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332C-5FF3-481D-9ACB-F44D8E36E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298448"/>
            <a:ext cx="5194106" cy="2130552"/>
          </a:xfrm>
        </p:spPr>
        <p:txBody>
          <a:bodyPr/>
          <a:lstStyle/>
          <a:p>
            <a:r>
              <a:rPr lang="en-GB" dirty="0"/>
              <a:t>STOCK LEVEL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D7736-B977-8525-D004-AE1112376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Predicting the stock levels of products based on sales data and sensor data.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1D6E0-E8FB-280E-987A-6FA2D4C89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864" y="1001009"/>
            <a:ext cx="2572293" cy="5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0861-FE7E-B79E-A0BC-B5FDC96CD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6A9C-10D9-9463-C669-8643AAF0E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Sales Data</a:t>
            </a:r>
            <a:r>
              <a:rPr lang="en-US" sz="2800" dirty="0"/>
              <a:t>: Transactional records including timestamps, product IDs, quantities sold, unit prices, and total sales.</a:t>
            </a:r>
          </a:p>
          <a:p>
            <a:r>
              <a:rPr lang="en-US" sz="2800" b="1" dirty="0"/>
              <a:t>Sensor-based Stock Levels</a:t>
            </a:r>
            <a:r>
              <a:rPr lang="en-US" sz="2800" dirty="0"/>
              <a:t>: Estimates of product stock levels derived from IoT sensors.</a:t>
            </a:r>
          </a:p>
          <a:p>
            <a:r>
              <a:rPr lang="en-US" sz="2800" b="1" dirty="0"/>
              <a:t>Storage Temperature Data</a:t>
            </a:r>
            <a:r>
              <a:rPr lang="en-US" sz="2800" dirty="0"/>
              <a:t>: Temperature readings from sensors in the storage facility, potentially impacting stock levels.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4705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2737-98B7-BDDC-F799-EFD7CE57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3A012-DFE1-41E2-05C0-351E7EFE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Data Preparation:</a:t>
            </a:r>
          </a:p>
          <a:p>
            <a:r>
              <a:rPr lang="en-US" sz="2800" dirty="0"/>
              <a:t>Merge tables based on timestamps and product IDs.</a:t>
            </a:r>
          </a:p>
          <a:p>
            <a:r>
              <a:rPr lang="en-US" sz="2800" dirty="0"/>
              <a:t>Handle missing data and outliers.</a:t>
            </a:r>
          </a:p>
          <a:p>
            <a:r>
              <a:rPr lang="en-US" sz="2800" dirty="0"/>
              <a:t>Engineer features including hourly sales quantities, average unit prices, total sales, estimated stock levels, and temperature data.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7942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5631-EE7E-0EE6-7232-FF78B612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6A194-9D69-3515-72ED-48AC7554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Model Selection and Training:</a:t>
            </a:r>
          </a:p>
          <a:p>
            <a:r>
              <a:rPr lang="en-GB" sz="2800" dirty="0"/>
              <a:t>Employ time series forecasting models such as ARIMA, Prophet, or LSTM.</a:t>
            </a:r>
          </a:p>
          <a:p>
            <a:r>
              <a:rPr lang="en-GB" sz="2800" dirty="0"/>
              <a:t>Train models using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9089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A1CE-C941-47D7-8BDF-F290CD74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F589-2649-E69F-0D5A-F6F0E930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Evaluation:</a:t>
            </a:r>
          </a:p>
          <a:p>
            <a:r>
              <a:rPr lang="en-GB" sz="2800" dirty="0"/>
              <a:t>Assess model accuracy using metrics like Mean Absolute Error (MAE), Mean Squared Error (MSE), or Root Mean Squared Error (RMSE).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Deployment and Optimization:</a:t>
            </a:r>
          </a:p>
          <a:p>
            <a:r>
              <a:rPr lang="en-GB" sz="2800" dirty="0"/>
              <a:t>Deploy trained model for real-time predictions.</a:t>
            </a:r>
          </a:p>
          <a:p>
            <a:r>
              <a:rPr lang="en-GB" sz="2800" dirty="0"/>
              <a:t>Optimize procurement strategies based on predicted stock levels.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519507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</TotalTime>
  <Words>191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 2</vt:lpstr>
      <vt:lpstr>Frame</vt:lpstr>
      <vt:lpstr>STOCK LEVEL PREDICTION</vt:lpstr>
      <vt:lpstr>Data Utilization</vt:lpstr>
      <vt:lpstr>Strategic Plan</vt:lpstr>
      <vt:lpstr>Strategic Plan</vt:lpstr>
      <vt:lpstr>Strategic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LEVEL PREDICTION</dc:title>
  <dc:creator>Zafar, Taha</dc:creator>
  <cp:lastModifiedBy>Zafar, Taha</cp:lastModifiedBy>
  <cp:revision>3</cp:revision>
  <dcterms:created xsi:type="dcterms:W3CDTF">2024-04-16T10:27:40Z</dcterms:created>
  <dcterms:modified xsi:type="dcterms:W3CDTF">2024-04-16T13:02:52Z</dcterms:modified>
</cp:coreProperties>
</file>