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B0604020202020204" charset="0"/>
      <p:regular r:id="rId4"/>
    </p:embeddedFon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Titillium Web" panose="020B0604020202020204" charset="0"/>
      <p:regular r:id="rId9"/>
    </p:embeddedFont>
  </p:embeddedFontLst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260"/>
    <a:srgbClr val="138677"/>
    <a:srgbClr val="03AD80"/>
    <a:srgbClr val="95D5CD"/>
    <a:srgbClr val="94D1D5"/>
    <a:srgbClr val="A6F4CB"/>
    <a:srgbClr val="008080"/>
    <a:srgbClr val="DDDDDD"/>
    <a:srgbClr val="33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20" d="100"/>
          <a:sy n="20" d="100"/>
        </p:scale>
        <p:origin x="2610" y="40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philosophicalseafoam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-2458" y="609601"/>
            <a:ext cx="43893659" cy="6168557"/>
          </a:xfrm>
          <a:prstGeom prst="rect">
            <a:avLst/>
          </a:prstGeom>
          <a:solidFill>
            <a:srgbClr val="028260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>
              <a:solidFill>
                <a:schemeClr val="bg1"/>
              </a:solidFill>
              <a:latin typeface="Lucida Grande" pitchFamily="2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1348462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0" b="1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MakeSigns</a:t>
            </a:r>
            <a:br>
              <a:rPr lang="en-US" sz="8500" b="1">
                <a:solidFill>
                  <a:schemeClr val="bg1"/>
                </a:solidFill>
                <a:latin typeface="Amaranth" panose="02000503050000020004" pitchFamily="2" charset="0"/>
              </a:rPr>
            </a:br>
            <a:r>
              <a:rPr lang="en-US" sz="8500" b="1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4451806"/>
            <a:ext cx="41148000" cy="1852815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71912" y="7513379"/>
            <a:ext cx="10058400" cy="9749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99932" y="7513379"/>
            <a:ext cx="10058400" cy="2469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7513379"/>
            <a:ext cx="10058400" cy="2469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55973" y="7517019"/>
            <a:ext cx="10058400" cy="1225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71912" y="18449947"/>
            <a:ext cx="10058400" cy="1375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58429" y="27142530"/>
            <a:ext cx="10058400" cy="505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4573" y="27139714"/>
            <a:ext cx="9601200" cy="5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CB69E3-DCF6-4C97-BC9B-A1E688223F12}"/>
              </a:ext>
            </a:extLst>
          </p:cNvPr>
          <p:cNvGrpSpPr/>
          <p:nvPr/>
        </p:nvGrpSpPr>
        <p:grpSpPr>
          <a:xfrm>
            <a:off x="671912" y="7517019"/>
            <a:ext cx="10058400" cy="856942"/>
            <a:chOff x="577891" y="6844384"/>
            <a:chExt cx="10248900" cy="85694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DA12B6-07B5-44F9-8F8B-E1BE6646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1" y="6844386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Abstract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709006-6CB9-435B-A2BC-02804C24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0" y="6844384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319A59-8422-415C-8E87-E63783616F86}"/>
              </a:ext>
            </a:extLst>
          </p:cNvPr>
          <p:cNvGrpSpPr/>
          <p:nvPr/>
        </p:nvGrpSpPr>
        <p:grpSpPr>
          <a:xfrm>
            <a:off x="671912" y="18016401"/>
            <a:ext cx="10058400" cy="856940"/>
            <a:chOff x="577891" y="18075345"/>
            <a:chExt cx="10248900" cy="8569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463412-CC68-4A0F-AE72-68EF99EB2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1" y="18075345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Introduction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DBFD36-502B-49ED-ACA9-D472DD64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0" y="18075345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 b="1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B3C55-6F91-4B4F-8E4B-F34CCF707594}"/>
              </a:ext>
            </a:extLst>
          </p:cNvPr>
          <p:cNvGrpSpPr/>
          <p:nvPr/>
        </p:nvGrpSpPr>
        <p:grpSpPr>
          <a:xfrm>
            <a:off x="11499932" y="7517019"/>
            <a:ext cx="10058400" cy="856942"/>
            <a:chOff x="11405911" y="6844384"/>
            <a:chExt cx="10248900" cy="856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8B6862-5CC5-4906-AC03-EA9661AD1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911" y="6844386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Methodology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ECA15B-D57A-4C67-9B14-717A2717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5249" y="6844384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 b="1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E51DEE-2779-4243-9997-943271344DE1}"/>
              </a:ext>
            </a:extLst>
          </p:cNvPr>
          <p:cNvGrpSpPr/>
          <p:nvPr/>
        </p:nvGrpSpPr>
        <p:grpSpPr>
          <a:xfrm>
            <a:off x="22327952" y="7517019"/>
            <a:ext cx="10058400" cy="856942"/>
            <a:chOff x="22233931" y="6844384"/>
            <a:chExt cx="10248900" cy="8569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96BB99-3F6E-4E73-BA6B-A122D83B1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3931" y="6844386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Results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DFC62C-7DBC-4918-BD7E-6F82B8268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4498" y="6844384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 b="1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2FF66-216D-4C55-B19B-0FC36109F154}"/>
              </a:ext>
            </a:extLst>
          </p:cNvPr>
          <p:cNvGrpSpPr/>
          <p:nvPr/>
        </p:nvGrpSpPr>
        <p:grpSpPr>
          <a:xfrm>
            <a:off x="33155973" y="7513379"/>
            <a:ext cx="10058400" cy="856940"/>
            <a:chOff x="33061951" y="6840744"/>
            <a:chExt cx="10248900" cy="85694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E282AE-183A-4D49-B152-23A5A101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1951" y="6840744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128EB-2DA8-44BC-A200-793469645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2519" y="6840744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CB2D51-0CFB-4547-9E7E-2EBEE98CC73F}"/>
              </a:ext>
            </a:extLst>
          </p:cNvPr>
          <p:cNvGrpSpPr/>
          <p:nvPr/>
        </p:nvGrpSpPr>
        <p:grpSpPr>
          <a:xfrm>
            <a:off x="33158429" y="26289000"/>
            <a:ext cx="10058400" cy="860582"/>
            <a:chOff x="33064410" y="18071703"/>
            <a:chExt cx="10248900" cy="8605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DC1F28-88BB-4DAD-9112-B4904B4A7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4410" y="18075345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Acknowledgements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8DDA4A-F946-471D-8C5F-A6BA6142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2519" y="18071703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endParaRPr>
            </a:p>
          </p:txBody>
        </p:sp>
      </p:grpSp>
      <p:sp>
        <p:nvSpPr>
          <p:cNvPr id="38" name="Text Box 6">
            <a:extLst>
              <a:ext uri="{FF2B5EF4-FFF2-40B4-BE49-F238E27FC236}">
                <a16:creationId xmlns:a16="http://schemas.microsoft.com/office/drawing/2014/main" id="{58B3357B-4821-4FA8-8444-207C696A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2" y="8719741"/>
            <a:ext cx="96012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1B3DAFDC-3567-41A6-899A-8D92E3BE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2" y="19264013"/>
            <a:ext cx="96012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862E7ADB-31DC-4FA6-AC30-3482F90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8532" y="8714072"/>
            <a:ext cx="96012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1" name="Text Box 6">
            <a:extLst>
              <a:ext uri="{FF2B5EF4-FFF2-40B4-BE49-F238E27FC236}">
                <a16:creationId xmlns:a16="http://schemas.microsoft.com/office/drawing/2014/main" id="{415768D9-2D35-44FA-889C-1EC1DE8F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6552" y="8655031"/>
            <a:ext cx="96012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BA5B394-92CD-4B3C-9507-4B3F124A5E31}"/>
              </a:ext>
            </a:extLst>
          </p:cNvPr>
          <p:cNvSpPr txBox="1"/>
          <p:nvPr/>
        </p:nvSpPr>
        <p:spPr>
          <a:xfrm>
            <a:off x="33384573" y="8656761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261F1D-EA99-46E4-AC02-367B8606362F}"/>
              </a:ext>
            </a:extLst>
          </p:cNvPr>
          <p:cNvSpPr/>
          <p:nvPr/>
        </p:nvSpPr>
        <p:spPr>
          <a:xfrm>
            <a:off x="33223200" y="20120443"/>
            <a:ext cx="10058400" cy="5716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4084D2-90BB-44EF-8CEA-BBC68E82A529}"/>
              </a:ext>
            </a:extLst>
          </p:cNvPr>
          <p:cNvGrpSpPr/>
          <p:nvPr/>
        </p:nvGrpSpPr>
        <p:grpSpPr>
          <a:xfrm>
            <a:off x="33223200" y="20116800"/>
            <a:ext cx="10058400" cy="860582"/>
            <a:chOff x="33064410" y="18071703"/>
            <a:chExt cx="10248900" cy="8605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EDDCE1-F0F4-417E-9AD5-E3B17B5EA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4410" y="18075345"/>
              <a:ext cx="10248900" cy="856940"/>
            </a:xfrm>
            <a:prstGeom prst="rect">
              <a:avLst/>
            </a:prstGeom>
            <a:solidFill>
              <a:srgbClr val="03AD80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r>
                <a:rPr lang="en-US" sz="4400" dirty="0">
                  <a:solidFill>
                    <a:schemeClr val="bg1"/>
                  </a:solidFill>
                  <a:effectLst/>
                  <a:latin typeface="Amaranth" panose="02000503050000020004" pitchFamily="2" charset="0"/>
                </a:rPr>
                <a:t>References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3A2CE9-8C9C-4608-B745-68C63C20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2519" y="18071703"/>
              <a:ext cx="918333" cy="8569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4702588">
                <a:defRPr/>
              </a:pPr>
              <a:endPara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endParaRPr>
            </a:p>
          </p:txBody>
        </p:sp>
      </p:grpSp>
      <p:sp>
        <p:nvSpPr>
          <p:cNvPr id="46" name="TextBox 19">
            <a:extLst>
              <a:ext uri="{FF2B5EF4-FFF2-40B4-BE49-F238E27FC236}">
                <a16:creationId xmlns:a16="http://schemas.microsoft.com/office/drawing/2014/main" id="{FD5D9CB5-BA5B-4994-9B8B-CC5D1748B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5600" y="21117602"/>
            <a:ext cx="9601200" cy="5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hilosophicalseafoam|09-2018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105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Amaranth</vt:lpstr>
      <vt:lpstr>Open Sans</vt:lpstr>
      <vt:lpstr>Lucida Grande</vt:lpstr>
      <vt:lpstr>Titillium Web</vt:lpstr>
      <vt:lpstr>Arial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Hosein Neeli</cp:lastModifiedBy>
  <cp:revision>56</cp:revision>
  <dcterms:modified xsi:type="dcterms:W3CDTF">2019-03-03T17:15:50Z</dcterms:modified>
  <cp:category>science research poster</cp:category>
</cp:coreProperties>
</file>