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3"/>
  </p:notesMasterIdLst>
  <p:sldIdLst>
    <p:sldId id="263" r:id="rId2"/>
  </p:sldIdLst>
  <p:sldSz cx="43891200" cy="329184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Domine" panose="020B0604020202020204" charset="0"/>
      <p:regular r:id="rId8"/>
    </p:embeddedFont>
    <p:embeddedFont>
      <p:font typeface="Montserrat Extra Bold" panose="020B0604020202020204" charset="0"/>
      <p:bold r:id="rId9"/>
    </p:embeddedFont>
    <p:embeddedFont>
      <p:font typeface="Open Sans" panose="020B0604020202020204" charset="0"/>
      <p:regular r:id="rId10"/>
      <p:bold r:id="rId11"/>
      <p:italic r:id="rId12"/>
      <p:boldItalic r:id="rId13"/>
    </p:embeddedFont>
  </p:embeddedFontLst>
  <p:custDataLst>
    <p:tags r:id="rId14"/>
  </p:custDataLst>
  <p:defaultTextStyle>
    <a:defPPr>
      <a:defRPr lang="en-US"/>
    </a:defPPr>
    <a:lvl1pPr marL="0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1pPr>
    <a:lvl2pPr marL="2194039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2pPr>
    <a:lvl3pPr marL="4388077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3pPr>
    <a:lvl4pPr marL="6582120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4pPr>
    <a:lvl5pPr marL="8776160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5pPr>
    <a:lvl6pPr marL="10970199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6pPr>
    <a:lvl7pPr marL="13164238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7pPr>
    <a:lvl8pPr marL="15358277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8pPr>
    <a:lvl9pPr marL="17552318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  <p15:guide id="3" orient="horz" pos="1036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CBD3"/>
    <a:srgbClr val="E3E3E3"/>
    <a:srgbClr val="F59696"/>
    <a:srgbClr val="DCDCDC"/>
    <a:srgbClr val="A0BEC8"/>
    <a:srgbClr val="C9F1FF"/>
    <a:srgbClr val="93E2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5" autoAdjust="0"/>
    <p:restoredTop sz="93519" autoAdjust="0"/>
  </p:normalViewPr>
  <p:slideViewPr>
    <p:cSldViewPr snapToGrid="0">
      <p:cViewPr varScale="1">
        <p:scale>
          <a:sx n="24" d="100"/>
          <a:sy n="24" d="100"/>
        </p:scale>
        <p:origin x="1752" y="18"/>
      </p:cViewPr>
      <p:guideLst>
        <p:guide orient="horz" pos="6912"/>
        <p:guide pos="10368"/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7B0E8FA9-8B5F-4493-A208-FBBD06A1EBF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CD15AFD9-35F1-4A8D-8AD3-EDB94817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94039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88077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582120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776160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970199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3164238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358277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552318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676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94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4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assessingslate  Size: 48x36</a:t>
            </a:r>
          </a:p>
        </p:txBody>
      </p:sp>
    </p:spTree>
    <p:extLst>
      <p:ext uri="{BB962C8B-B14F-4D97-AF65-F5344CB8AC3E}">
        <p14:creationId xmlns:p14="http://schemas.microsoft.com/office/powerpoint/2010/main" val="205434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ransition/>
  <p:txStyles>
    <p:titleStyle>
      <a:defPPr>
        <a:defRPr kern="1200" smtId="4294967295"/>
      </a:defPPr>
      <a:lvl1pPr algn="ctr" defTabSz="4389028" rtl="0" eaLnBrk="1" latinLnBrk="0" hangingPunct="1">
        <a:spcBef>
          <a:spcPct val="0"/>
        </a:spcBef>
        <a:buNone/>
        <a:defRPr sz="1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 smtId="4294967295"/>
      </a:defPPr>
      <a:lvl1pPr marL="0" indent="0" algn="l" defTabSz="4389028" rtl="0" eaLnBrk="1" latinLnBrk="0" hangingPunct="1">
        <a:spcBef>
          <a:spcPct val="20000"/>
        </a:spcBef>
        <a:buFont typeface="Arial" pitchFamily="34" charset="0"/>
        <a:buNone/>
        <a:defRPr sz="13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086" indent="-1371572" algn="l" defTabSz="4389028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86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800" indent="-1097257" algn="l" defTabSz="4389028" rtl="0" eaLnBrk="1" latinLnBrk="0" hangingPunct="1">
        <a:spcBef>
          <a:spcPct val="20000"/>
        </a:spcBef>
        <a:buFont typeface="Arial" pitchFamily="34" charset="0"/>
        <a:buChar char="–"/>
        <a:defRPr sz="97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314" indent="-1097257" algn="l" defTabSz="4389028" rtl="0" eaLnBrk="1" latinLnBrk="0" hangingPunct="1">
        <a:spcBef>
          <a:spcPct val="20000"/>
        </a:spcBef>
        <a:buFont typeface="Arial" pitchFamily="34" charset="0"/>
        <a:buChar char="»"/>
        <a:defRPr sz="97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828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342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857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371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028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057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571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085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599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1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0" y="2"/>
            <a:ext cx="43891200" cy="6252092"/>
          </a:xfrm>
          <a:prstGeom prst="rect">
            <a:avLst/>
          </a:prstGeom>
          <a:solidFill>
            <a:srgbClr val="A0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>
            <a:defPPr>
              <a:defRPr kern="1200" smtId="4294967295"/>
            </a:defPPr>
          </a:lstStyle>
          <a:p>
            <a:pPr algn="ctr"/>
            <a:endParaRPr lang="en-US"/>
          </a:p>
        </p:txBody>
      </p:sp>
      <p:sp>
        <p:nvSpPr>
          <p:cNvPr id="51" name="Title 11">
            <a:extLst>
              <a:ext uri="{FF2B5EF4-FFF2-40B4-BE49-F238E27FC236}">
                <a16:creationId xmlns:a16="http://schemas.microsoft.com/office/drawing/2014/main" id="{EE7A5C51-35F0-4B71-992D-43D344D16C04}"/>
              </a:ext>
            </a:extLst>
          </p:cNvPr>
          <p:cNvSpPr txBox="1"/>
          <p:nvPr/>
        </p:nvSpPr>
        <p:spPr>
          <a:xfrm>
            <a:off x="1371600" y="644900"/>
            <a:ext cx="41148000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kern="1200" smtId="4294967295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500" b="1">
                <a:solidFill>
                  <a:schemeClr val="bg1"/>
                </a:solidFill>
                <a:latin typeface="Montserrat Extra Bold" panose="00000900000000000000" pitchFamily="50" charset="0"/>
              </a:rPr>
              <a:t>This Scientific Poster Template Is Provided By MakeSigns</a:t>
            </a:r>
            <a:br>
              <a:rPr lang="en-US" sz="8500" b="1">
                <a:solidFill>
                  <a:schemeClr val="bg1"/>
                </a:solidFill>
                <a:latin typeface="Montserrat Extra Bold" panose="00000900000000000000" pitchFamily="50" charset="0"/>
              </a:rPr>
            </a:br>
            <a:r>
              <a:rPr lang="en-US" sz="8500" b="1">
                <a:solidFill>
                  <a:schemeClr val="bg1"/>
                </a:solidFill>
                <a:latin typeface="Montserrat Extra Bold" panose="00000900000000000000" pitchFamily="50" charset="0"/>
              </a:rPr>
              <a:t>Enter A Title And Add Logos To Your Poster</a:t>
            </a:r>
          </a:p>
        </p:txBody>
      </p:sp>
      <p:sp>
        <p:nvSpPr>
          <p:cNvPr id="58" name="Text Placeholder 16">
            <a:extLst>
              <a:ext uri="{FF2B5EF4-FFF2-40B4-BE49-F238E27FC236}">
                <a16:creationId xmlns:a16="http://schemas.microsoft.com/office/drawing/2014/main" id="{1F3AA395-C058-4F87-B3A3-A8A8BC543EF9}"/>
              </a:ext>
            </a:extLst>
          </p:cNvPr>
          <p:cNvSpPr txBox="1"/>
          <p:nvPr/>
        </p:nvSpPr>
        <p:spPr>
          <a:xfrm>
            <a:off x="1371600" y="3630563"/>
            <a:ext cx="41148000" cy="2025170"/>
          </a:xfrm>
          <a:prstGeom prst="rect">
            <a:avLst/>
          </a:prstGeom>
        </p:spPr>
        <p:txBody>
          <a:bodyPr lIns="128016" tIns="64008" rIns="128016" bIns="64008">
            <a:spAutoFit/>
          </a:bodyPr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>
                <a:solidFill>
                  <a:schemeClr val="bg1"/>
                </a:solidFill>
                <a:latin typeface="Domine" panose="02040503040403060204" pitchFamily="18" charset="0"/>
              </a:rPr>
              <a:t>Add Author Names and Information</a:t>
            </a:r>
          </a:p>
          <a:p>
            <a:pPr algn="ctr"/>
            <a:r>
              <a:rPr lang="en-US" sz="5600">
                <a:solidFill>
                  <a:schemeClr val="bg1"/>
                </a:solidFill>
                <a:latin typeface="Domine" panose="02040503040403060204" pitchFamily="18" charset="0"/>
              </a:rPr>
              <a:t>Include University or Department Names if Needed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33120682" y="25533867"/>
            <a:ext cx="10058400" cy="6584456"/>
          </a:xfrm>
          <a:prstGeom prst="roundRect">
            <a:avLst>
              <a:gd name="adj" fmla="val 3948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24C3B5-C740-463A-8086-222E05D55D53}"/>
              </a:ext>
            </a:extLst>
          </p:cNvPr>
          <p:cNvSpPr txBox="1"/>
          <p:nvPr/>
        </p:nvSpPr>
        <p:spPr>
          <a:xfrm>
            <a:off x="33577882" y="265176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43F711-D47E-42B5-B443-99A2ED27753E}"/>
              </a:ext>
            </a:extLst>
          </p:cNvPr>
          <p:cNvSpPr txBox="1"/>
          <p:nvPr/>
        </p:nvSpPr>
        <p:spPr>
          <a:xfrm>
            <a:off x="33577882" y="2584978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References / Acknowledgements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33120682" y="7030150"/>
            <a:ext cx="10058400" cy="10809466"/>
          </a:xfrm>
          <a:prstGeom prst="roundRect">
            <a:avLst>
              <a:gd name="adj" fmla="val 1477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EBE15B-4246-47D5-A572-FC8BC1A36A14}"/>
              </a:ext>
            </a:extLst>
          </p:cNvPr>
          <p:cNvSpPr txBox="1"/>
          <p:nvPr/>
        </p:nvSpPr>
        <p:spPr>
          <a:xfrm>
            <a:off x="33577882" y="815029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B428E8-E946-4C04-BA2E-DBE7C90A92EC}"/>
              </a:ext>
            </a:extLst>
          </p:cNvPr>
          <p:cNvSpPr txBox="1"/>
          <p:nvPr/>
        </p:nvSpPr>
        <p:spPr>
          <a:xfrm>
            <a:off x="33577882" y="748238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Conclusion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33120682" y="18592023"/>
            <a:ext cx="10058400" cy="6494342"/>
          </a:xfrm>
          <a:prstGeom prst="roundRect">
            <a:avLst>
              <a:gd name="adj" fmla="val 1592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BCCD2C-433F-478B-B18B-A4DAD100C702}"/>
              </a:ext>
            </a:extLst>
          </p:cNvPr>
          <p:cNvSpPr txBox="1"/>
          <p:nvPr/>
        </p:nvSpPr>
        <p:spPr>
          <a:xfrm>
            <a:off x="33577882" y="1970743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9F16DD-B1FB-447B-BA78-9201D1B2D897}"/>
              </a:ext>
            </a:extLst>
          </p:cNvPr>
          <p:cNvSpPr txBox="1"/>
          <p:nvPr/>
        </p:nvSpPr>
        <p:spPr>
          <a:xfrm>
            <a:off x="33577882" y="1903952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Recommendations</a:t>
            </a:r>
          </a:p>
        </p:txBody>
      </p:sp>
      <p:sp>
        <p:nvSpPr>
          <p:cNvPr id="39" name="Rectangle: Rounded Corners 38"/>
          <p:cNvSpPr/>
          <p:nvPr/>
        </p:nvSpPr>
        <p:spPr>
          <a:xfrm>
            <a:off x="712119" y="7030149"/>
            <a:ext cx="10058400" cy="10329414"/>
          </a:xfrm>
          <a:prstGeom prst="roundRect">
            <a:avLst>
              <a:gd name="adj" fmla="val 1711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46" name="TextBox 45"/>
          <p:cNvSpPr txBox="1"/>
          <p:nvPr/>
        </p:nvSpPr>
        <p:spPr>
          <a:xfrm>
            <a:off x="1169319" y="815029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69319" y="748238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Abstract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712119" y="18199509"/>
            <a:ext cx="10058400" cy="13918822"/>
          </a:xfrm>
          <a:prstGeom prst="roundRect">
            <a:avLst>
              <a:gd name="adj" fmla="val 200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320F11-3F85-4920-92E0-15D89C7AF4D2}"/>
              </a:ext>
            </a:extLst>
          </p:cNvPr>
          <p:cNvSpPr txBox="1"/>
          <p:nvPr/>
        </p:nvSpPr>
        <p:spPr>
          <a:xfrm>
            <a:off x="1169319" y="1935217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B2E49A-CE7A-4210-AE9F-5037030C938E}"/>
              </a:ext>
            </a:extLst>
          </p:cNvPr>
          <p:cNvSpPr txBox="1"/>
          <p:nvPr/>
        </p:nvSpPr>
        <p:spPr>
          <a:xfrm>
            <a:off x="1169319" y="1868426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Introduction</a:t>
            </a:r>
          </a:p>
        </p:txBody>
      </p:sp>
      <p:sp>
        <p:nvSpPr>
          <p:cNvPr id="44" name="Rectangle: Rounded Corners 43"/>
          <p:cNvSpPr/>
          <p:nvPr/>
        </p:nvSpPr>
        <p:spPr>
          <a:xfrm>
            <a:off x="11482639" y="7062659"/>
            <a:ext cx="10058400" cy="6300982"/>
          </a:xfrm>
          <a:prstGeom prst="roundRect">
            <a:avLst>
              <a:gd name="adj" fmla="val 2700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B0A569-B3B2-4D39-9EF7-F3CC8A0EDD42}"/>
              </a:ext>
            </a:extLst>
          </p:cNvPr>
          <p:cNvSpPr txBox="1"/>
          <p:nvPr/>
        </p:nvSpPr>
        <p:spPr>
          <a:xfrm>
            <a:off x="11939839" y="815029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3FBD3B-628E-43FF-A33F-32B15438C990}"/>
              </a:ext>
            </a:extLst>
          </p:cNvPr>
          <p:cNvSpPr txBox="1"/>
          <p:nvPr/>
        </p:nvSpPr>
        <p:spPr>
          <a:xfrm>
            <a:off x="11939839" y="748238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Materials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11482639" y="14152625"/>
            <a:ext cx="10058400" cy="17965699"/>
          </a:xfrm>
          <a:prstGeom prst="roundRect">
            <a:avLst>
              <a:gd name="adj" fmla="val 1822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FDCEBF-DA7D-4AE0-A6BD-06A1FEAE41E1}"/>
              </a:ext>
            </a:extLst>
          </p:cNvPr>
          <p:cNvSpPr txBox="1"/>
          <p:nvPr/>
        </p:nvSpPr>
        <p:spPr>
          <a:xfrm>
            <a:off x="11939839" y="1534759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232698-55E6-4C6D-9947-A1F5F1CCE1E0}"/>
              </a:ext>
            </a:extLst>
          </p:cNvPr>
          <p:cNvSpPr txBox="1"/>
          <p:nvPr/>
        </p:nvSpPr>
        <p:spPr>
          <a:xfrm>
            <a:off x="11939839" y="1467968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Methodology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22311361" y="7062659"/>
            <a:ext cx="10058400" cy="25055664"/>
          </a:xfrm>
          <a:prstGeom prst="roundRect">
            <a:avLst>
              <a:gd name="adj" fmla="val 1937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5C4E645-8814-452E-ABF9-94046EFDF552}"/>
              </a:ext>
            </a:extLst>
          </p:cNvPr>
          <p:cNvSpPr txBox="1"/>
          <p:nvPr/>
        </p:nvSpPr>
        <p:spPr>
          <a:xfrm>
            <a:off x="22768561" y="815029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81E656-1550-4678-91D6-50348E24F942}"/>
              </a:ext>
            </a:extLst>
          </p:cNvPr>
          <p:cNvSpPr txBox="1"/>
          <p:nvPr/>
        </p:nvSpPr>
        <p:spPr>
          <a:xfrm>
            <a:off x="22768561" y="7482385"/>
            <a:ext cx="9144000" cy="655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12812335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assessingslate|09-20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Arial"/>
        <a:cs typeface="Arial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3883</TotalTime>
  <Words>118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Domine</vt:lpstr>
      <vt:lpstr>Calibri</vt:lpstr>
      <vt:lpstr>Open Sans</vt:lpstr>
      <vt:lpstr>Arial</vt:lpstr>
      <vt:lpstr>Montserrat Extra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Hosein Neeli</cp:lastModifiedBy>
  <cp:revision>18</cp:revision>
  <dcterms:modified xsi:type="dcterms:W3CDTF">2019-03-03T17:18:04Z</dcterms:modified>
  <cp:category>science research poster</cp:category>
</cp:coreProperties>
</file>