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0678-FFE7-267C-192A-3DAA9354A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9A6C6-1919-BA0C-2465-A46B4ACD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C1C04-2293-4BDF-BA3B-9B27448A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592C-2A72-4FE6-A83B-6AB154E265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3C1C-C7BC-8857-57FF-1054181C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6663-54C2-849D-6904-1CBF6B2D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5239-ACF6-4544-AE37-3AE73505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1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FEC2-84CB-2706-95FD-3B801520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B29E4-8AB9-B430-A932-78780F118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E826-C9C9-8086-3791-BC43FB96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592C-2A72-4FE6-A83B-6AB154E265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5078B-A227-D340-A76C-8C15DB20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4A312-E5B3-9E2E-0EBA-48987746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5239-ACF6-4544-AE37-3AE73505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0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27552-4B58-6B87-9B98-02FA78671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DBD47-535F-2AE3-8DB6-96A4D114F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BA35-C1C1-D310-B875-591ECB51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592C-2A72-4FE6-A83B-6AB154E265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B6B7B-E059-9931-CC7F-ACFCA267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1A0A9-C8E3-DFEC-2EFD-E93C6216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5239-ACF6-4544-AE37-3AE73505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6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93ED-AF92-BEB5-9E5B-969B7E31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A1B1-27FE-651F-3B5B-693CF733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342FB-B4DD-C3F4-C763-2ECFA2E0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592C-2A72-4FE6-A83B-6AB154E265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9DD6C-D755-3985-5449-643E2907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5D7A-12E0-18AC-F581-08FBBCAF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5239-ACF6-4544-AE37-3AE73505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A936-4223-0E87-0578-6A1505C00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29B8C-2B10-C6EC-07CC-B192C4C3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59A1D-7761-97CC-8256-447A2D38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592C-2A72-4FE6-A83B-6AB154E265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42D68-4F79-68D8-FB92-EFF92317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FC0E-B287-533A-0D13-DE1F0F45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5239-ACF6-4544-AE37-3AE73505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9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568C-682C-4D6F-9186-E1BA2C25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0144E-ADD1-516E-09AF-6A9894B57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99114-43D4-DC79-BB0E-20C78E069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02142-9984-E9BB-7513-4B3962DD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592C-2A72-4FE6-A83B-6AB154E265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B65FC-8089-5878-7D92-6FA87938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A7439-77A9-B3EE-D324-6D5D503F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5239-ACF6-4544-AE37-3AE73505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375C-A9C1-0B75-6F87-25A5BB96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A8479-27AE-BC8F-018F-AE0C0109A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673F5-EE93-46C4-C74B-BB51457D3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1F402-7916-A0F2-37EF-3B7AB65AD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16F22-CA23-CCCC-B201-407835704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A5727-2EFB-85EF-299F-660E3748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592C-2A72-4FE6-A83B-6AB154E265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0AA71-EC9E-CBB6-F01A-A4E6BD41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3204F-E85C-7AC8-084A-C172866B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5239-ACF6-4544-AE37-3AE73505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4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1703-DC2A-8CC4-1C06-7C842FCC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3C668-815F-D13F-DECB-DB91DFF0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592C-2A72-4FE6-A83B-6AB154E265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52EB3-CCAA-7C16-7728-84208F8B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BD69B-D369-C92A-2A02-936A3BEC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5239-ACF6-4544-AE37-3AE73505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13B0C-FE12-A275-06D6-607F8CDF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592C-2A72-4FE6-A83B-6AB154E265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08AB2-061B-76D5-C46D-05E04396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CCE11-284F-8D24-F5DF-27DFA7CE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5239-ACF6-4544-AE37-3AE73505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5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2826-BD91-8A9D-B1E7-F7AB01CF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A349-9E23-9456-5C68-599F570A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A87FB-D37C-8D9E-77C3-40CAAE6B3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73911-9453-5D79-3477-D94BCB58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592C-2A72-4FE6-A83B-6AB154E265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C06B0-9AC1-C8E7-7F84-5AFB2623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45772-2E99-13A1-E7B7-1D5D6EC8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5239-ACF6-4544-AE37-3AE73505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3EC0-939B-C3A5-C500-517BBDDC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97AA5-062F-4D2E-30D0-1E4BE58A2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AC67B-D98C-6CD6-EB18-EFFDCBCDA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FC31A-55F4-09D8-9B9E-C1713E95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592C-2A72-4FE6-A83B-6AB154E265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79CF0-601F-B0FF-FCA4-840B7221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AE76-8288-E15B-5B72-D02429BB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5239-ACF6-4544-AE37-3AE73505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6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B9590-FE87-D3A2-1EB9-223D30D9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D3380-6E84-2346-D9A5-F87894499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F2E0-9EBC-37D2-CE7A-FD7E91ADC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C592C-2A72-4FE6-A83B-6AB154E265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A1900-01C9-525E-1627-44841055E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C3F7B-6147-21A0-053B-1FA955B11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75239-ACF6-4544-AE37-3AE73505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A1FEE0F-2E84-E6A3-0920-FFC94BB9B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06" y="643467"/>
            <a:ext cx="898558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5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5C54B66F-8056-20B7-7B10-8CDA5A36F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65977"/>
            <a:ext cx="10905066" cy="332604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C54FE-9B31-E31A-FDE6-58367255720C}"/>
              </a:ext>
            </a:extLst>
          </p:cNvPr>
          <p:cNvSpPr txBox="1"/>
          <p:nvPr/>
        </p:nvSpPr>
        <p:spPr>
          <a:xfrm>
            <a:off x="2169074" y="1723711"/>
            <a:ext cx="5919001" cy="358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746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Algoritma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A56A8-C960-E24A-931D-07D1B4AEE817}"/>
              </a:ext>
            </a:extLst>
          </p:cNvPr>
          <p:cNvSpPr txBox="1"/>
          <p:nvPr/>
        </p:nvSpPr>
        <p:spPr>
          <a:xfrm>
            <a:off x="2169074" y="4660321"/>
            <a:ext cx="5918900" cy="358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746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Program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0" name="Picture 6" descr="Algoritma Nedir? -">
            <a:extLst>
              <a:ext uri="{FF2B5EF4-FFF2-40B4-BE49-F238E27FC236}">
                <a16:creationId xmlns:a16="http://schemas.microsoft.com/office/drawing/2014/main" id="{2D4A9AAF-C310-7FCD-76F2-7C9CD1E83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5" b="20879"/>
          <a:stretch/>
        </p:blipFill>
        <p:spPr bwMode="auto">
          <a:xfrm>
            <a:off x="4475994" y="643467"/>
            <a:ext cx="5546931" cy="272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software? Definition, explanation, and uses">
            <a:extLst>
              <a:ext uri="{FF2B5EF4-FFF2-40B4-BE49-F238E27FC236}">
                <a16:creationId xmlns:a16="http://schemas.microsoft.com/office/drawing/2014/main" id="{72731003-E8DF-5668-5770-27381A03C4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55" t="53" r="-223" b="64019"/>
          <a:stretch/>
        </p:blipFill>
        <p:spPr bwMode="auto">
          <a:xfrm>
            <a:off x="5670116" y="3823050"/>
            <a:ext cx="2871987" cy="23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3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problem&#10;&#10;Description automatically generated with medium confidence">
            <a:extLst>
              <a:ext uri="{FF2B5EF4-FFF2-40B4-BE49-F238E27FC236}">
                <a16:creationId xmlns:a16="http://schemas.microsoft.com/office/drawing/2014/main" id="{C17F7700-DABA-A80D-8CDA-CD784C854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59" y="643467"/>
            <a:ext cx="9442482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227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AC9883-9E10-2996-12E2-CFD70EF8B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15921"/>
            <a:ext cx="10905066" cy="302615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096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1CD67ED6-4E51-7AA3-17C3-436ECAA72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79830"/>
            <a:ext cx="10905066" cy="44983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192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2431D8-F69E-4937-FC75-43DE98F01E56}"/>
              </a:ext>
            </a:extLst>
          </p:cNvPr>
          <p:cNvSpPr txBox="1"/>
          <p:nvPr/>
        </p:nvSpPr>
        <p:spPr>
          <a:xfrm>
            <a:off x="1247214" y="1025570"/>
            <a:ext cx="90935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Yarışması</a:t>
            </a:r>
            <a:r>
              <a:rPr lang="en-US" dirty="0"/>
              <a:t>: </a:t>
            </a:r>
          </a:p>
          <a:p>
            <a:r>
              <a:rPr lang="en-US" dirty="0" err="1"/>
              <a:t>Konu</a:t>
            </a:r>
            <a:r>
              <a:rPr lang="en-US" dirty="0"/>
              <a:t> : </a:t>
            </a:r>
            <a:r>
              <a:rPr lang="en-US" dirty="0" err="1"/>
              <a:t>iklim</a:t>
            </a:r>
            <a:r>
              <a:rPr lang="en-US" dirty="0"/>
              <a:t> </a:t>
            </a:r>
            <a:r>
              <a:rPr lang="en-US" dirty="0" err="1"/>
              <a:t>değişikliği</a:t>
            </a:r>
            <a:r>
              <a:rPr lang="en-US" dirty="0"/>
              <a:t> (</a:t>
            </a:r>
            <a:r>
              <a:rPr lang="en-US" dirty="0" err="1"/>
              <a:t>krizi</a:t>
            </a:r>
            <a:r>
              <a:rPr lang="en-US" dirty="0"/>
              <a:t>) </a:t>
            </a:r>
          </a:p>
          <a:p>
            <a:r>
              <a:rPr lang="en-US" dirty="0" err="1"/>
              <a:t>Yöntem</a:t>
            </a:r>
            <a:r>
              <a:rPr lang="en-US" dirty="0"/>
              <a:t> : </a:t>
            </a:r>
            <a:r>
              <a:rPr lang="en-US" dirty="0" err="1"/>
              <a:t>özgür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zekâ</a:t>
            </a:r>
            <a:r>
              <a:rPr lang="en-US" dirty="0"/>
              <a:t> </a:t>
            </a:r>
            <a:r>
              <a:rPr lang="en-US" dirty="0" err="1"/>
              <a:t>çözümü</a:t>
            </a:r>
            <a:r>
              <a:rPr lang="en-US" dirty="0"/>
              <a:t> </a:t>
            </a:r>
          </a:p>
          <a:p>
            <a:r>
              <a:rPr lang="en-US" dirty="0" err="1"/>
              <a:t>Yarışma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:  7. </a:t>
            </a:r>
            <a:r>
              <a:rPr lang="en-US" dirty="0" err="1"/>
              <a:t>hafta</a:t>
            </a:r>
            <a:r>
              <a:rPr lang="en-US" dirty="0"/>
              <a:t> </a:t>
            </a:r>
            <a:r>
              <a:rPr lang="en-US" dirty="0" err="1"/>
              <a:t>sonundan</a:t>
            </a:r>
            <a:r>
              <a:rPr lang="en-US" dirty="0"/>
              <a:t> 8. </a:t>
            </a:r>
            <a:r>
              <a:rPr lang="en-US" dirty="0" err="1"/>
              <a:t>hafta</a:t>
            </a:r>
            <a:r>
              <a:rPr lang="en-US" dirty="0"/>
              <a:t> </a:t>
            </a:r>
            <a:r>
              <a:rPr lang="en-US" dirty="0" err="1"/>
              <a:t>dersi</a:t>
            </a:r>
            <a:r>
              <a:rPr lang="en-US" dirty="0"/>
              <a:t> 2 </a:t>
            </a:r>
            <a:r>
              <a:rPr lang="en-US" dirty="0" err="1"/>
              <a:t>gün</a:t>
            </a:r>
            <a:r>
              <a:rPr lang="en-US" dirty="0"/>
              <a:t> </a:t>
            </a:r>
            <a:r>
              <a:rPr lang="en-US" dirty="0" err="1"/>
              <a:t>öncesine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sürmektedir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Yarışma</a:t>
            </a:r>
            <a:r>
              <a:rPr lang="en-US" dirty="0"/>
              <a:t> </a:t>
            </a:r>
            <a:r>
              <a:rPr lang="en-US" dirty="0" err="1"/>
              <a:t>detayları</a:t>
            </a:r>
            <a:r>
              <a:rPr lang="en-US" dirty="0"/>
              <a:t> : </a:t>
            </a:r>
          </a:p>
          <a:p>
            <a:r>
              <a:rPr lang="en-US" dirty="0" err="1"/>
              <a:t>Birleşmiş</a:t>
            </a:r>
            <a:r>
              <a:rPr lang="en-US" dirty="0"/>
              <a:t> </a:t>
            </a:r>
            <a:r>
              <a:rPr lang="en-US" dirty="0" err="1"/>
              <a:t>Milletler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 </a:t>
            </a:r>
            <a:r>
              <a:rPr lang="en-US" dirty="0" err="1"/>
              <a:t>sunulan</a:t>
            </a:r>
            <a:r>
              <a:rPr lang="en-US" dirty="0"/>
              <a:t>,  </a:t>
            </a:r>
            <a:r>
              <a:rPr lang="en-US" dirty="0" err="1"/>
              <a:t>farklı</a:t>
            </a:r>
            <a:r>
              <a:rPr lang="en-US" dirty="0"/>
              <a:t>  </a:t>
            </a:r>
            <a:r>
              <a:rPr lang="en-US" dirty="0" err="1"/>
              <a:t>ülkelerin</a:t>
            </a:r>
            <a:r>
              <a:rPr lang="en-US" dirty="0"/>
              <a:t>  1990-2017  </a:t>
            </a:r>
            <a:r>
              <a:rPr lang="en-US" dirty="0" err="1"/>
              <a:t>yılları</a:t>
            </a:r>
            <a:r>
              <a:rPr lang="en-US" dirty="0"/>
              <a:t>  </a:t>
            </a:r>
            <a:r>
              <a:rPr lang="en-US" dirty="0" err="1"/>
              <a:t>arasındaki</a:t>
            </a:r>
            <a:r>
              <a:rPr lang="en-US" dirty="0"/>
              <a:t>  </a:t>
            </a:r>
            <a:r>
              <a:rPr lang="en-US" dirty="0" err="1"/>
              <a:t>emisyon</a:t>
            </a:r>
            <a:r>
              <a:rPr lang="en-US" dirty="0"/>
              <a:t>  </a:t>
            </a:r>
            <a:r>
              <a:rPr lang="en-US" dirty="0" err="1"/>
              <a:t>sınıflarını</a:t>
            </a:r>
            <a:r>
              <a:rPr lang="en-US" dirty="0"/>
              <a:t>  </a:t>
            </a:r>
            <a:r>
              <a:rPr lang="en-US" dirty="0" err="1"/>
              <a:t>içeren</a:t>
            </a:r>
            <a:r>
              <a:rPr lang="en-US" dirty="0"/>
              <a:t> ‘International Greenhouse Gas Emissions’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analizler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zekâ</a:t>
            </a:r>
            <a:r>
              <a:rPr lang="en-US" dirty="0"/>
              <a:t> </a:t>
            </a:r>
            <a:r>
              <a:rPr lang="en-US" dirty="0" err="1"/>
              <a:t>programını</a:t>
            </a:r>
            <a:r>
              <a:rPr lang="en-US" dirty="0"/>
              <a:t>, </a:t>
            </a:r>
            <a:r>
              <a:rPr lang="en-US" dirty="0" err="1"/>
              <a:t>derste</a:t>
            </a:r>
            <a:r>
              <a:rPr lang="en-US" dirty="0"/>
              <a:t> </a:t>
            </a:r>
            <a:r>
              <a:rPr lang="en-US" dirty="0" err="1"/>
              <a:t>öğrendikleriniz</a:t>
            </a:r>
            <a:r>
              <a:rPr lang="en-US" dirty="0"/>
              <a:t> </a:t>
            </a:r>
            <a:r>
              <a:rPr lang="en-US" dirty="0" err="1"/>
              <a:t>eşliğinde</a:t>
            </a:r>
            <a:r>
              <a:rPr lang="en-US" dirty="0"/>
              <a:t> Python </a:t>
            </a:r>
            <a:r>
              <a:rPr lang="en-US" dirty="0" err="1"/>
              <a:t>kodlama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geliştirmeniz</a:t>
            </a:r>
            <a:r>
              <a:rPr lang="en-US" dirty="0"/>
              <a:t> </a:t>
            </a:r>
            <a:r>
              <a:rPr lang="en-US" dirty="0" err="1"/>
              <a:t>istenmektedir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5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80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TAHAELHARİRİ</dc:creator>
  <cp:lastModifiedBy>TAHAELHARİRİ</cp:lastModifiedBy>
  <cp:revision>2</cp:revision>
  <dcterms:created xsi:type="dcterms:W3CDTF">2024-04-29T14:02:09Z</dcterms:created>
  <dcterms:modified xsi:type="dcterms:W3CDTF">2024-04-29T17:10:59Z</dcterms:modified>
</cp:coreProperties>
</file>