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2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5-01T16:15:04.539"/>
    </inkml:context>
    <inkml:brush xml:id="br0">
      <inkml:brushProperty name="width" value="0.05292" units="cm"/>
      <inkml:brushProperty name="height" value="0.05292" units="cm"/>
      <inkml:brushProperty name="color" value="#FF0000"/>
    </inkml:brush>
  </inkml:definitions>
  <inkml:trace contextRef="#ctx0" brushRef="#br0">7714 13990 0,'25'49'140,"-25"-24"-140,0 0 16,0 74 0,0-24-1,0 24 1,0-49 0,25-1-1,0-24 32,24-25-16,-49 25 32</inkml:trace>
  <inkml:trace contextRef="#ctx0" brushRef="#br0" timeOffset="1073.01">8657 14015 0,'-75'0'16,"150"0"-16,-174 0 16,24 0 15,50 0 0,1 0-31,-26 0 16,25 0-1,0 0 1,1 24 0,-1 26-1,25-25 1,0 0-1,0 24 1,0-24 0,25 25-1,24-26 1,26 1 0,-26 25-1,-24-50 1,25 25-1,-26-25 17,1 0 15,74-124-32,-99 99 1,25 0-1,-25 0-15,0 0 16,0-49 0,0 49-1,-25 0 17,25 1-1,0-1 0,0 0 0,-24 25-15</inkml:trace>
  <inkml:trace contextRef="#ctx0" brushRef="#br0" timeOffset="2766.39">11857 13841 0,'0'25'63,"74"124"-48,-24-75-15,-1-24 16,1 49 0,-25-74-1,-50-25 79,0 0-78,0-124-1,-24 0 1,49-100 0,99 125-1,-74 25 1,-25-1-1,24 75-15,-24-24 16,50-26 0,-25 50-1,0 0 17,24 0-1</inkml:trace>
  <inkml:trace contextRef="#ctx0" brushRef="#br0" timeOffset="10175.16">11038 13643 0,'0'0'0,"-25"-25"16,50 25 93,99-75-78,-99 51-15,25 24 0,-1 0-1,1 0 1,-25 0 0,24 0-1,-24 49 16,25-24-15,-26 25-16,1 24 16,-25 25-1,0-74 1,0 0 0,-49 24-1,-26-49 1,1 25 15,-50-25-15,74 50-1,0-50 1,75 25 31,124-25-32,-74 0 1,24 24 0,-74 1-16,-1-25 15,26 25 1,0-25 0,49 99-1,-74-74 1,-25 0 15,0 0-15,0-1-1,0 26-15,0-25 16,-100 25 0,76-50-1,-100 49 1,24 1-1,26-50 1,-25 25 0,74-25-1,0 0-15</inkml:trace>
  <inkml:trace contextRef="#ctx0" brushRef="#br0" timeOffset="11861.13">12378 13667 0,'0'-24'47,"-25"24"46,-25 0-61,1 0 14,24 0-14,0 0-32,-25 24 47,50 1-32,-49 0 1,24 0-1,25 0 1,0 49 0,0-49-1,74 0 1,-49 24 0,-25 1-1,25 24 1,0-49 15,-25 0-15,0 49-1,25-49 1,24 0 0,-49 0 15,25-25-16,0 0 1,24 0 0,-24 0-1,74 0 1,-49 0 0,-50-25-1,0 0 1,25-25 15,-25 26-31,0-1 16,0 0-1,0-25 1,-25-24 0,0 24-1,25 26 1,-25 24-1,25-25 1,-24 0 0,-26 25-1,25-50 1,0 26 0,1 24 15,-1-25 16,-25 25-32,1 0 1,24 0 0,-25-25-1,25 25 1,0 0-1</inkml:trace>
  <inkml:trace contextRef="#ctx0" brushRef="#br0" timeOffset="14476.17">27657 6945 0,'-74'0'78,"-1"0"-62,-24 0 0,-74 25-1,73 25 1,-98-50-1,173 0-15,-74 0 16,-124 0 0,-1 0-1,100 0 1,0 0 0,0 0-1,100-25 1,-26 25-16,-49-25 31,24 25-31,50 0 16,-74 0-1,0 0 1,0 25 0,-25-25-1,0 0 1,74 0-16,-24 0 15,-75 0 1,99 0 0,-74 0-1,-49 25 1,49-25 0,-50 0-1,50 0 1,99 0-1,-24 0 1,-1 0 0,0 0-1,-49 0 1,-25 0 0,74 0-1,1 0 1,24 0-1,-25 0 1,26 0 0,-1 0-1</inkml:trace>
  <inkml:trace contextRef="#ctx0" brushRef="#br0" timeOffset="16381.13">15925 12948 0,'-50'0'47,"-99"273"0,-49-75-31,123-74-1,51-49-15,-1-50 16,25 74 0,-25-74-1,25 24 1,0-24-1,0 0 1,25 24 15,24 1-15,-24-50 0,25 25-1,-25-25 1,-1 25 15,1-25 0,0 0-15,-25-50 31,0 0-32,0-24 1,0-25 0,0 74-16,0-25 15,0-74-15,-50 75 16,50-75 0,-24 99-1,-1 25 63,25-25-62,-25 25 0,0 0 15</inkml:trace>
  <inkml:trace contextRef="#ctx0" brushRef="#br0" timeOffset="17580.32">16297 13419 0,'0'-24'31,"0"-1"16,-50 25-16,-24 0 0,-100 149 0,174-125-15,0 26 0,0 0-1,0-1 1,0 1-16,50 24 16,-26-24-1,1-1 1,0 1-1,0-50 1,-25 25-16,25-25 31,24 0-15,-24 25 0,0-25-1,49-25 32,-49 25-31,25-75-1,-50 26 1,0-26-16,25 51 16,-25-125-1,0 124 1,0-25-1,0 26 1,-50-26 0,25 25-16,0 0 31,0-24-15,-24 24-1,24 0 16,-25 25 1,50-49-1</inkml:trace>
  <inkml:trace contextRef="#ctx0" brushRef="#br0" timeOffset="20136.88">7193 6796 0,'25'0'156,"25"0"-125,24 0-15,-49 0-1,-25 25-15,50-25 16,-26 0 0,51 25-1,-26-25 1,1 0 15,49 0-15,-74 0-16,0 0 15,124 0 1,-50 0 0,-25 0-1,50 0 1,-74 0-1,0 0-15,-26 0 16,26 0 0,-25 0-16,24 0 15,1 0 1,0 0 0,-26 0-1,76 0 1,-76 0-1,51 0 17,-26 0-17,-24 0 1,25 0 0,-25 0-16,49 0 15,-24 0 1,49 0-1,-25 0 1,100 0 0,0 0-1,-75 0-15,-25 0 16,75-25 0,-124 25-1,49 0 1,-49 0 15,0 0-15,0 0-16,0 0 31,-1 0-15,1 0-1,25 0 1,-25 0 31,-125 75 234,51-75-265</inkml:trace>
  <inkml:trace contextRef="#ctx0" brushRef="#br0" timeOffset="23419.02">2431 16222 0,'49'174'47,"-49"0"-31,75-100-16,-26 25 15,-24-74 1,25 0 0,-50 0-1,0-1 17,-25-24-17,25-124 63,-25 50-62,25-75 0,25-25-1,0 100-15,-25 0 16,25 24-1,-25 0-15,25 50 16,-25-49 0,24 49-1,1-25 1,25 25 0,-25 0-1,-1 0 1,1 0-16,0 0 31,0 0-15,0 50-1,24-1 1,-24 125 0,49-50-1,-74 0 1,25-99-1,0-25 95</inkml:trace>
  <inkml:trace contextRef="#ctx0" brushRef="#br0" timeOffset="29094.13">7541 14114 0,'24'0'109,"1"0"-77,-25-25-1,0 0 0,0 0-15,25 25 46,0 0-15,24-24 0,-49-1-31,25-25 15,-25 25 0,25 25 204,-25 75-204,0-26-16,0 26-15,0-50 16,0 74 0,25-99-1,-25 25 1,25-25 0,-25 24-1,24-24 1,-24 25 31,0 0 0,0 25-1,25-25-30,25 24 15,-50-24 1,0 25-17,0-1 1,0 26-1,0-51 17,25-24-17,-25 25 48,0 0-1,0 0-15,24-25-31,-24 25-1,0-1-15,0 26 47,25-25-31,-25 0 0,0-1 46</inkml:trace>
  <inkml:trace contextRef="#ctx0" brushRef="#br0" timeOffset="33128.89">8458 15602 0,'0'-25'47,"-24"25"15,-1 0-30,0 0-1,-25 0-16,26 0 1,-1 0 31,0 0 15,0 75-30,25-50-1,0-1-15,0 1-16,0 25 15,-25 24 1,25-24-1,0-25 1,-24 24 0,24 26-1,0-51-15,0 1 16,0 50 0,0-51-1,0 26 1,0-25-1,49 0 32,-24-25-31,-25 24-16,25-24 16,0 0-1,-25 25-15,49-25 16,-24 0-1,0 0 17,0 0-1,-1 0-15,-24-25-1,0 1 1,0-1-1,0-50 17,0 26-17,0 24 1,0 0-16,-24-74 31,24 74-15,0-24-1,0-1 1,0 25 0,0-24 15,0 24-15,0 0-1,0 0 16,-25 25 1,25-25 15,-25 25-1,25-24 48</inkml:trace>
  <inkml:trace contextRef="#ctx0" brushRef="#br0" timeOffset="35148.87">11906 15131 0,'0'-25'94,"25"-124"-63,49 100 1,-74 24-17,0 0 1,25 25 0,-25-25 93,0 124 16,0-49-109,0 49-1,25-74 1,-25 0-16,25 24 31,-25 26-15,25-50-1,-25-1 1,24 26 0,-24-25-1,0 0 1,0 24-16,0 1 15,25-25 17,-25 0-17,50-25 1,-50 24 0,0 1 15,0 25 16,25-50-16,-25 25-15,25-25 15,-1 0 0,26 0-15,24 0-1,1 0 1,-50 0 0,-1-50-1,26 50 1,-25 0-1,-25-25 17,-50 25 30,25 0-31,1 0-31,-1 0 32,-99 25-17,99 0-15,-99-25 16,0 25 0,99-25-1,-25 0 1,26 0-1,-26 24 1,25-24-16</inkml:trace>
  <inkml:trace contextRef="#ctx0" brushRef="#br0" timeOffset="37776.81">8880 15974 0,'74'0'156,"-24"0"-141,173-49 1,-49 24 15,-50-50-15,50 75 0,-1-24-1,-123-1 1,-25 25-16,24 0 15,26-50 1,-50 25-16,-1 25 16,100-24-1,-24-1 1,-26 0 0,25 25-1,25 0 1,-25-25-1,1-24 17,-26 24-17,-24 25 1,74-25 0,-75 25-1,75-25 1,-24 0-1,-76 25-15,-24-49 16,25 49 0,-25-25 62,-25 25-31,1 0-16,-1 0-15,0-25 15,-25 25 0,26 0 63,-1 0-63,0 0 32,50 0 46,49 0-93,-24 0-1,-25 0 1,-1 0-1,1 0 1,-25 25 62,25-25-62,25 0 15,-75 50 78,0-50-77,0 24 15,0-24-1,1 50-14,-26 0-1,0-26 0,26-24 32</inkml:trace>
  <inkml:trace contextRef="#ctx0" brushRef="#br0" timeOffset="43863.33">12725 15205 0,'25'0'31,"24"0"0,-24 0-15,25 0-1,-26 0 1,51 0-16,-26 0 16,51 0-1,-51 0-15,26 0 16,148 0-1,-99-25 1,-25 25 0,0-24-1,25-26 1,-74 50-16,24 0 16,50-50-1,0 50 1,-49-49 15,198-1 0,-174 25-15,-74 25-16,0 0 16,-1-24-1,1 24-15,25 0 16,49 0-1,0-50 1,-74 50 0,0 0 15,24 0-15,-24 0-1,-25-25 1,-25 25 93,1 0-93,-1 0-1,0 0 1,-25 0 0,26-25-1,-1 25 95,0 0 46,-25-24-140,26 24-1,-26 0 1,25 0-1,0 0 32,25-25 0,25 25 109,50 0-124,-51 0-17,26 0 1,-25 0-16,49 0 31,-49 0-15,0 25-1,0-25 1,-25 49 0,24-49-1,1 0 17,-25 50-17,25-50 16,25 25-15,-26-1 31,-24 1-16,0 0 16,-49-25-31,24 25 15,0-25 0,0 0-15,-49 74-1,-75-49 32,124 0-31,-24-25 0,74 0 109</inkml:trace>
  <inkml:trace contextRef="#ctx0" brushRef="#br0" timeOffset="48156.96">16396 14486 0,'0'-25'16,"-25"25"15,0 0-15,-24 0 0,24 0-16,-25 0 31,-24 0-16,24 25 1,-24 0 0,24 49-1,25-49 1,1 0 0,24 0-1,0 49 1,0-49-1,0 0 17,0 49-17,49 50 17,-49-74-17,25-1 1,0-24-1,0-25 1,24 25 0,-24-25-1,0 0 1,0 25 0,-1-25-1,1 0 16,0 0-15,49 0 0,-49 0 15,0 0-15,-25-25-1,0 0 1,25-25-1,-25 26 1,25-1 0,-25-25-1,0 25-15,0 1 16,49-26 0,-24 25-1,-25 0 1,0 1 15,0-1 0,0 0-15,0-49 0,0 49-1,-49 0 32,49 0 0,-25 25 0,25-25-16,-25 25 63,25-24-47,0-1 46,-25 0-14</inkml:trace>
  <inkml:trace contextRef="#ctx0" brushRef="#br0" timeOffset="55419.32">11187 14337 0,'0'0'0,"-25"0"16,0 0 31,-49 0-16,24 0-15,-123 50-1,-51-25 1,200-25-16,-76 24 15,-148 51 1,174-75 0,49 0-1,-24 0 1,-1 0 0,0 25-1,-49 24 1,49-24-1,-74-25-15,-99 25 32,124 24-17,-25-24 1,99-25 0,0 0-1,1 0 16,-51 0-15,50 0 0,1 0 15,48 0 203,26 0-218,-25 0 0,0 0 30,-25-25 79,0 1-62,0-26-16,0 25 15,-25 25 126,-25 0-157,25 50 0,25-1 1,-24-24-17,-1 0 16,0 0-15,0-25 0,25 25-1,0 24 79,0-24-47,75 0-31,49-25-1,24 0 1,-73 0-1,24 0 1,-49 0 0,-26 0-1,1 0 1</inkml:trace>
  <inkml:trace contextRef="#ctx0" brushRef="#br0" timeOffset="57100.54">3572 14858 0,'0'-50'125,"0"-74"-110,0 50-15,0 24 16,0-49 0,0 50-1,49-76 1,-24 76 0,-25-1-16,0 1 15,25 24 1,-25-25-1,0 1 1,0 24 15,50 0-15,-50 0 15,0 0-15,25 25 78,-1 0-79,1 50 1,74 49-1,-74-49 32,0-25-15,-25-1-17,25 51 1,24-26-1,26 26 1,-75-50 0,25-25 15,-25 25 141,24-25-157</inkml:trace>
  <inkml:trace contextRef="#ctx0" brushRef="#br0" timeOffset="58081.12">4068 14263 0,'-25'0'93,"-24"0"-77,24 0 0,0 0-1,-49 0 1,49 24-1,-50-24 32,51 25-31,-1-25 15,-25 0-15,25 0-1,25 50 1,-25-50 0,1 0 31,-1 0-16,0 0-16,0 25 1,-24-25 15</inkml:trace>
  <inkml:trace contextRef="#ctx0" brushRef="#br0" timeOffset="59470.53">4118 14436 0,'0'-24'15,"24"24"110,51 0-93,-50 0-17,-1 0 1,-24 24-1,25-24-15,-25 25 32,25-25-1,-25 25-15,25-25 15,24 25 31</inkml:trace>
  <inkml:trace contextRef="#ctx0" brushRef="#br0" timeOffset="61521.03">12874 14039 0,'24'0'31,"1"0"-16,99-24 17,-49 24-17,49 0 1,25 0 0,-100 0-16,75 0 15,-74 0-15,123 0 16,-73 0-1,-26 0 1,-24 0 15,24 0-15,0 0 0,1 0-16,-26 0 15,26-25-15,-1-25 16,50 25-1,-99 25-15,25 0 16,-1-24 0,-24 24 15,25 0-15,-25 0-16,-1 0 15,-24-25 63,-49 25-46,24 0-17,0-50-15,-24 50 16,24-25-1,0 1 1,0 24 0,0 0 15,1 0 0,24-25 47,49 25 16,50 25-78,-74-1-1,0-24 1,-25 50 0,50-50-1,-26 25 1,-24 0-1,75-1 32,-50 1-31,-25 0 15,24-25-15,-24 74-1,0-49 1,0 0 0,-24-25-1,-1 25 1,-25-25 15,1 49-15,-1-49-1,0 0 1,1 0 15,24 0-15</inkml:trace>
  <inkml:trace contextRef="#ctx0" brushRef="#br0" timeOffset="64389.29">13519 12998 0,'0'-25'31,"0"-25"31,0 25-46,0-24 0,0-26-1,24 26-15,-24 24 16,25 25-1,0-25 1,0-24 15,0 24-15,24 25 0,-49-25-1,-25 25 266,1 0-140,-1 0 62,0 0-187,0 0-16,25 50 15,-99 123 1,25-98 0,24-1-1,0 50 1,50-74 0,-24-1-1,24 26 1,0-50-1,24-1 1,26-24 15,24 0-15,-49 25 0,50-25-1,-1 25 1,-24-25-1,-26 0 1,125 0 15,25-50-15,-149 1 0,24 24-1,50-74 1,-74 74-1,-25 0 48</inkml:trace>
  <inkml:trace contextRef="#ctx0" brushRef="#br0" timeOffset="65050.2">13767 13022 0,'0'50'78,"0"49"-62,0-24-1,-75 98 1,26-98-1,49-50 1,-25-1 0,0-24-1,0 25 1,-24 25 0,24-50-1,-25 0 1,50 25 62</inkml:trace>
  <inkml:trace contextRef="#ctx0" brushRef="#br0" timeOffset="75348.92">14213 15850 0,'-25'0'47,"0"0"0,-24 0-16,-1 0 0,25 0-15,-24 0 0,24 0-1,0 0 63,0-74-62,25 49 0,0 0 15,0-24-16,0 24 32,0 0-31,0 0-16,0 0 31,0 1 32</inkml:trace>
  <inkml:trace contextRef="#ctx0" brushRef="#br0" timeOffset="76034.86">14238 15602 0,'0'25'110,"0"0"-95,0 74 1,0-49 0,0-26-1,0 51 1,0-26 15,0 1-15,0 24-1,0-49 48</inkml:trace>
  <inkml:trace contextRef="#ctx0" brushRef="#br0" timeOffset="77622.32">14759 15453 0,'-25'0'63,"0"0"-17,-24 0-30,24 0 47,25 75-1,49-26-31,-49-24-15,25-25 0,-25 25-1,25-25 1,-25 25 31,25 24-16,0-49 110,-25-24-126,0-1 1,24 0-1,1 0 1,0 25 0,25 0 15,-26-25 0,1 25 0,0 0 32,0 0-16,-25 25-32,0 0 1,0 0 0,-25-25 15,25 49-15,-25-49-16,25 25 31,-99 99-16,74-124 32,25 25 0,-49-25 0</inkml:trace>
  <inkml:trace contextRef="#ctx0" brushRef="#br0" timeOffset="79390.98">14312 16446 0,'-25'0'47,"1"74"-31,-26 0 0,-24 75-1,49-99 1,25-1-1,0-24 1,0 0 0,25 0-1,-1 24 1,1-49 0,0 0 46,25 0-31,24-74 1,-24 0-17,-1-1 1,-24 75-1,0 0 32,0 0-31,0 50 0,-1-25-1,26-1 1,-50 26-1,0 0 1,0-1 0,0-24-16,0 25 31,0-26-15,-25 1-1,0-25 1,1 25-1,-1-25 1,0 0 0,0 0-1</inkml:trace>
  <inkml:trace contextRef="#ctx0" brushRef="#br0" timeOffset="80372.39">15156 16421 0,'-25'25'94,"-25"24"-79,50 1 1,-49 24 0,49-24-1,0-1 1,24-49-1,-24 25-15,50 50 16,-25-26 0,0 1 15,-1-1-15,26-49-1,-50-24 32,0-1-31,0-25-1,0 1 1,0 24 0,-25-74-1,25 49 1,-25-24-1,25 49 1,-49 0 0,49 0 15,-25 0-15,25 1-1,0-1 1,-25 25 46</inkml:trace>
  <inkml:trace contextRef="#ctx0" brushRef="#br0" timeOffset="81036.55">15825 16197 0,'0'25'62,"0"74"-46,0 75-1,0-25 1,0-124-16,-49 0 16,49 99-1,0-75 1,0 1 0,0-25-1,-25-1 16,0 26-15,25-25 0,0 0 15</inkml:trace>
  <inkml:trace contextRef="#ctx0" brushRef="#br0" timeOffset="81577.23">15652 16570 0,'0'-25'79</inkml:trace>
  <inkml:trace contextRef="#ctx0" brushRef="#br0" timeOffset="82029.12">16197 16867 0</inkml:trace>
  <inkml:trace contextRef="#ctx0" brushRef="#br0" timeOffset="85684.72">17959 16024 0,'0'-25'63,"-50"25"-32,25 0-15,-24 0-1,-26 25 1,26 24-16,-75 26 16,-25 49-1,99-124 1,50 25 0,0 49-1,0-49 1,0 0-16,0 24 31,0-24-15,0 0 15,25-25-15,-25 50-1,25-26 1,-1-24-1,1 0 1,0 0 0,0 0-1,0 0 1</inkml:trace>
  <inkml:trace contextRef="#ctx0" brushRef="#br0" timeOffset="86380.03">17611 16470 0,'25'0'78,"-25"50"-62,-25 24-16,25-49 15,-49 0 1,49 0-16,-25 0 31,25-1 32,0 26-17,-25-50-30</inkml:trace>
  <inkml:trace contextRef="#ctx0" brushRef="#br0" timeOffset="87316.32">14709 17810 0,'-25'0'79,"1"0"-48,24 124-16,0-75 1,0 100 0,24-50 15,-24-74-31,25-25 16,-25 25 15</inkml:trace>
  <inkml:trace contextRef="#ctx0" brushRef="#br0" timeOffset="87815.49">15056 17934 0,'0'0'0,"25"0"15,0 0 1,0 0 0,0 25 15,-1 49-15,1-74-16,-25 50 15,75 24 1,-75-24-1,0-26 1,0 26 0,0-25-1,0 0 1,-50-1 0,-74 100 15,-25 25-16,100-99 1,24-50 0,0 0 15,0 0-15</inkml:trace>
  <inkml:trace contextRef="#ctx0" brushRef="#br0" timeOffset="88882.44">15081 17884 0,'-25'0'172,"-24"50"-141,-50 24 16,24-49-31,50 0-1,1 0 1,-1 24-1,0-49 1,0 25 156</inkml:trace>
  <inkml:trace contextRef="#ctx0" brushRef="#br0" timeOffset="89565.91">14957 17462 0,'-25'0'125,"25"50"-109,-24-25-16,-1 25 16,-50 49-1,26-50 1,24-24-1,-74 74 1,74-74 15,-49 50 16,49-51-16</inkml:trace>
  <inkml:trace contextRef="#ctx0" brushRef="#br0" timeOffset="91082.58">15652 17711 0,'0'24'125,"0"150"-94,0 49-15,0-99-1,25-25 1,24-74 15,-24-50 79,-25-74-79,25 25 0,-25-25-15,0 49-1,0 25 1,0-74 0,-50 25-1,50 24 1,0 25 0,-25 0-1,25 1 1,0-1-1</inkml:trace>
  <inkml:trace contextRef="#ctx0" brushRef="#br0" timeOffset="91765.72">16545 17264 0,'0'50'78,"0"74"-62,0-50-1,-50 125 1,50-175 0,0 1-1,-25 0 1,25 0-1,0 0-15,0 24 16,0-24 0</inkml:trace>
  <inkml:trace contextRef="#ctx0" brushRef="#br0" timeOffset="92183.05">16321 17487 0,'0'-25'47</inkml:trace>
  <inkml:trace contextRef="#ctx0" brushRef="#br0" timeOffset="92560.84">16917 17934 0</inkml:trace>
  <inkml:trace contextRef="#ctx0" brushRef="#br0" timeOffset="93703.47">17884 17810 0,'0'-50'78,"0"-223"-47,0 224-31,50-75 31,-50 99-15,25 0-1,-25-25 1,24 1 0,-24-1-1,50 25 1,-50 1 0,25 24-1,0 0 16,-1 0-15,76 49 0,-1 174 15,-74-148-31,49-26 16,-49 26-1,24-50 1,-24-25 78,0-50-48,50-99-14,-26 75-32,-24-75 31,-25 99-15,0-49-1,25 50 1,-25-1-1,0-24 1,0 49 0,25 0-1</inkml:trace>
  <inkml:trace contextRef="#ctx0" brushRef="#br0" timeOffset="121280.89">8979 12799 0,'25'0'31,"25"0"-15,-25 0 15,-1 0-15,51 174-1,24-1 1,-74-148-16,0 50 16,49 24-1,-24-25 1,-26 1 0,1-26-1,25-49 1,-50 25-1,49 25 1,-49-25 0,25 49-1,0-49 1</inkml:trace>
  <inkml:trace contextRef="#ctx0" brushRef="#br0" timeOffset="122848.06">10269 12576 0,'-49'0'94,"-51"0"-78,1 0-1,0 25 1,24 0 0,-73 24-1,123-49-15,0 0 16,-25 25-1,-49 25 1,74-50 0,1 49-1,24-24 1,0 0 31,24 49-32,26 1 1,-25-26 0,24-24-16,-24 0 15,0-25 1,-25 25-16,0 24 47,25-49 0,-25-25-16,49-24 0,26-1-31,-50 1 16,49 24-1,-24 25 17,-26-25-17,1 0-15,25 25 32,0 0-17,-1 0 1,-24 75-1,25-26 1,-1 1 0,-49-25-1,50-1-15,-25 51 16,-25-50 0,24 0 15,-24-1-16,-24 1 1,-26 0 0,50 49-1,-25-24 1,25-25-16,-25 0 16,1-25-1,-1 0 48,0 0-32,0 0 0,-24 24 0,24-24-15,-25 75 0,25-75-1,-24 25-15</inkml:trace>
  <inkml:trace contextRef="#ctx0" brushRef="#br0" timeOffset="125393.16">7789 17140 0,'-50'0'31,"50"99"-15,0-24 0,-50 24-1,-173 248 1,149-272-1,74-51 1,0 26 0</inkml:trace>
  <inkml:trace contextRef="#ctx0" brushRef="#br0" timeOffset="125737.95">7342 17214 0,'50'0'125</inkml:trace>
  <inkml:trace contextRef="#ctx0" brushRef="#br0" timeOffset="126113.49">7937 17735 0,'-24'0'31</inkml:trace>
  <inkml:trace contextRef="#ctx0" brushRef="#br0" timeOffset="127166.88">8409 16892 0,'0'0'0,"0"-25"31,-25 25 0,50-74 32,173-1-47,-49 51-1,-75 24 1,-49 0 46,-25 49-15,0 75-31,0 0-1,0-49 1,0-26-16,-49-24 16,49 0-16,-50-25 15,0 49 1,26-24-16,24 0 31,0 25 0,24-26 1,1-24-1,74 0 0,1 0-31,-26 0 16,100-24-1,-149 24-15,74-75 16,-74 50 15</inkml:trace>
  <inkml:trace contextRef="#ctx0" brushRef="#br0" timeOffset="127953.47">9426 16842 0,'0'-24'31,"-25"-1"47,0 25 16,25 25-63,0 24-15,0 1-1,25-1 1,-25 26-1,25-50 1,-25-1-16,25 26 31,24-50 94</inkml:trace>
  <inkml:trace contextRef="#ctx0" brushRef="#br0" timeOffset="129218.6">9599 16446 0,'-49'0'94,"-1"0"-63,25 0-15,-74 0-1,99 24 1,0 1 15,0 0-15,0 0-1,-25 49 1,25-49 15,-24 74-15,24-24-1,0-51 1,0 1 0,0 0-1,0 0-15,24 24 32,51-24-1,-50-99 94,74-50-110,-50 99 1,1 0 0,-25 25 15,0 0 0,-1 0-15,51 25-1,-50 25 1,-1-1 0,-24 1-1,0-25 1,0 74 15,-24-74-15,-76 74-1,26-25 1,-25 1 0,49-51-1,25-24 1</inkml:trace>
  <inkml:trace contextRef="#ctx0" brushRef="#br0" timeOffset="130563.8">10344 17066 0,'-25'0'78,"0"-124"-47,25-25-15,50 25 0,-26 74-1,1-24 1,0-1 0,-25 1-16,25 24 15,-25 25 1,25 1-1,-25-26 1,24 25 15,-24 0-15,50 25 46,-25 0-46,24 25 15,26 149-15,-50-50-16,24-74 16,-49 49-1,25-74 1,-25-1 124</inkml:trace>
  <inkml:trace contextRef="#ctx0" brushRef="#br0" timeOffset="131109.46">10691 16594 0,'-25'0'47,"0"0"-15,0 0-17,1 0 1,-26 0-1,25 0 1,-24 0 0,-1 0-1,0 25 1,1-25 0,24 25 15,0-25-16</inkml:trace>
  <inkml:trace contextRef="#ctx0" brushRef="#br0" timeOffset="132733.62">8409 17909 0,'0'50'78,"-25"24"-62,0 0-16,0-49 16,-74 74-1,74-99 1,1 25-16,-1 0 16,-25 25-1,50-26 1,0 26-1</inkml:trace>
  <inkml:trace contextRef="#ctx0" brushRef="#br0" timeOffset="133156.34">8012 18033 0</inkml:trace>
  <inkml:trace contextRef="#ctx0" brushRef="#br0" timeOffset="133569.03">8582 18355 0,'0'0'0,"25"0"62</inkml:trace>
  <inkml:trace contextRef="#ctx0" brushRef="#br0" timeOffset="134964.01">9401 17636 0,'0'-25'78,"-25"25"-62,0 0 31,-24 0-16,24 0 32</inkml:trace>
  <inkml:trace contextRef="#ctx0" brushRef="#br0" timeOffset="135794.67">8954 17611 0,'25'25'94,"25"-25"-79,0 0-15,74 0 16,74 0 0,-124 0-1,-49 0 1,0 0-1,0 0 17,0 0-1,-25 99 94,0 50-109,-75 50-1,26-150 1,49-24-1</inkml:trace>
  <inkml:trace contextRef="#ctx0" brushRef="#br0" timeOffset="136461.2">9252 17810 0,'0'25'47,"0"-1"-16,25-24 1,25 25-1,74-25 0,-50 0-15,50 0-1,0 0 1,-50 0 0,1 0-1,-26 50 1,1-50 0,-25 0-1</inkml:trace>
  <inkml:trace contextRef="#ctx0" brushRef="#br0" timeOffset="137497.04">10294 17413 0,'0'-50'31,"-50"50"63,1 25-79,-1 25 1,1 24 0,49-24-1,0-25 1,0 24-1,24 75 1,51-25 0,-26-74-1,-24-25 79,50-49-78,-26-26-1,-24 50 1,0 25 46,0 0-46,24 75 0,26-1-1,-51 50 1,-24-49 15,0-51-31,0 1 31,-24 0-15,-51 0 0,26 0 15,-26-25-15,26 0-16,-1 0 15,0 0 1</inkml:trace>
  <inkml:trace contextRef="#ctx0" brushRef="#br0" timeOffset="140444.76">11237 17438 0,'-25'0'62,"0"0"-46,-74 0-1,74 24 1,0 51-16,-25-1 16,26 75-1,-1-74 1,-25-51-1,50 1 17,0 0-1,25-25 0,-25 25-15,25 0-1,24 24 1,1 1 0,24-25-1,-49-25 1,0 24-16,0-24 31,25 25-15,-1-25-1,-24 0 1,0 0 15,0 0 16</inkml:trace>
  <inkml:trace contextRef="#ctx0" brushRef="#br0" timeOffset="142882.78">11286 17909 0,'-49'0'172,"24"0"-125,25 25-16,0 24 0,-25 1-15,25-25-1,-25 24 1,25-24 15,0 25 47,-25-25 16,25-1 94,0 1-32</inkml:trace>
  <inkml:trace contextRef="#ctx0" brushRef="#br0" timeOffset="196905.92">7838 15230 0,'25'0'78,"0"0"-63,0 0 1,49 0 0,-49 0-16,0 0 15,99 0 1,0-25-1,99-49 1,-49 49 0,-75 25-1,-25-50 1,-49 26 0,0 24 30</inkml:trace>
  <inkml:trace contextRef="#ctx0" brushRef="#br0" timeOffset="-182138.02">10740 16545 0,'50'0'31,"-25"0"47,0 25-62,-1 49 0,51 75-1,-50-100 1,-25-24-1,24 0 1,-24 25 15,0-26 1,0 1-17,0 0 188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9179-6F4B-10D4-BA97-4A49099DDB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4A5137-6D6F-66E9-B333-AB67EA5F9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BD1CC-BDB1-79CE-CA91-91EF9C2F27F0}"/>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5" name="Footer Placeholder 4">
            <a:extLst>
              <a:ext uri="{FF2B5EF4-FFF2-40B4-BE49-F238E27FC236}">
                <a16:creationId xmlns:a16="http://schemas.microsoft.com/office/drawing/2014/main" id="{48851BBA-232B-A953-99B3-89FFBF162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FBC42-C0AD-0161-15B4-6B7AB40F709F}"/>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10196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DC17-BF8A-A28E-3E6D-3C0A178C90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830D82-3E6C-FA07-8B26-A636CC6A03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C790B-3D8A-DBD2-98C2-847B1E14FA95}"/>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5" name="Footer Placeholder 4">
            <a:extLst>
              <a:ext uri="{FF2B5EF4-FFF2-40B4-BE49-F238E27FC236}">
                <a16:creationId xmlns:a16="http://schemas.microsoft.com/office/drawing/2014/main" id="{53251824-940A-B867-395F-E30FB3A71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B2201-BFA2-416B-EC48-CC42529E8C1F}"/>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1338081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A11318-4978-ED3F-A616-E7A250C142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E3E6DF-A5DD-ACBE-920B-AD165BF33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99528-EC61-4E02-1F89-BD15A8E939DF}"/>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5" name="Footer Placeholder 4">
            <a:extLst>
              <a:ext uri="{FF2B5EF4-FFF2-40B4-BE49-F238E27FC236}">
                <a16:creationId xmlns:a16="http://schemas.microsoft.com/office/drawing/2014/main" id="{7B77FEE3-F9AB-8E47-F311-B28F3C5D9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3EA62-AF11-29AE-A252-ED77F74069CC}"/>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229159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DFE3-D8E2-A75A-81FB-84E947BD2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534DD-AD9D-629D-9A6E-B857976B96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65A51-3AFA-2EEB-F123-8BF208EC2218}"/>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5" name="Footer Placeholder 4">
            <a:extLst>
              <a:ext uri="{FF2B5EF4-FFF2-40B4-BE49-F238E27FC236}">
                <a16:creationId xmlns:a16="http://schemas.microsoft.com/office/drawing/2014/main" id="{0FD86354-A215-E285-7DDA-B0E53E10B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AAB7B-8508-A8DA-FD40-EB5362DE2E87}"/>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120008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65EB-4F67-99AF-CFF4-8F6C0CAF09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2750A5-B250-FBA2-6442-3D753B8F79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43E72-CF79-370D-8B4A-B4559A2553B1}"/>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5" name="Footer Placeholder 4">
            <a:extLst>
              <a:ext uri="{FF2B5EF4-FFF2-40B4-BE49-F238E27FC236}">
                <a16:creationId xmlns:a16="http://schemas.microsoft.com/office/drawing/2014/main" id="{F29884AA-074D-6D67-3AF7-C51C68206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39B82-E9E3-E91B-B45E-7BF1D16B4987}"/>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417149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C8E9-681A-F163-5394-3FD4A63E0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2A4BE5-0D50-3CDB-50FD-4F8615DCB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E8F24D-4CF7-E9E0-7D1B-E39A8F5DD2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50BB17-041D-979D-BD8E-1BBDE2349816}"/>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6" name="Footer Placeholder 5">
            <a:extLst>
              <a:ext uri="{FF2B5EF4-FFF2-40B4-BE49-F238E27FC236}">
                <a16:creationId xmlns:a16="http://schemas.microsoft.com/office/drawing/2014/main" id="{8BEC1FCD-7070-E5C7-23C8-5449FCDC8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C2CB5-EDC0-B726-877B-40C5528A9B3D}"/>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248855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4C1D-AB42-B22D-5E1B-92CB31A016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580A86-5E06-D717-1C99-6AE19A9D7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A426F-C3A1-2BEA-536B-89F8D3974E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238E2-7CAB-6000-4316-BA66D35E1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5003F8-1049-D8B7-F587-F48746BE9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679683-C0B0-4113-BD76-0F54886480FE}"/>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8" name="Footer Placeholder 7">
            <a:extLst>
              <a:ext uri="{FF2B5EF4-FFF2-40B4-BE49-F238E27FC236}">
                <a16:creationId xmlns:a16="http://schemas.microsoft.com/office/drawing/2014/main" id="{7FA9751A-F953-1682-9228-173AFFCEDA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37E4BB-5B80-E0AB-AB08-2439FC294EDE}"/>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85296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D9BED-335D-047D-03F9-3890485B1F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8644C-08B5-9D7E-9878-D54F45D4C23A}"/>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4" name="Footer Placeholder 3">
            <a:extLst>
              <a:ext uri="{FF2B5EF4-FFF2-40B4-BE49-F238E27FC236}">
                <a16:creationId xmlns:a16="http://schemas.microsoft.com/office/drawing/2014/main" id="{3A45DDD2-662E-5BC5-4A48-E3A438A0EA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09556E-53F2-986A-F293-D9E0F89443B8}"/>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395543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A49E6-C82B-86B5-16FA-E177DA37B6B3}"/>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3" name="Footer Placeholder 2">
            <a:extLst>
              <a:ext uri="{FF2B5EF4-FFF2-40B4-BE49-F238E27FC236}">
                <a16:creationId xmlns:a16="http://schemas.microsoft.com/office/drawing/2014/main" id="{14C9C101-BC19-75B7-6FD8-D87443B121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4190FB-50F6-173D-3266-A49D8BAEC972}"/>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246569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52D2-B16A-2D55-078E-2EC7A79E6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4CBD01-47A8-106E-2C06-AAE5700AD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576CE8-8B55-5E2B-9F64-3F86979A9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C276F-3CDA-A3C6-D1B6-BFED5308D817}"/>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6" name="Footer Placeholder 5">
            <a:extLst>
              <a:ext uri="{FF2B5EF4-FFF2-40B4-BE49-F238E27FC236}">
                <a16:creationId xmlns:a16="http://schemas.microsoft.com/office/drawing/2014/main" id="{207F5144-07D5-22B2-8D08-8349200C1C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5AA3A-77C9-4F12-EB97-F5BFF3CF74A1}"/>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10762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2B7C-5154-D848-E61D-829744351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29DC3C-FDC4-FA89-3558-726521749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F9AF83-8898-31EA-7087-C47A069F0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52A55-6228-2484-9BDA-137CE84C0CBF}"/>
              </a:ext>
            </a:extLst>
          </p:cNvPr>
          <p:cNvSpPr>
            <a:spLocks noGrp="1"/>
          </p:cNvSpPr>
          <p:nvPr>
            <p:ph type="dt" sz="half" idx="10"/>
          </p:nvPr>
        </p:nvSpPr>
        <p:spPr/>
        <p:txBody>
          <a:bodyPr/>
          <a:lstStyle/>
          <a:p>
            <a:fld id="{C80EF903-5D46-425F-9160-02CAE9A8FADA}" type="datetimeFigureOut">
              <a:rPr lang="en-US" smtClean="0"/>
              <a:t>5/1/2024</a:t>
            </a:fld>
            <a:endParaRPr lang="en-US"/>
          </a:p>
        </p:txBody>
      </p:sp>
      <p:sp>
        <p:nvSpPr>
          <p:cNvPr id="6" name="Footer Placeholder 5">
            <a:extLst>
              <a:ext uri="{FF2B5EF4-FFF2-40B4-BE49-F238E27FC236}">
                <a16:creationId xmlns:a16="http://schemas.microsoft.com/office/drawing/2014/main" id="{A462EE21-23B5-F172-361A-A64994D2F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6EA13-4BE6-3912-29CA-EC3714B6F46E}"/>
              </a:ext>
            </a:extLst>
          </p:cNvPr>
          <p:cNvSpPr>
            <a:spLocks noGrp="1"/>
          </p:cNvSpPr>
          <p:nvPr>
            <p:ph type="sldNum" sz="quarter" idx="12"/>
          </p:nvPr>
        </p:nvSpPr>
        <p:spPr/>
        <p:txBody>
          <a:bodyPr/>
          <a:lstStyle/>
          <a:p>
            <a:fld id="{2B4C6AE5-B20A-47E9-9DF4-C71402337146}" type="slidenum">
              <a:rPr lang="en-US" smtClean="0"/>
              <a:t>‹#›</a:t>
            </a:fld>
            <a:endParaRPr lang="en-US"/>
          </a:p>
        </p:txBody>
      </p:sp>
    </p:spTree>
    <p:extLst>
      <p:ext uri="{BB962C8B-B14F-4D97-AF65-F5344CB8AC3E}">
        <p14:creationId xmlns:p14="http://schemas.microsoft.com/office/powerpoint/2010/main" val="235019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C2E44-1E06-ACD1-44D4-B10F99E12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F504A-5231-9995-531A-E5DFE6D22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B7DBE-5975-B088-62D8-C9203F92F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0EF903-5D46-425F-9160-02CAE9A8FADA}" type="datetimeFigureOut">
              <a:rPr lang="en-US" smtClean="0"/>
              <a:t>5/1/2024</a:t>
            </a:fld>
            <a:endParaRPr lang="en-US"/>
          </a:p>
        </p:txBody>
      </p:sp>
      <p:sp>
        <p:nvSpPr>
          <p:cNvPr id="5" name="Footer Placeholder 4">
            <a:extLst>
              <a:ext uri="{FF2B5EF4-FFF2-40B4-BE49-F238E27FC236}">
                <a16:creationId xmlns:a16="http://schemas.microsoft.com/office/drawing/2014/main" id="{AC6D01B4-453B-CB9D-1CA7-4DD12C2D5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43444FE-9903-2AC7-2E04-D0C33EC02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4C6AE5-B20A-47E9-9DF4-C71402337146}" type="slidenum">
              <a:rPr lang="en-US" smtClean="0"/>
              <a:t>‹#›</a:t>
            </a:fld>
            <a:endParaRPr lang="en-US"/>
          </a:p>
        </p:txBody>
      </p:sp>
    </p:spTree>
    <p:extLst>
      <p:ext uri="{BB962C8B-B14F-4D97-AF65-F5344CB8AC3E}">
        <p14:creationId xmlns:p14="http://schemas.microsoft.com/office/powerpoint/2010/main" val="3144146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erçekliğe Bir Adım Daha Yaklaşmanın Yolu: Bulanık Mantık | Bilimkurgu  Kulübü">
            <a:extLst>
              <a:ext uri="{FF2B5EF4-FFF2-40B4-BE49-F238E27FC236}">
                <a16:creationId xmlns:a16="http://schemas.microsoft.com/office/drawing/2014/main" id="{4D71C732-FF72-9B92-CC93-496D36D1A0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45" r="2253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98232FD-A087-4F61-1A4D-6BD02BFC47C1}"/>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solidFill>
                  <a:schemeClr val="bg1"/>
                </a:solidFill>
                <a:latin typeface="+mj-lt"/>
                <a:ea typeface="+mj-ea"/>
                <a:cs typeface="+mj-cs"/>
              </a:rPr>
              <a:t>Hafta 2 : Yapay Zekâ Matematiği ve Bulanık Mantık</a:t>
            </a:r>
          </a:p>
        </p:txBody>
      </p:sp>
      <p:sp>
        <p:nvSpPr>
          <p:cNvPr id="1044" name="Rectangle 104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6" name="Rectangle 104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405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7" name="Arc 205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59" name="Freeform: Shape 205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Ocak Akademi Bülteniniz: Araştırma sorusu nasıl oluşturulur? / Tez konusunu  nasıl seçersiniz? - Online Bilgi Hizmetleri A.Ş.">
            <a:extLst>
              <a:ext uri="{FF2B5EF4-FFF2-40B4-BE49-F238E27FC236}">
                <a16:creationId xmlns:a16="http://schemas.microsoft.com/office/drawing/2014/main" id="{9EDBFEE1-2DD2-4B3B-CD8C-F58B1A2B8E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345590"/>
            <a:ext cx="4777381" cy="399707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E6244B-61D2-2144-6FD1-635415BC579D}"/>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ARAŞTIRMA SORULARI :</a:t>
            </a:r>
            <a:endParaRPr lang="en-US"/>
          </a:p>
          <a:p>
            <a:pPr marL="742950" lvl="1" indent="-228600">
              <a:lnSpc>
                <a:spcPct val="90000"/>
              </a:lnSpc>
              <a:spcAft>
                <a:spcPts val="600"/>
              </a:spcAft>
              <a:buFont typeface="Arial" panose="020B0604020202020204" pitchFamily="34" charset="0"/>
              <a:buChar char="•"/>
            </a:pPr>
            <a:r>
              <a:rPr lang="en-US"/>
              <a:t>Mantık</a:t>
            </a:r>
            <a:r>
              <a:rPr lang="en-US" dirty="0"/>
              <a:t> NEDİR?  </a:t>
            </a:r>
            <a:endParaRPr lang="en-US"/>
          </a:p>
          <a:p>
            <a:pPr marL="742950" lvl="1" indent="-228600">
              <a:lnSpc>
                <a:spcPct val="90000"/>
              </a:lnSpc>
              <a:spcAft>
                <a:spcPts val="600"/>
              </a:spcAft>
              <a:buFont typeface="Arial" panose="020B0604020202020204" pitchFamily="34" charset="0"/>
              <a:buChar char="•"/>
            </a:pPr>
            <a:r>
              <a:rPr lang="en-US"/>
              <a:t>Skalar</a:t>
            </a:r>
            <a:r>
              <a:rPr lang="en-US" dirty="0"/>
              <a:t>, </a:t>
            </a:r>
            <a:r>
              <a:rPr lang="en-US"/>
              <a:t>vektör</a:t>
            </a:r>
            <a:r>
              <a:rPr lang="en-US" dirty="0"/>
              <a:t>, </a:t>
            </a:r>
            <a:r>
              <a:rPr lang="en-US"/>
              <a:t>matris</a:t>
            </a:r>
            <a:r>
              <a:rPr lang="en-US" dirty="0"/>
              <a:t> ve tensor ARASINDAKİ FARKALR NEDİR?</a:t>
            </a:r>
            <a:endParaRPr lang="en-US"/>
          </a:p>
          <a:p>
            <a:pPr marL="742950" lvl="1" indent="-228600">
              <a:lnSpc>
                <a:spcPct val="90000"/>
              </a:lnSpc>
              <a:spcAft>
                <a:spcPts val="600"/>
              </a:spcAft>
              <a:buFont typeface="Arial" panose="020B0604020202020204" pitchFamily="34" charset="0"/>
              <a:buChar char="•"/>
            </a:pPr>
            <a:r>
              <a:rPr lang="en-US"/>
              <a:t>Bulanık</a:t>
            </a:r>
            <a:r>
              <a:rPr lang="en-US" dirty="0"/>
              <a:t> </a:t>
            </a:r>
            <a:r>
              <a:rPr lang="en-US"/>
              <a:t>Mantık</a:t>
            </a:r>
            <a:r>
              <a:rPr lang="en-US" dirty="0"/>
              <a:t> </a:t>
            </a:r>
            <a:r>
              <a:rPr lang="en-US"/>
              <a:t>nedir</a:t>
            </a:r>
            <a:r>
              <a:rPr lang="en-US" dirty="0"/>
              <a:t>?</a:t>
            </a:r>
            <a:endParaRPr lang="en-US"/>
          </a:p>
          <a:p>
            <a:pPr marL="742950" lvl="1" indent="-228600">
              <a:lnSpc>
                <a:spcPct val="90000"/>
              </a:lnSpc>
              <a:spcAft>
                <a:spcPts val="600"/>
              </a:spcAft>
              <a:buFont typeface="Arial" panose="020B0604020202020204" pitchFamily="34" charset="0"/>
              <a:buChar char="•"/>
            </a:pPr>
            <a:r>
              <a:rPr lang="en-US"/>
              <a:t>Yapay</a:t>
            </a:r>
            <a:r>
              <a:rPr lang="en-US" dirty="0"/>
              <a:t> </a:t>
            </a:r>
            <a:r>
              <a:rPr lang="en-US"/>
              <a:t>zekâda</a:t>
            </a:r>
            <a:r>
              <a:rPr lang="en-US" dirty="0"/>
              <a:t> </a:t>
            </a:r>
            <a:r>
              <a:rPr lang="en-US"/>
              <a:t>bulanık</a:t>
            </a:r>
            <a:r>
              <a:rPr lang="en-US" dirty="0"/>
              <a:t> </a:t>
            </a:r>
            <a:r>
              <a:rPr lang="en-US"/>
              <a:t>mantık</a:t>
            </a:r>
            <a:r>
              <a:rPr lang="en-US" dirty="0"/>
              <a:t> </a:t>
            </a:r>
            <a:r>
              <a:rPr lang="en-US"/>
              <a:t>bileşenleri</a:t>
            </a:r>
            <a:r>
              <a:rPr lang="en-US" dirty="0"/>
              <a:t> </a:t>
            </a:r>
            <a:r>
              <a:rPr lang="en-US"/>
              <a:t>nelerdir</a:t>
            </a:r>
            <a:r>
              <a:rPr lang="en-US" dirty="0"/>
              <a:t>?</a:t>
            </a:r>
            <a:endParaRPr lang="en-US"/>
          </a:p>
          <a:p>
            <a:pPr marL="742950" lvl="1" indent="-228600">
              <a:lnSpc>
                <a:spcPct val="90000"/>
              </a:lnSpc>
              <a:spcAft>
                <a:spcPts val="600"/>
              </a:spcAft>
              <a:buFont typeface="Arial" panose="020B0604020202020204" pitchFamily="34" charset="0"/>
              <a:buChar char="•"/>
            </a:pPr>
            <a:endParaRPr lang="en-US"/>
          </a:p>
          <a:p>
            <a:pPr marL="742950" lvl="1"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06524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pic>
        <p:nvPicPr>
          <p:cNvPr id="5" name="Picture 4">
            <a:extLst>
              <a:ext uri="{FF2B5EF4-FFF2-40B4-BE49-F238E27FC236}">
                <a16:creationId xmlns:a16="http://schemas.microsoft.com/office/drawing/2014/main" id="{C3D17C9E-9B88-1A05-3691-6F9C05561DD7}"/>
              </a:ext>
            </a:extLst>
          </p:cNvPr>
          <p:cNvPicPr>
            <a:picLocks noChangeAspect="1"/>
          </p:cNvPicPr>
          <p:nvPr/>
        </p:nvPicPr>
        <p:blipFill rotWithShape="1">
          <a:blip r:embed="rId3">
            <a:alphaModFix amt="60000"/>
          </a:blip>
          <a:srcRect l="7756" r="6042" b="-1"/>
          <a:stretch/>
        </p:blipFill>
        <p:spPr>
          <a:xfrm>
            <a:off x="5414" y="10"/>
            <a:ext cx="12188932" cy="6857990"/>
          </a:xfrm>
          <a:prstGeom prst="rect">
            <a:avLst/>
          </a:prstGeom>
        </p:spPr>
      </p:pic>
      <p:sp>
        <p:nvSpPr>
          <p:cNvPr id="3" name="TextBox 2">
            <a:extLst>
              <a:ext uri="{FF2B5EF4-FFF2-40B4-BE49-F238E27FC236}">
                <a16:creationId xmlns:a16="http://schemas.microsoft.com/office/drawing/2014/main" id="{F1F7D7EC-40A9-4A44-28A7-FD5DC0F22ABE}"/>
              </a:ext>
            </a:extLst>
          </p:cNvPr>
          <p:cNvSpPr txBox="1"/>
          <p:nvPr/>
        </p:nvSpPr>
        <p:spPr>
          <a:xfrm>
            <a:off x="1197360" y="3510476"/>
            <a:ext cx="9801854" cy="2614231"/>
          </a:xfrm>
          <a:prstGeom prst="rect">
            <a:avLst/>
          </a:prstGeom>
        </p:spPr>
        <p:txBody>
          <a:bodyPr vert="horz" lIns="91440" tIns="45720" rIns="91440" bIns="45720" rtlCol="0" anchor="t">
            <a:normAutofit/>
          </a:bodyPr>
          <a:lstStyle/>
          <a:p>
            <a:pPr indent="-228600" algn="ctr">
              <a:lnSpc>
                <a:spcPct val="90000"/>
              </a:lnSpc>
              <a:spcAft>
                <a:spcPts val="600"/>
              </a:spcAft>
              <a:buFont typeface="Arial" panose="020B0604020202020204" pitchFamily="34" charset="0"/>
              <a:buChar char="•"/>
            </a:pPr>
            <a:r>
              <a:rPr lang="en-US" dirty="0">
                <a:solidFill>
                  <a:srgbClr val="FFFFFF"/>
                </a:solidFill>
              </a:rPr>
              <a:t>https://m.youtube.com/watch?v=J_Q5X0nTmrA</a:t>
            </a:r>
          </a:p>
        </p:txBody>
      </p:sp>
    </p:spTree>
    <p:extLst>
      <p:ext uri="{BB962C8B-B14F-4D97-AF65-F5344CB8AC3E}">
        <p14:creationId xmlns:p14="http://schemas.microsoft.com/office/powerpoint/2010/main" val="132063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DC8B6D-3C3A-F7EA-6A62-C5FDCA066A9D}"/>
              </a:ext>
            </a:extLst>
          </p:cNvPr>
          <p:cNvGrpSpPr/>
          <p:nvPr/>
        </p:nvGrpSpPr>
        <p:grpSpPr>
          <a:xfrm>
            <a:off x="0" y="0"/>
            <a:ext cx="12192000" cy="6858000"/>
            <a:chOff x="4648274" y="1947862"/>
            <a:chExt cx="5934075" cy="2962275"/>
          </a:xfrm>
        </p:grpSpPr>
        <p:pic>
          <p:nvPicPr>
            <p:cNvPr id="3074" name="Picture 2" descr="Mantık Nedir? - Mantık ve Önermeler Ders Notları - Kunduz">
              <a:extLst>
                <a:ext uri="{FF2B5EF4-FFF2-40B4-BE49-F238E27FC236}">
                  <a16:creationId xmlns:a16="http://schemas.microsoft.com/office/drawing/2014/main" id="{B51906B5-A3FA-7B4C-A030-E5076AF64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74" y="1947862"/>
              <a:ext cx="5934075" cy="2962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000C576-010B-0367-202C-901FD64F6996}"/>
                </a:ext>
              </a:extLst>
            </p:cNvPr>
            <p:cNvSpPr/>
            <p:nvPr/>
          </p:nvSpPr>
          <p:spPr>
            <a:xfrm>
              <a:off x="6865034" y="3429000"/>
              <a:ext cx="1730326" cy="298938"/>
            </a:xfrm>
            <a:prstGeom prst="rect">
              <a:avLst/>
            </a:prstGeom>
            <a:solidFill>
              <a:srgbClr val="F362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C7936AA-D771-9BAA-5FF1-1BD37757F321}"/>
              </a:ext>
            </a:extLst>
          </p:cNvPr>
          <p:cNvSpPr txBox="1"/>
          <p:nvPr/>
        </p:nvSpPr>
        <p:spPr>
          <a:xfrm>
            <a:off x="1761702" y="3617259"/>
            <a:ext cx="9345568" cy="2348664"/>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err="1">
                <a:ln w="0"/>
                <a:effectLst>
                  <a:outerShdw blurRad="38100" dist="19050" dir="2700000" algn="tl" rotWithShape="0">
                    <a:schemeClr val="dk1">
                      <a:alpha val="40000"/>
                    </a:schemeClr>
                  </a:outerShdw>
                </a:effectLst>
              </a:rPr>
              <a:t>Matematiksel</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becerileri</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kazanabilmek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için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matematiksel</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düşünme</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tarzını</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geliştirerek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uygulamaya</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koymak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mantığın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temelini</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oluşturur</a:t>
            </a:r>
            <a:r>
              <a:rPr lang="en-US" dirty="0">
                <a:ln w="0"/>
                <a:effectLst>
                  <a:outerShdw blurRad="38100" dist="19050" dir="2700000" algn="tl" rotWithShape="0">
                    <a:schemeClr val="dk1">
                      <a:alpha val="40000"/>
                    </a:schemeClr>
                  </a:outerShdw>
                </a:effectLst>
              </a:rPr>
              <a:t> . </a:t>
            </a:r>
            <a:r>
              <a:rPr lang="en-US" dirty="0" err="1">
                <a:ln w="0"/>
                <a:effectLst>
                  <a:outerShdw blurRad="38100" dist="19050" dir="2700000" algn="tl" rotWithShape="0">
                    <a:schemeClr val="dk1">
                      <a:alpha val="40000"/>
                    </a:schemeClr>
                  </a:outerShdw>
                </a:effectLst>
              </a:rPr>
              <a:t>Mantık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insan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zihni</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gibi</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doğruyu</a:t>
            </a:r>
            <a:r>
              <a:rPr lang="en-US" dirty="0">
                <a:ln w="0"/>
                <a:effectLst>
                  <a:outerShdw blurRad="38100" dist="19050" dir="2700000" algn="tl" rotWithShape="0">
                    <a:schemeClr val="dk1">
                      <a:alpha val="40000"/>
                    </a:schemeClr>
                  </a:outerShdw>
                </a:effectLst>
              </a:rPr>
              <a:t> ve </a:t>
            </a:r>
            <a:r>
              <a:rPr lang="en-US" dirty="0" err="1">
                <a:ln w="0"/>
                <a:effectLst>
                  <a:outerShdw blurRad="38100" dist="19050" dir="2700000" algn="tl" rotWithShape="0">
                    <a:schemeClr val="dk1">
                      <a:alpha val="40000"/>
                    </a:schemeClr>
                  </a:outerShdw>
                </a:effectLst>
              </a:rPr>
              <a:t>yanlışı</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ayırt</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etmek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için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kullanılan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bir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düşünme</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disiplinidir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Mantık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kavramı</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doğru</a:t>
            </a:r>
            <a:r>
              <a:rPr lang="en-US" dirty="0">
                <a:ln w="0"/>
                <a:effectLst>
                  <a:outerShdw blurRad="38100" dist="19050" dir="2700000" algn="tl" rotWithShape="0">
                    <a:schemeClr val="dk1">
                      <a:alpha val="40000"/>
                    </a:schemeClr>
                  </a:outerShdw>
                </a:effectLst>
              </a:rPr>
              <a:t> (1) </a:t>
            </a:r>
            <a:r>
              <a:rPr lang="en-US" dirty="0" err="1">
                <a:ln w="0"/>
                <a:effectLst>
                  <a:outerShdw blurRad="38100" dist="19050" dir="2700000" algn="tl" rotWithShape="0">
                    <a:schemeClr val="dk1">
                      <a:alpha val="40000"/>
                    </a:schemeClr>
                  </a:outerShdw>
                </a:effectLst>
              </a:rPr>
              <a:t>veya</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yanlıştan</a:t>
            </a:r>
            <a:r>
              <a:rPr lang="en-US" dirty="0">
                <a:ln w="0"/>
                <a:effectLst>
                  <a:outerShdw blurRad="38100" dist="19050" dir="2700000" algn="tl" rotWithShape="0">
                    <a:schemeClr val="dk1">
                      <a:alpha val="40000"/>
                    </a:schemeClr>
                  </a:outerShdw>
                </a:effectLst>
              </a:rPr>
              <a:t> (0) </a:t>
            </a:r>
            <a:r>
              <a:rPr lang="en-US" dirty="0" err="1">
                <a:ln w="0"/>
                <a:effectLst>
                  <a:outerShdw blurRad="38100" dist="19050" dir="2700000" algn="tl" rotWithShape="0">
                    <a:schemeClr val="dk1">
                      <a:alpha val="40000"/>
                    </a:schemeClr>
                  </a:outerShdw>
                </a:effectLst>
              </a:rPr>
              <a:t>oluşan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bir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yargının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sonucudur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Örneğin</a:t>
            </a:r>
            <a:r>
              <a:rPr lang="en-US" dirty="0">
                <a:ln w="0"/>
                <a:effectLst>
                  <a:outerShdw blurRad="38100" dist="19050" dir="2700000" algn="tl" rotWithShape="0">
                    <a:schemeClr val="dk1">
                      <a:alpha val="40000"/>
                    </a:schemeClr>
                  </a:outerShdw>
                </a:effectLst>
              </a:rPr>
              <a:t>;  "İstanbul,  </a:t>
            </a:r>
            <a:r>
              <a:rPr lang="en-US" dirty="0" err="1">
                <a:ln w="0"/>
                <a:effectLst>
                  <a:outerShdw blurRad="38100" dist="19050" dir="2700000" algn="tl" rotWithShape="0">
                    <a:schemeClr val="dk1">
                      <a:alpha val="40000"/>
                    </a:schemeClr>
                  </a:outerShdw>
                </a:effectLst>
              </a:rPr>
              <a:t>Türkiye'nin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doğusundadır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cümlesi</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bir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önermedir</a:t>
            </a:r>
            <a:r>
              <a:rPr lang="en-US" dirty="0">
                <a:ln w="0"/>
                <a:effectLst>
                  <a:outerShdw blurRad="38100" dist="19050" dir="2700000" algn="tl" rotWithShape="0">
                    <a:schemeClr val="dk1">
                      <a:alpha val="40000"/>
                    </a:schemeClr>
                  </a:outerShdw>
                </a:effectLst>
              </a:rPr>
              <a:t> ve </a:t>
            </a:r>
            <a:r>
              <a:rPr lang="en-US" dirty="0" err="1">
                <a:ln w="0"/>
                <a:effectLst>
                  <a:outerShdw blurRad="38100" dist="19050" dir="2700000" algn="tl" rotWithShape="0">
                    <a:schemeClr val="dk1">
                      <a:alpha val="40000"/>
                    </a:schemeClr>
                  </a:outerShdw>
                </a:effectLst>
              </a:rPr>
              <a:t>bu</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önerme</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yanlıştır</a:t>
            </a:r>
            <a:r>
              <a:rPr lang="en-US" dirty="0">
                <a:ln w="0"/>
                <a:effectLst>
                  <a:outerShdw blurRad="38100" dist="19050" dir="2700000" algn="tl" rotWithShape="0">
                    <a:schemeClr val="dk1">
                      <a:alpha val="40000"/>
                    </a:schemeClr>
                  </a:outerShdw>
                </a:effectLst>
              </a:rPr>
              <a:t>. "23 Nisan, </a:t>
            </a:r>
            <a:r>
              <a:rPr lang="en-US" dirty="0" err="1">
                <a:ln w="0"/>
                <a:effectLst>
                  <a:outerShdw blurRad="38100" dist="19050" dir="2700000" algn="tl" rotWithShape="0">
                    <a:schemeClr val="dk1">
                      <a:alpha val="40000"/>
                    </a:schemeClr>
                  </a:outerShdw>
                </a:effectLst>
              </a:rPr>
              <a:t>Ulusal</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Egemenlik</a:t>
            </a:r>
            <a:r>
              <a:rPr lang="en-US" dirty="0">
                <a:ln w="0"/>
                <a:effectLst>
                  <a:outerShdw blurRad="38100" dist="19050" dir="2700000" algn="tl" rotWithShape="0">
                    <a:schemeClr val="dk1">
                      <a:alpha val="40000"/>
                    </a:schemeClr>
                  </a:outerShdw>
                </a:effectLst>
              </a:rPr>
              <a:t> ve </a:t>
            </a:r>
            <a:r>
              <a:rPr lang="en-US" dirty="0" err="1">
                <a:ln w="0"/>
                <a:effectLst>
                  <a:outerShdw blurRad="38100" dist="19050" dir="2700000" algn="tl" rotWithShape="0">
                    <a:schemeClr val="dk1">
                      <a:alpha val="40000"/>
                    </a:schemeClr>
                  </a:outerShdw>
                </a:effectLst>
              </a:rPr>
              <a:t>Çocuk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Bayramı’dır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önermesi</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ise</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doğru</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bir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önermedir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Mantık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kavramı</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insan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beyninin</a:t>
            </a:r>
            <a:r>
              <a:rPr lang="en-US" dirty="0">
                <a:ln w="0"/>
                <a:effectLst>
                  <a:outerShdw blurRad="38100" dist="19050" dir="2700000" algn="tl" rotWithShape="0">
                    <a:schemeClr val="dk1">
                      <a:alpha val="40000"/>
                    </a:schemeClr>
                  </a:outerShdw>
                </a:effectLst>
              </a:rPr>
              <a:t> problem </a:t>
            </a:r>
            <a:r>
              <a:rPr lang="en-US" dirty="0" err="1">
                <a:ln w="0"/>
                <a:effectLst>
                  <a:outerShdw blurRad="38100" dist="19050" dir="2700000" algn="tl" rotWithShape="0">
                    <a:schemeClr val="dk1">
                      <a:alpha val="40000"/>
                    </a:schemeClr>
                  </a:outerShdw>
                </a:effectLst>
              </a:rPr>
              <a:t>çözme</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teknikleri</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ile</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oldukça</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benzerdir</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İnsan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beyni</a:t>
            </a:r>
            <a:r>
              <a:rPr lang="en-US" dirty="0">
                <a:ln w="0"/>
                <a:effectLst>
                  <a:outerShdw blurRad="38100" dist="19050" dir="2700000" algn="tl" rotWithShape="0">
                    <a:schemeClr val="dk1">
                      <a:alpha val="40000"/>
                    </a:schemeClr>
                  </a:outerShdw>
                </a:effectLst>
              </a:rPr>
              <a:t> ilk </a:t>
            </a:r>
            <a:r>
              <a:rPr lang="en-US" dirty="0" err="1">
                <a:ln w="0"/>
                <a:effectLst>
                  <a:outerShdw blurRad="38100" dist="19050" dir="2700000" algn="tl" rotWithShape="0">
                    <a:schemeClr val="dk1">
                      <a:alpha val="40000"/>
                    </a:schemeClr>
                  </a:outerShdw>
                </a:effectLst>
              </a:rPr>
              <a:t>olarak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problemin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kaynağı</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olan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faktörleri</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tespit</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ettikten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sonra</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problemin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çözümü</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için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çözüm</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aşamalarını</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mantıksal</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olarak</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gerçekleştirir</a:t>
            </a:r>
            <a:r>
              <a:rPr lang="en-US" dirty="0">
                <a:ln w="0"/>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377566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BA7BE0-74B6-B348-C884-0B98FB52DC55}"/>
              </a:ext>
            </a:extLst>
          </p:cNvPr>
          <p:cNvPicPr>
            <a:picLocks noChangeAspect="1"/>
          </p:cNvPicPr>
          <p:nvPr/>
        </p:nvPicPr>
        <p:blipFill>
          <a:blip r:embed="rId2"/>
          <a:stretch>
            <a:fillRect/>
          </a:stretch>
        </p:blipFill>
        <p:spPr>
          <a:xfrm>
            <a:off x="2347389" y="204761"/>
            <a:ext cx="7497221" cy="2324424"/>
          </a:xfrm>
          <a:prstGeom prst="rect">
            <a:avLst/>
          </a:prstGeom>
        </p:spPr>
      </p:pic>
      <p:sp>
        <p:nvSpPr>
          <p:cNvPr id="4" name="Rectangle 3">
            <a:extLst>
              <a:ext uri="{FF2B5EF4-FFF2-40B4-BE49-F238E27FC236}">
                <a16:creationId xmlns:a16="http://schemas.microsoft.com/office/drawing/2014/main" id="{570326D7-2986-AFF4-D2A2-A85DE9A5173A}"/>
              </a:ext>
            </a:extLst>
          </p:cNvPr>
          <p:cNvSpPr/>
          <p:nvPr/>
        </p:nvSpPr>
        <p:spPr>
          <a:xfrm>
            <a:off x="7254171" y="2030093"/>
            <a:ext cx="1603717" cy="3903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C3CB26B-66D4-79B7-6C04-EFC357A029BE}"/>
              </a:ext>
            </a:extLst>
          </p:cNvPr>
          <p:cNvPicPr>
            <a:picLocks noChangeAspect="1"/>
          </p:cNvPicPr>
          <p:nvPr/>
        </p:nvPicPr>
        <p:blipFill>
          <a:blip r:embed="rId3"/>
          <a:stretch>
            <a:fillRect/>
          </a:stretch>
        </p:blipFill>
        <p:spPr>
          <a:xfrm>
            <a:off x="2347389" y="2529185"/>
            <a:ext cx="7821116" cy="3762900"/>
          </a:xfrm>
          <a:prstGeom prst="rect">
            <a:avLst/>
          </a:prstGeom>
        </p:spPr>
      </p:pic>
    </p:spTree>
    <p:extLst>
      <p:ext uri="{BB962C8B-B14F-4D97-AF65-F5344CB8AC3E}">
        <p14:creationId xmlns:p14="http://schemas.microsoft.com/office/powerpoint/2010/main" val="264090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Bulanık Mantık(Fuzzy Logic) Nedir? Nerelerde kullanılır? Nasıl işler? |  TurkHackTeam">
            <a:extLst>
              <a:ext uri="{FF2B5EF4-FFF2-40B4-BE49-F238E27FC236}">
                <a16:creationId xmlns:a16="http://schemas.microsoft.com/office/drawing/2014/main" id="{E9BDD72C-6BCD-7A92-E236-D544CEE8FD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84" r="-2" b="-2"/>
          <a:stretch/>
        </p:blipFill>
        <p:spPr bwMode="auto">
          <a:xfrm>
            <a:off x="884698" y="877413"/>
            <a:ext cx="6406903" cy="5043096"/>
          </a:xfrm>
          <a:prstGeom prst="rect">
            <a:avLst/>
          </a:prstGeom>
          <a:noFill/>
          <a:extLst>
            <a:ext uri="{909E8E84-426E-40DD-AFC4-6F175D3DCCD1}">
              <a14:hiddenFill xmlns:a14="http://schemas.microsoft.com/office/drawing/2010/main">
                <a:solidFill>
                  <a:srgbClr val="FFFFFF"/>
                </a:solidFill>
              </a14:hiddenFill>
            </a:ext>
          </a:extLst>
        </p:spPr>
      </p:pic>
      <p:grpSp>
        <p:nvGrpSpPr>
          <p:cNvPr id="4103" name="Group 4102">
            <a:extLst>
              <a:ext uri="{FF2B5EF4-FFF2-40B4-BE49-F238E27FC236}">
                <a16:creationId xmlns:a16="http://schemas.microsoft.com/office/drawing/2014/main" id="{BE589684-54CA-64D8-C963-5F19FF75B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697" y="5858828"/>
            <a:ext cx="6406903" cy="123363"/>
            <a:chOff x="7015162" y="5858828"/>
            <a:chExt cx="4300544" cy="123363"/>
          </a:xfrm>
        </p:grpSpPr>
        <p:sp>
          <p:nvSpPr>
            <p:cNvPr id="4104" name="Rectangle 4103">
              <a:extLst>
                <a:ext uri="{FF2B5EF4-FFF2-40B4-BE49-F238E27FC236}">
                  <a16:creationId xmlns:a16="http://schemas.microsoft.com/office/drawing/2014/main" id="{9B56B8E8-B789-DA4D-E4BE-03FA3165B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2255D907-377D-0DF9-B4A4-4B44C46FB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D4E39FF-E70A-1121-B966-DF287A7939A8}"/>
              </a:ext>
            </a:extLst>
          </p:cNvPr>
          <p:cNvSpPr txBox="1"/>
          <p:nvPr/>
        </p:nvSpPr>
        <p:spPr>
          <a:xfrm>
            <a:off x="7291600" y="633046"/>
            <a:ext cx="4764412" cy="5348262"/>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1600" dirty="0" err="1"/>
              <a:t>Bulanık</a:t>
            </a:r>
            <a:r>
              <a:rPr lang="en-US" sz="1600" dirty="0"/>
              <a:t>  </a:t>
            </a:r>
            <a:r>
              <a:rPr lang="en-US" sz="1600" dirty="0" err="1"/>
              <a:t>mantık</a:t>
            </a:r>
            <a:r>
              <a:rPr lang="en-US" sz="1600" dirty="0"/>
              <a:t>,  </a:t>
            </a:r>
            <a:r>
              <a:rPr lang="en-US" sz="1600" dirty="0" err="1"/>
              <a:t>insan</a:t>
            </a:r>
            <a:r>
              <a:rPr lang="en-US" sz="1600" dirty="0"/>
              <a:t>  </a:t>
            </a:r>
            <a:r>
              <a:rPr lang="en-US" sz="1600" dirty="0" err="1"/>
              <a:t>düşüncesini</a:t>
            </a:r>
            <a:r>
              <a:rPr lang="en-US" sz="1600" dirty="0"/>
              <a:t>  </a:t>
            </a:r>
            <a:r>
              <a:rPr lang="en-US" sz="1600" dirty="0" err="1"/>
              <a:t>fonksiyonlara</a:t>
            </a:r>
            <a:r>
              <a:rPr lang="en-US" sz="1600" dirty="0"/>
              <a:t>  </a:t>
            </a:r>
            <a:r>
              <a:rPr lang="en-US" sz="1600" dirty="0" err="1"/>
              <a:t>dönüştüren</a:t>
            </a:r>
            <a:r>
              <a:rPr lang="en-US" sz="1600" dirty="0"/>
              <a:t>  </a:t>
            </a:r>
            <a:r>
              <a:rPr lang="en-US" sz="1600" dirty="0" err="1"/>
              <a:t>hesaplamalı</a:t>
            </a:r>
            <a:r>
              <a:rPr lang="en-US" sz="1600" dirty="0"/>
              <a:t>  </a:t>
            </a:r>
            <a:r>
              <a:rPr lang="en-US" sz="1600" dirty="0" err="1"/>
              <a:t>matematiksel</a:t>
            </a:r>
            <a:r>
              <a:rPr lang="en-US" sz="1600" dirty="0"/>
              <a:t> </a:t>
            </a:r>
            <a:r>
              <a:rPr lang="en-US" sz="1600" dirty="0" err="1"/>
              <a:t>işlemlerdir</a:t>
            </a:r>
            <a:r>
              <a:rPr lang="en-US" sz="1600" dirty="0"/>
              <a:t>. </a:t>
            </a:r>
            <a:r>
              <a:rPr lang="en-US" sz="1600" dirty="0" err="1"/>
              <a:t>Bulanık</a:t>
            </a:r>
            <a:r>
              <a:rPr lang="en-US" sz="1600" dirty="0"/>
              <a:t> </a:t>
            </a:r>
            <a:r>
              <a:rPr lang="en-US" sz="1600" dirty="0" err="1"/>
              <a:t>mantık</a:t>
            </a:r>
            <a:r>
              <a:rPr lang="en-US" sz="1600" dirty="0"/>
              <a:t> </a:t>
            </a:r>
            <a:r>
              <a:rPr lang="en-US" sz="1600" dirty="0" err="1"/>
              <a:t>kavramı</a:t>
            </a:r>
            <a:r>
              <a:rPr lang="en-US" sz="1600" dirty="0"/>
              <a:t> </a:t>
            </a:r>
            <a:r>
              <a:rPr lang="en-US" sz="1600" dirty="0" err="1"/>
              <a:t>klasik</a:t>
            </a:r>
            <a:r>
              <a:rPr lang="en-US" sz="1600" dirty="0"/>
              <a:t> </a:t>
            </a:r>
            <a:r>
              <a:rPr lang="en-US" sz="1600" dirty="0" err="1"/>
              <a:t>yanlış</a:t>
            </a:r>
            <a:r>
              <a:rPr lang="en-US" sz="1600" dirty="0"/>
              <a:t> (0) ve </a:t>
            </a:r>
            <a:r>
              <a:rPr lang="en-US" sz="1600" dirty="0" err="1"/>
              <a:t>doğru</a:t>
            </a:r>
            <a:r>
              <a:rPr lang="en-US" sz="1600" dirty="0"/>
              <a:t> (1) </a:t>
            </a:r>
            <a:r>
              <a:rPr lang="en-US" sz="1600" dirty="0" err="1"/>
              <a:t>mantığı</a:t>
            </a:r>
            <a:r>
              <a:rPr lang="en-US" sz="1600" dirty="0"/>
              <a:t> </a:t>
            </a:r>
            <a:r>
              <a:rPr lang="en-US" sz="1600" dirty="0" err="1"/>
              <a:t>arasında</a:t>
            </a:r>
            <a:r>
              <a:rPr lang="en-US" sz="1600" dirty="0"/>
              <a:t> </a:t>
            </a:r>
            <a:r>
              <a:rPr lang="en-US" sz="1600" dirty="0" err="1"/>
              <a:t>derecelendirme</a:t>
            </a:r>
            <a:r>
              <a:rPr lang="en-US" sz="1600" dirty="0"/>
              <a:t> </a:t>
            </a:r>
            <a:r>
              <a:rPr lang="en-US" sz="1600" dirty="0" err="1"/>
              <a:t>yapılarak</a:t>
            </a:r>
            <a:r>
              <a:rPr lang="en-US" sz="1600" dirty="0"/>
              <a:t> </a:t>
            </a:r>
            <a:r>
              <a:rPr lang="en-US" sz="1600" dirty="0" err="1"/>
              <a:t>kümelendirme</a:t>
            </a:r>
            <a:r>
              <a:rPr lang="en-US" sz="1600" dirty="0"/>
              <a:t> </a:t>
            </a:r>
            <a:r>
              <a:rPr lang="en-US" sz="1600" dirty="0" err="1"/>
              <a:t>işlemi</a:t>
            </a:r>
            <a:r>
              <a:rPr lang="en-US" sz="1600" dirty="0"/>
              <a:t> </a:t>
            </a:r>
            <a:r>
              <a:rPr lang="en-US" sz="1600" dirty="0" err="1"/>
              <a:t>gerçekleştirir</a:t>
            </a:r>
            <a:r>
              <a:rPr lang="en-US" sz="1600" dirty="0"/>
              <a:t>. </a:t>
            </a:r>
            <a:r>
              <a:rPr lang="en-US" sz="1600" dirty="0" err="1"/>
              <a:t>Problemin</a:t>
            </a:r>
            <a:r>
              <a:rPr lang="en-US" sz="1600" dirty="0"/>
              <a:t> </a:t>
            </a:r>
            <a:r>
              <a:rPr lang="en-US" sz="1600" dirty="0" err="1"/>
              <a:t>çözümü</a:t>
            </a:r>
            <a:r>
              <a:rPr lang="en-US" sz="1600" dirty="0"/>
              <a:t> </a:t>
            </a:r>
            <a:r>
              <a:rPr lang="en-US" sz="1600" dirty="0" err="1"/>
              <a:t>esnasında</a:t>
            </a:r>
            <a:r>
              <a:rPr lang="en-US" sz="1600" dirty="0"/>
              <a:t> </a:t>
            </a:r>
            <a:r>
              <a:rPr lang="en-US" sz="1600" dirty="0" err="1"/>
              <a:t>bazı</a:t>
            </a:r>
            <a:r>
              <a:rPr lang="en-US" sz="1600" dirty="0"/>
              <a:t> </a:t>
            </a:r>
            <a:r>
              <a:rPr lang="en-US" sz="1600" dirty="0" err="1"/>
              <a:t>önermelerin</a:t>
            </a:r>
            <a:r>
              <a:rPr lang="en-US" sz="1600" dirty="0"/>
              <a:t> </a:t>
            </a:r>
            <a:r>
              <a:rPr lang="en-US" sz="1600" dirty="0" err="1"/>
              <a:t>doğru</a:t>
            </a:r>
            <a:r>
              <a:rPr lang="en-US" sz="1600" dirty="0"/>
              <a:t> </a:t>
            </a:r>
            <a:r>
              <a:rPr lang="en-US" sz="1600" dirty="0" err="1"/>
              <a:t>ya</a:t>
            </a:r>
            <a:r>
              <a:rPr lang="en-US" sz="1600" dirty="0"/>
              <a:t> da </a:t>
            </a:r>
            <a:r>
              <a:rPr lang="en-US" sz="1600" dirty="0" err="1"/>
              <a:t>yanlış</a:t>
            </a:r>
            <a:r>
              <a:rPr lang="en-US" sz="1600" dirty="0"/>
              <a:t> </a:t>
            </a:r>
            <a:r>
              <a:rPr lang="en-US" sz="1600" dirty="0" err="1"/>
              <a:t>olarak</a:t>
            </a:r>
            <a:r>
              <a:rPr lang="en-US" sz="1600" dirty="0"/>
              <a:t> </a:t>
            </a:r>
            <a:r>
              <a:rPr lang="en-US" sz="1600" dirty="0" err="1"/>
              <a:t>değerlendirilmesi</a:t>
            </a:r>
            <a:r>
              <a:rPr lang="en-US" sz="1600" dirty="0"/>
              <a:t> </a:t>
            </a:r>
            <a:r>
              <a:rPr lang="en-US" sz="1600" dirty="0" err="1"/>
              <a:t>mümkün</a:t>
            </a:r>
            <a:r>
              <a:rPr lang="en-US" sz="1600" dirty="0"/>
              <a:t> </a:t>
            </a:r>
            <a:r>
              <a:rPr lang="en-US" sz="1600" dirty="0" err="1"/>
              <a:t>olmayabilir</a:t>
            </a:r>
            <a:r>
              <a:rPr lang="en-US" sz="1600" dirty="0"/>
              <a:t>. Bu </a:t>
            </a:r>
            <a:r>
              <a:rPr lang="en-US" sz="1600" dirty="0" err="1"/>
              <a:t>durumun</a:t>
            </a:r>
            <a:r>
              <a:rPr lang="en-US" sz="1600" dirty="0"/>
              <a:t> </a:t>
            </a:r>
            <a:r>
              <a:rPr lang="en-US" sz="1600" dirty="0" err="1"/>
              <a:t>sebebi</a:t>
            </a:r>
            <a:r>
              <a:rPr lang="en-US" sz="1600" dirty="0"/>
              <a:t>, </a:t>
            </a:r>
            <a:r>
              <a:rPr lang="en-US" sz="1600" dirty="0" err="1"/>
              <a:t>önermelerin</a:t>
            </a:r>
            <a:r>
              <a:rPr lang="en-US" sz="1600" dirty="0"/>
              <a:t> </a:t>
            </a:r>
            <a:r>
              <a:rPr lang="en-US" sz="1600" dirty="0" err="1"/>
              <a:t>doğru</a:t>
            </a:r>
            <a:r>
              <a:rPr lang="en-US" sz="1600" dirty="0"/>
              <a:t> </a:t>
            </a:r>
            <a:r>
              <a:rPr lang="en-US" sz="1600" dirty="0" err="1"/>
              <a:t>bir</a:t>
            </a:r>
            <a:r>
              <a:rPr lang="en-US" sz="1600" dirty="0"/>
              <a:t> </a:t>
            </a:r>
            <a:r>
              <a:rPr lang="en-US" sz="1600" dirty="0" err="1"/>
              <a:t>şekilde</a:t>
            </a:r>
            <a:r>
              <a:rPr lang="en-US" sz="1600" dirty="0"/>
              <a:t> </a:t>
            </a:r>
            <a:r>
              <a:rPr lang="en-US" sz="1600" dirty="0" err="1"/>
              <a:t>ölçülememesinden</a:t>
            </a:r>
            <a:r>
              <a:rPr lang="en-US" sz="1600" dirty="0"/>
              <a:t> </a:t>
            </a:r>
            <a:r>
              <a:rPr lang="en-US" sz="1600" dirty="0" err="1"/>
              <a:t>kaynaklanmaktadır</a:t>
            </a:r>
            <a:r>
              <a:rPr lang="en-US" sz="1600" dirty="0"/>
              <a:t>. </a:t>
            </a:r>
            <a:r>
              <a:rPr lang="en-US" sz="1600" dirty="0" err="1"/>
              <a:t>İnsan</a:t>
            </a:r>
            <a:r>
              <a:rPr lang="en-US" sz="1600" dirty="0"/>
              <a:t> </a:t>
            </a:r>
            <a:r>
              <a:rPr lang="en-US" sz="1600" dirty="0" err="1"/>
              <a:t>beyninde</a:t>
            </a:r>
            <a:r>
              <a:rPr lang="en-US" sz="1600" dirty="0"/>
              <a:t> </a:t>
            </a:r>
            <a:r>
              <a:rPr lang="en-US" sz="1600" dirty="0" err="1"/>
              <a:t>gerçek</a:t>
            </a:r>
            <a:r>
              <a:rPr lang="en-US" sz="1600" dirty="0"/>
              <a:t> </a:t>
            </a:r>
            <a:r>
              <a:rPr lang="en-US" sz="1600" dirty="0" err="1"/>
              <a:t>durumlar</a:t>
            </a:r>
            <a:r>
              <a:rPr lang="en-US" sz="1600" dirty="0"/>
              <a:t> </a:t>
            </a:r>
            <a:r>
              <a:rPr lang="en-US" sz="1600" dirty="0" err="1"/>
              <a:t>daha</a:t>
            </a:r>
            <a:r>
              <a:rPr lang="en-US" sz="1600" dirty="0"/>
              <a:t> </a:t>
            </a:r>
            <a:r>
              <a:rPr lang="en-US" sz="1600" dirty="0" err="1"/>
              <a:t>çok</a:t>
            </a:r>
            <a:r>
              <a:rPr lang="en-US" sz="1600" dirty="0"/>
              <a:t> </a:t>
            </a:r>
            <a:r>
              <a:rPr lang="en-US" sz="1600" dirty="0" err="1"/>
              <a:t>ara</a:t>
            </a:r>
            <a:r>
              <a:rPr lang="en-US" sz="1600" dirty="0"/>
              <a:t> </a:t>
            </a:r>
            <a:r>
              <a:rPr lang="en-US" sz="1600" dirty="0" err="1"/>
              <a:t>değerler</a:t>
            </a:r>
            <a:r>
              <a:rPr lang="en-US" sz="1600" dirty="0"/>
              <a:t> </a:t>
            </a:r>
            <a:r>
              <a:rPr lang="en-US" sz="1600" dirty="0" err="1"/>
              <a:t>ile</a:t>
            </a:r>
            <a:r>
              <a:rPr lang="en-US" sz="1600" dirty="0"/>
              <a:t> </a:t>
            </a:r>
            <a:r>
              <a:rPr lang="en-US" sz="1600" dirty="0" err="1"/>
              <a:t>temsil</a:t>
            </a:r>
            <a:r>
              <a:rPr lang="en-US" sz="1600" dirty="0"/>
              <a:t> </a:t>
            </a:r>
            <a:r>
              <a:rPr lang="en-US" sz="1600" dirty="0" err="1"/>
              <a:t>edilebileceği</a:t>
            </a:r>
            <a:r>
              <a:rPr lang="en-US" sz="1600" dirty="0"/>
              <a:t> </a:t>
            </a:r>
            <a:r>
              <a:rPr lang="en-US" sz="1600" dirty="0" err="1"/>
              <a:t>için</a:t>
            </a:r>
            <a:r>
              <a:rPr lang="en-US" sz="1600" dirty="0"/>
              <a:t> </a:t>
            </a:r>
            <a:r>
              <a:rPr lang="en-US" sz="1600" dirty="0" err="1"/>
              <a:t>klasik</a:t>
            </a:r>
            <a:r>
              <a:rPr lang="en-US" sz="1600" dirty="0"/>
              <a:t> (</a:t>
            </a:r>
            <a:r>
              <a:rPr lang="en-US" sz="1600" dirty="0" err="1"/>
              <a:t>keskin</a:t>
            </a:r>
            <a:r>
              <a:rPr lang="en-US" sz="1600" dirty="0"/>
              <a:t>) </a:t>
            </a:r>
            <a:r>
              <a:rPr lang="en-US" sz="1600" dirty="0" err="1"/>
              <a:t>mantığa</a:t>
            </a:r>
            <a:r>
              <a:rPr lang="en-US" sz="1600" dirty="0"/>
              <a:t> </a:t>
            </a:r>
            <a:r>
              <a:rPr lang="en-US" sz="1600" dirty="0" err="1"/>
              <a:t>karşı</a:t>
            </a:r>
            <a:r>
              <a:rPr lang="en-US" sz="1600" dirty="0"/>
              <a:t> “</a:t>
            </a:r>
            <a:r>
              <a:rPr lang="en-US" sz="1600" dirty="0" err="1"/>
              <a:t>bulanık</a:t>
            </a:r>
            <a:r>
              <a:rPr lang="en-US" sz="1600" dirty="0"/>
              <a:t> </a:t>
            </a:r>
            <a:r>
              <a:rPr lang="en-US" sz="1600" dirty="0" err="1"/>
              <a:t>mantık</a:t>
            </a:r>
            <a:r>
              <a:rPr lang="en-US" sz="1600" dirty="0"/>
              <a:t>” </a:t>
            </a:r>
            <a:r>
              <a:rPr lang="en-US" sz="1600" dirty="0" err="1"/>
              <a:t>kavramı</a:t>
            </a:r>
            <a:r>
              <a:rPr lang="en-US" sz="1600" dirty="0"/>
              <a:t>  </a:t>
            </a:r>
            <a:r>
              <a:rPr lang="en-US" sz="1600" dirty="0" err="1"/>
              <a:t>öne</a:t>
            </a:r>
            <a:r>
              <a:rPr lang="en-US" sz="1600" dirty="0"/>
              <a:t>  </a:t>
            </a:r>
            <a:r>
              <a:rPr lang="en-US" sz="1600" dirty="0" err="1"/>
              <a:t>sürülmektedir</a:t>
            </a:r>
            <a:r>
              <a:rPr lang="en-US" sz="1600" dirty="0"/>
              <a:t>.    </a:t>
            </a:r>
            <a:r>
              <a:rPr lang="en-US" sz="1600" dirty="0" err="1"/>
              <a:t>giriş</a:t>
            </a:r>
            <a:r>
              <a:rPr lang="en-US" sz="1600" dirty="0"/>
              <a:t> </a:t>
            </a:r>
            <a:r>
              <a:rPr lang="en-US" sz="1600" dirty="0" err="1"/>
              <a:t>parametreleri</a:t>
            </a:r>
            <a:r>
              <a:rPr lang="en-US" sz="1600" dirty="0"/>
              <a:t> </a:t>
            </a:r>
            <a:r>
              <a:rPr lang="en-US" sz="1600" dirty="0" err="1"/>
              <a:t>ile</a:t>
            </a:r>
            <a:r>
              <a:rPr lang="en-US" sz="1600" dirty="0"/>
              <a:t> </a:t>
            </a:r>
            <a:r>
              <a:rPr lang="en-US" sz="1600" dirty="0" err="1"/>
              <a:t>çıkış</a:t>
            </a:r>
            <a:r>
              <a:rPr lang="en-US" sz="1600" dirty="0"/>
              <a:t> </a:t>
            </a:r>
            <a:r>
              <a:rPr lang="en-US" sz="1600" dirty="0" err="1"/>
              <a:t>parametrelerini</a:t>
            </a:r>
            <a:r>
              <a:rPr lang="en-US" sz="1600" dirty="0"/>
              <a:t> </a:t>
            </a:r>
            <a:r>
              <a:rPr lang="en-US" sz="1600" dirty="0" err="1"/>
              <a:t>ilişkilendirilerek</a:t>
            </a:r>
            <a:r>
              <a:rPr lang="en-US" sz="1600" dirty="0"/>
              <a:t> </a:t>
            </a:r>
            <a:r>
              <a:rPr lang="en-US" sz="1600" dirty="0" err="1"/>
              <a:t>küme</a:t>
            </a:r>
            <a:r>
              <a:rPr lang="en-US" sz="1600" dirty="0"/>
              <a:t> </a:t>
            </a:r>
            <a:r>
              <a:rPr lang="en-US" sz="1600" dirty="0" err="1"/>
              <a:t>oluşturalım</a:t>
            </a:r>
            <a:r>
              <a:rPr lang="en-US" sz="1600" dirty="0"/>
              <a:t> ve </a:t>
            </a:r>
            <a:r>
              <a:rPr lang="en-US" sz="1600" dirty="0" err="1"/>
              <a:t>bulanık</a:t>
            </a:r>
            <a:r>
              <a:rPr lang="en-US" sz="1600" dirty="0"/>
              <a:t> </a:t>
            </a:r>
            <a:r>
              <a:rPr lang="en-US" sz="1600" dirty="0" err="1"/>
              <a:t>mantık</a:t>
            </a:r>
            <a:r>
              <a:rPr lang="en-US" sz="1600" dirty="0"/>
              <a:t> </a:t>
            </a:r>
            <a:r>
              <a:rPr lang="en-US" sz="1600" dirty="0" err="1"/>
              <a:t>kurallarını</a:t>
            </a:r>
            <a:r>
              <a:rPr lang="en-US" sz="1600" dirty="0"/>
              <a:t> </a:t>
            </a:r>
            <a:r>
              <a:rPr lang="en-US" sz="1600" dirty="0" err="1"/>
              <a:t>tanımlanalım</a:t>
            </a:r>
            <a:r>
              <a:rPr lang="en-US" sz="1600" dirty="0"/>
              <a:t>. </a:t>
            </a:r>
            <a:r>
              <a:rPr lang="en-US" sz="1600" dirty="0" err="1"/>
              <a:t>Örneğin</a:t>
            </a:r>
            <a:r>
              <a:rPr lang="en-US" sz="1600" dirty="0"/>
              <a:t> </a:t>
            </a:r>
            <a:r>
              <a:rPr lang="en-US" sz="1600" dirty="0" err="1"/>
              <a:t>bir</a:t>
            </a:r>
            <a:r>
              <a:rPr lang="en-US" sz="1600" dirty="0"/>
              <a:t> </a:t>
            </a:r>
            <a:r>
              <a:rPr lang="en-US" sz="1600" dirty="0" err="1"/>
              <a:t>kişinin</a:t>
            </a:r>
            <a:r>
              <a:rPr lang="en-US" sz="1600" dirty="0"/>
              <a:t> </a:t>
            </a:r>
            <a:r>
              <a:rPr lang="en-US" sz="1600" dirty="0" err="1"/>
              <a:t>yaşını</a:t>
            </a:r>
            <a:r>
              <a:rPr lang="en-US" sz="1600" dirty="0"/>
              <a:t> </a:t>
            </a:r>
            <a:r>
              <a:rPr lang="en-US" sz="1600" dirty="0" err="1"/>
              <a:t>tahmin</a:t>
            </a:r>
            <a:r>
              <a:rPr lang="en-US" sz="1600" dirty="0"/>
              <a:t> </a:t>
            </a:r>
            <a:r>
              <a:rPr lang="en-US" sz="1600" dirty="0" err="1"/>
              <a:t>etmeye</a:t>
            </a:r>
            <a:r>
              <a:rPr lang="en-US" sz="1600" dirty="0"/>
              <a:t> </a:t>
            </a:r>
            <a:r>
              <a:rPr lang="en-US" sz="1600" dirty="0" err="1"/>
              <a:t>çalışalım</a:t>
            </a:r>
            <a:r>
              <a:rPr lang="en-US" sz="1600" dirty="0"/>
              <a:t>. </a:t>
            </a:r>
            <a:r>
              <a:rPr lang="en-US" sz="1600" dirty="0" err="1"/>
              <a:t>Kişinin</a:t>
            </a:r>
            <a:r>
              <a:rPr lang="en-US" sz="1600" dirty="0"/>
              <a:t> </a:t>
            </a:r>
            <a:r>
              <a:rPr lang="en-US" sz="1600" dirty="0" err="1"/>
              <a:t>yaşını</a:t>
            </a:r>
            <a:r>
              <a:rPr lang="en-US" sz="1600" dirty="0"/>
              <a:t> </a:t>
            </a:r>
            <a:r>
              <a:rPr lang="en-US" sz="1600" dirty="0" err="1"/>
              <a:t>görsel</a:t>
            </a:r>
            <a:r>
              <a:rPr lang="en-US" sz="1600" dirty="0"/>
              <a:t> </a:t>
            </a:r>
            <a:r>
              <a:rPr lang="en-US" sz="1600" dirty="0" err="1"/>
              <a:t>olarak</a:t>
            </a:r>
            <a:r>
              <a:rPr lang="en-US" sz="1600" dirty="0"/>
              <a:t> </a:t>
            </a:r>
            <a:r>
              <a:rPr lang="en-US" sz="1600" dirty="0" err="1"/>
              <a:t>anlamak</a:t>
            </a:r>
            <a:r>
              <a:rPr lang="en-US" sz="1600" dirty="0"/>
              <a:t> </a:t>
            </a:r>
            <a:r>
              <a:rPr lang="en-US" sz="1600" dirty="0" err="1"/>
              <a:t>kesin</a:t>
            </a:r>
            <a:r>
              <a:rPr lang="en-US" sz="1600" dirty="0"/>
              <a:t> </a:t>
            </a:r>
            <a:r>
              <a:rPr lang="en-US" sz="1600" dirty="0" err="1"/>
              <a:t>bir</a:t>
            </a:r>
            <a:r>
              <a:rPr lang="en-US" sz="1600" dirty="0"/>
              <a:t> </a:t>
            </a:r>
            <a:r>
              <a:rPr lang="en-US" sz="1600" dirty="0" err="1"/>
              <a:t>sonuç</a:t>
            </a:r>
            <a:r>
              <a:rPr lang="en-US" sz="1600" dirty="0"/>
              <a:t> </a:t>
            </a:r>
            <a:r>
              <a:rPr lang="en-US" sz="1600" dirty="0" err="1"/>
              <a:t>değildir</a:t>
            </a:r>
            <a:r>
              <a:rPr lang="en-US" sz="1600" dirty="0"/>
              <a:t>. </a:t>
            </a:r>
            <a:r>
              <a:rPr lang="en-US" sz="1600" dirty="0" err="1"/>
              <a:t>Kişinin</a:t>
            </a:r>
            <a:r>
              <a:rPr lang="en-US" sz="1600" dirty="0"/>
              <a:t> </a:t>
            </a:r>
            <a:r>
              <a:rPr lang="en-US" sz="1600" dirty="0" err="1"/>
              <a:t>kesin</a:t>
            </a:r>
            <a:r>
              <a:rPr lang="en-US" sz="1600" dirty="0"/>
              <a:t> </a:t>
            </a:r>
            <a:r>
              <a:rPr lang="en-US" sz="1600" dirty="0" err="1"/>
              <a:t>yaşını</a:t>
            </a:r>
            <a:r>
              <a:rPr lang="en-US" sz="1600" dirty="0"/>
              <a:t> </a:t>
            </a:r>
            <a:r>
              <a:rPr lang="en-US" sz="1600" dirty="0" err="1"/>
              <a:t>belirlemek</a:t>
            </a:r>
            <a:r>
              <a:rPr lang="en-US" sz="1600" dirty="0"/>
              <a:t> </a:t>
            </a:r>
            <a:r>
              <a:rPr lang="en-US" sz="1600" dirty="0" err="1"/>
              <a:t>için</a:t>
            </a:r>
            <a:r>
              <a:rPr lang="en-US" sz="1600" dirty="0"/>
              <a:t> </a:t>
            </a:r>
            <a:r>
              <a:rPr lang="en-US" sz="1600" dirty="0" err="1"/>
              <a:t>ya</a:t>
            </a:r>
            <a:r>
              <a:rPr lang="en-US" sz="1600" dirty="0"/>
              <a:t> </a:t>
            </a:r>
            <a:r>
              <a:rPr lang="en-US" sz="1600" dirty="0" err="1"/>
              <a:t>kimliğine</a:t>
            </a:r>
            <a:r>
              <a:rPr lang="en-US" sz="1600" dirty="0"/>
              <a:t> </a:t>
            </a:r>
            <a:r>
              <a:rPr lang="en-US" sz="1600" dirty="0" err="1"/>
              <a:t>bakılır</a:t>
            </a:r>
            <a:r>
              <a:rPr lang="en-US" sz="1600" dirty="0"/>
              <a:t> </a:t>
            </a:r>
            <a:r>
              <a:rPr lang="en-US" sz="1600" dirty="0" err="1"/>
              <a:t>ya</a:t>
            </a:r>
            <a:r>
              <a:rPr lang="en-US" sz="1600" dirty="0"/>
              <a:t> da </a:t>
            </a:r>
            <a:r>
              <a:rPr lang="en-US" sz="1600" dirty="0" err="1"/>
              <a:t>tıbbi</a:t>
            </a:r>
            <a:r>
              <a:rPr lang="en-US" sz="1600" dirty="0"/>
              <a:t> </a:t>
            </a:r>
            <a:r>
              <a:rPr lang="en-US" sz="1600" dirty="0" err="1"/>
              <a:t>testler</a:t>
            </a:r>
            <a:r>
              <a:rPr lang="en-US" sz="1600" dirty="0"/>
              <a:t> </a:t>
            </a:r>
            <a:r>
              <a:rPr lang="en-US" sz="1600" dirty="0" err="1"/>
              <a:t>uygulanır</a:t>
            </a:r>
            <a:r>
              <a:rPr lang="en-US" sz="1600" dirty="0"/>
              <a:t>. Bu </a:t>
            </a:r>
            <a:r>
              <a:rPr lang="en-US" sz="1600" dirty="0" err="1"/>
              <a:t>sonuçlara</a:t>
            </a:r>
            <a:r>
              <a:rPr lang="en-US" sz="1600" dirty="0"/>
              <a:t> </a:t>
            </a:r>
            <a:r>
              <a:rPr lang="en-US" sz="1600" dirty="0" err="1"/>
              <a:t>bakarak</a:t>
            </a:r>
            <a:r>
              <a:rPr lang="en-US" sz="1600" dirty="0"/>
              <a:t>, </a:t>
            </a:r>
            <a:r>
              <a:rPr lang="en-US" sz="1600" dirty="0" err="1"/>
              <a:t>kişinin</a:t>
            </a:r>
            <a:r>
              <a:rPr lang="en-US" sz="1600" dirty="0"/>
              <a:t> </a:t>
            </a:r>
            <a:r>
              <a:rPr lang="en-US" sz="1600" dirty="0" err="1"/>
              <a:t>yaşı</a:t>
            </a:r>
            <a:r>
              <a:rPr lang="en-US" sz="1600" dirty="0"/>
              <a:t> </a:t>
            </a:r>
            <a:r>
              <a:rPr lang="en-US" sz="1600" dirty="0" err="1"/>
              <a:t>hakkında</a:t>
            </a:r>
            <a:r>
              <a:rPr lang="en-US" sz="1600" dirty="0"/>
              <a:t> net </a:t>
            </a:r>
            <a:r>
              <a:rPr lang="en-US" sz="1600" dirty="0" err="1"/>
              <a:t>bir</a:t>
            </a:r>
            <a:r>
              <a:rPr lang="en-US" sz="1600" dirty="0"/>
              <a:t> </a:t>
            </a:r>
            <a:r>
              <a:rPr lang="en-US" sz="1600" dirty="0" err="1"/>
              <a:t>bilgi</a:t>
            </a:r>
            <a:r>
              <a:rPr lang="en-US" sz="1600" dirty="0"/>
              <a:t> </a:t>
            </a:r>
            <a:r>
              <a:rPr lang="en-US" sz="1600" dirty="0" err="1"/>
              <a:t>elde</a:t>
            </a:r>
            <a:r>
              <a:rPr lang="en-US" sz="1600" dirty="0"/>
              <a:t> </a:t>
            </a:r>
            <a:r>
              <a:rPr lang="en-US" sz="1600" dirty="0" err="1"/>
              <a:t>edilir</a:t>
            </a:r>
            <a:r>
              <a:rPr lang="en-US" sz="1600" dirty="0"/>
              <a:t>. </a:t>
            </a:r>
            <a:r>
              <a:rPr lang="en-US" sz="1600" dirty="0" err="1"/>
              <a:t>Örneğin</a:t>
            </a:r>
            <a:r>
              <a:rPr lang="en-US" sz="1600" dirty="0"/>
              <a:t> “Bu </a:t>
            </a:r>
            <a:r>
              <a:rPr lang="en-US" sz="1600" dirty="0" err="1"/>
              <a:t>kişi</a:t>
            </a:r>
            <a:r>
              <a:rPr lang="en-US" sz="1600" dirty="0"/>
              <a:t> 18 </a:t>
            </a:r>
            <a:r>
              <a:rPr lang="en-US" sz="1600" dirty="0" err="1"/>
              <a:t>yaşından</a:t>
            </a:r>
            <a:r>
              <a:rPr lang="en-US" sz="1600" dirty="0"/>
              <a:t> </a:t>
            </a:r>
            <a:r>
              <a:rPr lang="en-US" sz="1600" dirty="0" err="1"/>
              <a:t>büyüktür</a:t>
            </a:r>
            <a:r>
              <a:rPr lang="en-US" sz="1600" dirty="0"/>
              <a:t>.” </a:t>
            </a:r>
            <a:r>
              <a:rPr lang="en-US" sz="1600" dirty="0" err="1"/>
              <a:t>gibi</a:t>
            </a:r>
            <a:r>
              <a:rPr lang="en-US" sz="1600" dirty="0"/>
              <a:t> </a:t>
            </a:r>
            <a:r>
              <a:rPr lang="en-US" sz="1600" dirty="0" err="1"/>
              <a:t>bir</a:t>
            </a:r>
            <a:r>
              <a:rPr lang="en-US" sz="1600" dirty="0"/>
              <a:t> </a:t>
            </a:r>
            <a:r>
              <a:rPr lang="en-US" sz="1600" dirty="0" err="1"/>
              <a:t>önermeye</a:t>
            </a:r>
            <a:r>
              <a:rPr lang="en-US" sz="1600" dirty="0"/>
              <a:t> </a:t>
            </a:r>
            <a:r>
              <a:rPr lang="en-US" sz="1600" dirty="0" err="1"/>
              <a:t>yüzde</a:t>
            </a:r>
            <a:r>
              <a:rPr lang="en-US" sz="1600" dirty="0"/>
              <a:t> </a:t>
            </a:r>
            <a:r>
              <a:rPr lang="en-US" sz="1600" dirty="0" err="1"/>
              <a:t>yüz</a:t>
            </a:r>
            <a:r>
              <a:rPr lang="en-US" sz="1600" dirty="0"/>
              <a:t> </a:t>
            </a:r>
            <a:r>
              <a:rPr lang="en-US" sz="1600" dirty="0" err="1"/>
              <a:t>yanlış</a:t>
            </a:r>
            <a:r>
              <a:rPr lang="en-US" sz="1600" dirty="0"/>
              <a:t> </a:t>
            </a:r>
            <a:r>
              <a:rPr lang="en-US" sz="1600" dirty="0" err="1"/>
              <a:t>ya</a:t>
            </a:r>
            <a:r>
              <a:rPr lang="en-US" sz="1600" dirty="0"/>
              <a:t> da </a:t>
            </a:r>
            <a:r>
              <a:rPr lang="en-US" sz="1600" dirty="0" err="1"/>
              <a:t>yüzde</a:t>
            </a:r>
            <a:r>
              <a:rPr lang="en-US" sz="1600" dirty="0"/>
              <a:t> </a:t>
            </a:r>
            <a:r>
              <a:rPr lang="en-US" sz="1600" dirty="0" err="1"/>
              <a:t>yüz</a:t>
            </a:r>
            <a:r>
              <a:rPr lang="en-US" sz="1600" dirty="0"/>
              <a:t> </a:t>
            </a:r>
            <a:r>
              <a:rPr lang="en-US" sz="1600" dirty="0" err="1"/>
              <a:t>doğru</a:t>
            </a:r>
            <a:r>
              <a:rPr lang="en-US" sz="1600" dirty="0"/>
              <a:t> </a:t>
            </a:r>
            <a:r>
              <a:rPr lang="en-US" sz="1600" dirty="0" err="1"/>
              <a:t>gibi</a:t>
            </a:r>
            <a:r>
              <a:rPr lang="en-US" sz="1600" dirty="0"/>
              <a:t> </a:t>
            </a:r>
            <a:r>
              <a:rPr lang="en-US" sz="1600" dirty="0" err="1"/>
              <a:t>bir</a:t>
            </a:r>
            <a:r>
              <a:rPr lang="en-US" sz="1600" dirty="0"/>
              <a:t> </a:t>
            </a:r>
            <a:r>
              <a:rPr lang="en-US" sz="1600" dirty="0" err="1"/>
              <a:t>yorum</a:t>
            </a:r>
            <a:r>
              <a:rPr lang="en-US" sz="1600" dirty="0"/>
              <a:t> </a:t>
            </a:r>
            <a:r>
              <a:rPr lang="en-US" sz="1600" dirty="0" err="1"/>
              <a:t>getirmek</a:t>
            </a:r>
            <a:r>
              <a:rPr lang="en-US" sz="1600" dirty="0"/>
              <a:t> </a:t>
            </a:r>
            <a:r>
              <a:rPr lang="en-US" sz="1600" dirty="0" err="1"/>
              <a:t>mümkündür</a:t>
            </a:r>
            <a:r>
              <a:rPr lang="en-US" sz="1600" dirty="0"/>
              <a:t>. </a:t>
            </a:r>
            <a:r>
              <a:rPr lang="en-US" sz="1600" dirty="0" err="1"/>
              <a:t>Ancak</a:t>
            </a:r>
            <a:r>
              <a:rPr lang="en-US" sz="1600" dirty="0"/>
              <a:t> </a:t>
            </a:r>
            <a:r>
              <a:rPr lang="en-US" sz="1600" dirty="0" err="1"/>
              <a:t>önerme</a:t>
            </a:r>
            <a:r>
              <a:rPr lang="en-US" sz="1600" dirty="0"/>
              <a:t> “Bu </a:t>
            </a:r>
            <a:r>
              <a:rPr lang="en-US" sz="1600" dirty="0" err="1"/>
              <a:t>kişi</a:t>
            </a:r>
            <a:r>
              <a:rPr lang="en-US" sz="1600" dirty="0"/>
              <a:t> </a:t>
            </a:r>
            <a:r>
              <a:rPr lang="en-US" sz="1600" dirty="0" err="1"/>
              <a:t>gençtir</a:t>
            </a:r>
            <a:r>
              <a:rPr lang="en-US" sz="1600" dirty="0"/>
              <a:t>.” </a:t>
            </a:r>
            <a:r>
              <a:rPr lang="en-US" sz="1600" dirty="0" err="1"/>
              <a:t>şeklinde</a:t>
            </a:r>
            <a:r>
              <a:rPr lang="en-US" sz="1600" dirty="0"/>
              <a:t> </a:t>
            </a:r>
            <a:r>
              <a:rPr lang="en-US" sz="1600" dirty="0" err="1"/>
              <a:t>ortaya</a:t>
            </a:r>
            <a:r>
              <a:rPr lang="en-US" sz="1600" dirty="0"/>
              <a:t> </a:t>
            </a:r>
            <a:r>
              <a:rPr lang="en-US" sz="1600" dirty="0" err="1"/>
              <a:t>atılırsa</a:t>
            </a:r>
            <a:r>
              <a:rPr lang="en-US" sz="1600" dirty="0"/>
              <a:t> </a:t>
            </a:r>
            <a:r>
              <a:rPr lang="en-US" sz="1600" dirty="0" err="1"/>
              <a:t>bulanık</a:t>
            </a:r>
            <a:r>
              <a:rPr lang="en-US" sz="1600" dirty="0"/>
              <a:t> </a:t>
            </a:r>
            <a:r>
              <a:rPr lang="en-US" sz="1600" dirty="0" err="1"/>
              <a:t>mantık</a:t>
            </a:r>
            <a:r>
              <a:rPr lang="en-US" sz="1600" dirty="0"/>
              <a:t> </a:t>
            </a:r>
            <a:r>
              <a:rPr lang="en-US" sz="1600" dirty="0" err="1"/>
              <a:t>kavramı</a:t>
            </a:r>
            <a:r>
              <a:rPr lang="en-US" sz="1600" dirty="0"/>
              <a:t> </a:t>
            </a:r>
            <a:r>
              <a:rPr lang="en-US" sz="1600" dirty="0" err="1"/>
              <a:t>ortaya</a:t>
            </a:r>
            <a:r>
              <a:rPr lang="en-US" sz="1600" dirty="0"/>
              <a:t> </a:t>
            </a:r>
            <a:r>
              <a:rPr lang="en-US" sz="1600" dirty="0" err="1"/>
              <a:t>çıkacaktır</a:t>
            </a:r>
            <a:r>
              <a:rPr lang="en-US" sz="1600" dirty="0"/>
              <a:t>.</a:t>
            </a:r>
          </a:p>
        </p:txBody>
      </p:sp>
    </p:spTree>
    <p:extLst>
      <p:ext uri="{BB962C8B-B14F-4D97-AF65-F5344CB8AC3E}">
        <p14:creationId xmlns:p14="http://schemas.microsoft.com/office/powerpoint/2010/main" val="304085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890D4D-36D1-AB2D-2206-17FADEBC05EC}"/>
              </a:ext>
            </a:extLst>
          </p:cNvPr>
          <p:cNvPicPr>
            <a:picLocks noChangeAspect="1"/>
          </p:cNvPicPr>
          <p:nvPr/>
        </p:nvPicPr>
        <p:blipFill rotWithShape="1">
          <a:blip r:embed="rId2"/>
          <a:srcRect l="7062" r="5912" b="-2"/>
          <a:stretch/>
        </p:blipFill>
        <p:spPr>
          <a:xfrm>
            <a:off x="884698" y="877413"/>
            <a:ext cx="6406903" cy="5043096"/>
          </a:xfrm>
          <a:prstGeom prst="rect">
            <a:avLst/>
          </a:prstGeom>
        </p:spPr>
      </p:pic>
      <p:grpSp>
        <p:nvGrpSpPr>
          <p:cNvPr id="16" name="Group 15">
            <a:extLst>
              <a:ext uri="{FF2B5EF4-FFF2-40B4-BE49-F238E27FC236}">
                <a16:creationId xmlns:a16="http://schemas.microsoft.com/office/drawing/2014/main" id="{BE589684-54CA-64D8-C963-5F19FF75BF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4697" y="5858828"/>
            <a:ext cx="6406903" cy="123363"/>
            <a:chOff x="7015162" y="5858828"/>
            <a:chExt cx="4300544" cy="123363"/>
          </a:xfrm>
        </p:grpSpPr>
        <p:sp>
          <p:nvSpPr>
            <p:cNvPr id="11" name="Rectangle 10">
              <a:extLst>
                <a:ext uri="{FF2B5EF4-FFF2-40B4-BE49-F238E27FC236}">
                  <a16:creationId xmlns:a16="http://schemas.microsoft.com/office/drawing/2014/main" id="{9B56B8E8-B789-DA4D-E4BE-03FA3165B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255D907-377D-0DF9-B4A4-4B44C46FB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37C5956-D974-6DE0-0648-AA408F9F1F63}"/>
              </a:ext>
            </a:extLst>
          </p:cNvPr>
          <p:cNvSpPr txBox="1"/>
          <p:nvPr/>
        </p:nvSpPr>
        <p:spPr>
          <a:xfrm>
            <a:off x="6826935" y="875809"/>
            <a:ext cx="5365065" cy="3447832"/>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dirty="0" err="1"/>
              <a:t>Yapay</a:t>
            </a:r>
            <a:r>
              <a:rPr lang="en-US" dirty="0"/>
              <a:t> </a:t>
            </a:r>
            <a:r>
              <a:rPr lang="en-US" dirty="0" err="1"/>
              <a:t>zekâda</a:t>
            </a:r>
            <a:r>
              <a:rPr lang="en-US" dirty="0"/>
              <a:t> </a:t>
            </a:r>
            <a:r>
              <a:rPr lang="en-US" dirty="0" err="1"/>
              <a:t>bulanık</a:t>
            </a:r>
            <a:r>
              <a:rPr lang="en-US" dirty="0"/>
              <a:t> </a:t>
            </a:r>
            <a:r>
              <a:rPr lang="en-US" dirty="0" err="1"/>
              <a:t>mantık</a:t>
            </a:r>
            <a:r>
              <a:rPr lang="en-US" dirty="0"/>
              <a:t> </a:t>
            </a:r>
            <a:r>
              <a:rPr lang="en-US" dirty="0" err="1"/>
              <a:t>bileşenleri</a:t>
            </a:r>
            <a:r>
              <a:rPr lang="en-US" dirty="0"/>
              <a:t> </a:t>
            </a:r>
            <a:r>
              <a:rPr lang="en-US" dirty="0" err="1"/>
              <a:t>şöyledir</a:t>
            </a:r>
            <a:r>
              <a:rPr lang="en-US" dirty="0"/>
              <a:t>: </a:t>
            </a:r>
          </a:p>
          <a:p>
            <a:pPr marL="285750" indent="-228600">
              <a:lnSpc>
                <a:spcPct val="90000"/>
              </a:lnSpc>
              <a:spcAft>
                <a:spcPts val="600"/>
              </a:spcAft>
              <a:buFont typeface="Arial" panose="020B0604020202020204" pitchFamily="34" charset="0"/>
              <a:buChar char="•"/>
            </a:pPr>
            <a:r>
              <a:rPr lang="en-US" dirty="0" err="1"/>
              <a:t>Giriş</a:t>
            </a:r>
            <a:r>
              <a:rPr lang="en-US" dirty="0"/>
              <a:t>: </a:t>
            </a:r>
            <a:r>
              <a:rPr lang="en-US" dirty="0" err="1"/>
              <a:t>Yapay</a:t>
            </a:r>
            <a:r>
              <a:rPr lang="en-US" dirty="0"/>
              <a:t> </a:t>
            </a:r>
            <a:r>
              <a:rPr lang="en-US" dirty="0" err="1"/>
              <a:t>zekâ</a:t>
            </a:r>
            <a:r>
              <a:rPr lang="en-US" dirty="0"/>
              <a:t> </a:t>
            </a:r>
            <a:r>
              <a:rPr lang="en-US" dirty="0" err="1"/>
              <a:t>bulanık</a:t>
            </a:r>
            <a:r>
              <a:rPr lang="en-US" dirty="0"/>
              <a:t> </a:t>
            </a:r>
            <a:r>
              <a:rPr lang="en-US" dirty="0" err="1"/>
              <a:t>mantık</a:t>
            </a:r>
            <a:r>
              <a:rPr lang="en-US" dirty="0"/>
              <a:t> </a:t>
            </a:r>
            <a:r>
              <a:rPr lang="en-US" dirty="0" err="1"/>
              <a:t>sistemlerinde</a:t>
            </a:r>
            <a:r>
              <a:rPr lang="en-US" dirty="0"/>
              <a:t> ilk </a:t>
            </a:r>
            <a:r>
              <a:rPr lang="en-US" dirty="0" err="1"/>
              <a:t>olarak</a:t>
            </a:r>
            <a:r>
              <a:rPr lang="en-US" dirty="0"/>
              <a:t> </a:t>
            </a:r>
            <a:r>
              <a:rPr lang="en-US" dirty="0" err="1"/>
              <a:t>veri</a:t>
            </a:r>
            <a:r>
              <a:rPr lang="en-US" dirty="0"/>
              <a:t> </a:t>
            </a:r>
            <a:r>
              <a:rPr lang="en-US" dirty="0" err="1"/>
              <a:t>girişi</a:t>
            </a:r>
            <a:r>
              <a:rPr lang="en-US" dirty="0"/>
              <a:t> </a:t>
            </a:r>
            <a:r>
              <a:rPr lang="en-US" dirty="0" err="1"/>
              <a:t>yapılır</a:t>
            </a:r>
            <a:r>
              <a:rPr lang="en-US" dirty="0"/>
              <a:t>. </a:t>
            </a:r>
            <a:r>
              <a:rPr lang="en-US" dirty="0" err="1"/>
              <a:t>Böylece</a:t>
            </a:r>
            <a:r>
              <a:rPr lang="en-US" dirty="0"/>
              <a:t> </a:t>
            </a:r>
            <a:r>
              <a:rPr lang="en-US" dirty="0" err="1"/>
              <a:t>bulanık</a:t>
            </a:r>
            <a:r>
              <a:rPr lang="en-US" dirty="0"/>
              <a:t> </a:t>
            </a:r>
            <a:r>
              <a:rPr lang="en-US" dirty="0" err="1"/>
              <a:t>mantık</a:t>
            </a:r>
            <a:r>
              <a:rPr lang="en-US" dirty="0"/>
              <a:t> </a:t>
            </a:r>
            <a:r>
              <a:rPr lang="en-US" dirty="0" err="1"/>
              <a:t>sistemi</a:t>
            </a:r>
            <a:r>
              <a:rPr lang="en-US" dirty="0"/>
              <a:t> </a:t>
            </a:r>
            <a:r>
              <a:rPr lang="en-US" dirty="0" err="1"/>
              <a:t>çalışmaya</a:t>
            </a:r>
            <a:r>
              <a:rPr lang="en-US" dirty="0"/>
              <a:t> </a:t>
            </a:r>
            <a:r>
              <a:rPr lang="en-US" dirty="0" err="1"/>
              <a:t>başlar</a:t>
            </a:r>
            <a:r>
              <a:rPr lang="en-US" dirty="0"/>
              <a:t>.  </a:t>
            </a:r>
          </a:p>
          <a:p>
            <a:pPr marL="285750" indent="-228600">
              <a:lnSpc>
                <a:spcPct val="90000"/>
              </a:lnSpc>
              <a:spcAft>
                <a:spcPts val="600"/>
              </a:spcAft>
              <a:buFont typeface="Arial" panose="020B0604020202020204" pitchFamily="34" charset="0"/>
              <a:buChar char="•"/>
            </a:pPr>
            <a:r>
              <a:rPr lang="en-US" dirty="0" err="1"/>
              <a:t>Bulanıklaştırıcı</a:t>
            </a:r>
            <a:r>
              <a:rPr lang="en-US" dirty="0"/>
              <a:t>: </a:t>
            </a:r>
            <a:r>
              <a:rPr lang="en-US" dirty="0" err="1"/>
              <a:t>Bulanık</a:t>
            </a:r>
            <a:r>
              <a:rPr lang="en-US" dirty="0"/>
              <a:t> </a:t>
            </a:r>
            <a:r>
              <a:rPr lang="en-US" dirty="0" err="1"/>
              <a:t>mantık</a:t>
            </a:r>
            <a:r>
              <a:rPr lang="en-US" dirty="0"/>
              <a:t> </a:t>
            </a:r>
            <a:r>
              <a:rPr lang="en-US" dirty="0" err="1"/>
              <a:t>sistemine</a:t>
            </a:r>
            <a:r>
              <a:rPr lang="en-US" dirty="0"/>
              <a:t> </a:t>
            </a:r>
            <a:r>
              <a:rPr lang="en-US" dirty="0" err="1"/>
              <a:t>girilen</a:t>
            </a:r>
            <a:r>
              <a:rPr lang="en-US" dirty="0"/>
              <a:t> </a:t>
            </a:r>
            <a:r>
              <a:rPr lang="en-US" dirty="0" err="1"/>
              <a:t>verileri</a:t>
            </a:r>
            <a:r>
              <a:rPr lang="en-US" dirty="0"/>
              <a:t> 0 </a:t>
            </a:r>
            <a:r>
              <a:rPr lang="en-US" dirty="0" err="1"/>
              <a:t>ile</a:t>
            </a:r>
            <a:r>
              <a:rPr lang="en-US" dirty="0"/>
              <a:t> 1 </a:t>
            </a:r>
            <a:r>
              <a:rPr lang="en-US" dirty="0" err="1"/>
              <a:t>arasındaki</a:t>
            </a:r>
            <a:r>
              <a:rPr lang="en-US" dirty="0"/>
              <a:t> </a:t>
            </a:r>
            <a:r>
              <a:rPr lang="en-US" dirty="0" err="1"/>
              <a:t>bulanık</a:t>
            </a:r>
            <a:r>
              <a:rPr lang="en-US" dirty="0"/>
              <a:t> </a:t>
            </a:r>
            <a:r>
              <a:rPr lang="en-US" dirty="0" err="1"/>
              <a:t>değerlere</a:t>
            </a:r>
            <a:r>
              <a:rPr lang="en-US" dirty="0"/>
              <a:t> </a:t>
            </a:r>
            <a:r>
              <a:rPr lang="en-US" dirty="0" err="1"/>
              <a:t>dönüştürür</a:t>
            </a:r>
            <a:r>
              <a:rPr lang="en-US" dirty="0"/>
              <a:t>.</a:t>
            </a:r>
          </a:p>
          <a:p>
            <a:pPr marL="285750" indent="-228600">
              <a:lnSpc>
                <a:spcPct val="90000"/>
              </a:lnSpc>
              <a:spcAft>
                <a:spcPts val="600"/>
              </a:spcAft>
              <a:buFont typeface="Arial" panose="020B0604020202020204" pitchFamily="34" charset="0"/>
              <a:buChar char="•"/>
            </a:pPr>
            <a:r>
              <a:rPr lang="en-US" dirty="0" err="1"/>
              <a:t>Kurallar</a:t>
            </a:r>
            <a:r>
              <a:rPr lang="en-US" dirty="0"/>
              <a:t>: </a:t>
            </a:r>
            <a:r>
              <a:rPr lang="en-US" dirty="0" err="1"/>
              <a:t>Bulanıklaştırma</a:t>
            </a:r>
            <a:r>
              <a:rPr lang="en-US" dirty="0"/>
              <a:t> </a:t>
            </a:r>
            <a:r>
              <a:rPr lang="en-US" dirty="0" err="1"/>
              <a:t>işlemi</a:t>
            </a:r>
            <a:r>
              <a:rPr lang="en-US" dirty="0"/>
              <a:t> </a:t>
            </a:r>
            <a:r>
              <a:rPr lang="en-US" dirty="0" err="1"/>
              <a:t>sırasındaki</a:t>
            </a:r>
            <a:r>
              <a:rPr lang="en-US" dirty="0"/>
              <a:t> </a:t>
            </a:r>
            <a:r>
              <a:rPr lang="en-US" dirty="0" err="1"/>
              <a:t>çıkarım</a:t>
            </a:r>
            <a:r>
              <a:rPr lang="en-US" dirty="0"/>
              <a:t> </a:t>
            </a:r>
            <a:r>
              <a:rPr lang="en-US" dirty="0" err="1"/>
              <a:t>kuralları</a:t>
            </a:r>
            <a:r>
              <a:rPr lang="en-US" dirty="0"/>
              <a:t> </a:t>
            </a:r>
            <a:r>
              <a:rPr lang="en-US" dirty="0" err="1"/>
              <a:t>belirlenir</a:t>
            </a:r>
            <a:r>
              <a:rPr lang="en-US" dirty="0"/>
              <a:t>.</a:t>
            </a:r>
          </a:p>
          <a:p>
            <a:pPr marL="285750" indent="-228600">
              <a:lnSpc>
                <a:spcPct val="90000"/>
              </a:lnSpc>
              <a:spcAft>
                <a:spcPts val="600"/>
              </a:spcAft>
              <a:buFont typeface="Arial" panose="020B0604020202020204" pitchFamily="34" charset="0"/>
              <a:buChar char="•"/>
            </a:pPr>
            <a:r>
              <a:rPr lang="en-US" dirty="0" err="1"/>
              <a:t>Çıkarım</a:t>
            </a:r>
            <a:r>
              <a:rPr lang="en-US" dirty="0"/>
              <a:t>: </a:t>
            </a:r>
            <a:r>
              <a:rPr lang="en-US" dirty="0" err="1"/>
              <a:t>Bulanık</a:t>
            </a:r>
            <a:r>
              <a:rPr lang="en-US" dirty="0"/>
              <a:t> </a:t>
            </a:r>
            <a:r>
              <a:rPr lang="en-US" dirty="0" err="1"/>
              <a:t>kuralları</a:t>
            </a:r>
            <a:r>
              <a:rPr lang="en-US" dirty="0"/>
              <a:t> </a:t>
            </a:r>
            <a:r>
              <a:rPr lang="en-US" dirty="0" err="1"/>
              <a:t>kullanarak</a:t>
            </a:r>
            <a:r>
              <a:rPr lang="en-US" dirty="0"/>
              <a:t> </a:t>
            </a:r>
            <a:r>
              <a:rPr lang="en-US" dirty="0" err="1"/>
              <a:t>bulanık</a:t>
            </a:r>
            <a:r>
              <a:rPr lang="en-US" dirty="0"/>
              <a:t> </a:t>
            </a:r>
            <a:r>
              <a:rPr lang="en-US" dirty="0" err="1"/>
              <a:t>giriş</a:t>
            </a:r>
            <a:r>
              <a:rPr lang="en-US" dirty="0"/>
              <a:t> </a:t>
            </a:r>
            <a:r>
              <a:rPr lang="en-US" dirty="0" err="1"/>
              <a:t>değerleri</a:t>
            </a:r>
            <a:r>
              <a:rPr lang="en-US" dirty="0"/>
              <a:t> </a:t>
            </a:r>
            <a:r>
              <a:rPr lang="en-US" dirty="0" err="1"/>
              <a:t>için</a:t>
            </a:r>
            <a:r>
              <a:rPr lang="en-US" dirty="0"/>
              <a:t> </a:t>
            </a:r>
            <a:r>
              <a:rPr lang="en-US" dirty="0" err="1"/>
              <a:t>bulanık</a:t>
            </a:r>
            <a:r>
              <a:rPr lang="en-US" dirty="0"/>
              <a:t> </a:t>
            </a:r>
            <a:r>
              <a:rPr lang="en-US" dirty="0" err="1"/>
              <a:t>sonuçlar</a:t>
            </a:r>
            <a:r>
              <a:rPr lang="en-US" dirty="0"/>
              <a:t> </a:t>
            </a:r>
            <a:r>
              <a:rPr lang="en-US" dirty="0" err="1"/>
              <a:t>çıkarır</a:t>
            </a:r>
            <a:r>
              <a:rPr lang="en-US" dirty="0"/>
              <a:t>. </a:t>
            </a:r>
          </a:p>
          <a:p>
            <a:pPr marL="285750" indent="-228600">
              <a:lnSpc>
                <a:spcPct val="90000"/>
              </a:lnSpc>
              <a:spcAft>
                <a:spcPts val="600"/>
              </a:spcAft>
              <a:buFont typeface="Arial" panose="020B0604020202020204" pitchFamily="34" charset="0"/>
              <a:buChar char="•"/>
            </a:pPr>
            <a:r>
              <a:rPr lang="en-US" dirty="0" err="1"/>
              <a:t>Durulaştırıcı</a:t>
            </a:r>
            <a:r>
              <a:rPr lang="en-US" dirty="0"/>
              <a:t>: </a:t>
            </a:r>
            <a:r>
              <a:rPr lang="en-US" dirty="0" err="1"/>
              <a:t>Çıkarımdan</a:t>
            </a:r>
            <a:r>
              <a:rPr lang="en-US" dirty="0"/>
              <a:t> </a:t>
            </a:r>
            <a:r>
              <a:rPr lang="en-US" dirty="0" err="1"/>
              <a:t>elde</a:t>
            </a:r>
            <a:r>
              <a:rPr lang="en-US" dirty="0"/>
              <a:t> </a:t>
            </a:r>
            <a:r>
              <a:rPr lang="en-US" dirty="0" err="1"/>
              <a:t>edilen</a:t>
            </a:r>
            <a:r>
              <a:rPr lang="en-US" dirty="0"/>
              <a:t> </a:t>
            </a:r>
            <a:r>
              <a:rPr lang="en-US" dirty="0" err="1"/>
              <a:t>sonuçları</a:t>
            </a:r>
            <a:r>
              <a:rPr lang="en-US" dirty="0"/>
              <a:t> </a:t>
            </a:r>
            <a:r>
              <a:rPr lang="en-US" dirty="0" err="1"/>
              <a:t>istenilen</a:t>
            </a:r>
            <a:r>
              <a:rPr lang="en-US" dirty="0"/>
              <a:t> </a:t>
            </a:r>
            <a:r>
              <a:rPr lang="en-US" dirty="0" err="1"/>
              <a:t>gerçek</a:t>
            </a:r>
            <a:r>
              <a:rPr lang="en-US" dirty="0"/>
              <a:t> </a:t>
            </a:r>
            <a:r>
              <a:rPr lang="en-US" dirty="0" err="1"/>
              <a:t>değerlere</a:t>
            </a:r>
            <a:r>
              <a:rPr lang="en-US" dirty="0"/>
              <a:t> </a:t>
            </a:r>
            <a:r>
              <a:rPr lang="en-US" dirty="0" err="1"/>
              <a:t>dönüştürür</a:t>
            </a:r>
            <a:r>
              <a:rPr lang="en-US" dirty="0"/>
              <a:t>. </a:t>
            </a:r>
          </a:p>
          <a:p>
            <a:pPr marL="285750" indent="-228600">
              <a:lnSpc>
                <a:spcPct val="90000"/>
              </a:lnSpc>
              <a:spcAft>
                <a:spcPts val="600"/>
              </a:spcAft>
              <a:buFont typeface="Arial" panose="020B0604020202020204" pitchFamily="34" charset="0"/>
              <a:buChar char="•"/>
            </a:pPr>
            <a:r>
              <a:rPr lang="en-US" dirty="0" err="1"/>
              <a:t>Çıkış</a:t>
            </a:r>
            <a:r>
              <a:rPr lang="en-US" dirty="0"/>
              <a:t>: </a:t>
            </a:r>
            <a:r>
              <a:rPr lang="en-US" dirty="0" err="1"/>
              <a:t>Bulanık</a:t>
            </a:r>
            <a:r>
              <a:rPr lang="en-US" dirty="0"/>
              <a:t> </a:t>
            </a:r>
            <a:r>
              <a:rPr lang="en-US" dirty="0" err="1"/>
              <a:t>mantık</a:t>
            </a:r>
            <a:r>
              <a:rPr lang="en-US" dirty="0"/>
              <a:t> </a:t>
            </a:r>
            <a:r>
              <a:rPr lang="en-US" dirty="0" err="1"/>
              <a:t>sisteminden</a:t>
            </a:r>
            <a:r>
              <a:rPr lang="en-US" dirty="0"/>
              <a:t> </a:t>
            </a:r>
            <a:r>
              <a:rPr lang="en-US" dirty="0" err="1"/>
              <a:t>elde</a:t>
            </a:r>
            <a:r>
              <a:rPr lang="en-US" dirty="0"/>
              <a:t> </a:t>
            </a:r>
            <a:r>
              <a:rPr lang="en-US" dirty="0" err="1"/>
              <a:t>edilen</a:t>
            </a:r>
            <a:r>
              <a:rPr lang="en-US" dirty="0"/>
              <a:t> </a:t>
            </a:r>
            <a:r>
              <a:rPr lang="en-US" dirty="0" err="1"/>
              <a:t>çıkış</a:t>
            </a:r>
            <a:r>
              <a:rPr lang="en-US" dirty="0"/>
              <a:t> </a:t>
            </a:r>
            <a:r>
              <a:rPr lang="en-US" dirty="0" err="1"/>
              <a:t>verisidir</a:t>
            </a:r>
            <a:r>
              <a:rPr lang="en-US" dirty="0"/>
              <a:t>.</a:t>
            </a:r>
          </a:p>
        </p:txBody>
      </p:sp>
    </p:spTree>
    <p:extLst>
      <p:ext uri="{BB962C8B-B14F-4D97-AF65-F5344CB8AC3E}">
        <p14:creationId xmlns:p14="http://schemas.microsoft.com/office/powerpoint/2010/main" val="136805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ign with arrows pointing to a model&#10;&#10;Description automatically generated">
            <a:extLst>
              <a:ext uri="{FF2B5EF4-FFF2-40B4-BE49-F238E27FC236}">
                <a16:creationId xmlns:a16="http://schemas.microsoft.com/office/drawing/2014/main" id="{91CB5750-408C-617F-6A1C-EF0298C5A49C}"/>
              </a:ext>
            </a:extLst>
          </p:cNvPr>
          <p:cNvPicPr>
            <a:picLocks noChangeAspect="1"/>
          </p:cNvPicPr>
          <p:nvPr/>
        </p:nvPicPr>
        <p:blipFill rotWithShape="1">
          <a:blip r:embed="rId2"/>
          <a:srcRect b="2434"/>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2" name="Group 11">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3" name="Freeform: Shape 12">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56CA911B-8DC1-8C73-BF70-C02BCA36D576}"/>
              </a:ext>
            </a:extLst>
          </p:cNvPr>
          <p:cNvSpPr txBox="1"/>
          <p:nvPr/>
        </p:nvSpPr>
        <p:spPr>
          <a:xfrm>
            <a:off x="5664201" y="4669978"/>
            <a:ext cx="5692774" cy="11737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a:solidFill>
                  <a:schemeClr val="bg1">
                    <a:alpha val="80000"/>
                  </a:schemeClr>
                </a:solidFill>
              </a:rPr>
              <a:t>Şekil 2.4’te gösterilen bulaşık makinesi bulanık mantık modeline uygun olarak giriş ve çıkış parametrelerini belirler. Bulaşık makinası bulanık mantık modeli ile belirlenen bulaşık miktarı ve kirlilik seviyesine göre bulaşıkları yıkamak için gerekli olan süreyi belirler.</a:t>
            </a:r>
          </a:p>
        </p:txBody>
      </p:sp>
    </p:spTree>
    <p:extLst>
      <p:ext uri="{BB962C8B-B14F-4D97-AF65-F5344CB8AC3E}">
        <p14:creationId xmlns:p14="http://schemas.microsoft.com/office/powerpoint/2010/main" val="19238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6AF8B-BF9C-0929-9372-DB218D635959}"/>
              </a:ext>
            </a:extLst>
          </p:cNvPr>
          <p:cNvPicPr>
            <a:picLocks noChangeAspect="1"/>
          </p:cNvPicPr>
          <p:nvPr/>
        </p:nvPicPr>
        <p:blipFill>
          <a:blip r:embed="rId2"/>
          <a:stretch>
            <a:fillRect/>
          </a:stretch>
        </p:blipFill>
        <p:spPr>
          <a:xfrm>
            <a:off x="190723" y="1491176"/>
            <a:ext cx="10533837" cy="3312932"/>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CC60AAC-23A3-E4C7-7930-5B9A55B77D31}"/>
                  </a:ext>
                </a:extLst>
              </p14:cNvPr>
              <p14:cNvContentPartPr/>
              <p14:nvPr/>
            </p14:nvContentPartPr>
            <p14:xfrm>
              <a:off x="875160" y="2446560"/>
              <a:ext cx="9081720" cy="4277880"/>
            </p14:xfrm>
          </p:contentPart>
        </mc:Choice>
        <mc:Fallback>
          <p:pic>
            <p:nvPicPr>
              <p:cNvPr id="4" name="Ink 3">
                <a:extLst>
                  <a:ext uri="{FF2B5EF4-FFF2-40B4-BE49-F238E27FC236}">
                    <a16:creationId xmlns:a16="http://schemas.microsoft.com/office/drawing/2014/main" id="{3CC60AAC-23A3-E4C7-7930-5B9A55B77D31}"/>
                  </a:ext>
                </a:extLst>
              </p:cNvPr>
              <p:cNvPicPr/>
              <p:nvPr/>
            </p:nvPicPr>
            <p:blipFill>
              <a:blip r:embed="rId4"/>
              <a:stretch>
                <a:fillRect/>
              </a:stretch>
            </p:blipFill>
            <p:spPr>
              <a:xfrm>
                <a:off x="865800" y="2437200"/>
                <a:ext cx="9100440" cy="4296600"/>
              </a:xfrm>
              <a:prstGeom prst="rect">
                <a:avLst/>
              </a:prstGeom>
            </p:spPr>
          </p:pic>
        </mc:Fallback>
      </mc:AlternateContent>
    </p:spTree>
    <p:extLst>
      <p:ext uri="{BB962C8B-B14F-4D97-AF65-F5344CB8AC3E}">
        <p14:creationId xmlns:p14="http://schemas.microsoft.com/office/powerpoint/2010/main" val="2465240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193</TotalTime>
  <Words>467</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TAHAELHARİRİ</dc:creator>
  <cp:lastModifiedBy>TAHAELHARİRİ</cp:lastModifiedBy>
  <cp:revision>2</cp:revision>
  <dcterms:created xsi:type="dcterms:W3CDTF">2024-05-01T12:40:32Z</dcterms:created>
  <dcterms:modified xsi:type="dcterms:W3CDTF">2024-05-01T16:19:29Z</dcterms:modified>
</cp:coreProperties>
</file>