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jd7qgr8VbP8x860swS1/IvN8ck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0" name="Google Shape;70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7" name="Google Shape;77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9" name="Google Shape;39;p4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5" name="Google Shape;45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6" name="Google Shape;46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3" name="Google Shape;63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4" name="Google Shape;64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714750" y="4357687"/>
            <a:ext cx="5429250" cy="544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b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Enhanced ER Modeling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211637" y="5013325"/>
            <a:ext cx="3960812" cy="503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Chapter # 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Subclasses, Superclasses and Inheritance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5439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concept associated with subclasses is that of </a:t>
            </a:r>
            <a:r>
              <a:rPr b="1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Type inheritance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entity that is member of a subclass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attributes of the entity as a member of the superclass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relationships of the entity as a member of the superclass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4_01" id="145" name="Google Shape;14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Subclasses, Superclasses and Inheritance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In the previous slide, SECRETARY (as well as TECHNICIAN and ENGINEER) inherit the attributes Name, SSN, …, from EMPLOYEE</a:t>
            </a:r>
            <a:endParaRPr/>
          </a:p>
          <a:p>
            <a:pPr indent="-1714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SECRETARY entity will have values for the inherited attributes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SECRETARY entity will also keep all relationships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process of defining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sng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set of subclasses</a:t>
            </a:r>
            <a:r>
              <a:rPr b="0" i="0" lang="en-US" sz="180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 entity type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subclasses is based upon some distinguishing characteristics of the entities in the super class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85750" lvl="1" marL="74295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{SECRETARY, ENGINEER, TECHNICIAN} is a specialization of EMPLOYEE based upon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type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285750" y="17145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There may be several specializations of the same super class 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Example: Another specialization of EMPLOYEE based on </a:t>
            </a:r>
            <a:r>
              <a:rPr b="1" i="1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of pay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is {SALARIED_EMPLOYEE, HOURLY_EMPLOYEE}.</a:t>
            </a:r>
            <a:endParaRPr/>
          </a:p>
          <a:p>
            <a:pPr indent="-215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subset symbol on each line connecting a subclass to the circle indicates the direction of the super class/subclass relationship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of a subclass are called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attribute Typing Speed of SECRETARY</a:t>
            </a:r>
            <a:endParaRPr/>
          </a:p>
          <a:p>
            <a:pPr indent="-1143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subclass can also participate in specific relationship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relationship BELONGS_TO HOURLY_EMPLOYEE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4_01" id="175" name="Google Shape;175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summary, the specialization process allows us to do the following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set of subclass of an entity type</a:t>
            </a:r>
            <a:endParaRPr/>
          </a:p>
          <a:p>
            <a:pPr indent="-1714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additional specific attributes with each subclass</a:t>
            </a:r>
            <a:endParaRPr/>
          </a:p>
          <a:p>
            <a:pPr indent="-1714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additional specific relationship types between each subclass and other entity types or other subclasses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reverse of the specialization process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Several classes with common features are generalized into a superclass; original classes become its subclasses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CAR, TRUCK generalized into VEHICLE; both CAR, TRUCK become subclasses of the superclass VEHICLE.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view {CAR, TRUCK} as a specialization of VEHICLE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Alternatively, we can view VEHICLE as a generalization of CAR and TRUCK 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pic>
        <p:nvPicPr>
          <p:cNvPr descr="fig04_03" id="193" name="Google Shape;19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ER (EER) model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 to design more accurate database schemas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 the data properties and constraints more precisely</a:t>
            </a:r>
            <a:endParaRPr/>
          </a:p>
          <a:p>
            <a:pPr indent="-127000" lvl="2" marL="1143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complex requirements than traditional applications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Diagrammatic notation sometimes used to distinguish between generalization and specialization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 pointing to the generalized super class represents a generalization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Arrows pointing to the specialized subclasses represent a specialization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not use this notation because it is often subjective as to which process is more appropriate for a particular situation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1" marL="7429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Data Modeling with Specialization and Generalization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superclass or subclass represents a set of entities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rectangles in EER diagrams (as are entity types)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all entity sets are simply called classes, whether they are entity types, superclasses, or subclasses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If we can determine exactly those entities that will become members of each subclass by a condition, the subclasses are called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predicate-defined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condition-defined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subclasses 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is a constraint that determines subclass members </a:t>
            </a:r>
            <a:endParaRPr/>
          </a:p>
          <a:p>
            <a:pPr indent="-1714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a predicate-defined subclass by writing the predicate condition next to the line attaching the subclass to its superclass </a:t>
            </a:r>
            <a:endParaRPr/>
          </a:p>
          <a:p>
            <a:pPr indent="-1714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If all subclasses in a specialization have membership condition on same attribute of the superclass, specialization is called an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attribute defined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-specialization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is called the defining attribute of the specialization 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JobType is the defining attribute of the specialization {SECRETARY, TECHNICIAN, ENGINEER} of EMPLOYEE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</a:t>
            </a:r>
            <a:endParaRPr/>
          </a:p>
        </p:txBody>
      </p:sp>
      <p:pic>
        <p:nvPicPr>
          <p:cNvPr descr="fig04_04" id="217" name="Google Shape;21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46275"/>
            <a:ext cx="8229600" cy="383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 condition determines membership, the subclass is called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user-defined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 in a subclass is determined by the database users by applying an operation to add an entity to the subclass </a:t>
            </a:r>
            <a:endParaRPr/>
          </a:p>
          <a:p>
            <a:pPr indent="-1714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 in the subclass is specified individually for each entity in the superclass by the user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basic constraints can apply to a specialization/generalization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Disjointness Constraint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–"/>
            </a:pPr>
            <a:r>
              <a:rPr b="1" i="1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Completeness Constraint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Disjointness Constraint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Specifies that the subclasses of the specialization must be disjointed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 entity can be a member of at most one of the subclasses of the specialization)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 disjointed, overlap; that is the same entity may be a member of more than one subclass of the specialization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EER diagram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Disjointness Constraint</a:t>
            </a:r>
            <a:endParaRPr/>
          </a:p>
        </p:txBody>
      </p:sp>
      <p:pic>
        <p:nvPicPr>
          <p:cNvPr descr="fig04_04" id="241" name="Google Shape;24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46275"/>
            <a:ext cx="8229600" cy="383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Overlapping Constraint</a:t>
            </a:r>
            <a:endParaRPr/>
          </a:p>
        </p:txBody>
      </p:sp>
      <p:pic>
        <p:nvPicPr>
          <p:cNvPr descr="fig04_05" id="247" name="Google Shape;24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28812"/>
            <a:ext cx="8229600" cy="307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Completeness Constraint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57200" y="1600200"/>
            <a:ext cx="84724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Completeness Constraint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Total specifies that every entity in the super class must be a member of some subclass in the specialization/ generalization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double line 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every  EMPLOYEE must be either an HOURLY_EMPLOYEE or a  SALARIED_EMPLOYEE, then the specialization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{HOURLY_EMPLOYEE,SALARIED_EMPLOYEE} in is a total specialization of EMPLOYEE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Partial allows an entity not to belong to any of the subclasses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EER diagrams by a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 line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if some EMPLOYEE entities do not belong to any of the subclasses {SECRETARY,ENGINEER,TECHNICIAN} in, then that specialization is partial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Enhanced ER (EER) model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EER model includes all modeling concepts of the ER model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In addition, EER includes: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classes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Specialization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Completeness Constraint</a:t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The disjointness and completeness constraints are independent.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we have the following four possible constraints on specialization: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Disjoint, total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Disjoint, partial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Overlapping, total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Overlapping, partial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on Specialization and Generalization</a:t>
            </a:r>
            <a:endParaRPr/>
          </a:p>
        </p:txBody>
      </p:sp>
      <p:sp>
        <p:nvSpPr>
          <p:cNvPr id="265" name="Google Shape;265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general rules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Deleting an entity from s superclass implies that it is automatically deleted from all the subclasses to which it belongs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Inserting an entity in a superclass of a total specialization implies that the entity is mandatorily inserted in at least one of the subclasses of the specialization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/ Generalization Hierarchies, Lattices and Shared Subclasses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subclass may itself have further subclasses specified on it 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a hierarchy or a lattice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Hierarchy has a constraint that every subclass has only one superclass (called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 inheritance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lattice, a subclass can be subclass of more than one superclass (called </a:t>
            </a:r>
            <a:r>
              <a:rPr b="1" i="1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multiple inheritance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lattice or hierarchy, a subclass inherits attributes not only of its direct superclass, but also of all its predecessor superclasses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subclass with more than one superclass is called a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shared subclass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/ Generalization Hierarchies, Lattices and Shared Subclasses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specialization, start with an entity type and then define subclasses of the entity type by successive specialization (top down conceptual refinement process)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generalization, start with many entity types and generalize those that have common properties (bottom up conceptual synthesis process)</a:t>
            </a:r>
            <a:endParaRPr/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Specialization Lattice</a:t>
            </a:r>
            <a:endParaRPr/>
          </a:p>
        </p:txBody>
      </p:sp>
      <p:pic>
        <p:nvPicPr>
          <p:cNvPr descr="fig04_06" id="283" name="Google Shape;28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93925"/>
            <a:ext cx="8229600" cy="3338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ec_gen" id="289" name="Google Shape;28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</p:txBody>
      </p:sp>
      <p:sp>
        <p:nvSpPr>
          <p:cNvPr id="295" name="Google Shape;295;p36"/>
          <p:cNvSpPr txBox="1"/>
          <p:nvPr>
            <p:ph idx="1" type="body"/>
          </p:nvPr>
        </p:nvSpPr>
        <p:spPr>
          <a:xfrm>
            <a:off x="457200" y="1600200"/>
            <a:ext cx="84724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of the superclass/subclass relationships we have seen thus far have a single superclass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shared subclass is subclass in more than one distinct superclass/subclass relationships, where each relationships has a single superclass (multiple inheritance)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need to model a single superclass/subclass relationship with more than one superclass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Superclasses represent different entity types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a subclass is called a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UNION TYPE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Database for vehicle registration, vehicle owner can be a person, a bank (holding a lien on a vehicle) or a company.</a:t>
            </a:r>
            <a:endParaRPr/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(subclass) OWNER is a subset of the union of the three superclasses COMPANY, BANK, and PERSON 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category member must exist in at least one of its superclasses</a:t>
            </a:r>
            <a:endParaRPr/>
          </a:p>
          <a:p>
            <a:pPr indent="-171450" lvl="1" marL="74295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Note: The difference from shared subclass, which is subset of the intersection of its superclasses (shared subclass member must exist in all of its superclasses).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ec_gen3" id="307" name="Google Shape;307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64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compare a UNION (OWNER) with shared subclass (ENGINEERING_MANAGER)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latter is a subclass of each of the three superclass ENGINEER, MANAGER and SALARIED_EMPLOYEE, so an entity that us a member of ENGINEERING_MANAGER </a:t>
            </a:r>
            <a:r>
              <a:rPr b="1" i="0"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exist in all three 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means that an engineering manager must be an ENGINEER, a MANAGER, and a SALARIED_EMPLOYEE</a:t>
            </a:r>
            <a:endParaRPr/>
          </a:p>
          <a:p>
            <a:pPr indent="-2286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an entity that is a member of OWNER must exist in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one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superclass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7"/>
            <a:ext cx="82296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 classes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In many cases an entity type has numerous sub groupings of its entities that are meaningful and need to be represented explicitly because of their significance to the database application.</a:t>
            </a:r>
            <a:endParaRPr/>
          </a:p>
          <a:p>
            <a:pPr indent="-1905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example: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may be further grouped into: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SECRETARY, ENGINEER, TECHNICIAN, …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EMPLOYEE’s Job</a:t>
            </a:r>
            <a:endParaRPr/>
          </a:p>
          <a:p>
            <a:pPr indent="-127000" lvl="3" marL="1600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who are managers</a:t>
            </a:r>
            <a:endParaRPr/>
          </a:p>
          <a:p>
            <a:pPr indent="-127000" lvl="3" marL="1600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SALARIED_EMPLOYEE, HOURLY_EMPLOYEE</a:t>
            </a:r>
            <a:endParaRPr/>
          </a:p>
          <a:p>
            <a:pPr indent="-228600" lvl="3" marL="16002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EMPLOYEE’s method of pay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(UNION TYPES)</a:t>
            </a:r>
            <a:endParaRPr/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inheritance works more selectively in the case of UNION.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OWNER entity inherits attributes of a COMPANY, a PERSON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BANK</a:t>
            </a:r>
            <a:endParaRPr/>
          </a:p>
          <a:p>
            <a:pPr indent="-2286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shared subclass such as ENGINEERING_MANAGER inherits </a:t>
            </a:r>
            <a:r>
              <a:rPr b="1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attributes of its superclasses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4_01"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 classes</a:t>
            </a:r>
            <a:b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We call each of these sub groupings a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subclass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EMPLOYEE entity type, and the EMPLOYEE entity type is called the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 class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of these subclasses.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called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 class/subclass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 well as simply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class/subclass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relationships: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EMPLOYEE/SECRETARY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EMPLOYEE/TECHNICIAN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EMPLOYEE/MANAGER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These are also called </a:t>
            </a: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IS-A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SECRETARY IS-A EMPLOYEE, TECHNICIAN IS-A EMPLOYEE, ….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 classes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Entity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 in the database only by being a member of a subclass; it must also be a member of the superclass</a:t>
            </a:r>
            <a:endParaRPr/>
          </a:p>
          <a:p>
            <a:pPr indent="-2286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member of the superclass can be optionally included as a member of any number of its subclasses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Subclasses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 classes</a:t>
            </a:r>
            <a:b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salaried employee who is also an engineer belongs to the two subclasses: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ENGINEER, and SALARIED_EMPLOYEE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A salaried employee who is also an engineering manager belongs to the three subclasses: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MANAGER,ENGINEER, and SALARIED_EMPLOYEE </a:t>
            </a:r>
            <a:endParaRPr/>
          </a:p>
          <a:p>
            <a:pPr indent="-101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necessary that every entity in a superclass be a member of some subclass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4_01" id="133" name="Google Shape;13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2010-05-23T14:28:12Z</dcterms:created>
  <dc:creator>Mariajose</dc:creator>
</cp:coreProperties>
</file>