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6" r:id="rId5"/>
    <p:sldId id="305" r:id="rId6"/>
    <p:sldId id="307" r:id="rId7"/>
    <p:sldId id="256" r:id="rId8"/>
    <p:sldId id="308" r:id="rId9"/>
    <p:sldId id="257" r:id="rId10"/>
    <p:sldId id="258" r:id="rId11"/>
    <p:sldId id="259" r:id="rId12"/>
    <p:sldId id="260" r:id="rId13"/>
    <p:sldId id="266" r:id="rId14"/>
    <p:sldId id="265" r:id="rId15"/>
    <p:sldId id="279" r:id="rId16"/>
    <p:sldId id="278" r:id="rId17"/>
    <p:sldId id="277" r:id="rId18"/>
    <p:sldId id="276" r:id="rId19"/>
    <p:sldId id="275" r:id="rId20"/>
    <p:sldId id="274" r:id="rId21"/>
    <p:sldId id="273" r:id="rId22"/>
    <p:sldId id="272" r:id="rId23"/>
    <p:sldId id="271" r:id="rId24"/>
    <p:sldId id="270" r:id="rId25"/>
    <p:sldId id="269" r:id="rId26"/>
    <p:sldId id="26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/>
            </a:r>
            <a:br>
              <a:rPr lang="en-US" sz="5400" b="1" dirty="0" smtClean="0">
                <a:solidFill>
                  <a:srgbClr val="7030A0"/>
                </a:solidFill>
              </a:rPr>
            </a:br>
            <a:r>
              <a:rPr lang="en-US" sz="5400" b="1" dirty="0" smtClean="0">
                <a:solidFill>
                  <a:srgbClr val="7030A0"/>
                </a:solidFill>
              </a:rPr>
              <a:t> INTRODUCTION TO OPERATING SYSTEM</a:t>
            </a:r>
            <a:br>
              <a:rPr lang="en-US" sz="5400" b="1" dirty="0" smtClean="0">
                <a:solidFill>
                  <a:srgbClr val="7030A0"/>
                </a:solidFill>
              </a:rPr>
            </a:br>
            <a:r>
              <a:rPr lang="en-US" sz="5400" b="1" dirty="0" smtClean="0">
                <a:solidFill>
                  <a:srgbClr val="7030A0"/>
                </a:solidFill>
              </a:rPr>
              <a:t>CS-222T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7467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" y="0"/>
            <a:ext cx="91247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7" y="532721"/>
            <a:ext cx="7680243" cy="4611574"/>
          </a:xfrm>
        </p:spPr>
      </p:pic>
    </p:spTree>
    <p:extLst>
      <p:ext uri="{BB962C8B-B14F-4D97-AF65-F5344CB8AC3E}">
        <p14:creationId xmlns:p14="http://schemas.microsoft.com/office/powerpoint/2010/main" val="3183630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eel Saeed\Desktop\operating slides\3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26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eel Saeed\Desktop\operating slides\3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126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eel Saeed\Desktop\operating slides\3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254"/>
            <a:ext cx="9144000" cy="5886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7568054" cy="5680041"/>
          </a:xfrm>
        </p:spPr>
      </p:pic>
    </p:spTree>
    <p:extLst>
      <p:ext uri="{BB962C8B-B14F-4D97-AF65-F5344CB8AC3E}">
        <p14:creationId xmlns:p14="http://schemas.microsoft.com/office/powerpoint/2010/main" val="2754604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eel Saeed\Desktop\operating slides\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Systems calls is a request made by the user program to the operating system in order to get any kind of services.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Typically written in a high-level language (C or C++)</a:t>
            </a:r>
            <a:endParaRPr lang="en-US" altLang="en-US" sz="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Standard C Library Example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C program invoking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() library call, which calls write() system call</a:t>
            </a:r>
          </a:p>
          <a:p>
            <a:endParaRPr lang="en-US" dirty="0"/>
          </a:p>
        </p:txBody>
      </p:sp>
      <p:pic>
        <p:nvPicPr>
          <p:cNvPr id="4" name="Picture 1" descr="Screen Shot 2012-12-01 at 1.12.0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057400"/>
            <a:ext cx="4564063" cy="461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System Call – OS Relationship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5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62307"/>
            <a:ext cx="7239000" cy="443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Process control</a:t>
            </a:r>
          </a:p>
          <a:p>
            <a:pPr lvl="1"/>
            <a:r>
              <a:rPr lang="en-US" altLang="en-US" dirty="0" smtClean="0"/>
              <a:t>create process, terminate process</a:t>
            </a:r>
          </a:p>
          <a:p>
            <a:pPr lvl="1"/>
            <a:r>
              <a:rPr lang="en-US" altLang="en-US" dirty="0" smtClean="0"/>
              <a:t>end, abort</a:t>
            </a:r>
          </a:p>
          <a:p>
            <a:pPr lvl="1"/>
            <a:r>
              <a:rPr lang="en-US" altLang="en-US" dirty="0" smtClean="0"/>
              <a:t>load, execute</a:t>
            </a:r>
          </a:p>
          <a:p>
            <a:pPr lvl="1"/>
            <a:r>
              <a:rPr lang="en-US" altLang="en-US" dirty="0" smtClean="0"/>
              <a:t>wait for time</a:t>
            </a:r>
          </a:p>
          <a:p>
            <a:pPr lvl="1"/>
            <a:r>
              <a:rPr lang="en-US" altLang="en-US" dirty="0" smtClean="0"/>
              <a:t>allocate and free memory</a:t>
            </a:r>
          </a:p>
          <a:p>
            <a:r>
              <a:rPr lang="en-US" altLang="en-US" dirty="0" smtClean="0"/>
              <a:t>File management</a:t>
            </a:r>
          </a:p>
          <a:p>
            <a:pPr lvl="1"/>
            <a:r>
              <a:rPr lang="en-US" altLang="en-US" dirty="0" smtClean="0"/>
              <a:t>create file, delete file</a:t>
            </a:r>
          </a:p>
          <a:p>
            <a:pPr lvl="1"/>
            <a:r>
              <a:rPr lang="en-US" altLang="en-US" dirty="0" smtClean="0"/>
              <a:t>open, close file</a:t>
            </a:r>
          </a:p>
          <a:p>
            <a:pPr lvl="1"/>
            <a:r>
              <a:rPr lang="en-US" altLang="en-US" dirty="0" smtClean="0"/>
              <a:t>read, write</a:t>
            </a:r>
          </a:p>
          <a:p>
            <a:pPr lvl="1">
              <a:buNone/>
            </a:pPr>
            <a:endParaRPr lang="en-US" altLang="en-US" dirty="0" smtClean="0"/>
          </a:p>
          <a:p>
            <a:r>
              <a:rPr lang="en-US" altLang="en-US" dirty="0" smtClean="0"/>
              <a:t>Device management</a:t>
            </a:r>
          </a:p>
          <a:p>
            <a:pPr lvl="1"/>
            <a:r>
              <a:rPr lang="en-US" altLang="en-US" dirty="0" smtClean="0"/>
              <a:t>request device, release device</a:t>
            </a:r>
          </a:p>
          <a:p>
            <a:pPr lvl="1"/>
            <a:r>
              <a:rPr lang="en-US" altLang="en-US" dirty="0" smtClean="0"/>
              <a:t>read, write</a:t>
            </a:r>
          </a:p>
          <a:p>
            <a:pPr lvl="1"/>
            <a:r>
              <a:rPr lang="en-US" altLang="en-US" dirty="0" smtClean="0"/>
              <a:t>logically attach or detach devices</a:t>
            </a:r>
          </a:p>
          <a:p>
            <a:pPr lvl="1"/>
            <a:endParaRPr lang="en-US" alt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>
              <a:buNone/>
            </a:pPr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Information maintenance</a:t>
            </a:r>
          </a:p>
          <a:p>
            <a:pPr lvl="1"/>
            <a:r>
              <a:rPr lang="en-US" altLang="en-US" dirty="0" smtClean="0"/>
              <a:t>get time or date, set time or date</a:t>
            </a:r>
          </a:p>
          <a:p>
            <a:pPr lvl="1"/>
            <a:r>
              <a:rPr lang="en-US" altLang="en-US" dirty="0" smtClean="0"/>
              <a:t>get system data, set system data</a:t>
            </a:r>
          </a:p>
          <a:p>
            <a:pPr lvl="1"/>
            <a:r>
              <a:rPr lang="en-US" altLang="en-US" dirty="0" smtClean="0"/>
              <a:t>get and set process, file, or device attributes</a:t>
            </a:r>
          </a:p>
          <a:p>
            <a:r>
              <a:rPr lang="en-US" altLang="en-US" dirty="0" smtClean="0"/>
              <a:t>Communications</a:t>
            </a:r>
          </a:p>
          <a:p>
            <a:pPr lvl="1"/>
            <a:r>
              <a:rPr lang="en-US" altLang="en-US" dirty="0" smtClean="0"/>
              <a:t>create, delete communication connection</a:t>
            </a:r>
          </a:p>
          <a:p>
            <a:pPr lvl="1"/>
            <a:r>
              <a:rPr lang="en-US" altLang="en-US" dirty="0" smtClean="0"/>
              <a:t>send, receive messages </a:t>
            </a:r>
          </a:p>
          <a:p>
            <a:pPr lvl="1"/>
            <a:r>
              <a:rPr lang="en-US" altLang="en-US" dirty="0" smtClean="0"/>
              <a:t>transfer status information</a:t>
            </a:r>
          </a:p>
          <a:p>
            <a:pPr lvl="1"/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Examples of Windows and  Unix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315200" cy="5436349"/>
          </a:xfrm>
        </p:spPr>
      </p:pic>
    </p:spTree>
    <p:extLst>
      <p:ext uri="{BB962C8B-B14F-4D97-AF65-F5344CB8AC3E}">
        <p14:creationId xmlns:p14="http://schemas.microsoft.com/office/powerpoint/2010/main" val="20036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7772399" cy="5570493"/>
          </a:xfrm>
        </p:spPr>
      </p:pic>
    </p:spTree>
    <p:extLst>
      <p:ext uri="{BB962C8B-B14F-4D97-AF65-F5344CB8AC3E}">
        <p14:creationId xmlns:p14="http://schemas.microsoft.com/office/powerpoint/2010/main" val="33470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85"/>
            <a:ext cx="7415395" cy="5283273"/>
          </a:xfrm>
        </p:spPr>
      </p:pic>
    </p:spTree>
    <p:extLst>
      <p:ext uri="{BB962C8B-B14F-4D97-AF65-F5344CB8AC3E}">
        <p14:creationId xmlns:p14="http://schemas.microsoft.com/office/powerpoint/2010/main" val="272490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7556554" cy="5647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391400" cy="5334000"/>
          </a:xfrm>
        </p:spPr>
      </p:pic>
    </p:spTree>
    <p:extLst>
      <p:ext uri="{BB962C8B-B14F-4D97-AF65-F5344CB8AC3E}">
        <p14:creationId xmlns:p14="http://schemas.microsoft.com/office/powerpoint/2010/main" val="23462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164</Words>
  <Application>Microsoft Office PowerPoint</Application>
  <PresentationFormat>On-screen Show (4:3)</PresentationFormat>
  <Paragraphs>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  INTRODUCTION TO OPERATING SYSTEM CS-222T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Calls</vt:lpstr>
      <vt:lpstr>Standard C Library Example</vt:lpstr>
      <vt:lpstr>System Call – OS Relationship</vt:lpstr>
      <vt:lpstr>Types of System Calls</vt:lpstr>
      <vt:lpstr>Types of System Calls</vt:lpstr>
      <vt:lpstr>Examples of Windows and  Unix System Calls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Hamaila Saeed</dc:creator>
  <cp:lastModifiedBy>Adeel</cp:lastModifiedBy>
  <cp:revision>18</cp:revision>
  <dcterms:created xsi:type="dcterms:W3CDTF">2006-08-16T00:00:00Z</dcterms:created>
  <dcterms:modified xsi:type="dcterms:W3CDTF">2023-03-08T06:32:46Z</dcterms:modified>
</cp:coreProperties>
</file>