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71" r:id="rId3"/>
    <p:sldId id="270" r:id="rId4"/>
    <p:sldId id="269" r:id="rId5"/>
    <p:sldId id="268" r:id="rId6"/>
    <p:sldId id="267" r:id="rId7"/>
    <p:sldId id="272" r:id="rId8"/>
    <p:sldId id="273" r:id="rId9"/>
    <p:sldId id="274" r:id="rId10"/>
    <p:sldId id="275" r:id="rId11"/>
    <p:sldId id="266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C5CFE-F168-4707-915B-97F41ACABD87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5FC5-0389-42D4-A225-68A248F8D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4E8-9FDD-4F57-84FD-DA54E99E0DFE}" type="datetimeFigureOut">
              <a:rPr lang="en-US" smtClean="0"/>
              <a:pPr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is a light weight process.</a:t>
            </a:r>
          </a:p>
          <a:p>
            <a:r>
              <a:rPr lang="en-US" dirty="0" smtClean="0"/>
              <a:t>A thread is a basic unit of CPU utilization, it comprises 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Thread ID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Program counter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Register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Stack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 Communication Overheads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Communicating between the threads of one process is simple because the threads share everything, address space.</a:t>
            </a:r>
          </a:p>
          <a:p>
            <a:r>
              <a:rPr lang="en-US" dirty="0" smtClean="0"/>
              <a:t>So, data produced by one thread is immediately available to all the other threads.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Core and Multi Core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A recent trend in system design has been to place multiple computing cores on a single chip, where each core appears as a separate processor to the operating system.</a:t>
            </a:r>
          </a:p>
          <a:p>
            <a:r>
              <a:rPr lang="en-US" dirty="0" smtClean="0"/>
              <a:t>Multithreaded programming provides the mechanism for more efficient use of multi-cores and improved concurrency.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Thread Execution on Single Core System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an application with four threads </a:t>
            </a:r>
          </a:p>
          <a:p>
            <a:pPr>
              <a:buNone/>
            </a:pPr>
            <a:r>
              <a:rPr lang="en-US" dirty="0" smtClean="0"/>
              <a:t>	(T1, T2, T3 and T4). On a system with a single computing core, concurrency merely means that the execution of a threads will be interleaved over time, as the processing core is capable of executing only one thread at a time. As shown in figure below;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5" name="Picture 4" descr="s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0"/>
            <a:ext cx="6677025" cy="1257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Thread Execution on Single Multiple Core System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a system with multiple cores, however , concurrency means that the thread can run in parallel, as the system can assign a separate thread to each core. 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Picture 3" descr="mu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7315200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thread library provides the programmer with an Application programming interface (API) for creating and managing threads.</a:t>
            </a:r>
          </a:p>
          <a:p>
            <a:r>
              <a:rPr lang="en-US" dirty="0" smtClean="0"/>
              <a:t>Thread library contain code for;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Creating and destroying threads.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Passing messages and data between threads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Scheduling thread executing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Saving and restoring thread contexts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Kernel threads exist within the context of a process and provide the operating system the means to address and execute smaller segments of the process.</a:t>
            </a:r>
          </a:p>
          <a:p>
            <a:r>
              <a:rPr lang="en-US" dirty="0" smtClean="0"/>
              <a:t>It also enables programs to take advantage of capabilities provided by the hardware for concurrent and parallel processing.</a:t>
            </a:r>
          </a:p>
          <a:p>
            <a:r>
              <a:rPr lang="en-US" dirty="0" smtClean="0"/>
              <a:t>Kernel threads are supported and managed directly by the operating system.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Multithreading Models </a:t>
            </a:r>
            <a:br>
              <a:rPr lang="en-US" dirty="0" smtClean="0"/>
            </a:br>
            <a:r>
              <a:rPr lang="en-US" dirty="0" smtClean="0"/>
              <a:t>(Many-To-One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many-to-one model, many user level threads are map to one kernel thread.</a:t>
            </a:r>
          </a:p>
          <a:p>
            <a:r>
              <a:rPr lang="en-US" dirty="0" smtClean="0"/>
              <a:t>Thread management is done by the thread library in user space.</a:t>
            </a:r>
          </a:p>
          <a:p>
            <a:r>
              <a:rPr lang="en-US" dirty="0" smtClean="0"/>
              <a:t>This model is efficient , but the entire process will block if a thread makes a blocking system call.</a:t>
            </a:r>
          </a:p>
          <a:p>
            <a:r>
              <a:rPr lang="en-US" dirty="0" smtClean="0"/>
              <a:t>Only one thread can access the kernel at a time, multiple threads are unable to run in parallel on multiprocessors. </a:t>
            </a:r>
            <a:endParaRPr lang="en-US" dirty="0"/>
          </a:p>
        </p:txBody>
      </p:sp>
      <p:pic>
        <p:nvPicPr>
          <p:cNvPr id="5" name="Content Placeholder 4" descr="m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1752600"/>
            <a:ext cx="3686408" cy="35395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Multithreading Models</a:t>
            </a:r>
            <a:br>
              <a:rPr lang="en-US" dirty="0" smtClean="0"/>
            </a:br>
            <a:r>
              <a:rPr lang="en-US" dirty="0" smtClean="0"/>
              <a:t>(One-To-One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one-to-one model, each user thread map to kernel thread.</a:t>
            </a:r>
          </a:p>
          <a:p>
            <a:r>
              <a:rPr lang="en-US" dirty="0" smtClean="0"/>
              <a:t>It provides more concurrency than many-to-one model by allowing another thread to run when a thread makes a blocking system call.</a:t>
            </a:r>
          </a:p>
          <a:p>
            <a:r>
              <a:rPr lang="en-US" dirty="0" smtClean="0"/>
              <a:t>This model allows running multiple threads on multiprocessor system.</a:t>
            </a:r>
            <a:endParaRPr lang="en-US" dirty="0"/>
          </a:p>
        </p:txBody>
      </p:sp>
      <p:pic>
        <p:nvPicPr>
          <p:cNvPr id="5" name="Content Placeholder 4" descr="o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2057400"/>
            <a:ext cx="3762608" cy="32347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Multithreading Models</a:t>
            </a:r>
            <a:br>
              <a:rPr lang="en-US" dirty="0" smtClean="0"/>
            </a:br>
            <a:r>
              <a:rPr lang="en-US" dirty="0" smtClean="0"/>
              <a:t>(Many-To-Many Model)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many-to-many multiplexes many user level threads to a smaller or equal number of kernel threads.</a:t>
            </a:r>
          </a:p>
          <a:p>
            <a:r>
              <a:rPr lang="en-US" dirty="0" smtClean="0"/>
              <a:t>In many-to-many model, when a thread performs a blocking system call, the kernel can schedule another thread for execution.</a:t>
            </a:r>
            <a:endParaRPr lang="en-US" dirty="0"/>
          </a:p>
        </p:txBody>
      </p:sp>
      <p:pic>
        <p:nvPicPr>
          <p:cNvPr id="5" name="Content Placeholder 4" descr="m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2057400"/>
            <a:ext cx="3686408" cy="32347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Single Threaded and </a:t>
            </a:r>
            <a:r>
              <a:rPr lang="en-US" sz="3200" dirty="0" smtClean="0"/>
              <a:t>Multi Threaded </a:t>
            </a:r>
            <a:r>
              <a:rPr lang="en-US" sz="3200" dirty="0" smtClean="0"/>
              <a:t>Process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software packages that run on modern desktop PCs are multithreaded. An application typically is implemented as a separate process with several threads of control.</a:t>
            </a:r>
          </a:p>
          <a:p>
            <a:r>
              <a:rPr lang="en-US" dirty="0" smtClean="0"/>
              <a:t>For example, a word processor 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 thread for displaying graphics.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Another thread for responding to keystrokes from the user.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And third thread for performing spelling and grammar checking in the background.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Threaded Process</a:t>
            </a:r>
            <a:endParaRPr lang="en-US" dirty="0"/>
          </a:p>
        </p:txBody>
      </p:sp>
      <p:pic>
        <p:nvPicPr>
          <p:cNvPr id="5" name="Content Placeholder 4" descr="s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5943600" cy="389988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 Threaded </a:t>
            </a:r>
            <a:r>
              <a:rPr lang="en-US" dirty="0" smtClean="0"/>
              <a:t>Process</a:t>
            </a:r>
            <a:endParaRPr lang="en-US" dirty="0"/>
          </a:p>
        </p:txBody>
      </p:sp>
      <p:pic>
        <p:nvPicPr>
          <p:cNvPr id="4" name="Content Placeholder 3" descr="mult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905000"/>
            <a:ext cx="5410200" cy="3733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Benefits of Multithreaded Programming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five major benefits of multithreaded programming.</a:t>
            </a:r>
          </a:p>
          <a:p>
            <a:pPr lvl="1"/>
            <a:r>
              <a:rPr lang="en-US" dirty="0" smtClean="0"/>
              <a:t>Responsiveness.</a:t>
            </a:r>
          </a:p>
          <a:p>
            <a:pPr lvl="1"/>
            <a:r>
              <a:rPr lang="en-US" dirty="0" smtClean="0"/>
              <a:t>Resource sharing</a:t>
            </a:r>
          </a:p>
          <a:p>
            <a:pPr lvl="1"/>
            <a:r>
              <a:rPr lang="en-US" dirty="0" smtClean="0"/>
              <a:t>Economy</a:t>
            </a:r>
          </a:p>
          <a:p>
            <a:pPr lvl="1"/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Less communication overheads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Multithreading increase the responsiveness to the user. Multithreading may allow a program to continue running even if part of it is blocked or is performing a lengthy operation.</a:t>
            </a:r>
          </a:p>
          <a:p>
            <a:r>
              <a:rPr lang="en-US" dirty="0" smtClean="0"/>
              <a:t>For instance, a multithreaded web browser could allow user interaction in one thread while an image was being loaded in another thread.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Sharing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Threads share the memory and the resources of the process to which they belong by default.</a:t>
            </a:r>
          </a:p>
          <a:p>
            <a:r>
              <a:rPr lang="en-US" dirty="0" smtClean="0"/>
              <a:t>The benefit of sharing code and data is that it allows an application to have several different threads of activity within the same address space.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Allocating memory and resources for process creation is costly.</a:t>
            </a:r>
          </a:p>
          <a:p>
            <a:r>
              <a:rPr lang="en-US" dirty="0" smtClean="0"/>
              <a:t>Thread share the resources of the process to which they belong, so it is more economical to create thread.</a:t>
            </a:r>
          </a:p>
          <a:p>
            <a:r>
              <a:rPr lang="en-US" dirty="0" smtClean="0"/>
              <a:t>It is much more time consuming to create and manage process than thread.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e.g</a:t>
            </a:r>
            <a:r>
              <a:rPr lang="en-US" dirty="0" smtClean="0"/>
              <a:t> Solaris, creating a process is about thirty times slower than is creating a thread.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benefits of multithreading can be greatly increased in a multiprocessor architecture, where threads may be running in parallel on different processors.</a:t>
            </a:r>
          </a:p>
          <a:p>
            <a:r>
              <a:rPr lang="en-US" dirty="0" smtClean="0"/>
              <a:t>A single threaded process can only run on one processor, regardless how many are available.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735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Threads</vt:lpstr>
      <vt:lpstr>Single Threaded and Multi Threaded Process</vt:lpstr>
      <vt:lpstr>Single Threaded Process</vt:lpstr>
      <vt:lpstr>Multi Threaded Process</vt:lpstr>
      <vt:lpstr>Benefits of Multithreaded Programming</vt:lpstr>
      <vt:lpstr>Responsiveness</vt:lpstr>
      <vt:lpstr>Resource Sharing </vt:lpstr>
      <vt:lpstr>Economy</vt:lpstr>
      <vt:lpstr>Scalability</vt:lpstr>
      <vt:lpstr>Less Communication Overheads</vt:lpstr>
      <vt:lpstr>Single Core and Multi Core System</vt:lpstr>
      <vt:lpstr>Thread Execution on Single Core System</vt:lpstr>
      <vt:lpstr>Thread Execution on Single Multiple Core System</vt:lpstr>
      <vt:lpstr>Thread Library</vt:lpstr>
      <vt:lpstr>Kernel Threads</vt:lpstr>
      <vt:lpstr>Multithreading Models  (Many-To-One Model)</vt:lpstr>
      <vt:lpstr>Multithreading Models (One-To-One Model)</vt:lpstr>
      <vt:lpstr>Multithreading Models (Many-To-Many Model)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PROCESSES</dc:title>
  <dc:creator>Microsoft</dc:creator>
  <cp:lastModifiedBy>Hamaila Saeed</cp:lastModifiedBy>
  <cp:revision>60</cp:revision>
  <dcterms:created xsi:type="dcterms:W3CDTF">2016-08-09T05:43:08Z</dcterms:created>
  <dcterms:modified xsi:type="dcterms:W3CDTF">2021-02-28T22:53:44Z</dcterms:modified>
</cp:coreProperties>
</file>