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7" r:id="rId10"/>
    <p:sldId id="268" r:id="rId11"/>
    <p:sldId id="264" r:id="rId12"/>
    <p:sldId id="263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TAHA KÜNKÜL" userId="d609bc6a5f390e82" providerId="LiveId" clId="{E0519AC3-77C5-4FDB-9D1D-A0AEF5FD5F27}"/>
    <pc:docChg chg="undo custSel addSld modSld sldOrd">
      <pc:chgData name="HASAN TAHA KÜNKÜL" userId="d609bc6a5f390e82" providerId="LiveId" clId="{E0519AC3-77C5-4FDB-9D1D-A0AEF5FD5F27}" dt="2022-11-09T21:24:52.972" v="3618" actId="20577"/>
      <pc:docMkLst>
        <pc:docMk/>
      </pc:docMkLst>
      <pc:sldChg chg="addSp delSp modSp new mod">
        <pc:chgData name="HASAN TAHA KÜNKÜL" userId="d609bc6a5f390e82" providerId="LiveId" clId="{E0519AC3-77C5-4FDB-9D1D-A0AEF5FD5F27}" dt="2022-11-09T19:18:56.644" v="10" actId="14100"/>
        <pc:sldMkLst>
          <pc:docMk/>
          <pc:sldMk cId="359285695" sldId="256"/>
        </pc:sldMkLst>
        <pc:spChg chg="add del mod">
          <ac:chgData name="HASAN TAHA KÜNKÜL" userId="d609bc6a5f390e82" providerId="LiveId" clId="{E0519AC3-77C5-4FDB-9D1D-A0AEF5FD5F27}" dt="2022-11-09T19:18:39.574" v="6" actId="478"/>
          <ac:spMkLst>
            <pc:docMk/>
            <pc:sldMk cId="359285695" sldId="256"/>
            <ac:spMk id="2" creationId="{31B05737-05A5-4F22-A5CC-621F53ABBE48}"/>
          </ac:spMkLst>
        </pc:spChg>
        <pc:spChg chg="del mod">
          <ac:chgData name="HASAN TAHA KÜNKÜL" userId="d609bc6a5f390e82" providerId="LiveId" clId="{E0519AC3-77C5-4FDB-9D1D-A0AEF5FD5F27}" dt="2022-11-09T19:18:10.652" v="2" actId="478"/>
          <ac:spMkLst>
            <pc:docMk/>
            <pc:sldMk cId="359285695" sldId="256"/>
            <ac:spMk id="3" creationId="{1A1EF4B8-909C-4E2E-93A9-DEA7CD1255BD}"/>
          </ac:spMkLst>
        </pc:spChg>
        <pc:spChg chg="add del mod">
          <ac:chgData name="HASAN TAHA KÜNKÜL" userId="d609bc6a5f390e82" providerId="LiveId" clId="{E0519AC3-77C5-4FDB-9D1D-A0AEF5FD5F27}" dt="2022-11-09T19:18:36.919" v="5" actId="478"/>
          <ac:spMkLst>
            <pc:docMk/>
            <pc:sldMk cId="359285695" sldId="256"/>
            <ac:spMk id="5" creationId="{8EDFF091-456E-4614-B586-9C0FC476A985}"/>
          </ac:spMkLst>
        </pc:spChg>
        <pc:spChg chg="add mod">
          <ac:chgData name="HASAN TAHA KÜNKÜL" userId="d609bc6a5f390e82" providerId="LiveId" clId="{E0519AC3-77C5-4FDB-9D1D-A0AEF5FD5F27}" dt="2022-11-09T19:18:56.644" v="10" actId="14100"/>
          <ac:spMkLst>
            <pc:docMk/>
            <pc:sldMk cId="359285695" sldId="256"/>
            <ac:spMk id="7" creationId="{B6A75006-2CEF-40B9-AC2E-3F2025197F85}"/>
          </ac:spMkLst>
        </pc:spChg>
      </pc:sldChg>
      <pc:sldChg chg="modSp new mod">
        <pc:chgData name="HASAN TAHA KÜNKÜL" userId="d609bc6a5f390e82" providerId="LiveId" clId="{E0519AC3-77C5-4FDB-9D1D-A0AEF5FD5F27}" dt="2022-11-09T19:28:54.195" v="307" actId="5793"/>
        <pc:sldMkLst>
          <pc:docMk/>
          <pc:sldMk cId="4157091906" sldId="257"/>
        </pc:sldMkLst>
        <pc:spChg chg="mod">
          <ac:chgData name="HASAN TAHA KÜNKÜL" userId="d609bc6a5f390e82" providerId="LiveId" clId="{E0519AC3-77C5-4FDB-9D1D-A0AEF5FD5F27}" dt="2022-11-09T19:19:42.405" v="25" actId="5793"/>
          <ac:spMkLst>
            <pc:docMk/>
            <pc:sldMk cId="4157091906" sldId="257"/>
            <ac:spMk id="2" creationId="{11850990-0020-45A3-BDD8-375214862C82}"/>
          </ac:spMkLst>
        </pc:spChg>
        <pc:spChg chg="mod">
          <ac:chgData name="HASAN TAHA KÜNKÜL" userId="d609bc6a5f390e82" providerId="LiveId" clId="{E0519AC3-77C5-4FDB-9D1D-A0AEF5FD5F27}" dt="2022-11-09T19:28:54.195" v="307" actId="5793"/>
          <ac:spMkLst>
            <pc:docMk/>
            <pc:sldMk cId="4157091906" sldId="257"/>
            <ac:spMk id="3" creationId="{CE47FB52-5C7C-492B-B299-612190F2C81B}"/>
          </ac:spMkLst>
        </pc:spChg>
      </pc:sldChg>
      <pc:sldChg chg="modSp new mod">
        <pc:chgData name="HASAN TAHA KÜNKÜL" userId="d609bc6a5f390e82" providerId="LiveId" clId="{E0519AC3-77C5-4FDB-9D1D-A0AEF5FD5F27}" dt="2022-11-09T19:42:11.388" v="1110" actId="20577"/>
        <pc:sldMkLst>
          <pc:docMk/>
          <pc:sldMk cId="3319186732" sldId="258"/>
        </pc:sldMkLst>
        <pc:spChg chg="mod">
          <ac:chgData name="HASAN TAHA KÜNKÜL" userId="d609bc6a5f390e82" providerId="LiveId" clId="{E0519AC3-77C5-4FDB-9D1D-A0AEF5FD5F27}" dt="2022-11-09T19:29:06.670" v="308"/>
          <ac:spMkLst>
            <pc:docMk/>
            <pc:sldMk cId="3319186732" sldId="258"/>
            <ac:spMk id="2" creationId="{28CEEFE6-306D-4289-BE62-53BA9B6A2050}"/>
          </ac:spMkLst>
        </pc:spChg>
        <pc:spChg chg="mod">
          <ac:chgData name="HASAN TAHA KÜNKÜL" userId="d609bc6a5f390e82" providerId="LiveId" clId="{E0519AC3-77C5-4FDB-9D1D-A0AEF5FD5F27}" dt="2022-11-09T19:42:11.388" v="1110" actId="20577"/>
          <ac:spMkLst>
            <pc:docMk/>
            <pc:sldMk cId="3319186732" sldId="258"/>
            <ac:spMk id="3" creationId="{A717D29C-D396-47ED-B157-C9353378CCFA}"/>
          </ac:spMkLst>
        </pc:spChg>
      </pc:sldChg>
      <pc:sldChg chg="delSp modSp new mod">
        <pc:chgData name="HASAN TAHA KÜNKÜL" userId="d609bc6a5f390e82" providerId="LiveId" clId="{E0519AC3-77C5-4FDB-9D1D-A0AEF5FD5F27}" dt="2022-11-09T19:50:38.052" v="1656" actId="20577"/>
        <pc:sldMkLst>
          <pc:docMk/>
          <pc:sldMk cId="1396985859" sldId="259"/>
        </pc:sldMkLst>
        <pc:spChg chg="del">
          <ac:chgData name="HASAN TAHA KÜNKÜL" userId="d609bc6a5f390e82" providerId="LiveId" clId="{E0519AC3-77C5-4FDB-9D1D-A0AEF5FD5F27}" dt="2022-11-09T19:42:16.284" v="1111" actId="478"/>
          <ac:spMkLst>
            <pc:docMk/>
            <pc:sldMk cId="1396985859" sldId="259"/>
            <ac:spMk id="2" creationId="{69DAC506-B5D3-4D28-A791-777982BD3F90}"/>
          </ac:spMkLst>
        </pc:spChg>
        <pc:spChg chg="mod">
          <ac:chgData name="HASAN TAHA KÜNKÜL" userId="d609bc6a5f390e82" providerId="LiveId" clId="{E0519AC3-77C5-4FDB-9D1D-A0AEF5FD5F27}" dt="2022-11-09T19:50:38.052" v="1656" actId="20577"/>
          <ac:spMkLst>
            <pc:docMk/>
            <pc:sldMk cId="1396985859" sldId="259"/>
            <ac:spMk id="3" creationId="{FAB8C814-12AF-4D9E-87A4-381243F4B4EE}"/>
          </ac:spMkLst>
        </pc:spChg>
      </pc:sldChg>
      <pc:sldChg chg="modSp new mod">
        <pc:chgData name="HASAN TAHA KÜNKÜL" userId="d609bc6a5f390e82" providerId="LiveId" clId="{E0519AC3-77C5-4FDB-9D1D-A0AEF5FD5F27}" dt="2022-11-09T20:01:29.740" v="2043" actId="20577"/>
        <pc:sldMkLst>
          <pc:docMk/>
          <pc:sldMk cId="957027003" sldId="260"/>
        </pc:sldMkLst>
        <pc:spChg chg="mod">
          <ac:chgData name="HASAN TAHA KÜNKÜL" userId="d609bc6a5f390e82" providerId="LiveId" clId="{E0519AC3-77C5-4FDB-9D1D-A0AEF5FD5F27}" dt="2022-11-09T19:50:48.181" v="1658" actId="20577"/>
          <ac:spMkLst>
            <pc:docMk/>
            <pc:sldMk cId="957027003" sldId="260"/>
            <ac:spMk id="2" creationId="{75CB64C0-3BFE-422C-8C1B-CC1FC23C77C8}"/>
          </ac:spMkLst>
        </pc:spChg>
        <pc:spChg chg="mod">
          <ac:chgData name="HASAN TAHA KÜNKÜL" userId="d609bc6a5f390e82" providerId="LiveId" clId="{E0519AC3-77C5-4FDB-9D1D-A0AEF5FD5F27}" dt="2022-11-09T20:01:29.740" v="2043" actId="20577"/>
          <ac:spMkLst>
            <pc:docMk/>
            <pc:sldMk cId="957027003" sldId="260"/>
            <ac:spMk id="3" creationId="{8358E45A-4AD9-4152-99FD-BC0AAA9397D4}"/>
          </ac:spMkLst>
        </pc:spChg>
      </pc:sldChg>
      <pc:sldChg chg="modSp new mod">
        <pc:chgData name="HASAN TAHA KÜNKÜL" userId="d609bc6a5f390e82" providerId="LiveId" clId="{E0519AC3-77C5-4FDB-9D1D-A0AEF5FD5F27}" dt="2022-11-09T20:44:30.060" v="2325" actId="20577"/>
        <pc:sldMkLst>
          <pc:docMk/>
          <pc:sldMk cId="3047397939" sldId="261"/>
        </pc:sldMkLst>
        <pc:spChg chg="mod">
          <ac:chgData name="HASAN TAHA KÜNKÜL" userId="d609bc6a5f390e82" providerId="LiveId" clId="{E0519AC3-77C5-4FDB-9D1D-A0AEF5FD5F27}" dt="2022-11-09T20:05:53.758" v="2275"/>
          <ac:spMkLst>
            <pc:docMk/>
            <pc:sldMk cId="3047397939" sldId="261"/>
            <ac:spMk id="2" creationId="{458F7ECF-A0FF-45A9-AA59-3711C26EE8F4}"/>
          </ac:spMkLst>
        </pc:spChg>
        <pc:spChg chg="mod">
          <ac:chgData name="HASAN TAHA KÜNKÜL" userId="d609bc6a5f390e82" providerId="LiveId" clId="{E0519AC3-77C5-4FDB-9D1D-A0AEF5FD5F27}" dt="2022-11-09T20:44:30.060" v="2325" actId="20577"/>
          <ac:spMkLst>
            <pc:docMk/>
            <pc:sldMk cId="3047397939" sldId="261"/>
            <ac:spMk id="3" creationId="{C3A1F4C4-B519-4F43-AEAC-CDE39B44F9DC}"/>
          </ac:spMkLst>
        </pc:spChg>
      </pc:sldChg>
      <pc:sldChg chg="modSp new mod ord">
        <pc:chgData name="HASAN TAHA KÜNKÜL" userId="d609bc6a5f390e82" providerId="LiveId" clId="{E0519AC3-77C5-4FDB-9D1D-A0AEF5FD5F27}" dt="2022-11-09T20:05:45.862" v="2274"/>
        <pc:sldMkLst>
          <pc:docMk/>
          <pc:sldMk cId="1334996820" sldId="262"/>
        </pc:sldMkLst>
        <pc:spChg chg="mod">
          <ac:chgData name="HASAN TAHA KÜNKÜL" userId="d609bc6a5f390e82" providerId="LiveId" clId="{E0519AC3-77C5-4FDB-9D1D-A0AEF5FD5F27}" dt="2022-11-09T20:01:57.134" v="2044"/>
          <ac:spMkLst>
            <pc:docMk/>
            <pc:sldMk cId="1334996820" sldId="262"/>
            <ac:spMk id="2" creationId="{6454D593-3136-4269-8E38-56D71D525486}"/>
          </ac:spMkLst>
        </pc:spChg>
        <pc:spChg chg="mod">
          <ac:chgData name="HASAN TAHA KÜNKÜL" userId="d609bc6a5f390e82" providerId="LiveId" clId="{E0519AC3-77C5-4FDB-9D1D-A0AEF5FD5F27}" dt="2022-11-09T20:05:42.547" v="2272" actId="20577"/>
          <ac:spMkLst>
            <pc:docMk/>
            <pc:sldMk cId="1334996820" sldId="262"/>
            <ac:spMk id="3" creationId="{5DD2FC68-282D-46A9-ADEA-173395CE4F3B}"/>
          </ac:spMkLst>
        </pc:spChg>
      </pc:sldChg>
      <pc:sldChg chg="modSp new mod">
        <pc:chgData name="HASAN TAHA KÜNKÜL" userId="d609bc6a5f390e82" providerId="LiveId" clId="{E0519AC3-77C5-4FDB-9D1D-A0AEF5FD5F27}" dt="2022-11-09T21:12:21.436" v="3110" actId="20577"/>
        <pc:sldMkLst>
          <pc:docMk/>
          <pc:sldMk cId="2343690404" sldId="263"/>
        </pc:sldMkLst>
        <pc:spChg chg="mod">
          <ac:chgData name="HASAN TAHA KÜNKÜL" userId="d609bc6a5f390e82" providerId="LiveId" clId="{E0519AC3-77C5-4FDB-9D1D-A0AEF5FD5F27}" dt="2022-11-09T21:08:40.333" v="2833"/>
          <ac:spMkLst>
            <pc:docMk/>
            <pc:sldMk cId="2343690404" sldId="263"/>
            <ac:spMk id="2" creationId="{787FD400-DEA5-4116-8D47-719FCBA9B376}"/>
          </ac:spMkLst>
        </pc:spChg>
        <pc:spChg chg="mod">
          <ac:chgData name="HASAN TAHA KÜNKÜL" userId="d609bc6a5f390e82" providerId="LiveId" clId="{E0519AC3-77C5-4FDB-9D1D-A0AEF5FD5F27}" dt="2022-11-09T21:12:21.436" v="3110" actId="20577"/>
          <ac:spMkLst>
            <pc:docMk/>
            <pc:sldMk cId="2343690404" sldId="263"/>
            <ac:spMk id="3" creationId="{014FA035-77FF-4347-8C3B-18F0ACAE942A}"/>
          </ac:spMkLst>
        </pc:spChg>
      </pc:sldChg>
      <pc:sldChg chg="modSp new mod ord">
        <pc:chgData name="HASAN TAHA KÜNKÜL" userId="d609bc6a5f390e82" providerId="LiveId" clId="{E0519AC3-77C5-4FDB-9D1D-A0AEF5FD5F27}" dt="2022-11-09T21:08:30.131" v="2832"/>
        <pc:sldMkLst>
          <pc:docMk/>
          <pc:sldMk cId="373083835" sldId="264"/>
        </pc:sldMkLst>
        <pc:spChg chg="mod">
          <ac:chgData name="HASAN TAHA KÜNKÜL" userId="d609bc6a5f390e82" providerId="LiveId" clId="{E0519AC3-77C5-4FDB-9D1D-A0AEF5FD5F27}" dt="2022-11-09T21:06:09.112" v="2703"/>
          <ac:spMkLst>
            <pc:docMk/>
            <pc:sldMk cId="373083835" sldId="264"/>
            <ac:spMk id="2" creationId="{8CFE745E-0E3F-4656-A835-2B97FBD45D70}"/>
          </ac:spMkLst>
        </pc:spChg>
        <pc:spChg chg="mod">
          <ac:chgData name="HASAN TAHA KÜNKÜL" userId="d609bc6a5f390e82" providerId="LiveId" clId="{E0519AC3-77C5-4FDB-9D1D-A0AEF5FD5F27}" dt="2022-11-09T21:08:27.419" v="2830" actId="20577"/>
          <ac:spMkLst>
            <pc:docMk/>
            <pc:sldMk cId="373083835" sldId="264"/>
            <ac:spMk id="3" creationId="{E35F125B-6799-4AEF-BB3D-1FBBD292F539}"/>
          </ac:spMkLst>
        </pc:spChg>
      </pc:sldChg>
      <pc:sldChg chg="modSp new mod">
        <pc:chgData name="HASAN TAHA KÜNKÜL" userId="d609bc6a5f390e82" providerId="LiveId" clId="{E0519AC3-77C5-4FDB-9D1D-A0AEF5FD5F27}" dt="2022-11-09T21:15:26.043" v="3241" actId="20577"/>
        <pc:sldMkLst>
          <pc:docMk/>
          <pc:sldMk cId="1129988045" sldId="265"/>
        </pc:sldMkLst>
        <pc:spChg chg="mod">
          <ac:chgData name="HASAN TAHA KÜNKÜL" userId="d609bc6a5f390e82" providerId="LiveId" clId="{E0519AC3-77C5-4FDB-9D1D-A0AEF5FD5F27}" dt="2022-11-09T21:13:08.315" v="3113" actId="20577"/>
          <ac:spMkLst>
            <pc:docMk/>
            <pc:sldMk cId="1129988045" sldId="265"/>
            <ac:spMk id="2" creationId="{BF780990-8B0F-427D-B5E3-BF9923FCFC22}"/>
          </ac:spMkLst>
        </pc:spChg>
        <pc:spChg chg="mod">
          <ac:chgData name="HASAN TAHA KÜNKÜL" userId="d609bc6a5f390e82" providerId="LiveId" clId="{E0519AC3-77C5-4FDB-9D1D-A0AEF5FD5F27}" dt="2022-11-09T21:15:26.043" v="3241" actId="20577"/>
          <ac:spMkLst>
            <pc:docMk/>
            <pc:sldMk cId="1129988045" sldId="265"/>
            <ac:spMk id="3" creationId="{2373891A-6FD7-45F5-A241-4116178B065F}"/>
          </ac:spMkLst>
        </pc:spChg>
      </pc:sldChg>
      <pc:sldChg chg="modSp new mod">
        <pc:chgData name="HASAN TAHA KÜNKÜL" userId="d609bc6a5f390e82" providerId="LiveId" clId="{E0519AC3-77C5-4FDB-9D1D-A0AEF5FD5F27}" dt="2022-11-09T20:46:12.739" v="2371" actId="5793"/>
        <pc:sldMkLst>
          <pc:docMk/>
          <pc:sldMk cId="2444056874" sldId="266"/>
        </pc:sldMkLst>
        <pc:spChg chg="mod">
          <ac:chgData name="HASAN TAHA KÜNKÜL" userId="d609bc6a5f390e82" providerId="LiveId" clId="{E0519AC3-77C5-4FDB-9D1D-A0AEF5FD5F27}" dt="2022-11-09T20:44:46.309" v="2326"/>
          <ac:spMkLst>
            <pc:docMk/>
            <pc:sldMk cId="2444056874" sldId="266"/>
            <ac:spMk id="2" creationId="{6866E1D9-215E-4AC5-A78C-75076A68CED9}"/>
          </ac:spMkLst>
        </pc:spChg>
        <pc:spChg chg="mod">
          <ac:chgData name="HASAN TAHA KÜNKÜL" userId="d609bc6a5f390e82" providerId="LiveId" clId="{E0519AC3-77C5-4FDB-9D1D-A0AEF5FD5F27}" dt="2022-11-09T20:46:12.739" v="2371" actId="5793"/>
          <ac:spMkLst>
            <pc:docMk/>
            <pc:sldMk cId="2444056874" sldId="266"/>
            <ac:spMk id="3" creationId="{D69DE0EB-0B24-4F23-A104-A467834A71F2}"/>
          </ac:spMkLst>
        </pc:spChg>
      </pc:sldChg>
      <pc:sldChg chg="modSp new mod">
        <pc:chgData name="HASAN TAHA KÜNKÜL" userId="d609bc6a5f390e82" providerId="LiveId" clId="{E0519AC3-77C5-4FDB-9D1D-A0AEF5FD5F27}" dt="2022-11-09T20:55:20.491" v="2584" actId="20577"/>
        <pc:sldMkLst>
          <pc:docMk/>
          <pc:sldMk cId="3678267504" sldId="267"/>
        </pc:sldMkLst>
        <pc:spChg chg="mod">
          <ac:chgData name="HASAN TAHA KÜNKÜL" userId="d609bc6a5f390e82" providerId="LiveId" clId="{E0519AC3-77C5-4FDB-9D1D-A0AEF5FD5F27}" dt="2022-11-09T20:46:46.845" v="2372"/>
          <ac:spMkLst>
            <pc:docMk/>
            <pc:sldMk cId="3678267504" sldId="267"/>
            <ac:spMk id="2" creationId="{B0473EAC-36B6-4FAE-8CB3-CB6CEBE59ADE}"/>
          </ac:spMkLst>
        </pc:spChg>
        <pc:spChg chg="mod">
          <ac:chgData name="HASAN TAHA KÜNKÜL" userId="d609bc6a5f390e82" providerId="LiveId" clId="{E0519AC3-77C5-4FDB-9D1D-A0AEF5FD5F27}" dt="2022-11-09T20:55:20.491" v="2584" actId="20577"/>
          <ac:spMkLst>
            <pc:docMk/>
            <pc:sldMk cId="3678267504" sldId="267"/>
            <ac:spMk id="3" creationId="{6FDF1C39-2B23-4101-9F4D-8937D9C5C29F}"/>
          </ac:spMkLst>
        </pc:spChg>
      </pc:sldChg>
      <pc:sldChg chg="modSp new mod">
        <pc:chgData name="HASAN TAHA KÜNKÜL" userId="d609bc6a5f390e82" providerId="LiveId" clId="{E0519AC3-77C5-4FDB-9D1D-A0AEF5FD5F27}" dt="2022-11-09T20:59:27.403" v="2702" actId="5793"/>
        <pc:sldMkLst>
          <pc:docMk/>
          <pc:sldMk cId="86541581" sldId="268"/>
        </pc:sldMkLst>
        <pc:spChg chg="mod">
          <ac:chgData name="HASAN TAHA KÜNKÜL" userId="d609bc6a5f390e82" providerId="LiveId" clId="{E0519AC3-77C5-4FDB-9D1D-A0AEF5FD5F27}" dt="2022-11-09T20:55:41.302" v="2585"/>
          <ac:spMkLst>
            <pc:docMk/>
            <pc:sldMk cId="86541581" sldId="268"/>
            <ac:spMk id="2" creationId="{B2B257A5-DB1F-42D1-8B4B-DBCF6712D7DF}"/>
          </ac:spMkLst>
        </pc:spChg>
        <pc:spChg chg="mod">
          <ac:chgData name="HASAN TAHA KÜNKÜL" userId="d609bc6a5f390e82" providerId="LiveId" clId="{E0519AC3-77C5-4FDB-9D1D-A0AEF5FD5F27}" dt="2022-11-09T20:59:27.403" v="2702" actId="5793"/>
          <ac:spMkLst>
            <pc:docMk/>
            <pc:sldMk cId="86541581" sldId="268"/>
            <ac:spMk id="3" creationId="{B41B77CD-3192-4495-84CF-106068E6C216}"/>
          </ac:spMkLst>
        </pc:spChg>
      </pc:sldChg>
      <pc:sldChg chg="modSp new mod">
        <pc:chgData name="HASAN TAHA KÜNKÜL" userId="d609bc6a5f390e82" providerId="LiveId" clId="{E0519AC3-77C5-4FDB-9D1D-A0AEF5FD5F27}" dt="2022-11-09T21:24:52.972" v="3618" actId="20577"/>
        <pc:sldMkLst>
          <pc:docMk/>
          <pc:sldMk cId="60588787" sldId="269"/>
        </pc:sldMkLst>
        <pc:spChg chg="mod">
          <ac:chgData name="HASAN TAHA KÜNKÜL" userId="d609bc6a5f390e82" providerId="LiveId" clId="{E0519AC3-77C5-4FDB-9D1D-A0AEF5FD5F27}" dt="2022-11-09T21:18:20.133" v="3243"/>
          <ac:spMkLst>
            <pc:docMk/>
            <pc:sldMk cId="60588787" sldId="269"/>
            <ac:spMk id="2" creationId="{BFBC0908-0DDA-4246-8AB2-D936F11F911C}"/>
          </ac:spMkLst>
        </pc:spChg>
        <pc:spChg chg="mod">
          <ac:chgData name="HASAN TAHA KÜNKÜL" userId="d609bc6a5f390e82" providerId="LiveId" clId="{E0519AC3-77C5-4FDB-9D1D-A0AEF5FD5F27}" dt="2022-11-09T21:24:52.972" v="3618" actId="20577"/>
          <ac:spMkLst>
            <pc:docMk/>
            <pc:sldMk cId="60588787" sldId="269"/>
            <ac:spMk id="3" creationId="{EC8D2DC8-F486-4287-A5C9-30A9E1C52EF6}"/>
          </ac:spMkLst>
        </pc:spChg>
      </pc:sldChg>
      <pc:sldMasterChg chg="addSldLayout">
        <pc:chgData name="HASAN TAHA KÜNKÜL" userId="d609bc6a5f390e82" providerId="LiveId" clId="{E0519AC3-77C5-4FDB-9D1D-A0AEF5FD5F27}" dt="2022-11-09T19:17:49.649" v="0" actId="680"/>
        <pc:sldMasterMkLst>
          <pc:docMk/>
          <pc:sldMasterMk cId="330267197" sldId="2147483648"/>
        </pc:sldMasterMkLst>
        <pc:sldLayoutChg chg="add">
          <pc:chgData name="HASAN TAHA KÜNKÜL" userId="d609bc6a5f390e82" providerId="LiveId" clId="{E0519AC3-77C5-4FDB-9D1D-A0AEF5FD5F27}" dt="2022-11-09T19:17:49.649" v="0" actId="680"/>
          <pc:sldLayoutMkLst>
            <pc:docMk/>
            <pc:sldMasterMk cId="330267197" sldId="2147483648"/>
            <pc:sldLayoutMk cId="104704897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8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75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10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0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6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7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6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9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3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3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5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B6A75006-2CEF-40B9-AC2E-3F202519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68968"/>
            <a:ext cx="7075459" cy="4732421"/>
          </a:xfrm>
        </p:spPr>
        <p:txBody>
          <a:bodyPr/>
          <a:lstStyle/>
          <a:p>
            <a:r>
              <a:rPr lang="tr-TR" dirty="0"/>
              <a:t>Görüntü işleme teknikleri kullanılarak ekmek doku analizi ve </a:t>
            </a:r>
            <a:r>
              <a:rPr lang="tr-TR" dirty="0" err="1"/>
              <a:t>arayüz</a:t>
            </a:r>
            <a:r>
              <a:rPr lang="tr-TR" dirty="0"/>
              <a:t> programının geliştirilmesi </a:t>
            </a:r>
          </a:p>
        </p:txBody>
      </p:sp>
    </p:spTree>
    <p:extLst>
      <p:ext uri="{BB962C8B-B14F-4D97-AF65-F5344CB8AC3E}">
        <p14:creationId xmlns:p14="http://schemas.microsoft.com/office/powerpoint/2010/main" val="35928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B257A5-DB1F-42D1-8B4B-DBCF6712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Bağlantılı Bileşen Etiketleme İle Gözenek Etiketleme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1B77CD-3192-4495-84CF-106068E6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İkili görüntü haline gelen </a:t>
            </a:r>
            <a:r>
              <a:rPr lang="tr-TR" dirty="0" err="1"/>
              <a:t>bölütlenmiş</a:t>
            </a:r>
            <a:r>
              <a:rPr lang="tr-TR" dirty="0"/>
              <a:t> gözenek görüntülerine BBE yöntemi uygulanır.</a:t>
            </a:r>
          </a:p>
          <a:p>
            <a:r>
              <a:rPr lang="tr-TR" dirty="0"/>
              <a:t>BBE 4’lü ya da 8’li komşuluğa sahip piksellerin bir grup içerisinde toplanmasını sağlayan bir işlemdir. </a:t>
            </a:r>
          </a:p>
          <a:p>
            <a:r>
              <a:rPr lang="tr-TR" dirty="0"/>
              <a:t>Bunun sonucunda oluşan gruplar, resim üzerindeki her bir grup bir nesneyi temsil edecek şekilde numaralar almaktadır.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54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FE745E-0E3F-4656-A835-2B97FBD4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Gözeneklerin Büyüklüklerine Göre Sınıflandırılması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5F125B-6799-4AEF-BB3D-1FBBD292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Farklı büyüklükteki gözeneklerin sayılarındaki değişimler dört </a:t>
            </a:r>
            <a:r>
              <a:rPr lang="tr-TR" dirty="0" err="1"/>
              <a:t>grupda</a:t>
            </a:r>
            <a:r>
              <a:rPr lang="tr-TR" dirty="0"/>
              <a:t> incelenmiştir.</a:t>
            </a:r>
          </a:p>
          <a:p>
            <a:r>
              <a:rPr lang="tr-TR" dirty="0"/>
              <a:t>Gözeneklerin sınırları belirlenmiş sonrada etiket grubuna göre renk verilmiştir</a:t>
            </a:r>
          </a:p>
        </p:txBody>
      </p:sp>
    </p:spTree>
    <p:extLst>
      <p:ext uri="{BB962C8B-B14F-4D97-AF65-F5344CB8AC3E}">
        <p14:creationId xmlns:p14="http://schemas.microsoft.com/office/powerpoint/2010/main" val="37308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7FD400-DEA5-4116-8D47-719FCBA9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ZSI Başarım İndeksinin Belirlenmesi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4FA035-77FF-4347-8C3B-18F0ACAE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Farklı katkı maddeli ekmeklerin görüntüleri kullanılarak otomatik </a:t>
            </a:r>
            <a:r>
              <a:rPr lang="tr-TR" dirty="0" err="1"/>
              <a:t>bölütlenen</a:t>
            </a:r>
            <a:r>
              <a:rPr lang="tr-TR" dirty="0"/>
              <a:t> gözeneklerin bir uygulama tarafından elle </a:t>
            </a:r>
            <a:r>
              <a:rPr lang="tr-TR" dirty="0" err="1"/>
              <a:t>bölünlenmesi</a:t>
            </a:r>
            <a:r>
              <a:rPr lang="tr-TR" dirty="0"/>
              <a:t> yapılmıştır</a:t>
            </a:r>
          </a:p>
          <a:p>
            <a:r>
              <a:rPr lang="tr-TR" dirty="0"/>
              <a:t>Çıkan ekmek görüntüleri otomatik </a:t>
            </a:r>
            <a:r>
              <a:rPr lang="tr-TR" dirty="0" err="1"/>
              <a:t>bölütlenme</a:t>
            </a:r>
            <a:r>
              <a:rPr lang="tr-TR" dirty="0"/>
              <a:t> ile elde edilen gözenekler ile elle </a:t>
            </a:r>
            <a:r>
              <a:rPr lang="tr-TR" dirty="0" err="1"/>
              <a:t>bölütleme</a:t>
            </a:r>
            <a:r>
              <a:rPr lang="tr-TR" dirty="0"/>
              <a:t> ile elde edilen gözenekler üst üste çakıştırılıp ZSI başarım indeksi elde edilmiştir</a:t>
            </a:r>
          </a:p>
          <a:p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369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780990-8B0F-427D-B5E3-BF9923FC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SONUÇLAR VE TARTIŞMALAR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73891A-6FD7-45F5-A241-4116178B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Çalışmaya göre ekmek dokusuna ait toplam gözenek sayısı, gözenek alanı, yoğunluk, ortalama gözenek alanı  boşluk gibi </a:t>
            </a:r>
            <a:r>
              <a:rPr lang="tr-TR" dirty="0" err="1"/>
              <a:t>morfometrik</a:t>
            </a:r>
            <a:r>
              <a:rPr lang="tr-TR" dirty="0"/>
              <a:t> parametreler elde edilmiştir.</a:t>
            </a:r>
          </a:p>
          <a:p>
            <a:r>
              <a:rPr lang="tr-TR" dirty="0"/>
              <a:t>Kullanılan maddeye göre gözeneklerdeki değişimler belirlenmiştir</a:t>
            </a:r>
          </a:p>
        </p:txBody>
      </p:sp>
    </p:spTree>
    <p:extLst>
      <p:ext uri="{BB962C8B-B14F-4D97-AF65-F5344CB8AC3E}">
        <p14:creationId xmlns:p14="http://schemas.microsoft.com/office/powerpoint/2010/main" val="112998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BC0908-0DDA-4246-8AB2-D936F11F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8D2DC8-F486-4287-A5C9-30A9E1C5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Ekmek gözenekleri </a:t>
            </a:r>
            <a:r>
              <a:rPr lang="tr-TR" dirty="0" err="1"/>
              <a:t>bölütlenmiştir</a:t>
            </a:r>
            <a:endParaRPr lang="tr-TR" dirty="0"/>
          </a:p>
          <a:p>
            <a:r>
              <a:rPr lang="tr-TR" dirty="0"/>
              <a:t>Katkı maddesine bağlı olarak ekmekteki değişimler belirlenmiştir</a:t>
            </a:r>
          </a:p>
          <a:p>
            <a:r>
              <a:rPr lang="tr-TR" dirty="0"/>
              <a:t>DATEM katkı maddeler hakkında nedir ne olur nasıldır ne sonuçlar doğurmuştur ve ekmek hacmini arttırdığı görülmüştür.</a:t>
            </a:r>
          </a:p>
          <a:p>
            <a:r>
              <a:rPr lang="tr-TR" dirty="0"/>
              <a:t>DATEM katkı maddeli ekmeklerin boşluk oranı en yüksektir bu ve benzeri şeyler görüşmüştür.</a:t>
            </a:r>
          </a:p>
        </p:txBody>
      </p:sp>
    </p:spTree>
    <p:extLst>
      <p:ext uri="{BB962C8B-B14F-4D97-AF65-F5344CB8AC3E}">
        <p14:creationId xmlns:p14="http://schemas.microsoft.com/office/powerpoint/2010/main" val="6058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850990-0020-45A3-BDD8-37521486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Özet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47FB52-5C7C-492B-B299-612190F2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Ekmek, maddelerin miktarı ve cinsine bağlı olarak farklı kalitededirler.</a:t>
            </a:r>
          </a:p>
          <a:p>
            <a:r>
              <a:rPr lang="tr-TR" dirty="0"/>
              <a:t>Dokusundaki gözeneklerin, sayısı, yoğunluğu, alanı ekmeğin kalitesini belirlemektedir.</a:t>
            </a:r>
          </a:p>
          <a:p>
            <a:r>
              <a:rPr lang="tr-TR" dirty="0"/>
              <a:t>Farklı enzimlerin ekmek kalitesine etkisini DATEM incelemiştir.</a:t>
            </a:r>
          </a:p>
          <a:p>
            <a:r>
              <a:rPr lang="tr-TR" dirty="0"/>
              <a:t>Görüntü işleme teknikleri kullanılarak ekmek </a:t>
            </a:r>
            <a:r>
              <a:rPr lang="tr-TR" dirty="0" err="1"/>
              <a:t>bölütlenmesi</a:t>
            </a:r>
            <a:r>
              <a:rPr lang="tr-TR" dirty="0"/>
              <a:t> </a:t>
            </a:r>
            <a:r>
              <a:rPr lang="tr-TR" dirty="0" err="1"/>
              <a:t>temlli</a:t>
            </a:r>
            <a:r>
              <a:rPr lang="tr-TR" dirty="0"/>
              <a:t> bir yazılım oluşturulmuştur</a:t>
            </a:r>
          </a:p>
          <a:p>
            <a:r>
              <a:rPr lang="tr-TR" dirty="0"/>
              <a:t>104 farklı ekmek imgesi kullanılmıştır.</a:t>
            </a:r>
          </a:p>
          <a:p>
            <a:r>
              <a:rPr lang="tr-TR" dirty="0"/>
              <a:t>Çalışmanın başarımının belirlenmesinde ZSI indeksi kullanılmıştır.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709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CEEFE6-306D-4289-BE62-53BA9B6A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GİRİŞ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17D29C-D396-47ED-B157-C9353378C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Pişirme aşamasında sıcaklığa bağlı olarak ekmeğin gözenekli hale gelmesi sağlanır</a:t>
            </a:r>
          </a:p>
          <a:p>
            <a:r>
              <a:rPr lang="tr-TR" dirty="0"/>
              <a:t>Kalitesi miktarı yetersiz olan unlardan yapılan ekmekler küçük basık </a:t>
            </a:r>
            <a:r>
              <a:rPr lang="tr-TR" dirty="0" err="1"/>
              <a:t>düzensizdir.Kabuk</a:t>
            </a:r>
            <a:r>
              <a:rPr lang="tr-TR" dirty="0"/>
              <a:t> yapısı ise çatlak bulunmakta ve erken bayatlamaktadır</a:t>
            </a:r>
          </a:p>
          <a:p>
            <a:r>
              <a:rPr lang="tr-TR" dirty="0"/>
              <a:t>Bayatlama zamanında </a:t>
            </a:r>
            <a:r>
              <a:rPr lang="tr-TR" dirty="0" err="1"/>
              <a:t>tat,koku</a:t>
            </a:r>
            <a:r>
              <a:rPr lang="tr-TR" dirty="0"/>
              <a:t>, </a:t>
            </a:r>
            <a:r>
              <a:rPr lang="tr-TR" dirty="0" err="1"/>
              <a:t>setleşme</a:t>
            </a:r>
            <a:r>
              <a:rPr lang="tr-TR" dirty="0"/>
              <a:t> ve benzeri etkiler görünmüştür.</a:t>
            </a:r>
          </a:p>
          <a:p>
            <a:r>
              <a:rPr lang="tr-TR" dirty="0"/>
              <a:t>Kalite miktarı yetersiz una gerekli katkı maddeleri eklenirse raf ömrü uzayıp ekmek kalitesi artmıştır. </a:t>
            </a:r>
            <a:r>
              <a:rPr lang="tr-TR" dirty="0" err="1"/>
              <a:t>Datem</a:t>
            </a:r>
            <a:r>
              <a:rPr lang="tr-TR" dirty="0"/>
              <a:t> bu konuda örnek verilebilir</a:t>
            </a:r>
          </a:p>
          <a:p>
            <a:r>
              <a:rPr lang="tr-TR" dirty="0"/>
              <a:t>Doku dağılımının belirlenmesi bize daha kaliteli ekmek üretiminde yardımcı olmaktadır</a:t>
            </a:r>
          </a:p>
          <a:p>
            <a:r>
              <a:rPr lang="tr-TR" dirty="0"/>
              <a:t>Bu devrede yardımımıza görüntü işleme koşuyor ekmeğin </a:t>
            </a:r>
            <a:r>
              <a:rPr lang="tr-TR" dirty="0" err="1"/>
              <a:t>kalitsini</a:t>
            </a:r>
            <a:r>
              <a:rPr lang="tr-TR" dirty="0"/>
              <a:t> arttırmak için daha hızlı ,</a:t>
            </a:r>
            <a:r>
              <a:rPr lang="tr-TR" dirty="0" err="1"/>
              <a:t>ucuz,güvenilir</a:t>
            </a:r>
            <a:r>
              <a:rPr lang="tr-TR" dirty="0"/>
              <a:t> bilgi sağlamaktadır.</a:t>
            </a:r>
          </a:p>
        </p:txBody>
      </p:sp>
    </p:spTree>
    <p:extLst>
      <p:ext uri="{BB962C8B-B14F-4D97-AF65-F5344CB8AC3E}">
        <p14:creationId xmlns:p14="http://schemas.microsoft.com/office/powerpoint/2010/main" val="331918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B8C814-12AF-4D9E-87A4-381243F4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39" y="444911"/>
            <a:ext cx="8596668" cy="6087864"/>
          </a:xfrm>
        </p:spPr>
        <p:txBody>
          <a:bodyPr/>
          <a:lstStyle/>
          <a:p>
            <a:r>
              <a:rPr lang="tr-TR" dirty="0"/>
              <a:t>Ekmeği dilimleyerek bir dilimindeki gözenek şekli sayısı düzeninin belirlenmesinde görüntü işleme devreye girmektedir.</a:t>
            </a:r>
          </a:p>
          <a:p>
            <a:r>
              <a:rPr lang="tr-TR" dirty="0"/>
              <a:t>Ekmek kalitesinin belirlenmesinde belli başlı kişiler çalışma yapmıştır bunlara </a:t>
            </a:r>
            <a:r>
              <a:rPr lang="tr-TR" dirty="0" err="1"/>
              <a:t>örnelk</a:t>
            </a:r>
            <a:r>
              <a:rPr lang="tr-TR" dirty="0"/>
              <a:t> verecek olursak:</a:t>
            </a:r>
          </a:p>
          <a:p>
            <a:r>
              <a:rPr lang="tr-TR" dirty="0" err="1"/>
              <a:t>Kamman</a:t>
            </a:r>
            <a:endParaRPr lang="tr-TR" dirty="0"/>
          </a:p>
          <a:p>
            <a:r>
              <a:rPr lang="tr-TR" dirty="0" err="1"/>
              <a:t>Ursula</a:t>
            </a:r>
            <a:r>
              <a:rPr lang="tr-TR" dirty="0"/>
              <a:t> </a:t>
            </a:r>
            <a:r>
              <a:rPr lang="tr-TR" dirty="0" err="1"/>
              <a:t>Gonzales</a:t>
            </a:r>
            <a:r>
              <a:rPr lang="tr-TR" dirty="0"/>
              <a:t> ve arkadaşları</a:t>
            </a:r>
          </a:p>
          <a:p>
            <a:r>
              <a:rPr lang="tr-TR" dirty="0"/>
              <a:t>H.D. </a:t>
            </a:r>
            <a:r>
              <a:rPr lang="tr-TR" dirty="0" err="1"/>
              <a:t>Sapirstein</a:t>
            </a:r>
            <a:r>
              <a:rPr lang="tr-TR" dirty="0"/>
              <a:t> ve arkadaşları</a:t>
            </a:r>
          </a:p>
          <a:p>
            <a:r>
              <a:rPr lang="tr-TR" dirty="0"/>
              <a:t>Francis </a:t>
            </a:r>
            <a:r>
              <a:rPr lang="tr-TR" dirty="0" err="1"/>
              <a:t>Butler</a:t>
            </a:r>
            <a:r>
              <a:rPr lang="tr-TR" dirty="0"/>
              <a:t> ve arkadaşları</a:t>
            </a:r>
          </a:p>
          <a:p>
            <a:r>
              <a:rPr lang="tr-TR" dirty="0"/>
              <a:t>Bu kişiler görüntü işleme kullanarak ekmeğin kalitesini tadını bayatlama süresini sertleşmesine engel olacak şekilde ekmek üretimi konusunda güzel çalışmalar yapmışlardır.</a:t>
            </a:r>
          </a:p>
        </p:txBody>
      </p:sp>
    </p:spTree>
    <p:extLst>
      <p:ext uri="{BB962C8B-B14F-4D97-AF65-F5344CB8AC3E}">
        <p14:creationId xmlns:p14="http://schemas.microsoft.com/office/powerpoint/2010/main" val="139698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CB64C0-3BFE-422C-8C1B-CC1FC23C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DENEYSEL METOT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58E45A-4AD9-4152-99FD-BC0AAA93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Ekmek hazırlama içeriğine 1 kg un üzerine, %3 maya, %1,5 tuz, 10 mg/kg </a:t>
            </a:r>
            <a:r>
              <a:rPr lang="tr-TR" dirty="0" err="1"/>
              <a:t>alfaamilaz</a:t>
            </a:r>
            <a:r>
              <a:rPr lang="tr-TR" dirty="0"/>
              <a:t> ve 75 mg/kg </a:t>
            </a:r>
            <a:r>
              <a:rPr lang="tr-TR" dirty="0" err="1"/>
              <a:t>askorbik</a:t>
            </a:r>
            <a:r>
              <a:rPr lang="tr-TR" dirty="0"/>
              <a:t> asit eklenerek başlanmıştır.</a:t>
            </a:r>
          </a:p>
          <a:p>
            <a:r>
              <a:rPr lang="tr-TR" dirty="0"/>
              <a:t>Bu karışım su eklenerek makine tarafından karıştırılmıştır ve </a:t>
            </a:r>
            <a:r>
              <a:rPr lang="tr-TR" dirty="0" err="1"/>
              <a:t>fermantosyana</a:t>
            </a:r>
            <a:r>
              <a:rPr lang="tr-TR" dirty="0"/>
              <a:t> bırakılmıştır.</a:t>
            </a:r>
          </a:p>
          <a:p>
            <a:r>
              <a:rPr lang="tr-TR" dirty="0"/>
              <a:t>Hamuru 10 eşit parçaya bölüp gene </a:t>
            </a:r>
            <a:r>
              <a:rPr lang="tr-TR" dirty="0" err="1"/>
              <a:t>fermantosyana</a:t>
            </a:r>
            <a:r>
              <a:rPr lang="tr-TR" dirty="0"/>
              <a:t> sokmuş ve sonra döner tip fırında pişirilmiştir.</a:t>
            </a:r>
          </a:p>
          <a:p>
            <a:r>
              <a:rPr lang="tr-TR" dirty="0"/>
              <a:t>Fırından çıkan ekmek </a:t>
            </a:r>
            <a:r>
              <a:rPr lang="tr-TR" dirty="0" err="1"/>
              <a:t>soğutulumuştur</a:t>
            </a:r>
            <a:r>
              <a:rPr lang="tr-TR" dirty="0"/>
              <a:t>.</a:t>
            </a:r>
          </a:p>
          <a:p>
            <a:r>
              <a:rPr lang="tr-TR" dirty="0"/>
              <a:t>Ekmek dilimlenmiştir ve (</a:t>
            </a:r>
            <a:r>
              <a:rPr lang="tr-TR" dirty="0" err="1"/>
              <a:t>CanoScan</a:t>
            </a:r>
            <a:r>
              <a:rPr lang="tr-TR" dirty="0"/>
              <a:t> 4400F, </a:t>
            </a:r>
            <a:r>
              <a:rPr lang="tr-TR" dirty="0" err="1"/>
              <a:t>Canon</a:t>
            </a:r>
            <a:r>
              <a:rPr lang="tr-TR" dirty="0"/>
              <a:t>, Japan)  aracılığıyla görüntü bilgisayara aktarılıp incelenmiştir.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702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54D593-3136-4269-8E38-56D71D52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D2FC68-282D-46A9-ADEA-173395CE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Ham ekmek görüntüleri renklidir 4 farklı ekmek resmi vardır.</a:t>
            </a:r>
          </a:p>
          <a:p>
            <a:r>
              <a:rPr lang="tr-TR" dirty="0"/>
              <a:t>Her ekmeğin resmi farklı olacak şekilde 104 adet resim vardır</a:t>
            </a:r>
          </a:p>
          <a:p>
            <a:r>
              <a:rPr lang="tr-TR" dirty="0"/>
              <a:t>104 resim gri seviye görüntüsüne dönüştürülmüştür</a:t>
            </a:r>
          </a:p>
          <a:p>
            <a:r>
              <a:rPr lang="tr-TR" dirty="0"/>
              <a:t>Bu sayede gri seviye ekmek görüntüsü oluşmuş ve incelenmiştir.</a:t>
            </a:r>
          </a:p>
        </p:txBody>
      </p:sp>
    </p:spTree>
    <p:extLst>
      <p:ext uri="{BB962C8B-B14F-4D97-AF65-F5344CB8AC3E}">
        <p14:creationId xmlns:p14="http://schemas.microsoft.com/office/powerpoint/2010/main" val="133499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8F7ECF-A0FF-45A9-AA59-3711C26E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Histogram</a:t>
            </a:r>
            <a:r>
              <a:rPr lang="tr-TR" dirty="0"/>
              <a:t> Germe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A1F4C4-B519-4F43-AEAC-CDE39B44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Düşük kontrastlı resimlere uygulanan bir yöntem olup </a:t>
            </a:r>
            <a:r>
              <a:rPr lang="tr-TR" dirty="0" err="1"/>
              <a:t>histogramı</a:t>
            </a:r>
            <a:r>
              <a:rPr lang="tr-TR" dirty="0"/>
              <a:t> geniş bir bölgeye yayma mantığına dayanmaktadır</a:t>
            </a:r>
          </a:p>
          <a:p>
            <a:r>
              <a:rPr lang="tr-TR" dirty="0"/>
              <a:t>Bu yöntem </a:t>
            </a:r>
            <a:r>
              <a:rPr lang="tr-TR" dirty="0" err="1"/>
              <a:t>sayayesinde</a:t>
            </a:r>
            <a:r>
              <a:rPr lang="tr-TR" dirty="0"/>
              <a:t> örüntülerinin kontrastı iyileştirilmiştir.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739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66E1D9-215E-4AC5-A78C-75076A68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Histogram</a:t>
            </a:r>
            <a:r>
              <a:rPr lang="tr-TR" dirty="0"/>
              <a:t> Eşitleme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9DE0EB-0B24-4F23-A104-A467834A7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Renk değerleri düzgün dağılımlı olmayan görüntüler için görüntü iyileştirme metodudur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405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73EAC-36B6-4FAE-8CB3-CB6CEBE5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Gözeneklerin Otomatik Olarak </a:t>
            </a:r>
            <a:r>
              <a:rPr lang="tr-TR" dirty="0" err="1"/>
              <a:t>Bölütlenmesi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DF1C39-2B23-4101-9F4D-8937D9C5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İşlemeye hazır hale gelen görüntüler otsu yöntemiyle </a:t>
            </a:r>
            <a:r>
              <a:rPr lang="tr-TR" dirty="0" err="1"/>
              <a:t>eşiklenerek</a:t>
            </a:r>
            <a:r>
              <a:rPr lang="tr-TR" dirty="0"/>
              <a:t> ikili görüntü haline dönüştürülür</a:t>
            </a:r>
          </a:p>
          <a:p>
            <a:r>
              <a:rPr lang="tr-TR" dirty="0"/>
              <a:t>Otsu yöntem ise gri seviye görüntüler üzerinde uygulanabilen bir eşik belirleme yöntemidir</a:t>
            </a:r>
          </a:p>
          <a:p>
            <a:r>
              <a:rPr lang="tr-TR" dirty="0"/>
              <a:t>Ön ve arka plan olmak üzere iki sınıftan </a:t>
            </a:r>
            <a:r>
              <a:rPr lang="tr-TR" dirty="0" err="1"/>
              <a:t>oluşutuğu</a:t>
            </a:r>
            <a:r>
              <a:rPr lang="tr-TR" dirty="0"/>
              <a:t> varsayılır ve bun yöntem kullanılarak görüntüler elde edilir ve sonuçlar çıkarılır.</a:t>
            </a:r>
          </a:p>
        </p:txBody>
      </p:sp>
    </p:spTree>
    <p:extLst>
      <p:ext uri="{BB962C8B-B14F-4D97-AF65-F5344CB8AC3E}">
        <p14:creationId xmlns:p14="http://schemas.microsoft.com/office/powerpoint/2010/main" val="3678267504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</Template>
  <TotalTime>127</TotalTime>
  <Words>616</Words>
  <Application>Microsoft Office PowerPoint</Application>
  <PresentationFormat>Geniş ekran</PresentationFormat>
  <Paragraphs>61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Yüzeyler</vt:lpstr>
      <vt:lpstr>Görüntü işleme teknikleri kullanılarak ekmek doku analizi ve arayüz programının geliştirilmesi </vt:lpstr>
      <vt:lpstr>Özet </vt:lpstr>
      <vt:lpstr>GİRİŞ</vt:lpstr>
      <vt:lpstr>PowerPoint Sunusu</vt:lpstr>
      <vt:lpstr>DENEYSEL METOT </vt:lpstr>
      <vt:lpstr>Yöntemler</vt:lpstr>
      <vt:lpstr>Histogram Germe</vt:lpstr>
      <vt:lpstr>Histogram Eşitleme</vt:lpstr>
      <vt:lpstr>Gözeneklerin Otomatik Olarak Bölütlenmesi </vt:lpstr>
      <vt:lpstr>Bağlantılı Bileşen Etiketleme İle Gözenek Etiketleme </vt:lpstr>
      <vt:lpstr>Gözeneklerin Büyüklüklerine Göre Sınıflandırılması</vt:lpstr>
      <vt:lpstr>ZSI Başarım İndeksinin Belirlenmesi </vt:lpstr>
      <vt:lpstr>SONUÇLAR VE TARTIŞMALAR </vt:lpstr>
      <vt:lpstr>SONUÇLAR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işleme teknikleri kullanılarak ekmek doku analizi ve arayüz programının geliştirilmesi </dc:title>
  <dc:creator>HASAN TAHA KÜNKÜL</dc:creator>
  <cp:lastModifiedBy>HASAN TAHA KÜNKÜL</cp:lastModifiedBy>
  <cp:revision>11</cp:revision>
  <dcterms:created xsi:type="dcterms:W3CDTF">2022-11-09T19:17:41Z</dcterms:created>
  <dcterms:modified xsi:type="dcterms:W3CDTF">2022-11-09T21:24:55Z</dcterms:modified>
</cp:coreProperties>
</file>