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9144000" cy="5143500" type="screen16x9"/>
  <p:notesSz cx="6858000" cy="9144000"/>
  <p:embeddedFontLst>
    <p:embeddedFont>
      <p:font typeface="Fira Sans SemiBold" panose="020B0603050000020004" pitchFamily="34" charset="0"/>
      <p:bold r:id="rId14"/>
      <p:boldItalic r:id="rId15"/>
    </p:embeddedFont>
    <p:embeddedFont>
      <p:font typeface="Fira Sans Medium" panose="020B0603050000020004" pitchFamily="34" charset="0"/>
      <p:regular r:id="rId16"/>
      <p:italic r:id="rId17"/>
    </p:embeddedFont>
    <p:embeddedFont>
      <p:font typeface="Fira Sans" panose="020B05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30475E"/>
    <a:srgbClr val="CECECE"/>
    <a:srgbClr val="F2A365"/>
    <a:srgbClr val="22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-40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169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02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6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16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9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0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06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5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87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40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411475"/>
            <a:ext cx="4182129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latin typeface="Fira Sans SemiBold"/>
                <a:ea typeface="Fira Sans SemiBold"/>
                <a:cs typeface="Fira Sans SemiBold"/>
                <a:sym typeface="Fira Sans SemiBold"/>
              </a:rPr>
              <a:t>INDIKATOR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CROSSCUTTING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Fira Sans"/>
                <a:ea typeface="Fira Sans"/>
                <a:cs typeface="Fira Sans"/>
                <a:sym typeface="Fira Sans"/>
              </a:rPr>
              <a:t>MISSI 5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919021" y="3642004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2A365"/>
                </a:solidFill>
              </a:rPr>
              <a:t>%</a:t>
            </a:r>
            <a:endParaRPr lang="en-US" sz="2800" b="1" dirty="0">
              <a:solidFill>
                <a:srgbClr val="F2A36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Pemenuhan </a:t>
                </a: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Kesehatan Perorangan &amp; Upaya Kesehatan Masyarakat</a:t>
                </a:r>
                <a:endParaRPr lang="en-US" sz="700" dirty="0" smtClean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 smtClean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Program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8"/>
          <a:stretch/>
        </p:blipFill>
        <p:spPr>
          <a:xfrm rot="20427250">
            <a:off x="965748" y="891948"/>
            <a:ext cx="1333614" cy="217892"/>
          </a:xfrm>
          <a:prstGeom prst="rect">
            <a:avLst/>
          </a:prstGeom>
        </p:spPr>
      </p:pic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1189306">
            <a:off x="2089322" y="734741"/>
            <a:ext cx="1259864" cy="317140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8"/>
          <a:stretch/>
        </p:blipFill>
        <p:spPr>
          <a:xfrm rot="20427250" flipH="1" flipV="1">
            <a:off x="1995758" y="4414455"/>
            <a:ext cx="1333614" cy="217892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3032569">
            <a:off x="3023023" y="1338818"/>
            <a:ext cx="1259864" cy="317140"/>
          </a:xfrm>
          <a:prstGeom prst="rect">
            <a:avLst/>
          </a:prstGeom>
        </p:spPr>
      </p:pic>
      <p:pic>
        <p:nvPicPr>
          <p:cNvPr id="382" name="Picture 3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8"/>
          <a:stretch/>
        </p:blipFill>
        <p:spPr>
          <a:xfrm rot="5400000">
            <a:off x="3340038" y="2735184"/>
            <a:ext cx="1333614" cy="217892"/>
          </a:xfrm>
          <a:prstGeom prst="rect">
            <a:avLst/>
          </a:prstGeom>
        </p:spPr>
      </p:pic>
      <p:pic>
        <p:nvPicPr>
          <p:cNvPr id="383" name="Picture 3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7440958">
            <a:off x="3205877" y="3589989"/>
            <a:ext cx="1259864" cy="317140"/>
          </a:xfrm>
          <a:prstGeom prst="rect">
            <a:avLst/>
          </a:prstGeom>
        </p:spPr>
      </p:pic>
      <p:pic>
        <p:nvPicPr>
          <p:cNvPr id="384" name="Picture 3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8"/>
          <a:stretch/>
        </p:blipFill>
        <p:spPr>
          <a:xfrm rot="16200000">
            <a:off x="-374029" y="2579819"/>
            <a:ext cx="1333614" cy="217892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13921416">
            <a:off x="32136" y="3856158"/>
            <a:ext cx="1259864" cy="317140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11937007">
            <a:off x="1007801" y="4476654"/>
            <a:ext cx="1259864" cy="317140"/>
          </a:xfrm>
          <a:prstGeom prst="rect">
            <a:avLst/>
          </a:prstGeom>
        </p:spPr>
      </p:pic>
      <p:pic>
        <p:nvPicPr>
          <p:cNvPr id="388" name="Picture 3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8"/>
          <a:stretch/>
        </p:blipFill>
        <p:spPr>
          <a:xfrm rot="18272101">
            <a:off x="-185219" y="1618470"/>
            <a:ext cx="1259864" cy="3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436013" y="2428046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58015" y="1666963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0071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0071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0071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8160" y="572849"/>
                  <a:ext cx="1373668" cy="6705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5668 w 1365668"/>
                    <a:gd name="connsiteY0" fmla="*/ 671350 h 671428"/>
                    <a:gd name="connsiteX1" fmla="*/ 1364906 w 1365668"/>
                    <a:gd name="connsiteY1" fmla="*/ 455822 h 671428"/>
                    <a:gd name="connsiteX2" fmla="*/ 1266761 w 1365668"/>
                    <a:gd name="connsiteY2" fmla="*/ 453419 h 671428"/>
                    <a:gd name="connsiteX3" fmla="*/ 189830 w 1365668"/>
                    <a:gd name="connsiteY3" fmla="*/ 19281 h 671428"/>
                    <a:gd name="connsiteX4" fmla="*/ 59113 w 1365668"/>
                    <a:gd name="connsiteY4" fmla="*/ 89279 h 671428"/>
                    <a:gd name="connsiteX5" fmla="*/ 74172 w 1365668"/>
                    <a:gd name="connsiteY5" fmla="*/ 208532 h 671428"/>
                    <a:gd name="connsiteX6" fmla="*/ 1365668 w 1365668"/>
                    <a:gd name="connsiteY6" fmla="*/ 671350 h 671428"/>
                    <a:gd name="connsiteX0" fmla="*/ 1365668 w 1365668"/>
                    <a:gd name="connsiteY0" fmla="*/ 684120 h 684198"/>
                    <a:gd name="connsiteX1" fmla="*/ 1364906 w 1365668"/>
                    <a:gd name="connsiteY1" fmla="*/ 468592 h 684198"/>
                    <a:gd name="connsiteX2" fmla="*/ 1266761 w 1365668"/>
                    <a:gd name="connsiteY2" fmla="*/ 466189 h 684198"/>
                    <a:gd name="connsiteX3" fmla="*/ 189830 w 1365668"/>
                    <a:gd name="connsiteY3" fmla="*/ 32051 h 684198"/>
                    <a:gd name="connsiteX4" fmla="*/ 59113 w 1365668"/>
                    <a:gd name="connsiteY4" fmla="*/ 102049 h 684198"/>
                    <a:gd name="connsiteX5" fmla="*/ 74172 w 1365668"/>
                    <a:gd name="connsiteY5" fmla="*/ 221302 h 684198"/>
                    <a:gd name="connsiteX6" fmla="*/ 1365668 w 1365668"/>
                    <a:gd name="connsiteY6" fmla="*/ 684120 h 684198"/>
                    <a:gd name="connsiteX0" fmla="*/ 1365668 w 1365668"/>
                    <a:gd name="connsiteY0" fmla="*/ 683858 h 683936"/>
                    <a:gd name="connsiteX1" fmla="*/ 1364906 w 1365668"/>
                    <a:gd name="connsiteY1" fmla="*/ 468330 h 683936"/>
                    <a:gd name="connsiteX2" fmla="*/ 1266761 w 1365668"/>
                    <a:gd name="connsiteY2" fmla="*/ 465927 h 683936"/>
                    <a:gd name="connsiteX3" fmla="*/ 189830 w 1365668"/>
                    <a:gd name="connsiteY3" fmla="*/ 31789 h 683936"/>
                    <a:gd name="connsiteX4" fmla="*/ 59113 w 1365668"/>
                    <a:gd name="connsiteY4" fmla="*/ 101787 h 683936"/>
                    <a:gd name="connsiteX5" fmla="*/ 74172 w 1365668"/>
                    <a:gd name="connsiteY5" fmla="*/ 221040 h 683936"/>
                    <a:gd name="connsiteX6" fmla="*/ 1365668 w 1365668"/>
                    <a:gd name="connsiteY6" fmla="*/ 683858 h 683936"/>
                    <a:gd name="connsiteX0" fmla="*/ 1365668 w 1373667"/>
                    <a:gd name="connsiteY0" fmla="*/ 683858 h 683936"/>
                    <a:gd name="connsiteX1" fmla="*/ 1373667 w 1373667"/>
                    <a:gd name="connsiteY1" fmla="*/ 452268 h 683936"/>
                    <a:gd name="connsiteX2" fmla="*/ 1266761 w 1373667"/>
                    <a:gd name="connsiteY2" fmla="*/ 465927 h 683936"/>
                    <a:gd name="connsiteX3" fmla="*/ 189830 w 1373667"/>
                    <a:gd name="connsiteY3" fmla="*/ 31789 h 683936"/>
                    <a:gd name="connsiteX4" fmla="*/ 59113 w 1373667"/>
                    <a:gd name="connsiteY4" fmla="*/ 101787 h 683936"/>
                    <a:gd name="connsiteX5" fmla="*/ 74172 w 1373667"/>
                    <a:gd name="connsiteY5" fmla="*/ 221040 h 683936"/>
                    <a:gd name="connsiteX6" fmla="*/ 1365668 w 1373667"/>
                    <a:gd name="connsiteY6" fmla="*/ 683858 h 683936"/>
                    <a:gd name="connsiteX0" fmla="*/ 1365668 w 1373667"/>
                    <a:gd name="connsiteY0" fmla="*/ 670463 h 670541"/>
                    <a:gd name="connsiteX1" fmla="*/ 1373667 w 1373667"/>
                    <a:gd name="connsiteY1" fmla="*/ 438873 h 670541"/>
                    <a:gd name="connsiteX2" fmla="*/ 1288664 w 1373667"/>
                    <a:gd name="connsiteY2" fmla="*/ 439390 h 670541"/>
                    <a:gd name="connsiteX3" fmla="*/ 189830 w 1373667"/>
                    <a:gd name="connsiteY3" fmla="*/ 18394 h 670541"/>
                    <a:gd name="connsiteX4" fmla="*/ 59113 w 1373667"/>
                    <a:gd name="connsiteY4" fmla="*/ 88392 h 670541"/>
                    <a:gd name="connsiteX5" fmla="*/ 74172 w 1373667"/>
                    <a:gd name="connsiteY5" fmla="*/ 207645 h 670541"/>
                    <a:gd name="connsiteX6" fmla="*/ 1365668 w 1373667"/>
                    <a:gd name="connsiteY6" fmla="*/ 670463 h 670541"/>
                    <a:gd name="connsiteX0" fmla="*/ 1365668 w 1373667"/>
                    <a:gd name="connsiteY0" fmla="*/ 670463 h 670541"/>
                    <a:gd name="connsiteX1" fmla="*/ 1373667 w 1373667"/>
                    <a:gd name="connsiteY1" fmla="*/ 438873 h 670541"/>
                    <a:gd name="connsiteX2" fmla="*/ 1288664 w 1373667"/>
                    <a:gd name="connsiteY2" fmla="*/ 439390 h 670541"/>
                    <a:gd name="connsiteX3" fmla="*/ 189830 w 1373667"/>
                    <a:gd name="connsiteY3" fmla="*/ 18394 h 670541"/>
                    <a:gd name="connsiteX4" fmla="*/ 59113 w 1373667"/>
                    <a:gd name="connsiteY4" fmla="*/ 88392 h 670541"/>
                    <a:gd name="connsiteX5" fmla="*/ 74172 w 1373667"/>
                    <a:gd name="connsiteY5" fmla="*/ 207645 h 670541"/>
                    <a:gd name="connsiteX6" fmla="*/ 1365668 w 1373667"/>
                    <a:gd name="connsiteY6" fmla="*/ 670463 h 67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3667" h="670541">
                      <a:moveTo>
                        <a:pt x="1365668" y="670463"/>
                      </a:moveTo>
                      <a:lnTo>
                        <a:pt x="1373667" y="438873"/>
                      </a:lnTo>
                      <a:lnTo>
                        <a:pt x="1288664" y="439390"/>
                      </a:lnTo>
                      <a:cubicBezTo>
                        <a:pt x="562830" y="373190"/>
                        <a:pt x="394755" y="76894"/>
                        <a:pt x="189830" y="18394"/>
                      </a:cubicBezTo>
                      <a:cubicBezTo>
                        <a:pt x="-15095" y="-40106"/>
                        <a:pt x="78389" y="56850"/>
                        <a:pt x="59113" y="88392"/>
                      </a:cubicBezTo>
                      <a:cubicBezTo>
                        <a:pt x="39837" y="119934"/>
                        <a:pt x="-72149" y="91583"/>
                        <a:pt x="74172" y="207645"/>
                      </a:cubicBezTo>
                      <a:cubicBezTo>
                        <a:pt x="220493" y="323707"/>
                        <a:pt x="646145" y="676571"/>
                        <a:pt x="1365668" y="670463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456684" y="3076440"/>
              <a:ext cx="999425" cy="93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Fira Sans" panose="020B0503050000020004" pitchFamily="34" charset="0"/>
              </a:endParaRPr>
            </a:p>
            <a:p>
              <a:pPr algn="ctr"/>
              <a:r>
                <a:rPr lang="nl-NL" sz="1000" dirty="0">
                  <a:latin typeface="Fira Sans" panose="020B0503050000020004" pitchFamily="34" charset="0"/>
                </a:rPr>
                <a:t>Program </a:t>
              </a:r>
            </a:p>
            <a:p>
              <a:pPr algn="ctr"/>
              <a:r>
                <a:rPr lang="nl-NL" sz="1000" dirty="0">
                  <a:latin typeface="Fira Sans" panose="020B0503050000020004" pitchFamily="34" charset="0"/>
                </a:rPr>
                <a:t>Pengembangan </a:t>
              </a:r>
              <a:r>
                <a:rPr lang="nl-NL" sz="1000" dirty="0" smtClean="0">
                  <a:latin typeface="Fira Sans" panose="020B0503050000020004" pitchFamily="34" charset="0"/>
                </a:rPr>
                <a:t>Kurikulum</a:t>
              </a:r>
              <a:endParaRPr lang="nl-NL" sz="1000" dirty="0">
                <a:latin typeface="Fira Sans" panose="020B0503050000020004" pitchFamily="34" charset="0"/>
              </a:endParaRPr>
            </a:p>
            <a:p>
              <a:pPr algn="ctr"/>
              <a:endParaRPr lang="en-ID" sz="1000" dirty="0">
                <a:latin typeface="Fira Sans" panose="020B0503050000020004" pitchFamily="34" charset="0"/>
              </a:endParaRPr>
            </a:p>
            <a:p>
              <a:pPr algn="ctr"/>
              <a:r>
                <a:rPr lang="en-ID" sz="1000" dirty="0">
                  <a:latin typeface="Fira Sans" panose="020B0503050000020004" pitchFamily="34" charset="0"/>
                </a:rPr>
                <a:t>DISDIK</a:t>
              </a:r>
              <a:endParaRPr lang="en-US" sz="1000" dirty="0">
                <a:latin typeface="Fira Sans" panose="020B0503050000020004" pitchFamily="34" charset="0"/>
              </a:endParaRPr>
            </a:p>
          </p:txBody>
        </p: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7687" y="545755"/>
            <a:ext cx="233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HARAPAN LAMA SEKOLAH (HLS)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8233" y="3206742"/>
            <a:ext cx="1073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i-FI" sz="1100" dirty="0">
              <a:latin typeface="Fira Sans" panose="020B0503050000020004" pitchFamily="34" charset="0"/>
            </a:endParaRPr>
          </a:p>
          <a:p>
            <a:pPr algn="ctr"/>
            <a:r>
              <a:rPr lang="fi-FI" sz="1100" dirty="0">
                <a:latin typeface="Fira Sans" panose="020B0503050000020004" pitchFamily="34" charset="0"/>
              </a:rPr>
              <a:t>Program </a:t>
            </a:r>
          </a:p>
          <a:p>
            <a:pPr algn="ctr"/>
            <a:r>
              <a:rPr lang="fi-FI" sz="1100" dirty="0">
                <a:latin typeface="Fira Sans" panose="020B0503050000020004" pitchFamily="34" charset="0"/>
              </a:rPr>
              <a:t>Pembinaan </a:t>
            </a:r>
          </a:p>
          <a:p>
            <a:pPr algn="ctr"/>
            <a:r>
              <a:rPr lang="fi-FI" sz="1100" dirty="0">
                <a:latin typeface="Fira Sans" panose="020B0503050000020004" pitchFamily="34" charset="0"/>
              </a:rPr>
              <a:t>Perpustakaan</a:t>
            </a:r>
            <a:endParaRPr lang="en-ID" sz="1100" dirty="0">
              <a:latin typeface="Fira Sans" panose="020B0503050000020004" pitchFamily="34" charset="0"/>
            </a:endParaRPr>
          </a:p>
          <a:p>
            <a:pPr algn="ctr"/>
            <a:endParaRPr lang="en-ID" sz="1100" dirty="0">
              <a:latin typeface="Fira Sans" panose="020B0503050000020004" pitchFamily="34" charset="0"/>
            </a:endParaRPr>
          </a:p>
          <a:p>
            <a:pPr algn="ctr"/>
            <a:r>
              <a:rPr lang="en-ID" sz="1100" dirty="0">
                <a:latin typeface="Fira Sans" panose="020B0503050000020004" pitchFamily="34" charset="0"/>
              </a:rPr>
              <a:t>DPK</a:t>
            </a:r>
            <a:endParaRPr lang="en-US" sz="1100" dirty="0">
              <a:latin typeface="Fira Sans" panose="020B05030500000200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6297" y="638252"/>
            <a:ext cx="22352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dirty="0">
              <a:latin typeface="Fira Sans" panose="020B0503050000020004" pitchFamily="34" charset="0"/>
            </a:endParaRPr>
          </a:p>
          <a:p>
            <a:pPr algn="ctr"/>
            <a:r>
              <a:rPr lang="sv-SE" sz="1200" dirty="0">
                <a:latin typeface="Fira Sans" panose="020B0503050000020004" pitchFamily="34" charset="0"/>
              </a:rPr>
              <a:t>Program </a:t>
            </a:r>
          </a:p>
          <a:p>
            <a:pPr algn="ctr"/>
            <a:r>
              <a:rPr lang="sv-SE" sz="1200" dirty="0">
                <a:latin typeface="Fira Sans" panose="020B0503050000020004" pitchFamily="34" charset="0"/>
              </a:rPr>
              <a:t>Pengelolaan Pendidikan</a:t>
            </a:r>
          </a:p>
          <a:p>
            <a:pPr algn="ctr"/>
            <a:endParaRPr lang="en-US" sz="900" dirty="0">
              <a:latin typeface="Fira Sans" panose="020B0503050000020004" pitchFamily="34" charset="0"/>
            </a:endParaRPr>
          </a:p>
          <a:p>
            <a:pPr algn="ctr"/>
            <a:r>
              <a:rPr lang="en-ID" sz="1200" dirty="0">
                <a:latin typeface="Fira Sans" panose="020B0503050000020004" pitchFamily="34" charset="0"/>
              </a:rPr>
              <a:t>DISDIK</a:t>
            </a:r>
            <a:endParaRPr lang="en-US" sz="1200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297341" y="933031"/>
            <a:ext cx="0" cy="38047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-152730" y="632421"/>
            <a:ext cx="4598094" cy="4257578"/>
            <a:chOff x="164489" y="632421"/>
            <a:chExt cx="4598094" cy="4257578"/>
          </a:xfrm>
        </p:grpSpPr>
        <p:grpSp>
          <p:nvGrpSpPr>
            <p:cNvPr id="9" name="Group 8"/>
            <p:cNvGrpSpPr/>
            <p:nvPr/>
          </p:nvGrpSpPr>
          <p:grpSpPr>
            <a:xfrm>
              <a:off x="164489" y="632421"/>
              <a:ext cx="4598094" cy="4257578"/>
              <a:chOff x="1427601" y="461940"/>
              <a:chExt cx="4598094" cy="4257578"/>
            </a:xfrm>
          </p:grpSpPr>
          <p:sp>
            <p:nvSpPr>
              <p:cNvPr id="91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3" name="Freeform 19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179" name="Freeform 178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8" name="Group 187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Freeform 189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" name="Rounded Rectangle 6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ardrop 7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3049" y="2333255"/>
              <a:ext cx="182361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Fira Sans Medium" panose="020B0603050000020004" pitchFamily="34" charset="0"/>
                </a:rPr>
                <a:t>PENINGKATAN KUALITAS KEHIDUPAN MASYARAKAT PERKOTAAN</a:t>
              </a:r>
              <a:endParaRPr lang="id-ID" sz="1200" dirty="0">
                <a:latin typeface="Fira Sans Medium" panose="020B0603050000020004" pitchFamily="34" charset="0"/>
              </a:endParaRPr>
            </a:p>
            <a:p>
              <a:pPr algn="ctr"/>
              <a:endParaRPr lang="en-US" dirty="0">
                <a:latin typeface="Fira Sans Medium" panose="020B06030500000200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0854" y="1251629"/>
              <a:ext cx="1155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PEMBANGUNAN </a:t>
              </a:r>
              <a:r>
                <a:rPr lang="en-US" sz="800" dirty="0" smtClean="0">
                  <a:latin typeface="Fira Sans" panose="020B0503050000020004" pitchFamily="34" charset="0"/>
                </a:rPr>
                <a:t>PEMUDA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433150" y="1230136"/>
              <a:ext cx="980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PMKS YANG TERTANGANI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182762" y="1627662"/>
              <a:ext cx="8212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HARAPAN LAMA SEKOLAH (HLS)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430084" y="2511861"/>
              <a:ext cx="908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UMUR HARAPAN HIDUP (UHH)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170917" y="3345572"/>
              <a:ext cx="913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RATA-RATA </a:t>
              </a:r>
            </a:p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LAMA SEKOLAH (RLS)</a:t>
              </a:r>
              <a:endParaRPr lang="id-ID" sz="800" dirty="0">
                <a:latin typeface="Fira Sans" panose="020B0503050000020004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4363" y="3830188"/>
              <a:ext cx="967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LAJU PERTUMBUHAN PENDUDUK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55563" y="3788782"/>
              <a:ext cx="10136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JUMLAH KELUARGA SEJAHTERA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7016" y="3267676"/>
              <a:ext cx="107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INDEKS PEMBERDAYAAN GENDER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0299" y="2474063"/>
              <a:ext cx="7987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Fira Sans" panose="020B0503050000020004" pitchFamily="34" charset="0"/>
                </a:rPr>
                <a:t>PERSENTASE HAK ANAK YANG TERPENUHI</a:t>
              </a:r>
              <a:endParaRPr lang="en-US" sz="800" dirty="0">
                <a:latin typeface="Fira Sans" panose="020B0503050000020004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91498" y="1635447"/>
              <a:ext cx="98674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Fira Sans" panose="020B0503050000020004" pitchFamily="34" charset="0"/>
                </a:rPr>
                <a:t>PERSENTASE PEMBERDAYAAN MASYARAKAT DALAM PEMBANGUNAN</a:t>
              </a:r>
              <a:endParaRPr lang="en-US" sz="700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5221" y="371187"/>
            <a:ext cx="5203084" cy="4817765"/>
            <a:chOff x="4391155" y="528481"/>
            <a:chExt cx="4785761" cy="4431347"/>
          </a:xfrm>
        </p:grpSpPr>
        <p:grpSp>
          <p:nvGrpSpPr>
            <p:cNvPr id="244" name="Group 243"/>
            <p:cNvGrpSpPr/>
            <p:nvPr/>
          </p:nvGrpSpPr>
          <p:grpSpPr>
            <a:xfrm>
              <a:off x="4391155" y="528481"/>
              <a:ext cx="4785761" cy="4431347"/>
              <a:chOff x="1427601" y="461940"/>
              <a:chExt cx="4598094" cy="4257578"/>
            </a:xfrm>
            <a:solidFill>
              <a:srgbClr val="F2A365"/>
            </a:solidFill>
          </p:grpSpPr>
          <p:sp>
            <p:nvSpPr>
              <p:cNvPr id="245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Freeform 247"/>
              <p:cNvSpPr/>
              <p:nvPr/>
            </p:nvSpPr>
            <p:spPr>
              <a:xfrm rot="10800000" flipH="1">
                <a:off x="2351764" y="588724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grp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Freeform 252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5" name="Group 254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  <a:grpFill/>
            </p:grpSpPr>
            <p:sp>
              <p:nvSpPr>
                <p:cNvPr id="273" name="Freeform 272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Freeform 273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Freeform 255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  <a:grpFill/>
            </p:grpSpPr>
            <p:sp>
              <p:nvSpPr>
                <p:cNvPr id="261" name="Freeform 260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Freeform 267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Freeform 268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  <a:grpFill/>
              </p:grpSpPr>
              <p:sp>
                <p:nvSpPr>
                  <p:cNvPr id="271" name="Freeform 270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Freeform 271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58" name="Rounded Rectangle 257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4485239" y="610160"/>
              <a:ext cx="4598094" cy="4257578"/>
              <a:chOff x="1427601" y="461940"/>
              <a:chExt cx="4598094" cy="4257578"/>
            </a:xfrm>
          </p:grpSpPr>
          <p:sp>
            <p:nvSpPr>
              <p:cNvPr id="202" name="Google Shape;1533;p18"/>
              <p:cNvSpPr/>
              <p:nvPr/>
            </p:nvSpPr>
            <p:spPr>
              <a:xfrm rot="10800000">
                <a:off x="3727291" y="734305"/>
                <a:ext cx="44" cy="8279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6" fill="none" extrusionOk="0">
                    <a:moveTo>
                      <a:pt x="1" y="18686"/>
                    </a:moveTo>
                    <a:lnTo>
                      <a:pt x="1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37;p18"/>
              <p:cNvSpPr/>
              <p:nvPr/>
            </p:nvSpPr>
            <p:spPr>
              <a:xfrm rot="10800000">
                <a:off x="2450703" y="1083053"/>
                <a:ext cx="709905" cy="709849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01;p18"/>
              <p:cNvSpPr/>
              <p:nvPr/>
            </p:nvSpPr>
            <p:spPr>
              <a:xfrm rot="10800000">
                <a:off x="2709946" y="1543935"/>
                <a:ext cx="2051526" cy="2051481"/>
              </a:xfrm>
              <a:custGeom>
                <a:avLst/>
                <a:gdLst/>
                <a:ahLst/>
                <a:cxnLst/>
                <a:rect l="l" t="t" r="r" b="b"/>
                <a:pathLst>
                  <a:path w="46302" h="46301" extrusionOk="0">
                    <a:moveTo>
                      <a:pt x="23151" y="1"/>
                    </a:moveTo>
                    <a:cubicBezTo>
                      <a:pt x="10357" y="1"/>
                      <a:pt x="1" y="10356"/>
                      <a:pt x="1" y="23151"/>
                    </a:cubicBezTo>
                    <a:cubicBezTo>
                      <a:pt x="1" y="35945"/>
                      <a:pt x="10357" y="46301"/>
                      <a:pt x="23151" y="46301"/>
                    </a:cubicBezTo>
                    <a:cubicBezTo>
                      <a:pt x="35945" y="46301"/>
                      <a:pt x="46301" y="35945"/>
                      <a:pt x="46301" y="23151"/>
                    </a:cubicBezTo>
                    <a:cubicBezTo>
                      <a:pt x="46301" y="10356"/>
                      <a:pt x="35945" y="1"/>
                      <a:pt x="23151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10800000" flipH="1">
                <a:off x="2351764" y="588725"/>
                <a:ext cx="1366667" cy="693052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92974 h 693052"/>
                  <a:gd name="connsiteX1" fmla="*/ 1365905 w 1366667"/>
                  <a:gd name="connsiteY1" fmla="*/ 477446 h 693052"/>
                  <a:gd name="connsiteX2" fmla="*/ 1267760 w 1366667"/>
                  <a:gd name="connsiteY2" fmla="*/ 475043 h 693052"/>
                  <a:gd name="connsiteX3" fmla="*/ 212732 w 1366667"/>
                  <a:gd name="connsiteY3" fmla="*/ 64268 h 693052"/>
                  <a:gd name="connsiteX4" fmla="*/ 60112 w 1366667"/>
                  <a:gd name="connsiteY4" fmla="*/ 110903 h 693052"/>
                  <a:gd name="connsiteX5" fmla="*/ 75171 w 1366667"/>
                  <a:gd name="connsiteY5" fmla="*/ 230156 h 693052"/>
                  <a:gd name="connsiteX6" fmla="*/ 1366667 w 1366667"/>
                  <a:gd name="connsiteY6" fmla="*/ 692974 h 69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93052">
                    <a:moveTo>
                      <a:pt x="1366667" y="692974"/>
                    </a:moveTo>
                    <a:lnTo>
                      <a:pt x="1365905" y="477446"/>
                    </a:lnTo>
                    <a:lnTo>
                      <a:pt x="1267760" y="475043"/>
                    </a:lnTo>
                    <a:cubicBezTo>
                      <a:pt x="673342" y="440967"/>
                      <a:pt x="312407" y="175758"/>
                      <a:pt x="212732" y="64268"/>
                    </a:cubicBezTo>
                    <a:cubicBezTo>
                      <a:pt x="72616" y="-92456"/>
                      <a:pt x="83039" y="83255"/>
                      <a:pt x="60112" y="110903"/>
                    </a:cubicBezTo>
                    <a:cubicBezTo>
                      <a:pt x="37185" y="138551"/>
                      <a:pt x="-71150" y="114094"/>
                      <a:pt x="75171" y="230156"/>
                    </a:cubicBezTo>
                    <a:cubicBezTo>
                      <a:pt x="221492" y="346218"/>
                      <a:pt x="647144" y="699082"/>
                      <a:pt x="1366667" y="692974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Google Shape;1535;p18"/>
              <p:cNvSpPr/>
              <p:nvPr/>
            </p:nvSpPr>
            <p:spPr>
              <a:xfrm rot="10800000">
                <a:off x="3727291" y="3553280"/>
                <a:ext cx="44" cy="827886"/>
              </a:xfrm>
              <a:custGeom>
                <a:avLst/>
                <a:gdLst/>
                <a:ahLst/>
                <a:cxnLst/>
                <a:rect l="l" t="t" r="r" b="b"/>
                <a:pathLst>
                  <a:path w="1" h="18685" fill="none" extrusionOk="0">
                    <a:moveTo>
                      <a:pt x="1" y="18685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36;p18"/>
              <p:cNvSpPr/>
              <p:nvPr/>
            </p:nvSpPr>
            <p:spPr>
              <a:xfrm rot="10385638">
                <a:off x="2533860" y="3300665"/>
                <a:ext cx="695262" cy="736146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36;p18"/>
              <p:cNvSpPr/>
              <p:nvPr/>
            </p:nvSpPr>
            <p:spPr>
              <a:xfrm rot="12200957">
                <a:off x="2037994" y="2660055"/>
                <a:ext cx="752394" cy="752412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9" fill="none" extrusionOk="0">
                    <a:moveTo>
                      <a:pt x="1" y="12478"/>
                    </a:moveTo>
                    <a:lnTo>
                      <a:pt x="12478" y="1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37;p18"/>
              <p:cNvSpPr/>
              <p:nvPr/>
            </p:nvSpPr>
            <p:spPr>
              <a:xfrm rot="9000000">
                <a:off x="2079998" y="1807942"/>
                <a:ext cx="648691" cy="641313"/>
              </a:xfrm>
              <a:custGeom>
                <a:avLst/>
                <a:gdLst/>
                <a:ahLst/>
                <a:cxnLst/>
                <a:rect l="l" t="t" r="r" b="b"/>
                <a:pathLst>
                  <a:path w="12479" h="12478" fill="none" extrusionOk="0">
                    <a:moveTo>
                      <a:pt x="12478" y="1247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8366219" flipH="1">
                <a:off x="1427601" y="1419749"/>
                <a:ext cx="1370209" cy="641930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6459333" flipH="1">
                <a:off x="1211370" y="2406910"/>
                <a:ext cx="1380452" cy="647775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  <a:gd name="connsiteX0" fmla="*/ 1366667 w 1366667"/>
                  <a:gd name="connsiteY0" fmla="*/ 664314 h 664392"/>
                  <a:gd name="connsiteX1" fmla="*/ 1365905 w 1366667"/>
                  <a:gd name="connsiteY1" fmla="*/ 448786 h 664392"/>
                  <a:gd name="connsiteX2" fmla="*/ 1267760 w 1366667"/>
                  <a:gd name="connsiteY2" fmla="*/ 446383 h 664392"/>
                  <a:gd name="connsiteX3" fmla="*/ 212732 w 1366667"/>
                  <a:gd name="connsiteY3" fmla="*/ 35608 h 664392"/>
                  <a:gd name="connsiteX4" fmla="*/ 60112 w 1366667"/>
                  <a:gd name="connsiteY4" fmla="*/ 82243 h 664392"/>
                  <a:gd name="connsiteX5" fmla="*/ 75171 w 1366667"/>
                  <a:gd name="connsiteY5" fmla="*/ 201496 h 664392"/>
                  <a:gd name="connsiteX6" fmla="*/ 1366667 w 1366667"/>
                  <a:gd name="connsiteY6" fmla="*/ 664314 h 664392"/>
                  <a:gd name="connsiteX0" fmla="*/ 1366667 w 1366667"/>
                  <a:gd name="connsiteY0" fmla="*/ 650669 h 650747"/>
                  <a:gd name="connsiteX1" fmla="*/ 1365905 w 1366667"/>
                  <a:gd name="connsiteY1" fmla="*/ 435141 h 650747"/>
                  <a:gd name="connsiteX2" fmla="*/ 1272584 w 1366667"/>
                  <a:gd name="connsiteY2" fmla="*/ 428609 h 650747"/>
                  <a:gd name="connsiteX3" fmla="*/ 212732 w 1366667"/>
                  <a:gd name="connsiteY3" fmla="*/ 21963 h 650747"/>
                  <a:gd name="connsiteX4" fmla="*/ 60112 w 1366667"/>
                  <a:gd name="connsiteY4" fmla="*/ 68598 h 650747"/>
                  <a:gd name="connsiteX5" fmla="*/ 75171 w 1366667"/>
                  <a:gd name="connsiteY5" fmla="*/ 187851 h 650747"/>
                  <a:gd name="connsiteX6" fmla="*/ 1366667 w 1366667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6667 w 1372569"/>
                  <a:gd name="connsiteY0" fmla="*/ 650669 h 650747"/>
                  <a:gd name="connsiteX1" fmla="*/ 1372569 w 1372569"/>
                  <a:gd name="connsiteY1" fmla="*/ 426652 h 650747"/>
                  <a:gd name="connsiteX2" fmla="*/ 1272584 w 1372569"/>
                  <a:gd name="connsiteY2" fmla="*/ 428609 h 650747"/>
                  <a:gd name="connsiteX3" fmla="*/ 212732 w 1372569"/>
                  <a:gd name="connsiteY3" fmla="*/ 21963 h 650747"/>
                  <a:gd name="connsiteX4" fmla="*/ 60112 w 1372569"/>
                  <a:gd name="connsiteY4" fmla="*/ 68598 h 650747"/>
                  <a:gd name="connsiteX5" fmla="*/ 75171 w 1372569"/>
                  <a:gd name="connsiteY5" fmla="*/ 187851 h 650747"/>
                  <a:gd name="connsiteX6" fmla="*/ 1366667 w 1372569"/>
                  <a:gd name="connsiteY6" fmla="*/ 650669 h 650747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5942 w 1371844"/>
                  <a:gd name="connsiteY0" fmla="*/ 641581 h 641659"/>
                  <a:gd name="connsiteX1" fmla="*/ 1371844 w 1371844"/>
                  <a:gd name="connsiteY1" fmla="*/ 417564 h 641659"/>
                  <a:gd name="connsiteX2" fmla="*/ 1271859 w 1371844"/>
                  <a:gd name="connsiteY2" fmla="*/ 419521 h 641659"/>
                  <a:gd name="connsiteX3" fmla="*/ 196158 w 1371844"/>
                  <a:gd name="connsiteY3" fmla="*/ 23654 h 641659"/>
                  <a:gd name="connsiteX4" fmla="*/ 59387 w 1371844"/>
                  <a:gd name="connsiteY4" fmla="*/ 59510 h 641659"/>
                  <a:gd name="connsiteX5" fmla="*/ 74446 w 1371844"/>
                  <a:gd name="connsiteY5" fmla="*/ 178763 h 641659"/>
                  <a:gd name="connsiteX6" fmla="*/ 1365942 w 1371844"/>
                  <a:gd name="connsiteY6" fmla="*/ 641581 h 641659"/>
                  <a:gd name="connsiteX0" fmla="*/ 1364307 w 1370209"/>
                  <a:gd name="connsiteY0" fmla="*/ 641850 h 641930"/>
                  <a:gd name="connsiteX1" fmla="*/ 1370209 w 1370209"/>
                  <a:gd name="connsiteY1" fmla="*/ 417833 h 641930"/>
                  <a:gd name="connsiteX2" fmla="*/ 1270224 w 1370209"/>
                  <a:gd name="connsiteY2" fmla="*/ 419790 h 641930"/>
                  <a:gd name="connsiteX3" fmla="*/ 194523 w 1370209"/>
                  <a:gd name="connsiteY3" fmla="*/ 23923 h 641930"/>
                  <a:gd name="connsiteX4" fmla="*/ 57752 w 1370209"/>
                  <a:gd name="connsiteY4" fmla="*/ 59779 h 641930"/>
                  <a:gd name="connsiteX5" fmla="*/ 75102 w 1370209"/>
                  <a:gd name="connsiteY5" fmla="*/ 188217 h 641930"/>
                  <a:gd name="connsiteX6" fmla="*/ 1364307 w 1370209"/>
                  <a:gd name="connsiteY6" fmla="*/ 641850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0209" h="641930">
                    <a:moveTo>
                      <a:pt x="1364307" y="641850"/>
                    </a:moveTo>
                    <a:lnTo>
                      <a:pt x="1370209" y="417833"/>
                    </a:lnTo>
                    <a:lnTo>
                      <a:pt x="1270224" y="419790"/>
                    </a:lnTo>
                    <a:cubicBezTo>
                      <a:pt x="493550" y="335545"/>
                      <a:pt x="396602" y="83925"/>
                      <a:pt x="194523" y="23923"/>
                    </a:cubicBezTo>
                    <a:cubicBezTo>
                      <a:pt x="-7556" y="-36079"/>
                      <a:pt x="77656" y="32397"/>
                      <a:pt x="57752" y="59779"/>
                    </a:cubicBezTo>
                    <a:cubicBezTo>
                      <a:pt x="37848" y="87161"/>
                      <a:pt x="-71219" y="72155"/>
                      <a:pt x="75102" y="188217"/>
                    </a:cubicBezTo>
                    <a:cubicBezTo>
                      <a:pt x="221423" y="304279"/>
                      <a:pt x="644784" y="647958"/>
                      <a:pt x="1364307" y="64185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2" name="Group 211"/>
              <p:cNvGrpSpPr/>
              <p:nvPr/>
            </p:nvGrpSpPr>
            <p:grpSpPr>
              <a:xfrm rot="17348479">
                <a:off x="2325844" y="3026379"/>
                <a:ext cx="1376271" cy="2010008"/>
                <a:chOff x="421778" y="1785682"/>
                <a:chExt cx="1376271" cy="2010008"/>
              </a:xfrm>
            </p:grpSpPr>
            <p:sp>
              <p:nvSpPr>
                <p:cNvPr id="230" name="Freeform 229"/>
                <p:cNvSpPr/>
                <p:nvPr/>
              </p:nvSpPr>
              <p:spPr>
                <a:xfrm rot="8366219" flipH="1">
                  <a:off x="421778" y="1785682"/>
                  <a:ext cx="1376271" cy="648884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Freeform 230"/>
                <p:cNvSpPr/>
                <p:nvPr/>
              </p:nvSpPr>
              <p:spPr>
                <a:xfrm rot="6459333" flipH="1">
                  <a:off x="214889" y="2789621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3" name="Freeform 212"/>
              <p:cNvSpPr/>
              <p:nvPr/>
            </p:nvSpPr>
            <p:spPr>
              <a:xfrm rot="10800000" flipV="1">
                <a:off x="3718431" y="3931709"/>
                <a:ext cx="1366667" cy="651041"/>
              </a:xfrm>
              <a:custGeom>
                <a:avLst/>
                <a:gdLst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1141 w 2024456"/>
                  <a:gd name="connsiteY6" fmla="*/ 250966 h 4014835"/>
                  <a:gd name="connsiteX7" fmla="*/ 2010253 w 2024456"/>
                  <a:gd name="connsiteY7" fmla="*/ 2 h 4014835"/>
                  <a:gd name="connsiteX8" fmla="*/ 267051 w 2024456"/>
                  <a:gd name="connsiteY8" fmla="*/ 1006992 h 4014835"/>
                  <a:gd name="connsiteX9" fmla="*/ 274173 w 2024456"/>
                  <a:gd name="connsiteY9" fmla="*/ 3020132 h 4014835"/>
                  <a:gd name="connsiteX10" fmla="*/ 2024456 w 2024456"/>
                  <a:gd name="connsiteY10" fmla="*/ 4014763 h 4014835"/>
                  <a:gd name="connsiteX0" fmla="*/ 2024456 w 2024456"/>
                  <a:gd name="connsiteY0" fmla="*/ 4014763 h 4014835"/>
                  <a:gd name="connsiteX1" fmla="*/ 2023694 w 2024456"/>
                  <a:gd name="connsiteY1" fmla="*/ 3799235 h 4014835"/>
                  <a:gd name="connsiteX2" fmla="*/ 1925549 w 2024456"/>
                  <a:gd name="connsiteY2" fmla="*/ 3796832 h 4014835"/>
                  <a:gd name="connsiteX3" fmla="*/ 483171 w 2024456"/>
                  <a:gd name="connsiteY3" fmla="*/ 2928857 h 4014835"/>
                  <a:gd name="connsiteX4" fmla="*/ 476693 w 2024456"/>
                  <a:gd name="connsiteY4" fmla="*/ 1132154 h 4014835"/>
                  <a:gd name="connsiteX5" fmla="*/ 1912998 w 2024456"/>
                  <a:gd name="connsiteY5" fmla="*/ 254046 h 4014835"/>
                  <a:gd name="connsiteX6" fmla="*/ 2010253 w 2024456"/>
                  <a:gd name="connsiteY6" fmla="*/ 2 h 4014835"/>
                  <a:gd name="connsiteX7" fmla="*/ 267051 w 2024456"/>
                  <a:gd name="connsiteY7" fmla="*/ 1006992 h 4014835"/>
                  <a:gd name="connsiteX8" fmla="*/ 274173 w 2024456"/>
                  <a:gd name="connsiteY8" fmla="*/ 3020132 h 4014835"/>
                  <a:gd name="connsiteX9" fmla="*/ 2024456 w 2024456"/>
                  <a:gd name="connsiteY9" fmla="*/ 4014763 h 4014835"/>
                  <a:gd name="connsiteX0" fmla="*/ 2024456 w 2024456"/>
                  <a:gd name="connsiteY0" fmla="*/ 3760717 h 3760789"/>
                  <a:gd name="connsiteX1" fmla="*/ 2023694 w 2024456"/>
                  <a:gd name="connsiteY1" fmla="*/ 3545189 h 3760789"/>
                  <a:gd name="connsiteX2" fmla="*/ 1925549 w 2024456"/>
                  <a:gd name="connsiteY2" fmla="*/ 3542786 h 3760789"/>
                  <a:gd name="connsiteX3" fmla="*/ 483171 w 2024456"/>
                  <a:gd name="connsiteY3" fmla="*/ 2674811 h 3760789"/>
                  <a:gd name="connsiteX4" fmla="*/ 476693 w 2024456"/>
                  <a:gd name="connsiteY4" fmla="*/ 878108 h 3760789"/>
                  <a:gd name="connsiteX5" fmla="*/ 1912998 w 2024456"/>
                  <a:gd name="connsiteY5" fmla="*/ 0 h 3760789"/>
                  <a:gd name="connsiteX6" fmla="*/ 267051 w 2024456"/>
                  <a:gd name="connsiteY6" fmla="*/ 752946 h 3760789"/>
                  <a:gd name="connsiteX7" fmla="*/ 274173 w 2024456"/>
                  <a:gd name="connsiteY7" fmla="*/ 2766086 h 3760789"/>
                  <a:gd name="connsiteX8" fmla="*/ 2024456 w 2024456"/>
                  <a:gd name="connsiteY8" fmla="*/ 3760717 h 3760789"/>
                  <a:gd name="connsiteX0" fmla="*/ 1921405 w 1921405"/>
                  <a:gd name="connsiteY0" fmla="*/ 3191946 h 3192018"/>
                  <a:gd name="connsiteX1" fmla="*/ 1920643 w 1921405"/>
                  <a:gd name="connsiteY1" fmla="*/ 2976418 h 3192018"/>
                  <a:gd name="connsiteX2" fmla="*/ 1822498 w 1921405"/>
                  <a:gd name="connsiteY2" fmla="*/ 2974015 h 3192018"/>
                  <a:gd name="connsiteX3" fmla="*/ 380120 w 1921405"/>
                  <a:gd name="connsiteY3" fmla="*/ 2106040 h 3192018"/>
                  <a:gd name="connsiteX4" fmla="*/ 373642 w 1921405"/>
                  <a:gd name="connsiteY4" fmla="*/ 309337 h 3192018"/>
                  <a:gd name="connsiteX5" fmla="*/ 164000 w 1921405"/>
                  <a:gd name="connsiteY5" fmla="*/ 184175 h 3192018"/>
                  <a:gd name="connsiteX6" fmla="*/ 171122 w 1921405"/>
                  <a:gd name="connsiteY6" fmla="*/ 2197315 h 3192018"/>
                  <a:gd name="connsiteX7" fmla="*/ 1921405 w 1921405"/>
                  <a:gd name="connsiteY7" fmla="*/ 3191946 h 3192018"/>
                  <a:gd name="connsiteX0" fmla="*/ 1921667 w 1921667"/>
                  <a:gd name="connsiteY0" fmla="*/ 3007889 h 3007961"/>
                  <a:gd name="connsiteX1" fmla="*/ 1920905 w 1921667"/>
                  <a:gd name="connsiteY1" fmla="*/ 2792361 h 3007961"/>
                  <a:gd name="connsiteX2" fmla="*/ 1822760 w 1921667"/>
                  <a:gd name="connsiteY2" fmla="*/ 2789958 h 3007961"/>
                  <a:gd name="connsiteX3" fmla="*/ 380382 w 1921667"/>
                  <a:gd name="connsiteY3" fmla="*/ 1921983 h 3007961"/>
                  <a:gd name="connsiteX4" fmla="*/ 164262 w 1921667"/>
                  <a:gd name="connsiteY4" fmla="*/ 118 h 3007961"/>
                  <a:gd name="connsiteX5" fmla="*/ 171384 w 1921667"/>
                  <a:gd name="connsiteY5" fmla="*/ 2013258 h 3007961"/>
                  <a:gd name="connsiteX6" fmla="*/ 1921667 w 1921667"/>
                  <a:gd name="connsiteY6" fmla="*/ 3007889 h 3007961"/>
                  <a:gd name="connsiteX0" fmla="*/ 1921667 w 1921667"/>
                  <a:gd name="connsiteY0" fmla="*/ 3007861 h 3007933"/>
                  <a:gd name="connsiteX1" fmla="*/ 1920905 w 1921667"/>
                  <a:gd name="connsiteY1" fmla="*/ 2792333 h 3007933"/>
                  <a:gd name="connsiteX2" fmla="*/ 1822760 w 1921667"/>
                  <a:gd name="connsiteY2" fmla="*/ 2789930 h 3007933"/>
                  <a:gd name="connsiteX3" fmla="*/ 767732 w 1921667"/>
                  <a:gd name="connsiteY3" fmla="*/ 2379155 h 3007933"/>
                  <a:gd name="connsiteX4" fmla="*/ 164262 w 1921667"/>
                  <a:gd name="connsiteY4" fmla="*/ 90 h 3007933"/>
                  <a:gd name="connsiteX5" fmla="*/ 171384 w 1921667"/>
                  <a:gd name="connsiteY5" fmla="*/ 2013230 h 3007933"/>
                  <a:gd name="connsiteX6" fmla="*/ 1921667 w 1921667"/>
                  <a:gd name="connsiteY6" fmla="*/ 3007861 h 3007933"/>
                  <a:gd name="connsiteX0" fmla="*/ 1921667 w 1921667"/>
                  <a:gd name="connsiteY0" fmla="*/ 3007853 h 3007925"/>
                  <a:gd name="connsiteX1" fmla="*/ 1920905 w 1921667"/>
                  <a:gd name="connsiteY1" fmla="*/ 2792325 h 3007925"/>
                  <a:gd name="connsiteX2" fmla="*/ 1822760 w 1921667"/>
                  <a:gd name="connsiteY2" fmla="*/ 2789922 h 3007925"/>
                  <a:gd name="connsiteX3" fmla="*/ 767732 w 1921667"/>
                  <a:gd name="connsiteY3" fmla="*/ 2379147 h 3007925"/>
                  <a:gd name="connsiteX4" fmla="*/ 164262 w 1921667"/>
                  <a:gd name="connsiteY4" fmla="*/ 82 h 3007925"/>
                  <a:gd name="connsiteX5" fmla="*/ 171384 w 1921667"/>
                  <a:gd name="connsiteY5" fmla="*/ 2013222 h 3007925"/>
                  <a:gd name="connsiteX6" fmla="*/ 1921667 w 1921667"/>
                  <a:gd name="connsiteY6" fmla="*/ 3007853 h 3007925"/>
                  <a:gd name="connsiteX0" fmla="*/ 1762497 w 1762497"/>
                  <a:gd name="connsiteY0" fmla="*/ 3007853 h 3024300"/>
                  <a:gd name="connsiteX1" fmla="*/ 1761735 w 1762497"/>
                  <a:gd name="connsiteY1" fmla="*/ 2792325 h 3024300"/>
                  <a:gd name="connsiteX2" fmla="*/ 1663590 w 1762497"/>
                  <a:gd name="connsiteY2" fmla="*/ 2789922 h 3024300"/>
                  <a:gd name="connsiteX3" fmla="*/ 608562 w 1762497"/>
                  <a:gd name="connsiteY3" fmla="*/ 2379147 h 3024300"/>
                  <a:gd name="connsiteX4" fmla="*/ 5092 w 1762497"/>
                  <a:gd name="connsiteY4" fmla="*/ 82 h 3024300"/>
                  <a:gd name="connsiteX5" fmla="*/ 475764 w 1762497"/>
                  <a:gd name="connsiteY5" fmla="*/ 2527572 h 3024300"/>
                  <a:gd name="connsiteX6" fmla="*/ 1762497 w 1762497"/>
                  <a:gd name="connsiteY6" fmla="*/ 3007853 h 3024300"/>
                  <a:gd name="connsiteX0" fmla="*/ 1773760 w 1773760"/>
                  <a:gd name="connsiteY0" fmla="*/ 3007853 h 3007984"/>
                  <a:gd name="connsiteX1" fmla="*/ 1772998 w 1773760"/>
                  <a:gd name="connsiteY1" fmla="*/ 2792325 h 3007984"/>
                  <a:gd name="connsiteX2" fmla="*/ 1674853 w 1773760"/>
                  <a:gd name="connsiteY2" fmla="*/ 2789922 h 3007984"/>
                  <a:gd name="connsiteX3" fmla="*/ 619825 w 1773760"/>
                  <a:gd name="connsiteY3" fmla="*/ 2379147 h 3007984"/>
                  <a:gd name="connsiteX4" fmla="*/ 16355 w 1773760"/>
                  <a:gd name="connsiteY4" fmla="*/ 82 h 3007984"/>
                  <a:gd name="connsiteX5" fmla="*/ 487027 w 1773760"/>
                  <a:gd name="connsiteY5" fmla="*/ 2527572 h 3007984"/>
                  <a:gd name="connsiteX6" fmla="*/ 1773760 w 1773760"/>
                  <a:gd name="connsiteY6" fmla="*/ 3007853 h 3007984"/>
                  <a:gd name="connsiteX0" fmla="*/ 1759565 w 1759565"/>
                  <a:gd name="connsiteY0" fmla="*/ 3007853 h 3007931"/>
                  <a:gd name="connsiteX1" fmla="*/ 1758803 w 1759565"/>
                  <a:gd name="connsiteY1" fmla="*/ 2792325 h 3007931"/>
                  <a:gd name="connsiteX2" fmla="*/ 1660658 w 1759565"/>
                  <a:gd name="connsiteY2" fmla="*/ 2789922 h 3007931"/>
                  <a:gd name="connsiteX3" fmla="*/ 605630 w 1759565"/>
                  <a:gd name="connsiteY3" fmla="*/ 2379147 h 3007931"/>
                  <a:gd name="connsiteX4" fmla="*/ 2160 w 1759565"/>
                  <a:gd name="connsiteY4" fmla="*/ 82 h 3007931"/>
                  <a:gd name="connsiteX5" fmla="*/ 472832 w 1759565"/>
                  <a:gd name="connsiteY5" fmla="*/ 2527572 h 3007931"/>
                  <a:gd name="connsiteX6" fmla="*/ 1759565 w 1759565"/>
                  <a:gd name="connsiteY6" fmla="*/ 3007853 h 3007931"/>
                  <a:gd name="connsiteX0" fmla="*/ 1352087 w 1352087"/>
                  <a:gd name="connsiteY0" fmla="*/ 653829 h 653900"/>
                  <a:gd name="connsiteX1" fmla="*/ 1351325 w 1352087"/>
                  <a:gd name="connsiteY1" fmla="*/ 438301 h 653900"/>
                  <a:gd name="connsiteX2" fmla="*/ 1253180 w 1352087"/>
                  <a:gd name="connsiteY2" fmla="*/ 435898 h 653900"/>
                  <a:gd name="connsiteX3" fmla="*/ 198152 w 1352087"/>
                  <a:gd name="connsiteY3" fmla="*/ 25123 h 653900"/>
                  <a:gd name="connsiteX4" fmla="*/ 197932 w 1352087"/>
                  <a:gd name="connsiteY4" fmla="*/ 52708 h 653900"/>
                  <a:gd name="connsiteX5" fmla="*/ 65354 w 1352087"/>
                  <a:gd name="connsiteY5" fmla="*/ 173548 h 653900"/>
                  <a:gd name="connsiteX6" fmla="*/ 1352087 w 1352087"/>
                  <a:gd name="connsiteY6" fmla="*/ 653829 h 653900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7938 w 1397938"/>
                  <a:gd name="connsiteY0" fmla="*/ 649177 h 649248"/>
                  <a:gd name="connsiteX1" fmla="*/ 1397176 w 1397938"/>
                  <a:gd name="connsiteY1" fmla="*/ 433649 h 649248"/>
                  <a:gd name="connsiteX2" fmla="*/ 1299031 w 1397938"/>
                  <a:gd name="connsiteY2" fmla="*/ 431246 h 649248"/>
                  <a:gd name="connsiteX3" fmla="*/ 244003 w 1397938"/>
                  <a:gd name="connsiteY3" fmla="*/ 20471 h 649248"/>
                  <a:gd name="connsiteX4" fmla="*/ 91383 w 1397938"/>
                  <a:gd name="connsiteY4" fmla="*/ 67106 h 649248"/>
                  <a:gd name="connsiteX5" fmla="*/ 111205 w 1397938"/>
                  <a:gd name="connsiteY5" fmla="*/ 168896 h 649248"/>
                  <a:gd name="connsiteX6" fmla="*/ 1397938 w 1397938"/>
                  <a:gd name="connsiteY6" fmla="*/ 649177 h 649248"/>
                  <a:gd name="connsiteX0" fmla="*/ 1398024 w 1398024"/>
                  <a:gd name="connsiteY0" fmla="*/ 650963 h 651037"/>
                  <a:gd name="connsiteX1" fmla="*/ 1397262 w 1398024"/>
                  <a:gd name="connsiteY1" fmla="*/ 435435 h 651037"/>
                  <a:gd name="connsiteX2" fmla="*/ 1299117 w 1398024"/>
                  <a:gd name="connsiteY2" fmla="*/ 433032 h 651037"/>
                  <a:gd name="connsiteX3" fmla="*/ 244089 w 1398024"/>
                  <a:gd name="connsiteY3" fmla="*/ 22257 h 651037"/>
                  <a:gd name="connsiteX4" fmla="*/ 91469 w 1398024"/>
                  <a:gd name="connsiteY4" fmla="*/ 68892 h 651037"/>
                  <a:gd name="connsiteX5" fmla="*/ 106528 w 1398024"/>
                  <a:gd name="connsiteY5" fmla="*/ 188145 h 651037"/>
                  <a:gd name="connsiteX6" fmla="*/ 1398024 w 1398024"/>
                  <a:gd name="connsiteY6" fmla="*/ 650963 h 651037"/>
                  <a:gd name="connsiteX0" fmla="*/ 1366667 w 1366667"/>
                  <a:gd name="connsiteY0" fmla="*/ 650963 h 651041"/>
                  <a:gd name="connsiteX1" fmla="*/ 1365905 w 1366667"/>
                  <a:gd name="connsiteY1" fmla="*/ 435435 h 651041"/>
                  <a:gd name="connsiteX2" fmla="*/ 1267760 w 1366667"/>
                  <a:gd name="connsiteY2" fmla="*/ 433032 h 651041"/>
                  <a:gd name="connsiteX3" fmla="*/ 212732 w 1366667"/>
                  <a:gd name="connsiteY3" fmla="*/ 22257 h 651041"/>
                  <a:gd name="connsiteX4" fmla="*/ 60112 w 1366667"/>
                  <a:gd name="connsiteY4" fmla="*/ 68892 h 651041"/>
                  <a:gd name="connsiteX5" fmla="*/ 75171 w 1366667"/>
                  <a:gd name="connsiteY5" fmla="*/ 188145 h 651041"/>
                  <a:gd name="connsiteX6" fmla="*/ 1366667 w 1366667"/>
                  <a:gd name="connsiteY6" fmla="*/ 650963 h 65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667" h="651041">
                    <a:moveTo>
                      <a:pt x="1366667" y="650963"/>
                    </a:moveTo>
                    <a:lnTo>
                      <a:pt x="1365905" y="435435"/>
                    </a:lnTo>
                    <a:lnTo>
                      <a:pt x="1267760" y="433032"/>
                    </a:lnTo>
                    <a:cubicBezTo>
                      <a:pt x="673342" y="398956"/>
                      <a:pt x="414007" y="82947"/>
                      <a:pt x="212732" y="22257"/>
                    </a:cubicBezTo>
                    <a:cubicBezTo>
                      <a:pt x="11457" y="-38433"/>
                      <a:pt x="83039" y="41244"/>
                      <a:pt x="60112" y="68892"/>
                    </a:cubicBezTo>
                    <a:cubicBezTo>
                      <a:pt x="37185" y="96540"/>
                      <a:pt x="-71150" y="72083"/>
                      <a:pt x="75171" y="188145"/>
                    </a:cubicBezTo>
                    <a:cubicBezTo>
                      <a:pt x="221492" y="304207"/>
                      <a:pt x="647144" y="657071"/>
                      <a:pt x="1366667" y="650963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 flipH="1" flipV="1">
                <a:off x="3483876" y="461940"/>
                <a:ext cx="2541819" cy="4136685"/>
                <a:chOff x="1427601" y="572849"/>
                <a:chExt cx="2541819" cy="4136685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 rot="10800000" flipH="1">
                  <a:off x="2377164" y="572849"/>
                  <a:ext cx="1366667" cy="651041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667" h="651041">
                      <a:moveTo>
                        <a:pt x="1366667" y="650963"/>
                      </a:moveTo>
                      <a:lnTo>
                        <a:pt x="1365905" y="435435"/>
                      </a:lnTo>
                      <a:lnTo>
                        <a:pt x="1267760" y="433032"/>
                      </a:lnTo>
                      <a:cubicBezTo>
                        <a:pt x="673342" y="398956"/>
                        <a:pt x="414007" y="82947"/>
                        <a:pt x="212732" y="22257"/>
                      </a:cubicBezTo>
                      <a:cubicBezTo>
                        <a:pt x="11457" y="-38433"/>
                        <a:pt x="83039" y="41244"/>
                        <a:pt x="60112" y="68892"/>
                      </a:cubicBezTo>
                      <a:cubicBezTo>
                        <a:pt x="37185" y="96540"/>
                        <a:pt x="-71150" y="72083"/>
                        <a:pt x="75171" y="188145"/>
                      </a:cubicBezTo>
                      <a:cubicBezTo>
                        <a:pt x="221492" y="304207"/>
                        <a:pt x="647144" y="657071"/>
                        <a:pt x="1366667" y="650963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Google Shape;1533;p18"/>
                <p:cNvSpPr/>
                <p:nvPr/>
              </p:nvSpPr>
              <p:spPr>
                <a:xfrm rot="10800000">
                  <a:off x="3727291" y="734305"/>
                  <a:ext cx="44" cy="82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6" fill="none" extrusionOk="0">
                      <a:moveTo>
                        <a:pt x="1" y="1868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1535;p18"/>
                <p:cNvSpPr/>
                <p:nvPr/>
              </p:nvSpPr>
              <p:spPr>
                <a:xfrm rot="10800000">
                  <a:off x="3727291" y="3553280"/>
                  <a:ext cx="44" cy="827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8685" fill="none" extrusionOk="0">
                      <a:moveTo>
                        <a:pt x="1" y="18685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1536;p18"/>
                <p:cNvSpPr/>
                <p:nvPr/>
              </p:nvSpPr>
              <p:spPr>
                <a:xfrm rot="10385638">
                  <a:off x="2504062" y="3302464"/>
                  <a:ext cx="724466" cy="72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1537;p18"/>
                <p:cNvSpPr/>
                <p:nvPr/>
              </p:nvSpPr>
              <p:spPr>
                <a:xfrm rot="10800000">
                  <a:off x="2450703" y="108305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1536;p18"/>
                <p:cNvSpPr/>
                <p:nvPr/>
              </p:nvSpPr>
              <p:spPr>
                <a:xfrm rot="12200957">
                  <a:off x="2087168" y="2670217"/>
                  <a:ext cx="709905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9" fill="none" extrusionOk="0">
                      <a:moveTo>
                        <a:pt x="1" y="12478"/>
                      </a:moveTo>
                      <a:lnTo>
                        <a:pt x="12478" y="1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1537;p18"/>
                <p:cNvSpPr/>
                <p:nvPr/>
              </p:nvSpPr>
              <p:spPr>
                <a:xfrm rot="9000000">
                  <a:off x="2005752" y="1759303"/>
                  <a:ext cx="709905" cy="709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9" h="12478" fill="none" extrusionOk="0">
                      <a:moveTo>
                        <a:pt x="12478" y="1247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CECECE"/>
                  </a:solidFill>
                  <a:prstDash val="solid"/>
                  <a:miter lim="3166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Freeform 224"/>
                <p:cNvSpPr/>
                <p:nvPr/>
              </p:nvSpPr>
              <p:spPr>
                <a:xfrm rot="8366219" flipH="1">
                  <a:off x="1427601" y="141974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Freeform 225"/>
                <p:cNvSpPr/>
                <p:nvPr/>
              </p:nvSpPr>
              <p:spPr>
                <a:xfrm rot="6459333" flipH="1">
                  <a:off x="1217722" y="2415599"/>
                  <a:ext cx="1370209" cy="641930"/>
                </a:xfrm>
                <a:custGeom>
                  <a:avLst/>
                  <a:gdLst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1141 w 2024456"/>
                    <a:gd name="connsiteY6" fmla="*/ 250966 h 4014835"/>
                    <a:gd name="connsiteX7" fmla="*/ 2010253 w 2024456"/>
                    <a:gd name="connsiteY7" fmla="*/ 2 h 4014835"/>
                    <a:gd name="connsiteX8" fmla="*/ 267051 w 2024456"/>
                    <a:gd name="connsiteY8" fmla="*/ 1006992 h 4014835"/>
                    <a:gd name="connsiteX9" fmla="*/ 274173 w 2024456"/>
                    <a:gd name="connsiteY9" fmla="*/ 3020132 h 4014835"/>
                    <a:gd name="connsiteX10" fmla="*/ 2024456 w 2024456"/>
                    <a:gd name="connsiteY10" fmla="*/ 4014763 h 4014835"/>
                    <a:gd name="connsiteX0" fmla="*/ 2024456 w 2024456"/>
                    <a:gd name="connsiteY0" fmla="*/ 4014763 h 4014835"/>
                    <a:gd name="connsiteX1" fmla="*/ 2023694 w 2024456"/>
                    <a:gd name="connsiteY1" fmla="*/ 3799235 h 4014835"/>
                    <a:gd name="connsiteX2" fmla="*/ 1925549 w 2024456"/>
                    <a:gd name="connsiteY2" fmla="*/ 3796832 h 4014835"/>
                    <a:gd name="connsiteX3" fmla="*/ 483171 w 2024456"/>
                    <a:gd name="connsiteY3" fmla="*/ 2928857 h 4014835"/>
                    <a:gd name="connsiteX4" fmla="*/ 476693 w 2024456"/>
                    <a:gd name="connsiteY4" fmla="*/ 1132154 h 4014835"/>
                    <a:gd name="connsiteX5" fmla="*/ 1912998 w 2024456"/>
                    <a:gd name="connsiteY5" fmla="*/ 254046 h 4014835"/>
                    <a:gd name="connsiteX6" fmla="*/ 2010253 w 2024456"/>
                    <a:gd name="connsiteY6" fmla="*/ 2 h 4014835"/>
                    <a:gd name="connsiteX7" fmla="*/ 267051 w 2024456"/>
                    <a:gd name="connsiteY7" fmla="*/ 1006992 h 4014835"/>
                    <a:gd name="connsiteX8" fmla="*/ 274173 w 2024456"/>
                    <a:gd name="connsiteY8" fmla="*/ 3020132 h 4014835"/>
                    <a:gd name="connsiteX9" fmla="*/ 2024456 w 2024456"/>
                    <a:gd name="connsiteY9" fmla="*/ 4014763 h 4014835"/>
                    <a:gd name="connsiteX0" fmla="*/ 2024456 w 2024456"/>
                    <a:gd name="connsiteY0" fmla="*/ 3760717 h 3760789"/>
                    <a:gd name="connsiteX1" fmla="*/ 2023694 w 2024456"/>
                    <a:gd name="connsiteY1" fmla="*/ 3545189 h 3760789"/>
                    <a:gd name="connsiteX2" fmla="*/ 1925549 w 2024456"/>
                    <a:gd name="connsiteY2" fmla="*/ 3542786 h 3760789"/>
                    <a:gd name="connsiteX3" fmla="*/ 483171 w 2024456"/>
                    <a:gd name="connsiteY3" fmla="*/ 2674811 h 3760789"/>
                    <a:gd name="connsiteX4" fmla="*/ 476693 w 2024456"/>
                    <a:gd name="connsiteY4" fmla="*/ 878108 h 3760789"/>
                    <a:gd name="connsiteX5" fmla="*/ 1912998 w 2024456"/>
                    <a:gd name="connsiteY5" fmla="*/ 0 h 3760789"/>
                    <a:gd name="connsiteX6" fmla="*/ 267051 w 2024456"/>
                    <a:gd name="connsiteY6" fmla="*/ 752946 h 3760789"/>
                    <a:gd name="connsiteX7" fmla="*/ 274173 w 2024456"/>
                    <a:gd name="connsiteY7" fmla="*/ 2766086 h 3760789"/>
                    <a:gd name="connsiteX8" fmla="*/ 2024456 w 2024456"/>
                    <a:gd name="connsiteY8" fmla="*/ 3760717 h 3760789"/>
                    <a:gd name="connsiteX0" fmla="*/ 1921405 w 1921405"/>
                    <a:gd name="connsiteY0" fmla="*/ 3191946 h 3192018"/>
                    <a:gd name="connsiteX1" fmla="*/ 1920643 w 1921405"/>
                    <a:gd name="connsiteY1" fmla="*/ 2976418 h 3192018"/>
                    <a:gd name="connsiteX2" fmla="*/ 1822498 w 1921405"/>
                    <a:gd name="connsiteY2" fmla="*/ 2974015 h 3192018"/>
                    <a:gd name="connsiteX3" fmla="*/ 380120 w 1921405"/>
                    <a:gd name="connsiteY3" fmla="*/ 2106040 h 3192018"/>
                    <a:gd name="connsiteX4" fmla="*/ 373642 w 1921405"/>
                    <a:gd name="connsiteY4" fmla="*/ 309337 h 3192018"/>
                    <a:gd name="connsiteX5" fmla="*/ 164000 w 1921405"/>
                    <a:gd name="connsiteY5" fmla="*/ 184175 h 3192018"/>
                    <a:gd name="connsiteX6" fmla="*/ 171122 w 1921405"/>
                    <a:gd name="connsiteY6" fmla="*/ 2197315 h 3192018"/>
                    <a:gd name="connsiteX7" fmla="*/ 1921405 w 1921405"/>
                    <a:gd name="connsiteY7" fmla="*/ 3191946 h 3192018"/>
                    <a:gd name="connsiteX0" fmla="*/ 1921667 w 1921667"/>
                    <a:gd name="connsiteY0" fmla="*/ 3007889 h 3007961"/>
                    <a:gd name="connsiteX1" fmla="*/ 1920905 w 1921667"/>
                    <a:gd name="connsiteY1" fmla="*/ 2792361 h 3007961"/>
                    <a:gd name="connsiteX2" fmla="*/ 1822760 w 1921667"/>
                    <a:gd name="connsiteY2" fmla="*/ 2789958 h 3007961"/>
                    <a:gd name="connsiteX3" fmla="*/ 380382 w 1921667"/>
                    <a:gd name="connsiteY3" fmla="*/ 1921983 h 3007961"/>
                    <a:gd name="connsiteX4" fmla="*/ 164262 w 1921667"/>
                    <a:gd name="connsiteY4" fmla="*/ 118 h 3007961"/>
                    <a:gd name="connsiteX5" fmla="*/ 171384 w 1921667"/>
                    <a:gd name="connsiteY5" fmla="*/ 2013258 h 3007961"/>
                    <a:gd name="connsiteX6" fmla="*/ 1921667 w 1921667"/>
                    <a:gd name="connsiteY6" fmla="*/ 3007889 h 3007961"/>
                    <a:gd name="connsiteX0" fmla="*/ 1921667 w 1921667"/>
                    <a:gd name="connsiteY0" fmla="*/ 3007861 h 3007933"/>
                    <a:gd name="connsiteX1" fmla="*/ 1920905 w 1921667"/>
                    <a:gd name="connsiteY1" fmla="*/ 2792333 h 3007933"/>
                    <a:gd name="connsiteX2" fmla="*/ 1822760 w 1921667"/>
                    <a:gd name="connsiteY2" fmla="*/ 2789930 h 3007933"/>
                    <a:gd name="connsiteX3" fmla="*/ 767732 w 1921667"/>
                    <a:gd name="connsiteY3" fmla="*/ 2379155 h 3007933"/>
                    <a:gd name="connsiteX4" fmla="*/ 164262 w 1921667"/>
                    <a:gd name="connsiteY4" fmla="*/ 90 h 3007933"/>
                    <a:gd name="connsiteX5" fmla="*/ 171384 w 1921667"/>
                    <a:gd name="connsiteY5" fmla="*/ 2013230 h 3007933"/>
                    <a:gd name="connsiteX6" fmla="*/ 1921667 w 1921667"/>
                    <a:gd name="connsiteY6" fmla="*/ 3007861 h 3007933"/>
                    <a:gd name="connsiteX0" fmla="*/ 1921667 w 1921667"/>
                    <a:gd name="connsiteY0" fmla="*/ 3007853 h 3007925"/>
                    <a:gd name="connsiteX1" fmla="*/ 1920905 w 1921667"/>
                    <a:gd name="connsiteY1" fmla="*/ 2792325 h 3007925"/>
                    <a:gd name="connsiteX2" fmla="*/ 1822760 w 1921667"/>
                    <a:gd name="connsiteY2" fmla="*/ 2789922 h 3007925"/>
                    <a:gd name="connsiteX3" fmla="*/ 767732 w 1921667"/>
                    <a:gd name="connsiteY3" fmla="*/ 2379147 h 3007925"/>
                    <a:gd name="connsiteX4" fmla="*/ 164262 w 1921667"/>
                    <a:gd name="connsiteY4" fmla="*/ 82 h 3007925"/>
                    <a:gd name="connsiteX5" fmla="*/ 171384 w 1921667"/>
                    <a:gd name="connsiteY5" fmla="*/ 2013222 h 3007925"/>
                    <a:gd name="connsiteX6" fmla="*/ 1921667 w 1921667"/>
                    <a:gd name="connsiteY6" fmla="*/ 3007853 h 3007925"/>
                    <a:gd name="connsiteX0" fmla="*/ 1762497 w 1762497"/>
                    <a:gd name="connsiteY0" fmla="*/ 3007853 h 3024300"/>
                    <a:gd name="connsiteX1" fmla="*/ 1761735 w 1762497"/>
                    <a:gd name="connsiteY1" fmla="*/ 2792325 h 3024300"/>
                    <a:gd name="connsiteX2" fmla="*/ 1663590 w 1762497"/>
                    <a:gd name="connsiteY2" fmla="*/ 2789922 h 3024300"/>
                    <a:gd name="connsiteX3" fmla="*/ 608562 w 1762497"/>
                    <a:gd name="connsiteY3" fmla="*/ 2379147 h 3024300"/>
                    <a:gd name="connsiteX4" fmla="*/ 5092 w 1762497"/>
                    <a:gd name="connsiteY4" fmla="*/ 82 h 3024300"/>
                    <a:gd name="connsiteX5" fmla="*/ 475764 w 1762497"/>
                    <a:gd name="connsiteY5" fmla="*/ 2527572 h 3024300"/>
                    <a:gd name="connsiteX6" fmla="*/ 1762497 w 1762497"/>
                    <a:gd name="connsiteY6" fmla="*/ 3007853 h 3024300"/>
                    <a:gd name="connsiteX0" fmla="*/ 1773760 w 1773760"/>
                    <a:gd name="connsiteY0" fmla="*/ 3007853 h 3007984"/>
                    <a:gd name="connsiteX1" fmla="*/ 1772998 w 1773760"/>
                    <a:gd name="connsiteY1" fmla="*/ 2792325 h 3007984"/>
                    <a:gd name="connsiteX2" fmla="*/ 1674853 w 1773760"/>
                    <a:gd name="connsiteY2" fmla="*/ 2789922 h 3007984"/>
                    <a:gd name="connsiteX3" fmla="*/ 619825 w 1773760"/>
                    <a:gd name="connsiteY3" fmla="*/ 2379147 h 3007984"/>
                    <a:gd name="connsiteX4" fmla="*/ 16355 w 1773760"/>
                    <a:gd name="connsiteY4" fmla="*/ 82 h 3007984"/>
                    <a:gd name="connsiteX5" fmla="*/ 487027 w 1773760"/>
                    <a:gd name="connsiteY5" fmla="*/ 2527572 h 3007984"/>
                    <a:gd name="connsiteX6" fmla="*/ 1773760 w 1773760"/>
                    <a:gd name="connsiteY6" fmla="*/ 3007853 h 3007984"/>
                    <a:gd name="connsiteX0" fmla="*/ 1759565 w 1759565"/>
                    <a:gd name="connsiteY0" fmla="*/ 3007853 h 3007931"/>
                    <a:gd name="connsiteX1" fmla="*/ 1758803 w 1759565"/>
                    <a:gd name="connsiteY1" fmla="*/ 2792325 h 3007931"/>
                    <a:gd name="connsiteX2" fmla="*/ 1660658 w 1759565"/>
                    <a:gd name="connsiteY2" fmla="*/ 2789922 h 3007931"/>
                    <a:gd name="connsiteX3" fmla="*/ 605630 w 1759565"/>
                    <a:gd name="connsiteY3" fmla="*/ 2379147 h 3007931"/>
                    <a:gd name="connsiteX4" fmla="*/ 2160 w 1759565"/>
                    <a:gd name="connsiteY4" fmla="*/ 82 h 3007931"/>
                    <a:gd name="connsiteX5" fmla="*/ 472832 w 1759565"/>
                    <a:gd name="connsiteY5" fmla="*/ 2527572 h 3007931"/>
                    <a:gd name="connsiteX6" fmla="*/ 1759565 w 1759565"/>
                    <a:gd name="connsiteY6" fmla="*/ 3007853 h 3007931"/>
                    <a:gd name="connsiteX0" fmla="*/ 1352087 w 1352087"/>
                    <a:gd name="connsiteY0" fmla="*/ 653829 h 653900"/>
                    <a:gd name="connsiteX1" fmla="*/ 1351325 w 1352087"/>
                    <a:gd name="connsiteY1" fmla="*/ 438301 h 653900"/>
                    <a:gd name="connsiteX2" fmla="*/ 1253180 w 1352087"/>
                    <a:gd name="connsiteY2" fmla="*/ 435898 h 653900"/>
                    <a:gd name="connsiteX3" fmla="*/ 198152 w 1352087"/>
                    <a:gd name="connsiteY3" fmla="*/ 25123 h 653900"/>
                    <a:gd name="connsiteX4" fmla="*/ 197932 w 1352087"/>
                    <a:gd name="connsiteY4" fmla="*/ 52708 h 653900"/>
                    <a:gd name="connsiteX5" fmla="*/ 65354 w 1352087"/>
                    <a:gd name="connsiteY5" fmla="*/ 173548 h 653900"/>
                    <a:gd name="connsiteX6" fmla="*/ 1352087 w 1352087"/>
                    <a:gd name="connsiteY6" fmla="*/ 653829 h 653900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7938 w 1397938"/>
                    <a:gd name="connsiteY0" fmla="*/ 649177 h 649248"/>
                    <a:gd name="connsiteX1" fmla="*/ 1397176 w 1397938"/>
                    <a:gd name="connsiteY1" fmla="*/ 433649 h 649248"/>
                    <a:gd name="connsiteX2" fmla="*/ 1299031 w 1397938"/>
                    <a:gd name="connsiteY2" fmla="*/ 431246 h 649248"/>
                    <a:gd name="connsiteX3" fmla="*/ 244003 w 1397938"/>
                    <a:gd name="connsiteY3" fmla="*/ 20471 h 649248"/>
                    <a:gd name="connsiteX4" fmla="*/ 91383 w 1397938"/>
                    <a:gd name="connsiteY4" fmla="*/ 67106 h 649248"/>
                    <a:gd name="connsiteX5" fmla="*/ 111205 w 1397938"/>
                    <a:gd name="connsiteY5" fmla="*/ 168896 h 649248"/>
                    <a:gd name="connsiteX6" fmla="*/ 1397938 w 1397938"/>
                    <a:gd name="connsiteY6" fmla="*/ 649177 h 649248"/>
                    <a:gd name="connsiteX0" fmla="*/ 1398024 w 1398024"/>
                    <a:gd name="connsiteY0" fmla="*/ 650963 h 651037"/>
                    <a:gd name="connsiteX1" fmla="*/ 1397262 w 1398024"/>
                    <a:gd name="connsiteY1" fmla="*/ 435435 h 651037"/>
                    <a:gd name="connsiteX2" fmla="*/ 1299117 w 1398024"/>
                    <a:gd name="connsiteY2" fmla="*/ 433032 h 651037"/>
                    <a:gd name="connsiteX3" fmla="*/ 244089 w 1398024"/>
                    <a:gd name="connsiteY3" fmla="*/ 22257 h 651037"/>
                    <a:gd name="connsiteX4" fmla="*/ 91469 w 1398024"/>
                    <a:gd name="connsiteY4" fmla="*/ 68892 h 651037"/>
                    <a:gd name="connsiteX5" fmla="*/ 106528 w 1398024"/>
                    <a:gd name="connsiteY5" fmla="*/ 188145 h 651037"/>
                    <a:gd name="connsiteX6" fmla="*/ 1398024 w 1398024"/>
                    <a:gd name="connsiteY6" fmla="*/ 650963 h 651037"/>
                    <a:gd name="connsiteX0" fmla="*/ 1366667 w 1366667"/>
                    <a:gd name="connsiteY0" fmla="*/ 650963 h 651041"/>
                    <a:gd name="connsiteX1" fmla="*/ 1365905 w 1366667"/>
                    <a:gd name="connsiteY1" fmla="*/ 435435 h 651041"/>
                    <a:gd name="connsiteX2" fmla="*/ 1267760 w 1366667"/>
                    <a:gd name="connsiteY2" fmla="*/ 433032 h 651041"/>
                    <a:gd name="connsiteX3" fmla="*/ 212732 w 1366667"/>
                    <a:gd name="connsiteY3" fmla="*/ 22257 h 651041"/>
                    <a:gd name="connsiteX4" fmla="*/ 60112 w 1366667"/>
                    <a:gd name="connsiteY4" fmla="*/ 68892 h 651041"/>
                    <a:gd name="connsiteX5" fmla="*/ 75171 w 1366667"/>
                    <a:gd name="connsiteY5" fmla="*/ 188145 h 651041"/>
                    <a:gd name="connsiteX6" fmla="*/ 1366667 w 1366667"/>
                    <a:gd name="connsiteY6" fmla="*/ 650963 h 651041"/>
                    <a:gd name="connsiteX0" fmla="*/ 1366667 w 1366667"/>
                    <a:gd name="connsiteY0" fmla="*/ 664314 h 664392"/>
                    <a:gd name="connsiteX1" fmla="*/ 1365905 w 1366667"/>
                    <a:gd name="connsiteY1" fmla="*/ 448786 h 664392"/>
                    <a:gd name="connsiteX2" fmla="*/ 1267760 w 1366667"/>
                    <a:gd name="connsiteY2" fmla="*/ 446383 h 664392"/>
                    <a:gd name="connsiteX3" fmla="*/ 212732 w 1366667"/>
                    <a:gd name="connsiteY3" fmla="*/ 35608 h 664392"/>
                    <a:gd name="connsiteX4" fmla="*/ 60112 w 1366667"/>
                    <a:gd name="connsiteY4" fmla="*/ 82243 h 664392"/>
                    <a:gd name="connsiteX5" fmla="*/ 75171 w 1366667"/>
                    <a:gd name="connsiteY5" fmla="*/ 201496 h 664392"/>
                    <a:gd name="connsiteX6" fmla="*/ 1366667 w 1366667"/>
                    <a:gd name="connsiteY6" fmla="*/ 664314 h 664392"/>
                    <a:gd name="connsiteX0" fmla="*/ 1366667 w 1366667"/>
                    <a:gd name="connsiteY0" fmla="*/ 650669 h 650747"/>
                    <a:gd name="connsiteX1" fmla="*/ 1365905 w 1366667"/>
                    <a:gd name="connsiteY1" fmla="*/ 435141 h 650747"/>
                    <a:gd name="connsiteX2" fmla="*/ 1272584 w 1366667"/>
                    <a:gd name="connsiteY2" fmla="*/ 428609 h 650747"/>
                    <a:gd name="connsiteX3" fmla="*/ 212732 w 1366667"/>
                    <a:gd name="connsiteY3" fmla="*/ 21963 h 650747"/>
                    <a:gd name="connsiteX4" fmla="*/ 60112 w 1366667"/>
                    <a:gd name="connsiteY4" fmla="*/ 68598 h 650747"/>
                    <a:gd name="connsiteX5" fmla="*/ 75171 w 1366667"/>
                    <a:gd name="connsiteY5" fmla="*/ 187851 h 650747"/>
                    <a:gd name="connsiteX6" fmla="*/ 1366667 w 1366667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6667 w 1372569"/>
                    <a:gd name="connsiteY0" fmla="*/ 650669 h 650747"/>
                    <a:gd name="connsiteX1" fmla="*/ 1372569 w 1372569"/>
                    <a:gd name="connsiteY1" fmla="*/ 426652 h 650747"/>
                    <a:gd name="connsiteX2" fmla="*/ 1272584 w 1372569"/>
                    <a:gd name="connsiteY2" fmla="*/ 428609 h 650747"/>
                    <a:gd name="connsiteX3" fmla="*/ 212732 w 1372569"/>
                    <a:gd name="connsiteY3" fmla="*/ 21963 h 650747"/>
                    <a:gd name="connsiteX4" fmla="*/ 60112 w 1372569"/>
                    <a:gd name="connsiteY4" fmla="*/ 68598 h 650747"/>
                    <a:gd name="connsiteX5" fmla="*/ 75171 w 1372569"/>
                    <a:gd name="connsiteY5" fmla="*/ 187851 h 650747"/>
                    <a:gd name="connsiteX6" fmla="*/ 1366667 w 1372569"/>
                    <a:gd name="connsiteY6" fmla="*/ 650669 h 650747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5942 w 1371844"/>
                    <a:gd name="connsiteY0" fmla="*/ 641581 h 641659"/>
                    <a:gd name="connsiteX1" fmla="*/ 1371844 w 1371844"/>
                    <a:gd name="connsiteY1" fmla="*/ 417564 h 641659"/>
                    <a:gd name="connsiteX2" fmla="*/ 1271859 w 1371844"/>
                    <a:gd name="connsiteY2" fmla="*/ 419521 h 641659"/>
                    <a:gd name="connsiteX3" fmla="*/ 196158 w 1371844"/>
                    <a:gd name="connsiteY3" fmla="*/ 23654 h 641659"/>
                    <a:gd name="connsiteX4" fmla="*/ 59387 w 1371844"/>
                    <a:gd name="connsiteY4" fmla="*/ 59510 h 641659"/>
                    <a:gd name="connsiteX5" fmla="*/ 74446 w 1371844"/>
                    <a:gd name="connsiteY5" fmla="*/ 178763 h 641659"/>
                    <a:gd name="connsiteX6" fmla="*/ 1365942 w 1371844"/>
                    <a:gd name="connsiteY6" fmla="*/ 641581 h 641659"/>
                    <a:gd name="connsiteX0" fmla="*/ 1364307 w 1370209"/>
                    <a:gd name="connsiteY0" fmla="*/ 641850 h 641930"/>
                    <a:gd name="connsiteX1" fmla="*/ 1370209 w 1370209"/>
                    <a:gd name="connsiteY1" fmla="*/ 417833 h 641930"/>
                    <a:gd name="connsiteX2" fmla="*/ 1270224 w 1370209"/>
                    <a:gd name="connsiteY2" fmla="*/ 419790 h 641930"/>
                    <a:gd name="connsiteX3" fmla="*/ 194523 w 1370209"/>
                    <a:gd name="connsiteY3" fmla="*/ 23923 h 641930"/>
                    <a:gd name="connsiteX4" fmla="*/ 57752 w 1370209"/>
                    <a:gd name="connsiteY4" fmla="*/ 59779 h 641930"/>
                    <a:gd name="connsiteX5" fmla="*/ 75102 w 1370209"/>
                    <a:gd name="connsiteY5" fmla="*/ 188217 h 641930"/>
                    <a:gd name="connsiteX6" fmla="*/ 1364307 w 1370209"/>
                    <a:gd name="connsiteY6" fmla="*/ 641850 h 641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0209" h="641930">
                      <a:moveTo>
                        <a:pt x="1364307" y="641850"/>
                      </a:moveTo>
                      <a:lnTo>
                        <a:pt x="1370209" y="417833"/>
                      </a:lnTo>
                      <a:lnTo>
                        <a:pt x="1270224" y="419790"/>
                      </a:lnTo>
                      <a:cubicBezTo>
                        <a:pt x="493550" y="335545"/>
                        <a:pt x="396602" y="83925"/>
                        <a:pt x="194523" y="23923"/>
                      </a:cubicBezTo>
                      <a:cubicBezTo>
                        <a:pt x="-7556" y="-36079"/>
                        <a:pt x="77656" y="32397"/>
                        <a:pt x="57752" y="59779"/>
                      </a:cubicBezTo>
                      <a:cubicBezTo>
                        <a:pt x="37848" y="87161"/>
                        <a:pt x="-71219" y="72155"/>
                        <a:pt x="75102" y="188217"/>
                      </a:cubicBezTo>
                      <a:cubicBezTo>
                        <a:pt x="221423" y="304279"/>
                        <a:pt x="644784" y="647958"/>
                        <a:pt x="1364307" y="64185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 rot="17348479">
                  <a:off x="2308720" y="3048834"/>
                  <a:ext cx="1370209" cy="1951191"/>
                  <a:chOff x="424768" y="1793771"/>
                  <a:chExt cx="1370209" cy="1951191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 rot="8366219" flipH="1">
                    <a:off x="424768" y="1793771"/>
                    <a:ext cx="1370209" cy="641930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70209" h="641930">
                        <a:moveTo>
                          <a:pt x="1364307" y="641850"/>
                        </a:moveTo>
                        <a:lnTo>
                          <a:pt x="1370209" y="417833"/>
                        </a:lnTo>
                        <a:lnTo>
                          <a:pt x="1270224" y="419790"/>
                        </a:lnTo>
                        <a:cubicBezTo>
                          <a:pt x="493550" y="335545"/>
                          <a:pt x="396602" y="83925"/>
                          <a:pt x="194523" y="23923"/>
                        </a:cubicBezTo>
                        <a:cubicBezTo>
                          <a:pt x="-7556" y="-36079"/>
                          <a:pt x="77656" y="32397"/>
                          <a:pt x="57752" y="59779"/>
                        </a:cubicBezTo>
                        <a:cubicBezTo>
                          <a:pt x="37848" y="87161"/>
                          <a:pt x="-71219" y="72155"/>
                          <a:pt x="75102" y="188217"/>
                        </a:cubicBezTo>
                        <a:cubicBezTo>
                          <a:pt x="221423" y="304279"/>
                          <a:pt x="644784" y="647958"/>
                          <a:pt x="1364307" y="64185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>
                  <a:xfrm rot="6459333" flipH="1">
                    <a:off x="249237" y="2764517"/>
                    <a:ext cx="1318123" cy="642767"/>
                  </a:xfrm>
                  <a:custGeom>
                    <a:avLst/>
                    <a:gdLst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1141 w 2024456"/>
                      <a:gd name="connsiteY6" fmla="*/ 250966 h 4014835"/>
                      <a:gd name="connsiteX7" fmla="*/ 2010253 w 2024456"/>
                      <a:gd name="connsiteY7" fmla="*/ 2 h 4014835"/>
                      <a:gd name="connsiteX8" fmla="*/ 267051 w 2024456"/>
                      <a:gd name="connsiteY8" fmla="*/ 1006992 h 4014835"/>
                      <a:gd name="connsiteX9" fmla="*/ 274173 w 2024456"/>
                      <a:gd name="connsiteY9" fmla="*/ 3020132 h 4014835"/>
                      <a:gd name="connsiteX10" fmla="*/ 2024456 w 2024456"/>
                      <a:gd name="connsiteY10" fmla="*/ 4014763 h 4014835"/>
                      <a:gd name="connsiteX0" fmla="*/ 2024456 w 2024456"/>
                      <a:gd name="connsiteY0" fmla="*/ 4014763 h 4014835"/>
                      <a:gd name="connsiteX1" fmla="*/ 2023694 w 2024456"/>
                      <a:gd name="connsiteY1" fmla="*/ 3799235 h 4014835"/>
                      <a:gd name="connsiteX2" fmla="*/ 1925549 w 2024456"/>
                      <a:gd name="connsiteY2" fmla="*/ 3796832 h 4014835"/>
                      <a:gd name="connsiteX3" fmla="*/ 483171 w 2024456"/>
                      <a:gd name="connsiteY3" fmla="*/ 2928857 h 4014835"/>
                      <a:gd name="connsiteX4" fmla="*/ 476693 w 2024456"/>
                      <a:gd name="connsiteY4" fmla="*/ 1132154 h 4014835"/>
                      <a:gd name="connsiteX5" fmla="*/ 1912998 w 2024456"/>
                      <a:gd name="connsiteY5" fmla="*/ 254046 h 4014835"/>
                      <a:gd name="connsiteX6" fmla="*/ 2010253 w 2024456"/>
                      <a:gd name="connsiteY6" fmla="*/ 2 h 4014835"/>
                      <a:gd name="connsiteX7" fmla="*/ 267051 w 2024456"/>
                      <a:gd name="connsiteY7" fmla="*/ 1006992 h 4014835"/>
                      <a:gd name="connsiteX8" fmla="*/ 274173 w 2024456"/>
                      <a:gd name="connsiteY8" fmla="*/ 3020132 h 4014835"/>
                      <a:gd name="connsiteX9" fmla="*/ 2024456 w 2024456"/>
                      <a:gd name="connsiteY9" fmla="*/ 4014763 h 4014835"/>
                      <a:gd name="connsiteX0" fmla="*/ 2024456 w 2024456"/>
                      <a:gd name="connsiteY0" fmla="*/ 3760717 h 3760789"/>
                      <a:gd name="connsiteX1" fmla="*/ 2023694 w 2024456"/>
                      <a:gd name="connsiteY1" fmla="*/ 3545189 h 3760789"/>
                      <a:gd name="connsiteX2" fmla="*/ 1925549 w 2024456"/>
                      <a:gd name="connsiteY2" fmla="*/ 3542786 h 3760789"/>
                      <a:gd name="connsiteX3" fmla="*/ 483171 w 2024456"/>
                      <a:gd name="connsiteY3" fmla="*/ 2674811 h 3760789"/>
                      <a:gd name="connsiteX4" fmla="*/ 476693 w 2024456"/>
                      <a:gd name="connsiteY4" fmla="*/ 878108 h 3760789"/>
                      <a:gd name="connsiteX5" fmla="*/ 1912998 w 2024456"/>
                      <a:gd name="connsiteY5" fmla="*/ 0 h 3760789"/>
                      <a:gd name="connsiteX6" fmla="*/ 267051 w 2024456"/>
                      <a:gd name="connsiteY6" fmla="*/ 752946 h 3760789"/>
                      <a:gd name="connsiteX7" fmla="*/ 274173 w 2024456"/>
                      <a:gd name="connsiteY7" fmla="*/ 2766086 h 3760789"/>
                      <a:gd name="connsiteX8" fmla="*/ 2024456 w 2024456"/>
                      <a:gd name="connsiteY8" fmla="*/ 3760717 h 3760789"/>
                      <a:gd name="connsiteX0" fmla="*/ 1921405 w 1921405"/>
                      <a:gd name="connsiteY0" fmla="*/ 3191946 h 3192018"/>
                      <a:gd name="connsiteX1" fmla="*/ 1920643 w 1921405"/>
                      <a:gd name="connsiteY1" fmla="*/ 2976418 h 3192018"/>
                      <a:gd name="connsiteX2" fmla="*/ 1822498 w 1921405"/>
                      <a:gd name="connsiteY2" fmla="*/ 2974015 h 3192018"/>
                      <a:gd name="connsiteX3" fmla="*/ 380120 w 1921405"/>
                      <a:gd name="connsiteY3" fmla="*/ 2106040 h 3192018"/>
                      <a:gd name="connsiteX4" fmla="*/ 373642 w 1921405"/>
                      <a:gd name="connsiteY4" fmla="*/ 309337 h 3192018"/>
                      <a:gd name="connsiteX5" fmla="*/ 164000 w 1921405"/>
                      <a:gd name="connsiteY5" fmla="*/ 184175 h 3192018"/>
                      <a:gd name="connsiteX6" fmla="*/ 171122 w 1921405"/>
                      <a:gd name="connsiteY6" fmla="*/ 2197315 h 3192018"/>
                      <a:gd name="connsiteX7" fmla="*/ 1921405 w 1921405"/>
                      <a:gd name="connsiteY7" fmla="*/ 3191946 h 3192018"/>
                      <a:gd name="connsiteX0" fmla="*/ 1921667 w 1921667"/>
                      <a:gd name="connsiteY0" fmla="*/ 3007889 h 3007961"/>
                      <a:gd name="connsiteX1" fmla="*/ 1920905 w 1921667"/>
                      <a:gd name="connsiteY1" fmla="*/ 2792361 h 3007961"/>
                      <a:gd name="connsiteX2" fmla="*/ 1822760 w 1921667"/>
                      <a:gd name="connsiteY2" fmla="*/ 2789958 h 3007961"/>
                      <a:gd name="connsiteX3" fmla="*/ 380382 w 1921667"/>
                      <a:gd name="connsiteY3" fmla="*/ 1921983 h 3007961"/>
                      <a:gd name="connsiteX4" fmla="*/ 164262 w 1921667"/>
                      <a:gd name="connsiteY4" fmla="*/ 118 h 3007961"/>
                      <a:gd name="connsiteX5" fmla="*/ 171384 w 1921667"/>
                      <a:gd name="connsiteY5" fmla="*/ 2013258 h 3007961"/>
                      <a:gd name="connsiteX6" fmla="*/ 1921667 w 1921667"/>
                      <a:gd name="connsiteY6" fmla="*/ 3007889 h 3007961"/>
                      <a:gd name="connsiteX0" fmla="*/ 1921667 w 1921667"/>
                      <a:gd name="connsiteY0" fmla="*/ 3007861 h 3007933"/>
                      <a:gd name="connsiteX1" fmla="*/ 1920905 w 1921667"/>
                      <a:gd name="connsiteY1" fmla="*/ 2792333 h 3007933"/>
                      <a:gd name="connsiteX2" fmla="*/ 1822760 w 1921667"/>
                      <a:gd name="connsiteY2" fmla="*/ 2789930 h 3007933"/>
                      <a:gd name="connsiteX3" fmla="*/ 767732 w 1921667"/>
                      <a:gd name="connsiteY3" fmla="*/ 2379155 h 3007933"/>
                      <a:gd name="connsiteX4" fmla="*/ 164262 w 1921667"/>
                      <a:gd name="connsiteY4" fmla="*/ 90 h 3007933"/>
                      <a:gd name="connsiteX5" fmla="*/ 171384 w 1921667"/>
                      <a:gd name="connsiteY5" fmla="*/ 2013230 h 3007933"/>
                      <a:gd name="connsiteX6" fmla="*/ 1921667 w 1921667"/>
                      <a:gd name="connsiteY6" fmla="*/ 3007861 h 3007933"/>
                      <a:gd name="connsiteX0" fmla="*/ 1921667 w 1921667"/>
                      <a:gd name="connsiteY0" fmla="*/ 3007853 h 3007925"/>
                      <a:gd name="connsiteX1" fmla="*/ 1920905 w 1921667"/>
                      <a:gd name="connsiteY1" fmla="*/ 2792325 h 3007925"/>
                      <a:gd name="connsiteX2" fmla="*/ 1822760 w 1921667"/>
                      <a:gd name="connsiteY2" fmla="*/ 2789922 h 3007925"/>
                      <a:gd name="connsiteX3" fmla="*/ 767732 w 1921667"/>
                      <a:gd name="connsiteY3" fmla="*/ 2379147 h 3007925"/>
                      <a:gd name="connsiteX4" fmla="*/ 164262 w 1921667"/>
                      <a:gd name="connsiteY4" fmla="*/ 82 h 3007925"/>
                      <a:gd name="connsiteX5" fmla="*/ 171384 w 1921667"/>
                      <a:gd name="connsiteY5" fmla="*/ 2013222 h 3007925"/>
                      <a:gd name="connsiteX6" fmla="*/ 1921667 w 1921667"/>
                      <a:gd name="connsiteY6" fmla="*/ 3007853 h 3007925"/>
                      <a:gd name="connsiteX0" fmla="*/ 1762497 w 1762497"/>
                      <a:gd name="connsiteY0" fmla="*/ 3007853 h 3024300"/>
                      <a:gd name="connsiteX1" fmla="*/ 1761735 w 1762497"/>
                      <a:gd name="connsiteY1" fmla="*/ 2792325 h 3024300"/>
                      <a:gd name="connsiteX2" fmla="*/ 1663590 w 1762497"/>
                      <a:gd name="connsiteY2" fmla="*/ 2789922 h 3024300"/>
                      <a:gd name="connsiteX3" fmla="*/ 608562 w 1762497"/>
                      <a:gd name="connsiteY3" fmla="*/ 2379147 h 3024300"/>
                      <a:gd name="connsiteX4" fmla="*/ 5092 w 1762497"/>
                      <a:gd name="connsiteY4" fmla="*/ 82 h 3024300"/>
                      <a:gd name="connsiteX5" fmla="*/ 475764 w 1762497"/>
                      <a:gd name="connsiteY5" fmla="*/ 2527572 h 3024300"/>
                      <a:gd name="connsiteX6" fmla="*/ 1762497 w 1762497"/>
                      <a:gd name="connsiteY6" fmla="*/ 3007853 h 3024300"/>
                      <a:gd name="connsiteX0" fmla="*/ 1773760 w 1773760"/>
                      <a:gd name="connsiteY0" fmla="*/ 3007853 h 3007984"/>
                      <a:gd name="connsiteX1" fmla="*/ 1772998 w 1773760"/>
                      <a:gd name="connsiteY1" fmla="*/ 2792325 h 3007984"/>
                      <a:gd name="connsiteX2" fmla="*/ 1674853 w 1773760"/>
                      <a:gd name="connsiteY2" fmla="*/ 2789922 h 3007984"/>
                      <a:gd name="connsiteX3" fmla="*/ 619825 w 1773760"/>
                      <a:gd name="connsiteY3" fmla="*/ 2379147 h 3007984"/>
                      <a:gd name="connsiteX4" fmla="*/ 16355 w 1773760"/>
                      <a:gd name="connsiteY4" fmla="*/ 82 h 3007984"/>
                      <a:gd name="connsiteX5" fmla="*/ 487027 w 1773760"/>
                      <a:gd name="connsiteY5" fmla="*/ 2527572 h 3007984"/>
                      <a:gd name="connsiteX6" fmla="*/ 1773760 w 1773760"/>
                      <a:gd name="connsiteY6" fmla="*/ 3007853 h 3007984"/>
                      <a:gd name="connsiteX0" fmla="*/ 1759565 w 1759565"/>
                      <a:gd name="connsiteY0" fmla="*/ 3007853 h 3007931"/>
                      <a:gd name="connsiteX1" fmla="*/ 1758803 w 1759565"/>
                      <a:gd name="connsiteY1" fmla="*/ 2792325 h 3007931"/>
                      <a:gd name="connsiteX2" fmla="*/ 1660658 w 1759565"/>
                      <a:gd name="connsiteY2" fmla="*/ 2789922 h 3007931"/>
                      <a:gd name="connsiteX3" fmla="*/ 605630 w 1759565"/>
                      <a:gd name="connsiteY3" fmla="*/ 2379147 h 3007931"/>
                      <a:gd name="connsiteX4" fmla="*/ 2160 w 1759565"/>
                      <a:gd name="connsiteY4" fmla="*/ 82 h 3007931"/>
                      <a:gd name="connsiteX5" fmla="*/ 472832 w 1759565"/>
                      <a:gd name="connsiteY5" fmla="*/ 2527572 h 3007931"/>
                      <a:gd name="connsiteX6" fmla="*/ 1759565 w 1759565"/>
                      <a:gd name="connsiteY6" fmla="*/ 3007853 h 3007931"/>
                      <a:gd name="connsiteX0" fmla="*/ 1352087 w 1352087"/>
                      <a:gd name="connsiteY0" fmla="*/ 653829 h 653900"/>
                      <a:gd name="connsiteX1" fmla="*/ 1351325 w 1352087"/>
                      <a:gd name="connsiteY1" fmla="*/ 438301 h 653900"/>
                      <a:gd name="connsiteX2" fmla="*/ 1253180 w 1352087"/>
                      <a:gd name="connsiteY2" fmla="*/ 435898 h 653900"/>
                      <a:gd name="connsiteX3" fmla="*/ 198152 w 1352087"/>
                      <a:gd name="connsiteY3" fmla="*/ 25123 h 653900"/>
                      <a:gd name="connsiteX4" fmla="*/ 197932 w 1352087"/>
                      <a:gd name="connsiteY4" fmla="*/ 52708 h 653900"/>
                      <a:gd name="connsiteX5" fmla="*/ 65354 w 1352087"/>
                      <a:gd name="connsiteY5" fmla="*/ 173548 h 653900"/>
                      <a:gd name="connsiteX6" fmla="*/ 1352087 w 1352087"/>
                      <a:gd name="connsiteY6" fmla="*/ 653829 h 653900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7938 w 1397938"/>
                      <a:gd name="connsiteY0" fmla="*/ 649177 h 649248"/>
                      <a:gd name="connsiteX1" fmla="*/ 1397176 w 1397938"/>
                      <a:gd name="connsiteY1" fmla="*/ 433649 h 649248"/>
                      <a:gd name="connsiteX2" fmla="*/ 1299031 w 1397938"/>
                      <a:gd name="connsiteY2" fmla="*/ 431246 h 649248"/>
                      <a:gd name="connsiteX3" fmla="*/ 244003 w 1397938"/>
                      <a:gd name="connsiteY3" fmla="*/ 20471 h 649248"/>
                      <a:gd name="connsiteX4" fmla="*/ 91383 w 1397938"/>
                      <a:gd name="connsiteY4" fmla="*/ 67106 h 649248"/>
                      <a:gd name="connsiteX5" fmla="*/ 111205 w 1397938"/>
                      <a:gd name="connsiteY5" fmla="*/ 168896 h 649248"/>
                      <a:gd name="connsiteX6" fmla="*/ 1397938 w 1397938"/>
                      <a:gd name="connsiteY6" fmla="*/ 649177 h 649248"/>
                      <a:gd name="connsiteX0" fmla="*/ 1398024 w 1398024"/>
                      <a:gd name="connsiteY0" fmla="*/ 650963 h 651037"/>
                      <a:gd name="connsiteX1" fmla="*/ 1397262 w 1398024"/>
                      <a:gd name="connsiteY1" fmla="*/ 435435 h 651037"/>
                      <a:gd name="connsiteX2" fmla="*/ 1299117 w 1398024"/>
                      <a:gd name="connsiteY2" fmla="*/ 433032 h 651037"/>
                      <a:gd name="connsiteX3" fmla="*/ 244089 w 1398024"/>
                      <a:gd name="connsiteY3" fmla="*/ 22257 h 651037"/>
                      <a:gd name="connsiteX4" fmla="*/ 91469 w 1398024"/>
                      <a:gd name="connsiteY4" fmla="*/ 68892 h 651037"/>
                      <a:gd name="connsiteX5" fmla="*/ 106528 w 1398024"/>
                      <a:gd name="connsiteY5" fmla="*/ 188145 h 651037"/>
                      <a:gd name="connsiteX6" fmla="*/ 1398024 w 1398024"/>
                      <a:gd name="connsiteY6" fmla="*/ 650963 h 651037"/>
                      <a:gd name="connsiteX0" fmla="*/ 1366667 w 1366667"/>
                      <a:gd name="connsiteY0" fmla="*/ 650963 h 651041"/>
                      <a:gd name="connsiteX1" fmla="*/ 1365905 w 1366667"/>
                      <a:gd name="connsiteY1" fmla="*/ 435435 h 651041"/>
                      <a:gd name="connsiteX2" fmla="*/ 1267760 w 1366667"/>
                      <a:gd name="connsiteY2" fmla="*/ 433032 h 651041"/>
                      <a:gd name="connsiteX3" fmla="*/ 212732 w 1366667"/>
                      <a:gd name="connsiteY3" fmla="*/ 22257 h 651041"/>
                      <a:gd name="connsiteX4" fmla="*/ 60112 w 1366667"/>
                      <a:gd name="connsiteY4" fmla="*/ 68892 h 651041"/>
                      <a:gd name="connsiteX5" fmla="*/ 75171 w 1366667"/>
                      <a:gd name="connsiteY5" fmla="*/ 188145 h 651041"/>
                      <a:gd name="connsiteX6" fmla="*/ 1366667 w 1366667"/>
                      <a:gd name="connsiteY6" fmla="*/ 650963 h 651041"/>
                      <a:gd name="connsiteX0" fmla="*/ 1366667 w 1366667"/>
                      <a:gd name="connsiteY0" fmla="*/ 664314 h 664392"/>
                      <a:gd name="connsiteX1" fmla="*/ 1365905 w 1366667"/>
                      <a:gd name="connsiteY1" fmla="*/ 448786 h 664392"/>
                      <a:gd name="connsiteX2" fmla="*/ 1267760 w 1366667"/>
                      <a:gd name="connsiteY2" fmla="*/ 446383 h 664392"/>
                      <a:gd name="connsiteX3" fmla="*/ 212732 w 1366667"/>
                      <a:gd name="connsiteY3" fmla="*/ 35608 h 664392"/>
                      <a:gd name="connsiteX4" fmla="*/ 60112 w 1366667"/>
                      <a:gd name="connsiteY4" fmla="*/ 82243 h 664392"/>
                      <a:gd name="connsiteX5" fmla="*/ 75171 w 1366667"/>
                      <a:gd name="connsiteY5" fmla="*/ 201496 h 664392"/>
                      <a:gd name="connsiteX6" fmla="*/ 1366667 w 1366667"/>
                      <a:gd name="connsiteY6" fmla="*/ 664314 h 664392"/>
                      <a:gd name="connsiteX0" fmla="*/ 1366667 w 1366667"/>
                      <a:gd name="connsiteY0" fmla="*/ 650669 h 650747"/>
                      <a:gd name="connsiteX1" fmla="*/ 1365905 w 1366667"/>
                      <a:gd name="connsiteY1" fmla="*/ 435141 h 650747"/>
                      <a:gd name="connsiteX2" fmla="*/ 1272584 w 1366667"/>
                      <a:gd name="connsiteY2" fmla="*/ 428609 h 650747"/>
                      <a:gd name="connsiteX3" fmla="*/ 212732 w 1366667"/>
                      <a:gd name="connsiteY3" fmla="*/ 21963 h 650747"/>
                      <a:gd name="connsiteX4" fmla="*/ 60112 w 1366667"/>
                      <a:gd name="connsiteY4" fmla="*/ 68598 h 650747"/>
                      <a:gd name="connsiteX5" fmla="*/ 75171 w 1366667"/>
                      <a:gd name="connsiteY5" fmla="*/ 187851 h 650747"/>
                      <a:gd name="connsiteX6" fmla="*/ 1366667 w 1366667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6667 w 1372569"/>
                      <a:gd name="connsiteY0" fmla="*/ 650669 h 650747"/>
                      <a:gd name="connsiteX1" fmla="*/ 1372569 w 1372569"/>
                      <a:gd name="connsiteY1" fmla="*/ 426652 h 650747"/>
                      <a:gd name="connsiteX2" fmla="*/ 1272584 w 1372569"/>
                      <a:gd name="connsiteY2" fmla="*/ 428609 h 650747"/>
                      <a:gd name="connsiteX3" fmla="*/ 212732 w 1372569"/>
                      <a:gd name="connsiteY3" fmla="*/ 21963 h 650747"/>
                      <a:gd name="connsiteX4" fmla="*/ 60112 w 1372569"/>
                      <a:gd name="connsiteY4" fmla="*/ 68598 h 650747"/>
                      <a:gd name="connsiteX5" fmla="*/ 75171 w 1372569"/>
                      <a:gd name="connsiteY5" fmla="*/ 187851 h 650747"/>
                      <a:gd name="connsiteX6" fmla="*/ 1366667 w 1372569"/>
                      <a:gd name="connsiteY6" fmla="*/ 650669 h 650747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5942 w 1371844"/>
                      <a:gd name="connsiteY0" fmla="*/ 641581 h 641659"/>
                      <a:gd name="connsiteX1" fmla="*/ 1371844 w 1371844"/>
                      <a:gd name="connsiteY1" fmla="*/ 417564 h 641659"/>
                      <a:gd name="connsiteX2" fmla="*/ 1271859 w 1371844"/>
                      <a:gd name="connsiteY2" fmla="*/ 419521 h 641659"/>
                      <a:gd name="connsiteX3" fmla="*/ 196158 w 1371844"/>
                      <a:gd name="connsiteY3" fmla="*/ 23654 h 641659"/>
                      <a:gd name="connsiteX4" fmla="*/ 59387 w 1371844"/>
                      <a:gd name="connsiteY4" fmla="*/ 59510 h 641659"/>
                      <a:gd name="connsiteX5" fmla="*/ 74446 w 1371844"/>
                      <a:gd name="connsiteY5" fmla="*/ 178763 h 641659"/>
                      <a:gd name="connsiteX6" fmla="*/ 1365942 w 1371844"/>
                      <a:gd name="connsiteY6" fmla="*/ 641581 h 641659"/>
                      <a:gd name="connsiteX0" fmla="*/ 1364307 w 1370209"/>
                      <a:gd name="connsiteY0" fmla="*/ 641850 h 641930"/>
                      <a:gd name="connsiteX1" fmla="*/ 1370209 w 1370209"/>
                      <a:gd name="connsiteY1" fmla="*/ 417833 h 641930"/>
                      <a:gd name="connsiteX2" fmla="*/ 1270224 w 1370209"/>
                      <a:gd name="connsiteY2" fmla="*/ 419790 h 641930"/>
                      <a:gd name="connsiteX3" fmla="*/ 194523 w 1370209"/>
                      <a:gd name="connsiteY3" fmla="*/ 23923 h 641930"/>
                      <a:gd name="connsiteX4" fmla="*/ 57752 w 1370209"/>
                      <a:gd name="connsiteY4" fmla="*/ 59779 h 641930"/>
                      <a:gd name="connsiteX5" fmla="*/ 75102 w 1370209"/>
                      <a:gd name="connsiteY5" fmla="*/ 188217 h 641930"/>
                      <a:gd name="connsiteX6" fmla="*/ 1364307 w 1370209"/>
                      <a:gd name="connsiteY6" fmla="*/ 641850 h 641930"/>
                      <a:gd name="connsiteX0" fmla="*/ 1324690 w 1330592"/>
                      <a:gd name="connsiteY0" fmla="*/ 643394 h 643487"/>
                      <a:gd name="connsiteX1" fmla="*/ 1330592 w 1330592"/>
                      <a:gd name="connsiteY1" fmla="*/ 419377 h 643487"/>
                      <a:gd name="connsiteX2" fmla="*/ 1230607 w 1330592"/>
                      <a:gd name="connsiteY2" fmla="*/ 421334 h 643487"/>
                      <a:gd name="connsiteX3" fmla="*/ 154906 w 1330592"/>
                      <a:gd name="connsiteY3" fmla="*/ 25467 h 643487"/>
                      <a:gd name="connsiteX4" fmla="*/ 18135 w 1330592"/>
                      <a:gd name="connsiteY4" fmla="*/ 61323 h 643487"/>
                      <a:gd name="connsiteX5" fmla="*/ 99365 w 1330592"/>
                      <a:gd name="connsiteY5" fmla="*/ 239527 h 643487"/>
                      <a:gd name="connsiteX6" fmla="*/ 1324690 w 1330592"/>
                      <a:gd name="connsiteY6" fmla="*/ 643394 h 643487"/>
                      <a:gd name="connsiteX0" fmla="*/ 1312612 w 1318514"/>
                      <a:gd name="connsiteY0" fmla="*/ 643394 h 643469"/>
                      <a:gd name="connsiteX1" fmla="*/ 1318514 w 1318514"/>
                      <a:gd name="connsiteY1" fmla="*/ 419377 h 643469"/>
                      <a:gd name="connsiteX2" fmla="*/ 1218529 w 1318514"/>
                      <a:gd name="connsiteY2" fmla="*/ 421334 h 643469"/>
                      <a:gd name="connsiteX3" fmla="*/ 142828 w 1318514"/>
                      <a:gd name="connsiteY3" fmla="*/ 25467 h 643469"/>
                      <a:gd name="connsiteX4" fmla="*/ 6057 w 1318514"/>
                      <a:gd name="connsiteY4" fmla="*/ 61323 h 643469"/>
                      <a:gd name="connsiteX5" fmla="*/ 87287 w 1318514"/>
                      <a:gd name="connsiteY5" fmla="*/ 239527 h 643469"/>
                      <a:gd name="connsiteX6" fmla="*/ 1312612 w 1318514"/>
                      <a:gd name="connsiteY6" fmla="*/ 643394 h 643469"/>
                      <a:gd name="connsiteX0" fmla="*/ 1313021 w 1318923"/>
                      <a:gd name="connsiteY0" fmla="*/ 642896 h 642968"/>
                      <a:gd name="connsiteX1" fmla="*/ 1318923 w 1318923"/>
                      <a:gd name="connsiteY1" fmla="*/ 418879 h 642968"/>
                      <a:gd name="connsiteX2" fmla="*/ 1218938 w 1318923"/>
                      <a:gd name="connsiteY2" fmla="*/ 420836 h 642968"/>
                      <a:gd name="connsiteX3" fmla="*/ 143237 w 1318923"/>
                      <a:gd name="connsiteY3" fmla="*/ 24969 h 642968"/>
                      <a:gd name="connsiteX4" fmla="*/ 6466 w 1318923"/>
                      <a:gd name="connsiteY4" fmla="*/ 60825 h 642968"/>
                      <a:gd name="connsiteX5" fmla="*/ 93392 w 1318923"/>
                      <a:gd name="connsiteY5" fmla="*/ 223463 h 642968"/>
                      <a:gd name="connsiteX6" fmla="*/ 1313021 w 1318923"/>
                      <a:gd name="connsiteY6" fmla="*/ 642896 h 642968"/>
                      <a:gd name="connsiteX0" fmla="*/ 1311560 w 1317462"/>
                      <a:gd name="connsiteY0" fmla="*/ 642423 h 642492"/>
                      <a:gd name="connsiteX1" fmla="*/ 1317462 w 1317462"/>
                      <a:gd name="connsiteY1" fmla="*/ 418406 h 642492"/>
                      <a:gd name="connsiteX2" fmla="*/ 1217477 w 1317462"/>
                      <a:gd name="connsiteY2" fmla="*/ 420363 h 642492"/>
                      <a:gd name="connsiteX3" fmla="*/ 141776 w 1317462"/>
                      <a:gd name="connsiteY3" fmla="*/ 24496 h 642492"/>
                      <a:gd name="connsiteX4" fmla="*/ 5005 w 1317462"/>
                      <a:gd name="connsiteY4" fmla="*/ 60352 h 642492"/>
                      <a:gd name="connsiteX5" fmla="*/ 71592 w 1317462"/>
                      <a:gd name="connsiteY5" fmla="*/ 207776 h 642492"/>
                      <a:gd name="connsiteX6" fmla="*/ 1311560 w 1317462"/>
                      <a:gd name="connsiteY6" fmla="*/ 642423 h 642492"/>
                      <a:gd name="connsiteX0" fmla="*/ 1312221 w 1318123"/>
                      <a:gd name="connsiteY0" fmla="*/ 642696 h 642767"/>
                      <a:gd name="connsiteX1" fmla="*/ 1318123 w 1318123"/>
                      <a:gd name="connsiteY1" fmla="*/ 418679 h 642767"/>
                      <a:gd name="connsiteX2" fmla="*/ 1218138 w 1318123"/>
                      <a:gd name="connsiteY2" fmla="*/ 420636 h 642767"/>
                      <a:gd name="connsiteX3" fmla="*/ 142437 w 1318123"/>
                      <a:gd name="connsiteY3" fmla="*/ 24769 h 642767"/>
                      <a:gd name="connsiteX4" fmla="*/ 5666 w 1318123"/>
                      <a:gd name="connsiteY4" fmla="*/ 60625 h 642767"/>
                      <a:gd name="connsiteX5" fmla="*/ 81472 w 1318123"/>
                      <a:gd name="connsiteY5" fmla="*/ 216927 h 642767"/>
                      <a:gd name="connsiteX6" fmla="*/ 1312221 w 1318123"/>
                      <a:gd name="connsiteY6" fmla="*/ 642696 h 642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8123" h="642767">
                        <a:moveTo>
                          <a:pt x="1312221" y="642696"/>
                        </a:moveTo>
                        <a:lnTo>
                          <a:pt x="1318123" y="418679"/>
                        </a:lnTo>
                        <a:lnTo>
                          <a:pt x="1218138" y="420636"/>
                        </a:lnTo>
                        <a:cubicBezTo>
                          <a:pt x="441464" y="336391"/>
                          <a:pt x="344516" y="84771"/>
                          <a:pt x="142437" y="24769"/>
                        </a:cubicBezTo>
                        <a:cubicBezTo>
                          <a:pt x="-59642" y="-35233"/>
                          <a:pt x="15827" y="28599"/>
                          <a:pt x="5666" y="60625"/>
                        </a:cubicBezTo>
                        <a:cubicBezTo>
                          <a:pt x="-4495" y="92651"/>
                          <a:pt x="13666" y="173472"/>
                          <a:pt x="81472" y="216927"/>
                        </a:cubicBezTo>
                        <a:cubicBezTo>
                          <a:pt x="149278" y="260382"/>
                          <a:pt x="592698" y="648804"/>
                          <a:pt x="1312221" y="642696"/>
                        </a:cubicBezTo>
                        <a:close/>
                      </a:path>
                    </a:pathLst>
                  </a:custGeom>
                  <a:solidFill>
                    <a:srgbClr val="2228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5" name="Rounded Rectangle 214"/>
              <p:cNvSpPr/>
              <p:nvPr/>
            </p:nvSpPr>
            <p:spPr>
              <a:xfrm>
                <a:off x="3638550" y="588723"/>
                <a:ext cx="70914" cy="212699"/>
              </a:xfrm>
              <a:prstGeom prst="roundRect">
                <a:avLst>
                  <a:gd name="adj" fmla="val 0"/>
                </a:avLst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ardrop 215"/>
              <p:cNvSpPr/>
              <p:nvPr/>
            </p:nvSpPr>
            <p:spPr>
              <a:xfrm>
                <a:off x="3506278" y="606695"/>
                <a:ext cx="165610" cy="183613"/>
              </a:xfrm>
              <a:prstGeom prst="teardrop">
                <a:avLst/>
              </a:prstGeom>
              <a:solidFill>
                <a:srgbClr val="CECECE"/>
              </a:solidFill>
              <a:ln>
                <a:solidFill>
                  <a:srgbClr val="CECE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Google Shape;1502;p18"/>
              <p:cNvSpPr/>
              <p:nvPr/>
            </p:nvSpPr>
            <p:spPr>
              <a:xfrm rot="10800000">
                <a:off x="2761875" y="1682485"/>
                <a:ext cx="1949087" cy="1774382"/>
              </a:xfrm>
              <a:custGeom>
                <a:avLst/>
                <a:gdLst/>
                <a:ahLst/>
                <a:cxnLst/>
                <a:rect l="l" t="t" r="r" b="b"/>
                <a:pathLst>
                  <a:path w="43990" h="40047" extrusionOk="0">
                    <a:moveTo>
                      <a:pt x="21995" y="1"/>
                    </a:moveTo>
                    <a:cubicBezTo>
                      <a:pt x="16865" y="1"/>
                      <a:pt x="11734" y="1957"/>
                      <a:pt x="7823" y="5868"/>
                    </a:cubicBezTo>
                    <a:cubicBezTo>
                      <a:pt x="1" y="13690"/>
                      <a:pt x="1" y="26357"/>
                      <a:pt x="7823" y="34180"/>
                    </a:cubicBezTo>
                    <a:cubicBezTo>
                      <a:pt x="11734" y="38091"/>
                      <a:pt x="16865" y="40046"/>
                      <a:pt x="21995" y="40046"/>
                    </a:cubicBezTo>
                    <a:cubicBezTo>
                      <a:pt x="27126" y="40046"/>
                      <a:pt x="32256" y="38091"/>
                      <a:pt x="36167" y="34180"/>
                    </a:cubicBezTo>
                    <a:cubicBezTo>
                      <a:pt x="43989" y="26357"/>
                      <a:pt x="43989" y="13690"/>
                      <a:pt x="36167" y="5868"/>
                    </a:cubicBezTo>
                    <a:cubicBezTo>
                      <a:pt x="32256" y="1957"/>
                      <a:pt x="27126" y="1"/>
                      <a:pt x="219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5839923" y="2493572"/>
              <a:ext cx="1823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Fira Sans Medium" panose="020B0603050000020004" pitchFamily="34" charset="0"/>
                </a:rPr>
                <a:t>UMUR HARAPAN HIDUP</a:t>
              </a:r>
              <a:r>
                <a:rPr lang="en-US" dirty="0" smtClean="0">
                  <a:latin typeface="Fira Sans Medium" panose="020B0603050000020004" pitchFamily="34" charset="0"/>
                </a:rPr>
                <a:t> (UHH)</a:t>
              </a:r>
              <a:endParaRPr lang="en-US" sz="1200" b="1" dirty="0" smtClean="0">
                <a:latin typeface="Fira Sans Medium" panose="020B06030500000200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935198" y="900180"/>
              <a:ext cx="3693941" cy="3580002"/>
              <a:chOff x="4935198" y="900180"/>
              <a:chExt cx="3693941" cy="3580002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5711658" y="900180"/>
                <a:ext cx="11558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Peningkatan Kapasitas Sumber Daya Manusia Kesehatan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6723953" y="1045261"/>
                <a:ext cx="10747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 Sediaan Farmasi, Alat Kesehatan Dan Makanan Minuman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7509883" y="1551929"/>
                <a:ext cx="9192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Program Pemberdayaan Masyarakat Bidang Kesehatan</a:t>
                </a:r>
              </a:p>
              <a:p>
                <a:pPr algn="ctr"/>
                <a:endParaRPr lang="nl-NL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nl-NL" sz="700" dirty="0">
                    <a:latin typeface="Fira Sans" panose="020B0503050000020004" pitchFamily="34" charset="0"/>
                  </a:rPr>
                  <a:t>DINKES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7720888" y="2428497"/>
                <a:ext cx="90825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 Pengelolaan Pendidikan</a:t>
                </a:r>
              </a:p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DISDIK</a:t>
                </a:r>
                <a:endParaRPr lang="en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7461721" y="3168477"/>
                <a:ext cx="913983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sv-SE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Pengawasan Keamanan Pangan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644291" y="3800764"/>
                <a:ext cx="1148756" cy="67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Peningkatan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Diversifikasi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Ketahanan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Pangan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id-ID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5777656" y="3692195"/>
                <a:ext cx="1096038" cy="778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i-FI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fi-FI" sz="700" dirty="0">
                    <a:latin typeface="Fira Sans" panose="020B0503050000020004" pitchFamily="34" charset="0"/>
                  </a:rPr>
                  <a:t>Pengendalian Kesehatan Hewan Dan Kesehatan Masyarakat Veteriner</a:t>
                </a:r>
              </a:p>
              <a:p>
                <a:pPr algn="ctr"/>
                <a:endParaRPr lang="en-US" sz="700" dirty="0">
                  <a:solidFill>
                    <a:srgbClr val="0070C0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DPKP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5172188" y="3244190"/>
                <a:ext cx="8609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Pemerintah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dan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Kesejahteraan</a:t>
                </a:r>
                <a:r>
                  <a:rPr lang="en-US" sz="700" dirty="0">
                    <a:latin typeface="Fira Sans" panose="020B0503050000020004" pitchFamily="34" charset="0"/>
                  </a:rPr>
                  <a:t> Rakyat</a:t>
                </a:r>
              </a:p>
              <a:p>
                <a:pPr algn="ctr"/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SETDA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935198" y="2345380"/>
                <a:ext cx="79875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en-US" sz="700" dirty="0" err="1">
                    <a:latin typeface="Fira Sans" panose="020B0503050000020004" pitchFamily="34" charset="0"/>
                  </a:rPr>
                  <a:t>Penataan</a:t>
                </a:r>
                <a:r>
                  <a:rPr lang="en-US" sz="700" dirty="0">
                    <a:latin typeface="Fira Sans" panose="020B0503050000020004" pitchFamily="34" charset="0"/>
                  </a:rPr>
                  <a:t>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Bangunan</a:t>
                </a:r>
                <a:r>
                  <a:rPr lang="en-US" sz="700" dirty="0">
                    <a:latin typeface="Fira Sans" panose="020B0503050000020004" pitchFamily="34" charset="0"/>
                  </a:rPr>
                  <a:t> Dan </a:t>
                </a:r>
                <a:r>
                  <a:rPr lang="en-US" sz="700" dirty="0" err="1">
                    <a:latin typeface="Fira Sans" panose="020B0503050000020004" pitchFamily="34" charset="0"/>
                  </a:rPr>
                  <a:t>Lingkungannya</a:t>
                </a:r>
                <a:endParaRPr lang="en-ID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US" sz="700" dirty="0">
                    <a:latin typeface="Fira Sans" panose="020B0503050000020004" pitchFamily="34" charset="0"/>
                  </a:rPr>
                  <a:t>DPUPR</a:t>
                </a: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123702" y="1355926"/>
                <a:ext cx="986746" cy="97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Program </a:t>
                </a:r>
              </a:p>
              <a:p>
                <a:pPr algn="ctr"/>
                <a:r>
                  <a:rPr lang="sv-SE" sz="700" dirty="0">
                    <a:latin typeface="Fira Sans" panose="020B0503050000020004" pitchFamily="34" charset="0"/>
                  </a:rPr>
                  <a:t>Pemenuhan </a:t>
                </a:r>
                <a:endParaRPr lang="sv-SE" sz="700" dirty="0" smtClean="0">
                  <a:latin typeface="Fira Sans" panose="020B0503050000020004" pitchFamily="34" charset="0"/>
                </a:endParaRPr>
              </a:p>
              <a:p>
                <a:pPr algn="ctr"/>
                <a:r>
                  <a:rPr lang="sv-SE" sz="700" dirty="0" smtClean="0">
                    <a:latin typeface="Fira Sans" panose="020B0503050000020004" pitchFamily="34" charset="0"/>
                  </a:rPr>
                  <a:t>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Perorangan </a:t>
                </a:r>
                <a:r>
                  <a:rPr lang="sv-SE" sz="700" dirty="0" smtClean="0">
                    <a:latin typeface="Fira Sans" panose="020B0503050000020004" pitchFamily="34" charset="0"/>
                  </a:rPr>
                  <a:t>&amp; Upaya </a:t>
                </a:r>
                <a:r>
                  <a:rPr lang="sv-SE" sz="700" dirty="0">
                    <a:latin typeface="Fira Sans" panose="020B0503050000020004" pitchFamily="34" charset="0"/>
                  </a:rPr>
                  <a:t>Kesehatan Masyarakat</a:t>
                </a:r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endParaRPr lang="en-US" sz="700" dirty="0">
                  <a:latin typeface="Fira Sans" panose="020B0503050000020004" pitchFamily="34" charset="0"/>
                </a:endParaRPr>
              </a:p>
              <a:p>
                <a:pPr algn="ctr"/>
                <a:r>
                  <a:rPr lang="en-ID" sz="700" dirty="0">
                    <a:latin typeface="Fira Sans" panose="020B0503050000020004" pitchFamily="34" charset="0"/>
                  </a:rPr>
                  <a:t>DINKES</a:t>
                </a:r>
                <a:endParaRPr lang="en-US" sz="700" dirty="0">
                  <a:latin typeface="Fira Sans" panose="020B0503050000020004" pitchFamily="34" charset="0"/>
                </a:endParaRPr>
              </a:p>
            </p:txBody>
          </p:sp>
        </p:grpSp>
      </p:grpSp>
      <p:sp>
        <p:nvSpPr>
          <p:cNvPr id="287" name="Google Shape;1759;p22"/>
          <p:cNvSpPr txBox="1"/>
          <p:nvPr/>
        </p:nvSpPr>
        <p:spPr>
          <a:xfrm>
            <a:off x="515863" y="8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CROSSCUTTING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5576" y="545755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ira Sans" panose="020B0503050000020004" pitchFamily="34" charset="0"/>
              </a:rPr>
              <a:t>UMUR HARAPAN HIDUP (UHH)</a:t>
            </a:r>
            <a:endParaRPr lang="en-US" sz="1200" dirty="0">
              <a:latin typeface="Fira Sans" panose="020B05030500000200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70341" y="2598262"/>
            <a:ext cx="338159" cy="444759"/>
          </a:xfrm>
          <a:prstGeom prst="rightArrow">
            <a:avLst/>
          </a:prstGeom>
          <a:solidFill>
            <a:srgbClr val="F2A365"/>
          </a:solidFill>
          <a:ln>
            <a:solidFill>
              <a:srgbClr val="F2A3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5342" y="414523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Sasaran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223" y="344931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Indikator</a:t>
            </a:r>
            <a:r>
              <a:rPr lang="en-US" b="1" dirty="0" smtClean="0">
                <a:solidFill>
                  <a:srgbClr val="00717D"/>
                </a:solidFill>
                <a:latin typeface="Fira Sans Medium" panose="020B0603050000020004" pitchFamily="34" charset="0"/>
              </a:rPr>
              <a:t> </a:t>
            </a:r>
            <a:r>
              <a:rPr lang="en-US" b="1" dirty="0" err="1" smtClean="0">
                <a:solidFill>
                  <a:srgbClr val="00717D"/>
                </a:solidFill>
                <a:latin typeface="Fira Sans Medium" panose="020B0603050000020004" pitchFamily="34" charset="0"/>
              </a:rPr>
              <a:t>Tujuan</a:t>
            </a:r>
            <a:endParaRPr lang="en-US" b="1" dirty="0">
              <a:solidFill>
                <a:srgbClr val="00717D"/>
              </a:solidFill>
              <a:latin typeface="Fira Sans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1352</Words>
  <Application>Microsoft Office PowerPoint</Application>
  <PresentationFormat>On-screen Show (16:9)</PresentationFormat>
  <Paragraphs>568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SemiBold</vt:lpstr>
      <vt:lpstr>Fira Sans Medium</vt:lpstr>
      <vt:lpstr>Fira Sans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ACER</cp:lastModifiedBy>
  <cp:revision>12</cp:revision>
  <dcterms:modified xsi:type="dcterms:W3CDTF">2022-06-21T09:37:32Z</dcterms:modified>
</cp:coreProperties>
</file>