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gWUvvNc64/U/JpDHsUBUmmPRJy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346AC1E-601D-44B0-B4CA-EB4B0808801D}">
  <a:tblStyle styleId="{6346AC1E-601D-44B0-B4CA-EB4B0808801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notes"/>
          <p:cNvSpPr/>
          <p:nvPr>
            <p:ph idx="2" type="sldImg"/>
          </p:nvPr>
        </p:nvSpPr>
        <p:spPr>
          <a:xfrm>
            <a:off x="1143000" y="685800"/>
            <a:ext cx="457164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6" name="Google Shape;116;p1:notes"/>
          <p:cNvSpPr txBox="1"/>
          <p:nvPr>
            <p:ph idx="1" type="body"/>
          </p:nvPr>
        </p:nvSpPr>
        <p:spPr>
          <a:xfrm>
            <a:off x="914400" y="4343400"/>
            <a:ext cx="5028840" cy="4114440"/>
          </a:xfrm>
          <a:prstGeom prst="rect">
            <a:avLst/>
          </a:prstGeom>
          <a:noFill/>
          <a:ln>
            <a:noFill/>
          </a:ln>
        </p:spPr>
        <p:txBody>
          <a:bodyPr anchorCtr="0" anchor="t" bIns="45000" lIns="90000" spcFirstLastPara="1" rIns="90000" wrap="square" tIns="45000">
            <a:noAutofit/>
          </a:bodyPr>
          <a:lstStyle/>
          <a:p>
            <a:pPr indent="-216000" lvl="0" marL="216000" rtl="0" algn="l">
              <a:lnSpc>
                <a:spcPct val="100000"/>
              </a:lnSpc>
              <a:spcBef>
                <a:spcPts val="0"/>
              </a:spcBef>
              <a:spcAft>
                <a:spcPts val="0"/>
              </a:spcAft>
              <a:buNone/>
            </a:pPr>
            <a:r>
              <a:rPr b="0" lang="en-US" sz="2000" strike="noStrike">
                <a:latin typeface="Arial"/>
                <a:ea typeface="Arial"/>
                <a:cs typeface="Arial"/>
                <a:sym typeface="Arial"/>
              </a:rPr>
              <a:t>Please retain proper attribution, including the reference to ai.berkeley.edu.  Thanks!</a:t>
            </a:r>
            <a:endParaRPr b="0" sz="2000" strike="noStrike">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0:notes"/>
          <p:cNvSpPr/>
          <p:nvPr>
            <p:ph idx="2" type="sldImg"/>
          </p:nvPr>
        </p:nvSpPr>
        <p:spPr>
          <a:xfrm>
            <a:off x="1143000" y="685800"/>
            <a:ext cx="457164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0" name="Google Shape;250;p10:notes"/>
          <p:cNvSpPr txBox="1"/>
          <p:nvPr>
            <p:ph idx="1" type="body"/>
          </p:nvPr>
        </p:nvSpPr>
        <p:spPr>
          <a:xfrm>
            <a:off x="914400" y="4343400"/>
            <a:ext cx="5028840" cy="4114440"/>
          </a:xfrm>
          <a:prstGeom prst="rect">
            <a:avLst/>
          </a:prstGeom>
          <a:noFill/>
          <a:ln>
            <a:noFill/>
          </a:ln>
        </p:spPr>
        <p:txBody>
          <a:bodyPr anchorCtr="0" anchor="t" bIns="45000" lIns="90000" spcFirstLastPara="1" rIns="90000" wrap="square" tIns="45000">
            <a:noAutofit/>
          </a:bodyPr>
          <a:lstStyle/>
          <a:p>
            <a:pPr indent="-216000" lvl="0" marL="216000" rtl="0" algn="l">
              <a:lnSpc>
                <a:spcPct val="100000"/>
              </a:lnSpc>
              <a:spcBef>
                <a:spcPts val="0"/>
              </a:spcBef>
              <a:spcAft>
                <a:spcPts val="0"/>
              </a:spcAft>
              <a:buNone/>
            </a:pPr>
            <a:r>
              <a:rPr b="0" lang="en-US" sz="2000" strike="noStrike">
                <a:latin typeface="Arial"/>
                <a:ea typeface="Arial"/>
                <a:cs typeface="Arial"/>
                <a:sym typeface="Arial"/>
              </a:rPr>
              <a:t>Topo sort it then iterate through </a:t>
            </a:r>
            <a:endParaRPr b="0" sz="2000" strike="noStrike">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7" name="Google Shape;257;p1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6" name="Google Shape;266;p1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9" name="Google Shape;289;p1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5" name="Google Shape;295;p1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18" name="Google Shape;318;p1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6: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25" name="Google Shape;325;p16: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32" name="Google Shape;332;p17: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60" name="Google Shape;360;p18: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1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16" name="Google Shape;416;p19: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4" name="Google Shape;124;p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2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25" name="Google Shape;425;p2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2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57" name="Google Shape;457;p2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2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83" name="Google Shape;483;p2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2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89" name="Google Shape;489;p2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2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42" name="Google Shape;642;p2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2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57" name="Google Shape;757;p2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26: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81" name="Google Shape;781;p26: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2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87" name="Google Shape;787;p27: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4" name="Google Shape;134;p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5" name="Google Shape;165;p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1" name="Google Shape;171;p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p:nvPr>
            <p:ph idx="2" type="sldImg"/>
          </p:nvPr>
        </p:nvSpPr>
        <p:spPr>
          <a:xfrm>
            <a:off x="38088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p6:notes"/>
          <p:cNvSpPr txBox="1"/>
          <p:nvPr>
            <p:ph idx="1" type="body"/>
          </p:nvPr>
        </p:nvSpPr>
        <p:spPr>
          <a:xfrm>
            <a:off x="914400" y="4343400"/>
            <a:ext cx="5028840" cy="4114440"/>
          </a:xfrm>
          <a:prstGeom prst="rect">
            <a:avLst/>
          </a:prstGeom>
          <a:noFill/>
          <a:ln>
            <a:noFill/>
          </a:ln>
        </p:spPr>
        <p:txBody>
          <a:bodyPr anchorCtr="0" anchor="t" bIns="45000" lIns="90000" spcFirstLastPara="1" rIns="90000" wrap="square" tIns="45000">
            <a:noAutofit/>
          </a:bodyPr>
          <a:lstStyle/>
          <a:p>
            <a:pPr indent="-216000" lvl="0" marL="216000" rtl="0" algn="l">
              <a:lnSpc>
                <a:spcPct val="100000"/>
              </a:lnSpc>
              <a:spcBef>
                <a:spcPts val="0"/>
              </a:spcBef>
              <a:spcAft>
                <a:spcPts val="0"/>
              </a:spcAft>
              <a:buNone/>
            </a:pPr>
            <a:r>
              <a:rPr b="0" lang="en-US" sz="2000" strike="noStrike">
                <a:latin typeface="Arial"/>
                <a:ea typeface="Arial"/>
                <a:cs typeface="Arial"/>
                <a:sym typeface="Arial"/>
              </a:rPr>
              <a:t>redo</a:t>
            </a:r>
            <a:endParaRPr b="0" sz="2000" strike="noStrike">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9" name="Google Shape;189;p7: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5" name="Google Shape;195;p8: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1" name="Google Shape;201;p9: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3" name="Shape 13"/>
        <p:cNvGrpSpPr/>
        <p:nvPr/>
      </p:nvGrpSpPr>
      <p:grpSpPr>
        <a:xfrm>
          <a:off x="0" y="0"/>
          <a:ext cx="0" cy="0"/>
          <a:chOff x="0" y="0"/>
          <a:chExt cx="0" cy="0"/>
        </a:xfrm>
      </p:grpSpPr>
      <p:sp>
        <p:nvSpPr>
          <p:cNvPr id="14" name="Google Shape;14;p29"/>
          <p:cNvSpPr txBox="1"/>
          <p:nvPr>
            <p:ph type="title"/>
          </p:nvPr>
        </p:nvSpPr>
        <p:spPr>
          <a:xfrm>
            <a:off x="0" y="-25560"/>
            <a:ext cx="1219176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9"/>
          <p:cNvSpPr txBox="1"/>
          <p:nvPr>
            <p:ph idx="1" type="body"/>
          </p:nvPr>
        </p:nvSpPr>
        <p:spPr>
          <a:xfrm>
            <a:off x="406440" y="1397160"/>
            <a:ext cx="11378880" cy="4728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3" name="Shape 43"/>
        <p:cNvGrpSpPr/>
        <p:nvPr/>
      </p:nvGrpSpPr>
      <p:grpSpPr>
        <a:xfrm>
          <a:off x="0" y="0"/>
          <a:ext cx="0" cy="0"/>
          <a:chOff x="0" y="0"/>
          <a:chExt cx="0" cy="0"/>
        </a:xfrm>
      </p:grpSpPr>
      <p:sp>
        <p:nvSpPr>
          <p:cNvPr id="44" name="Google Shape;44;p40"/>
          <p:cNvSpPr txBox="1"/>
          <p:nvPr>
            <p:ph type="title"/>
          </p:nvPr>
        </p:nvSpPr>
        <p:spPr>
          <a:xfrm>
            <a:off x="0" y="-25560"/>
            <a:ext cx="1219176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0"/>
          <p:cNvSpPr txBox="1"/>
          <p:nvPr>
            <p:ph idx="1" type="body"/>
          </p:nvPr>
        </p:nvSpPr>
        <p:spPr>
          <a:xfrm>
            <a:off x="406440" y="1397160"/>
            <a:ext cx="11378880" cy="2255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40"/>
          <p:cNvSpPr txBox="1"/>
          <p:nvPr>
            <p:ph idx="2" type="body"/>
          </p:nvPr>
        </p:nvSpPr>
        <p:spPr>
          <a:xfrm>
            <a:off x="406440" y="3867120"/>
            <a:ext cx="11378880" cy="2255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7" name="Shape 47"/>
        <p:cNvGrpSpPr/>
        <p:nvPr/>
      </p:nvGrpSpPr>
      <p:grpSpPr>
        <a:xfrm>
          <a:off x="0" y="0"/>
          <a:ext cx="0" cy="0"/>
          <a:chOff x="0" y="0"/>
          <a:chExt cx="0" cy="0"/>
        </a:xfrm>
      </p:grpSpPr>
      <p:sp>
        <p:nvSpPr>
          <p:cNvPr id="48" name="Google Shape;48;p41"/>
          <p:cNvSpPr txBox="1"/>
          <p:nvPr>
            <p:ph type="title"/>
          </p:nvPr>
        </p:nvSpPr>
        <p:spPr>
          <a:xfrm>
            <a:off x="0" y="-25560"/>
            <a:ext cx="1219176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1"/>
          <p:cNvSpPr txBox="1"/>
          <p:nvPr>
            <p:ph idx="1" type="body"/>
          </p:nvPr>
        </p:nvSpPr>
        <p:spPr>
          <a:xfrm>
            <a:off x="406440" y="1397160"/>
            <a:ext cx="5552640" cy="2255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41"/>
          <p:cNvSpPr txBox="1"/>
          <p:nvPr>
            <p:ph idx="2" type="body"/>
          </p:nvPr>
        </p:nvSpPr>
        <p:spPr>
          <a:xfrm>
            <a:off x="6237000" y="1397160"/>
            <a:ext cx="5552640" cy="2255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41"/>
          <p:cNvSpPr txBox="1"/>
          <p:nvPr>
            <p:ph idx="3" type="body"/>
          </p:nvPr>
        </p:nvSpPr>
        <p:spPr>
          <a:xfrm>
            <a:off x="406440" y="3867120"/>
            <a:ext cx="5552640" cy="2255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41"/>
          <p:cNvSpPr txBox="1"/>
          <p:nvPr>
            <p:ph idx="4" type="body"/>
          </p:nvPr>
        </p:nvSpPr>
        <p:spPr>
          <a:xfrm>
            <a:off x="6237000" y="3867120"/>
            <a:ext cx="5552640" cy="2255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3" name="Shape 53"/>
        <p:cNvGrpSpPr/>
        <p:nvPr/>
      </p:nvGrpSpPr>
      <p:grpSpPr>
        <a:xfrm>
          <a:off x="0" y="0"/>
          <a:ext cx="0" cy="0"/>
          <a:chOff x="0" y="0"/>
          <a:chExt cx="0" cy="0"/>
        </a:xfrm>
      </p:grpSpPr>
      <p:sp>
        <p:nvSpPr>
          <p:cNvPr id="54" name="Google Shape;54;p42"/>
          <p:cNvSpPr txBox="1"/>
          <p:nvPr>
            <p:ph type="title"/>
          </p:nvPr>
        </p:nvSpPr>
        <p:spPr>
          <a:xfrm>
            <a:off x="0" y="-25560"/>
            <a:ext cx="1219176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42"/>
          <p:cNvSpPr txBox="1"/>
          <p:nvPr>
            <p:ph idx="1" type="body"/>
          </p:nvPr>
        </p:nvSpPr>
        <p:spPr>
          <a:xfrm>
            <a:off x="406440" y="1397160"/>
            <a:ext cx="3663720" cy="2255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42"/>
          <p:cNvSpPr txBox="1"/>
          <p:nvPr>
            <p:ph idx="2" type="body"/>
          </p:nvPr>
        </p:nvSpPr>
        <p:spPr>
          <a:xfrm>
            <a:off x="4253760" y="1397160"/>
            <a:ext cx="3663720" cy="2255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42"/>
          <p:cNvSpPr txBox="1"/>
          <p:nvPr>
            <p:ph idx="3" type="body"/>
          </p:nvPr>
        </p:nvSpPr>
        <p:spPr>
          <a:xfrm>
            <a:off x="8101080" y="1397160"/>
            <a:ext cx="3663720" cy="2255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42"/>
          <p:cNvSpPr txBox="1"/>
          <p:nvPr>
            <p:ph idx="4" type="body"/>
          </p:nvPr>
        </p:nvSpPr>
        <p:spPr>
          <a:xfrm>
            <a:off x="406440" y="3867120"/>
            <a:ext cx="3663720" cy="2255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42"/>
          <p:cNvSpPr txBox="1"/>
          <p:nvPr>
            <p:ph idx="5" type="body"/>
          </p:nvPr>
        </p:nvSpPr>
        <p:spPr>
          <a:xfrm>
            <a:off x="4253760" y="3867120"/>
            <a:ext cx="3663720" cy="2255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42"/>
          <p:cNvSpPr txBox="1"/>
          <p:nvPr>
            <p:ph idx="6" type="body"/>
          </p:nvPr>
        </p:nvSpPr>
        <p:spPr>
          <a:xfrm>
            <a:off x="8101080" y="3867120"/>
            <a:ext cx="3663720" cy="2255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6" name="Shape 66"/>
        <p:cNvGrpSpPr/>
        <p:nvPr/>
      </p:nvGrpSpPr>
      <p:grpSpPr>
        <a:xfrm>
          <a:off x="0" y="0"/>
          <a:ext cx="0" cy="0"/>
          <a:chOff x="0" y="0"/>
          <a:chExt cx="0" cy="0"/>
        </a:xfrm>
      </p:grpSpPr>
      <p:sp>
        <p:nvSpPr>
          <p:cNvPr id="67" name="Google Shape;67;p31"/>
          <p:cNvSpPr txBox="1"/>
          <p:nvPr>
            <p:ph type="title"/>
          </p:nvPr>
        </p:nvSpPr>
        <p:spPr>
          <a:xfrm>
            <a:off x="0" y="-25560"/>
            <a:ext cx="1219176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1"/>
          <p:cNvSpPr txBox="1"/>
          <p:nvPr>
            <p:ph idx="1" type="body"/>
          </p:nvPr>
        </p:nvSpPr>
        <p:spPr>
          <a:xfrm>
            <a:off x="406440" y="1397160"/>
            <a:ext cx="11378880" cy="4728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9" name="Shape 69"/>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0" name="Shape 70"/>
        <p:cNvGrpSpPr/>
        <p:nvPr/>
      </p:nvGrpSpPr>
      <p:grpSpPr>
        <a:xfrm>
          <a:off x="0" y="0"/>
          <a:ext cx="0" cy="0"/>
          <a:chOff x="0" y="0"/>
          <a:chExt cx="0" cy="0"/>
        </a:xfrm>
      </p:grpSpPr>
      <p:sp>
        <p:nvSpPr>
          <p:cNvPr id="71" name="Google Shape;71;p44"/>
          <p:cNvSpPr txBox="1"/>
          <p:nvPr>
            <p:ph type="title"/>
          </p:nvPr>
        </p:nvSpPr>
        <p:spPr>
          <a:xfrm>
            <a:off x="0" y="-25560"/>
            <a:ext cx="1219176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4"/>
          <p:cNvSpPr txBox="1"/>
          <p:nvPr>
            <p:ph idx="1" type="subTitle"/>
          </p:nvPr>
        </p:nvSpPr>
        <p:spPr>
          <a:xfrm>
            <a:off x="406440" y="1397160"/>
            <a:ext cx="11378880" cy="4728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3" name="Shape 73"/>
        <p:cNvGrpSpPr/>
        <p:nvPr/>
      </p:nvGrpSpPr>
      <p:grpSpPr>
        <a:xfrm>
          <a:off x="0" y="0"/>
          <a:ext cx="0" cy="0"/>
          <a:chOff x="0" y="0"/>
          <a:chExt cx="0" cy="0"/>
        </a:xfrm>
      </p:grpSpPr>
      <p:sp>
        <p:nvSpPr>
          <p:cNvPr id="74" name="Google Shape;74;p45"/>
          <p:cNvSpPr txBox="1"/>
          <p:nvPr>
            <p:ph type="title"/>
          </p:nvPr>
        </p:nvSpPr>
        <p:spPr>
          <a:xfrm>
            <a:off x="0" y="-25560"/>
            <a:ext cx="1219176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5"/>
          <p:cNvSpPr txBox="1"/>
          <p:nvPr>
            <p:ph idx="1" type="body"/>
          </p:nvPr>
        </p:nvSpPr>
        <p:spPr>
          <a:xfrm>
            <a:off x="406440" y="1397160"/>
            <a:ext cx="5552640" cy="4728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6" name="Google Shape;76;p45"/>
          <p:cNvSpPr txBox="1"/>
          <p:nvPr>
            <p:ph idx="2" type="body"/>
          </p:nvPr>
        </p:nvSpPr>
        <p:spPr>
          <a:xfrm>
            <a:off x="6237000" y="1397160"/>
            <a:ext cx="5552640" cy="4728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46"/>
          <p:cNvSpPr txBox="1"/>
          <p:nvPr>
            <p:ph type="title"/>
          </p:nvPr>
        </p:nvSpPr>
        <p:spPr>
          <a:xfrm>
            <a:off x="0" y="-25560"/>
            <a:ext cx="1219176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9" name="Shape 79"/>
        <p:cNvGrpSpPr/>
        <p:nvPr/>
      </p:nvGrpSpPr>
      <p:grpSpPr>
        <a:xfrm>
          <a:off x="0" y="0"/>
          <a:ext cx="0" cy="0"/>
          <a:chOff x="0" y="0"/>
          <a:chExt cx="0" cy="0"/>
        </a:xfrm>
      </p:grpSpPr>
      <p:sp>
        <p:nvSpPr>
          <p:cNvPr id="80" name="Google Shape;80;p47"/>
          <p:cNvSpPr txBox="1"/>
          <p:nvPr>
            <p:ph idx="1" type="subTitle"/>
          </p:nvPr>
        </p:nvSpPr>
        <p:spPr>
          <a:xfrm>
            <a:off x="0" y="-25560"/>
            <a:ext cx="12191760" cy="52977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1" name="Shape 81"/>
        <p:cNvGrpSpPr/>
        <p:nvPr/>
      </p:nvGrpSpPr>
      <p:grpSpPr>
        <a:xfrm>
          <a:off x="0" y="0"/>
          <a:ext cx="0" cy="0"/>
          <a:chOff x="0" y="0"/>
          <a:chExt cx="0" cy="0"/>
        </a:xfrm>
      </p:grpSpPr>
      <p:sp>
        <p:nvSpPr>
          <p:cNvPr id="82" name="Google Shape;82;p48"/>
          <p:cNvSpPr txBox="1"/>
          <p:nvPr>
            <p:ph type="title"/>
          </p:nvPr>
        </p:nvSpPr>
        <p:spPr>
          <a:xfrm>
            <a:off x="0" y="-25560"/>
            <a:ext cx="1219176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8"/>
          <p:cNvSpPr txBox="1"/>
          <p:nvPr>
            <p:ph idx="1" type="body"/>
          </p:nvPr>
        </p:nvSpPr>
        <p:spPr>
          <a:xfrm>
            <a:off x="406440" y="1397160"/>
            <a:ext cx="5552640" cy="2255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4" name="Google Shape;84;p48"/>
          <p:cNvSpPr txBox="1"/>
          <p:nvPr>
            <p:ph idx="2" type="body"/>
          </p:nvPr>
        </p:nvSpPr>
        <p:spPr>
          <a:xfrm>
            <a:off x="6237000" y="1397160"/>
            <a:ext cx="5552640" cy="4728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48"/>
          <p:cNvSpPr txBox="1"/>
          <p:nvPr>
            <p:ph idx="3" type="body"/>
          </p:nvPr>
        </p:nvSpPr>
        <p:spPr>
          <a:xfrm>
            <a:off x="406440" y="3867120"/>
            <a:ext cx="5552640" cy="2255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6" name="Shape 86"/>
        <p:cNvGrpSpPr/>
        <p:nvPr/>
      </p:nvGrpSpPr>
      <p:grpSpPr>
        <a:xfrm>
          <a:off x="0" y="0"/>
          <a:ext cx="0" cy="0"/>
          <a:chOff x="0" y="0"/>
          <a:chExt cx="0" cy="0"/>
        </a:xfrm>
      </p:grpSpPr>
      <p:sp>
        <p:nvSpPr>
          <p:cNvPr id="87" name="Google Shape;87;p49"/>
          <p:cNvSpPr txBox="1"/>
          <p:nvPr>
            <p:ph type="title"/>
          </p:nvPr>
        </p:nvSpPr>
        <p:spPr>
          <a:xfrm>
            <a:off x="0" y="-25560"/>
            <a:ext cx="1219176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9"/>
          <p:cNvSpPr txBox="1"/>
          <p:nvPr>
            <p:ph idx="1" type="body"/>
          </p:nvPr>
        </p:nvSpPr>
        <p:spPr>
          <a:xfrm>
            <a:off x="406440" y="1397160"/>
            <a:ext cx="5552640" cy="4728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49"/>
          <p:cNvSpPr txBox="1"/>
          <p:nvPr>
            <p:ph idx="2" type="body"/>
          </p:nvPr>
        </p:nvSpPr>
        <p:spPr>
          <a:xfrm>
            <a:off x="6237000" y="1397160"/>
            <a:ext cx="5552640" cy="2255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49"/>
          <p:cNvSpPr txBox="1"/>
          <p:nvPr>
            <p:ph idx="3" type="body"/>
          </p:nvPr>
        </p:nvSpPr>
        <p:spPr>
          <a:xfrm>
            <a:off x="6237000" y="3867120"/>
            <a:ext cx="5552640" cy="2255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1" name="Shape 91"/>
        <p:cNvGrpSpPr/>
        <p:nvPr/>
      </p:nvGrpSpPr>
      <p:grpSpPr>
        <a:xfrm>
          <a:off x="0" y="0"/>
          <a:ext cx="0" cy="0"/>
          <a:chOff x="0" y="0"/>
          <a:chExt cx="0" cy="0"/>
        </a:xfrm>
      </p:grpSpPr>
      <p:sp>
        <p:nvSpPr>
          <p:cNvPr id="92" name="Google Shape;92;p50"/>
          <p:cNvSpPr txBox="1"/>
          <p:nvPr>
            <p:ph type="title"/>
          </p:nvPr>
        </p:nvSpPr>
        <p:spPr>
          <a:xfrm>
            <a:off x="0" y="-25560"/>
            <a:ext cx="1219176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50"/>
          <p:cNvSpPr txBox="1"/>
          <p:nvPr>
            <p:ph idx="1" type="body"/>
          </p:nvPr>
        </p:nvSpPr>
        <p:spPr>
          <a:xfrm>
            <a:off x="406440" y="1397160"/>
            <a:ext cx="5552640" cy="2255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50"/>
          <p:cNvSpPr txBox="1"/>
          <p:nvPr>
            <p:ph idx="2" type="body"/>
          </p:nvPr>
        </p:nvSpPr>
        <p:spPr>
          <a:xfrm>
            <a:off x="6237000" y="1397160"/>
            <a:ext cx="5552640" cy="2255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50"/>
          <p:cNvSpPr txBox="1"/>
          <p:nvPr>
            <p:ph idx="3" type="body"/>
          </p:nvPr>
        </p:nvSpPr>
        <p:spPr>
          <a:xfrm>
            <a:off x="406440" y="3867120"/>
            <a:ext cx="11378880" cy="2255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6" name="Shape 96"/>
        <p:cNvGrpSpPr/>
        <p:nvPr/>
      </p:nvGrpSpPr>
      <p:grpSpPr>
        <a:xfrm>
          <a:off x="0" y="0"/>
          <a:ext cx="0" cy="0"/>
          <a:chOff x="0" y="0"/>
          <a:chExt cx="0" cy="0"/>
        </a:xfrm>
      </p:grpSpPr>
      <p:sp>
        <p:nvSpPr>
          <p:cNvPr id="97" name="Google Shape;97;p51"/>
          <p:cNvSpPr txBox="1"/>
          <p:nvPr>
            <p:ph type="title"/>
          </p:nvPr>
        </p:nvSpPr>
        <p:spPr>
          <a:xfrm>
            <a:off x="0" y="-25560"/>
            <a:ext cx="1219176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51"/>
          <p:cNvSpPr txBox="1"/>
          <p:nvPr>
            <p:ph idx="1" type="body"/>
          </p:nvPr>
        </p:nvSpPr>
        <p:spPr>
          <a:xfrm>
            <a:off x="406440" y="1397160"/>
            <a:ext cx="11378880" cy="2255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51"/>
          <p:cNvSpPr txBox="1"/>
          <p:nvPr>
            <p:ph idx="2" type="body"/>
          </p:nvPr>
        </p:nvSpPr>
        <p:spPr>
          <a:xfrm>
            <a:off x="406440" y="3867120"/>
            <a:ext cx="11378880" cy="2255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0" name="Shape 100"/>
        <p:cNvGrpSpPr/>
        <p:nvPr/>
      </p:nvGrpSpPr>
      <p:grpSpPr>
        <a:xfrm>
          <a:off x="0" y="0"/>
          <a:ext cx="0" cy="0"/>
          <a:chOff x="0" y="0"/>
          <a:chExt cx="0" cy="0"/>
        </a:xfrm>
      </p:grpSpPr>
      <p:sp>
        <p:nvSpPr>
          <p:cNvPr id="101" name="Google Shape;101;p52"/>
          <p:cNvSpPr txBox="1"/>
          <p:nvPr>
            <p:ph type="title"/>
          </p:nvPr>
        </p:nvSpPr>
        <p:spPr>
          <a:xfrm>
            <a:off x="0" y="-25560"/>
            <a:ext cx="1219176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52"/>
          <p:cNvSpPr txBox="1"/>
          <p:nvPr>
            <p:ph idx="1" type="body"/>
          </p:nvPr>
        </p:nvSpPr>
        <p:spPr>
          <a:xfrm>
            <a:off x="406440" y="1397160"/>
            <a:ext cx="5552640" cy="2255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52"/>
          <p:cNvSpPr txBox="1"/>
          <p:nvPr>
            <p:ph idx="2" type="body"/>
          </p:nvPr>
        </p:nvSpPr>
        <p:spPr>
          <a:xfrm>
            <a:off x="6237000" y="1397160"/>
            <a:ext cx="5552640" cy="2255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52"/>
          <p:cNvSpPr txBox="1"/>
          <p:nvPr>
            <p:ph idx="3" type="body"/>
          </p:nvPr>
        </p:nvSpPr>
        <p:spPr>
          <a:xfrm>
            <a:off x="406440" y="3867120"/>
            <a:ext cx="5552640" cy="2255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52"/>
          <p:cNvSpPr txBox="1"/>
          <p:nvPr>
            <p:ph idx="4" type="body"/>
          </p:nvPr>
        </p:nvSpPr>
        <p:spPr>
          <a:xfrm>
            <a:off x="6237000" y="3867120"/>
            <a:ext cx="5552640" cy="2255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6" name="Shape 106"/>
        <p:cNvGrpSpPr/>
        <p:nvPr/>
      </p:nvGrpSpPr>
      <p:grpSpPr>
        <a:xfrm>
          <a:off x="0" y="0"/>
          <a:ext cx="0" cy="0"/>
          <a:chOff x="0" y="0"/>
          <a:chExt cx="0" cy="0"/>
        </a:xfrm>
      </p:grpSpPr>
      <p:sp>
        <p:nvSpPr>
          <p:cNvPr id="107" name="Google Shape;107;p53"/>
          <p:cNvSpPr txBox="1"/>
          <p:nvPr>
            <p:ph type="title"/>
          </p:nvPr>
        </p:nvSpPr>
        <p:spPr>
          <a:xfrm>
            <a:off x="0" y="-25560"/>
            <a:ext cx="1219176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53"/>
          <p:cNvSpPr txBox="1"/>
          <p:nvPr>
            <p:ph idx="1" type="body"/>
          </p:nvPr>
        </p:nvSpPr>
        <p:spPr>
          <a:xfrm>
            <a:off x="406440" y="1397160"/>
            <a:ext cx="3663720" cy="2255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53"/>
          <p:cNvSpPr txBox="1"/>
          <p:nvPr>
            <p:ph idx="2" type="body"/>
          </p:nvPr>
        </p:nvSpPr>
        <p:spPr>
          <a:xfrm>
            <a:off x="4253760" y="1397160"/>
            <a:ext cx="3663720" cy="2255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53"/>
          <p:cNvSpPr txBox="1"/>
          <p:nvPr>
            <p:ph idx="3" type="body"/>
          </p:nvPr>
        </p:nvSpPr>
        <p:spPr>
          <a:xfrm>
            <a:off x="8101080" y="1397160"/>
            <a:ext cx="3663720" cy="2255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53"/>
          <p:cNvSpPr txBox="1"/>
          <p:nvPr>
            <p:ph idx="4" type="body"/>
          </p:nvPr>
        </p:nvSpPr>
        <p:spPr>
          <a:xfrm>
            <a:off x="406440" y="3867120"/>
            <a:ext cx="3663720" cy="2255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53"/>
          <p:cNvSpPr txBox="1"/>
          <p:nvPr>
            <p:ph idx="5" type="body"/>
          </p:nvPr>
        </p:nvSpPr>
        <p:spPr>
          <a:xfrm>
            <a:off x="4253760" y="3867120"/>
            <a:ext cx="3663720" cy="2255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53"/>
          <p:cNvSpPr txBox="1"/>
          <p:nvPr>
            <p:ph idx="6" type="body"/>
          </p:nvPr>
        </p:nvSpPr>
        <p:spPr>
          <a:xfrm>
            <a:off x="8101080" y="3867120"/>
            <a:ext cx="3663720" cy="2255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 name="Shape 17"/>
        <p:cNvGrpSpPr/>
        <p:nvPr/>
      </p:nvGrpSpPr>
      <p:grpSpPr>
        <a:xfrm>
          <a:off x="0" y="0"/>
          <a:ext cx="0" cy="0"/>
          <a:chOff x="0" y="0"/>
          <a:chExt cx="0" cy="0"/>
        </a:xfrm>
      </p:grpSpPr>
      <p:sp>
        <p:nvSpPr>
          <p:cNvPr id="18" name="Google Shape;18;p33"/>
          <p:cNvSpPr txBox="1"/>
          <p:nvPr>
            <p:ph type="title"/>
          </p:nvPr>
        </p:nvSpPr>
        <p:spPr>
          <a:xfrm>
            <a:off x="0" y="-25560"/>
            <a:ext cx="1219176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3"/>
          <p:cNvSpPr txBox="1"/>
          <p:nvPr>
            <p:ph idx="1" type="subTitle"/>
          </p:nvPr>
        </p:nvSpPr>
        <p:spPr>
          <a:xfrm>
            <a:off x="406440" y="1397160"/>
            <a:ext cx="11378880" cy="4728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0" name="Shape 20"/>
        <p:cNvGrpSpPr/>
        <p:nvPr/>
      </p:nvGrpSpPr>
      <p:grpSpPr>
        <a:xfrm>
          <a:off x="0" y="0"/>
          <a:ext cx="0" cy="0"/>
          <a:chOff x="0" y="0"/>
          <a:chExt cx="0" cy="0"/>
        </a:xfrm>
      </p:grpSpPr>
      <p:sp>
        <p:nvSpPr>
          <p:cNvPr id="21" name="Google Shape;21;p34"/>
          <p:cNvSpPr txBox="1"/>
          <p:nvPr>
            <p:ph type="title"/>
          </p:nvPr>
        </p:nvSpPr>
        <p:spPr>
          <a:xfrm>
            <a:off x="0" y="-25560"/>
            <a:ext cx="1219176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4"/>
          <p:cNvSpPr txBox="1"/>
          <p:nvPr>
            <p:ph idx="1" type="body"/>
          </p:nvPr>
        </p:nvSpPr>
        <p:spPr>
          <a:xfrm>
            <a:off x="406440" y="1397160"/>
            <a:ext cx="5552640" cy="4728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 name="Google Shape;23;p34"/>
          <p:cNvSpPr txBox="1"/>
          <p:nvPr>
            <p:ph idx="2" type="body"/>
          </p:nvPr>
        </p:nvSpPr>
        <p:spPr>
          <a:xfrm>
            <a:off x="6237000" y="1397160"/>
            <a:ext cx="5552640" cy="4728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35"/>
          <p:cNvSpPr txBox="1"/>
          <p:nvPr>
            <p:ph type="title"/>
          </p:nvPr>
        </p:nvSpPr>
        <p:spPr>
          <a:xfrm>
            <a:off x="0" y="-25560"/>
            <a:ext cx="1219176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6" name="Shape 26"/>
        <p:cNvGrpSpPr/>
        <p:nvPr/>
      </p:nvGrpSpPr>
      <p:grpSpPr>
        <a:xfrm>
          <a:off x="0" y="0"/>
          <a:ext cx="0" cy="0"/>
          <a:chOff x="0" y="0"/>
          <a:chExt cx="0" cy="0"/>
        </a:xfrm>
      </p:grpSpPr>
      <p:sp>
        <p:nvSpPr>
          <p:cNvPr id="27" name="Google Shape;27;p36"/>
          <p:cNvSpPr txBox="1"/>
          <p:nvPr>
            <p:ph idx="1" type="subTitle"/>
          </p:nvPr>
        </p:nvSpPr>
        <p:spPr>
          <a:xfrm>
            <a:off x="0" y="-25560"/>
            <a:ext cx="12191760" cy="52977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8" name="Shape 28"/>
        <p:cNvGrpSpPr/>
        <p:nvPr/>
      </p:nvGrpSpPr>
      <p:grpSpPr>
        <a:xfrm>
          <a:off x="0" y="0"/>
          <a:ext cx="0" cy="0"/>
          <a:chOff x="0" y="0"/>
          <a:chExt cx="0" cy="0"/>
        </a:xfrm>
      </p:grpSpPr>
      <p:sp>
        <p:nvSpPr>
          <p:cNvPr id="29" name="Google Shape;29;p37"/>
          <p:cNvSpPr txBox="1"/>
          <p:nvPr>
            <p:ph type="title"/>
          </p:nvPr>
        </p:nvSpPr>
        <p:spPr>
          <a:xfrm>
            <a:off x="0" y="-25560"/>
            <a:ext cx="1219176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7"/>
          <p:cNvSpPr txBox="1"/>
          <p:nvPr>
            <p:ph idx="1" type="body"/>
          </p:nvPr>
        </p:nvSpPr>
        <p:spPr>
          <a:xfrm>
            <a:off x="406440" y="1397160"/>
            <a:ext cx="5552640" cy="2255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37"/>
          <p:cNvSpPr txBox="1"/>
          <p:nvPr>
            <p:ph idx="2" type="body"/>
          </p:nvPr>
        </p:nvSpPr>
        <p:spPr>
          <a:xfrm>
            <a:off x="6237000" y="1397160"/>
            <a:ext cx="5552640" cy="4728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37"/>
          <p:cNvSpPr txBox="1"/>
          <p:nvPr>
            <p:ph idx="3" type="body"/>
          </p:nvPr>
        </p:nvSpPr>
        <p:spPr>
          <a:xfrm>
            <a:off x="406440" y="3867120"/>
            <a:ext cx="5552640" cy="2255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3" name="Shape 33"/>
        <p:cNvGrpSpPr/>
        <p:nvPr/>
      </p:nvGrpSpPr>
      <p:grpSpPr>
        <a:xfrm>
          <a:off x="0" y="0"/>
          <a:ext cx="0" cy="0"/>
          <a:chOff x="0" y="0"/>
          <a:chExt cx="0" cy="0"/>
        </a:xfrm>
      </p:grpSpPr>
      <p:sp>
        <p:nvSpPr>
          <p:cNvPr id="34" name="Google Shape;34;p38"/>
          <p:cNvSpPr txBox="1"/>
          <p:nvPr>
            <p:ph type="title"/>
          </p:nvPr>
        </p:nvSpPr>
        <p:spPr>
          <a:xfrm>
            <a:off x="0" y="-25560"/>
            <a:ext cx="1219176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8"/>
          <p:cNvSpPr txBox="1"/>
          <p:nvPr>
            <p:ph idx="1" type="body"/>
          </p:nvPr>
        </p:nvSpPr>
        <p:spPr>
          <a:xfrm>
            <a:off x="406440" y="1397160"/>
            <a:ext cx="5552640" cy="4728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38"/>
          <p:cNvSpPr txBox="1"/>
          <p:nvPr>
            <p:ph idx="2" type="body"/>
          </p:nvPr>
        </p:nvSpPr>
        <p:spPr>
          <a:xfrm>
            <a:off x="6237000" y="1397160"/>
            <a:ext cx="5552640" cy="2255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38"/>
          <p:cNvSpPr txBox="1"/>
          <p:nvPr>
            <p:ph idx="3" type="body"/>
          </p:nvPr>
        </p:nvSpPr>
        <p:spPr>
          <a:xfrm>
            <a:off x="6237000" y="3867120"/>
            <a:ext cx="5552640" cy="2255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8" name="Shape 38"/>
        <p:cNvGrpSpPr/>
        <p:nvPr/>
      </p:nvGrpSpPr>
      <p:grpSpPr>
        <a:xfrm>
          <a:off x="0" y="0"/>
          <a:ext cx="0" cy="0"/>
          <a:chOff x="0" y="0"/>
          <a:chExt cx="0" cy="0"/>
        </a:xfrm>
      </p:grpSpPr>
      <p:sp>
        <p:nvSpPr>
          <p:cNvPr id="39" name="Google Shape;39;p39"/>
          <p:cNvSpPr txBox="1"/>
          <p:nvPr>
            <p:ph type="title"/>
          </p:nvPr>
        </p:nvSpPr>
        <p:spPr>
          <a:xfrm>
            <a:off x="0" y="-25560"/>
            <a:ext cx="1219176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9"/>
          <p:cNvSpPr txBox="1"/>
          <p:nvPr>
            <p:ph idx="1" type="body"/>
          </p:nvPr>
        </p:nvSpPr>
        <p:spPr>
          <a:xfrm>
            <a:off x="406440" y="1397160"/>
            <a:ext cx="5552640" cy="2255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39"/>
          <p:cNvSpPr txBox="1"/>
          <p:nvPr>
            <p:ph idx="2" type="body"/>
          </p:nvPr>
        </p:nvSpPr>
        <p:spPr>
          <a:xfrm>
            <a:off x="6237000" y="1397160"/>
            <a:ext cx="5552640" cy="2255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39"/>
          <p:cNvSpPr txBox="1"/>
          <p:nvPr>
            <p:ph idx="3" type="body"/>
          </p:nvPr>
        </p:nvSpPr>
        <p:spPr>
          <a:xfrm>
            <a:off x="406440" y="3867120"/>
            <a:ext cx="11378880" cy="2255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0" y="1044720"/>
            <a:ext cx="12191760" cy="1469520"/>
          </a:xfrm>
          <a:prstGeom prst="rect">
            <a:avLst/>
          </a:prstGeom>
          <a:noFill/>
          <a:ln>
            <a:noFill/>
          </a:ln>
        </p:spPr>
        <p:txBody>
          <a:bodyPr anchorCtr="0" anchor="ctr" bIns="45700" lIns="45700" spcFirstLastPara="1" rIns="45700" wrap="square" tIns="457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28"/>
          <p:cNvSpPr txBox="1"/>
          <p:nvPr>
            <p:ph idx="1" type="body"/>
          </p:nvPr>
        </p:nvSpPr>
        <p:spPr>
          <a:xfrm>
            <a:off x="0" y="3657600"/>
            <a:ext cx="12191760" cy="1523520"/>
          </a:xfrm>
          <a:prstGeom prst="rect">
            <a:avLst/>
          </a:prstGeom>
          <a:noFill/>
          <a:ln>
            <a:noFill/>
          </a:ln>
        </p:spPr>
        <p:txBody>
          <a:bodyPr anchorCtr="0" anchor="t" bIns="45700" lIns="45700" spcFirstLastPara="1" rIns="45700"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2" name="Google Shape;12;p28"/>
          <p:cNvSpPr txBox="1"/>
          <p:nvPr>
            <p:ph idx="12" type="sldNum"/>
          </p:nvPr>
        </p:nvSpPr>
        <p:spPr>
          <a:xfrm>
            <a:off x="8370720" y="6245280"/>
            <a:ext cx="315720" cy="300600"/>
          </a:xfrm>
          <a:prstGeom prst="rect">
            <a:avLst/>
          </a:prstGeom>
          <a:noFill/>
          <a:ln>
            <a:noFill/>
          </a:ln>
        </p:spPr>
        <p:txBody>
          <a:bodyPr anchorCtr="0" anchor="t" bIns="45700" lIns="45700" spcFirstLastPara="1" rIns="45700" wrap="square" tIns="45700">
            <a:noAutofit/>
          </a:bodyPr>
          <a:lstStyle>
            <a:lvl1pPr indent="0" lvl="0" marL="0" marR="0" rtl="0" algn="r">
              <a:lnSpc>
                <a:spcPct val="100000"/>
              </a:lnSpc>
              <a:spcBef>
                <a:spcPts val="0"/>
              </a:spcBef>
              <a:buNone/>
              <a:defRPr b="0" i="0" sz="1500" u="none" cap="none" strike="noStrike">
                <a:solidFill>
                  <a:srgbClr val="000000"/>
                </a:solidFill>
                <a:latin typeface="Arial"/>
                <a:ea typeface="Arial"/>
                <a:cs typeface="Arial"/>
                <a:sym typeface="Arial"/>
              </a:defRPr>
            </a:lvl1pPr>
            <a:lvl2pPr indent="0" lvl="1" marL="0" marR="0" rtl="0" algn="r">
              <a:lnSpc>
                <a:spcPct val="100000"/>
              </a:lnSpc>
              <a:spcBef>
                <a:spcPts val="0"/>
              </a:spcBef>
              <a:buNone/>
              <a:defRPr b="0" i="0" sz="1500" u="none" cap="none" strike="noStrike">
                <a:solidFill>
                  <a:srgbClr val="000000"/>
                </a:solidFill>
                <a:latin typeface="Arial"/>
                <a:ea typeface="Arial"/>
                <a:cs typeface="Arial"/>
                <a:sym typeface="Arial"/>
              </a:defRPr>
            </a:lvl2pPr>
            <a:lvl3pPr indent="0" lvl="2" marL="0" marR="0" rtl="0" algn="r">
              <a:lnSpc>
                <a:spcPct val="100000"/>
              </a:lnSpc>
              <a:spcBef>
                <a:spcPts val="0"/>
              </a:spcBef>
              <a:buNone/>
              <a:defRPr b="0" i="0" sz="1500" u="none" cap="none" strike="noStrike">
                <a:solidFill>
                  <a:srgbClr val="000000"/>
                </a:solidFill>
                <a:latin typeface="Arial"/>
                <a:ea typeface="Arial"/>
                <a:cs typeface="Arial"/>
                <a:sym typeface="Arial"/>
              </a:defRPr>
            </a:lvl3pPr>
            <a:lvl4pPr indent="0" lvl="3" marL="0" marR="0" rtl="0" algn="r">
              <a:lnSpc>
                <a:spcPct val="100000"/>
              </a:lnSpc>
              <a:spcBef>
                <a:spcPts val="0"/>
              </a:spcBef>
              <a:buNone/>
              <a:defRPr b="0" i="0" sz="1500" u="none" cap="none" strike="noStrike">
                <a:solidFill>
                  <a:srgbClr val="000000"/>
                </a:solidFill>
                <a:latin typeface="Arial"/>
                <a:ea typeface="Arial"/>
                <a:cs typeface="Arial"/>
                <a:sym typeface="Arial"/>
              </a:defRPr>
            </a:lvl4pPr>
            <a:lvl5pPr indent="0" lvl="4" marL="0" marR="0" rtl="0" algn="r">
              <a:lnSpc>
                <a:spcPct val="100000"/>
              </a:lnSpc>
              <a:spcBef>
                <a:spcPts val="0"/>
              </a:spcBef>
              <a:buNone/>
              <a:defRPr b="0" i="0" sz="1500" u="none" cap="none" strike="noStrike">
                <a:solidFill>
                  <a:srgbClr val="000000"/>
                </a:solidFill>
                <a:latin typeface="Arial"/>
                <a:ea typeface="Arial"/>
                <a:cs typeface="Arial"/>
                <a:sym typeface="Arial"/>
              </a:defRPr>
            </a:lvl5pPr>
            <a:lvl6pPr indent="0" lvl="5" marL="0" marR="0" rtl="0" algn="r">
              <a:lnSpc>
                <a:spcPct val="100000"/>
              </a:lnSpc>
              <a:spcBef>
                <a:spcPts val="0"/>
              </a:spcBef>
              <a:buNone/>
              <a:defRPr b="0" i="0" sz="1500" u="none" cap="none" strike="noStrike">
                <a:solidFill>
                  <a:srgbClr val="000000"/>
                </a:solidFill>
                <a:latin typeface="Arial"/>
                <a:ea typeface="Arial"/>
                <a:cs typeface="Arial"/>
                <a:sym typeface="Arial"/>
              </a:defRPr>
            </a:lvl6pPr>
            <a:lvl7pPr indent="0" lvl="6" marL="0" marR="0" rtl="0" algn="r">
              <a:lnSpc>
                <a:spcPct val="100000"/>
              </a:lnSpc>
              <a:spcBef>
                <a:spcPts val="0"/>
              </a:spcBef>
              <a:buNone/>
              <a:defRPr b="0" i="0" sz="1500" u="none" cap="none" strike="noStrike">
                <a:solidFill>
                  <a:srgbClr val="000000"/>
                </a:solidFill>
                <a:latin typeface="Arial"/>
                <a:ea typeface="Arial"/>
                <a:cs typeface="Arial"/>
                <a:sym typeface="Arial"/>
              </a:defRPr>
            </a:lvl7pPr>
            <a:lvl8pPr indent="0" lvl="7" marL="0" marR="0" rtl="0" algn="r">
              <a:lnSpc>
                <a:spcPct val="100000"/>
              </a:lnSpc>
              <a:spcBef>
                <a:spcPts val="0"/>
              </a:spcBef>
              <a:buNone/>
              <a:defRPr b="0" i="0" sz="1500" u="none" cap="none" strike="noStrike">
                <a:solidFill>
                  <a:srgbClr val="000000"/>
                </a:solidFill>
                <a:latin typeface="Arial"/>
                <a:ea typeface="Arial"/>
                <a:cs typeface="Arial"/>
                <a:sym typeface="Arial"/>
              </a:defRPr>
            </a:lvl8pPr>
            <a:lvl9pPr indent="0" lvl="8" marL="0" marR="0" rtl="0" algn="r">
              <a:lnSpc>
                <a:spcPct val="100000"/>
              </a:lnSpc>
              <a:spcBef>
                <a:spcPts val="0"/>
              </a:spcBef>
              <a:buNone/>
              <a:defRPr b="0" i="0" sz="15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1" name="Shape 61"/>
        <p:cNvGrpSpPr/>
        <p:nvPr/>
      </p:nvGrpSpPr>
      <p:grpSpPr>
        <a:xfrm>
          <a:off x="0" y="0"/>
          <a:ext cx="0" cy="0"/>
          <a:chOff x="0" y="0"/>
          <a:chExt cx="0" cy="0"/>
        </a:xfrm>
      </p:grpSpPr>
      <p:sp>
        <p:nvSpPr>
          <p:cNvPr id="62" name="Google Shape;62;p30"/>
          <p:cNvSpPr/>
          <p:nvPr/>
        </p:nvSpPr>
        <p:spPr>
          <a:xfrm>
            <a:off x="0" y="1031400"/>
            <a:ext cx="12191760" cy="60480"/>
          </a:xfrm>
          <a:prstGeom prst="rect">
            <a:avLst/>
          </a:prstGeom>
          <a:gradFill>
            <a:gsLst>
              <a:gs pos="0">
                <a:srgbClr val="0000CC"/>
              </a:gs>
              <a:gs pos="100000">
                <a:srgbClr val="000000"/>
              </a:gs>
            </a:gsLst>
            <a:lin ang="0" scaled="0"/>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0"/>
          <p:cNvSpPr txBox="1"/>
          <p:nvPr>
            <p:ph type="title"/>
          </p:nvPr>
        </p:nvSpPr>
        <p:spPr>
          <a:xfrm>
            <a:off x="0" y="-25560"/>
            <a:ext cx="12191760" cy="1142640"/>
          </a:xfrm>
          <a:prstGeom prst="rect">
            <a:avLst/>
          </a:prstGeom>
          <a:noFill/>
          <a:ln>
            <a:noFill/>
          </a:ln>
        </p:spPr>
        <p:txBody>
          <a:bodyPr anchorCtr="0" anchor="ctr" bIns="45700" lIns="45700" spcFirstLastPara="1" rIns="45700" wrap="square" tIns="457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4" name="Google Shape;64;p30"/>
          <p:cNvSpPr txBox="1"/>
          <p:nvPr>
            <p:ph idx="1" type="body"/>
          </p:nvPr>
        </p:nvSpPr>
        <p:spPr>
          <a:xfrm>
            <a:off x="406440" y="1397160"/>
            <a:ext cx="11378880" cy="4728960"/>
          </a:xfrm>
          <a:prstGeom prst="rect">
            <a:avLst/>
          </a:prstGeom>
          <a:noFill/>
          <a:ln>
            <a:noFill/>
          </a:ln>
        </p:spPr>
        <p:txBody>
          <a:bodyPr anchorCtr="0" anchor="t" bIns="45700" lIns="45700" spcFirstLastPara="1" rIns="45700"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5" name="Google Shape;65;p30"/>
          <p:cNvSpPr txBox="1"/>
          <p:nvPr>
            <p:ph idx="12" type="sldNum"/>
          </p:nvPr>
        </p:nvSpPr>
        <p:spPr>
          <a:xfrm>
            <a:off x="8370720" y="6245280"/>
            <a:ext cx="315720" cy="300600"/>
          </a:xfrm>
          <a:prstGeom prst="rect">
            <a:avLst/>
          </a:prstGeom>
          <a:noFill/>
          <a:ln>
            <a:noFill/>
          </a:ln>
        </p:spPr>
        <p:txBody>
          <a:bodyPr anchorCtr="0" anchor="t" bIns="45700" lIns="45700" spcFirstLastPara="1" rIns="45700" wrap="square" tIns="45700">
            <a:noAutofit/>
          </a:bodyPr>
          <a:lstStyle>
            <a:lvl1pPr indent="0" lvl="0" marL="0" marR="0" rtl="0" algn="r">
              <a:lnSpc>
                <a:spcPct val="100000"/>
              </a:lnSpc>
              <a:spcBef>
                <a:spcPts val="0"/>
              </a:spcBef>
              <a:buNone/>
              <a:defRPr b="0" i="0" sz="1500" u="none" cap="none" strike="noStrike">
                <a:solidFill>
                  <a:srgbClr val="000000"/>
                </a:solidFill>
                <a:latin typeface="Arial"/>
                <a:ea typeface="Arial"/>
                <a:cs typeface="Arial"/>
                <a:sym typeface="Arial"/>
              </a:defRPr>
            </a:lvl1pPr>
            <a:lvl2pPr indent="0" lvl="1" marL="0" marR="0" rtl="0" algn="r">
              <a:lnSpc>
                <a:spcPct val="100000"/>
              </a:lnSpc>
              <a:spcBef>
                <a:spcPts val="0"/>
              </a:spcBef>
              <a:buNone/>
              <a:defRPr b="0" i="0" sz="1500" u="none" cap="none" strike="noStrike">
                <a:solidFill>
                  <a:srgbClr val="000000"/>
                </a:solidFill>
                <a:latin typeface="Arial"/>
                <a:ea typeface="Arial"/>
                <a:cs typeface="Arial"/>
                <a:sym typeface="Arial"/>
              </a:defRPr>
            </a:lvl2pPr>
            <a:lvl3pPr indent="0" lvl="2" marL="0" marR="0" rtl="0" algn="r">
              <a:lnSpc>
                <a:spcPct val="100000"/>
              </a:lnSpc>
              <a:spcBef>
                <a:spcPts val="0"/>
              </a:spcBef>
              <a:buNone/>
              <a:defRPr b="0" i="0" sz="1500" u="none" cap="none" strike="noStrike">
                <a:solidFill>
                  <a:srgbClr val="000000"/>
                </a:solidFill>
                <a:latin typeface="Arial"/>
                <a:ea typeface="Arial"/>
                <a:cs typeface="Arial"/>
                <a:sym typeface="Arial"/>
              </a:defRPr>
            </a:lvl3pPr>
            <a:lvl4pPr indent="0" lvl="3" marL="0" marR="0" rtl="0" algn="r">
              <a:lnSpc>
                <a:spcPct val="100000"/>
              </a:lnSpc>
              <a:spcBef>
                <a:spcPts val="0"/>
              </a:spcBef>
              <a:buNone/>
              <a:defRPr b="0" i="0" sz="1500" u="none" cap="none" strike="noStrike">
                <a:solidFill>
                  <a:srgbClr val="000000"/>
                </a:solidFill>
                <a:latin typeface="Arial"/>
                <a:ea typeface="Arial"/>
                <a:cs typeface="Arial"/>
                <a:sym typeface="Arial"/>
              </a:defRPr>
            </a:lvl4pPr>
            <a:lvl5pPr indent="0" lvl="4" marL="0" marR="0" rtl="0" algn="r">
              <a:lnSpc>
                <a:spcPct val="100000"/>
              </a:lnSpc>
              <a:spcBef>
                <a:spcPts val="0"/>
              </a:spcBef>
              <a:buNone/>
              <a:defRPr b="0" i="0" sz="1500" u="none" cap="none" strike="noStrike">
                <a:solidFill>
                  <a:srgbClr val="000000"/>
                </a:solidFill>
                <a:latin typeface="Arial"/>
                <a:ea typeface="Arial"/>
                <a:cs typeface="Arial"/>
                <a:sym typeface="Arial"/>
              </a:defRPr>
            </a:lvl5pPr>
            <a:lvl6pPr indent="0" lvl="5" marL="0" marR="0" rtl="0" algn="r">
              <a:lnSpc>
                <a:spcPct val="100000"/>
              </a:lnSpc>
              <a:spcBef>
                <a:spcPts val="0"/>
              </a:spcBef>
              <a:buNone/>
              <a:defRPr b="0" i="0" sz="1500" u="none" cap="none" strike="noStrike">
                <a:solidFill>
                  <a:srgbClr val="000000"/>
                </a:solidFill>
                <a:latin typeface="Arial"/>
                <a:ea typeface="Arial"/>
                <a:cs typeface="Arial"/>
                <a:sym typeface="Arial"/>
              </a:defRPr>
            </a:lvl6pPr>
            <a:lvl7pPr indent="0" lvl="6" marL="0" marR="0" rtl="0" algn="r">
              <a:lnSpc>
                <a:spcPct val="100000"/>
              </a:lnSpc>
              <a:spcBef>
                <a:spcPts val="0"/>
              </a:spcBef>
              <a:buNone/>
              <a:defRPr b="0" i="0" sz="1500" u="none" cap="none" strike="noStrike">
                <a:solidFill>
                  <a:srgbClr val="000000"/>
                </a:solidFill>
                <a:latin typeface="Arial"/>
                <a:ea typeface="Arial"/>
                <a:cs typeface="Arial"/>
                <a:sym typeface="Arial"/>
              </a:defRPr>
            </a:lvl7pPr>
            <a:lvl8pPr indent="0" lvl="7" marL="0" marR="0" rtl="0" algn="r">
              <a:lnSpc>
                <a:spcPct val="100000"/>
              </a:lnSpc>
              <a:spcBef>
                <a:spcPts val="0"/>
              </a:spcBef>
              <a:buNone/>
              <a:defRPr b="0" i="0" sz="1500" u="none" cap="none" strike="noStrike">
                <a:solidFill>
                  <a:srgbClr val="000000"/>
                </a:solidFill>
                <a:latin typeface="Arial"/>
                <a:ea typeface="Arial"/>
                <a:cs typeface="Arial"/>
                <a:sym typeface="Arial"/>
              </a:defRPr>
            </a:lvl8pPr>
            <a:lvl9pPr indent="0" lvl="8" marL="0" marR="0" rtl="0" algn="r">
              <a:lnSpc>
                <a:spcPct val="100000"/>
              </a:lnSpc>
              <a:spcBef>
                <a:spcPts val="0"/>
              </a:spcBef>
              <a:buNone/>
              <a:defRPr b="0" i="0" sz="15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20.png"/><Relationship Id="rId5"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8.png"/><Relationship Id="rId4" Type="http://schemas.openxmlformats.org/officeDocument/2006/relationships/image" Target="../media/image32.png"/><Relationship Id="rId5"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7.png"/><Relationship Id="rId6"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36.png"/><Relationship Id="rId4" Type="http://schemas.openxmlformats.org/officeDocument/2006/relationships/image" Target="../media/image35.png"/><Relationship Id="rId5" Type="http://schemas.openxmlformats.org/officeDocument/2006/relationships/image" Target="../media/image37.png"/><Relationship Id="rId6" Type="http://schemas.openxmlformats.org/officeDocument/2006/relationships/image" Target="../media/image3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44.png"/><Relationship Id="rId4" Type="http://schemas.openxmlformats.org/officeDocument/2006/relationships/image" Target="../media/image42.png"/><Relationship Id="rId5" Type="http://schemas.openxmlformats.org/officeDocument/2006/relationships/image" Target="../media/image4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4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hyperlink" Target="https://ermongroup.github.io/cs228-notes/inference/samplin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47.png"/><Relationship Id="rId4" Type="http://schemas.openxmlformats.org/officeDocument/2006/relationships/image" Target="../media/image48.png"/><Relationship Id="rId5" Type="http://schemas.openxmlformats.org/officeDocument/2006/relationships/image" Target="../media/image50.png"/><Relationship Id="rId6" Type="http://schemas.openxmlformats.org/officeDocument/2006/relationships/image" Target="../media/image49.png"/><Relationship Id="rId7"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7.png"/><Relationship Id="rId6"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
          <p:cNvSpPr txBox="1"/>
          <p:nvPr/>
        </p:nvSpPr>
        <p:spPr>
          <a:xfrm>
            <a:off x="0" y="279360"/>
            <a:ext cx="12191760" cy="146952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i="0" lang="en-US" sz="4140" u="none" cap="none" strike="noStrike">
                <a:solidFill>
                  <a:srgbClr val="333399"/>
                </a:solidFill>
                <a:latin typeface="Palatino"/>
                <a:ea typeface="Palatino"/>
                <a:cs typeface="Palatino"/>
                <a:sym typeface="Palatino"/>
              </a:rPr>
              <a:t>Artificial Intelligence</a:t>
            </a:r>
            <a:br>
              <a:rPr b="0" i="0" lang="en-US" sz="1800" u="none" cap="none" strike="noStrike"/>
            </a:br>
            <a:endParaRPr b="0" i="0" sz="4140" u="none" cap="none" strike="noStrike">
              <a:solidFill>
                <a:srgbClr val="000000"/>
              </a:solidFill>
              <a:latin typeface="Arial"/>
              <a:ea typeface="Arial"/>
              <a:cs typeface="Arial"/>
              <a:sym typeface="Arial"/>
            </a:endParaRPr>
          </a:p>
        </p:txBody>
      </p:sp>
      <p:sp>
        <p:nvSpPr>
          <p:cNvPr id="119" name="Google Shape;119;p1"/>
          <p:cNvSpPr txBox="1"/>
          <p:nvPr/>
        </p:nvSpPr>
        <p:spPr>
          <a:xfrm>
            <a:off x="0" y="1295280"/>
            <a:ext cx="12191760" cy="152352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None/>
            </a:pPr>
            <a:r>
              <a:rPr b="0" i="0" lang="en-US" sz="4300" u="none" cap="none" strike="noStrike">
                <a:solidFill>
                  <a:srgbClr val="000000"/>
                </a:solidFill>
                <a:latin typeface="Palatino"/>
                <a:ea typeface="Palatino"/>
                <a:cs typeface="Palatino"/>
                <a:sym typeface="Palatino"/>
              </a:rPr>
              <a:t>Bayes’ Nets: Sampling</a:t>
            </a:r>
            <a:endParaRPr b="0" i="0" sz="4300" u="none" cap="none" strike="noStrike">
              <a:solidFill>
                <a:srgbClr val="333399"/>
              </a:solidFill>
              <a:latin typeface="Calibri"/>
              <a:ea typeface="Calibri"/>
              <a:cs typeface="Calibri"/>
              <a:sym typeface="Calibri"/>
            </a:endParaRPr>
          </a:p>
        </p:txBody>
      </p:sp>
      <p:pic>
        <p:nvPicPr>
          <p:cNvPr descr="Picture 1" id="120" name="Google Shape;120;p1"/>
          <p:cNvPicPr preferRelativeResize="0"/>
          <p:nvPr/>
        </p:nvPicPr>
        <p:blipFill rotWithShape="1">
          <a:blip r:embed="rId3">
            <a:alphaModFix/>
          </a:blip>
          <a:srcRect b="0" l="0" r="0" t="0"/>
          <a:stretch/>
        </p:blipFill>
        <p:spPr>
          <a:xfrm>
            <a:off x="1600200" y="2057400"/>
            <a:ext cx="8822160" cy="3625560"/>
          </a:xfrm>
          <a:prstGeom prst="rect">
            <a:avLst/>
          </a:prstGeom>
          <a:noFill/>
          <a:ln>
            <a:noFill/>
          </a:ln>
        </p:spPr>
      </p:pic>
      <p:sp>
        <p:nvSpPr>
          <p:cNvPr id="121" name="Google Shape;121;p1"/>
          <p:cNvSpPr/>
          <p:nvPr/>
        </p:nvSpPr>
        <p:spPr>
          <a:xfrm>
            <a:off x="34200" y="6004080"/>
            <a:ext cx="12123000" cy="734040"/>
          </a:xfrm>
          <a:prstGeom prst="rect">
            <a:avLst/>
          </a:prstGeom>
          <a:noFill/>
          <a:ln>
            <a:noFill/>
          </a:ln>
        </p:spPr>
        <p:txBody>
          <a:bodyPr anchorCtr="0" anchor="t" bIns="34200" lIns="34200" spcFirstLastPara="1" rIns="34200" wrap="square" tIns="34200">
            <a:spAutoFit/>
          </a:bodyPr>
          <a:lstStyle/>
          <a:p>
            <a:pPr indent="0" lvl="0" marL="0" marR="0" rtl="0" algn="ctr">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ctr">
              <a:lnSpc>
                <a:spcPct val="100000"/>
              </a:lnSpc>
              <a:spcBef>
                <a:spcPts val="799"/>
              </a:spcBef>
              <a:spcAft>
                <a:spcPts val="0"/>
              </a:spcAft>
              <a:buNone/>
            </a:pPr>
            <a:r>
              <a:rPr b="0" i="0" lang="en-US" sz="1300" u="none" cap="none" strike="noStrike">
                <a:solidFill>
                  <a:srgbClr val="000000"/>
                </a:solidFill>
                <a:latin typeface="Palatino"/>
                <a:ea typeface="Palatino"/>
                <a:cs typeface="Palatino"/>
                <a:sym typeface="Palatino"/>
              </a:rPr>
              <a:t>[These slides were created by Dan Klein and Pieter Abbeel for CS188 Intro to AI at UC Berkeley.  All CS188 materials are available at http://ai.berkeley.edu.]</a:t>
            </a:r>
            <a:endParaRPr b="0" i="0" sz="13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0"/>
          <p:cNvSpPr txBox="1"/>
          <p:nvPr/>
        </p:nvSpPr>
        <p:spPr>
          <a:xfrm>
            <a:off x="0" y="-25560"/>
            <a:ext cx="12191760" cy="114264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lang="en-US" sz="4400" strike="noStrike">
                <a:solidFill>
                  <a:srgbClr val="000000"/>
                </a:solidFill>
                <a:latin typeface="Palatino"/>
                <a:ea typeface="Palatino"/>
                <a:cs typeface="Palatino"/>
                <a:sym typeface="Palatino"/>
              </a:rPr>
              <a:t>Prior Sampling</a:t>
            </a:r>
            <a:endParaRPr b="0" sz="4400" strike="noStrike">
              <a:solidFill>
                <a:srgbClr val="000000"/>
              </a:solidFill>
              <a:latin typeface="Arial"/>
              <a:ea typeface="Arial"/>
              <a:cs typeface="Arial"/>
              <a:sym typeface="Arial"/>
            </a:endParaRPr>
          </a:p>
        </p:txBody>
      </p:sp>
      <p:sp>
        <p:nvSpPr>
          <p:cNvPr id="253" name="Google Shape;253;p10"/>
          <p:cNvSpPr txBox="1"/>
          <p:nvPr/>
        </p:nvSpPr>
        <p:spPr>
          <a:xfrm>
            <a:off x="2971800" y="1447920"/>
            <a:ext cx="5866920" cy="2107800"/>
          </a:xfrm>
          <a:prstGeom prst="rect">
            <a:avLst/>
          </a:prstGeom>
          <a:noFill/>
          <a:ln cap="flat" cmpd="sng" w="28425">
            <a:solidFill>
              <a:srgbClr val="000000"/>
            </a:solidFill>
            <a:prstDash val="solid"/>
            <a:miter lim="8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None/>
            </a:pPr>
            <a:r>
              <a:t/>
            </a:r>
            <a:endParaRPr b="0" sz="3200" strike="noStrike">
              <a:solidFill>
                <a:srgbClr val="333399"/>
              </a:solidFill>
              <a:latin typeface="Calibri"/>
              <a:ea typeface="Calibri"/>
              <a:cs typeface="Calibri"/>
              <a:sym typeface="Calibri"/>
            </a:endParaRPr>
          </a:p>
          <a:p>
            <a:pPr indent="-301320" lvl="0" marL="301680" marR="0" rtl="0" algn="l">
              <a:lnSpc>
                <a:spcPct val="100000"/>
              </a:lnSpc>
              <a:spcBef>
                <a:spcPts val="499"/>
              </a:spcBef>
              <a:spcAft>
                <a:spcPts val="0"/>
              </a:spcAft>
              <a:buClr>
                <a:srgbClr val="333399"/>
              </a:buClr>
              <a:buSzPts val="2470"/>
              <a:buFont typeface="Noto Sans Symbols"/>
              <a:buChar char="●"/>
            </a:pPr>
            <a:r>
              <a:rPr b="0" lang="en-US" sz="2470" strike="noStrike">
                <a:solidFill>
                  <a:srgbClr val="333399"/>
                </a:solidFill>
                <a:latin typeface="Palatino"/>
                <a:ea typeface="Palatino"/>
                <a:cs typeface="Palatino"/>
                <a:sym typeface="Palatino"/>
              </a:rPr>
              <a:t>For i = 1, 2, …, n in topological order</a:t>
            </a:r>
            <a:endParaRPr b="0" sz="2470" strike="noStrike">
              <a:solidFill>
                <a:srgbClr val="333399"/>
              </a:solidFill>
              <a:latin typeface="Calibri"/>
              <a:ea typeface="Calibri"/>
              <a:cs typeface="Calibri"/>
              <a:sym typeface="Calibri"/>
            </a:endParaRPr>
          </a:p>
          <a:p>
            <a:pPr indent="-250920" lvl="1" marL="653760" marR="0" rtl="0" algn="l">
              <a:lnSpc>
                <a:spcPct val="100000"/>
              </a:lnSpc>
              <a:spcBef>
                <a:spcPts val="499"/>
              </a:spcBef>
              <a:spcAft>
                <a:spcPts val="0"/>
              </a:spcAft>
              <a:buClr>
                <a:srgbClr val="000000"/>
              </a:buClr>
              <a:buSzPts val="2110"/>
              <a:buFont typeface="Noto Sans Symbols"/>
              <a:buChar char="▪"/>
            </a:pPr>
            <a:r>
              <a:rPr b="0" i="0" lang="en-US" sz="2110" u="none" cap="none" strike="noStrike">
                <a:solidFill>
                  <a:srgbClr val="000000"/>
                </a:solidFill>
                <a:latin typeface="Palatino"/>
                <a:ea typeface="Palatino"/>
                <a:cs typeface="Palatino"/>
                <a:sym typeface="Palatino"/>
              </a:rPr>
              <a:t>Sample x</a:t>
            </a:r>
            <a:r>
              <a:rPr b="0" baseline="-25000" i="0" lang="en-US" sz="2108" u="none" cap="none" strike="noStrike">
                <a:solidFill>
                  <a:srgbClr val="000000"/>
                </a:solidFill>
                <a:latin typeface="Palatino"/>
                <a:ea typeface="Palatino"/>
                <a:cs typeface="Palatino"/>
                <a:sym typeface="Palatino"/>
              </a:rPr>
              <a:t>i</a:t>
            </a:r>
            <a:r>
              <a:rPr b="0" i="0" lang="en-US" sz="2110" u="none" cap="none" strike="noStrike">
                <a:solidFill>
                  <a:srgbClr val="000000"/>
                </a:solidFill>
                <a:latin typeface="Palatino"/>
                <a:ea typeface="Palatino"/>
                <a:cs typeface="Palatino"/>
                <a:sym typeface="Palatino"/>
              </a:rPr>
              <a:t> from P(X</a:t>
            </a:r>
            <a:r>
              <a:rPr b="0" baseline="-25000" i="0" lang="en-US" sz="2108" u="none" cap="none" strike="noStrike">
                <a:solidFill>
                  <a:srgbClr val="000000"/>
                </a:solidFill>
                <a:latin typeface="Palatino"/>
                <a:ea typeface="Palatino"/>
                <a:cs typeface="Palatino"/>
                <a:sym typeface="Palatino"/>
              </a:rPr>
              <a:t>i</a:t>
            </a:r>
            <a:r>
              <a:rPr b="0" i="0" lang="en-US" sz="2110" u="none" cap="none" strike="noStrike">
                <a:solidFill>
                  <a:srgbClr val="000000"/>
                </a:solidFill>
                <a:latin typeface="Palatino"/>
                <a:ea typeface="Palatino"/>
                <a:cs typeface="Palatino"/>
                <a:sym typeface="Palatino"/>
              </a:rPr>
              <a:t> | Parents(X</a:t>
            </a:r>
            <a:r>
              <a:rPr b="0" baseline="-25000" i="0" lang="en-US" sz="2108" u="none" cap="none" strike="noStrike">
                <a:solidFill>
                  <a:srgbClr val="000000"/>
                </a:solidFill>
                <a:latin typeface="Palatino"/>
                <a:ea typeface="Palatino"/>
                <a:cs typeface="Palatino"/>
                <a:sym typeface="Palatino"/>
              </a:rPr>
              <a:t>i</a:t>
            </a:r>
            <a:r>
              <a:rPr b="0" i="0" lang="en-US" sz="2110" u="none" cap="none" strike="noStrike">
                <a:solidFill>
                  <a:srgbClr val="000000"/>
                </a:solidFill>
                <a:latin typeface="Palatino"/>
                <a:ea typeface="Palatino"/>
                <a:cs typeface="Palatino"/>
                <a:sym typeface="Palatino"/>
              </a:rPr>
              <a:t>))</a:t>
            </a:r>
            <a:endParaRPr b="0" i="0" sz="2110" u="none" cap="none" strike="noStrike">
              <a:solidFill>
                <a:srgbClr val="333399"/>
              </a:solidFill>
              <a:latin typeface="Calibri"/>
              <a:ea typeface="Calibri"/>
              <a:cs typeface="Calibri"/>
              <a:sym typeface="Calibri"/>
            </a:endParaRPr>
          </a:p>
          <a:p>
            <a:pPr indent="-301320" lvl="0" marL="301680" marR="0" rtl="0" algn="l">
              <a:lnSpc>
                <a:spcPct val="100000"/>
              </a:lnSpc>
              <a:spcBef>
                <a:spcPts val="499"/>
              </a:spcBef>
              <a:spcAft>
                <a:spcPts val="0"/>
              </a:spcAft>
              <a:buClr>
                <a:srgbClr val="333399"/>
              </a:buClr>
              <a:buSzPts val="2470"/>
              <a:buFont typeface="Noto Sans Symbols"/>
              <a:buChar char="●"/>
            </a:pPr>
            <a:r>
              <a:rPr b="0" lang="en-US" sz="2470" strike="noStrike">
                <a:solidFill>
                  <a:srgbClr val="333399"/>
                </a:solidFill>
                <a:latin typeface="Palatino"/>
                <a:ea typeface="Palatino"/>
                <a:cs typeface="Palatino"/>
                <a:sym typeface="Palatino"/>
              </a:rPr>
              <a:t>Return (x</a:t>
            </a:r>
            <a:r>
              <a:rPr b="0" baseline="-25000" lang="en-US" sz="2468" strike="noStrike">
                <a:solidFill>
                  <a:srgbClr val="333399"/>
                </a:solidFill>
                <a:latin typeface="Palatino"/>
                <a:ea typeface="Palatino"/>
                <a:cs typeface="Palatino"/>
                <a:sym typeface="Palatino"/>
              </a:rPr>
              <a:t>1</a:t>
            </a:r>
            <a:r>
              <a:rPr b="0" lang="en-US" sz="2470" strike="noStrike">
                <a:solidFill>
                  <a:srgbClr val="333399"/>
                </a:solidFill>
                <a:latin typeface="Palatino"/>
                <a:ea typeface="Palatino"/>
                <a:cs typeface="Palatino"/>
                <a:sym typeface="Palatino"/>
              </a:rPr>
              <a:t>, x</a:t>
            </a:r>
            <a:r>
              <a:rPr b="0" baseline="-25000" lang="en-US" sz="2468" strike="noStrike">
                <a:solidFill>
                  <a:srgbClr val="333399"/>
                </a:solidFill>
                <a:latin typeface="Palatino"/>
                <a:ea typeface="Palatino"/>
                <a:cs typeface="Palatino"/>
                <a:sym typeface="Palatino"/>
              </a:rPr>
              <a:t>2</a:t>
            </a:r>
            <a:r>
              <a:rPr b="0" lang="en-US" sz="2470" strike="noStrike">
                <a:solidFill>
                  <a:srgbClr val="333399"/>
                </a:solidFill>
                <a:latin typeface="Palatino"/>
                <a:ea typeface="Palatino"/>
                <a:cs typeface="Palatino"/>
                <a:sym typeface="Palatino"/>
              </a:rPr>
              <a:t>, …, x</a:t>
            </a:r>
            <a:r>
              <a:rPr b="0" baseline="-25000" lang="en-US" sz="2468" strike="noStrike">
                <a:solidFill>
                  <a:srgbClr val="333399"/>
                </a:solidFill>
                <a:latin typeface="Palatino"/>
                <a:ea typeface="Palatino"/>
                <a:cs typeface="Palatino"/>
                <a:sym typeface="Palatino"/>
              </a:rPr>
              <a:t>n</a:t>
            </a:r>
            <a:r>
              <a:rPr b="0" lang="en-US" sz="2470" strike="noStrike">
                <a:solidFill>
                  <a:srgbClr val="333399"/>
                </a:solidFill>
                <a:latin typeface="Palatino"/>
                <a:ea typeface="Palatino"/>
                <a:cs typeface="Palatino"/>
                <a:sym typeface="Palatino"/>
              </a:rPr>
              <a:t>)</a:t>
            </a:r>
            <a:endParaRPr b="0" sz="2470" strike="noStrike">
              <a:solidFill>
                <a:srgbClr val="333399"/>
              </a:solidFill>
              <a:latin typeface="Calibri"/>
              <a:ea typeface="Calibri"/>
              <a:cs typeface="Calibri"/>
              <a:sym typeface="Calibri"/>
            </a:endParaRPr>
          </a:p>
        </p:txBody>
      </p:sp>
      <p:pic>
        <p:nvPicPr>
          <p:cNvPr descr="Picture 3" id="254" name="Google Shape;254;p10"/>
          <p:cNvPicPr preferRelativeResize="0"/>
          <p:nvPr/>
        </p:nvPicPr>
        <p:blipFill rotWithShape="1">
          <a:blip r:embed="rId3">
            <a:alphaModFix/>
          </a:blip>
          <a:srcRect b="0" l="0" r="0" t="0"/>
          <a:stretch/>
        </p:blipFill>
        <p:spPr>
          <a:xfrm>
            <a:off x="12960" y="3755880"/>
            <a:ext cx="12191760" cy="31017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1"/>
          <p:cNvSpPr txBox="1"/>
          <p:nvPr/>
        </p:nvSpPr>
        <p:spPr>
          <a:xfrm>
            <a:off x="0" y="-25560"/>
            <a:ext cx="12191760" cy="114264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lang="en-US" sz="4400" strike="noStrike">
                <a:solidFill>
                  <a:srgbClr val="000000"/>
                </a:solidFill>
                <a:latin typeface="Palatino"/>
                <a:ea typeface="Palatino"/>
                <a:cs typeface="Palatino"/>
                <a:sym typeface="Palatino"/>
              </a:rPr>
              <a:t>Prior Sampling</a:t>
            </a:r>
            <a:endParaRPr b="0" sz="4400" strike="noStrike">
              <a:solidFill>
                <a:srgbClr val="000000"/>
              </a:solidFill>
              <a:latin typeface="Arial"/>
              <a:ea typeface="Arial"/>
              <a:cs typeface="Arial"/>
              <a:sym typeface="Arial"/>
            </a:endParaRPr>
          </a:p>
        </p:txBody>
      </p:sp>
      <p:sp>
        <p:nvSpPr>
          <p:cNvPr id="260" name="Google Shape;260;p11"/>
          <p:cNvSpPr txBox="1"/>
          <p:nvPr/>
        </p:nvSpPr>
        <p:spPr>
          <a:xfrm>
            <a:off x="2133720" y="1523880"/>
            <a:ext cx="8229240" cy="4876560"/>
          </a:xfrm>
          <a:prstGeom prst="rect">
            <a:avLst/>
          </a:prstGeom>
          <a:noFill/>
          <a:ln>
            <a:noFill/>
          </a:ln>
        </p:spPr>
        <p:txBody>
          <a:bodyPr anchorCtr="0" anchor="t" bIns="45700" lIns="45700" spcFirstLastPara="1" rIns="45700" wrap="square" tIns="45700">
            <a:noAutofit/>
          </a:bodyPr>
          <a:lstStyle/>
          <a:p>
            <a:pPr indent="-301320" lvl="0" marL="301680" marR="0" rtl="0" algn="l">
              <a:lnSpc>
                <a:spcPct val="100000"/>
              </a:lnSpc>
              <a:spcBef>
                <a:spcPts val="0"/>
              </a:spcBef>
              <a:spcAft>
                <a:spcPts val="0"/>
              </a:spcAft>
              <a:buClr>
                <a:srgbClr val="333399"/>
              </a:buClr>
              <a:buSzPts val="2110"/>
              <a:buFont typeface="Noto Sans Symbols"/>
              <a:buChar char="▪"/>
            </a:pPr>
            <a:r>
              <a:rPr b="0" lang="en-US" sz="2110" strike="noStrike">
                <a:solidFill>
                  <a:srgbClr val="333399"/>
                </a:solidFill>
                <a:latin typeface="Palatino"/>
                <a:ea typeface="Palatino"/>
                <a:cs typeface="Palatino"/>
                <a:sym typeface="Palatino"/>
              </a:rPr>
              <a:t>This process generates samples with probability:</a:t>
            </a:r>
            <a:endParaRPr b="0" sz="2110" strike="noStrike">
              <a:solidFill>
                <a:srgbClr val="333399"/>
              </a:solidFill>
              <a:latin typeface="Calibri"/>
              <a:ea typeface="Calibri"/>
              <a:cs typeface="Calibri"/>
              <a:sym typeface="Calibri"/>
            </a:endParaRPr>
          </a:p>
          <a:p>
            <a:pPr indent="0" lvl="0" marL="0" marR="0" rtl="0" algn="l">
              <a:lnSpc>
                <a:spcPct val="100000"/>
              </a:lnSpc>
              <a:spcBef>
                <a:spcPts val="601"/>
              </a:spcBef>
              <a:spcAft>
                <a:spcPts val="0"/>
              </a:spcAft>
              <a:buNone/>
            </a:pPr>
            <a:r>
              <a:t/>
            </a:r>
            <a:endParaRPr b="0" sz="2110" strike="noStrike">
              <a:solidFill>
                <a:srgbClr val="333399"/>
              </a:solidFill>
              <a:latin typeface="Calibri"/>
              <a:ea typeface="Calibri"/>
              <a:cs typeface="Calibri"/>
              <a:sym typeface="Calibri"/>
            </a:endParaRPr>
          </a:p>
          <a:p>
            <a:pPr indent="0" lvl="0" marL="0" marR="0" rtl="0" algn="l">
              <a:lnSpc>
                <a:spcPct val="100000"/>
              </a:lnSpc>
              <a:spcBef>
                <a:spcPts val="601"/>
              </a:spcBef>
              <a:spcAft>
                <a:spcPts val="0"/>
              </a:spcAft>
              <a:buNone/>
            </a:pPr>
            <a:r>
              <a:t/>
            </a:r>
            <a:endParaRPr b="0" sz="2110" strike="noStrike">
              <a:solidFill>
                <a:srgbClr val="333399"/>
              </a:solidFill>
              <a:latin typeface="Calibri"/>
              <a:ea typeface="Calibri"/>
              <a:cs typeface="Calibri"/>
              <a:sym typeface="Calibri"/>
            </a:endParaRPr>
          </a:p>
          <a:p>
            <a:pPr indent="-301320" lvl="0" marL="301680" marR="0" rtl="0" algn="l">
              <a:lnSpc>
                <a:spcPct val="100000"/>
              </a:lnSpc>
              <a:spcBef>
                <a:spcPts val="499"/>
              </a:spcBef>
              <a:spcAft>
                <a:spcPts val="0"/>
              </a:spcAft>
              <a:buNone/>
            </a:pPr>
            <a:r>
              <a:rPr b="0" lang="en-US" sz="2110" strike="noStrike">
                <a:solidFill>
                  <a:srgbClr val="333399"/>
                </a:solidFill>
                <a:latin typeface="Palatino"/>
                <a:ea typeface="Palatino"/>
                <a:cs typeface="Palatino"/>
                <a:sym typeface="Palatino"/>
              </a:rPr>
              <a:t>	…i.e. the BN’s joint probability</a:t>
            </a:r>
            <a:endParaRPr b="0" sz="2110" strike="noStrike">
              <a:solidFill>
                <a:srgbClr val="333399"/>
              </a:solidFill>
              <a:latin typeface="Calibri"/>
              <a:ea typeface="Calibri"/>
              <a:cs typeface="Calibri"/>
              <a:sym typeface="Calibri"/>
            </a:endParaRPr>
          </a:p>
          <a:p>
            <a:pPr indent="0" lvl="0" marL="0" marR="0" rtl="0" algn="l">
              <a:lnSpc>
                <a:spcPct val="100000"/>
              </a:lnSpc>
              <a:spcBef>
                <a:spcPts val="601"/>
              </a:spcBef>
              <a:spcAft>
                <a:spcPts val="0"/>
              </a:spcAft>
              <a:buNone/>
            </a:pPr>
            <a:r>
              <a:t/>
            </a:r>
            <a:endParaRPr b="0" sz="2110" strike="noStrike">
              <a:solidFill>
                <a:srgbClr val="333399"/>
              </a:solidFill>
              <a:latin typeface="Calibri"/>
              <a:ea typeface="Calibri"/>
              <a:cs typeface="Calibri"/>
              <a:sym typeface="Calibri"/>
            </a:endParaRPr>
          </a:p>
          <a:p>
            <a:pPr indent="-301320" lvl="0" marL="301680" marR="0" rtl="0" algn="l">
              <a:lnSpc>
                <a:spcPct val="100000"/>
              </a:lnSpc>
              <a:spcBef>
                <a:spcPts val="499"/>
              </a:spcBef>
              <a:spcAft>
                <a:spcPts val="0"/>
              </a:spcAft>
              <a:buClr>
                <a:srgbClr val="333399"/>
              </a:buClr>
              <a:buSzPts val="2110"/>
              <a:buFont typeface="Noto Sans Symbols"/>
              <a:buChar char="▪"/>
            </a:pPr>
            <a:r>
              <a:rPr b="0" lang="en-US" sz="2110" strike="noStrike">
                <a:solidFill>
                  <a:srgbClr val="333399"/>
                </a:solidFill>
                <a:latin typeface="Palatino"/>
                <a:ea typeface="Palatino"/>
                <a:cs typeface="Palatino"/>
                <a:sym typeface="Palatino"/>
              </a:rPr>
              <a:t>Let the number of samples of an event be</a:t>
            </a:r>
            <a:endParaRPr b="0" sz="2110" strike="noStrike">
              <a:solidFill>
                <a:srgbClr val="333399"/>
              </a:solidFill>
              <a:latin typeface="Calibri"/>
              <a:ea typeface="Calibri"/>
              <a:cs typeface="Calibri"/>
              <a:sym typeface="Calibri"/>
            </a:endParaRPr>
          </a:p>
          <a:p>
            <a:pPr indent="0" lvl="0" marL="0" marR="0" rtl="0" algn="l">
              <a:lnSpc>
                <a:spcPct val="100000"/>
              </a:lnSpc>
              <a:spcBef>
                <a:spcPts val="601"/>
              </a:spcBef>
              <a:spcAft>
                <a:spcPts val="0"/>
              </a:spcAft>
              <a:buNone/>
            </a:pPr>
            <a:r>
              <a:t/>
            </a:r>
            <a:endParaRPr b="0" sz="2110" strike="noStrike">
              <a:solidFill>
                <a:srgbClr val="333399"/>
              </a:solidFill>
              <a:latin typeface="Calibri"/>
              <a:ea typeface="Calibri"/>
              <a:cs typeface="Calibri"/>
              <a:sym typeface="Calibri"/>
            </a:endParaRPr>
          </a:p>
          <a:p>
            <a:pPr indent="-301320" lvl="0" marL="301680" marR="0" rtl="0" algn="l">
              <a:lnSpc>
                <a:spcPct val="100000"/>
              </a:lnSpc>
              <a:spcBef>
                <a:spcPts val="499"/>
              </a:spcBef>
              <a:spcAft>
                <a:spcPts val="0"/>
              </a:spcAft>
              <a:buClr>
                <a:srgbClr val="333399"/>
              </a:buClr>
              <a:buSzPts val="2110"/>
              <a:buFont typeface="Noto Sans Symbols"/>
              <a:buChar char="▪"/>
            </a:pPr>
            <a:r>
              <a:rPr b="0" lang="en-US" sz="2110" strike="noStrike">
                <a:solidFill>
                  <a:srgbClr val="333399"/>
                </a:solidFill>
                <a:latin typeface="Palatino"/>
                <a:ea typeface="Palatino"/>
                <a:cs typeface="Palatino"/>
                <a:sym typeface="Palatino"/>
              </a:rPr>
              <a:t>Then</a:t>
            </a:r>
            <a:endParaRPr b="0" sz="2110" strike="noStrike">
              <a:solidFill>
                <a:srgbClr val="333399"/>
              </a:solidFill>
              <a:latin typeface="Calibri"/>
              <a:ea typeface="Calibri"/>
              <a:cs typeface="Calibri"/>
              <a:sym typeface="Calibri"/>
            </a:endParaRPr>
          </a:p>
          <a:p>
            <a:pPr indent="0" lvl="0" marL="0" marR="0" rtl="0" algn="l">
              <a:lnSpc>
                <a:spcPct val="100000"/>
              </a:lnSpc>
              <a:spcBef>
                <a:spcPts val="601"/>
              </a:spcBef>
              <a:spcAft>
                <a:spcPts val="0"/>
              </a:spcAft>
              <a:buNone/>
            </a:pPr>
            <a:r>
              <a:t/>
            </a:r>
            <a:endParaRPr b="0" sz="2110" strike="noStrike">
              <a:solidFill>
                <a:srgbClr val="333399"/>
              </a:solidFill>
              <a:latin typeface="Calibri"/>
              <a:ea typeface="Calibri"/>
              <a:cs typeface="Calibri"/>
              <a:sym typeface="Calibri"/>
            </a:endParaRPr>
          </a:p>
          <a:p>
            <a:pPr indent="0" lvl="0" marL="0" marR="0" rtl="0" algn="l">
              <a:lnSpc>
                <a:spcPct val="100000"/>
              </a:lnSpc>
              <a:spcBef>
                <a:spcPts val="601"/>
              </a:spcBef>
              <a:spcAft>
                <a:spcPts val="0"/>
              </a:spcAft>
              <a:buNone/>
            </a:pPr>
            <a:r>
              <a:t/>
            </a:r>
            <a:endParaRPr b="0" sz="2110" strike="noStrike">
              <a:solidFill>
                <a:srgbClr val="333399"/>
              </a:solidFill>
              <a:latin typeface="Calibri"/>
              <a:ea typeface="Calibri"/>
              <a:cs typeface="Calibri"/>
              <a:sym typeface="Calibri"/>
            </a:endParaRPr>
          </a:p>
          <a:p>
            <a:pPr indent="-301320" lvl="0" marL="301680" marR="0" rtl="0" algn="l">
              <a:lnSpc>
                <a:spcPct val="100000"/>
              </a:lnSpc>
              <a:spcBef>
                <a:spcPts val="499"/>
              </a:spcBef>
              <a:spcAft>
                <a:spcPts val="0"/>
              </a:spcAft>
              <a:buClr>
                <a:srgbClr val="333399"/>
              </a:buClr>
              <a:buSzPts val="2110"/>
              <a:buFont typeface="Noto Sans Symbols"/>
              <a:buChar char="▪"/>
            </a:pPr>
            <a:r>
              <a:rPr b="0" lang="en-US" sz="2110" strike="noStrike">
                <a:solidFill>
                  <a:srgbClr val="333399"/>
                </a:solidFill>
                <a:latin typeface="Palatino"/>
                <a:ea typeface="Palatino"/>
                <a:cs typeface="Palatino"/>
                <a:sym typeface="Palatino"/>
              </a:rPr>
              <a:t>I.e., the sampling procedure is </a:t>
            </a:r>
            <a:r>
              <a:rPr b="0" lang="en-US" sz="2110" strike="noStrike">
                <a:solidFill>
                  <a:srgbClr val="A50021"/>
                </a:solidFill>
                <a:latin typeface="Palatino"/>
                <a:ea typeface="Palatino"/>
                <a:cs typeface="Palatino"/>
                <a:sym typeface="Palatino"/>
              </a:rPr>
              <a:t>consistent</a:t>
            </a:r>
            <a:endParaRPr b="0" sz="2110" strike="noStrike">
              <a:solidFill>
                <a:srgbClr val="333399"/>
              </a:solidFill>
              <a:latin typeface="Calibri"/>
              <a:ea typeface="Calibri"/>
              <a:cs typeface="Calibri"/>
              <a:sym typeface="Calibri"/>
            </a:endParaRPr>
          </a:p>
        </p:txBody>
      </p:sp>
      <p:pic>
        <p:nvPicPr>
          <p:cNvPr descr="Picture 4" id="261" name="Google Shape;261;p11"/>
          <p:cNvPicPr preferRelativeResize="0"/>
          <p:nvPr/>
        </p:nvPicPr>
        <p:blipFill rotWithShape="1">
          <a:blip r:embed="rId3">
            <a:alphaModFix/>
          </a:blip>
          <a:srcRect b="0" l="0" r="0" t="0"/>
          <a:stretch/>
        </p:blipFill>
        <p:spPr>
          <a:xfrm>
            <a:off x="2884680" y="1895040"/>
            <a:ext cx="7086240" cy="732960"/>
          </a:xfrm>
          <a:prstGeom prst="rect">
            <a:avLst/>
          </a:prstGeom>
          <a:noFill/>
          <a:ln>
            <a:noFill/>
          </a:ln>
        </p:spPr>
      </p:pic>
      <p:pic>
        <p:nvPicPr>
          <p:cNvPr descr="Picture 6" id="262" name="Google Shape;262;p11"/>
          <p:cNvPicPr preferRelativeResize="0"/>
          <p:nvPr/>
        </p:nvPicPr>
        <p:blipFill rotWithShape="1">
          <a:blip r:embed="rId4">
            <a:alphaModFix/>
          </a:blip>
          <a:srcRect b="0" l="0" r="0" t="0"/>
          <a:stretch/>
        </p:blipFill>
        <p:spPr>
          <a:xfrm>
            <a:off x="7522560" y="3525480"/>
            <a:ext cx="1860120" cy="285480"/>
          </a:xfrm>
          <a:prstGeom prst="rect">
            <a:avLst/>
          </a:prstGeom>
          <a:noFill/>
          <a:ln>
            <a:noFill/>
          </a:ln>
        </p:spPr>
      </p:pic>
      <p:pic>
        <p:nvPicPr>
          <p:cNvPr descr="Picture 8" id="263" name="Google Shape;263;p11"/>
          <p:cNvPicPr preferRelativeResize="0"/>
          <p:nvPr/>
        </p:nvPicPr>
        <p:blipFill rotWithShape="1">
          <a:blip r:embed="rId5">
            <a:alphaModFix/>
          </a:blip>
          <a:srcRect b="0" l="0" r="0" t="0"/>
          <a:stretch/>
        </p:blipFill>
        <p:spPr>
          <a:xfrm>
            <a:off x="5261040" y="4295880"/>
            <a:ext cx="6382800" cy="1207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2"/>
          <p:cNvSpPr txBox="1"/>
          <p:nvPr/>
        </p:nvSpPr>
        <p:spPr>
          <a:xfrm>
            <a:off x="0" y="-25560"/>
            <a:ext cx="12191760" cy="114264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lang="en-US" sz="4400" strike="noStrike">
                <a:solidFill>
                  <a:srgbClr val="000000"/>
                </a:solidFill>
                <a:latin typeface="Palatino"/>
                <a:ea typeface="Palatino"/>
                <a:cs typeface="Palatino"/>
                <a:sym typeface="Palatino"/>
              </a:rPr>
              <a:t>Example</a:t>
            </a:r>
            <a:endParaRPr b="0" sz="4400" strike="noStrike">
              <a:solidFill>
                <a:srgbClr val="000000"/>
              </a:solidFill>
              <a:latin typeface="Arial"/>
              <a:ea typeface="Arial"/>
              <a:cs typeface="Arial"/>
              <a:sym typeface="Arial"/>
            </a:endParaRPr>
          </a:p>
        </p:txBody>
      </p:sp>
      <p:sp>
        <p:nvSpPr>
          <p:cNvPr id="269" name="Google Shape;269;p12"/>
          <p:cNvSpPr txBox="1"/>
          <p:nvPr/>
        </p:nvSpPr>
        <p:spPr>
          <a:xfrm>
            <a:off x="457200" y="1600200"/>
            <a:ext cx="9039240" cy="4800240"/>
          </a:xfrm>
          <a:prstGeom prst="rect">
            <a:avLst/>
          </a:prstGeom>
          <a:noFill/>
          <a:ln>
            <a:noFill/>
          </a:ln>
        </p:spPr>
        <p:txBody>
          <a:bodyPr anchorCtr="0" anchor="t" bIns="45700" lIns="45700" spcFirstLastPara="1" rIns="45700" wrap="square" tIns="45700">
            <a:noAutofit/>
          </a:bodyPr>
          <a:lstStyle/>
          <a:p>
            <a:pPr indent="-280800" lvl="0" marL="281160" marR="0" rtl="0" algn="l">
              <a:lnSpc>
                <a:spcPct val="100000"/>
              </a:lnSpc>
              <a:spcBef>
                <a:spcPts val="0"/>
              </a:spcBef>
              <a:spcAft>
                <a:spcPts val="0"/>
              </a:spcAft>
              <a:buClr>
                <a:srgbClr val="333399"/>
              </a:buClr>
              <a:buSzPts val="1970"/>
              <a:buFont typeface="Noto Sans Symbols"/>
              <a:buChar char="▪"/>
            </a:pPr>
            <a:r>
              <a:rPr b="0" lang="en-US" sz="1970" strike="noStrike">
                <a:solidFill>
                  <a:srgbClr val="333399"/>
                </a:solidFill>
                <a:latin typeface="Palatino"/>
                <a:ea typeface="Palatino"/>
                <a:cs typeface="Palatino"/>
                <a:sym typeface="Palatino"/>
              </a:rPr>
              <a:t>We’ll get a bunch of samples from the BN:</a:t>
            </a:r>
            <a:endParaRPr b="0" sz="1970" strike="noStrike">
              <a:solidFill>
                <a:srgbClr val="333399"/>
              </a:solidFill>
              <a:latin typeface="Calibri"/>
              <a:ea typeface="Calibri"/>
              <a:cs typeface="Calibri"/>
              <a:sym typeface="Calibri"/>
            </a:endParaRPr>
          </a:p>
          <a:p>
            <a:pPr indent="140400" lvl="0" marL="234360" marR="0" rtl="0" algn="l">
              <a:lnSpc>
                <a:spcPct val="100000"/>
              </a:lnSpc>
              <a:spcBef>
                <a:spcPts val="300"/>
              </a:spcBef>
              <a:spcAft>
                <a:spcPts val="0"/>
              </a:spcAft>
              <a:buNone/>
            </a:pPr>
            <a:r>
              <a:rPr b="0" lang="en-US" sz="1640" strike="noStrike">
                <a:solidFill>
                  <a:srgbClr val="000000"/>
                </a:solidFill>
                <a:latin typeface="Palatino"/>
                <a:ea typeface="Palatino"/>
                <a:cs typeface="Palatino"/>
                <a:sym typeface="Palatino"/>
              </a:rPr>
              <a:t>	+c, -s, +r, +w</a:t>
            </a:r>
            <a:endParaRPr b="0" sz="1640" strike="noStrike">
              <a:solidFill>
                <a:srgbClr val="333399"/>
              </a:solidFill>
              <a:latin typeface="Calibri"/>
              <a:ea typeface="Calibri"/>
              <a:cs typeface="Calibri"/>
              <a:sym typeface="Calibri"/>
            </a:endParaRPr>
          </a:p>
          <a:p>
            <a:pPr indent="140400" lvl="0" marL="234360" marR="0" rtl="0" algn="l">
              <a:lnSpc>
                <a:spcPct val="100000"/>
              </a:lnSpc>
              <a:spcBef>
                <a:spcPts val="300"/>
              </a:spcBef>
              <a:spcAft>
                <a:spcPts val="0"/>
              </a:spcAft>
              <a:buNone/>
            </a:pPr>
            <a:r>
              <a:rPr b="0" lang="en-US" sz="1640" strike="noStrike">
                <a:solidFill>
                  <a:srgbClr val="000000"/>
                </a:solidFill>
                <a:latin typeface="Palatino"/>
                <a:ea typeface="Palatino"/>
                <a:cs typeface="Palatino"/>
                <a:sym typeface="Palatino"/>
              </a:rPr>
              <a:t>	+c, +s, +r, +w</a:t>
            </a:r>
            <a:endParaRPr b="0" sz="1640" strike="noStrike">
              <a:solidFill>
                <a:srgbClr val="333399"/>
              </a:solidFill>
              <a:latin typeface="Calibri"/>
              <a:ea typeface="Calibri"/>
              <a:cs typeface="Calibri"/>
              <a:sym typeface="Calibri"/>
            </a:endParaRPr>
          </a:p>
          <a:p>
            <a:pPr indent="140400" lvl="0" marL="234360" marR="0" rtl="0" algn="l">
              <a:lnSpc>
                <a:spcPct val="100000"/>
              </a:lnSpc>
              <a:spcBef>
                <a:spcPts val="300"/>
              </a:spcBef>
              <a:spcAft>
                <a:spcPts val="0"/>
              </a:spcAft>
              <a:buNone/>
            </a:pPr>
            <a:r>
              <a:rPr b="0" lang="en-US" sz="1640" strike="noStrike">
                <a:solidFill>
                  <a:srgbClr val="000000"/>
                </a:solidFill>
                <a:latin typeface="Palatino"/>
                <a:ea typeface="Palatino"/>
                <a:cs typeface="Palatino"/>
                <a:sym typeface="Palatino"/>
              </a:rPr>
              <a:t>	-c, +s, +r,  -w</a:t>
            </a:r>
            <a:endParaRPr b="0" sz="1640" strike="noStrike">
              <a:solidFill>
                <a:srgbClr val="333399"/>
              </a:solidFill>
              <a:latin typeface="Calibri"/>
              <a:ea typeface="Calibri"/>
              <a:cs typeface="Calibri"/>
              <a:sym typeface="Calibri"/>
            </a:endParaRPr>
          </a:p>
          <a:p>
            <a:pPr indent="140400" lvl="0" marL="234360" marR="0" rtl="0" algn="l">
              <a:lnSpc>
                <a:spcPct val="100000"/>
              </a:lnSpc>
              <a:spcBef>
                <a:spcPts val="300"/>
              </a:spcBef>
              <a:spcAft>
                <a:spcPts val="0"/>
              </a:spcAft>
              <a:buNone/>
            </a:pPr>
            <a:r>
              <a:rPr b="0" lang="en-US" sz="1640" strike="noStrike">
                <a:solidFill>
                  <a:srgbClr val="000000"/>
                </a:solidFill>
                <a:latin typeface="Palatino"/>
                <a:ea typeface="Palatino"/>
                <a:cs typeface="Palatino"/>
                <a:sym typeface="Palatino"/>
              </a:rPr>
              <a:t>	+c, -s, +r, +w</a:t>
            </a:r>
            <a:endParaRPr b="0" sz="1640" strike="noStrike">
              <a:solidFill>
                <a:srgbClr val="333399"/>
              </a:solidFill>
              <a:latin typeface="Calibri"/>
              <a:ea typeface="Calibri"/>
              <a:cs typeface="Calibri"/>
              <a:sym typeface="Calibri"/>
            </a:endParaRPr>
          </a:p>
          <a:p>
            <a:pPr indent="140400" lvl="0" marL="234360" marR="0" rtl="0" algn="l">
              <a:lnSpc>
                <a:spcPct val="100000"/>
              </a:lnSpc>
              <a:spcBef>
                <a:spcPts val="300"/>
              </a:spcBef>
              <a:spcAft>
                <a:spcPts val="0"/>
              </a:spcAft>
              <a:buNone/>
            </a:pPr>
            <a:r>
              <a:rPr b="0" lang="en-US" sz="1640" strike="noStrike">
                <a:solidFill>
                  <a:srgbClr val="000000"/>
                </a:solidFill>
                <a:latin typeface="Palatino"/>
                <a:ea typeface="Palatino"/>
                <a:cs typeface="Palatino"/>
                <a:sym typeface="Palatino"/>
              </a:rPr>
              <a:t>	-c,  -s,  -r, +w</a:t>
            </a:r>
            <a:endParaRPr b="0" sz="1640" strike="noStrike">
              <a:solidFill>
                <a:srgbClr val="333399"/>
              </a:solidFill>
              <a:latin typeface="Calibri"/>
              <a:ea typeface="Calibri"/>
              <a:cs typeface="Calibri"/>
              <a:sym typeface="Calibri"/>
            </a:endParaRPr>
          </a:p>
          <a:p>
            <a:pPr indent="-280800" lvl="0" marL="281160" marR="0" rtl="0" algn="l">
              <a:lnSpc>
                <a:spcPct val="100000"/>
              </a:lnSpc>
              <a:spcBef>
                <a:spcPts val="400"/>
              </a:spcBef>
              <a:spcAft>
                <a:spcPts val="0"/>
              </a:spcAft>
              <a:buClr>
                <a:srgbClr val="333399"/>
              </a:buClr>
              <a:buSzPts val="1970"/>
              <a:buFont typeface="Noto Sans Symbols"/>
              <a:buChar char="▪"/>
            </a:pPr>
            <a:r>
              <a:rPr b="0" lang="en-US" sz="1970" strike="noStrike">
                <a:solidFill>
                  <a:srgbClr val="333399"/>
                </a:solidFill>
                <a:latin typeface="Palatino"/>
                <a:ea typeface="Palatino"/>
                <a:cs typeface="Palatino"/>
                <a:sym typeface="Palatino"/>
              </a:rPr>
              <a:t>If we want to know P(W)</a:t>
            </a:r>
            <a:endParaRPr b="0" sz="1970" strike="noStrike">
              <a:solidFill>
                <a:srgbClr val="333399"/>
              </a:solidFill>
              <a:latin typeface="Calibri"/>
              <a:ea typeface="Calibri"/>
              <a:cs typeface="Calibri"/>
              <a:sym typeface="Calibri"/>
            </a:endParaRPr>
          </a:p>
          <a:p>
            <a:pPr indent="-234000" lvl="1" marL="609120" marR="0" rtl="0" algn="l">
              <a:lnSpc>
                <a:spcPct val="100000"/>
              </a:lnSpc>
              <a:spcBef>
                <a:spcPts val="300"/>
              </a:spcBef>
              <a:spcAft>
                <a:spcPts val="0"/>
              </a:spcAft>
              <a:buClr>
                <a:srgbClr val="000000"/>
              </a:buClr>
              <a:buSzPts val="1640"/>
              <a:buFont typeface="Noto Sans Symbols"/>
              <a:buChar char="●"/>
            </a:pPr>
            <a:r>
              <a:rPr b="0" i="0" lang="en-US" sz="1640" u="none" cap="none" strike="noStrike">
                <a:solidFill>
                  <a:srgbClr val="000000"/>
                </a:solidFill>
                <a:latin typeface="Palatino"/>
                <a:ea typeface="Palatino"/>
                <a:cs typeface="Palatino"/>
                <a:sym typeface="Palatino"/>
              </a:rPr>
              <a:t>We have counts &lt;+w:4, -w:1&gt;</a:t>
            </a:r>
            <a:endParaRPr b="0" i="0" sz="1640" u="none" cap="none" strike="noStrike">
              <a:solidFill>
                <a:srgbClr val="333399"/>
              </a:solidFill>
              <a:latin typeface="Calibri"/>
              <a:ea typeface="Calibri"/>
              <a:cs typeface="Calibri"/>
              <a:sym typeface="Calibri"/>
            </a:endParaRPr>
          </a:p>
          <a:p>
            <a:pPr indent="-234000" lvl="1" marL="609120" marR="0" rtl="0" algn="l">
              <a:lnSpc>
                <a:spcPct val="100000"/>
              </a:lnSpc>
              <a:spcBef>
                <a:spcPts val="300"/>
              </a:spcBef>
              <a:spcAft>
                <a:spcPts val="0"/>
              </a:spcAft>
              <a:buClr>
                <a:srgbClr val="000000"/>
              </a:buClr>
              <a:buSzPts val="1640"/>
              <a:buFont typeface="Noto Sans Symbols"/>
              <a:buChar char="●"/>
            </a:pPr>
            <a:r>
              <a:rPr b="0" i="0" lang="en-US" sz="1640" u="none" cap="none" strike="noStrike">
                <a:solidFill>
                  <a:srgbClr val="000000"/>
                </a:solidFill>
                <a:latin typeface="Palatino"/>
                <a:ea typeface="Palatino"/>
                <a:cs typeface="Palatino"/>
                <a:sym typeface="Palatino"/>
              </a:rPr>
              <a:t>Normalize to get P(W) = &lt;+w:0.8, -w:0.2&gt;</a:t>
            </a:r>
            <a:endParaRPr b="0" i="0" sz="1640" u="none" cap="none" strike="noStrike">
              <a:solidFill>
                <a:srgbClr val="333399"/>
              </a:solidFill>
              <a:latin typeface="Calibri"/>
              <a:ea typeface="Calibri"/>
              <a:cs typeface="Calibri"/>
              <a:sym typeface="Calibri"/>
            </a:endParaRPr>
          </a:p>
          <a:p>
            <a:pPr indent="-234000" lvl="1" marL="609120" marR="0" rtl="0" algn="l">
              <a:lnSpc>
                <a:spcPct val="100000"/>
              </a:lnSpc>
              <a:spcBef>
                <a:spcPts val="300"/>
              </a:spcBef>
              <a:spcAft>
                <a:spcPts val="0"/>
              </a:spcAft>
              <a:buClr>
                <a:srgbClr val="000000"/>
              </a:buClr>
              <a:buSzPts val="1640"/>
              <a:buFont typeface="Noto Sans Symbols"/>
              <a:buChar char="●"/>
            </a:pPr>
            <a:r>
              <a:rPr b="0" i="0" lang="en-US" sz="1640" u="none" cap="none" strike="noStrike">
                <a:solidFill>
                  <a:srgbClr val="000000"/>
                </a:solidFill>
                <a:latin typeface="Palatino"/>
                <a:ea typeface="Palatino"/>
                <a:cs typeface="Palatino"/>
                <a:sym typeface="Palatino"/>
              </a:rPr>
              <a:t>This will get closer to the true distribution with more samples</a:t>
            </a:r>
            <a:endParaRPr b="0" i="0" sz="1640" u="none" cap="none" strike="noStrike">
              <a:solidFill>
                <a:srgbClr val="333399"/>
              </a:solidFill>
              <a:latin typeface="Calibri"/>
              <a:ea typeface="Calibri"/>
              <a:cs typeface="Calibri"/>
              <a:sym typeface="Calibri"/>
            </a:endParaRPr>
          </a:p>
          <a:p>
            <a:pPr indent="-234000" lvl="1" marL="609120" marR="0" rtl="0" algn="l">
              <a:lnSpc>
                <a:spcPct val="100000"/>
              </a:lnSpc>
              <a:spcBef>
                <a:spcPts val="300"/>
              </a:spcBef>
              <a:spcAft>
                <a:spcPts val="0"/>
              </a:spcAft>
              <a:buClr>
                <a:srgbClr val="000000"/>
              </a:buClr>
              <a:buSzPts val="1640"/>
              <a:buFont typeface="Noto Sans Symbols"/>
              <a:buChar char="●"/>
            </a:pPr>
            <a:r>
              <a:rPr b="0" i="0" lang="en-US" sz="1640" u="none" cap="none" strike="noStrike">
                <a:solidFill>
                  <a:srgbClr val="000000"/>
                </a:solidFill>
                <a:latin typeface="Palatino"/>
                <a:ea typeface="Palatino"/>
                <a:cs typeface="Palatino"/>
                <a:sym typeface="Palatino"/>
              </a:rPr>
              <a:t>Can estimate anything else, too</a:t>
            </a:r>
            <a:endParaRPr b="0" i="0" sz="1640" u="none" cap="none" strike="noStrike">
              <a:solidFill>
                <a:srgbClr val="333399"/>
              </a:solidFill>
              <a:latin typeface="Calibri"/>
              <a:ea typeface="Calibri"/>
              <a:cs typeface="Calibri"/>
              <a:sym typeface="Calibri"/>
            </a:endParaRPr>
          </a:p>
          <a:p>
            <a:pPr indent="-234000" lvl="2" marL="984240" marR="0" rtl="0" algn="l">
              <a:lnSpc>
                <a:spcPct val="100000"/>
              </a:lnSpc>
              <a:spcBef>
                <a:spcPts val="300"/>
              </a:spcBef>
              <a:spcAft>
                <a:spcPts val="0"/>
              </a:spcAft>
              <a:buClr>
                <a:srgbClr val="000000"/>
              </a:buClr>
              <a:buSzPts val="1640"/>
              <a:buFont typeface="Noto Sans Symbols"/>
              <a:buChar char="▪"/>
            </a:pPr>
            <a:r>
              <a:rPr b="0" i="0" lang="en-US" sz="1640" u="none" cap="none" strike="noStrike">
                <a:solidFill>
                  <a:srgbClr val="000000"/>
                </a:solidFill>
                <a:latin typeface="Palatino"/>
                <a:ea typeface="Palatino"/>
                <a:cs typeface="Palatino"/>
                <a:sym typeface="Palatino"/>
              </a:rPr>
              <a:t>P(C | +w)?   P(C | +r, +w)?  </a:t>
            </a:r>
            <a:endParaRPr b="0" i="0" sz="1640" u="none" cap="none" strike="noStrike">
              <a:solidFill>
                <a:srgbClr val="333399"/>
              </a:solidFill>
              <a:latin typeface="Calibri"/>
              <a:ea typeface="Calibri"/>
              <a:cs typeface="Calibri"/>
              <a:sym typeface="Calibri"/>
            </a:endParaRPr>
          </a:p>
          <a:p>
            <a:pPr indent="-234000" lvl="2" marL="984240" marR="0" rtl="0" algn="l">
              <a:lnSpc>
                <a:spcPct val="100000"/>
              </a:lnSpc>
              <a:spcBef>
                <a:spcPts val="300"/>
              </a:spcBef>
              <a:spcAft>
                <a:spcPts val="0"/>
              </a:spcAft>
              <a:buClr>
                <a:srgbClr val="000000"/>
              </a:buClr>
              <a:buSzPts val="1640"/>
              <a:buFont typeface="Noto Sans Symbols"/>
              <a:buChar char="▪"/>
            </a:pPr>
            <a:r>
              <a:rPr b="0" i="0" lang="en-US" sz="1640" u="none" cap="none" strike="noStrike">
                <a:solidFill>
                  <a:srgbClr val="000000"/>
                </a:solidFill>
                <a:latin typeface="Palatino"/>
                <a:ea typeface="Palatino"/>
                <a:cs typeface="Palatino"/>
                <a:sym typeface="Palatino"/>
              </a:rPr>
              <a:t>Can also use this to estimate expected value of f(X) - Monte Carlo Estimation</a:t>
            </a:r>
            <a:endParaRPr b="0" i="0" sz="1640" u="none" cap="none" strike="noStrike">
              <a:solidFill>
                <a:srgbClr val="333399"/>
              </a:solidFill>
              <a:latin typeface="Calibri"/>
              <a:ea typeface="Calibri"/>
              <a:cs typeface="Calibri"/>
              <a:sym typeface="Calibri"/>
            </a:endParaRPr>
          </a:p>
          <a:p>
            <a:pPr indent="-234000" lvl="1" marL="609120" marR="0" rtl="0" algn="l">
              <a:lnSpc>
                <a:spcPct val="100000"/>
              </a:lnSpc>
              <a:spcBef>
                <a:spcPts val="300"/>
              </a:spcBef>
              <a:spcAft>
                <a:spcPts val="0"/>
              </a:spcAft>
              <a:buClr>
                <a:srgbClr val="000000"/>
              </a:buClr>
              <a:buSzPts val="1640"/>
              <a:buFont typeface="Noto Sans Symbols"/>
              <a:buChar char="●"/>
            </a:pPr>
            <a:r>
              <a:rPr b="0" i="0" lang="en-US" sz="1640" u="none" cap="none" strike="noStrike">
                <a:solidFill>
                  <a:srgbClr val="000000"/>
                </a:solidFill>
                <a:latin typeface="Palatino"/>
                <a:ea typeface="Palatino"/>
                <a:cs typeface="Palatino"/>
                <a:sym typeface="Palatino"/>
              </a:rPr>
              <a:t>What about P(C | -r, -w)?</a:t>
            </a:r>
            <a:endParaRPr b="0" i="0" sz="1640" u="none" cap="none" strike="noStrike">
              <a:solidFill>
                <a:srgbClr val="333399"/>
              </a:solidFill>
              <a:latin typeface="Calibri"/>
              <a:ea typeface="Calibri"/>
              <a:cs typeface="Calibri"/>
              <a:sym typeface="Calibri"/>
            </a:endParaRPr>
          </a:p>
        </p:txBody>
      </p:sp>
      <p:grpSp>
        <p:nvGrpSpPr>
          <p:cNvPr id="270" name="Google Shape;270;p12"/>
          <p:cNvGrpSpPr/>
          <p:nvPr/>
        </p:nvGrpSpPr>
        <p:grpSpPr>
          <a:xfrm>
            <a:off x="7315200" y="1905120"/>
            <a:ext cx="1652400" cy="1447560"/>
            <a:chOff x="7315200" y="1905120"/>
            <a:chExt cx="1652400" cy="1447560"/>
          </a:xfrm>
        </p:grpSpPr>
        <p:grpSp>
          <p:nvGrpSpPr>
            <p:cNvPr id="271" name="Google Shape;271;p12"/>
            <p:cNvGrpSpPr/>
            <p:nvPr/>
          </p:nvGrpSpPr>
          <p:grpSpPr>
            <a:xfrm>
              <a:off x="7315200" y="2431440"/>
              <a:ext cx="438480" cy="438480"/>
              <a:chOff x="7315200" y="2431440"/>
              <a:chExt cx="438480" cy="438480"/>
            </a:xfrm>
          </p:grpSpPr>
          <p:sp>
            <p:nvSpPr>
              <p:cNvPr id="272" name="Google Shape;272;p12"/>
              <p:cNvSpPr/>
              <p:nvPr/>
            </p:nvSpPr>
            <p:spPr>
              <a:xfrm>
                <a:off x="7315200" y="2431440"/>
                <a:ext cx="438480" cy="438480"/>
              </a:xfrm>
              <a:prstGeom prst="ellipse">
                <a:avLst/>
              </a:prstGeom>
              <a:solidFill>
                <a:srgbClr val="FFFFFF"/>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2"/>
              <p:cNvSpPr/>
              <p:nvPr/>
            </p:nvSpPr>
            <p:spPr>
              <a:xfrm>
                <a:off x="7416720" y="2468160"/>
                <a:ext cx="23580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S</a:t>
                </a:r>
                <a:endParaRPr b="0" sz="1800" strike="noStrike">
                  <a:latin typeface="Arial"/>
                  <a:ea typeface="Arial"/>
                  <a:cs typeface="Arial"/>
                  <a:sym typeface="Arial"/>
                </a:endParaRPr>
              </a:p>
            </p:txBody>
          </p:sp>
        </p:grpSp>
        <p:grpSp>
          <p:nvGrpSpPr>
            <p:cNvPr id="274" name="Google Shape;274;p12"/>
            <p:cNvGrpSpPr/>
            <p:nvPr/>
          </p:nvGrpSpPr>
          <p:grpSpPr>
            <a:xfrm>
              <a:off x="8529120" y="2431440"/>
              <a:ext cx="438480" cy="438480"/>
              <a:chOff x="8529120" y="2431440"/>
              <a:chExt cx="438480" cy="438480"/>
            </a:xfrm>
          </p:grpSpPr>
          <p:sp>
            <p:nvSpPr>
              <p:cNvPr id="275" name="Google Shape;275;p12"/>
              <p:cNvSpPr/>
              <p:nvPr/>
            </p:nvSpPr>
            <p:spPr>
              <a:xfrm>
                <a:off x="8529120" y="2431440"/>
                <a:ext cx="438480" cy="438480"/>
              </a:xfrm>
              <a:prstGeom prst="ellipse">
                <a:avLst/>
              </a:pr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2"/>
              <p:cNvSpPr/>
              <p:nvPr/>
            </p:nvSpPr>
            <p:spPr>
              <a:xfrm>
                <a:off x="8623440" y="2468160"/>
                <a:ext cx="24948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R</a:t>
                </a:r>
                <a:endParaRPr b="0" sz="1800" strike="noStrike">
                  <a:latin typeface="Arial"/>
                  <a:ea typeface="Arial"/>
                  <a:cs typeface="Arial"/>
                  <a:sym typeface="Arial"/>
                </a:endParaRPr>
              </a:p>
            </p:txBody>
          </p:sp>
        </p:grpSp>
        <p:grpSp>
          <p:nvGrpSpPr>
            <p:cNvPr id="277" name="Google Shape;277;p12"/>
            <p:cNvGrpSpPr/>
            <p:nvPr/>
          </p:nvGrpSpPr>
          <p:grpSpPr>
            <a:xfrm>
              <a:off x="7929360" y="2914200"/>
              <a:ext cx="438480" cy="438480"/>
              <a:chOff x="7929360" y="2914200"/>
              <a:chExt cx="438480" cy="438480"/>
            </a:xfrm>
          </p:grpSpPr>
          <p:sp>
            <p:nvSpPr>
              <p:cNvPr id="278" name="Google Shape;278;p12"/>
              <p:cNvSpPr/>
              <p:nvPr/>
            </p:nvSpPr>
            <p:spPr>
              <a:xfrm>
                <a:off x="7929360" y="2914200"/>
                <a:ext cx="438480" cy="438480"/>
              </a:xfrm>
              <a:prstGeom prst="ellipse">
                <a:avLst/>
              </a:prstGeom>
              <a:solidFill>
                <a:srgbClr val="FFFFFF"/>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2"/>
              <p:cNvSpPr/>
              <p:nvPr/>
            </p:nvSpPr>
            <p:spPr>
              <a:xfrm>
                <a:off x="7990200" y="2950920"/>
                <a:ext cx="31680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W</a:t>
                </a:r>
                <a:endParaRPr b="0" sz="1800" strike="noStrike">
                  <a:latin typeface="Arial"/>
                  <a:ea typeface="Arial"/>
                  <a:cs typeface="Arial"/>
                  <a:sym typeface="Arial"/>
                </a:endParaRPr>
              </a:p>
            </p:txBody>
          </p:sp>
        </p:grpSp>
        <p:cxnSp>
          <p:nvCxnSpPr>
            <p:cNvPr id="280" name="Google Shape;280;p12"/>
            <p:cNvCxnSpPr/>
            <p:nvPr/>
          </p:nvCxnSpPr>
          <p:spPr>
            <a:xfrm flipH="1">
              <a:off x="8303760" y="2805840"/>
              <a:ext cx="289440" cy="172440"/>
            </a:xfrm>
            <a:prstGeom prst="straightConnector1">
              <a:avLst/>
            </a:prstGeom>
            <a:noFill/>
            <a:ln cap="flat" cmpd="sng" w="28425">
              <a:solidFill>
                <a:srgbClr val="000000"/>
              </a:solidFill>
              <a:prstDash val="solid"/>
              <a:round/>
              <a:headEnd len="sm" w="sm" type="none"/>
              <a:tailEnd len="med" w="med" type="triangle"/>
            </a:ln>
          </p:spPr>
        </p:cxnSp>
        <p:cxnSp>
          <p:nvCxnSpPr>
            <p:cNvPr id="281" name="Google Shape;281;p12"/>
            <p:cNvCxnSpPr/>
            <p:nvPr/>
          </p:nvCxnSpPr>
          <p:spPr>
            <a:xfrm>
              <a:off x="7689600" y="2805840"/>
              <a:ext cx="303840" cy="172440"/>
            </a:xfrm>
            <a:prstGeom prst="straightConnector1">
              <a:avLst/>
            </a:prstGeom>
            <a:noFill/>
            <a:ln cap="flat" cmpd="sng" w="28425">
              <a:solidFill>
                <a:srgbClr val="000000"/>
              </a:solidFill>
              <a:prstDash val="solid"/>
              <a:round/>
              <a:headEnd len="sm" w="sm" type="none"/>
              <a:tailEnd len="med" w="med" type="triangle"/>
            </a:ln>
          </p:spPr>
        </p:cxnSp>
        <p:grpSp>
          <p:nvGrpSpPr>
            <p:cNvPr id="282" name="Google Shape;282;p12"/>
            <p:cNvGrpSpPr/>
            <p:nvPr/>
          </p:nvGrpSpPr>
          <p:grpSpPr>
            <a:xfrm>
              <a:off x="7929360" y="1905120"/>
              <a:ext cx="438480" cy="438480"/>
              <a:chOff x="7929360" y="1905120"/>
              <a:chExt cx="438480" cy="438480"/>
            </a:xfrm>
          </p:grpSpPr>
          <p:sp>
            <p:nvSpPr>
              <p:cNvPr id="283" name="Google Shape;283;p12"/>
              <p:cNvSpPr/>
              <p:nvPr/>
            </p:nvSpPr>
            <p:spPr>
              <a:xfrm>
                <a:off x="7929360" y="1905120"/>
                <a:ext cx="438480" cy="438480"/>
              </a:xfrm>
              <a:prstGeom prst="ellipse">
                <a:avLst/>
              </a:prstGeom>
              <a:solidFill>
                <a:srgbClr val="FFFFFF"/>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2"/>
              <p:cNvSpPr/>
              <p:nvPr/>
            </p:nvSpPr>
            <p:spPr>
              <a:xfrm>
                <a:off x="8022960" y="1941840"/>
                <a:ext cx="25128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C</a:t>
                </a:r>
                <a:endParaRPr b="0" sz="1800" strike="noStrike">
                  <a:latin typeface="Arial"/>
                  <a:ea typeface="Arial"/>
                  <a:cs typeface="Arial"/>
                  <a:sym typeface="Arial"/>
                </a:endParaRPr>
              </a:p>
            </p:txBody>
          </p:sp>
        </p:grpSp>
        <p:cxnSp>
          <p:nvCxnSpPr>
            <p:cNvPr id="285" name="Google Shape;285;p12"/>
            <p:cNvCxnSpPr/>
            <p:nvPr/>
          </p:nvCxnSpPr>
          <p:spPr>
            <a:xfrm>
              <a:off x="8303760" y="2279160"/>
              <a:ext cx="289440" cy="216360"/>
            </a:xfrm>
            <a:prstGeom prst="straightConnector1">
              <a:avLst/>
            </a:prstGeom>
            <a:noFill/>
            <a:ln cap="flat" cmpd="sng" w="28425">
              <a:solidFill>
                <a:srgbClr val="000000"/>
              </a:solidFill>
              <a:prstDash val="solid"/>
              <a:round/>
              <a:headEnd len="sm" w="sm" type="none"/>
              <a:tailEnd len="med" w="med" type="triangle"/>
            </a:ln>
          </p:spPr>
        </p:cxnSp>
        <p:cxnSp>
          <p:nvCxnSpPr>
            <p:cNvPr id="286" name="Google Shape;286;p12"/>
            <p:cNvCxnSpPr/>
            <p:nvPr/>
          </p:nvCxnSpPr>
          <p:spPr>
            <a:xfrm flipH="1">
              <a:off x="7689600" y="2279160"/>
              <a:ext cx="303840" cy="216360"/>
            </a:xfrm>
            <a:prstGeom prst="straightConnector1">
              <a:avLst/>
            </a:prstGeom>
            <a:noFill/>
            <a:ln cap="flat" cmpd="sng" w="28425">
              <a:solidFill>
                <a:srgbClr val="000000"/>
              </a:solidFill>
              <a:prstDash val="solid"/>
              <a:round/>
              <a:headEnd len="sm" w="sm" type="none"/>
              <a:tailEnd len="med" w="med" type="triangle"/>
            </a:ln>
          </p:spPr>
        </p:cxn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3"/>
          <p:cNvSpPr txBox="1"/>
          <p:nvPr/>
        </p:nvSpPr>
        <p:spPr>
          <a:xfrm>
            <a:off x="0" y="-25560"/>
            <a:ext cx="12191760" cy="114264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lang="en-US" sz="4400" strike="noStrike">
                <a:solidFill>
                  <a:srgbClr val="000000"/>
                </a:solidFill>
                <a:latin typeface="Palatino"/>
                <a:ea typeface="Palatino"/>
                <a:cs typeface="Palatino"/>
                <a:sym typeface="Palatino"/>
              </a:rPr>
              <a:t>Rejection Sampling</a:t>
            </a:r>
            <a:endParaRPr b="0" sz="4400" strike="noStrike">
              <a:solidFill>
                <a:srgbClr val="000000"/>
              </a:solidFill>
              <a:latin typeface="Arial"/>
              <a:ea typeface="Arial"/>
              <a:cs typeface="Arial"/>
              <a:sym typeface="Arial"/>
            </a:endParaRPr>
          </a:p>
        </p:txBody>
      </p:sp>
      <p:pic>
        <p:nvPicPr>
          <p:cNvPr descr="Picture 4" id="292" name="Google Shape;292;p13"/>
          <p:cNvPicPr preferRelativeResize="0"/>
          <p:nvPr/>
        </p:nvPicPr>
        <p:blipFill rotWithShape="1">
          <a:blip r:embed="rId3">
            <a:alphaModFix/>
          </a:blip>
          <a:srcRect b="0" l="0" r="0" t="0"/>
          <a:stretch/>
        </p:blipFill>
        <p:spPr>
          <a:xfrm>
            <a:off x="76320" y="2782800"/>
            <a:ext cx="12039120" cy="31327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4"/>
          <p:cNvSpPr txBox="1"/>
          <p:nvPr/>
        </p:nvSpPr>
        <p:spPr>
          <a:xfrm>
            <a:off x="0" y="-25560"/>
            <a:ext cx="12191760" cy="114264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lang="en-US" sz="4400" strike="noStrike">
                <a:solidFill>
                  <a:srgbClr val="000000"/>
                </a:solidFill>
                <a:latin typeface="Palatino"/>
                <a:ea typeface="Palatino"/>
                <a:cs typeface="Palatino"/>
                <a:sym typeface="Palatino"/>
              </a:rPr>
              <a:t>Rejection Sampling</a:t>
            </a:r>
            <a:endParaRPr b="0" sz="4400" strike="noStrike">
              <a:solidFill>
                <a:srgbClr val="000000"/>
              </a:solidFill>
              <a:latin typeface="Arial"/>
              <a:ea typeface="Arial"/>
              <a:cs typeface="Arial"/>
              <a:sym typeface="Arial"/>
            </a:endParaRPr>
          </a:p>
        </p:txBody>
      </p:sp>
      <p:sp>
        <p:nvSpPr>
          <p:cNvPr id="298" name="Google Shape;298;p14"/>
          <p:cNvSpPr txBox="1"/>
          <p:nvPr/>
        </p:nvSpPr>
        <p:spPr>
          <a:xfrm>
            <a:off x="990720" y="1600200"/>
            <a:ext cx="5866920" cy="4525560"/>
          </a:xfrm>
          <a:prstGeom prst="rect">
            <a:avLst/>
          </a:prstGeom>
          <a:noFill/>
          <a:ln>
            <a:noFill/>
          </a:ln>
        </p:spPr>
        <p:txBody>
          <a:bodyPr anchorCtr="0" anchor="t" bIns="45700" lIns="45700" spcFirstLastPara="1" rIns="45700" wrap="square" tIns="45700">
            <a:noAutofit/>
          </a:bodyPr>
          <a:lstStyle/>
          <a:p>
            <a:pPr indent="-315000" lvl="0" marL="315360" marR="0" rtl="0" algn="l">
              <a:lnSpc>
                <a:spcPct val="100000"/>
              </a:lnSpc>
              <a:spcBef>
                <a:spcPts val="0"/>
              </a:spcBef>
              <a:spcAft>
                <a:spcPts val="0"/>
              </a:spcAft>
              <a:buClr>
                <a:srgbClr val="333399"/>
              </a:buClr>
              <a:buSzPts val="2580"/>
              <a:buFont typeface="Noto Sans Symbols"/>
              <a:buChar char="▪"/>
            </a:pPr>
            <a:r>
              <a:rPr b="0" lang="en-US" sz="2580" strike="noStrike">
                <a:solidFill>
                  <a:srgbClr val="333399"/>
                </a:solidFill>
                <a:latin typeface="Palatino"/>
                <a:ea typeface="Palatino"/>
                <a:cs typeface="Palatino"/>
                <a:sym typeface="Palatino"/>
              </a:rPr>
              <a:t>Let’s say we want P(C)</a:t>
            </a:r>
            <a:endParaRPr b="0" sz="2580" strike="noStrike">
              <a:solidFill>
                <a:srgbClr val="333399"/>
              </a:solidFill>
              <a:latin typeface="Calibri"/>
              <a:ea typeface="Calibri"/>
              <a:cs typeface="Calibri"/>
              <a:sym typeface="Calibri"/>
            </a:endParaRPr>
          </a:p>
          <a:p>
            <a:pPr indent="-262440" lvl="1" marL="683640" marR="0" rtl="0" algn="l">
              <a:lnSpc>
                <a:spcPct val="100000"/>
              </a:lnSpc>
              <a:spcBef>
                <a:spcPts val="499"/>
              </a:spcBef>
              <a:spcAft>
                <a:spcPts val="0"/>
              </a:spcAft>
              <a:buClr>
                <a:srgbClr val="000000"/>
              </a:buClr>
              <a:buSzPts val="2210"/>
              <a:buFont typeface="Noto Sans Symbols"/>
              <a:buChar char="▪"/>
            </a:pPr>
            <a:r>
              <a:rPr b="0" i="0" lang="en-US" sz="2210" u="none" cap="none" strike="noStrike">
                <a:solidFill>
                  <a:srgbClr val="000000"/>
                </a:solidFill>
                <a:latin typeface="Palatino"/>
                <a:ea typeface="Palatino"/>
                <a:cs typeface="Palatino"/>
                <a:sym typeface="Palatino"/>
              </a:rPr>
              <a:t>Just tally counts of C as we go</a:t>
            </a:r>
            <a:endParaRPr b="0" i="0" sz="2210" u="none" cap="none" strike="noStrike">
              <a:solidFill>
                <a:srgbClr val="333399"/>
              </a:solidFill>
              <a:latin typeface="Calibri"/>
              <a:ea typeface="Calibri"/>
              <a:cs typeface="Calibri"/>
              <a:sym typeface="Calibri"/>
            </a:endParaRPr>
          </a:p>
          <a:p>
            <a:pPr indent="0" lvl="0" marL="0" marR="0" rtl="0" algn="l">
              <a:spcBef>
                <a:spcPts val="0"/>
              </a:spcBef>
              <a:spcAft>
                <a:spcPts val="0"/>
              </a:spcAft>
              <a:buNone/>
            </a:pPr>
            <a:r>
              <a:t/>
            </a:r>
            <a:endParaRPr b="0" sz="2210" strike="noStrike">
              <a:solidFill>
                <a:srgbClr val="333399"/>
              </a:solidFill>
              <a:latin typeface="Calibri"/>
              <a:ea typeface="Calibri"/>
              <a:cs typeface="Calibri"/>
              <a:sym typeface="Calibri"/>
            </a:endParaRPr>
          </a:p>
          <a:p>
            <a:pPr indent="-315000" lvl="0" marL="315360" marR="0" rtl="0" algn="l">
              <a:lnSpc>
                <a:spcPct val="100000"/>
              </a:lnSpc>
              <a:spcBef>
                <a:spcPts val="601"/>
              </a:spcBef>
              <a:spcAft>
                <a:spcPts val="0"/>
              </a:spcAft>
              <a:buClr>
                <a:srgbClr val="333399"/>
              </a:buClr>
              <a:buSzPts val="2580"/>
              <a:buFont typeface="Noto Sans Symbols"/>
              <a:buChar char="▪"/>
            </a:pPr>
            <a:r>
              <a:rPr b="0" lang="en-US" sz="2580" strike="noStrike">
                <a:solidFill>
                  <a:srgbClr val="333399"/>
                </a:solidFill>
                <a:latin typeface="Palatino"/>
                <a:ea typeface="Palatino"/>
                <a:cs typeface="Palatino"/>
                <a:sym typeface="Palatino"/>
              </a:rPr>
              <a:t>Let’s say we want P(C | +s)</a:t>
            </a:r>
            <a:endParaRPr b="0" sz="2580" strike="noStrike">
              <a:solidFill>
                <a:srgbClr val="333399"/>
              </a:solidFill>
              <a:latin typeface="Calibri"/>
              <a:ea typeface="Calibri"/>
              <a:cs typeface="Calibri"/>
              <a:sym typeface="Calibri"/>
            </a:endParaRPr>
          </a:p>
          <a:p>
            <a:pPr indent="-262440" lvl="1" marL="683640" marR="0" rtl="0" algn="l">
              <a:lnSpc>
                <a:spcPct val="100000"/>
              </a:lnSpc>
              <a:spcBef>
                <a:spcPts val="499"/>
              </a:spcBef>
              <a:spcAft>
                <a:spcPts val="0"/>
              </a:spcAft>
              <a:buClr>
                <a:srgbClr val="000000"/>
              </a:buClr>
              <a:buSzPts val="2210"/>
              <a:buFont typeface="Noto Sans Symbols"/>
              <a:buChar char="▪"/>
            </a:pPr>
            <a:r>
              <a:rPr b="0" i="0" lang="en-US" sz="2210" u="none" cap="none" strike="noStrike">
                <a:solidFill>
                  <a:srgbClr val="000000"/>
                </a:solidFill>
                <a:latin typeface="Palatino"/>
                <a:ea typeface="Palatino"/>
                <a:cs typeface="Palatino"/>
                <a:sym typeface="Palatino"/>
              </a:rPr>
              <a:t>Same thing: tally C outcomes, but ignore (reject) samples which don’t have S=+s</a:t>
            </a:r>
            <a:endParaRPr b="0" i="0" sz="2210" u="none" cap="none" strike="noStrike">
              <a:solidFill>
                <a:srgbClr val="333399"/>
              </a:solidFill>
              <a:latin typeface="Calibri"/>
              <a:ea typeface="Calibri"/>
              <a:cs typeface="Calibri"/>
              <a:sym typeface="Calibri"/>
            </a:endParaRPr>
          </a:p>
          <a:p>
            <a:pPr indent="-262440" lvl="1" marL="683640" marR="0" rtl="0" algn="l">
              <a:lnSpc>
                <a:spcPct val="100000"/>
              </a:lnSpc>
              <a:spcBef>
                <a:spcPts val="499"/>
              </a:spcBef>
              <a:spcAft>
                <a:spcPts val="0"/>
              </a:spcAft>
              <a:buClr>
                <a:srgbClr val="000000"/>
              </a:buClr>
              <a:buSzPts val="2210"/>
              <a:buFont typeface="Noto Sans Symbols"/>
              <a:buChar char="▪"/>
            </a:pPr>
            <a:r>
              <a:rPr b="0" i="0" lang="en-US" sz="2210" u="none" cap="none" strike="noStrike">
                <a:solidFill>
                  <a:srgbClr val="000000"/>
                </a:solidFill>
                <a:latin typeface="Palatino"/>
                <a:ea typeface="Palatino"/>
                <a:cs typeface="Palatino"/>
                <a:sym typeface="Palatino"/>
              </a:rPr>
              <a:t>This is called rejection sampling</a:t>
            </a:r>
            <a:endParaRPr b="0" i="0" sz="2210" u="none" cap="none" strike="noStrike">
              <a:solidFill>
                <a:srgbClr val="333399"/>
              </a:solidFill>
              <a:latin typeface="Calibri"/>
              <a:ea typeface="Calibri"/>
              <a:cs typeface="Calibri"/>
              <a:sym typeface="Calibri"/>
            </a:endParaRPr>
          </a:p>
          <a:p>
            <a:pPr indent="-262440" lvl="1" marL="683640" marR="0" rtl="0" algn="l">
              <a:lnSpc>
                <a:spcPct val="100000"/>
              </a:lnSpc>
              <a:spcBef>
                <a:spcPts val="499"/>
              </a:spcBef>
              <a:spcAft>
                <a:spcPts val="0"/>
              </a:spcAft>
              <a:buClr>
                <a:srgbClr val="000000"/>
              </a:buClr>
              <a:buSzPts val="2210"/>
              <a:buFont typeface="Noto Sans Symbols"/>
              <a:buChar char="▪"/>
            </a:pPr>
            <a:r>
              <a:rPr b="0" i="0" lang="en-US" sz="2210" u="none" cap="none" strike="noStrike">
                <a:solidFill>
                  <a:srgbClr val="000000"/>
                </a:solidFill>
                <a:latin typeface="Palatino"/>
                <a:ea typeface="Palatino"/>
                <a:cs typeface="Palatino"/>
                <a:sym typeface="Palatino"/>
              </a:rPr>
              <a:t>We can toss out samples early!</a:t>
            </a:r>
            <a:endParaRPr b="0" i="0" sz="2210" u="none" cap="none" strike="noStrike">
              <a:solidFill>
                <a:srgbClr val="333399"/>
              </a:solidFill>
              <a:latin typeface="Calibri"/>
              <a:ea typeface="Calibri"/>
              <a:cs typeface="Calibri"/>
              <a:sym typeface="Calibri"/>
            </a:endParaRPr>
          </a:p>
          <a:p>
            <a:pPr indent="-262440" lvl="1" marL="683640" marR="0" rtl="0" algn="l">
              <a:lnSpc>
                <a:spcPct val="100000"/>
              </a:lnSpc>
              <a:spcBef>
                <a:spcPts val="499"/>
              </a:spcBef>
              <a:spcAft>
                <a:spcPts val="0"/>
              </a:spcAft>
              <a:buClr>
                <a:srgbClr val="000000"/>
              </a:buClr>
              <a:buSzPts val="2210"/>
              <a:buFont typeface="Noto Sans Symbols"/>
              <a:buChar char="▪"/>
            </a:pPr>
            <a:r>
              <a:rPr b="0" i="0" lang="en-US" sz="2210" u="none" cap="none" strike="noStrike">
                <a:solidFill>
                  <a:srgbClr val="000000"/>
                </a:solidFill>
                <a:latin typeface="Palatino"/>
                <a:ea typeface="Palatino"/>
                <a:cs typeface="Palatino"/>
                <a:sym typeface="Palatino"/>
              </a:rPr>
              <a:t>It is also consistent for conditional probabilities (i.e., correct in the limit)</a:t>
            </a:r>
            <a:endParaRPr b="0" i="0" sz="2210" u="none" cap="none" strike="noStrike">
              <a:solidFill>
                <a:srgbClr val="333399"/>
              </a:solidFill>
              <a:latin typeface="Calibri"/>
              <a:ea typeface="Calibri"/>
              <a:cs typeface="Calibri"/>
              <a:sym typeface="Calibri"/>
            </a:endParaRPr>
          </a:p>
        </p:txBody>
      </p:sp>
      <p:grpSp>
        <p:nvGrpSpPr>
          <p:cNvPr id="299" name="Google Shape;299;p14"/>
          <p:cNvGrpSpPr/>
          <p:nvPr/>
        </p:nvGrpSpPr>
        <p:grpSpPr>
          <a:xfrm>
            <a:off x="8253360" y="2133720"/>
            <a:ext cx="1652400" cy="1447560"/>
            <a:chOff x="8253360" y="2133720"/>
            <a:chExt cx="1652400" cy="1447560"/>
          </a:xfrm>
        </p:grpSpPr>
        <p:grpSp>
          <p:nvGrpSpPr>
            <p:cNvPr id="300" name="Google Shape;300;p14"/>
            <p:cNvGrpSpPr/>
            <p:nvPr/>
          </p:nvGrpSpPr>
          <p:grpSpPr>
            <a:xfrm>
              <a:off x="8253360" y="2660040"/>
              <a:ext cx="438480" cy="438480"/>
              <a:chOff x="8253360" y="2660040"/>
              <a:chExt cx="438480" cy="438480"/>
            </a:xfrm>
          </p:grpSpPr>
          <p:sp>
            <p:nvSpPr>
              <p:cNvPr id="301" name="Google Shape;301;p14"/>
              <p:cNvSpPr/>
              <p:nvPr/>
            </p:nvSpPr>
            <p:spPr>
              <a:xfrm>
                <a:off x="8253360" y="2660040"/>
                <a:ext cx="438480" cy="438480"/>
              </a:xfrm>
              <a:prstGeom prst="ellipse">
                <a:avLst/>
              </a:prstGeom>
              <a:solidFill>
                <a:srgbClr val="FFFFFF"/>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4"/>
              <p:cNvSpPr/>
              <p:nvPr/>
            </p:nvSpPr>
            <p:spPr>
              <a:xfrm>
                <a:off x="8354880" y="2696760"/>
                <a:ext cx="23580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S</a:t>
                </a:r>
                <a:endParaRPr b="0" sz="1800" strike="noStrike">
                  <a:latin typeface="Arial"/>
                  <a:ea typeface="Arial"/>
                  <a:cs typeface="Arial"/>
                  <a:sym typeface="Arial"/>
                </a:endParaRPr>
              </a:p>
            </p:txBody>
          </p:sp>
        </p:grpSp>
        <p:grpSp>
          <p:nvGrpSpPr>
            <p:cNvPr id="303" name="Google Shape;303;p14"/>
            <p:cNvGrpSpPr/>
            <p:nvPr/>
          </p:nvGrpSpPr>
          <p:grpSpPr>
            <a:xfrm>
              <a:off x="9467280" y="2660040"/>
              <a:ext cx="438480" cy="438480"/>
              <a:chOff x="9467280" y="2660040"/>
              <a:chExt cx="438480" cy="438480"/>
            </a:xfrm>
          </p:grpSpPr>
          <p:sp>
            <p:nvSpPr>
              <p:cNvPr id="304" name="Google Shape;304;p14"/>
              <p:cNvSpPr/>
              <p:nvPr/>
            </p:nvSpPr>
            <p:spPr>
              <a:xfrm>
                <a:off x="9467280" y="2660040"/>
                <a:ext cx="438480" cy="438480"/>
              </a:xfrm>
              <a:prstGeom prst="ellipse">
                <a:avLst/>
              </a:pr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4"/>
              <p:cNvSpPr/>
              <p:nvPr/>
            </p:nvSpPr>
            <p:spPr>
              <a:xfrm>
                <a:off x="9561960" y="2696760"/>
                <a:ext cx="24948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R</a:t>
                </a:r>
                <a:endParaRPr b="0" sz="1800" strike="noStrike">
                  <a:latin typeface="Arial"/>
                  <a:ea typeface="Arial"/>
                  <a:cs typeface="Arial"/>
                  <a:sym typeface="Arial"/>
                </a:endParaRPr>
              </a:p>
            </p:txBody>
          </p:sp>
        </p:grpSp>
        <p:grpSp>
          <p:nvGrpSpPr>
            <p:cNvPr id="306" name="Google Shape;306;p14"/>
            <p:cNvGrpSpPr/>
            <p:nvPr/>
          </p:nvGrpSpPr>
          <p:grpSpPr>
            <a:xfrm>
              <a:off x="8867880" y="3142800"/>
              <a:ext cx="438480" cy="438480"/>
              <a:chOff x="8867880" y="3142800"/>
              <a:chExt cx="438480" cy="438480"/>
            </a:xfrm>
          </p:grpSpPr>
          <p:sp>
            <p:nvSpPr>
              <p:cNvPr id="307" name="Google Shape;307;p14"/>
              <p:cNvSpPr/>
              <p:nvPr/>
            </p:nvSpPr>
            <p:spPr>
              <a:xfrm>
                <a:off x="8867880" y="3142800"/>
                <a:ext cx="438480" cy="438480"/>
              </a:xfrm>
              <a:prstGeom prst="ellipse">
                <a:avLst/>
              </a:prstGeom>
              <a:solidFill>
                <a:srgbClr val="FFFFFF"/>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4"/>
              <p:cNvSpPr/>
              <p:nvPr/>
            </p:nvSpPr>
            <p:spPr>
              <a:xfrm>
                <a:off x="8928720" y="3179520"/>
                <a:ext cx="31680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W</a:t>
                </a:r>
                <a:endParaRPr b="0" sz="1800" strike="noStrike">
                  <a:latin typeface="Arial"/>
                  <a:ea typeface="Arial"/>
                  <a:cs typeface="Arial"/>
                  <a:sym typeface="Arial"/>
                </a:endParaRPr>
              </a:p>
            </p:txBody>
          </p:sp>
        </p:grpSp>
        <p:cxnSp>
          <p:nvCxnSpPr>
            <p:cNvPr id="309" name="Google Shape;309;p14"/>
            <p:cNvCxnSpPr/>
            <p:nvPr/>
          </p:nvCxnSpPr>
          <p:spPr>
            <a:xfrm flipH="1">
              <a:off x="9241920" y="3034440"/>
              <a:ext cx="289440" cy="172440"/>
            </a:xfrm>
            <a:prstGeom prst="straightConnector1">
              <a:avLst/>
            </a:prstGeom>
            <a:noFill/>
            <a:ln cap="flat" cmpd="sng" w="28425">
              <a:solidFill>
                <a:srgbClr val="000000"/>
              </a:solidFill>
              <a:prstDash val="solid"/>
              <a:round/>
              <a:headEnd len="sm" w="sm" type="none"/>
              <a:tailEnd len="med" w="med" type="triangle"/>
            </a:ln>
          </p:spPr>
        </p:cxnSp>
        <p:cxnSp>
          <p:nvCxnSpPr>
            <p:cNvPr id="310" name="Google Shape;310;p14"/>
            <p:cNvCxnSpPr/>
            <p:nvPr/>
          </p:nvCxnSpPr>
          <p:spPr>
            <a:xfrm>
              <a:off x="8627760" y="3034440"/>
              <a:ext cx="304200" cy="172440"/>
            </a:xfrm>
            <a:prstGeom prst="straightConnector1">
              <a:avLst/>
            </a:prstGeom>
            <a:noFill/>
            <a:ln cap="flat" cmpd="sng" w="28425">
              <a:solidFill>
                <a:srgbClr val="000000"/>
              </a:solidFill>
              <a:prstDash val="solid"/>
              <a:round/>
              <a:headEnd len="sm" w="sm" type="none"/>
              <a:tailEnd len="med" w="med" type="triangle"/>
            </a:ln>
          </p:spPr>
        </p:cxnSp>
        <p:grpSp>
          <p:nvGrpSpPr>
            <p:cNvPr id="311" name="Google Shape;311;p14"/>
            <p:cNvGrpSpPr/>
            <p:nvPr/>
          </p:nvGrpSpPr>
          <p:grpSpPr>
            <a:xfrm>
              <a:off x="8867880" y="2133720"/>
              <a:ext cx="438480" cy="438480"/>
              <a:chOff x="8867880" y="2133720"/>
              <a:chExt cx="438480" cy="438480"/>
            </a:xfrm>
          </p:grpSpPr>
          <p:sp>
            <p:nvSpPr>
              <p:cNvPr id="312" name="Google Shape;312;p14"/>
              <p:cNvSpPr/>
              <p:nvPr/>
            </p:nvSpPr>
            <p:spPr>
              <a:xfrm>
                <a:off x="8867880" y="2133720"/>
                <a:ext cx="438480" cy="438480"/>
              </a:xfrm>
              <a:prstGeom prst="ellipse">
                <a:avLst/>
              </a:prstGeom>
              <a:solidFill>
                <a:srgbClr val="FFFFFF"/>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4"/>
              <p:cNvSpPr/>
              <p:nvPr/>
            </p:nvSpPr>
            <p:spPr>
              <a:xfrm>
                <a:off x="8961120" y="2170440"/>
                <a:ext cx="25128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C</a:t>
                </a:r>
                <a:endParaRPr b="0" sz="1800" strike="noStrike">
                  <a:latin typeface="Arial"/>
                  <a:ea typeface="Arial"/>
                  <a:cs typeface="Arial"/>
                  <a:sym typeface="Arial"/>
                </a:endParaRPr>
              </a:p>
            </p:txBody>
          </p:sp>
        </p:grpSp>
        <p:cxnSp>
          <p:nvCxnSpPr>
            <p:cNvPr id="314" name="Google Shape;314;p14"/>
            <p:cNvCxnSpPr/>
            <p:nvPr/>
          </p:nvCxnSpPr>
          <p:spPr>
            <a:xfrm>
              <a:off x="9241920" y="2507760"/>
              <a:ext cx="289440" cy="216360"/>
            </a:xfrm>
            <a:prstGeom prst="straightConnector1">
              <a:avLst/>
            </a:prstGeom>
            <a:noFill/>
            <a:ln cap="flat" cmpd="sng" w="28425">
              <a:solidFill>
                <a:srgbClr val="000000"/>
              </a:solidFill>
              <a:prstDash val="solid"/>
              <a:round/>
              <a:headEnd len="sm" w="sm" type="none"/>
              <a:tailEnd len="med" w="med" type="triangle"/>
            </a:ln>
          </p:spPr>
        </p:cxnSp>
        <p:cxnSp>
          <p:nvCxnSpPr>
            <p:cNvPr id="315" name="Google Shape;315;p14"/>
            <p:cNvCxnSpPr/>
            <p:nvPr/>
          </p:nvCxnSpPr>
          <p:spPr>
            <a:xfrm flipH="1">
              <a:off x="8627760" y="2507760"/>
              <a:ext cx="304200" cy="216360"/>
            </a:xfrm>
            <a:prstGeom prst="straightConnector1">
              <a:avLst/>
            </a:prstGeom>
            <a:noFill/>
            <a:ln cap="flat" cmpd="sng" w="28425">
              <a:solidFill>
                <a:srgbClr val="000000"/>
              </a:solidFill>
              <a:prstDash val="solid"/>
              <a:round/>
              <a:headEnd len="sm" w="sm" type="none"/>
              <a:tailEnd len="med" w="med" type="triangle"/>
            </a:ln>
          </p:spPr>
        </p:cxn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5"/>
          <p:cNvSpPr txBox="1"/>
          <p:nvPr/>
        </p:nvSpPr>
        <p:spPr>
          <a:xfrm>
            <a:off x="0" y="-25560"/>
            <a:ext cx="12191760" cy="114264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lang="en-US" sz="4400" strike="noStrike">
                <a:solidFill>
                  <a:srgbClr val="000000"/>
                </a:solidFill>
                <a:latin typeface="Palatino"/>
                <a:ea typeface="Palatino"/>
                <a:cs typeface="Palatino"/>
                <a:sym typeface="Palatino"/>
              </a:rPr>
              <a:t>Rejection Sampling</a:t>
            </a:r>
            <a:endParaRPr b="0" sz="4400" strike="noStrike">
              <a:solidFill>
                <a:srgbClr val="000000"/>
              </a:solidFill>
              <a:latin typeface="Arial"/>
              <a:ea typeface="Arial"/>
              <a:cs typeface="Arial"/>
              <a:sym typeface="Arial"/>
            </a:endParaRPr>
          </a:p>
        </p:txBody>
      </p:sp>
      <p:sp>
        <p:nvSpPr>
          <p:cNvPr id="321" name="Google Shape;321;p15"/>
          <p:cNvSpPr txBox="1"/>
          <p:nvPr/>
        </p:nvSpPr>
        <p:spPr>
          <a:xfrm>
            <a:off x="3429000" y="1295280"/>
            <a:ext cx="6095520" cy="2437920"/>
          </a:xfrm>
          <a:prstGeom prst="rect">
            <a:avLst/>
          </a:prstGeom>
          <a:noFill/>
          <a:ln cap="flat" cmpd="sng" w="28425">
            <a:solidFill>
              <a:srgbClr val="000000"/>
            </a:solidFill>
            <a:prstDash val="solid"/>
            <a:miter lim="8000"/>
            <a:headEnd len="sm" w="sm" type="none"/>
            <a:tailEnd len="sm" w="sm" type="none"/>
          </a:ln>
        </p:spPr>
        <p:txBody>
          <a:bodyPr anchorCtr="0" anchor="t" bIns="45700" lIns="45700" spcFirstLastPara="1" rIns="45700" wrap="square" tIns="45700">
            <a:noAutofit/>
          </a:bodyPr>
          <a:lstStyle/>
          <a:p>
            <a:pPr indent="-301320" lvl="0" marL="301680" marR="0" rtl="0" algn="l">
              <a:lnSpc>
                <a:spcPct val="100000"/>
              </a:lnSpc>
              <a:spcBef>
                <a:spcPts val="0"/>
              </a:spcBef>
              <a:spcAft>
                <a:spcPts val="0"/>
              </a:spcAft>
              <a:buClr>
                <a:srgbClr val="333399"/>
              </a:buClr>
              <a:buSzPts val="1760"/>
              <a:buFont typeface="Noto Sans Symbols"/>
              <a:buChar char="▪"/>
            </a:pPr>
            <a:r>
              <a:rPr b="0" lang="en-US" sz="1760" strike="noStrike">
                <a:solidFill>
                  <a:srgbClr val="333399"/>
                </a:solidFill>
                <a:latin typeface="Palatino"/>
                <a:ea typeface="Palatino"/>
                <a:cs typeface="Palatino"/>
                <a:sym typeface="Palatino"/>
              </a:rPr>
              <a:t>Input: evidence instantiation</a:t>
            </a:r>
            <a:endParaRPr b="0" sz="1760" strike="noStrike">
              <a:solidFill>
                <a:srgbClr val="333399"/>
              </a:solidFill>
              <a:latin typeface="Calibri"/>
              <a:ea typeface="Calibri"/>
              <a:cs typeface="Calibri"/>
              <a:sym typeface="Calibri"/>
            </a:endParaRPr>
          </a:p>
          <a:p>
            <a:pPr indent="-301320" lvl="0" marL="301680" marR="0" rtl="0" algn="l">
              <a:lnSpc>
                <a:spcPct val="100000"/>
              </a:lnSpc>
              <a:spcBef>
                <a:spcPts val="400"/>
              </a:spcBef>
              <a:spcAft>
                <a:spcPts val="0"/>
              </a:spcAft>
              <a:buClr>
                <a:srgbClr val="333399"/>
              </a:buClr>
              <a:buSzPts val="1760"/>
              <a:buFont typeface="Noto Sans Symbols"/>
              <a:buChar char="▪"/>
            </a:pPr>
            <a:r>
              <a:rPr b="0" lang="en-US" sz="1760" strike="noStrike">
                <a:solidFill>
                  <a:srgbClr val="333399"/>
                </a:solidFill>
                <a:latin typeface="Palatino"/>
                <a:ea typeface="Palatino"/>
                <a:cs typeface="Palatino"/>
                <a:sym typeface="Palatino"/>
              </a:rPr>
              <a:t>For i = 1, 2, …, n in topological order</a:t>
            </a:r>
            <a:endParaRPr b="0" sz="1760" strike="noStrike">
              <a:solidFill>
                <a:srgbClr val="333399"/>
              </a:solidFill>
              <a:latin typeface="Calibri"/>
              <a:ea typeface="Calibri"/>
              <a:cs typeface="Calibri"/>
              <a:sym typeface="Calibri"/>
            </a:endParaRPr>
          </a:p>
          <a:p>
            <a:pPr indent="0" lvl="0" marL="0" marR="0" rtl="0" algn="l">
              <a:spcBef>
                <a:spcPts val="0"/>
              </a:spcBef>
              <a:spcAft>
                <a:spcPts val="0"/>
              </a:spcAft>
              <a:buNone/>
            </a:pPr>
            <a:r>
              <a:t/>
            </a:r>
            <a:endParaRPr b="0" sz="1760" strike="noStrike">
              <a:solidFill>
                <a:srgbClr val="333399"/>
              </a:solidFill>
              <a:latin typeface="Calibri"/>
              <a:ea typeface="Calibri"/>
              <a:cs typeface="Calibri"/>
              <a:sym typeface="Calibri"/>
            </a:endParaRPr>
          </a:p>
          <a:p>
            <a:pPr indent="-250920" lvl="1" marL="653760" marR="0" rtl="0" algn="l">
              <a:lnSpc>
                <a:spcPct val="100000"/>
              </a:lnSpc>
              <a:spcBef>
                <a:spcPts val="300"/>
              </a:spcBef>
              <a:spcAft>
                <a:spcPts val="0"/>
              </a:spcAft>
              <a:buClr>
                <a:srgbClr val="000000"/>
              </a:buClr>
              <a:buSzPts val="1590"/>
              <a:buFont typeface="Noto Sans Symbols"/>
              <a:buChar char="▪"/>
            </a:pPr>
            <a:r>
              <a:rPr b="0" i="0" lang="en-US" sz="1590" u="none" cap="none" strike="noStrike">
                <a:solidFill>
                  <a:srgbClr val="000000"/>
                </a:solidFill>
                <a:latin typeface="Palatino"/>
                <a:ea typeface="Palatino"/>
                <a:cs typeface="Palatino"/>
                <a:sym typeface="Palatino"/>
              </a:rPr>
              <a:t>Sample x</a:t>
            </a:r>
            <a:r>
              <a:rPr b="0" baseline="-25000" i="0" lang="en-US" sz="1589" u="none" cap="none" strike="noStrike">
                <a:solidFill>
                  <a:srgbClr val="000000"/>
                </a:solidFill>
                <a:latin typeface="Palatino"/>
                <a:ea typeface="Palatino"/>
                <a:cs typeface="Palatino"/>
                <a:sym typeface="Palatino"/>
              </a:rPr>
              <a:t>i</a:t>
            </a:r>
            <a:r>
              <a:rPr b="0" i="0" lang="en-US" sz="1590" u="none" cap="none" strike="noStrike">
                <a:solidFill>
                  <a:srgbClr val="000000"/>
                </a:solidFill>
                <a:latin typeface="Palatino"/>
                <a:ea typeface="Palatino"/>
                <a:cs typeface="Palatino"/>
                <a:sym typeface="Palatino"/>
              </a:rPr>
              <a:t> from P(X</a:t>
            </a:r>
            <a:r>
              <a:rPr b="0" baseline="-25000" i="0" lang="en-US" sz="1589" u="none" cap="none" strike="noStrike">
                <a:solidFill>
                  <a:srgbClr val="000000"/>
                </a:solidFill>
                <a:latin typeface="Palatino"/>
                <a:ea typeface="Palatino"/>
                <a:cs typeface="Palatino"/>
                <a:sym typeface="Palatino"/>
              </a:rPr>
              <a:t>i</a:t>
            </a:r>
            <a:r>
              <a:rPr b="0" i="0" lang="en-US" sz="1590" u="none" cap="none" strike="noStrike">
                <a:solidFill>
                  <a:srgbClr val="000000"/>
                </a:solidFill>
                <a:latin typeface="Palatino"/>
                <a:ea typeface="Palatino"/>
                <a:cs typeface="Palatino"/>
                <a:sym typeface="Palatino"/>
              </a:rPr>
              <a:t> | Parents(X</a:t>
            </a:r>
            <a:r>
              <a:rPr b="0" baseline="-25000" i="0" lang="en-US" sz="1589" u="none" cap="none" strike="noStrike">
                <a:solidFill>
                  <a:srgbClr val="000000"/>
                </a:solidFill>
                <a:latin typeface="Palatino"/>
                <a:ea typeface="Palatino"/>
                <a:cs typeface="Palatino"/>
                <a:sym typeface="Palatino"/>
              </a:rPr>
              <a:t>i</a:t>
            </a:r>
            <a:r>
              <a:rPr b="0" i="0" lang="en-US" sz="1590" u="none" cap="none" strike="noStrike">
                <a:solidFill>
                  <a:srgbClr val="000000"/>
                </a:solidFill>
                <a:latin typeface="Palatino"/>
                <a:ea typeface="Palatino"/>
                <a:cs typeface="Palatino"/>
                <a:sym typeface="Palatino"/>
              </a:rPr>
              <a:t>))</a:t>
            </a:r>
            <a:endParaRPr b="0" i="0" sz="1590" u="none" cap="none" strike="noStrike">
              <a:solidFill>
                <a:srgbClr val="333399"/>
              </a:solidFill>
              <a:latin typeface="Calibri"/>
              <a:ea typeface="Calibri"/>
              <a:cs typeface="Calibri"/>
              <a:sym typeface="Calibri"/>
            </a:endParaRPr>
          </a:p>
          <a:p>
            <a:pPr indent="-250920" lvl="1" marL="653760" marR="0" rtl="0" algn="l">
              <a:lnSpc>
                <a:spcPct val="100000"/>
              </a:lnSpc>
              <a:spcBef>
                <a:spcPts val="300"/>
              </a:spcBef>
              <a:spcAft>
                <a:spcPts val="0"/>
              </a:spcAft>
              <a:buClr>
                <a:srgbClr val="000000"/>
              </a:buClr>
              <a:buSzPts val="1590"/>
              <a:buFont typeface="Noto Sans Symbols"/>
              <a:buChar char="▪"/>
            </a:pPr>
            <a:r>
              <a:rPr b="0" i="0" lang="en-US" sz="1590" u="none" cap="none" strike="noStrike">
                <a:solidFill>
                  <a:srgbClr val="000000"/>
                </a:solidFill>
                <a:latin typeface="Palatino"/>
                <a:ea typeface="Palatino"/>
                <a:cs typeface="Palatino"/>
                <a:sym typeface="Palatino"/>
              </a:rPr>
              <a:t>If x</a:t>
            </a:r>
            <a:r>
              <a:rPr b="0" baseline="-25000" i="0" lang="en-US" sz="1589" u="none" cap="none" strike="noStrike">
                <a:solidFill>
                  <a:srgbClr val="000000"/>
                </a:solidFill>
                <a:latin typeface="Palatino"/>
                <a:ea typeface="Palatino"/>
                <a:cs typeface="Palatino"/>
                <a:sym typeface="Palatino"/>
              </a:rPr>
              <a:t>i</a:t>
            </a:r>
            <a:r>
              <a:rPr b="0" i="0" lang="en-US" sz="1590" u="none" cap="none" strike="noStrike">
                <a:solidFill>
                  <a:srgbClr val="000000"/>
                </a:solidFill>
                <a:latin typeface="Palatino"/>
                <a:ea typeface="Palatino"/>
                <a:cs typeface="Palatino"/>
                <a:sym typeface="Palatino"/>
              </a:rPr>
              <a:t> not consistent with evidence</a:t>
            </a:r>
            <a:endParaRPr b="0" i="0" sz="1590" u="none" cap="none" strike="noStrike">
              <a:solidFill>
                <a:srgbClr val="333399"/>
              </a:solidFill>
              <a:latin typeface="Calibri"/>
              <a:ea typeface="Calibri"/>
              <a:cs typeface="Calibri"/>
              <a:sym typeface="Calibri"/>
            </a:endParaRPr>
          </a:p>
          <a:p>
            <a:pPr indent="-200879" lvl="2" marL="1005839" marR="0" rtl="0" algn="l">
              <a:lnSpc>
                <a:spcPct val="100000"/>
              </a:lnSpc>
              <a:spcBef>
                <a:spcPts val="300"/>
              </a:spcBef>
              <a:spcAft>
                <a:spcPts val="0"/>
              </a:spcAft>
              <a:buClr>
                <a:srgbClr val="333399"/>
              </a:buClr>
              <a:buSzPts val="1410"/>
              <a:buFont typeface="Noto Sans Symbols"/>
              <a:buChar char="▪"/>
            </a:pPr>
            <a:r>
              <a:rPr b="0" i="0" lang="en-US" sz="1410" u="none" cap="none" strike="noStrike">
                <a:solidFill>
                  <a:srgbClr val="000000"/>
                </a:solidFill>
                <a:latin typeface="Palatino"/>
                <a:ea typeface="Palatino"/>
                <a:cs typeface="Palatino"/>
                <a:sym typeface="Palatino"/>
              </a:rPr>
              <a:t>Reject: return – no sample is generated in this cycle</a:t>
            </a:r>
            <a:endParaRPr b="0" i="0" sz="1410" u="none" cap="none" strike="noStrike">
              <a:solidFill>
                <a:srgbClr val="333399"/>
              </a:solidFill>
              <a:latin typeface="Calibri"/>
              <a:ea typeface="Calibri"/>
              <a:cs typeface="Calibri"/>
              <a:sym typeface="Calibri"/>
            </a:endParaRPr>
          </a:p>
          <a:p>
            <a:pPr indent="0" lvl="0" marL="0" marR="0" rtl="0" algn="l">
              <a:spcBef>
                <a:spcPts val="0"/>
              </a:spcBef>
              <a:spcAft>
                <a:spcPts val="0"/>
              </a:spcAft>
              <a:buNone/>
            </a:pPr>
            <a:r>
              <a:t/>
            </a:r>
            <a:endParaRPr b="0" sz="1410" strike="noStrike">
              <a:solidFill>
                <a:srgbClr val="333399"/>
              </a:solidFill>
              <a:latin typeface="Calibri"/>
              <a:ea typeface="Calibri"/>
              <a:cs typeface="Calibri"/>
              <a:sym typeface="Calibri"/>
            </a:endParaRPr>
          </a:p>
          <a:p>
            <a:pPr indent="-301320" lvl="0" marL="301680" marR="0" rtl="0" algn="l">
              <a:lnSpc>
                <a:spcPct val="100000"/>
              </a:lnSpc>
              <a:spcBef>
                <a:spcPts val="400"/>
              </a:spcBef>
              <a:spcAft>
                <a:spcPts val="0"/>
              </a:spcAft>
              <a:buClr>
                <a:srgbClr val="333399"/>
              </a:buClr>
              <a:buSzPts val="1760"/>
              <a:buFont typeface="Noto Sans Symbols"/>
              <a:buChar char="▪"/>
            </a:pPr>
            <a:r>
              <a:rPr b="0" lang="en-US" sz="1760" strike="noStrike">
                <a:solidFill>
                  <a:srgbClr val="333399"/>
                </a:solidFill>
                <a:latin typeface="Palatino"/>
                <a:ea typeface="Palatino"/>
                <a:cs typeface="Palatino"/>
                <a:sym typeface="Palatino"/>
              </a:rPr>
              <a:t>Return (x</a:t>
            </a:r>
            <a:r>
              <a:rPr b="0" baseline="-25000" lang="en-US" sz="1758" strike="noStrike">
                <a:solidFill>
                  <a:srgbClr val="333399"/>
                </a:solidFill>
                <a:latin typeface="Palatino"/>
                <a:ea typeface="Palatino"/>
                <a:cs typeface="Palatino"/>
                <a:sym typeface="Palatino"/>
              </a:rPr>
              <a:t>1</a:t>
            </a:r>
            <a:r>
              <a:rPr b="0" lang="en-US" sz="1760" strike="noStrike">
                <a:solidFill>
                  <a:srgbClr val="333399"/>
                </a:solidFill>
                <a:latin typeface="Palatino"/>
                <a:ea typeface="Palatino"/>
                <a:cs typeface="Palatino"/>
                <a:sym typeface="Palatino"/>
              </a:rPr>
              <a:t>, x</a:t>
            </a:r>
            <a:r>
              <a:rPr b="0" baseline="-25000" lang="en-US" sz="1758" strike="noStrike">
                <a:solidFill>
                  <a:srgbClr val="333399"/>
                </a:solidFill>
                <a:latin typeface="Palatino"/>
                <a:ea typeface="Palatino"/>
                <a:cs typeface="Palatino"/>
                <a:sym typeface="Palatino"/>
              </a:rPr>
              <a:t>2</a:t>
            </a:r>
            <a:r>
              <a:rPr b="0" lang="en-US" sz="1760" strike="noStrike">
                <a:solidFill>
                  <a:srgbClr val="333399"/>
                </a:solidFill>
                <a:latin typeface="Palatino"/>
                <a:ea typeface="Palatino"/>
                <a:cs typeface="Palatino"/>
                <a:sym typeface="Palatino"/>
              </a:rPr>
              <a:t>, …, x</a:t>
            </a:r>
            <a:r>
              <a:rPr b="0" baseline="-25000" lang="en-US" sz="1758" strike="noStrike">
                <a:solidFill>
                  <a:srgbClr val="333399"/>
                </a:solidFill>
                <a:latin typeface="Palatino"/>
                <a:ea typeface="Palatino"/>
                <a:cs typeface="Palatino"/>
                <a:sym typeface="Palatino"/>
              </a:rPr>
              <a:t>n</a:t>
            </a:r>
            <a:r>
              <a:rPr b="0" lang="en-US" sz="1760" strike="noStrike">
                <a:solidFill>
                  <a:srgbClr val="333399"/>
                </a:solidFill>
                <a:latin typeface="Palatino"/>
                <a:ea typeface="Palatino"/>
                <a:cs typeface="Palatino"/>
                <a:sym typeface="Palatino"/>
              </a:rPr>
              <a:t>)</a:t>
            </a:r>
            <a:endParaRPr b="0" sz="1760" strike="noStrike">
              <a:solidFill>
                <a:srgbClr val="333399"/>
              </a:solidFill>
              <a:latin typeface="Calibri"/>
              <a:ea typeface="Calibri"/>
              <a:cs typeface="Calibri"/>
              <a:sym typeface="Calibri"/>
            </a:endParaRPr>
          </a:p>
        </p:txBody>
      </p:sp>
      <p:pic>
        <p:nvPicPr>
          <p:cNvPr descr="Picture 3" id="322" name="Google Shape;322;p15"/>
          <p:cNvPicPr preferRelativeResize="0"/>
          <p:nvPr/>
        </p:nvPicPr>
        <p:blipFill rotWithShape="1">
          <a:blip r:embed="rId3">
            <a:alphaModFix/>
          </a:blip>
          <a:srcRect b="0" l="0" r="0" t="0"/>
          <a:stretch/>
        </p:blipFill>
        <p:spPr>
          <a:xfrm>
            <a:off x="1371600" y="4320000"/>
            <a:ext cx="9753120" cy="253764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6"/>
          <p:cNvSpPr txBox="1"/>
          <p:nvPr/>
        </p:nvSpPr>
        <p:spPr>
          <a:xfrm>
            <a:off x="0" y="-25560"/>
            <a:ext cx="12191760" cy="114264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lang="en-US" sz="4400" strike="noStrike">
                <a:solidFill>
                  <a:srgbClr val="000000"/>
                </a:solidFill>
                <a:latin typeface="Palatino"/>
                <a:ea typeface="Palatino"/>
                <a:cs typeface="Palatino"/>
                <a:sym typeface="Palatino"/>
              </a:rPr>
              <a:t>Likelihood Weighting</a:t>
            </a:r>
            <a:endParaRPr b="0" sz="4400" strike="noStrike">
              <a:solidFill>
                <a:srgbClr val="000000"/>
              </a:solidFill>
              <a:latin typeface="Arial"/>
              <a:ea typeface="Arial"/>
              <a:cs typeface="Arial"/>
              <a:sym typeface="Arial"/>
            </a:endParaRPr>
          </a:p>
        </p:txBody>
      </p:sp>
      <p:pic>
        <p:nvPicPr>
          <p:cNvPr descr="Picture 4" id="328" name="Google Shape;328;p16"/>
          <p:cNvPicPr preferRelativeResize="0"/>
          <p:nvPr/>
        </p:nvPicPr>
        <p:blipFill rotWithShape="1">
          <a:blip r:embed="rId3">
            <a:alphaModFix/>
          </a:blip>
          <a:srcRect b="0" l="0" r="0" t="0"/>
          <a:stretch/>
        </p:blipFill>
        <p:spPr>
          <a:xfrm>
            <a:off x="152280" y="3337560"/>
            <a:ext cx="12191760" cy="2910240"/>
          </a:xfrm>
          <a:prstGeom prst="rect">
            <a:avLst/>
          </a:prstGeom>
          <a:noFill/>
          <a:ln>
            <a:noFill/>
          </a:ln>
        </p:spPr>
      </p:pic>
      <p:pic>
        <p:nvPicPr>
          <p:cNvPr descr="Picture 3" id="329" name="Google Shape;329;p16"/>
          <p:cNvPicPr preferRelativeResize="0"/>
          <p:nvPr/>
        </p:nvPicPr>
        <p:blipFill rotWithShape="1">
          <a:blip r:embed="rId4">
            <a:alphaModFix/>
          </a:blip>
          <a:srcRect b="0" l="0" r="0" t="0"/>
          <a:stretch/>
        </p:blipFill>
        <p:spPr>
          <a:xfrm>
            <a:off x="3429000" y="1676520"/>
            <a:ext cx="2622240" cy="209772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7"/>
          <p:cNvSpPr/>
          <p:nvPr/>
        </p:nvSpPr>
        <p:spPr>
          <a:xfrm>
            <a:off x="6141600" y="1523880"/>
            <a:ext cx="5851800" cy="1674360"/>
          </a:xfrm>
          <a:prstGeom prst="rect">
            <a:avLst/>
          </a:prstGeom>
          <a:noFill/>
          <a:ln>
            <a:noFill/>
          </a:ln>
        </p:spPr>
        <p:txBody>
          <a:bodyPr anchorCtr="0" anchor="t" bIns="45700" lIns="45700" spcFirstLastPara="1" rIns="45700" wrap="square" tIns="45700">
            <a:spAutoFit/>
          </a:bodyPr>
          <a:lstStyle/>
          <a:p>
            <a:pPr indent="-342360" lvl="0" marL="342720" marR="0" rtl="0" algn="l">
              <a:lnSpc>
                <a:spcPct val="90000"/>
              </a:lnSpc>
              <a:spcBef>
                <a:spcPts val="0"/>
              </a:spcBef>
              <a:spcAft>
                <a:spcPts val="0"/>
              </a:spcAft>
              <a:buClr>
                <a:srgbClr val="333399"/>
              </a:buClr>
              <a:buSzPts val="2400"/>
              <a:buFont typeface="Noto Sans Symbols"/>
              <a:buChar char="▪"/>
            </a:pPr>
            <a:r>
              <a:rPr b="0" lang="en-US" sz="2400" strike="noStrike">
                <a:solidFill>
                  <a:srgbClr val="333399"/>
                </a:solidFill>
                <a:latin typeface="Palatino"/>
                <a:ea typeface="Palatino"/>
                <a:cs typeface="Palatino"/>
                <a:sym typeface="Palatino"/>
              </a:rPr>
              <a:t>Idea: fix evidence variables and sample the rest</a:t>
            </a:r>
            <a:endParaRPr b="0" sz="2400" strike="noStrike">
              <a:latin typeface="Arial"/>
              <a:ea typeface="Arial"/>
              <a:cs typeface="Arial"/>
              <a:sym typeface="Arial"/>
            </a:endParaRPr>
          </a:p>
          <a:p>
            <a:pPr indent="-285480" lvl="1" marL="74304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Palatino"/>
                <a:ea typeface="Palatino"/>
                <a:cs typeface="Palatino"/>
                <a:sym typeface="Palatino"/>
              </a:rPr>
              <a:t>Problem: sample distribution not consistent!</a:t>
            </a:r>
            <a:endParaRPr b="0" i="0" sz="2000" u="none" cap="none" strike="noStrike">
              <a:latin typeface="Arial"/>
              <a:ea typeface="Arial"/>
              <a:cs typeface="Arial"/>
              <a:sym typeface="Arial"/>
            </a:endParaRPr>
          </a:p>
          <a:p>
            <a:pPr indent="-285480" lvl="1" marL="74304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Palatino"/>
                <a:ea typeface="Palatino"/>
                <a:cs typeface="Palatino"/>
                <a:sym typeface="Palatino"/>
              </a:rPr>
              <a:t>Solution: weight by probability of evidence given parents</a:t>
            </a:r>
            <a:endParaRPr b="0" i="0" sz="2000" u="none" cap="none" strike="noStrike">
              <a:latin typeface="Arial"/>
              <a:ea typeface="Arial"/>
              <a:cs typeface="Arial"/>
              <a:sym typeface="Arial"/>
            </a:endParaRPr>
          </a:p>
        </p:txBody>
      </p:sp>
      <p:sp>
        <p:nvSpPr>
          <p:cNvPr id="335" name="Google Shape;335;p17"/>
          <p:cNvSpPr txBox="1"/>
          <p:nvPr/>
        </p:nvSpPr>
        <p:spPr>
          <a:xfrm>
            <a:off x="0" y="-25560"/>
            <a:ext cx="12191760" cy="114264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lang="en-US" sz="4400" strike="noStrike">
                <a:solidFill>
                  <a:srgbClr val="000000"/>
                </a:solidFill>
                <a:latin typeface="Palatino"/>
                <a:ea typeface="Palatino"/>
                <a:cs typeface="Palatino"/>
                <a:sym typeface="Palatino"/>
              </a:rPr>
              <a:t>Likelihood Weighting</a:t>
            </a:r>
            <a:endParaRPr b="0" sz="4400" strike="noStrike">
              <a:solidFill>
                <a:srgbClr val="000000"/>
              </a:solidFill>
              <a:latin typeface="Arial"/>
              <a:ea typeface="Arial"/>
              <a:cs typeface="Arial"/>
              <a:sym typeface="Arial"/>
            </a:endParaRPr>
          </a:p>
        </p:txBody>
      </p:sp>
      <p:sp>
        <p:nvSpPr>
          <p:cNvPr id="336" name="Google Shape;336;p17"/>
          <p:cNvSpPr txBox="1"/>
          <p:nvPr/>
        </p:nvSpPr>
        <p:spPr>
          <a:xfrm>
            <a:off x="228600" y="1523880"/>
            <a:ext cx="5866920" cy="5028840"/>
          </a:xfrm>
          <a:prstGeom prst="rect">
            <a:avLst/>
          </a:prstGeom>
          <a:noFill/>
          <a:ln>
            <a:noFill/>
          </a:ln>
        </p:spPr>
        <p:txBody>
          <a:bodyPr anchorCtr="0" anchor="t" bIns="45700" lIns="45700" spcFirstLastPara="1" rIns="45700" wrap="square" tIns="45700">
            <a:noAutofit/>
          </a:bodyPr>
          <a:lstStyle/>
          <a:p>
            <a:pPr indent="-342360" lvl="0" marL="342720" marR="0" rtl="0" algn="l">
              <a:lnSpc>
                <a:spcPct val="90000"/>
              </a:lnSpc>
              <a:spcBef>
                <a:spcPts val="0"/>
              </a:spcBef>
              <a:spcAft>
                <a:spcPts val="0"/>
              </a:spcAft>
              <a:buClr>
                <a:srgbClr val="333399"/>
              </a:buClr>
              <a:buSzPts val="2400"/>
              <a:buFont typeface="Noto Sans Symbols"/>
              <a:buChar char="▪"/>
            </a:pPr>
            <a:r>
              <a:rPr b="0" lang="en-US" sz="2400" strike="noStrike">
                <a:solidFill>
                  <a:srgbClr val="333399"/>
                </a:solidFill>
                <a:latin typeface="Palatino"/>
                <a:ea typeface="Palatino"/>
                <a:cs typeface="Palatino"/>
                <a:sym typeface="Palatino"/>
              </a:rPr>
              <a:t>Problem with rejection sampling:</a:t>
            </a:r>
            <a:endParaRPr b="0" sz="2400" strike="noStrike">
              <a:solidFill>
                <a:srgbClr val="333399"/>
              </a:solidFill>
              <a:latin typeface="Calibri"/>
              <a:ea typeface="Calibri"/>
              <a:cs typeface="Calibri"/>
              <a:sym typeface="Calibri"/>
            </a:endParaRPr>
          </a:p>
          <a:p>
            <a:pPr indent="-285480" lvl="1" marL="74304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Palatino"/>
                <a:ea typeface="Palatino"/>
                <a:cs typeface="Palatino"/>
                <a:sym typeface="Palatino"/>
              </a:rPr>
              <a:t>If evidence is unlikely, rejects lots of samples</a:t>
            </a:r>
            <a:endParaRPr b="0" i="0" sz="2000" u="none" cap="none" strike="noStrike">
              <a:solidFill>
                <a:srgbClr val="333399"/>
              </a:solidFill>
              <a:latin typeface="Calibri"/>
              <a:ea typeface="Calibri"/>
              <a:cs typeface="Calibri"/>
              <a:sym typeface="Calibri"/>
            </a:endParaRPr>
          </a:p>
          <a:p>
            <a:pPr indent="-285480" lvl="1" marL="74304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Palatino"/>
                <a:ea typeface="Palatino"/>
                <a:cs typeface="Palatino"/>
                <a:sym typeface="Palatino"/>
              </a:rPr>
              <a:t>Consider P( Shape | blue )</a:t>
            </a:r>
            <a:endParaRPr b="0" i="0" sz="2000" u="none" cap="none" strike="noStrike">
              <a:solidFill>
                <a:srgbClr val="333399"/>
              </a:solidFill>
              <a:latin typeface="Calibri"/>
              <a:ea typeface="Calibri"/>
              <a:cs typeface="Calibri"/>
              <a:sym typeface="Calibri"/>
            </a:endParaRPr>
          </a:p>
        </p:txBody>
      </p:sp>
      <p:sp>
        <p:nvSpPr>
          <p:cNvPr id="337" name="Google Shape;337;p17"/>
          <p:cNvSpPr/>
          <p:nvPr/>
        </p:nvSpPr>
        <p:spPr>
          <a:xfrm>
            <a:off x="7408800" y="3944880"/>
            <a:ext cx="958320" cy="360"/>
          </a:xfrm>
          <a:custGeom>
            <a:rect b="b" l="l" r="r" t="t"/>
            <a:pathLst>
              <a:path extrusionOk="0" h="120000" w="21600">
                <a:moveTo>
                  <a:pt x="0" y="0"/>
                </a:moveTo>
                <a:cubicBezTo>
                  <a:pt x="7200" y="0"/>
                  <a:pt x="14400" y="0"/>
                  <a:pt x="21600" y="0"/>
                </a:cubicBez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8" name="Google Shape;338;p17"/>
          <p:cNvGrpSpPr/>
          <p:nvPr/>
        </p:nvGrpSpPr>
        <p:grpSpPr>
          <a:xfrm>
            <a:off x="6172200" y="3657600"/>
            <a:ext cx="1222200" cy="574200"/>
            <a:chOff x="6172200" y="3657600"/>
            <a:chExt cx="1222200" cy="574200"/>
          </a:xfrm>
        </p:grpSpPr>
        <p:sp>
          <p:nvSpPr>
            <p:cNvPr id="339" name="Google Shape;339;p17"/>
            <p:cNvSpPr/>
            <p:nvPr/>
          </p:nvSpPr>
          <p:spPr>
            <a:xfrm>
              <a:off x="6172200" y="3657600"/>
              <a:ext cx="1222200" cy="574200"/>
            </a:xfrm>
            <a:prstGeom prst="ellipse">
              <a:avLst/>
            </a:prstGeom>
            <a:solidFill>
              <a:srgbClr val="FFFFFF"/>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7"/>
            <p:cNvSpPr/>
            <p:nvPr/>
          </p:nvSpPr>
          <p:spPr>
            <a:xfrm>
              <a:off x="6380280" y="3762360"/>
              <a:ext cx="80568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lang="en-US" sz="1800" strike="noStrike">
                  <a:solidFill>
                    <a:srgbClr val="000000"/>
                  </a:solidFill>
                  <a:latin typeface="Calibri"/>
                  <a:ea typeface="Calibri"/>
                  <a:cs typeface="Calibri"/>
                  <a:sym typeface="Calibri"/>
                </a:rPr>
                <a:t>Shape</a:t>
              </a:r>
              <a:endParaRPr b="0" sz="1800" strike="noStrike">
                <a:latin typeface="Arial"/>
                <a:ea typeface="Arial"/>
                <a:cs typeface="Arial"/>
                <a:sym typeface="Arial"/>
              </a:endParaRPr>
            </a:p>
          </p:txBody>
        </p:sp>
      </p:grpSp>
      <p:grpSp>
        <p:nvGrpSpPr>
          <p:cNvPr id="341" name="Google Shape;341;p17"/>
          <p:cNvGrpSpPr/>
          <p:nvPr/>
        </p:nvGrpSpPr>
        <p:grpSpPr>
          <a:xfrm>
            <a:off x="8381880" y="3657600"/>
            <a:ext cx="1222200" cy="574200"/>
            <a:chOff x="8381880" y="3657600"/>
            <a:chExt cx="1222200" cy="574200"/>
          </a:xfrm>
        </p:grpSpPr>
        <p:sp>
          <p:nvSpPr>
            <p:cNvPr id="342" name="Google Shape;342;p17"/>
            <p:cNvSpPr/>
            <p:nvPr/>
          </p:nvSpPr>
          <p:spPr>
            <a:xfrm>
              <a:off x="8381880" y="3657600"/>
              <a:ext cx="1222200" cy="574200"/>
            </a:xfrm>
            <a:prstGeom prst="ellipse">
              <a:avLst/>
            </a:prstGeom>
            <a:solidFill>
              <a:srgbClr val="3333FF"/>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7"/>
            <p:cNvSpPr/>
            <p:nvPr/>
          </p:nvSpPr>
          <p:spPr>
            <a:xfrm>
              <a:off x="8648280" y="3762360"/>
              <a:ext cx="69012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lang="en-US" sz="1800" strike="noStrike">
                  <a:solidFill>
                    <a:srgbClr val="000000"/>
                  </a:solidFill>
                  <a:latin typeface="Calibri"/>
                  <a:ea typeface="Calibri"/>
                  <a:cs typeface="Calibri"/>
                  <a:sym typeface="Calibri"/>
                </a:rPr>
                <a:t>Color</a:t>
              </a:r>
              <a:endParaRPr b="0" sz="1800" strike="noStrike">
                <a:latin typeface="Arial"/>
                <a:ea typeface="Arial"/>
                <a:cs typeface="Arial"/>
                <a:sym typeface="Arial"/>
              </a:endParaRPr>
            </a:p>
          </p:txBody>
        </p:sp>
      </p:grpSp>
      <p:cxnSp>
        <p:nvCxnSpPr>
          <p:cNvPr id="344" name="Google Shape;344;p17"/>
          <p:cNvCxnSpPr/>
          <p:nvPr/>
        </p:nvCxnSpPr>
        <p:spPr>
          <a:xfrm flipH="1" rot="10800000">
            <a:off x="8534160" y="3657600"/>
            <a:ext cx="609840" cy="457200"/>
          </a:xfrm>
          <a:prstGeom prst="straightConnector1">
            <a:avLst/>
          </a:prstGeom>
          <a:noFill/>
          <a:ln cap="flat" cmpd="sng" w="25550">
            <a:solidFill>
              <a:srgbClr val="000000"/>
            </a:solidFill>
            <a:prstDash val="solid"/>
            <a:round/>
            <a:headEnd len="sm" w="sm" type="none"/>
            <a:tailEnd len="sm" w="sm" type="none"/>
          </a:ln>
        </p:spPr>
      </p:cxnSp>
      <p:cxnSp>
        <p:nvCxnSpPr>
          <p:cNvPr id="345" name="Google Shape;345;p17"/>
          <p:cNvCxnSpPr/>
          <p:nvPr/>
        </p:nvCxnSpPr>
        <p:spPr>
          <a:xfrm flipH="1" rot="10800000">
            <a:off x="8915400" y="3733560"/>
            <a:ext cx="533160" cy="457200"/>
          </a:xfrm>
          <a:prstGeom prst="straightConnector1">
            <a:avLst/>
          </a:prstGeom>
          <a:noFill/>
          <a:ln cap="flat" cmpd="sng" w="25550">
            <a:solidFill>
              <a:srgbClr val="000000"/>
            </a:solidFill>
            <a:prstDash val="solid"/>
            <a:round/>
            <a:headEnd len="sm" w="sm" type="none"/>
            <a:tailEnd len="sm" w="sm" type="none"/>
          </a:ln>
        </p:spPr>
      </p:cxnSp>
      <p:sp>
        <p:nvSpPr>
          <p:cNvPr id="346" name="Google Shape;346;p17"/>
          <p:cNvSpPr/>
          <p:nvPr/>
        </p:nvSpPr>
        <p:spPr>
          <a:xfrm>
            <a:off x="1538280" y="3944880"/>
            <a:ext cx="504360" cy="360"/>
          </a:xfrm>
          <a:custGeom>
            <a:rect b="b" l="l" r="r" t="t"/>
            <a:pathLst>
              <a:path extrusionOk="0" h="120000" w="21600">
                <a:moveTo>
                  <a:pt x="0" y="0"/>
                </a:moveTo>
                <a:cubicBezTo>
                  <a:pt x="7200" y="0"/>
                  <a:pt x="14400" y="0"/>
                  <a:pt x="21600" y="0"/>
                </a:cubicBezTo>
              </a:path>
            </a:pathLst>
          </a:cu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7" name="Google Shape;347;p17"/>
          <p:cNvGrpSpPr/>
          <p:nvPr/>
        </p:nvGrpSpPr>
        <p:grpSpPr>
          <a:xfrm>
            <a:off x="301680" y="3657600"/>
            <a:ext cx="1222200" cy="574200"/>
            <a:chOff x="301680" y="3657600"/>
            <a:chExt cx="1222200" cy="574200"/>
          </a:xfrm>
        </p:grpSpPr>
        <p:sp>
          <p:nvSpPr>
            <p:cNvPr id="348" name="Google Shape;348;p17"/>
            <p:cNvSpPr/>
            <p:nvPr/>
          </p:nvSpPr>
          <p:spPr>
            <a:xfrm>
              <a:off x="301680" y="3657600"/>
              <a:ext cx="1222200" cy="574200"/>
            </a:xfrm>
            <a:prstGeom prst="ellipse">
              <a:avLst/>
            </a:prstGeom>
            <a:solidFill>
              <a:srgbClr val="FFFFFF"/>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509760" y="3762360"/>
              <a:ext cx="80568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lang="en-US" sz="1800" strike="noStrike">
                  <a:solidFill>
                    <a:srgbClr val="000000"/>
                  </a:solidFill>
                  <a:latin typeface="Calibri"/>
                  <a:ea typeface="Calibri"/>
                  <a:cs typeface="Calibri"/>
                  <a:sym typeface="Calibri"/>
                </a:rPr>
                <a:t>Shape</a:t>
              </a:r>
              <a:endParaRPr b="0" sz="1800" strike="noStrike">
                <a:latin typeface="Arial"/>
                <a:ea typeface="Arial"/>
                <a:cs typeface="Arial"/>
                <a:sym typeface="Arial"/>
              </a:endParaRPr>
            </a:p>
          </p:txBody>
        </p:sp>
      </p:grpSp>
      <p:grpSp>
        <p:nvGrpSpPr>
          <p:cNvPr id="350" name="Google Shape;350;p17"/>
          <p:cNvGrpSpPr/>
          <p:nvPr/>
        </p:nvGrpSpPr>
        <p:grpSpPr>
          <a:xfrm>
            <a:off x="2057400" y="3657600"/>
            <a:ext cx="1222200" cy="574200"/>
            <a:chOff x="2057400" y="3657600"/>
            <a:chExt cx="1222200" cy="574200"/>
          </a:xfrm>
        </p:grpSpPr>
        <p:sp>
          <p:nvSpPr>
            <p:cNvPr id="351" name="Google Shape;351;p17"/>
            <p:cNvSpPr/>
            <p:nvPr/>
          </p:nvSpPr>
          <p:spPr>
            <a:xfrm>
              <a:off x="2057400" y="3657600"/>
              <a:ext cx="1222200" cy="574200"/>
            </a:xfrm>
            <a:prstGeom prst="ellipse">
              <a:avLst/>
            </a:prstGeom>
            <a:solidFill>
              <a:srgbClr val="FFFFFF"/>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2323440" y="3762360"/>
              <a:ext cx="69012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lang="en-US" sz="1800" strike="noStrike">
                  <a:solidFill>
                    <a:srgbClr val="000000"/>
                  </a:solidFill>
                  <a:latin typeface="Calibri"/>
                  <a:ea typeface="Calibri"/>
                  <a:cs typeface="Calibri"/>
                  <a:sym typeface="Calibri"/>
                </a:rPr>
                <a:t>Color</a:t>
              </a:r>
              <a:endParaRPr b="0" sz="1800" strike="noStrike">
                <a:latin typeface="Arial"/>
                <a:ea typeface="Arial"/>
                <a:cs typeface="Arial"/>
                <a:sym typeface="Arial"/>
              </a:endParaRPr>
            </a:p>
          </p:txBody>
        </p:sp>
      </p:grpSp>
      <p:sp>
        <p:nvSpPr>
          <p:cNvPr id="353" name="Google Shape;353;p17"/>
          <p:cNvSpPr/>
          <p:nvPr/>
        </p:nvSpPr>
        <p:spPr>
          <a:xfrm>
            <a:off x="3169800" y="3124080"/>
            <a:ext cx="2651400" cy="1614960"/>
          </a:xfrm>
          <a:prstGeom prst="rect">
            <a:avLst/>
          </a:prstGeom>
          <a:noFill/>
          <a:ln>
            <a:noFill/>
          </a:ln>
        </p:spPr>
        <p:txBody>
          <a:bodyPr anchorCtr="0" anchor="t" bIns="45000" lIns="45700" spcFirstLastPara="1" rIns="45700" wrap="square" tIns="45000">
            <a:spAutoFit/>
          </a:bodyPr>
          <a:lstStyle/>
          <a:p>
            <a:pPr indent="0" lvl="0" marL="0" marR="0" rtl="0" algn="l">
              <a:lnSpc>
                <a:spcPct val="100000"/>
              </a:lnSpc>
              <a:spcBef>
                <a:spcPts val="0"/>
              </a:spcBef>
              <a:spcAft>
                <a:spcPts val="0"/>
              </a:spcAft>
              <a:buNone/>
            </a:pPr>
            <a:r>
              <a:rPr b="0" lang="en-US" sz="2000" strike="noStrike">
                <a:solidFill>
                  <a:srgbClr val="000000"/>
                </a:solidFill>
                <a:latin typeface="Palatino"/>
                <a:ea typeface="Palatino"/>
                <a:cs typeface="Palatino"/>
                <a:sym typeface="Palatino"/>
              </a:rPr>
              <a:t> </a:t>
            </a:r>
            <a:r>
              <a:rPr b="0" lang="en-US" sz="2000" strike="sngStrike">
                <a:solidFill>
                  <a:srgbClr val="000000"/>
                </a:solidFill>
                <a:latin typeface="Palatino"/>
                <a:ea typeface="Palatino"/>
                <a:cs typeface="Palatino"/>
                <a:sym typeface="Palatino"/>
              </a:rPr>
              <a:t>pyramid,  green</a:t>
            </a:r>
            <a:endParaRPr b="0" sz="2000" strike="noStrike">
              <a:latin typeface="Arial"/>
              <a:ea typeface="Arial"/>
              <a:cs typeface="Arial"/>
              <a:sym typeface="Arial"/>
            </a:endParaRPr>
          </a:p>
          <a:p>
            <a:pPr indent="0" lvl="0" marL="0" marR="0" rtl="0" algn="l">
              <a:lnSpc>
                <a:spcPct val="100000"/>
              </a:lnSpc>
              <a:spcBef>
                <a:spcPts val="0"/>
              </a:spcBef>
              <a:spcAft>
                <a:spcPts val="0"/>
              </a:spcAft>
              <a:buNone/>
            </a:pPr>
            <a:r>
              <a:rPr b="0" lang="en-US" sz="2000" strike="noStrike">
                <a:solidFill>
                  <a:srgbClr val="000000"/>
                </a:solidFill>
                <a:latin typeface="Palatino"/>
                <a:ea typeface="Palatino"/>
                <a:cs typeface="Palatino"/>
                <a:sym typeface="Palatino"/>
              </a:rPr>
              <a:t> </a:t>
            </a:r>
            <a:r>
              <a:rPr b="0" lang="en-US" sz="2000" strike="sngStrike">
                <a:solidFill>
                  <a:srgbClr val="000000"/>
                </a:solidFill>
                <a:latin typeface="Palatino"/>
                <a:ea typeface="Palatino"/>
                <a:cs typeface="Palatino"/>
                <a:sym typeface="Palatino"/>
              </a:rPr>
              <a:t>pyramid,  red</a:t>
            </a:r>
            <a:endParaRPr b="0" sz="2000" strike="noStrike">
              <a:latin typeface="Arial"/>
              <a:ea typeface="Arial"/>
              <a:cs typeface="Arial"/>
              <a:sym typeface="Arial"/>
            </a:endParaRPr>
          </a:p>
          <a:p>
            <a:pPr indent="0" lvl="0" marL="0" marR="0" rtl="0" algn="l">
              <a:lnSpc>
                <a:spcPct val="100000"/>
              </a:lnSpc>
              <a:spcBef>
                <a:spcPts val="0"/>
              </a:spcBef>
              <a:spcAft>
                <a:spcPts val="0"/>
              </a:spcAft>
              <a:buNone/>
            </a:pPr>
            <a:r>
              <a:rPr b="0" lang="en-US" sz="2000" strike="noStrike">
                <a:solidFill>
                  <a:srgbClr val="000000"/>
                </a:solidFill>
                <a:latin typeface="Palatino"/>
                <a:ea typeface="Palatino"/>
                <a:cs typeface="Palatino"/>
                <a:sym typeface="Palatino"/>
              </a:rPr>
              <a:t> sphere,     blue</a:t>
            </a:r>
            <a:endParaRPr b="0" sz="2000" strike="noStrike">
              <a:latin typeface="Arial"/>
              <a:ea typeface="Arial"/>
              <a:cs typeface="Arial"/>
              <a:sym typeface="Arial"/>
            </a:endParaRPr>
          </a:p>
          <a:p>
            <a:pPr indent="0" lvl="0" marL="0" marR="0" rtl="0" algn="l">
              <a:lnSpc>
                <a:spcPct val="100000"/>
              </a:lnSpc>
              <a:spcBef>
                <a:spcPts val="0"/>
              </a:spcBef>
              <a:spcAft>
                <a:spcPts val="0"/>
              </a:spcAft>
              <a:buNone/>
            </a:pPr>
            <a:r>
              <a:rPr b="0" lang="en-US" sz="2000" strike="noStrike">
                <a:solidFill>
                  <a:srgbClr val="000000"/>
                </a:solidFill>
                <a:latin typeface="Palatino"/>
                <a:ea typeface="Palatino"/>
                <a:cs typeface="Palatino"/>
                <a:sym typeface="Palatino"/>
              </a:rPr>
              <a:t> </a:t>
            </a:r>
            <a:r>
              <a:rPr b="0" lang="en-US" sz="2000" strike="sngStrike">
                <a:solidFill>
                  <a:srgbClr val="000000"/>
                </a:solidFill>
                <a:latin typeface="Palatino"/>
                <a:ea typeface="Palatino"/>
                <a:cs typeface="Palatino"/>
                <a:sym typeface="Palatino"/>
              </a:rPr>
              <a:t>cube,         red</a:t>
            </a:r>
            <a:endParaRPr b="0" sz="2000" strike="noStrike">
              <a:latin typeface="Arial"/>
              <a:ea typeface="Arial"/>
              <a:cs typeface="Arial"/>
              <a:sym typeface="Arial"/>
            </a:endParaRPr>
          </a:p>
          <a:p>
            <a:pPr indent="0" lvl="0" marL="0" marR="0" rtl="0" algn="l">
              <a:lnSpc>
                <a:spcPct val="100000"/>
              </a:lnSpc>
              <a:spcBef>
                <a:spcPts val="0"/>
              </a:spcBef>
              <a:spcAft>
                <a:spcPts val="0"/>
              </a:spcAft>
              <a:buNone/>
            </a:pPr>
            <a:r>
              <a:rPr b="0" lang="en-US" sz="2000" strike="sngStrike">
                <a:solidFill>
                  <a:srgbClr val="000000"/>
                </a:solidFill>
                <a:latin typeface="Palatino"/>
                <a:ea typeface="Palatino"/>
                <a:cs typeface="Palatino"/>
                <a:sym typeface="Palatino"/>
              </a:rPr>
              <a:t> sphere,      green</a:t>
            </a:r>
            <a:endParaRPr b="0" sz="2000" strike="noStrike">
              <a:latin typeface="Arial"/>
              <a:ea typeface="Arial"/>
              <a:cs typeface="Arial"/>
              <a:sym typeface="Arial"/>
            </a:endParaRPr>
          </a:p>
        </p:txBody>
      </p:sp>
      <p:sp>
        <p:nvSpPr>
          <p:cNvPr id="354" name="Google Shape;354;p17"/>
          <p:cNvSpPr/>
          <p:nvPr/>
        </p:nvSpPr>
        <p:spPr>
          <a:xfrm>
            <a:off x="9494640" y="3093120"/>
            <a:ext cx="2651400" cy="1614960"/>
          </a:xfrm>
          <a:prstGeom prst="rect">
            <a:avLst/>
          </a:prstGeom>
          <a:noFill/>
          <a:ln>
            <a:noFill/>
          </a:ln>
        </p:spPr>
        <p:txBody>
          <a:bodyPr anchorCtr="0" anchor="t" bIns="45000" lIns="45700" spcFirstLastPara="1" rIns="45700" wrap="square" tIns="45000">
            <a:spAutoFit/>
          </a:bodyPr>
          <a:lstStyle/>
          <a:p>
            <a:pPr indent="0" lvl="0" marL="0" marR="0" rtl="0" algn="l">
              <a:lnSpc>
                <a:spcPct val="100000"/>
              </a:lnSpc>
              <a:spcBef>
                <a:spcPts val="0"/>
              </a:spcBef>
              <a:spcAft>
                <a:spcPts val="0"/>
              </a:spcAft>
              <a:buNone/>
            </a:pPr>
            <a:r>
              <a:rPr b="0" lang="en-US" sz="2000" strike="noStrike">
                <a:solidFill>
                  <a:srgbClr val="000000"/>
                </a:solidFill>
                <a:latin typeface="Palatino"/>
                <a:ea typeface="Palatino"/>
                <a:cs typeface="Palatino"/>
                <a:sym typeface="Palatino"/>
              </a:rPr>
              <a:t> pyramid,  blue</a:t>
            </a:r>
            <a:endParaRPr b="0" sz="2000" strike="noStrike">
              <a:latin typeface="Arial"/>
              <a:ea typeface="Arial"/>
              <a:cs typeface="Arial"/>
              <a:sym typeface="Arial"/>
            </a:endParaRPr>
          </a:p>
          <a:p>
            <a:pPr indent="0" lvl="0" marL="0" marR="0" rtl="0" algn="l">
              <a:lnSpc>
                <a:spcPct val="100000"/>
              </a:lnSpc>
              <a:spcBef>
                <a:spcPts val="0"/>
              </a:spcBef>
              <a:spcAft>
                <a:spcPts val="0"/>
              </a:spcAft>
              <a:buNone/>
            </a:pPr>
            <a:r>
              <a:rPr b="0" lang="en-US" sz="2000" strike="noStrike">
                <a:solidFill>
                  <a:srgbClr val="000000"/>
                </a:solidFill>
                <a:latin typeface="Palatino"/>
                <a:ea typeface="Palatino"/>
                <a:cs typeface="Palatino"/>
                <a:sym typeface="Palatino"/>
              </a:rPr>
              <a:t> pyramid,  blue</a:t>
            </a:r>
            <a:endParaRPr b="0" sz="2000" strike="noStrike">
              <a:latin typeface="Arial"/>
              <a:ea typeface="Arial"/>
              <a:cs typeface="Arial"/>
              <a:sym typeface="Arial"/>
            </a:endParaRPr>
          </a:p>
          <a:p>
            <a:pPr indent="0" lvl="0" marL="0" marR="0" rtl="0" algn="l">
              <a:lnSpc>
                <a:spcPct val="100000"/>
              </a:lnSpc>
              <a:spcBef>
                <a:spcPts val="0"/>
              </a:spcBef>
              <a:spcAft>
                <a:spcPts val="0"/>
              </a:spcAft>
              <a:buNone/>
            </a:pPr>
            <a:r>
              <a:rPr b="0" lang="en-US" sz="2000" strike="noStrike">
                <a:solidFill>
                  <a:srgbClr val="000000"/>
                </a:solidFill>
                <a:latin typeface="Palatino"/>
                <a:ea typeface="Palatino"/>
                <a:cs typeface="Palatino"/>
                <a:sym typeface="Palatino"/>
              </a:rPr>
              <a:t> sphere,     blue</a:t>
            </a:r>
            <a:endParaRPr b="0" sz="2000" strike="noStrike">
              <a:latin typeface="Arial"/>
              <a:ea typeface="Arial"/>
              <a:cs typeface="Arial"/>
              <a:sym typeface="Arial"/>
            </a:endParaRPr>
          </a:p>
          <a:p>
            <a:pPr indent="0" lvl="0" marL="0" marR="0" rtl="0" algn="l">
              <a:lnSpc>
                <a:spcPct val="100000"/>
              </a:lnSpc>
              <a:spcBef>
                <a:spcPts val="0"/>
              </a:spcBef>
              <a:spcAft>
                <a:spcPts val="0"/>
              </a:spcAft>
              <a:buNone/>
            </a:pPr>
            <a:r>
              <a:rPr b="0" lang="en-US" sz="2000" strike="noStrike">
                <a:solidFill>
                  <a:srgbClr val="000000"/>
                </a:solidFill>
                <a:latin typeface="Palatino"/>
                <a:ea typeface="Palatino"/>
                <a:cs typeface="Palatino"/>
                <a:sym typeface="Palatino"/>
              </a:rPr>
              <a:t> cube,         blue</a:t>
            </a:r>
            <a:endParaRPr b="0" sz="2000" strike="noStrike">
              <a:latin typeface="Arial"/>
              <a:ea typeface="Arial"/>
              <a:cs typeface="Arial"/>
              <a:sym typeface="Arial"/>
            </a:endParaRPr>
          </a:p>
          <a:p>
            <a:pPr indent="0" lvl="0" marL="0" marR="0" rtl="0" algn="l">
              <a:lnSpc>
                <a:spcPct val="100000"/>
              </a:lnSpc>
              <a:spcBef>
                <a:spcPts val="0"/>
              </a:spcBef>
              <a:spcAft>
                <a:spcPts val="0"/>
              </a:spcAft>
              <a:buNone/>
            </a:pPr>
            <a:r>
              <a:rPr b="0" lang="en-US" sz="2000" strike="noStrike">
                <a:solidFill>
                  <a:srgbClr val="000000"/>
                </a:solidFill>
                <a:latin typeface="Palatino"/>
                <a:ea typeface="Palatino"/>
                <a:cs typeface="Palatino"/>
                <a:sym typeface="Palatino"/>
              </a:rPr>
              <a:t> sphere,      blue</a:t>
            </a:r>
            <a:endParaRPr b="0" sz="2000" strike="noStrike">
              <a:latin typeface="Arial"/>
              <a:ea typeface="Arial"/>
              <a:cs typeface="Arial"/>
              <a:sym typeface="Arial"/>
            </a:endParaRPr>
          </a:p>
        </p:txBody>
      </p:sp>
      <p:pic>
        <p:nvPicPr>
          <p:cNvPr descr="Picture 15" id="355" name="Google Shape;355;p17"/>
          <p:cNvPicPr preferRelativeResize="0"/>
          <p:nvPr/>
        </p:nvPicPr>
        <p:blipFill rotWithShape="1">
          <a:blip r:embed="rId3">
            <a:alphaModFix/>
          </a:blip>
          <a:srcRect b="0" l="0" r="0" t="0"/>
          <a:stretch/>
        </p:blipFill>
        <p:spPr>
          <a:xfrm>
            <a:off x="6477120" y="5257800"/>
            <a:ext cx="5790960" cy="1382400"/>
          </a:xfrm>
          <a:prstGeom prst="rect">
            <a:avLst/>
          </a:prstGeom>
          <a:noFill/>
          <a:ln>
            <a:noFill/>
          </a:ln>
        </p:spPr>
      </p:pic>
      <p:pic>
        <p:nvPicPr>
          <p:cNvPr descr="Picture 17" id="356" name="Google Shape;356;p17"/>
          <p:cNvPicPr preferRelativeResize="0"/>
          <p:nvPr/>
        </p:nvPicPr>
        <p:blipFill rotWithShape="1">
          <a:blip r:embed="rId4">
            <a:alphaModFix/>
          </a:blip>
          <a:srcRect b="0" l="0" r="0" t="0"/>
          <a:stretch/>
        </p:blipFill>
        <p:spPr>
          <a:xfrm>
            <a:off x="152280" y="5294520"/>
            <a:ext cx="5486040" cy="1427400"/>
          </a:xfrm>
          <a:prstGeom prst="rect">
            <a:avLst/>
          </a:prstGeom>
          <a:noFill/>
          <a:ln>
            <a:noFill/>
          </a:ln>
        </p:spPr>
      </p:pic>
      <p:pic>
        <p:nvPicPr>
          <p:cNvPr descr="Picture 19" id="357" name="Google Shape;357;p17"/>
          <p:cNvPicPr preferRelativeResize="0"/>
          <p:nvPr/>
        </p:nvPicPr>
        <p:blipFill rotWithShape="1">
          <a:blip r:embed="rId5">
            <a:alphaModFix/>
          </a:blip>
          <a:srcRect b="0" l="0" r="0" t="0"/>
          <a:stretch/>
        </p:blipFill>
        <p:spPr>
          <a:xfrm>
            <a:off x="8001000" y="4449960"/>
            <a:ext cx="1294920" cy="103608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4">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4">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18"/>
          <p:cNvSpPr/>
          <p:nvPr/>
        </p:nvSpPr>
        <p:spPr>
          <a:xfrm>
            <a:off x="5486400" y="1447800"/>
            <a:ext cx="1142700" cy="533100"/>
          </a:xfrm>
          <a:prstGeom prst="rect">
            <a:avLst/>
          </a:prstGeom>
          <a:solidFill>
            <a:srgbClr val="FFFF00">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8"/>
          <p:cNvSpPr/>
          <p:nvPr/>
        </p:nvSpPr>
        <p:spPr>
          <a:xfrm>
            <a:off x="2438280" y="4191000"/>
            <a:ext cx="2437800" cy="533100"/>
          </a:xfrm>
          <a:prstGeom prst="rect">
            <a:avLst/>
          </a:prstGeom>
          <a:solidFill>
            <a:srgbClr val="FFFF00">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txBox="1"/>
          <p:nvPr/>
        </p:nvSpPr>
        <p:spPr>
          <a:xfrm>
            <a:off x="0" y="-25560"/>
            <a:ext cx="12191700" cy="11427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lang="en-US" sz="4400" strike="noStrike">
                <a:solidFill>
                  <a:srgbClr val="000000"/>
                </a:solidFill>
                <a:latin typeface="Palatino"/>
                <a:ea typeface="Palatino"/>
                <a:cs typeface="Palatino"/>
                <a:sym typeface="Palatino"/>
              </a:rPr>
              <a:t>Likelihood Weighting</a:t>
            </a:r>
            <a:endParaRPr b="0" sz="4400" strike="noStrike">
              <a:solidFill>
                <a:srgbClr val="000000"/>
              </a:solidFill>
              <a:latin typeface="Arial"/>
              <a:ea typeface="Arial"/>
              <a:cs typeface="Arial"/>
              <a:sym typeface="Arial"/>
            </a:endParaRPr>
          </a:p>
        </p:txBody>
      </p:sp>
      <p:sp>
        <p:nvSpPr>
          <p:cNvPr id="365" name="Google Shape;365;p18"/>
          <p:cNvSpPr/>
          <p:nvPr/>
        </p:nvSpPr>
        <p:spPr>
          <a:xfrm>
            <a:off x="2438280" y="2281080"/>
            <a:ext cx="1371300" cy="533100"/>
          </a:xfrm>
          <a:prstGeom prst="rect">
            <a:avLst/>
          </a:prstGeom>
          <a:solidFill>
            <a:srgbClr val="FFFF00">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icture 27" id="366" name="Google Shape;366;p18"/>
          <p:cNvPicPr preferRelativeResize="0"/>
          <p:nvPr/>
        </p:nvPicPr>
        <p:blipFill rotWithShape="1">
          <a:blip r:embed="rId3">
            <a:alphaModFix/>
          </a:blip>
          <a:srcRect b="0" l="0" r="0" t="0"/>
          <a:stretch/>
        </p:blipFill>
        <p:spPr>
          <a:xfrm>
            <a:off x="5638680" y="1142880"/>
            <a:ext cx="753840" cy="307440"/>
          </a:xfrm>
          <a:prstGeom prst="rect">
            <a:avLst/>
          </a:prstGeom>
          <a:noFill/>
          <a:ln>
            <a:noFill/>
          </a:ln>
        </p:spPr>
      </p:pic>
      <p:pic>
        <p:nvPicPr>
          <p:cNvPr descr="Picture 29" id="367" name="Google Shape;367;p18"/>
          <p:cNvPicPr preferRelativeResize="0"/>
          <p:nvPr/>
        </p:nvPicPr>
        <p:blipFill rotWithShape="1">
          <a:blip r:embed="rId4">
            <a:alphaModFix/>
          </a:blip>
          <a:srcRect b="0" l="0" r="0" t="0"/>
          <a:stretch/>
        </p:blipFill>
        <p:spPr>
          <a:xfrm>
            <a:off x="2614680" y="1904880"/>
            <a:ext cx="1056960" cy="321840"/>
          </a:xfrm>
          <a:prstGeom prst="rect">
            <a:avLst/>
          </a:prstGeom>
          <a:noFill/>
          <a:ln>
            <a:noFill/>
          </a:ln>
        </p:spPr>
      </p:pic>
      <p:graphicFrame>
        <p:nvGraphicFramePr>
          <p:cNvPr id="368" name="Google Shape;368;p18"/>
          <p:cNvGraphicFramePr/>
          <p:nvPr/>
        </p:nvGraphicFramePr>
        <p:xfrm>
          <a:off x="5524560" y="1441320"/>
          <a:ext cx="3000000" cy="3000000"/>
        </p:xfrm>
        <a:graphic>
          <a:graphicData uri="http://schemas.openxmlformats.org/drawingml/2006/table">
            <a:tbl>
              <a:tblPr>
                <a:noFill/>
                <a:tableStyleId>{6346AC1E-601D-44B0-B4CA-EB4B0808801D}</a:tableStyleId>
              </a:tblPr>
              <a:tblGrid>
                <a:gridCol w="571325"/>
                <a:gridCol w="571325"/>
              </a:tblGrid>
              <a:tr h="253800">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+c</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0.5</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253800">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-c</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0.5</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bl>
          </a:graphicData>
        </a:graphic>
      </p:graphicFrame>
      <p:graphicFrame>
        <p:nvGraphicFramePr>
          <p:cNvPr id="369" name="Google Shape;369;p18"/>
          <p:cNvGraphicFramePr/>
          <p:nvPr/>
        </p:nvGraphicFramePr>
        <p:xfrm>
          <a:off x="2514600" y="2303400"/>
          <a:ext cx="3000000" cy="3000000"/>
        </p:xfrm>
        <a:graphic>
          <a:graphicData uri="http://schemas.openxmlformats.org/drawingml/2006/table">
            <a:tbl>
              <a:tblPr>
                <a:noFill/>
                <a:tableStyleId>{6346AC1E-601D-44B0-B4CA-EB4B0808801D}</a:tableStyleId>
              </a:tblPr>
              <a:tblGrid>
                <a:gridCol w="431650"/>
                <a:gridCol w="431650"/>
                <a:gridCol w="431650"/>
              </a:tblGrid>
              <a:tr h="253800">
                <a:tc rowSpan="2">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+c</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+s</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0.1</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253800">
                <a:tc vMerge="1"/>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-s</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0.9</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253800">
                <a:tc rowSpan="2">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-c</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+s</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0.5</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253800">
                <a:tc vMerge="1"/>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-s</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0.5</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bl>
          </a:graphicData>
        </a:graphic>
      </p:graphicFrame>
      <p:sp>
        <p:nvSpPr>
          <p:cNvPr id="370" name="Google Shape;370;p18"/>
          <p:cNvSpPr/>
          <p:nvPr/>
        </p:nvSpPr>
        <p:spPr>
          <a:xfrm>
            <a:off x="8153280" y="2662080"/>
            <a:ext cx="1371300" cy="537900"/>
          </a:xfrm>
          <a:prstGeom prst="rect">
            <a:avLst/>
          </a:prstGeom>
          <a:solidFill>
            <a:srgbClr val="FFFF00">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icture 33" id="371" name="Google Shape;371;p18"/>
          <p:cNvPicPr preferRelativeResize="0"/>
          <p:nvPr/>
        </p:nvPicPr>
        <p:blipFill rotWithShape="1">
          <a:blip r:embed="rId5">
            <a:alphaModFix/>
          </a:blip>
          <a:srcRect b="0" l="0" r="0" t="0"/>
          <a:stretch/>
        </p:blipFill>
        <p:spPr>
          <a:xfrm>
            <a:off x="8313840" y="2285880"/>
            <a:ext cx="1088640" cy="321840"/>
          </a:xfrm>
          <a:prstGeom prst="rect">
            <a:avLst/>
          </a:prstGeom>
          <a:noFill/>
          <a:ln>
            <a:noFill/>
          </a:ln>
        </p:spPr>
      </p:pic>
      <p:graphicFrame>
        <p:nvGraphicFramePr>
          <p:cNvPr id="372" name="Google Shape;372;p18"/>
          <p:cNvGraphicFramePr/>
          <p:nvPr/>
        </p:nvGraphicFramePr>
        <p:xfrm>
          <a:off x="8229600" y="2684400"/>
          <a:ext cx="3000000" cy="3000000"/>
        </p:xfrm>
        <a:graphic>
          <a:graphicData uri="http://schemas.openxmlformats.org/drawingml/2006/table">
            <a:tbl>
              <a:tblPr>
                <a:noFill/>
                <a:tableStyleId>{6346AC1E-601D-44B0-B4CA-EB4B0808801D}</a:tableStyleId>
              </a:tblPr>
              <a:tblGrid>
                <a:gridCol w="431650"/>
                <a:gridCol w="431650"/>
                <a:gridCol w="431650"/>
              </a:tblGrid>
              <a:tr h="253800">
                <a:tc rowSpan="2">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+c</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+r</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0.8</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253800">
                <a:tc vMerge="1"/>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-r</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0.2</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253800">
                <a:tc rowSpan="2">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-c</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+r</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0.2</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253800">
                <a:tc vMerge="1"/>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-r</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0.8</a:t>
                      </a:r>
                      <a:endParaRPr b="0" sz="120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bl>
          </a:graphicData>
        </a:graphic>
      </p:graphicFrame>
      <p:pic>
        <p:nvPicPr>
          <p:cNvPr descr="Picture 36" id="373" name="Google Shape;373;p18"/>
          <p:cNvPicPr preferRelativeResize="0"/>
          <p:nvPr/>
        </p:nvPicPr>
        <p:blipFill rotWithShape="1">
          <a:blip r:embed="rId6">
            <a:alphaModFix/>
          </a:blip>
          <a:srcRect b="0" l="0" r="0" t="0"/>
          <a:stretch/>
        </p:blipFill>
        <p:spPr>
          <a:xfrm>
            <a:off x="2895480" y="3810120"/>
            <a:ext cx="1549080" cy="321840"/>
          </a:xfrm>
          <a:prstGeom prst="rect">
            <a:avLst/>
          </a:prstGeom>
          <a:noFill/>
          <a:ln>
            <a:noFill/>
          </a:ln>
        </p:spPr>
      </p:pic>
      <p:graphicFrame>
        <p:nvGraphicFramePr>
          <p:cNvPr id="374" name="Google Shape;374;p18"/>
          <p:cNvGraphicFramePr/>
          <p:nvPr/>
        </p:nvGraphicFramePr>
        <p:xfrm>
          <a:off x="2438280" y="4221240"/>
          <a:ext cx="3000000" cy="3000000"/>
        </p:xfrm>
        <a:graphic>
          <a:graphicData uri="http://schemas.openxmlformats.org/drawingml/2006/table">
            <a:tbl>
              <a:tblPr>
                <a:noFill/>
                <a:tableStyleId>{6346AC1E-601D-44B0-B4CA-EB4B0808801D}</a:tableStyleId>
              </a:tblPr>
              <a:tblGrid>
                <a:gridCol w="609475"/>
                <a:gridCol w="609475"/>
                <a:gridCol w="609475"/>
                <a:gridCol w="609475"/>
              </a:tblGrid>
              <a:tr h="221250">
                <a:tc rowSpan="4">
                  <a:txBody>
                    <a:bodyPr/>
                    <a:lstStyle/>
                    <a:p>
                      <a:pPr indent="0" lvl="0" marL="0" marR="0" rtl="0" algn="ctr">
                        <a:lnSpc>
                          <a:spcPct val="100000"/>
                        </a:lnSpc>
                        <a:spcBef>
                          <a:spcPts val="0"/>
                        </a:spcBef>
                        <a:spcAft>
                          <a:spcPts val="0"/>
                        </a:spcAft>
                        <a:buNone/>
                      </a:pPr>
                      <a:r>
                        <a:rPr b="0" lang="en-US" sz="1500" u="none" cap="none" strike="noStrike">
                          <a:solidFill>
                            <a:srgbClr val="000000"/>
                          </a:solidFill>
                          <a:latin typeface="Calibri"/>
                          <a:ea typeface="Calibri"/>
                          <a:cs typeface="Calibri"/>
                          <a:sym typeface="Calibri"/>
                        </a:rPr>
                        <a:t>+s</a:t>
                      </a:r>
                      <a:endParaRPr b="0" sz="15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sz="15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sz="150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None/>
                      </a:pPr>
                      <a:r>
                        <a:rPr b="0" lang="en-US" sz="1500" u="none" cap="none" strike="noStrike">
                          <a:solidFill>
                            <a:srgbClr val="000000"/>
                          </a:solidFill>
                          <a:latin typeface="Calibri"/>
                          <a:ea typeface="Calibri"/>
                          <a:cs typeface="Calibri"/>
                          <a:sym typeface="Calibri"/>
                        </a:rPr>
                        <a:t>+r</a:t>
                      </a:r>
                      <a:endParaRPr b="0" sz="150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500" u="none" cap="none" strike="noStrike">
                          <a:solidFill>
                            <a:srgbClr val="000000"/>
                          </a:solidFill>
                          <a:latin typeface="Calibri"/>
                          <a:ea typeface="Calibri"/>
                          <a:cs typeface="Calibri"/>
                          <a:sym typeface="Calibri"/>
                        </a:rPr>
                        <a:t>+w</a:t>
                      </a:r>
                      <a:endParaRPr b="0" sz="150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500" u="none" cap="none" strike="noStrike">
                          <a:solidFill>
                            <a:srgbClr val="000000"/>
                          </a:solidFill>
                          <a:latin typeface="Calibri"/>
                          <a:ea typeface="Calibri"/>
                          <a:cs typeface="Calibri"/>
                          <a:sym typeface="Calibri"/>
                        </a:rPr>
                        <a:t>0.99</a:t>
                      </a:r>
                      <a:endParaRPr b="0" sz="150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221250">
                <a:tc vMerge="1"/>
                <a:tc vMerge="1"/>
                <a:tc>
                  <a:txBody>
                    <a:bodyPr/>
                    <a:lstStyle/>
                    <a:p>
                      <a:pPr indent="0" lvl="0" marL="0" marR="0" rtl="0" algn="ctr">
                        <a:lnSpc>
                          <a:spcPct val="100000"/>
                        </a:lnSpc>
                        <a:spcBef>
                          <a:spcPts val="0"/>
                        </a:spcBef>
                        <a:spcAft>
                          <a:spcPts val="0"/>
                        </a:spcAft>
                        <a:buNone/>
                      </a:pPr>
                      <a:r>
                        <a:rPr b="0" lang="en-US" sz="1500" u="none" cap="none" strike="noStrike">
                          <a:solidFill>
                            <a:srgbClr val="000000"/>
                          </a:solidFill>
                          <a:latin typeface="Calibri"/>
                          <a:ea typeface="Calibri"/>
                          <a:cs typeface="Calibri"/>
                          <a:sym typeface="Calibri"/>
                        </a:rPr>
                        <a:t>-w</a:t>
                      </a:r>
                      <a:endParaRPr b="0" sz="150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500" u="none" cap="none" strike="noStrike">
                          <a:solidFill>
                            <a:srgbClr val="000000"/>
                          </a:solidFill>
                          <a:latin typeface="Calibri"/>
                          <a:ea typeface="Calibri"/>
                          <a:cs typeface="Calibri"/>
                          <a:sym typeface="Calibri"/>
                        </a:rPr>
                        <a:t>0.01</a:t>
                      </a:r>
                      <a:endParaRPr b="0" sz="150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221250">
                <a:tc vMerge="1"/>
                <a:tc rowSpan="2">
                  <a:txBody>
                    <a:bodyPr/>
                    <a:lstStyle/>
                    <a:p>
                      <a:pPr indent="0" lvl="0" marL="0" marR="0" rtl="0" algn="ctr">
                        <a:lnSpc>
                          <a:spcPct val="100000"/>
                        </a:lnSpc>
                        <a:spcBef>
                          <a:spcPts val="0"/>
                        </a:spcBef>
                        <a:spcAft>
                          <a:spcPts val="0"/>
                        </a:spcAft>
                        <a:buNone/>
                      </a:pPr>
                      <a:r>
                        <a:rPr b="0" lang="en-US" sz="1500" u="none" cap="none" strike="noStrike">
                          <a:solidFill>
                            <a:srgbClr val="000000"/>
                          </a:solidFill>
                          <a:latin typeface="Calibri"/>
                          <a:ea typeface="Calibri"/>
                          <a:cs typeface="Calibri"/>
                          <a:sym typeface="Calibri"/>
                        </a:rPr>
                        <a:t>-r</a:t>
                      </a:r>
                      <a:endParaRPr b="0" sz="150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500" u="none" cap="none" strike="noStrike">
                          <a:solidFill>
                            <a:srgbClr val="000000"/>
                          </a:solidFill>
                          <a:latin typeface="Calibri"/>
                          <a:ea typeface="Calibri"/>
                          <a:cs typeface="Calibri"/>
                          <a:sym typeface="Calibri"/>
                        </a:rPr>
                        <a:t>+w</a:t>
                      </a:r>
                      <a:endParaRPr b="0" sz="150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500" u="none" cap="none" strike="noStrike">
                          <a:solidFill>
                            <a:srgbClr val="000000"/>
                          </a:solidFill>
                          <a:latin typeface="Calibri"/>
                          <a:ea typeface="Calibri"/>
                          <a:cs typeface="Calibri"/>
                          <a:sym typeface="Calibri"/>
                        </a:rPr>
                        <a:t>0.90</a:t>
                      </a:r>
                      <a:endParaRPr b="0" sz="150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221250">
                <a:tc vMerge="1"/>
                <a:tc vMerge="1"/>
                <a:tc>
                  <a:txBody>
                    <a:bodyPr/>
                    <a:lstStyle/>
                    <a:p>
                      <a:pPr indent="0" lvl="0" marL="0" marR="0" rtl="0" algn="ctr">
                        <a:lnSpc>
                          <a:spcPct val="100000"/>
                        </a:lnSpc>
                        <a:spcBef>
                          <a:spcPts val="0"/>
                        </a:spcBef>
                        <a:spcAft>
                          <a:spcPts val="0"/>
                        </a:spcAft>
                        <a:buNone/>
                      </a:pPr>
                      <a:r>
                        <a:rPr b="0" lang="en-US" sz="1500" u="none" cap="none" strike="noStrike">
                          <a:solidFill>
                            <a:srgbClr val="000000"/>
                          </a:solidFill>
                          <a:latin typeface="Calibri"/>
                          <a:ea typeface="Calibri"/>
                          <a:cs typeface="Calibri"/>
                          <a:sym typeface="Calibri"/>
                        </a:rPr>
                        <a:t>-w</a:t>
                      </a:r>
                      <a:endParaRPr b="0" sz="150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500" u="none" cap="none" strike="noStrike">
                          <a:solidFill>
                            <a:srgbClr val="000000"/>
                          </a:solidFill>
                          <a:latin typeface="Calibri"/>
                          <a:ea typeface="Calibri"/>
                          <a:cs typeface="Calibri"/>
                          <a:sym typeface="Calibri"/>
                        </a:rPr>
                        <a:t>0.10</a:t>
                      </a:r>
                      <a:endParaRPr b="0" sz="150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221250">
                <a:tc rowSpan="4">
                  <a:txBody>
                    <a:bodyPr/>
                    <a:lstStyle/>
                    <a:p>
                      <a:pPr indent="0" lvl="0" marL="0" marR="0" rtl="0" algn="ctr">
                        <a:lnSpc>
                          <a:spcPct val="100000"/>
                        </a:lnSpc>
                        <a:spcBef>
                          <a:spcPts val="0"/>
                        </a:spcBef>
                        <a:spcAft>
                          <a:spcPts val="0"/>
                        </a:spcAft>
                        <a:buNone/>
                      </a:pPr>
                      <a:r>
                        <a:rPr b="0" lang="en-US" sz="1500" u="none" cap="none" strike="noStrike">
                          <a:solidFill>
                            <a:srgbClr val="000000"/>
                          </a:solidFill>
                          <a:latin typeface="Calibri"/>
                          <a:ea typeface="Calibri"/>
                          <a:cs typeface="Calibri"/>
                          <a:sym typeface="Calibri"/>
                        </a:rPr>
                        <a:t>-s</a:t>
                      </a:r>
                      <a:endParaRPr b="0" sz="15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sz="15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sz="150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None/>
                      </a:pPr>
                      <a:r>
                        <a:rPr b="0" lang="en-US" sz="1500" u="none" cap="none" strike="noStrike">
                          <a:solidFill>
                            <a:srgbClr val="000000"/>
                          </a:solidFill>
                          <a:latin typeface="Calibri"/>
                          <a:ea typeface="Calibri"/>
                          <a:cs typeface="Calibri"/>
                          <a:sym typeface="Calibri"/>
                        </a:rPr>
                        <a:t>+r</a:t>
                      </a:r>
                      <a:endParaRPr b="0" sz="150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500" u="none" cap="none" strike="noStrike">
                          <a:solidFill>
                            <a:srgbClr val="000000"/>
                          </a:solidFill>
                          <a:latin typeface="Calibri"/>
                          <a:ea typeface="Calibri"/>
                          <a:cs typeface="Calibri"/>
                          <a:sym typeface="Calibri"/>
                        </a:rPr>
                        <a:t>+w</a:t>
                      </a:r>
                      <a:endParaRPr b="0" sz="150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500" u="none" cap="none" strike="noStrike">
                          <a:solidFill>
                            <a:srgbClr val="000000"/>
                          </a:solidFill>
                          <a:latin typeface="Calibri"/>
                          <a:ea typeface="Calibri"/>
                          <a:cs typeface="Calibri"/>
                          <a:sym typeface="Calibri"/>
                        </a:rPr>
                        <a:t>0.90</a:t>
                      </a:r>
                      <a:endParaRPr b="0" sz="150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221250">
                <a:tc vMerge="1"/>
                <a:tc vMerge="1"/>
                <a:tc>
                  <a:txBody>
                    <a:bodyPr/>
                    <a:lstStyle/>
                    <a:p>
                      <a:pPr indent="0" lvl="0" marL="0" marR="0" rtl="0" algn="ctr">
                        <a:lnSpc>
                          <a:spcPct val="100000"/>
                        </a:lnSpc>
                        <a:spcBef>
                          <a:spcPts val="0"/>
                        </a:spcBef>
                        <a:spcAft>
                          <a:spcPts val="0"/>
                        </a:spcAft>
                        <a:buNone/>
                      </a:pPr>
                      <a:r>
                        <a:rPr b="0" lang="en-US" sz="1500" u="none" cap="none" strike="noStrike">
                          <a:solidFill>
                            <a:srgbClr val="000000"/>
                          </a:solidFill>
                          <a:latin typeface="Calibri"/>
                          <a:ea typeface="Calibri"/>
                          <a:cs typeface="Calibri"/>
                          <a:sym typeface="Calibri"/>
                        </a:rPr>
                        <a:t>-w</a:t>
                      </a:r>
                      <a:endParaRPr b="0" sz="150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500" u="none" cap="none" strike="noStrike">
                          <a:solidFill>
                            <a:srgbClr val="000000"/>
                          </a:solidFill>
                          <a:latin typeface="Calibri"/>
                          <a:ea typeface="Calibri"/>
                          <a:cs typeface="Calibri"/>
                          <a:sym typeface="Calibri"/>
                        </a:rPr>
                        <a:t>0.10</a:t>
                      </a:r>
                      <a:endParaRPr b="0" sz="150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221250">
                <a:tc vMerge="1"/>
                <a:tc rowSpan="2">
                  <a:txBody>
                    <a:bodyPr/>
                    <a:lstStyle/>
                    <a:p>
                      <a:pPr indent="0" lvl="0" marL="0" marR="0" rtl="0" algn="ctr">
                        <a:lnSpc>
                          <a:spcPct val="100000"/>
                        </a:lnSpc>
                        <a:spcBef>
                          <a:spcPts val="0"/>
                        </a:spcBef>
                        <a:spcAft>
                          <a:spcPts val="0"/>
                        </a:spcAft>
                        <a:buNone/>
                      </a:pPr>
                      <a:r>
                        <a:rPr b="0" lang="en-US" sz="1500" u="none" cap="none" strike="noStrike">
                          <a:solidFill>
                            <a:srgbClr val="000000"/>
                          </a:solidFill>
                          <a:latin typeface="Calibri"/>
                          <a:ea typeface="Calibri"/>
                          <a:cs typeface="Calibri"/>
                          <a:sym typeface="Calibri"/>
                        </a:rPr>
                        <a:t>-r</a:t>
                      </a:r>
                      <a:endParaRPr b="0" sz="150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500" u="none" cap="none" strike="noStrike">
                          <a:solidFill>
                            <a:srgbClr val="000000"/>
                          </a:solidFill>
                          <a:latin typeface="Calibri"/>
                          <a:ea typeface="Calibri"/>
                          <a:cs typeface="Calibri"/>
                          <a:sym typeface="Calibri"/>
                        </a:rPr>
                        <a:t>+w</a:t>
                      </a:r>
                      <a:endParaRPr b="0" sz="150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500" u="none" cap="none" strike="noStrike">
                          <a:solidFill>
                            <a:srgbClr val="000000"/>
                          </a:solidFill>
                          <a:latin typeface="Calibri"/>
                          <a:ea typeface="Calibri"/>
                          <a:cs typeface="Calibri"/>
                          <a:sym typeface="Calibri"/>
                        </a:rPr>
                        <a:t>0.01</a:t>
                      </a:r>
                      <a:endParaRPr b="0" sz="150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221250">
                <a:tc vMerge="1"/>
                <a:tc vMerge="1"/>
                <a:tc>
                  <a:txBody>
                    <a:bodyPr/>
                    <a:lstStyle/>
                    <a:p>
                      <a:pPr indent="0" lvl="0" marL="0" marR="0" rtl="0" algn="ctr">
                        <a:lnSpc>
                          <a:spcPct val="100000"/>
                        </a:lnSpc>
                        <a:spcBef>
                          <a:spcPts val="0"/>
                        </a:spcBef>
                        <a:spcAft>
                          <a:spcPts val="0"/>
                        </a:spcAft>
                        <a:buNone/>
                      </a:pPr>
                      <a:r>
                        <a:rPr b="0" lang="en-US" sz="1500" u="none" cap="none" strike="noStrike">
                          <a:solidFill>
                            <a:srgbClr val="000000"/>
                          </a:solidFill>
                          <a:latin typeface="Calibri"/>
                          <a:ea typeface="Calibri"/>
                          <a:cs typeface="Calibri"/>
                          <a:sym typeface="Calibri"/>
                        </a:rPr>
                        <a:t>-w</a:t>
                      </a:r>
                      <a:endParaRPr b="0" sz="150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500" u="none" cap="none" strike="noStrike">
                          <a:solidFill>
                            <a:srgbClr val="000000"/>
                          </a:solidFill>
                          <a:latin typeface="Calibri"/>
                          <a:ea typeface="Calibri"/>
                          <a:cs typeface="Calibri"/>
                          <a:sym typeface="Calibri"/>
                        </a:rPr>
                        <a:t>0.99</a:t>
                      </a:r>
                      <a:endParaRPr b="0" sz="150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bl>
          </a:graphicData>
        </a:graphic>
      </p:graphicFrame>
      <p:sp>
        <p:nvSpPr>
          <p:cNvPr id="375" name="Google Shape;375;p18"/>
          <p:cNvSpPr/>
          <p:nvPr/>
        </p:nvSpPr>
        <p:spPr>
          <a:xfrm>
            <a:off x="6560280" y="5248440"/>
            <a:ext cx="1660680" cy="363960"/>
          </a:xfrm>
          <a:prstGeom prst="rect">
            <a:avLst/>
          </a:prstGeom>
          <a:noFill/>
          <a:ln>
            <a:noFill/>
          </a:ln>
        </p:spPr>
        <p:txBody>
          <a:bodyPr anchorCtr="0" anchor="t" bIns="45000" lIns="45700" spcFirstLastPara="1" rIns="45700" wrap="square" tIns="45000">
            <a:spAutoFit/>
          </a:bodyPr>
          <a:lstStyle/>
          <a:p>
            <a:pPr indent="0" lvl="0" marL="0" marR="0" rtl="0" algn="l">
              <a:lnSpc>
                <a:spcPct val="100000"/>
              </a:lnSpc>
              <a:spcBef>
                <a:spcPts val="0"/>
              </a:spcBef>
              <a:spcAft>
                <a:spcPts val="0"/>
              </a:spcAft>
              <a:buNone/>
            </a:pPr>
            <a:r>
              <a:rPr b="0" lang="en-US" sz="1800" strike="noStrike">
                <a:solidFill>
                  <a:srgbClr val="000000"/>
                </a:solidFill>
                <a:latin typeface="Calibri"/>
                <a:ea typeface="Calibri"/>
                <a:cs typeface="Calibri"/>
                <a:sym typeface="Calibri"/>
              </a:rPr>
              <a:t>Samples:</a:t>
            </a:r>
            <a:endParaRPr b="0" sz="1800" strike="noStrike">
              <a:latin typeface="Arial"/>
              <a:ea typeface="Arial"/>
              <a:cs typeface="Arial"/>
              <a:sym typeface="Arial"/>
            </a:endParaRPr>
          </a:p>
        </p:txBody>
      </p:sp>
      <p:sp>
        <p:nvSpPr>
          <p:cNvPr id="376" name="Google Shape;376;p18"/>
          <p:cNvSpPr/>
          <p:nvPr/>
        </p:nvSpPr>
        <p:spPr>
          <a:xfrm>
            <a:off x="6864840" y="5705640"/>
            <a:ext cx="1889280" cy="363960"/>
          </a:xfrm>
          <a:prstGeom prst="rect">
            <a:avLst/>
          </a:prstGeom>
          <a:noFill/>
          <a:ln>
            <a:noFill/>
          </a:ln>
        </p:spPr>
        <p:txBody>
          <a:bodyPr anchorCtr="0" anchor="t" bIns="45000" lIns="45700" spcFirstLastPara="1" rIns="45700" wrap="square" tIns="45000">
            <a:spAutoFit/>
          </a:bodyPr>
          <a:lstStyle/>
          <a:p>
            <a:pPr indent="0" lvl="0" marL="0" marR="0" rtl="0" algn="l">
              <a:lnSpc>
                <a:spcPct val="100000"/>
              </a:lnSpc>
              <a:spcBef>
                <a:spcPts val="0"/>
              </a:spcBef>
              <a:spcAft>
                <a:spcPts val="0"/>
              </a:spcAft>
              <a:buNone/>
            </a:pPr>
            <a:r>
              <a:rPr b="0" lang="en-US" sz="1800" strike="noStrike">
                <a:solidFill>
                  <a:srgbClr val="000000"/>
                </a:solidFill>
                <a:latin typeface="Calibri"/>
                <a:ea typeface="Calibri"/>
                <a:cs typeface="Calibri"/>
                <a:sym typeface="Calibri"/>
              </a:rPr>
              <a:t>+c, +s, +r, +w</a:t>
            </a:r>
            <a:endParaRPr b="0" sz="1800" strike="noStrike">
              <a:latin typeface="Arial"/>
              <a:ea typeface="Arial"/>
              <a:cs typeface="Arial"/>
              <a:sym typeface="Arial"/>
            </a:endParaRPr>
          </a:p>
        </p:txBody>
      </p:sp>
      <p:sp>
        <p:nvSpPr>
          <p:cNvPr id="377" name="Google Shape;377;p18"/>
          <p:cNvSpPr/>
          <p:nvPr/>
        </p:nvSpPr>
        <p:spPr>
          <a:xfrm>
            <a:off x="6941160" y="6010560"/>
            <a:ext cx="1889280" cy="638280"/>
          </a:xfrm>
          <a:prstGeom prst="rect">
            <a:avLst/>
          </a:prstGeom>
          <a:noFill/>
          <a:ln>
            <a:noFill/>
          </a:ln>
        </p:spPr>
        <p:txBody>
          <a:bodyPr anchorCtr="0" anchor="t" bIns="45000" lIns="45700" spcFirstLastPara="1" rIns="45700" wrap="square" tIns="45000">
            <a:spAutoFit/>
          </a:bodyPr>
          <a:lstStyle/>
          <a:p>
            <a:pPr indent="0" lvl="0" marL="0" marR="0" rtl="0" algn="l">
              <a:lnSpc>
                <a:spcPct val="100000"/>
              </a:lnSpc>
              <a:spcBef>
                <a:spcPts val="0"/>
              </a:spcBef>
              <a:spcAft>
                <a:spcPts val="0"/>
              </a:spcAft>
              <a:buNone/>
            </a:pPr>
            <a:r>
              <a:rPr b="0" lang="en-US" sz="1800" strike="noStrike">
                <a:solidFill>
                  <a:srgbClr val="000000"/>
                </a:solidFill>
                <a:latin typeface="Calibri"/>
                <a:ea typeface="Calibri"/>
                <a:cs typeface="Calibri"/>
                <a:sym typeface="Calibri"/>
              </a:rPr>
              <a:t>-c, +s, -r, +w</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Calibri"/>
                <a:ea typeface="Calibri"/>
                <a:cs typeface="Calibri"/>
                <a:sym typeface="Calibri"/>
              </a:rPr>
              <a:t>…</a:t>
            </a:r>
            <a:endParaRPr b="0" sz="1800" strike="noStrike">
              <a:latin typeface="Arial"/>
              <a:ea typeface="Arial"/>
              <a:cs typeface="Arial"/>
              <a:sym typeface="Arial"/>
            </a:endParaRPr>
          </a:p>
        </p:txBody>
      </p:sp>
      <p:grpSp>
        <p:nvGrpSpPr>
          <p:cNvPr id="378" name="Google Shape;378;p18"/>
          <p:cNvGrpSpPr/>
          <p:nvPr/>
        </p:nvGrpSpPr>
        <p:grpSpPr>
          <a:xfrm>
            <a:off x="5410080" y="2244840"/>
            <a:ext cx="1222200" cy="574200"/>
            <a:chOff x="5410080" y="2397240"/>
            <a:chExt cx="1222200" cy="574200"/>
          </a:xfrm>
        </p:grpSpPr>
        <p:sp>
          <p:nvSpPr>
            <p:cNvPr id="379" name="Google Shape;379;p18"/>
            <p:cNvSpPr/>
            <p:nvPr/>
          </p:nvSpPr>
          <p:spPr>
            <a:xfrm>
              <a:off x="5410080" y="2397240"/>
              <a:ext cx="1222200" cy="574200"/>
            </a:xfrm>
            <a:prstGeom prst="ellipse">
              <a:avLst/>
            </a:prstGeom>
            <a:solidFill>
              <a:srgbClr val="FFFFFF"/>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8"/>
            <p:cNvSpPr/>
            <p:nvPr/>
          </p:nvSpPr>
          <p:spPr>
            <a:xfrm>
              <a:off x="5581080" y="2501640"/>
              <a:ext cx="88056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lang="en-US" sz="1800" strike="noStrike">
                  <a:solidFill>
                    <a:srgbClr val="000000"/>
                  </a:solidFill>
                  <a:latin typeface="Calibri"/>
                  <a:ea typeface="Calibri"/>
                  <a:cs typeface="Calibri"/>
                  <a:sym typeface="Calibri"/>
                </a:rPr>
                <a:t>Cloudy</a:t>
              </a:r>
              <a:endParaRPr b="0" sz="1800" strike="noStrike">
                <a:latin typeface="Arial"/>
                <a:ea typeface="Arial"/>
                <a:cs typeface="Arial"/>
                <a:sym typeface="Arial"/>
              </a:endParaRPr>
            </a:p>
          </p:txBody>
        </p:sp>
      </p:grpSp>
      <p:grpSp>
        <p:nvGrpSpPr>
          <p:cNvPr id="381" name="Google Shape;381;p18"/>
          <p:cNvGrpSpPr/>
          <p:nvPr/>
        </p:nvGrpSpPr>
        <p:grpSpPr>
          <a:xfrm>
            <a:off x="4038480" y="3213240"/>
            <a:ext cx="1222200" cy="574200"/>
            <a:chOff x="4038480" y="3365640"/>
            <a:chExt cx="1222200" cy="574200"/>
          </a:xfrm>
        </p:grpSpPr>
        <p:sp>
          <p:nvSpPr>
            <p:cNvPr id="382" name="Google Shape;382;p18"/>
            <p:cNvSpPr/>
            <p:nvPr/>
          </p:nvSpPr>
          <p:spPr>
            <a:xfrm>
              <a:off x="4038480" y="3365640"/>
              <a:ext cx="1222200" cy="574200"/>
            </a:xfrm>
            <a:prstGeom prst="ellipse">
              <a:avLst/>
            </a:prstGeom>
            <a:solidFill>
              <a:srgbClr val="FFFFFF"/>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8"/>
            <p:cNvSpPr/>
            <p:nvPr/>
          </p:nvSpPr>
          <p:spPr>
            <a:xfrm>
              <a:off x="4092120" y="3470040"/>
              <a:ext cx="111528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lang="en-US" sz="1800" strike="noStrike">
                  <a:solidFill>
                    <a:srgbClr val="000000"/>
                  </a:solidFill>
                  <a:latin typeface="Calibri"/>
                  <a:ea typeface="Calibri"/>
                  <a:cs typeface="Calibri"/>
                  <a:sym typeface="Calibri"/>
                </a:rPr>
                <a:t>Sprinkler</a:t>
              </a:r>
              <a:endParaRPr b="0" sz="1800" strike="noStrike">
                <a:latin typeface="Arial"/>
                <a:ea typeface="Arial"/>
                <a:cs typeface="Arial"/>
                <a:sym typeface="Arial"/>
              </a:endParaRPr>
            </a:p>
          </p:txBody>
        </p:sp>
      </p:grpSp>
      <p:grpSp>
        <p:nvGrpSpPr>
          <p:cNvPr id="384" name="Google Shape;384;p18"/>
          <p:cNvGrpSpPr/>
          <p:nvPr/>
        </p:nvGrpSpPr>
        <p:grpSpPr>
          <a:xfrm>
            <a:off x="6778800" y="3235200"/>
            <a:ext cx="1222200" cy="574200"/>
            <a:chOff x="6778800" y="3387600"/>
            <a:chExt cx="1222200" cy="574200"/>
          </a:xfrm>
        </p:grpSpPr>
        <p:sp>
          <p:nvSpPr>
            <p:cNvPr id="385" name="Google Shape;385;p18"/>
            <p:cNvSpPr/>
            <p:nvPr/>
          </p:nvSpPr>
          <p:spPr>
            <a:xfrm>
              <a:off x="6778800" y="3387600"/>
              <a:ext cx="1222200" cy="574200"/>
            </a:xfrm>
            <a:prstGeom prst="ellipse">
              <a:avLst/>
            </a:prstGeom>
            <a:solidFill>
              <a:srgbClr val="FFFFFF"/>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8"/>
            <p:cNvSpPr/>
            <p:nvPr/>
          </p:nvSpPr>
          <p:spPr>
            <a:xfrm>
              <a:off x="7092720" y="3492360"/>
              <a:ext cx="59400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lang="en-US" sz="1800" strike="noStrike">
                  <a:solidFill>
                    <a:srgbClr val="000000"/>
                  </a:solidFill>
                  <a:latin typeface="Calibri"/>
                  <a:ea typeface="Calibri"/>
                  <a:cs typeface="Calibri"/>
                  <a:sym typeface="Calibri"/>
                </a:rPr>
                <a:t>Rain</a:t>
              </a:r>
              <a:endParaRPr b="0" sz="1800" strike="noStrike">
                <a:latin typeface="Arial"/>
                <a:ea typeface="Arial"/>
                <a:cs typeface="Arial"/>
                <a:sym typeface="Arial"/>
              </a:endParaRPr>
            </a:p>
          </p:txBody>
        </p:sp>
      </p:grpSp>
      <p:grpSp>
        <p:nvGrpSpPr>
          <p:cNvPr id="387" name="Google Shape;387;p18"/>
          <p:cNvGrpSpPr/>
          <p:nvPr/>
        </p:nvGrpSpPr>
        <p:grpSpPr>
          <a:xfrm>
            <a:off x="5407200" y="4225920"/>
            <a:ext cx="1222200" cy="574200"/>
            <a:chOff x="5407200" y="4378320"/>
            <a:chExt cx="1222200" cy="574200"/>
          </a:xfrm>
        </p:grpSpPr>
        <p:sp>
          <p:nvSpPr>
            <p:cNvPr id="388" name="Google Shape;388;p18"/>
            <p:cNvSpPr/>
            <p:nvPr/>
          </p:nvSpPr>
          <p:spPr>
            <a:xfrm>
              <a:off x="5407200" y="4378320"/>
              <a:ext cx="1222200" cy="574200"/>
            </a:xfrm>
            <a:prstGeom prst="ellipse">
              <a:avLst/>
            </a:prstGeom>
            <a:solidFill>
              <a:srgbClr val="FFFFFF"/>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8"/>
            <p:cNvSpPr/>
            <p:nvPr/>
          </p:nvSpPr>
          <p:spPr>
            <a:xfrm>
              <a:off x="5426280" y="4483080"/>
              <a:ext cx="118368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lang="en-US" sz="1800" strike="noStrike">
                  <a:solidFill>
                    <a:srgbClr val="000000"/>
                  </a:solidFill>
                  <a:latin typeface="Calibri"/>
                  <a:ea typeface="Calibri"/>
                  <a:cs typeface="Calibri"/>
                  <a:sym typeface="Calibri"/>
                </a:rPr>
                <a:t>WetGrass</a:t>
              </a:r>
              <a:endParaRPr b="0" sz="1800" strike="noStrike">
                <a:latin typeface="Arial"/>
                <a:ea typeface="Arial"/>
                <a:cs typeface="Arial"/>
                <a:sym typeface="Arial"/>
              </a:endParaRPr>
            </a:p>
          </p:txBody>
        </p:sp>
      </p:grpSp>
      <p:sp>
        <p:nvSpPr>
          <p:cNvPr id="390" name="Google Shape;390;p18"/>
          <p:cNvSpPr/>
          <p:nvPr/>
        </p:nvSpPr>
        <p:spPr>
          <a:xfrm>
            <a:off x="6368760" y="2783400"/>
            <a:ext cx="673218" cy="487080"/>
          </a:xfrm>
          <a:custGeom>
            <a:rect b="b" l="l" r="r" t="t"/>
            <a:pathLst>
              <a:path extrusionOk="0" h="21600" w="21600">
                <a:moveTo>
                  <a:pt x="0" y="0"/>
                </a:moveTo>
                <a:lnTo>
                  <a:pt x="21600" y="21600"/>
                </a:lnTo>
              </a:path>
            </a:pathLst>
          </a:custGeom>
          <a:noFill/>
          <a:ln cap="flat" cmpd="sng" w="28425">
            <a:solidFill>
              <a:srgbClr val="000000"/>
            </a:solidFill>
            <a:prstDash val="solid"/>
            <a:round/>
            <a:headEnd len="sm" w="sm" type="none"/>
            <a:tailEnd len="med" w="med" type="triangle"/>
          </a:ln>
        </p:spPr>
      </p:sp>
      <p:sp>
        <p:nvSpPr>
          <p:cNvPr id="391" name="Google Shape;391;p18"/>
          <p:cNvSpPr/>
          <p:nvPr/>
        </p:nvSpPr>
        <p:spPr>
          <a:xfrm>
            <a:off x="5003280" y="2781600"/>
            <a:ext cx="664200" cy="469098"/>
          </a:xfrm>
          <a:custGeom>
            <a:rect b="b" l="l" r="r" t="t"/>
            <a:pathLst>
              <a:path extrusionOk="0" h="21600" w="21600">
                <a:moveTo>
                  <a:pt x="21600" y="0"/>
                </a:moveTo>
                <a:lnTo>
                  <a:pt x="0" y="21600"/>
                </a:lnTo>
              </a:path>
            </a:pathLst>
          </a:custGeom>
          <a:noFill/>
          <a:ln cap="flat" cmpd="sng" w="28425">
            <a:solidFill>
              <a:srgbClr val="000000"/>
            </a:solidFill>
            <a:prstDash val="solid"/>
            <a:round/>
            <a:headEnd len="sm" w="sm" type="none"/>
            <a:tailEnd len="med" w="med" type="triangle"/>
          </a:ln>
        </p:spPr>
      </p:sp>
      <p:sp>
        <p:nvSpPr>
          <p:cNvPr id="392" name="Google Shape;392;p18"/>
          <p:cNvSpPr/>
          <p:nvPr/>
        </p:nvSpPr>
        <p:spPr>
          <a:xfrm>
            <a:off x="4991760" y="3753600"/>
            <a:ext cx="684018" cy="506142"/>
          </a:xfrm>
          <a:custGeom>
            <a:rect b="b" l="l" r="r" t="t"/>
            <a:pathLst>
              <a:path extrusionOk="0" h="21600" w="21600">
                <a:moveTo>
                  <a:pt x="0" y="0"/>
                </a:moveTo>
                <a:lnTo>
                  <a:pt x="21600" y="21600"/>
                </a:lnTo>
              </a:path>
            </a:pathLst>
          </a:custGeom>
          <a:noFill/>
          <a:ln cap="flat" cmpd="sng" w="28425">
            <a:solidFill>
              <a:srgbClr val="000000"/>
            </a:solidFill>
            <a:prstDash val="solid"/>
            <a:round/>
            <a:headEnd len="sm" w="sm" type="none"/>
            <a:tailEnd len="med" w="med" type="triangle"/>
          </a:ln>
        </p:spPr>
      </p:sp>
      <p:sp>
        <p:nvSpPr>
          <p:cNvPr id="393" name="Google Shape;393;p18"/>
          <p:cNvSpPr/>
          <p:nvPr/>
        </p:nvSpPr>
        <p:spPr>
          <a:xfrm>
            <a:off x="6366240" y="3774120"/>
            <a:ext cx="675378" cy="487458"/>
          </a:xfrm>
          <a:custGeom>
            <a:rect b="b" l="l" r="r" t="t"/>
            <a:pathLst>
              <a:path extrusionOk="0" h="21600" w="21600">
                <a:moveTo>
                  <a:pt x="21600" y="0"/>
                </a:moveTo>
                <a:lnTo>
                  <a:pt x="0" y="21600"/>
                </a:lnTo>
              </a:path>
            </a:pathLst>
          </a:custGeom>
          <a:noFill/>
          <a:ln cap="flat" cmpd="sng" w="28425">
            <a:solidFill>
              <a:srgbClr val="000000"/>
            </a:solidFill>
            <a:prstDash val="solid"/>
            <a:round/>
            <a:headEnd len="sm" w="sm" type="none"/>
            <a:tailEnd len="med" w="med" type="triangle"/>
          </a:ln>
        </p:spPr>
      </p:sp>
      <p:grpSp>
        <p:nvGrpSpPr>
          <p:cNvPr id="394" name="Google Shape;394;p18"/>
          <p:cNvGrpSpPr/>
          <p:nvPr/>
        </p:nvGrpSpPr>
        <p:grpSpPr>
          <a:xfrm>
            <a:off x="5410080" y="2244840"/>
            <a:ext cx="1222200" cy="574200"/>
            <a:chOff x="5410080" y="2397240"/>
            <a:chExt cx="1222200" cy="574200"/>
          </a:xfrm>
        </p:grpSpPr>
        <p:sp>
          <p:nvSpPr>
            <p:cNvPr id="395" name="Google Shape;395;p18"/>
            <p:cNvSpPr/>
            <p:nvPr/>
          </p:nvSpPr>
          <p:spPr>
            <a:xfrm>
              <a:off x="5410080" y="2397240"/>
              <a:ext cx="1222200" cy="574200"/>
            </a:xfrm>
            <a:prstGeom prst="ellipse">
              <a:avLst/>
            </a:prstGeom>
            <a:solidFill>
              <a:srgbClr val="33CC33"/>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8"/>
            <p:cNvSpPr/>
            <p:nvPr/>
          </p:nvSpPr>
          <p:spPr>
            <a:xfrm>
              <a:off x="5581080" y="2501640"/>
              <a:ext cx="88056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lang="en-US" sz="1800" strike="noStrike">
                  <a:solidFill>
                    <a:srgbClr val="000000"/>
                  </a:solidFill>
                  <a:latin typeface="Calibri"/>
                  <a:ea typeface="Calibri"/>
                  <a:cs typeface="Calibri"/>
                  <a:sym typeface="Calibri"/>
                </a:rPr>
                <a:t>Cloudy</a:t>
              </a:r>
              <a:endParaRPr b="0" sz="1800" strike="noStrike">
                <a:latin typeface="Arial"/>
                <a:ea typeface="Arial"/>
                <a:cs typeface="Arial"/>
                <a:sym typeface="Arial"/>
              </a:endParaRPr>
            </a:p>
          </p:txBody>
        </p:sp>
      </p:grpSp>
      <p:grpSp>
        <p:nvGrpSpPr>
          <p:cNvPr id="397" name="Google Shape;397;p18"/>
          <p:cNvGrpSpPr/>
          <p:nvPr/>
        </p:nvGrpSpPr>
        <p:grpSpPr>
          <a:xfrm>
            <a:off x="4038480" y="3213240"/>
            <a:ext cx="1222200" cy="574200"/>
            <a:chOff x="4038480" y="3365640"/>
            <a:chExt cx="1222200" cy="574200"/>
          </a:xfrm>
        </p:grpSpPr>
        <p:sp>
          <p:nvSpPr>
            <p:cNvPr id="398" name="Google Shape;398;p18"/>
            <p:cNvSpPr/>
            <p:nvPr/>
          </p:nvSpPr>
          <p:spPr>
            <a:xfrm>
              <a:off x="4038480" y="3365640"/>
              <a:ext cx="1222200" cy="574200"/>
            </a:xfrm>
            <a:prstGeom prst="ellipse">
              <a:avLst/>
            </a:prstGeom>
            <a:solidFill>
              <a:srgbClr val="33CC33"/>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8"/>
            <p:cNvSpPr/>
            <p:nvPr/>
          </p:nvSpPr>
          <p:spPr>
            <a:xfrm>
              <a:off x="4092120" y="3470040"/>
              <a:ext cx="111528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lang="en-US" sz="1800" strike="noStrike">
                  <a:solidFill>
                    <a:srgbClr val="000000"/>
                  </a:solidFill>
                  <a:latin typeface="Calibri"/>
                  <a:ea typeface="Calibri"/>
                  <a:cs typeface="Calibri"/>
                  <a:sym typeface="Calibri"/>
                </a:rPr>
                <a:t>Sprinkler</a:t>
              </a:r>
              <a:endParaRPr b="0" sz="1800" strike="noStrike">
                <a:latin typeface="Arial"/>
                <a:ea typeface="Arial"/>
                <a:cs typeface="Arial"/>
                <a:sym typeface="Arial"/>
              </a:endParaRPr>
            </a:p>
          </p:txBody>
        </p:sp>
      </p:grpSp>
      <p:grpSp>
        <p:nvGrpSpPr>
          <p:cNvPr id="400" name="Google Shape;400;p18"/>
          <p:cNvGrpSpPr/>
          <p:nvPr/>
        </p:nvGrpSpPr>
        <p:grpSpPr>
          <a:xfrm>
            <a:off x="6778800" y="3235200"/>
            <a:ext cx="1222200" cy="574200"/>
            <a:chOff x="6778800" y="3387600"/>
            <a:chExt cx="1222200" cy="574200"/>
          </a:xfrm>
        </p:grpSpPr>
        <p:sp>
          <p:nvSpPr>
            <p:cNvPr id="401" name="Google Shape;401;p18"/>
            <p:cNvSpPr/>
            <p:nvPr/>
          </p:nvSpPr>
          <p:spPr>
            <a:xfrm>
              <a:off x="6778800" y="3387600"/>
              <a:ext cx="1222200" cy="574200"/>
            </a:xfrm>
            <a:prstGeom prst="ellipse">
              <a:avLst/>
            </a:prstGeom>
            <a:solidFill>
              <a:srgbClr val="33CC33"/>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8"/>
            <p:cNvSpPr/>
            <p:nvPr/>
          </p:nvSpPr>
          <p:spPr>
            <a:xfrm>
              <a:off x="7092720" y="3492360"/>
              <a:ext cx="59400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lang="en-US" sz="1800" strike="noStrike">
                  <a:solidFill>
                    <a:srgbClr val="000000"/>
                  </a:solidFill>
                  <a:latin typeface="Calibri"/>
                  <a:ea typeface="Calibri"/>
                  <a:cs typeface="Calibri"/>
                  <a:sym typeface="Calibri"/>
                </a:rPr>
                <a:t>Rain</a:t>
              </a:r>
              <a:endParaRPr b="0" sz="1800" strike="noStrike">
                <a:latin typeface="Arial"/>
                <a:ea typeface="Arial"/>
                <a:cs typeface="Arial"/>
                <a:sym typeface="Arial"/>
              </a:endParaRPr>
            </a:p>
          </p:txBody>
        </p:sp>
      </p:grpSp>
      <p:grpSp>
        <p:nvGrpSpPr>
          <p:cNvPr id="403" name="Google Shape;403;p18"/>
          <p:cNvGrpSpPr/>
          <p:nvPr/>
        </p:nvGrpSpPr>
        <p:grpSpPr>
          <a:xfrm>
            <a:off x="5410080" y="4225920"/>
            <a:ext cx="1222200" cy="574200"/>
            <a:chOff x="5410080" y="4378320"/>
            <a:chExt cx="1222200" cy="574200"/>
          </a:xfrm>
        </p:grpSpPr>
        <p:sp>
          <p:nvSpPr>
            <p:cNvPr id="404" name="Google Shape;404;p18"/>
            <p:cNvSpPr/>
            <p:nvPr/>
          </p:nvSpPr>
          <p:spPr>
            <a:xfrm>
              <a:off x="5410080" y="4378320"/>
              <a:ext cx="1222200" cy="574200"/>
            </a:xfrm>
            <a:prstGeom prst="ellipse">
              <a:avLst/>
            </a:prstGeom>
            <a:solidFill>
              <a:srgbClr val="33CC33"/>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8"/>
            <p:cNvSpPr/>
            <p:nvPr/>
          </p:nvSpPr>
          <p:spPr>
            <a:xfrm>
              <a:off x="5429160" y="4483080"/>
              <a:ext cx="118368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lang="en-US" sz="1800" strike="noStrike">
                  <a:solidFill>
                    <a:srgbClr val="000000"/>
                  </a:solidFill>
                  <a:latin typeface="Calibri"/>
                  <a:ea typeface="Calibri"/>
                  <a:cs typeface="Calibri"/>
                  <a:sym typeface="Calibri"/>
                </a:rPr>
                <a:t>WetGrass</a:t>
              </a:r>
              <a:endParaRPr b="0" sz="1800" strike="noStrike">
                <a:latin typeface="Arial"/>
                <a:ea typeface="Arial"/>
                <a:cs typeface="Arial"/>
                <a:sym typeface="Arial"/>
              </a:endParaRPr>
            </a:p>
          </p:txBody>
        </p:sp>
      </p:grpSp>
      <p:cxnSp>
        <p:nvCxnSpPr>
          <p:cNvPr id="406" name="Google Shape;406;p18"/>
          <p:cNvCxnSpPr/>
          <p:nvPr/>
        </p:nvCxnSpPr>
        <p:spPr>
          <a:xfrm flipH="1" rot="10800000">
            <a:off x="5562360" y="4266960"/>
            <a:ext cx="609900" cy="457200"/>
          </a:xfrm>
          <a:prstGeom prst="straightConnector1">
            <a:avLst/>
          </a:prstGeom>
          <a:noFill/>
          <a:ln cap="flat" cmpd="sng" w="25550">
            <a:solidFill>
              <a:srgbClr val="000000"/>
            </a:solidFill>
            <a:prstDash val="solid"/>
            <a:round/>
            <a:headEnd len="sm" w="sm" type="none"/>
            <a:tailEnd len="sm" w="sm" type="none"/>
          </a:ln>
        </p:spPr>
      </p:cxnSp>
      <p:cxnSp>
        <p:nvCxnSpPr>
          <p:cNvPr id="407" name="Google Shape;407;p18"/>
          <p:cNvCxnSpPr/>
          <p:nvPr/>
        </p:nvCxnSpPr>
        <p:spPr>
          <a:xfrm flipH="1" rot="10800000">
            <a:off x="5943600" y="4343280"/>
            <a:ext cx="533100" cy="457200"/>
          </a:xfrm>
          <a:prstGeom prst="straightConnector1">
            <a:avLst/>
          </a:prstGeom>
          <a:noFill/>
          <a:ln cap="flat" cmpd="sng" w="25550">
            <a:solidFill>
              <a:srgbClr val="000000"/>
            </a:solidFill>
            <a:prstDash val="solid"/>
            <a:round/>
            <a:headEnd len="sm" w="sm" type="none"/>
            <a:tailEnd len="sm" w="sm" type="none"/>
          </a:ln>
        </p:spPr>
      </p:cxnSp>
      <p:cxnSp>
        <p:nvCxnSpPr>
          <p:cNvPr id="408" name="Google Shape;408;p18"/>
          <p:cNvCxnSpPr/>
          <p:nvPr/>
        </p:nvCxnSpPr>
        <p:spPr>
          <a:xfrm flipH="1" rot="10800000">
            <a:off x="4114440" y="3200280"/>
            <a:ext cx="609900" cy="457200"/>
          </a:xfrm>
          <a:prstGeom prst="straightConnector1">
            <a:avLst/>
          </a:prstGeom>
          <a:noFill/>
          <a:ln cap="flat" cmpd="sng" w="25550">
            <a:solidFill>
              <a:srgbClr val="000000"/>
            </a:solidFill>
            <a:prstDash val="solid"/>
            <a:round/>
            <a:headEnd len="sm" w="sm" type="none"/>
            <a:tailEnd len="sm" w="sm" type="none"/>
          </a:ln>
        </p:spPr>
      </p:cxnSp>
      <p:cxnSp>
        <p:nvCxnSpPr>
          <p:cNvPr id="409" name="Google Shape;409;p18"/>
          <p:cNvCxnSpPr/>
          <p:nvPr/>
        </p:nvCxnSpPr>
        <p:spPr>
          <a:xfrm flipH="1" rot="10800000">
            <a:off x="4495680" y="3276300"/>
            <a:ext cx="533400" cy="457500"/>
          </a:xfrm>
          <a:prstGeom prst="straightConnector1">
            <a:avLst/>
          </a:prstGeom>
          <a:noFill/>
          <a:ln cap="flat" cmpd="sng" w="25550">
            <a:solidFill>
              <a:srgbClr val="000000"/>
            </a:solidFill>
            <a:prstDash val="solid"/>
            <a:round/>
            <a:headEnd len="sm" w="sm" type="none"/>
            <a:tailEnd len="sm" w="sm" type="none"/>
          </a:ln>
        </p:spPr>
      </p:cxnSp>
      <p:sp>
        <p:nvSpPr>
          <p:cNvPr id="410" name="Google Shape;410;p18"/>
          <p:cNvSpPr/>
          <p:nvPr/>
        </p:nvSpPr>
        <p:spPr>
          <a:xfrm>
            <a:off x="8504640" y="5643360"/>
            <a:ext cx="1977840" cy="364680"/>
          </a:xfrm>
          <a:prstGeom prst="rect">
            <a:avLst/>
          </a:prstGeom>
          <a:noFill/>
          <a:ln>
            <a:noFill/>
          </a:ln>
        </p:spPr>
        <p:txBody>
          <a:bodyPr anchorCtr="0" anchor="t" bIns="45000" lIns="45700" spcFirstLastPara="1" rIns="45700" wrap="square" tIns="45000">
            <a:spAutoFit/>
          </a:bodyPr>
          <a:lstStyle/>
          <a:p>
            <a:pPr indent="0" lvl="0" marL="0" marR="0" rtl="0" algn="l">
              <a:lnSpc>
                <a:spcPct val="100000"/>
              </a:lnSpc>
              <a:spcBef>
                <a:spcPts val="0"/>
              </a:spcBef>
              <a:spcAft>
                <a:spcPts val="0"/>
              </a:spcAft>
              <a:buNone/>
            </a:pPr>
            <a:r>
              <a:rPr b="0" lang="en-US" sz="1800" strike="noStrike">
                <a:solidFill>
                  <a:srgbClr val="000000"/>
                </a:solidFill>
                <a:latin typeface="Palatino"/>
                <a:ea typeface="Palatino"/>
                <a:cs typeface="Palatino"/>
                <a:sym typeface="Palatino"/>
              </a:rPr>
              <a:t>w = 1.0 x 0.1 x 0.99</a:t>
            </a:r>
            <a:endParaRPr b="0" sz="1800" strike="noStrike">
              <a:latin typeface="Arial"/>
              <a:ea typeface="Arial"/>
              <a:cs typeface="Arial"/>
              <a:sym typeface="Arial"/>
            </a:endParaRPr>
          </a:p>
        </p:txBody>
      </p:sp>
      <p:sp>
        <p:nvSpPr>
          <p:cNvPr id="411" name="Google Shape;411;p18"/>
          <p:cNvSpPr/>
          <p:nvPr/>
        </p:nvSpPr>
        <p:spPr>
          <a:xfrm>
            <a:off x="8504640" y="5927760"/>
            <a:ext cx="1977840" cy="364680"/>
          </a:xfrm>
          <a:prstGeom prst="rect">
            <a:avLst/>
          </a:prstGeom>
          <a:noFill/>
          <a:ln>
            <a:noFill/>
          </a:ln>
        </p:spPr>
        <p:txBody>
          <a:bodyPr anchorCtr="0" anchor="t" bIns="45000" lIns="45700" spcFirstLastPara="1" rIns="45700" wrap="square" tIns="45000">
            <a:spAutoFit/>
          </a:bodyPr>
          <a:lstStyle/>
          <a:p>
            <a:pPr indent="0" lvl="0" marL="0" marR="0" rtl="0" algn="l">
              <a:lnSpc>
                <a:spcPct val="100000"/>
              </a:lnSpc>
              <a:spcBef>
                <a:spcPts val="0"/>
              </a:spcBef>
              <a:spcAft>
                <a:spcPts val="0"/>
              </a:spcAft>
              <a:buNone/>
            </a:pPr>
            <a:r>
              <a:rPr b="0" lang="en-US" sz="1800" strike="noStrike">
                <a:solidFill>
                  <a:srgbClr val="000000"/>
                </a:solidFill>
                <a:latin typeface="Palatino"/>
                <a:ea typeface="Palatino"/>
                <a:cs typeface="Palatino"/>
                <a:sym typeface="Palatino"/>
              </a:rPr>
              <a:t>w = 1.0 x 0.5 x 0.90</a:t>
            </a:r>
            <a:endParaRPr b="0" sz="1800" strike="noStrike">
              <a:latin typeface="Arial"/>
              <a:ea typeface="Arial"/>
              <a:cs typeface="Arial"/>
              <a:sym typeface="Arial"/>
            </a:endParaRPr>
          </a:p>
        </p:txBody>
      </p:sp>
      <p:sp>
        <p:nvSpPr>
          <p:cNvPr id="412" name="Google Shape;412;p18"/>
          <p:cNvSpPr/>
          <p:nvPr/>
        </p:nvSpPr>
        <p:spPr>
          <a:xfrm>
            <a:off x="9858240" y="5597640"/>
            <a:ext cx="1416960" cy="357840"/>
          </a:xfrm>
          <a:prstGeom prst="rect">
            <a:avLst/>
          </a:prstGeom>
          <a:solidFill>
            <a:srgbClr val="FFFFFF"/>
          </a:solidFill>
          <a:ln cap="flat" cmpd="sng" w="381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8"/>
          <p:cNvSpPr/>
          <p:nvPr/>
        </p:nvSpPr>
        <p:spPr>
          <a:xfrm>
            <a:off x="9353520" y="5662440"/>
            <a:ext cx="1416960" cy="357840"/>
          </a:xfrm>
          <a:prstGeom prst="rect">
            <a:avLst/>
          </a:prstGeom>
          <a:solidFill>
            <a:srgbClr val="FFFFFF"/>
          </a:solidFill>
          <a:ln cap="flat" cmpd="sng" w="381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41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41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6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36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37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36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19"/>
          <p:cNvSpPr txBox="1"/>
          <p:nvPr/>
        </p:nvSpPr>
        <p:spPr>
          <a:xfrm>
            <a:off x="0" y="-25560"/>
            <a:ext cx="12191760" cy="114264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lang="en-US" sz="4400" strike="noStrike">
                <a:solidFill>
                  <a:srgbClr val="000000"/>
                </a:solidFill>
                <a:latin typeface="Palatino"/>
                <a:ea typeface="Palatino"/>
                <a:cs typeface="Palatino"/>
                <a:sym typeface="Palatino"/>
              </a:rPr>
              <a:t>Likelihood Weighting</a:t>
            </a:r>
            <a:endParaRPr b="0" sz="4400" strike="noStrike">
              <a:solidFill>
                <a:srgbClr val="000000"/>
              </a:solidFill>
              <a:latin typeface="Arial"/>
              <a:ea typeface="Arial"/>
              <a:cs typeface="Arial"/>
              <a:sym typeface="Arial"/>
            </a:endParaRPr>
          </a:p>
        </p:txBody>
      </p:sp>
      <p:sp>
        <p:nvSpPr>
          <p:cNvPr id="419" name="Google Shape;419;p19"/>
          <p:cNvSpPr txBox="1"/>
          <p:nvPr/>
        </p:nvSpPr>
        <p:spPr>
          <a:xfrm>
            <a:off x="3809880" y="1219320"/>
            <a:ext cx="4190760" cy="3174480"/>
          </a:xfrm>
          <a:prstGeom prst="rect">
            <a:avLst/>
          </a:prstGeom>
          <a:noFill/>
          <a:ln cap="flat" cmpd="sng" w="28425">
            <a:solidFill>
              <a:srgbClr val="000000"/>
            </a:solidFill>
            <a:prstDash val="solid"/>
            <a:miter lim="8000"/>
            <a:headEnd len="sm" w="sm" type="none"/>
            <a:tailEnd len="sm" w="sm" type="none"/>
          </a:ln>
        </p:spPr>
        <p:txBody>
          <a:bodyPr anchorCtr="0" anchor="t" bIns="45700" lIns="45700" spcFirstLastPara="1" rIns="45700" wrap="square" tIns="45700">
            <a:noAutofit/>
          </a:bodyPr>
          <a:lstStyle/>
          <a:p>
            <a:pPr indent="-301320" lvl="0" marL="301680" marR="0" rtl="0" algn="l">
              <a:lnSpc>
                <a:spcPct val="100000"/>
              </a:lnSpc>
              <a:spcBef>
                <a:spcPts val="0"/>
              </a:spcBef>
              <a:spcAft>
                <a:spcPts val="0"/>
              </a:spcAft>
              <a:buClr>
                <a:srgbClr val="333399"/>
              </a:buClr>
              <a:buSzPts val="1760"/>
              <a:buFont typeface="Noto Sans Symbols"/>
              <a:buChar char="▪"/>
            </a:pPr>
            <a:r>
              <a:rPr b="0" lang="en-US" sz="1760" strike="noStrike">
                <a:solidFill>
                  <a:srgbClr val="333399"/>
                </a:solidFill>
                <a:latin typeface="Palatino"/>
                <a:ea typeface="Palatino"/>
                <a:cs typeface="Palatino"/>
                <a:sym typeface="Palatino"/>
              </a:rPr>
              <a:t>Input: evidence instantiation</a:t>
            </a:r>
            <a:endParaRPr b="0" sz="1760" strike="noStrike">
              <a:solidFill>
                <a:srgbClr val="333399"/>
              </a:solidFill>
              <a:latin typeface="Calibri"/>
              <a:ea typeface="Calibri"/>
              <a:cs typeface="Calibri"/>
              <a:sym typeface="Calibri"/>
            </a:endParaRPr>
          </a:p>
          <a:p>
            <a:pPr indent="-301320" lvl="0" marL="301680" marR="0" rtl="0" algn="l">
              <a:lnSpc>
                <a:spcPct val="100000"/>
              </a:lnSpc>
              <a:spcBef>
                <a:spcPts val="400"/>
              </a:spcBef>
              <a:spcAft>
                <a:spcPts val="0"/>
              </a:spcAft>
              <a:buClr>
                <a:srgbClr val="333399"/>
              </a:buClr>
              <a:buSzPts val="1760"/>
              <a:buFont typeface="Noto Sans Symbols"/>
              <a:buChar char="▪"/>
            </a:pPr>
            <a:r>
              <a:rPr b="0" lang="en-US" sz="1760" strike="noStrike">
                <a:solidFill>
                  <a:srgbClr val="333399"/>
                </a:solidFill>
                <a:latin typeface="Palatino"/>
                <a:ea typeface="Palatino"/>
                <a:cs typeface="Palatino"/>
                <a:sym typeface="Palatino"/>
              </a:rPr>
              <a:t>w = 1.0</a:t>
            </a:r>
            <a:endParaRPr b="0" sz="1760" strike="noStrike">
              <a:solidFill>
                <a:srgbClr val="333399"/>
              </a:solidFill>
              <a:latin typeface="Calibri"/>
              <a:ea typeface="Calibri"/>
              <a:cs typeface="Calibri"/>
              <a:sym typeface="Calibri"/>
            </a:endParaRPr>
          </a:p>
          <a:p>
            <a:pPr indent="-301320" lvl="0" marL="301680" marR="0" rtl="0" algn="l">
              <a:lnSpc>
                <a:spcPct val="100000"/>
              </a:lnSpc>
              <a:spcBef>
                <a:spcPts val="400"/>
              </a:spcBef>
              <a:spcAft>
                <a:spcPts val="0"/>
              </a:spcAft>
              <a:buClr>
                <a:srgbClr val="333399"/>
              </a:buClr>
              <a:buSzPts val="1760"/>
              <a:buFont typeface="Noto Sans Symbols"/>
              <a:buChar char="▪"/>
            </a:pPr>
            <a:r>
              <a:rPr b="0" lang="en-US" sz="1760" strike="noStrike">
                <a:solidFill>
                  <a:srgbClr val="333399"/>
                </a:solidFill>
                <a:latin typeface="Palatino"/>
                <a:ea typeface="Palatino"/>
                <a:cs typeface="Palatino"/>
                <a:sym typeface="Palatino"/>
              </a:rPr>
              <a:t>for i = 1, 2, …, n in topological order</a:t>
            </a:r>
            <a:endParaRPr b="0" sz="1760" strike="noStrike">
              <a:solidFill>
                <a:srgbClr val="333399"/>
              </a:solidFill>
              <a:latin typeface="Calibri"/>
              <a:ea typeface="Calibri"/>
              <a:cs typeface="Calibri"/>
              <a:sym typeface="Calibri"/>
            </a:endParaRPr>
          </a:p>
          <a:p>
            <a:pPr indent="-250920" lvl="1" marL="653760" marR="0" rtl="0" algn="l">
              <a:lnSpc>
                <a:spcPct val="100000"/>
              </a:lnSpc>
              <a:spcBef>
                <a:spcPts val="300"/>
              </a:spcBef>
              <a:spcAft>
                <a:spcPts val="0"/>
              </a:spcAft>
              <a:buClr>
                <a:srgbClr val="000000"/>
              </a:buClr>
              <a:buSzPts val="1590"/>
              <a:buFont typeface="Noto Sans Symbols"/>
              <a:buChar char="▪"/>
            </a:pPr>
            <a:r>
              <a:rPr b="0" i="0" lang="en-US" sz="1590" u="none" cap="none" strike="noStrike">
                <a:solidFill>
                  <a:srgbClr val="000000"/>
                </a:solidFill>
                <a:latin typeface="Palatino"/>
                <a:ea typeface="Palatino"/>
                <a:cs typeface="Palatino"/>
                <a:sym typeface="Palatino"/>
              </a:rPr>
              <a:t>if X</a:t>
            </a:r>
            <a:r>
              <a:rPr b="0" baseline="-25000" i="0" lang="en-US" sz="1589" u="none" cap="none" strike="noStrike">
                <a:solidFill>
                  <a:srgbClr val="000000"/>
                </a:solidFill>
                <a:latin typeface="Palatino"/>
                <a:ea typeface="Palatino"/>
                <a:cs typeface="Palatino"/>
                <a:sym typeface="Palatino"/>
              </a:rPr>
              <a:t>i</a:t>
            </a:r>
            <a:r>
              <a:rPr b="0" i="0" lang="en-US" sz="1590" u="none" cap="none" strike="noStrike">
                <a:solidFill>
                  <a:srgbClr val="000000"/>
                </a:solidFill>
                <a:latin typeface="Palatino"/>
                <a:ea typeface="Palatino"/>
                <a:cs typeface="Palatino"/>
                <a:sym typeface="Palatino"/>
              </a:rPr>
              <a:t> is an evidence variable</a:t>
            </a:r>
            <a:endParaRPr b="0" i="0" sz="1590" u="none" cap="none" strike="noStrike">
              <a:solidFill>
                <a:srgbClr val="333399"/>
              </a:solidFill>
              <a:latin typeface="Calibri"/>
              <a:ea typeface="Calibri"/>
              <a:cs typeface="Calibri"/>
              <a:sym typeface="Calibri"/>
            </a:endParaRPr>
          </a:p>
          <a:p>
            <a:pPr indent="-200879" lvl="2" marL="1005839" marR="0" rtl="0" algn="l">
              <a:lnSpc>
                <a:spcPct val="100000"/>
              </a:lnSpc>
              <a:spcBef>
                <a:spcPts val="300"/>
              </a:spcBef>
              <a:spcAft>
                <a:spcPts val="0"/>
              </a:spcAft>
              <a:buClr>
                <a:srgbClr val="333399"/>
              </a:buClr>
              <a:buSzPts val="1410"/>
              <a:buFont typeface="Noto Sans Symbols"/>
              <a:buChar char="▪"/>
            </a:pPr>
            <a:r>
              <a:rPr b="0" i="0" lang="en-US" sz="1410" u="none" cap="none" strike="noStrike">
                <a:solidFill>
                  <a:srgbClr val="000000"/>
                </a:solidFill>
                <a:latin typeface="Palatino"/>
                <a:ea typeface="Palatino"/>
                <a:cs typeface="Palatino"/>
                <a:sym typeface="Palatino"/>
              </a:rPr>
              <a:t>X</a:t>
            </a:r>
            <a:r>
              <a:rPr b="0" baseline="-25000" i="0" lang="en-US" sz="1408" u="none" cap="none" strike="noStrike">
                <a:solidFill>
                  <a:srgbClr val="000000"/>
                </a:solidFill>
                <a:latin typeface="Palatino"/>
                <a:ea typeface="Palatino"/>
                <a:cs typeface="Palatino"/>
                <a:sym typeface="Palatino"/>
              </a:rPr>
              <a:t>i</a:t>
            </a:r>
            <a:r>
              <a:rPr b="0" i="0" lang="en-US" sz="1410" u="none" cap="none" strike="noStrike">
                <a:solidFill>
                  <a:srgbClr val="000000"/>
                </a:solidFill>
                <a:latin typeface="Palatino"/>
                <a:ea typeface="Palatino"/>
                <a:cs typeface="Palatino"/>
                <a:sym typeface="Palatino"/>
              </a:rPr>
              <a:t> = observation x</a:t>
            </a:r>
            <a:r>
              <a:rPr b="0" baseline="-25000" i="0" lang="en-US" sz="1408" u="none" cap="none" strike="noStrike">
                <a:solidFill>
                  <a:srgbClr val="000000"/>
                </a:solidFill>
                <a:latin typeface="Palatino"/>
                <a:ea typeface="Palatino"/>
                <a:cs typeface="Palatino"/>
                <a:sym typeface="Palatino"/>
              </a:rPr>
              <a:t>i</a:t>
            </a:r>
            <a:r>
              <a:rPr b="0" i="0" lang="en-US" sz="1410" u="none" cap="none" strike="noStrike">
                <a:solidFill>
                  <a:srgbClr val="000000"/>
                </a:solidFill>
                <a:latin typeface="Palatino"/>
                <a:ea typeface="Palatino"/>
                <a:cs typeface="Palatino"/>
                <a:sym typeface="Palatino"/>
              </a:rPr>
              <a:t> for X</a:t>
            </a:r>
            <a:r>
              <a:rPr b="0" baseline="-25000" i="0" lang="en-US" sz="1408" u="none" cap="none" strike="noStrike">
                <a:solidFill>
                  <a:srgbClr val="000000"/>
                </a:solidFill>
                <a:latin typeface="Palatino"/>
                <a:ea typeface="Palatino"/>
                <a:cs typeface="Palatino"/>
                <a:sym typeface="Palatino"/>
              </a:rPr>
              <a:t>i</a:t>
            </a:r>
            <a:endParaRPr b="0" i="0" sz="1410" u="none" cap="none" strike="noStrike">
              <a:solidFill>
                <a:srgbClr val="333399"/>
              </a:solidFill>
              <a:latin typeface="Calibri"/>
              <a:ea typeface="Calibri"/>
              <a:cs typeface="Calibri"/>
              <a:sym typeface="Calibri"/>
            </a:endParaRPr>
          </a:p>
          <a:p>
            <a:pPr indent="-200879" lvl="2" marL="1005839" marR="0" rtl="0" algn="l">
              <a:lnSpc>
                <a:spcPct val="100000"/>
              </a:lnSpc>
              <a:spcBef>
                <a:spcPts val="300"/>
              </a:spcBef>
              <a:spcAft>
                <a:spcPts val="0"/>
              </a:spcAft>
              <a:buClr>
                <a:srgbClr val="333399"/>
              </a:buClr>
              <a:buSzPts val="1410"/>
              <a:buFont typeface="Noto Sans Symbols"/>
              <a:buChar char="▪"/>
            </a:pPr>
            <a:r>
              <a:rPr b="0" i="0" lang="en-US" sz="1410" u="none" cap="none" strike="noStrike">
                <a:solidFill>
                  <a:srgbClr val="000000"/>
                </a:solidFill>
                <a:latin typeface="Palatino"/>
                <a:ea typeface="Palatino"/>
                <a:cs typeface="Palatino"/>
                <a:sym typeface="Palatino"/>
              </a:rPr>
              <a:t>Set w = w * P(x</a:t>
            </a:r>
            <a:r>
              <a:rPr b="0" baseline="-25000" i="0" lang="en-US" sz="1408" u="none" cap="none" strike="noStrike">
                <a:solidFill>
                  <a:srgbClr val="000000"/>
                </a:solidFill>
                <a:latin typeface="Palatino"/>
                <a:ea typeface="Palatino"/>
                <a:cs typeface="Palatino"/>
                <a:sym typeface="Palatino"/>
              </a:rPr>
              <a:t>i</a:t>
            </a:r>
            <a:r>
              <a:rPr b="0" i="0" lang="en-US" sz="1410" u="none" cap="none" strike="noStrike">
                <a:solidFill>
                  <a:srgbClr val="000000"/>
                </a:solidFill>
                <a:latin typeface="Palatino"/>
                <a:ea typeface="Palatino"/>
                <a:cs typeface="Palatino"/>
                <a:sym typeface="Palatino"/>
              </a:rPr>
              <a:t> | Parents(X</a:t>
            </a:r>
            <a:r>
              <a:rPr b="0" baseline="-25000" i="0" lang="en-US" sz="1408" u="none" cap="none" strike="noStrike">
                <a:solidFill>
                  <a:srgbClr val="000000"/>
                </a:solidFill>
                <a:latin typeface="Palatino"/>
                <a:ea typeface="Palatino"/>
                <a:cs typeface="Palatino"/>
                <a:sym typeface="Palatino"/>
              </a:rPr>
              <a:t>i</a:t>
            </a:r>
            <a:r>
              <a:rPr b="0" i="0" lang="en-US" sz="1410" u="none" cap="none" strike="noStrike">
                <a:solidFill>
                  <a:srgbClr val="000000"/>
                </a:solidFill>
                <a:latin typeface="Palatino"/>
                <a:ea typeface="Palatino"/>
                <a:cs typeface="Palatino"/>
                <a:sym typeface="Palatino"/>
              </a:rPr>
              <a:t>))</a:t>
            </a:r>
            <a:endParaRPr b="0" i="0" sz="1410" u="none" cap="none" strike="noStrike">
              <a:solidFill>
                <a:srgbClr val="333399"/>
              </a:solidFill>
              <a:latin typeface="Calibri"/>
              <a:ea typeface="Calibri"/>
              <a:cs typeface="Calibri"/>
              <a:sym typeface="Calibri"/>
            </a:endParaRPr>
          </a:p>
          <a:p>
            <a:pPr indent="-250920" lvl="1" marL="653760" marR="0" rtl="0" algn="l">
              <a:lnSpc>
                <a:spcPct val="100000"/>
              </a:lnSpc>
              <a:spcBef>
                <a:spcPts val="300"/>
              </a:spcBef>
              <a:spcAft>
                <a:spcPts val="0"/>
              </a:spcAft>
              <a:buClr>
                <a:srgbClr val="000000"/>
              </a:buClr>
              <a:buSzPts val="1590"/>
              <a:buFont typeface="Noto Sans Symbols"/>
              <a:buChar char="▪"/>
            </a:pPr>
            <a:r>
              <a:rPr b="0" i="0" lang="en-US" sz="1590" u="none" cap="none" strike="noStrike">
                <a:solidFill>
                  <a:srgbClr val="000000"/>
                </a:solidFill>
                <a:latin typeface="Palatino"/>
                <a:ea typeface="Palatino"/>
                <a:cs typeface="Palatino"/>
                <a:sym typeface="Palatino"/>
              </a:rPr>
              <a:t>else</a:t>
            </a:r>
            <a:endParaRPr b="0" i="0" sz="1590" u="none" cap="none" strike="noStrike">
              <a:solidFill>
                <a:srgbClr val="333399"/>
              </a:solidFill>
              <a:latin typeface="Calibri"/>
              <a:ea typeface="Calibri"/>
              <a:cs typeface="Calibri"/>
              <a:sym typeface="Calibri"/>
            </a:endParaRPr>
          </a:p>
          <a:p>
            <a:pPr indent="-200879" lvl="2" marL="1005839" marR="0" rtl="0" algn="l">
              <a:lnSpc>
                <a:spcPct val="100000"/>
              </a:lnSpc>
              <a:spcBef>
                <a:spcPts val="300"/>
              </a:spcBef>
              <a:spcAft>
                <a:spcPts val="0"/>
              </a:spcAft>
              <a:buClr>
                <a:srgbClr val="333399"/>
              </a:buClr>
              <a:buSzPts val="1410"/>
              <a:buFont typeface="Noto Sans Symbols"/>
              <a:buChar char="▪"/>
            </a:pPr>
            <a:r>
              <a:rPr b="0" i="0" lang="en-US" sz="1410" u="none" cap="none" strike="noStrike">
                <a:solidFill>
                  <a:srgbClr val="000000"/>
                </a:solidFill>
                <a:latin typeface="Palatino"/>
                <a:ea typeface="Palatino"/>
                <a:cs typeface="Palatino"/>
                <a:sym typeface="Palatino"/>
              </a:rPr>
              <a:t>Sample x</a:t>
            </a:r>
            <a:r>
              <a:rPr b="0" baseline="-25000" i="0" lang="en-US" sz="1408" u="none" cap="none" strike="noStrike">
                <a:solidFill>
                  <a:srgbClr val="000000"/>
                </a:solidFill>
                <a:latin typeface="Palatino"/>
                <a:ea typeface="Palatino"/>
                <a:cs typeface="Palatino"/>
                <a:sym typeface="Palatino"/>
              </a:rPr>
              <a:t>i</a:t>
            </a:r>
            <a:r>
              <a:rPr b="0" i="0" lang="en-US" sz="1410" u="none" cap="none" strike="noStrike">
                <a:solidFill>
                  <a:srgbClr val="000000"/>
                </a:solidFill>
                <a:latin typeface="Palatino"/>
                <a:ea typeface="Palatino"/>
                <a:cs typeface="Palatino"/>
                <a:sym typeface="Palatino"/>
              </a:rPr>
              <a:t> from P(X</a:t>
            </a:r>
            <a:r>
              <a:rPr b="0" baseline="-25000" i="0" lang="en-US" sz="1408" u="none" cap="none" strike="noStrike">
                <a:solidFill>
                  <a:srgbClr val="000000"/>
                </a:solidFill>
                <a:latin typeface="Palatino"/>
                <a:ea typeface="Palatino"/>
                <a:cs typeface="Palatino"/>
                <a:sym typeface="Palatino"/>
              </a:rPr>
              <a:t>i</a:t>
            </a:r>
            <a:r>
              <a:rPr b="0" i="0" lang="en-US" sz="1410" u="none" cap="none" strike="noStrike">
                <a:solidFill>
                  <a:srgbClr val="000000"/>
                </a:solidFill>
                <a:latin typeface="Palatino"/>
                <a:ea typeface="Palatino"/>
                <a:cs typeface="Palatino"/>
                <a:sym typeface="Palatino"/>
              </a:rPr>
              <a:t> | Parents(X</a:t>
            </a:r>
            <a:r>
              <a:rPr b="0" baseline="-25000" i="0" lang="en-US" sz="1408" u="none" cap="none" strike="noStrike">
                <a:solidFill>
                  <a:srgbClr val="000000"/>
                </a:solidFill>
                <a:latin typeface="Palatino"/>
                <a:ea typeface="Palatino"/>
                <a:cs typeface="Palatino"/>
                <a:sym typeface="Palatino"/>
              </a:rPr>
              <a:t>i</a:t>
            </a:r>
            <a:r>
              <a:rPr b="0" i="0" lang="en-US" sz="1410" u="none" cap="none" strike="noStrike">
                <a:solidFill>
                  <a:srgbClr val="000000"/>
                </a:solidFill>
                <a:latin typeface="Palatino"/>
                <a:ea typeface="Palatino"/>
                <a:cs typeface="Palatino"/>
                <a:sym typeface="Palatino"/>
              </a:rPr>
              <a:t>))</a:t>
            </a:r>
            <a:endParaRPr b="0" i="0" sz="1410" u="none" cap="none" strike="noStrike">
              <a:solidFill>
                <a:srgbClr val="333399"/>
              </a:solidFill>
              <a:latin typeface="Calibri"/>
              <a:ea typeface="Calibri"/>
              <a:cs typeface="Calibri"/>
              <a:sym typeface="Calibri"/>
            </a:endParaRPr>
          </a:p>
          <a:p>
            <a:pPr indent="-301320" lvl="0" marL="301680" marR="0" rtl="0" algn="l">
              <a:lnSpc>
                <a:spcPct val="100000"/>
              </a:lnSpc>
              <a:spcBef>
                <a:spcPts val="400"/>
              </a:spcBef>
              <a:spcAft>
                <a:spcPts val="0"/>
              </a:spcAft>
              <a:buClr>
                <a:srgbClr val="333399"/>
              </a:buClr>
              <a:buSzPts val="1760"/>
              <a:buFont typeface="Noto Sans Symbols"/>
              <a:buChar char="▪"/>
            </a:pPr>
            <a:r>
              <a:rPr b="0" lang="en-US" sz="1760" strike="noStrike">
                <a:solidFill>
                  <a:srgbClr val="333399"/>
                </a:solidFill>
                <a:latin typeface="Palatino"/>
                <a:ea typeface="Palatino"/>
                <a:cs typeface="Palatino"/>
                <a:sym typeface="Palatino"/>
              </a:rPr>
              <a:t>return (x</a:t>
            </a:r>
            <a:r>
              <a:rPr b="0" baseline="-25000" lang="en-US" sz="1758" strike="noStrike">
                <a:solidFill>
                  <a:srgbClr val="333399"/>
                </a:solidFill>
                <a:latin typeface="Palatino"/>
                <a:ea typeface="Palatino"/>
                <a:cs typeface="Palatino"/>
                <a:sym typeface="Palatino"/>
              </a:rPr>
              <a:t>1</a:t>
            </a:r>
            <a:r>
              <a:rPr b="0" lang="en-US" sz="1760" strike="noStrike">
                <a:solidFill>
                  <a:srgbClr val="333399"/>
                </a:solidFill>
                <a:latin typeface="Palatino"/>
                <a:ea typeface="Palatino"/>
                <a:cs typeface="Palatino"/>
                <a:sym typeface="Palatino"/>
              </a:rPr>
              <a:t>, x</a:t>
            </a:r>
            <a:r>
              <a:rPr b="0" baseline="-25000" lang="en-US" sz="1758" strike="noStrike">
                <a:solidFill>
                  <a:srgbClr val="333399"/>
                </a:solidFill>
                <a:latin typeface="Palatino"/>
                <a:ea typeface="Palatino"/>
                <a:cs typeface="Palatino"/>
                <a:sym typeface="Palatino"/>
              </a:rPr>
              <a:t>2</a:t>
            </a:r>
            <a:r>
              <a:rPr b="0" lang="en-US" sz="1760" strike="noStrike">
                <a:solidFill>
                  <a:srgbClr val="333399"/>
                </a:solidFill>
                <a:latin typeface="Palatino"/>
                <a:ea typeface="Palatino"/>
                <a:cs typeface="Palatino"/>
                <a:sym typeface="Palatino"/>
              </a:rPr>
              <a:t>, …, x</a:t>
            </a:r>
            <a:r>
              <a:rPr b="0" baseline="-25000" lang="en-US" sz="1758" strike="noStrike">
                <a:solidFill>
                  <a:srgbClr val="333399"/>
                </a:solidFill>
                <a:latin typeface="Palatino"/>
                <a:ea typeface="Palatino"/>
                <a:cs typeface="Palatino"/>
                <a:sym typeface="Palatino"/>
              </a:rPr>
              <a:t>n</a:t>
            </a:r>
            <a:r>
              <a:rPr b="0" lang="en-US" sz="1760" strike="noStrike">
                <a:solidFill>
                  <a:srgbClr val="333399"/>
                </a:solidFill>
                <a:latin typeface="Palatino"/>
                <a:ea typeface="Palatino"/>
                <a:cs typeface="Palatino"/>
                <a:sym typeface="Palatino"/>
              </a:rPr>
              <a:t>), w</a:t>
            </a:r>
            <a:endParaRPr b="0" sz="1760" strike="noStrike">
              <a:solidFill>
                <a:srgbClr val="333399"/>
              </a:solidFill>
              <a:latin typeface="Calibri"/>
              <a:ea typeface="Calibri"/>
              <a:cs typeface="Calibri"/>
              <a:sym typeface="Calibri"/>
            </a:endParaRPr>
          </a:p>
        </p:txBody>
      </p:sp>
      <p:grpSp>
        <p:nvGrpSpPr>
          <p:cNvPr id="420" name="Google Shape;420;p19"/>
          <p:cNvGrpSpPr/>
          <p:nvPr/>
        </p:nvGrpSpPr>
        <p:grpSpPr>
          <a:xfrm>
            <a:off x="2225160" y="4612680"/>
            <a:ext cx="7741080" cy="2175480"/>
            <a:chOff x="2225160" y="4612680"/>
            <a:chExt cx="7741080" cy="2175480"/>
          </a:xfrm>
        </p:grpSpPr>
        <p:pic>
          <p:nvPicPr>
            <p:cNvPr descr="Picture 2" id="421" name="Google Shape;421;p19"/>
            <p:cNvPicPr preferRelativeResize="0"/>
            <p:nvPr/>
          </p:nvPicPr>
          <p:blipFill rotWithShape="1">
            <a:blip r:embed="rId3">
              <a:alphaModFix/>
            </a:blip>
            <a:srcRect b="0" l="0" r="0" t="0"/>
            <a:stretch/>
          </p:blipFill>
          <p:spPr>
            <a:xfrm>
              <a:off x="2225160" y="4940280"/>
              <a:ext cx="7741080" cy="1847880"/>
            </a:xfrm>
            <a:prstGeom prst="rect">
              <a:avLst/>
            </a:prstGeom>
            <a:noFill/>
            <a:ln>
              <a:noFill/>
            </a:ln>
          </p:spPr>
        </p:pic>
        <p:pic>
          <p:nvPicPr>
            <p:cNvPr descr="Picture 6" id="422" name="Google Shape;422;p19"/>
            <p:cNvPicPr preferRelativeResize="0"/>
            <p:nvPr/>
          </p:nvPicPr>
          <p:blipFill rotWithShape="1">
            <a:blip r:embed="rId4">
              <a:alphaModFix/>
            </a:blip>
            <a:srcRect b="0" l="0" r="0" t="0"/>
            <a:stretch/>
          </p:blipFill>
          <p:spPr>
            <a:xfrm>
              <a:off x="4680000" y="4612680"/>
              <a:ext cx="817920" cy="65412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
          <p:cNvSpPr txBox="1"/>
          <p:nvPr/>
        </p:nvSpPr>
        <p:spPr>
          <a:xfrm>
            <a:off x="0" y="-25560"/>
            <a:ext cx="12191760" cy="114264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i="0" lang="en-US" sz="4400" u="none" cap="none" strike="noStrike">
                <a:solidFill>
                  <a:srgbClr val="000000"/>
                </a:solidFill>
                <a:latin typeface="Palatino"/>
                <a:ea typeface="Palatino"/>
                <a:cs typeface="Palatino"/>
                <a:sym typeface="Palatino"/>
              </a:rPr>
              <a:t>Bayes’ Net Representation</a:t>
            </a:r>
            <a:endParaRPr b="0" i="0" sz="4400" u="none" cap="none" strike="noStrike">
              <a:solidFill>
                <a:srgbClr val="000000"/>
              </a:solidFill>
              <a:latin typeface="Arial"/>
              <a:ea typeface="Arial"/>
              <a:cs typeface="Arial"/>
              <a:sym typeface="Arial"/>
            </a:endParaRPr>
          </a:p>
        </p:txBody>
      </p:sp>
      <p:sp>
        <p:nvSpPr>
          <p:cNvPr id="127" name="Google Shape;127;p2"/>
          <p:cNvSpPr txBox="1"/>
          <p:nvPr/>
        </p:nvSpPr>
        <p:spPr>
          <a:xfrm>
            <a:off x="457200" y="1600200"/>
            <a:ext cx="7467120" cy="4800240"/>
          </a:xfrm>
          <a:prstGeom prst="rect">
            <a:avLst/>
          </a:prstGeom>
          <a:noFill/>
          <a:ln>
            <a:noFill/>
          </a:ln>
        </p:spPr>
        <p:txBody>
          <a:bodyPr anchorCtr="0" anchor="t" bIns="45700" lIns="45700" spcFirstLastPara="1" rIns="45700" wrap="square" tIns="45700">
            <a:noAutofit/>
          </a:bodyPr>
          <a:lstStyle/>
          <a:p>
            <a:pPr indent="-342360" lvl="0" marL="342720" marR="0" rtl="0" algn="l">
              <a:lnSpc>
                <a:spcPct val="80000"/>
              </a:lnSpc>
              <a:spcBef>
                <a:spcPts val="0"/>
              </a:spcBef>
              <a:spcAft>
                <a:spcPts val="0"/>
              </a:spcAft>
              <a:buClr>
                <a:srgbClr val="333399"/>
              </a:buClr>
              <a:buSzPts val="2400"/>
              <a:buFont typeface="Noto Sans Symbols"/>
              <a:buChar char="▪"/>
            </a:pPr>
            <a:r>
              <a:rPr b="0" i="0" lang="en-US" sz="2400" u="none" cap="none" strike="noStrike">
                <a:solidFill>
                  <a:srgbClr val="333399"/>
                </a:solidFill>
                <a:latin typeface="Palatino"/>
                <a:ea typeface="Palatino"/>
                <a:cs typeface="Palatino"/>
                <a:sym typeface="Palatino"/>
              </a:rPr>
              <a:t>A directed, acyclic graph, one node per random variable</a:t>
            </a:r>
            <a:endParaRPr b="0" i="0" sz="2400" u="none" cap="none" strike="noStrike">
              <a:solidFill>
                <a:srgbClr val="333399"/>
              </a:solidFill>
              <a:latin typeface="Calibri"/>
              <a:ea typeface="Calibri"/>
              <a:cs typeface="Calibri"/>
              <a:sym typeface="Calibri"/>
            </a:endParaRPr>
          </a:p>
          <a:p>
            <a:pPr indent="0" lvl="0" marL="0" marR="0" rtl="0" algn="l">
              <a:lnSpc>
                <a:spcPct val="80000"/>
              </a:lnSpc>
              <a:spcBef>
                <a:spcPts val="700"/>
              </a:spcBef>
              <a:spcAft>
                <a:spcPts val="0"/>
              </a:spcAft>
              <a:buNone/>
            </a:pPr>
            <a:r>
              <a:t/>
            </a:r>
            <a:endParaRPr b="0" i="0" sz="2400" u="none" cap="none" strike="noStrike">
              <a:solidFill>
                <a:srgbClr val="333399"/>
              </a:solidFill>
              <a:latin typeface="Calibri"/>
              <a:ea typeface="Calibri"/>
              <a:cs typeface="Calibri"/>
              <a:sym typeface="Calibri"/>
            </a:endParaRPr>
          </a:p>
          <a:p>
            <a:pPr indent="-342360" lvl="0" marL="342720" marR="0" rtl="0" algn="l">
              <a:lnSpc>
                <a:spcPct val="80000"/>
              </a:lnSpc>
              <a:spcBef>
                <a:spcPts val="499"/>
              </a:spcBef>
              <a:spcAft>
                <a:spcPts val="0"/>
              </a:spcAft>
              <a:buClr>
                <a:srgbClr val="333399"/>
              </a:buClr>
              <a:buSzPts val="2400"/>
              <a:buFont typeface="Noto Sans Symbols"/>
              <a:buChar char="▪"/>
            </a:pPr>
            <a:r>
              <a:rPr b="0" i="0" lang="en-US" sz="2400" u="none" cap="none" strike="noStrike">
                <a:solidFill>
                  <a:srgbClr val="333399"/>
                </a:solidFill>
                <a:latin typeface="Palatino"/>
                <a:ea typeface="Palatino"/>
                <a:cs typeface="Palatino"/>
                <a:sym typeface="Palatino"/>
              </a:rPr>
              <a:t>A conditional probability table (CPT) for each node</a:t>
            </a:r>
            <a:endParaRPr b="0" i="0" sz="2400" u="none" cap="none" strike="noStrike">
              <a:solidFill>
                <a:srgbClr val="333399"/>
              </a:solidFill>
              <a:latin typeface="Calibri"/>
              <a:ea typeface="Calibri"/>
              <a:cs typeface="Calibri"/>
              <a:sym typeface="Calibri"/>
            </a:endParaRPr>
          </a:p>
          <a:p>
            <a:pPr indent="0" lvl="0" marL="0" marR="0" rtl="0" algn="l">
              <a:spcBef>
                <a:spcPts val="0"/>
              </a:spcBef>
              <a:spcAft>
                <a:spcPts val="0"/>
              </a:spcAft>
              <a:buNone/>
            </a:pPr>
            <a:r>
              <a:t/>
            </a:r>
            <a:endParaRPr b="0" sz="2400" strike="noStrike">
              <a:solidFill>
                <a:srgbClr val="333399"/>
              </a:solidFill>
              <a:latin typeface="Calibri"/>
              <a:ea typeface="Calibri"/>
              <a:cs typeface="Calibri"/>
              <a:sym typeface="Calibri"/>
            </a:endParaRPr>
          </a:p>
          <a:p>
            <a:pPr indent="-285480" lvl="1" marL="743040" marR="0" rtl="0" algn="l">
              <a:lnSpc>
                <a:spcPct val="8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Palatino"/>
                <a:ea typeface="Palatino"/>
                <a:cs typeface="Palatino"/>
                <a:sym typeface="Palatino"/>
              </a:rPr>
              <a:t>A collection of distributions over X, one for each combination of parents’ values</a:t>
            </a:r>
            <a:endParaRPr b="0" i="0" sz="2000" u="none" cap="none" strike="noStrike">
              <a:solidFill>
                <a:srgbClr val="333399"/>
              </a:solidFill>
              <a:latin typeface="Calibri"/>
              <a:ea typeface="Calibri"/>
              <a:cs typeface="Calibri"/>
              <a:sym typeface="Calibri"/>
            </a:endParaRPr>
          </a:p>
          <a:p>
            <a:pPr indent="0" lvl="0" marL="0" marR="0" rtl="0" algn="l">
              <a:spcBef>
                <a:spcPts val="0"/>
              </a:spcBef>
              <a:spcAft>
                <a:spcPts val="0"/>
              </a:spcAft>
              <a:buNone/>
            </a:pPr>
            <a:r>
              <a:t/>
            </a:r>
            <a:endParaRPr b="0" sz="2000" strike="noStrike">
              <a:solidFill>
                <a:srgbClr val="333399"/>
              </a:solidFill>
              <a:latin typeface="Calibri"/>
              <a:ea typeface="Calibri"/>
              <a:cs typeface="Calibri"/>
              <a:sym typeface="Calibri"/>
            </a:endParaRPr>
          </a:p>
          <a:p>
            <a:pPr indent="-342360" lvl="0" marL="342720" marR="0" rtl="0" algn="l">
              <a:lnSpc>
                <a:spcPct val="80000"/>
              </a:lnSpc>
              <a:spcBef>
                <a:spcPts val="499"/>
              </a:spcBef>
              <a:spcAft>
                <a:spcPts val="0"/>
              </a:spcAft>
              <a:buClr>
                <a:srgbClr val="333399"/>
              </a:buClr>
              <a:buSzPts val="2400"/>
              <a:buFont typeface="Noto Sans Symbols"/>
              <a:buChar char="▪"/>
            </a:pPr>
            <a:r>
              <a:rPr b="0" lang="en-US" sz="2400" strike="noStrike">
                <a:solidFill>
                  <a:srgbClr val="333399"/>
                </a:solidFill>
                <a:latin typeface="Palatino"/>
                <a:ea typeface="Palatino"/>
                <a:cs typeface="Palatino"/>
                <a:sym typeface="Palatino"/>
              </a:rPr>
              <a:t>Bayes’ nets implicitly encode joint distributions</a:t>
            </a:r>
            <a:endParaRPr b="0" sz="2400" strike="noStrike">
              <a:solidFill>
                <a:srgbClr val="333399"/>
              </a:solidFill>
              <a:latin typeface="Calibri"/>
              <a:ea typeface="Calibri"/>
              <a:cs typeface="Calibri"/>
              <a:sym typeface="Calibri"/>
            </a:endParaRPr>
          </a:p>
          <a:p>
            <a:pPr indent="0" lvl="0" marL="0" marR="0" rtl="0" algn="l">
              <a:spcBef>
                <a:spcPts val="0"/>
              </a:spcBef>
              <a:spcAft>
                <a:spcPts val="0"/>
              </a:spcAft>
              <a:buNone/>
            </a:pPr>
            <a:r>
              <a:t/>
            </a:r>
            <a:endParaRPr b="0" sz="2400" strike="noStrike">
              <a:solidFill>
                <a:srgbClr val="333399"/>
              </a:solidFill>
              <a:latin typeface="Calibri"/>
              <a:ea typeface="Calibri"/>
              <a:cs typeface="Calibri"/>
              <a:sym typeface="Calibri"/>
            </a:endParaRPr>
          </a:p>
          <a:p>
            <a:pPr indent="-285480" lvl="1" marL="743040" marR="0" rtl="0" algn="l">
              <a:lnSpc>
                <a:spcPct val="8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Palatino"/>
                <a:ea typeface="Palatino"/>
                <a:cs typeface="Palatino"/>
                <a:sym typeface="Palatino"/>
              </a:rPr>
              <a:t>As a product of local conditional distributions</a:t>
            </a:r>
            <a:endParaRPr b="0" i="0" sz="2000" u="none" cap="none" strike="noStrike">
              <a:solidFill>
                <a:srgbClr val="333399"/>
              </a:solidFill>
              <a:latin typeface="Calibri"/>
              <a:ea typeface="Calibri"/>
              <a:cs typeface="Calibri"/>
              <a:sym typeface="Calibri"/>
            </a:endParaRPr>
          </a:p>
          <a:p>
            <a:pPr indent="0" lvl="0" marL="0" marR="0" rtl="0" algn="l">
              <a:spcBef>
                <a:spcPts val="0"/>
              </a:spcBef>
              <a:spcAft>
                <a:spcPts val="0"/>
              </a:spcAft>
              <a:buNone/>
            </a:pPr>
            <a:r>
              <a:t/>
            </a:r>
            <a:endParaRPr b="0" sz="2000" strike="noStrike">
              <a:solidFill>
                <a:srgbClr val="333399"/>
              </a:solidFill>
              <a:latin typeface="Calibri"/>
              <a:ea typeface="Calibri"/>
              <a:cs typeface="Calibri"/>
              <a:sym typeface="Calibri"/>
            </a:endParaRPr>
          </a:p>
          <a:p>
            <a:pPr indent="-285480" lvl="1" marL="743040" marR="0" rtl="0" algn="l">
              <a:lnSpc>
                <a:spcPct val="8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Palatino"/>
                <a:ea typeface="Palatino"/>
                <a:cs typeface="Palatino"/>
                <a:sym typeface="Palatino"/>
              </a:rPr>
              <a:t>To see what probability a BN gives to a full assignment, multiply all the relevant conditionals together:</a:t>
            </a:r>
            <a:endParaRPr b="0" i="0" sz="2000" u="none" cap="none" strike="noStrike">
              <a:solidFill>
                <a:srgbClr val="333399"/>
              </a:solidFill>
              <a:latin typeface="Calibri"/>
              <a:ea typeface="Calibri"/>
              <a:cs typeface="Calibri"/>
              <a:sym typeface="Calibri"/>
            </a:endParaRPr>
          </a:p>
        </p:txBody>
      </p:sp>
      <p:pic>
        <p:nvPicPr>
          <p:cNvPr descr="Picture 13" id="128" name="Google Shape;128;p2"/>
          <p:cNvPicPr preferRelativeResize="0"/>
          <p:nvPr/>
        </p:nvPicPr>
        <p:blipFill rotWithShape="1">
          <a:blip r:embed="rId3">
            <a:alphaModFix/>
          </a:blip>
          <a:srcRect b="0" l="0" r="0" t="0"/>
          <a:stretch/>
        </p:blipFill>
        <p:spPr>
          <a:xfrm>
            <a:off x="4909680" y="3731040"/>
            <a:ext cx="1926721" cy="301320"/>
          </a:xfrm>
          <a:prstGeom prst="rect">
            <a:avLst/>
          </a:prstGeom>
          <a:noFill/>
          <a:ln>
            <a:noFill/>
          </a:ln>
        </p:spPr>
      </p:pic>
      <p:pic>
        <p:nvPicPr>
          <p:cNvPr descr="Picture 8" id="129" name="Google Shape;129;p2"/>
          <p:cNvPicPr preferRelativeResize="0"/>
          <p:nvPr/>
        </p:nvPicPr>
        <p:blipFill rotWithShape="1">
          <a:blip r:embed="rId4">
            <a:alphaModFix/>
          </a:blip>
          <a:srcRect b="0" l="0" r="0" t="0"/>
          <a:stretch/>
        </p:blipFill>
        <p:spPr>
          <a:xfrm>
            <a:off x="1200960" y="5790960"/>
            <a:ext cx="5535360" cy="761760"/>
          </a:xfrm>
          <a:prstGeom prst="rect">
            <a:avLst/>
          </a:prstGeom>
          <a:noFill/>
          <a:ln>
            <a:noFill/>
          </a:ln>
        </p:spPr>
      </p:pic>
      <p:pic>
        <p:nvPicPr>
          <p:cNvPr descr="Picture 2" id="130" name="Google Shape;130;p2"/>
          <p:cNvPicPr preferRelativeResize="0"/>
          <p:nvPr/>
        </p:nvPicPr>
        <p:blipFill rotWithShape="1">
          <a:blip r:embed="rId5">
            <a:alphaModFix/>
          </a:blip>
          <a:srcRect b="0" l="0" r="0" t="0"/>
          <a:stretch/>
        </p:blipFill>
        <p:spPr>
          <a:xfrm>
            <a:off x="9296280" y="4494960"/>
            <a:ext cx="2062080" cy="2361960"/>
          </a:xfrm>
          <a:prstGeom prst="rect">
            <a:avLst/>
          </a:prstGeom>
          <a:noFill/>
          <a:ln>
            <a:noFill/>
          </a:ln>
        </p:spPr>
      </p:pic>
      <p:pic>
        <p:nvPicPr>
          <p:cNvPr descr="Picture 3" id="131" name="Google Shape;131;p2"/>
          <p:cNvPicPr preferRelativeResize="0"/>
          <p:nvPr/>
        </p:nvPicPr>
        <p:blipFill rotWithShape="1">
          <a:blip r:embed="rId6">
            <a:alphaModFix/>
          </a:blip>
          <a:srcRect b="0" l="0" r="0" t="0"/>
          <a:stretch/>
        </p:blipFill>
        <p:spPr>
          <a:xfrm>
            <a:off x="8448480" y="1523880"/>
            <a:ext cx="3514680" cy="256104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20"/>
          <p:cNvSpPr txBox="1"/>
          <p:nvPr/>
        </p:nvSpPr>
        <p:spPr>
          <a:xfrm>
            <a:off x="0" y="-25560"/>
            <a:ext cx="12191760" cy="114264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lang="en-US" sz="4400" strike="noStrike">
                <a:solidFill>
                  <a:srgbClr val="000000"/>
                </a:solidFill>
                <a:latin typeface="Palatino"/>
                <a:ea typeface="Palatino"/>
                <a:cs typeface="Palatino"/>
                <a:sym typeface="Palatino"/>
              </a:rPr>
              <a:t>Likelihood Weighting</a:t>
            </a:r>
            <a:endParaRPr b="0" sz="4400" strike="noStrike">
              <a:solidFill>
                <a:srgbClr val="000000"/>
              </a:solidFill>
              <a:latin typeface="Arial"/>
              <a:ea typeface="Arial"/>
              <a:cs typeface="Arial"/>
              <a:sym typeface="Arial"/>
            </a:endParaRPr>
          </a:p>
        </p:txBody>
      </p:sp>
      <p:sp>
        <p:nvSpPr>
          <p:cNvPr id="428" name="Google Shape;428;p20"/>
          <p:cNvSpPr txBox="1"/>
          <p:nvPr/>
        </p:nvSpPr>
        <p:spPr>
          <a:xfrm>
            <a:off x="1981080" y="1600200"/>
            <a:ext cx="8152920" cy="3580920"/>
          </a:xfrm>
          <a:prstGeom prst="rect">
            <a:avLst/>
          </a:prstGeom>
          <a:noFill/>
          <a:ln>
            <a:noFill/>
          </a:ln>
        </p:spPr>
        <p:txBody>
          <a:bodyPr anchorCtr="0" anchor="t" bIns="45700" lIns="45700" spcFirstLastPara="1" rIns="45700" wrap="square" tIns="45700">
            <a:noAutofit/>
          </a:bodyPr>
          <a:lstStyle/>
          <a:p>
            <a:pPr indent="-321840" lvl="0" marL="322200" marR="0" rtl="0" algn="l">
              <a:lnSpc>
                <a:spcPct val="100000"/>
              </a:lnSpc>
              <a:spcBef>
                <a:spcPts val="0"/>
              </a:spcBef>
              <a:spcAft>
                <a:spcPts val="0"/>
              </a:spcAft>
              <a:buClr>
                <a:srgbClr val="333399"/>
              </a:buClr>
              <a:buSzPts val="1879"/>
              <a:buFont typeface="Noto Sans Symbols"/>
              <a:buChar char="▪"/>
            </a:pPr>
            <a:r>
              <a:rPr b="0" lang="en-US" sz="1879" strike="noStrike">
                <a:solidFill>
                  <a:srgbClr val="333399"/>
                </a:solidFill>
                <a:latin typeface="Palatino"/>
                <a:ea typeface="Palatino"/>
                <a:cs typeface="Palatino"/>
                <a:sym typeface="Palatino"/>
              </a:rPr>
              <a:t>Sampling distribution if z sampled and e fixed evidence</a:t>
            </a:r>
            <a:endParaRPr b="0" sz="1879" strike="noStrike">
              <a:solidFill>
                <a:srgbClr val="333399"/>
              </a:solidFill>
              <a:latin typeface="Calibri"/>
              <a:ea typeface="Calibri"/>
              <a:cs typeface="Calibri"/>
              <a:sym typeface="Calibri"/>
            </a:endParaRPr>
          </a:p>
          <a:p>
            <a:pPr indent="0" lvl="0" marL="0" marR="0" rtl="0" algn="l">
              <a:lnSpc>
                <a:spcPct val="100000"/>
              </a:lnSpc>
              <a:spcBef>
                <a:spcPts val="700"/>
              </a:spcBef>
              <a:spcAft>
                <a:spcPts val="0"/>
              </a:spcAft>
              <a:buNone/>
            </a:pPr>
            <a:r>
              <a:t/>
            </a:r>
            <a:endParaRPr b="0" sz="1879" strike="noStrike">
              <a:solidFill>
                <a:srgbClr val="333399"/>
              </a:solidFill>
              <a:latin typeface="Calibri"/>
              <a:ea typeface="Calibri"/>
              <a:cs typeface="Calibri"/>
              <a:sym typeface="Calibri"/>
            </a:endParaRPr>
          </a:p>
          <a:p>
            <a:pPr indent="0" lvl="0" marL="0" marR="0" rtl="0" algn="l">
              <a:lnSpc>
                <a:spcPct val="100000"/>
              </a:lnSpc>
              <a:spcBef>
                <a:spcPts val="700"/>
              </a:spcBef>
              <a:spcAft>
                <a:spcPts val="0"/>
              </a:spcAft>
              <a:buNone/>
            </a:pPr>
            <a:r>
              <a:t/>
            </a:r>
            <a:endParaRPr b="0" sz="1879" strike="noStrike">
              <a:solidFill>
                <a:srgbClr val="333399"/>
              </a:solidFill>
              <a:latin typeface="Calibri"/>
              <a:ea typeface="Calibri"/>
              <a:cs typeface="Calibri"/>
              <a:sym typeface="Calibri"/>
            </a:endParaRPr>
          </a:p>
          <a:p>
            <a:pPr indent="0" lvl="0" marL="0" marR="0" rtl="0" algn="l">
              <a:lnSpc>
                <a:spcPct val="100000"/>
              </a:lnSpc>
              <a:spcBef>
                <a:spcPts val="700"/>
              </a:spcBef>
              <a:spcAft>
                <a:spcPts val="0"/>
              </a:spcAft>
              <a:buNone/>
            </a:pPr>
            <a:r>
              <a:t/>
            </a:r>
            <a:endParaRPr b="0" sz="1879" strike="noStrike">
              <a:solidFill>
                <a:srgbClr val="333399"/>
              </a:solidFill>
              <a:latin typeface="Calibri"/>
              <a:ea typeface="Calibri"/>
              <a:cs typeface="Calibri"/>
              <a:sym typeface="Calibri"/>
            </a:endParaRPr>
          </a:p>
          <a:p>
            <a:pPr indent="-321840" lvl="0" marL="322200" marR="0" rtl="0" algn="l">
              <a:lnSpc>
                <a:spcPct val="100000"/>
              </a:lnSpc>
              <a:spcBef>
                <a:spcPts val="400"/>
              </a:spcBef>
              <a:spcAft>
                <a:spcPts val="0"/>
              </a:spcAft>
              <a:buClr>
                <a:srgbClr val="333399"/>
              </a:buClr>
              <a:buSzPts val="1879"/>
              <a:buFont typeface="Noto Sans Symbols"/>
              <a:buChar char="▪"/>
            </a:pPr>
            <a:r>
              <a:rPr b="0" lang="en-US" sz="1879" strike="noStrike">
                <a:solidFill>
                  <a:srgbClr val="333399"/>
                </a:solidFill>
                <a:latin typeface="Palatino"/>
                <a:ea typeface="Palatino"/>
                <a:cs typeface="Palatino"/>
                <a:sym typeface="Palatino"/>
              </a:rPr>
              <a:t>Now, samples have weights</a:t>
            </a:r>
            <a:endParaRPr b="0" sz="1879" strike="noStrike">
              <a:solidFill>
                <a:srgbClr val="333399"/>
              </a:solidFill>
              <a:latin typeface="Calibri"/>
              <a:ea typeface="Calibri"/>
              <a:cs typeface="Calibri"/>
              <a:sym typeface="Calibri"/>
            </a:endParaRPr>
          </a:p>
          <a:p>
            <a:pPr indent="0" lvl="0" marL="0" marR="0" rtl="0" algn="l">
              <a:lnSpc>
                <a:spcPct val="100000"/>
              </a:lnSpc>
              <a:spcBef>
                <a:spcPts val="700"/>
              </a:spcBef>
              <a:spcAft>
                <a:spcPts val="0"/>
              </a:spcAft>
              <a:buNone/>
            </a:pPr>
            <a:r>
              <a:t/>
            </a:r>
            <a:endParaRPr b="0" sz="1879" strike="noStrike">
              <a:solidFill>
                <a:srgbClr val="333399"/>
              </a:solidFill>
              <a:latin typeface="Calibri"/>
              <a:ea typeface="Calibri"/>
              <a:cs typeface="Calibri"/>
              <a:sym typeface="Calibri"/>
            </a:endParaRPr>
          </a:p>
          <a:p>
            <a:pPr indent="0" lvl="0" marL="0" marR="0" rtl="0" algn="l">
              <a:lnSpc>
                <a:spcPct val="100000"/>
              </a:lnSpc>
              <a:spcBef>
                <a:spcPts val="700"/>
              </a:spcBef>
              <a:spcAft>
                <a:spcPts val="0"/>
              </a:spcAft>
              <a:buNone/>
            </a:pPr>
            <a:r>
              <a:t/>
            </a:r>
            <a:endParaRPr b="0" sz="1879" strike="noStrike">
              <a:solidFill>
                <a:srgbClr val="333399"/>
              </a:solidFill>
              <a:latin typeface="Calibri"/>
              <a:ea typeface="Calibri"/>
              <a:cs typeface="Calibri"/>
              <a:sym typeface="Calibri"/>
            </a:endParaRPr>
          </a:p>
          <a:p>
            <a:pPr indent="0" lvl="0" marL="0" marR="0" rtl="0" algn="l">
              <a:lnSpc>
                <a:spcPct val="100000"/>
              </a:lnSpc>
              <a:spcBef>
                <a:spcPts val="700"/>
              </a:spcBef>
              <a:spcAft>
                <a:spcPts val="0"/>
              </a:spcAft>
              <a:buNone/>
            </a:pPr>
            <a:r>
              <a:t/>
            </a:r>
            <a:endParaRPr b="0" sz="1879" strike="noStrike">
              <a:solidFill>
                <a:srgbClr val="333399"/>
              </a:solidFill>
              <a:latin typeface="Calibri"/>
              <a:ea typeface="Calibri"/>
              <a:cs typeface="Calibri"/>
              <a:sym typeface="Calibri"/>
            </a:endParaRPr>
          </a:p>
          <a:p>
            <a:pPr indent="-321840" lvl="0" marL="322200" marR="0" rtl="0" algn="l">
              <a:lnSpc>
                <a:spcPct val="100000"/>
              </a:lnSpc>
              <a:spcBef>
                <a:spcPts val="400"/>
              </a:spcBef>
              <a:spcAft>
                <a:spcPts val="0"/>
              </a:spcAft>
              <a:buClr>
                <a:srgbClr val="333399"/>
              </a:buClr>
              <a:buSzPts val="1879"/>
              <a:buFont typeface="Noto Sans Symbols"/>
              <a:buChar char="▪"/>
            </a:pPr>
            <a:r>
              <a:rPr b="0" lang="en-US" sz="1879" strike="noStrike">
                <a:solidFill>
                  <a:srgbClr val="333399"/>
                </a:solidFill>
                <a:latin typeface="Palatino"/>
                <a:ea typeface="Palatino"/>
                <a:cs typeface="Palatino"/>
                <a:sym typeface="Palatino"/>
              </a:rPr>
              <a:t>Together, weighted sampling distribution is consistent</a:t>
            </a:r>
            <a:endParaRPr b="0" sz="1879" strike="noStrike">
              <a:solidFill>
                <a:srgbClr val="333399"/>
              </a:solidFill>
              <a:latin typeface="Calibri"/>
              <a:ea typeface="Calibri"/>
              <a:cs typeface="Calibri"/>
              <a:sym typeface="Calibri"/>
            </a:endParaRPr>
          </a:p>
        </p:txBody>
      </p:sp>
      <p:pic>
        <p:nvPicPr>
          <p:cNvPr descr="Picture 5" id="429" name="Google Shape;429;p20"/>
          <p:cNvPicPr preferRelativeResize="0"/>
          <p:nvPr/>
        </p:nvPicPr>
        <p:blipFill rotWithShape="1">
          <a:blip r:embed="rId3">
            <a:alphaModFix/>
          </a:blip>
          <a:srcRect b="0" l="0" r="0" t="0"/>
          <a:stretch/>
        </p:blipFill>
        <p:spPr>
          <a:xfrm>
            <a:off x="2971800" y="2133720"/>
            <a:ext cx="4490640" cy="772920"/>
          </a:xfrm>
          <a:prstGeom prst="rect">
            <a:avLst/>
          </a:prstGeom>
          <a:noFill/>
          <a:ln>
            <a:noFill/>
          </a:ln>
        </p:spPr>
      </p:pic>
      <p:pic>
        <p:nvPicPr>
          <p:cNvPr descr="Picture 10" id="430" name="Google Shape;430;p20"/>
          <p:cNvPicPr preferRelativeResize="0"/>
          <p:nvPr/>
        </p:nvPicPr>
        <p:blipFill rotWithShape="1">
          <a:blip r:embed="rId4">
            <a:alphaModFix/>
          </a:blip>
          <a:srcRect b="0" l="0" r="0" t="0"/>
          <a:stretch/>
        </p:blipFill>
        <p:spPr>
          <a:xfrm>
            <a:off x="2973240" y="3581280"/>
            <a:ext cx="4138200" cy="732960"/>
          </a:xfrm>
          <a:prstGeom prst="rect">
            <a:avLst/>
          </a:prstGeom>
          <a:noFill/>
          <a:ln>
            <a:noFill/>
          </a:ln>
        </p:spPr>
      </p:pic>
      <p:pic>
        <p:nvPicPr>
          <p:cNvPr descr="Picture 13" id="431" name="Google Shape;431;p20"/>
          <p:cNvPicPr preferRelativeResize="0"/>
          <p:nvPr/>
        </p:nvPicPr>
        <p:blipFill rotWithShape="1">
          <a:blip r:embed="rId5">
            <a:alphaModFix/>
          </a:blip>
          <a:srcRect b="0" l="0" r="0" t="0"/>
          <a:stretch/>
        </p:blipFill>
        <p:spPr>
          <a:xfrm>
            <a:off x="4267080" y="6172200"/>
            <a:ext cx="1207800" cy="271080"/>
          </a:xfrm>
          <a:prstGeom prst="rect">
            <a:avLst/>
          </a:prstGeom>
          <a:noFill/>
          <a:ln>
            <a:noFill/>
          </a:ln>
        </p:spPr>
      </p:pic>
      <p:grpSp>
        <p:nvGrpSpPr>
          <p:cNvPr id="432" name="Google Shape;432;p20"/>
          <p:cNvGrpSpPr/>
          <p:nvPr/>
        </p:nvGrpSpPr>
        <p:grpSpPr>
          <a:xfrm>
            <a:off x="7848720" y="2438280"/>
            <a:ext cx="3332160" cy="2693160"/>
            <a:chOff x="7848720" y="2438280"/>
            <a:chExt cx="3332160" cy="2693160"/>
          </a:xfrm>
        </p:grpSpPr>
        <p:grpSp>
          <p:nvGrpSpPr>
            <p:cNvPr id="433" name="Google Shape;433;p20"/>
            <p:cNvGrpSpPr/>
            <p:nvPr/>
          </p:nvGrpSpPr>
          <p:grpSpPr>
            <a:xfrm>
              <a:off x="8692560" y="2438280"/>
              <a:ext cx="1645920" cy="1446840"/>
              <a:chOff x="8692560" y="2438280"/>
              <a:chExt cx="1645920" cy="1446840"/>
            </a:xfrm>
          </p:grpSpPr>
          <p:sp>
            <p:nvSpPr>
              <p:cNvPr id="434" name="Google Shape;434;p20"/>
              <p:cNvSpPr/>
              <p:nvPr/>
            </p:nvSpPr>
            <p:spPr>
              <a:xfrm>
                <a:off x="8692560" y="2438280"/>
                <a:ext cx="752040" cy="353520"/>
              </a:xfrm>
              <a:prstGeom prst="ellipse">
                <a:avLst/>
              </a:prstGeom>
              <a:solidFill>
                <a:srgbClr val="FFFFFF"/>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5" name="Google Shape;435;p20"/>
              <p:cNvCxnSpPr/>
              <p:nvPr/>
            </p:nvCxnSpPr>
            <p:spPr>
              <a:xfrm>
                <a:off x="9068760" y="2615040"/>
                <a:ext cx="1269720" cy="1270080"/>
              </a:xfrm>
              <a:prstGeom prst="straightConnector1">
                <a:avLst/>
              </a:prstGeom>
              <a:noFill/>
              <a:ln>
                <a:noFill/>
              </a:ln>
            </p:spPr>
          </p:cxnSp>
        </p:grpSp>
        <p:sp>
          <p:nvSpPr>
            <p:cNvPr id="436" name="Google Shape;436;p20"/>
            <p:cNvSpPr/>
            <p:nvPr/>
          </p:nvSpPr>
          <p:spPr>
            <a:xfrm>
              <a:off x="7848720" y="3034440"/>
              <a:ext cx="752040" cy="353520"/>
            </a:xfrm>
            <a:prstGeom prst="ellipse">
              <a:avLst/>
            </a:prstGeom>
            <a:solidFill>
              <a:srgbClr val="FFFFFF"/>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7" name="Google Shape;437;p20"/>
            <p:cNvGrpSpPr/>
            <p:nvPr/>
          </p:nvGrpSpPr>
          <p:grpSpPr>
            <a:xfrm>
              <a:off x="9534600" y="3048120"/>
              <a:ext cx="1646280" cy="1446840"/>
              <a:chOff x="9534600" y="3048120"/>
              <a:chExt cx="1646280" cy="1446840"/>
            </a:xfrm>
          </p:grpSpPr>
          <p:sp>
            <p:nvSpPr>
              <p:cNvPr id="438" name="Google Shape;438;p20"/>
              <p:cNvSpPr/>
              <p:nvPr/>
            </p:nvSpPr>
            <p:spPr>
              <a:xfrm>
                <a:off x="9534600" y="3048120"/>
                <a:ext cx="752040" cy="353520"/>
              </a:xfrm>
              <a:prstGeom prst="ellipse">
                <a:avLst/>
              </a:prstGeom>
              <a:solidFill>
                <a:srgbClr val="FFFFFF"/>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9" name="Google Shape;439;p20"/>
              <p:cNvCxnSpPr/>
              <p:nvPr/>
            </p:nvCxnSpPr>
            <p:spPr>
              <a:xfrm>
                <a:off x="9910800" y="3224880"/>
                <a:ext cx="1270080" cy="1270080"/>
              </a:xfrm>
              <a:prstGeom prst="straightConnector1">
                <a:avLst/>
              </a:prstGeom>
              <a:noFill/>
              <a:ln>
                <a:noFill/>
              </a:ln>
            </p:spPr>
          </p:cxnSp>
        </p:grpSp>
        <p:sp>
          <p:nvSpPr>
            <p:cNvPr id="440" name="Google Shape;440;p20"/>
            <p:cNvSpPr/>
            <p:nvPr/>
          </p:nvSpPr>
          <p:spPr>
            <a:xfrm>
              <a:off x="8690760" y="3657960"/>
              <a:ext cx="752040" cy="353520"/>
            </a:xfrm>
            <a:prstGeom prst="ellipse">
              <a:avLst/>
            </a:prstGeom>
            <a:solidFill>
              <a:srgbClr val="FFFFFF"/>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1" name="Google Shape;441;p20"/>
            <p:cNvCxnSpPr/>
            <p:nvPr/>
          </p:nvCxnSpPr>
          <p:spPr>
            <a:xfrm>
              <a:off x="9334440" y="2748960"/>
              <a:ext cx="310680" cy="342000"/>
            </a:xfrm>
            <a:prstGeom prst="straightConnector1">
              <a:avLst/>
            </a:prstGeom>
            <a:noFill/>
            <a:ln cap="flat" cmpd="sng" w="28425">
              <a:solidFill>
                <a:srgbClr val="000000"/>
              </a:solidFill>
              <a:prstDash val="solid"/>
              <a:round/>
              <a:headEnd len="sm" w="sm" type="none"/>
              <a:tailEnd len="med" w="med" type="triangle"/>
            </a:ln>
          </p:spPr>
        </p:cxnSp>
        <p:cxnSp>
          <p:nvCxnSpPr>
            <p:cNvPr id="442" name="Google Shape;442;p20"/>
            <p:cNvCxnSpPr/>
            <p:nvPr/>
          </p:nvCxnSpPr>
          <p:spPr>
            <a:xfrm flipH="1">
              <a:off x="8490240" y="2748960"/>
              <a:ext cx="312480" cy="328320"/>
            </a:xfrm>
            <a:prstGeom prst="straightConnector1">
              <a:avLst/>
            </a:prstGeom>
            <a:noFill/>
            <a:ln cap="flat" cmpd="sng" w="28425">
              <a:solidFill>
                <a:srgbClr val="000000"/>
              </a:solidFill>
              <a:prstDash val="solid"/>
              <a:round/>
              <a:headEnd len="sm" w="sm" type="none"/>
              <a:tailEnd len="med" w="med" type="triangle"/>
            </a:ln>
          </p:spPr>
        </p:cxnSp>
        <p:cxnSp>
          <p:nvCxnSpPr>
            <p:cNvPr id="443" name="Google Shape;443;p20"/>
            <p:cNvCxnSpPr/>
            <p:nvPr/>
          </p:nvCxnSpPr>
          <p:spPr>
            <a:xfrm>
              <a:off x="8490240" y="3345120"/>
              <a:ext cx="310680" cy="355680"/>
            </a:xfrm>
            <a:prstGeom prst="straightConnector1">
              <a:avLst/>
            </a:prstGeom>
            <a:noFill/>
            <a:ln cap="flat" cmpd="sng" w="28425">
              <a:solidFill>
                <a:srgbClr val="000000"/>
              </a:solidFill>
              <a:prstDash val="solid"/>
              <a:round/>
              <a:headEnd len="sm" w="sm" type="none"/>
              <a:tailEnd len="med" w="med" type="triangle"/>
            </a:ln>
          </p:spPr>
        </p:cxnSp>
        <p:cxnSp>
          <p:nvCxnSpPr>
            <p:cNvPr id="444" name="Google Shape;444;p20"/>
            <p:cNvCxnSpPr/>
            <p:nvPr/>
          </p:nvCxnSpPr>
          <p:spPr>
            <a:xfrm flipH="1">
              <a:off x="9332280" y="3358800"/>
              <a:ext cx="312840" cy="342000"/>
            </a:xfrm>
            <a:prstGeom prst="straightConnector1">
              <a:avLst/>
            </a:prstGeom>
            <a:noFill/>
            <a:ln cap="flat" cmpd="sng" w="28425">
              <a:solidFill>
                <a:srgbClr val="000000"/>
              </a:solidFill>
              <a:prstDash val="solid"/>
              <a:round/>
              <a:headEnd len="sm" w="sm" type="none"/>
              <a:tailEnd len="med" w="med" type="triangle"/>
            </a:ln>
          </p:spPr>
        </p:cxnSp>
        <p:grpSp>
          <p:nvGrpSpPr>
            <p:cNvPr id="445" name="Google Shape;445;p20"/>
            <p:cNvGrpSpPr/>
            <p:nvPr/>
          </p:nvGrpSpPr>
          <p:grpSpPr>
            <a:xfrm>
              <a:off x="8692560" y="2438280"/>
              <a:ext cx="1645920" cy="1446840"/>
              <a:chOff x="8692560" y="2438280"/>
              <a:chExt cx="1645920" cy="1446840"/>
            </a:xfrm>
          </p:grpSpPr>
          <p:sp>
            <p:nvSpPr>
              <p:cNvPr id="446" name="Google Shape;446;p20"/>
              <p:cNvSpPr/>
              <p:nvPr/>
            </p:nvSpPr>
            <p:spPr>
              <a:xfrm>
                <a:off x="8692560" y="2438280"/>
                <a:ext cx="752040" cy="353520"/>
              </a:xfrm>
              <a:prstGeom prst="ellipse">
                <a:avLst/>
              </a:prstGeom>
              <a:solidFill>
                <a:srgbClr val="FFFFFF"/>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7" name="Google Shape;447;p20"/>
              <p:cNvCxnSpPr/>
              <p:nvPr/>
            </p:nvCxnSpPr>
            <p:spPr>
              <a:xfrm>
                <a:off x="9068760" y="2615040"/>
                <a:ext cx="1269720" cy="1270080"/>
              </a:xfrm>
              <a:prstGeom prst="straightConnector1">
                <a:avLst/>
              </a:prstGeom>
              <a:noFill/>
              <a:ln>
                <a:noFill/>
              </a:ln>
            </p:spPr>
          </p:cxnSp>
        </p:grpSp>
        <p:grpSp>
          <p:nvGrpSpPr>
            <p:cNvPr id="448" name="Google Shape;448;p20"/>
            <p:cNvGrpSpPr/>
            <p:nvPr/>
          </p:nvGrpSpPr>
          <p:grpSpPr>
            <a:xfrm>
              <a:off x="7848720" y="3034440"/>
              <a:ext cx="1645920" cy="1446840"/>
              <a:chOff x="7848720" y="3034440"/>
              <a:chExt cx="1645920" cy="1446840"/>
            </a:xfrm>
          </p:grpSpPr>
          <p:sp>
            <p:nvSpPr>
              <p:cNvPr id="449" name="Google Shape;449;p20"/>
              <p:cNvSpPr/>
              <p:nvPr/>
            </p:nvSpPr>
            <p:spPr>
              <a:xfrm>
                <a:off x="7848720" y="3034440"/>
                <a:ext cx="752040" cy="353520"/>
              </a:xfrm>
              <a:prstGeom prst="ellipse">
                <a:avLst/>
              </a:prstGeom>
              <a:solidFill>
                <a:srgbClr val="33CC33"/>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0" name="Google Shape;450;p20"/>
              <p:cNvCxnSpPr/>
              <p:nvPr/>
            </p:nvCxnSpPr>
            <p:spPr>
              <a:xfrm>
                <a:off x="8224560" y="3211200"/>
                <a:ext cx="1270080" cy="1270080"/>
              </a:xfrm>
              <a:prstGeom prst="straightConnector1">
                <a:avLst/>
              </a:prstGeom>
              <a:noFill/>
              <a:ln>
                <a:noFill/>
              </a:ln>
            </p:spPr>
          </p:cxnSp>
        </p:grpSp>
        <p:cxnSp>
          <p:nvCxnSpPr>
            <p:cNvPr id="451" name="Google Shape;451;p20"/>
            <p:cNvCxnSpPr/>
            <p:nvPr/>
          </p:nvCxnSpPr>
          <p:spPr>
            <a:xfrm>
              <a:off x="9061200" y="3861360"/>
              <a:ext cx="1269720" cy="1270080"/>
            </a:xfrm>
            <a:prstGeom prst="straightConnector1">
              <a:avLst/>
            </a:prstGeom>
            <a:noFill/>
            <a:ln>
              <a:noFill/>
            </a:ln>
          </p:spPr>
        </p:cxnSp>
        <p:cxnSp>
          <p:nvCxnSpPr>
            <p:cNvPr id="452" name="Google Shape;452;p20"/>
            <p:cNvCxnSpPr/>
            <p:nvPr/>
          </p:nvCxnSpPr>
          <p:spPr>
            <a:xfrm flipH="1" rot="10800000">
              <a:off x="7895160" y="3026520"/>
              <a:ext cx="375120" cy="281520"/>
            </a:xfrm>
            <a:prstGeom prst="straightConnector1">
              <a:avLst/>
            </a:prstGeom>
            <a:noFill/>
            <a:ln cap="flat" cmpd="sng" w="25550">
              <a:solidFill>
                <a:srgbClr val="000000"/>
              </a:solidFill>
              <a:prstDash val="solid"/>
              <a:round/>
              <a:headEnd len="sm" w="sm" type="none"/>
              <a:tailEnd len="sm" w="sm" type="none"/>
            </a:ln>
          </p:spPr>
        </p:cxnSp>
        <p:cxnSp>
          <p:nvCxnSpPr>
            <p:cNvPr id="453" name="Google Shape;453;p20"/>
            <p:cNvCxnSpPr/>
            <p:nvPr/>
          </p:nvCxnSpPr>
          <p:spPr>
            <a:xfrm flipH="1" rot="10800000">
              <a:off x="8129880" y="3073320"/>
              <a:ext cx="328320" cy="281520"/>
            </a:xfrm>
            <a:prstGeom prst="straightConnector1">
              <a:avLst/>
            </a:prstGeom>
            <a:noFill/>
            <a:ln cap="flat" cmpd="sng" w="25550">
              <a:solidFill>
                <a:srgbClr val="000000"/>
              </a:solidFill>
              <a:prstDash val="solid"/>
              <a:round/>
              <a:headEnd len="sm" w="sm" type="none"/>
              <a:tailEnd len="sm" w="sm" type="none"/>
            </a:ln>
          </p:spPr>
        </p:cxnSp>
      </p:grpSp>
      <p:pic>
        <p:nvPicPr>
          <p:cNvPr descr="Picture 2" id="454" name="Google Shape;454;p20"/>
          <p:cNvPicPr preferRelativeResize="0"/>
          <p:nvPr/>
        </p:nvPicPr>
        <p:blipFill rotWithShape="1">
          <a:blip r:embed="rId6">
            <a:alphaModFix/>
          </a:blip>
          <a:srcRect b="0" l="0" r="0" t="0"/>
          <a:stretch/>
        </p:blipFill>
        <p:spPr>
          <a:xfrm>
            <a:off x="1905120" y="5005440"/>
            <a:ext cx="8381520" cy="937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21"/>
          <p:cNvSpPr txBox="1"/>
          <p:nvPr/>
        </p:nvSpPr>
        <p:spPr>
          <a:xfrm>
            <a:off x="0" y="-25560"/>
            <a:ext cx="12191760" cy="114264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lang="en-US" sz="4400" strike="noStrike">
                <a:solidFill>
                  <a:srgbClr val="000000"/>
                </a:solidFill>
                <a:latin typeface="Palatino"/>
                <a:ea typeface="Palatino"/>
                <a:cs typeface="Palatino"/>
                <a:sym typeface="Palatino"/>
              </a:rPr>
              <a:t>Likelihood Weighting</a:t>
            </a:r>
            <a:endParaRPr b="0" sz="4400" strike="noStrike">
              <a:solidFill>
                <a:srgbClr val="000000"/>
              </a:solidFill>
              <a:latin typeface="Arial"/>
              <a:ea typeface="Arial"/>
              <a:cs typeface="Arial"/>
              <a:sym typeface="Arial"/>
            </a:endParaRPr>
          </a:p>
        </p:txBody>
      </p:sp>
      <p:sp>
        <p:nvSpPr>
          <p:cNvPr id="460" name="Google Shape;460;p21"/>
          <p:cNvSpPr txBox="1"/>
          <p:nvPr/>
        </p:nvSpPr>
        <p:spPr>
          <a:xfrm>
            <a:off x="457200" y="1371600"/>
            <a:ext cx="5562360" cy="2361960"/>
          </a:xfrm>
          <a:prstGeom prst="rect">
            <a:avLst/>
          </a:prstGeom>
          <a:noFill/>
          <a:ln>
            <a:noFill/>
          </a:ln>
        </p:spPr>
        <p:txBody>
          <a:bodyPr anchorCtr="0" anchor="t" bIns="45700" lIns="45700" spcFirstLastPara="1" rIns="45700" wrap="square" tIns="45700">
            <a:noAutofit/>
          </a:bodyPr>
          <a:lstStyle/>
          <a:p>
            <a:pPr indent="-287640" lvl="0" marL="288000" marR="0" rtl="0" algn="l">
              <a:lnSpc>
                <a:spcPct val="100000"/>
              </a:lnSpc>
              <a:spcBef>
                <a:spcPts val="0"/>
              </a:spcBef>
              <a:spcAft>
                <a:spcPts val="0"/>
              </a:spcAft>
              <a:buClr>
                <a:srgbClr val="333399"/>
              </a:buClr>
              <a:buSzPts val="1679"/>
              <a:buFont typeface="Noto Sans Symbols"/>
              <a:buChar char="▪"/>
            </a:pPr>
            <a:r>
              <a:rPr b="0" lang="en-US" sz="1679" strike="noStrike">
                <a:solidFill>
                  <a:srgbClr val="333399"/>
                </a:solidFill>
                <a:latin typeface="Palatino"/>
                <a:ea typeface="Palatino"/>
                <a:cs typeface="Palatino"/>
                <a:sym typeface="Palatino"/>
              </a:rPr>
              <a:t>Likelihood weighting is helpful</a:t>
            </a:r>
            <a:endParaRPr b="0" sz="1679" strike="noStrike">
              <a:solidFill>
                <a:srgbClr val="333399"/>
              </a:solidFill>
              <a:latin typeface="Calibri"/>
              <a:ea typeface="Calibri"/>
              <a:cs typeface="Calibri"/>
              <a:sym typeface="Calibri"/>
            </a:endParaRPr>
          </a:p>
          <a:p>
            <a:pPr indent="-239759" lvl="1" marL="623880" marR="0" rtl="0" algn="l">
              <a:lnSpc>
                <a:spcPct val="100000"/>
              </a:lnSpc>
              <a:spcBef>
                <a:spcPts val="300"/>
              </a:spcBef>
              <a:spcAft>
                <a:spcPts val="0"/>
              </a:spcAft>
              <a:buClr>
                <a:srgbClr val="000000"/>
              </a:buClr>
              <a:buSzPts val="1510"/>
              <a:buFont typeface="Noto Sans Symbols"/>
              <a:buChar char="▪"/>
            </a:pPr>
            <a:r>
              <a:rPr b="0" i="0" lang="en-US" sz="1510" u="none" cap="none" strike="noStrike">
                <a:solidFill>
                  <a:srgbClr val="000000"/>
                </a:solidFill>
                <a:latin typeface="Palatino"/>
                <a:ea typeface="Palatino"/>
                <a:cs typeface="Palatino"/>
                <a:sym typeface="Palatino"/>
              </a:rPr>
              <a:t>We have taken evidence into account as we generate the sample</a:t>
            </a:r>
            <a:endParaRPr b="0" i="0" sz="1510" u="none" cap="none" strike="noStrike">
              <a:solidFill>
                <a:srgbClr val="333399"/>
              </a:solidFill>
              <a:latin typeface="Calibri"/>
              <a:ea typeface="Calibri"/>
              <a:cs typeface="Calibri"/>
              <a:sym typeface="Calibri"/>
            </a:endParaRPr>
          </a:p>
          <a:p>
            <a:pPr indent="-239759" lvl="1" marL="623880" marR="0" rtl="0" algn="l">
              <a:lnSpc>
                <a:spcPct val="100000"/>
              </a:lnSpc>
              <a:spcBef>
                <a:spcPts val="300"/>
              </a:spcBef>
              <a:spcAft>
                <a:spcPts val="0"/>
              </a:spcAft>
              <a:buClr>
                <a:srgbClr val="000000"/>
              </a:buClr>
              <a:buSzPts val="1510"/>
              <a:buFont typeface="Noto Sans Symbols"/>
              <a:buChar char="▪"/>
            </a:pPr>
            <a:r>
              <a:rPr b="0" i="0" lang="en-US" sz="1510" u="none" cap="none" strike="noStrike">
                <a:solidFill>
                  <a:srgbClr val="000000"/>
                </a:solidFill>
                <a:latin typeface="Palatino"/>
                <a:ea typeface="Palatino"/>
                <a:cs typeface="Palatino"/>
                <a:sym typeface="Palatino"/>
              </a:rPr>
              <a:t>E.g. here, W’s value will get picked based on the evidence values of S, R</a:t>
            </a:r>
            <a:endParaRPr b="0" i="0" sz="1510" u="none" cap="none" strike="noStrike">
              <a:solidFill>
                <a:srgbClr val="333399"/>
              </a:solidFill>
              <a:latin typeface="Calibri"/>
              <a:ea typeface="Calibri"/>
              <a:cs typeface="Calibri"/>
              <a:sym typeface="Calibri"/>
            </a:endParaRPr>
          </a:p>
          <a:p>
            <a:pPr indent="-239759" lvl="1" marL="623880" marR="0" rtl="0" algn="l">
              <a:lnSpc>
                <a:spcPct val="100000"/>
              </a:lnSpc>
              <a:spcBef>
                <a:spcPts val="300"/>
              </a:spcBef>
              <a:spcAft>
                <a:spcPts val="0"/>
              </a:spcAft>
              <a:buClr>
                <a:srgbClr val="000000"/>
              </a:buClr>
              <a:buSzPts val="1510"/>
              <a:buFont typeface="Noto Sans Symbols"/>
              <a:buChar char="▪"/>
            </a:pPr>
            <a:r>
              <a:rPr b="0" i="0" lang="en-US" sz="1510" u="none" cap="none" strike="noStrike">
                <a:solidFill>
                  <a:srgbClr val="000000"/>
                </a:solidFill>
                <a:latin typeface="Palatino"/>
                <a:ea typeface="Palatino"/>
                <a:cs typeface="Palatino"/>
                <a:sym typeface="Palatino"/>
              </a:rPr>
              <a:t>More of our samples will reflect the state of the world suggested by the evidence</a:t>
            </a:r>
            <a:endParaRPr b="0" i="0" sz="1510" u="none" cap="none" strike="noStrike">
              <a:solidFill>
                <a:srgbClr val="333399"/>
              </a:solidFill>
              <a:latin typeface="Calibri"/>
              <a:ea typeface="Calibri"/>
              <a:cs typeface="Calibri"/>
              <a:sym typeface="Calibri"/>
            </a:endParaRPr>
          </a:p>
          <a:p>
            <a:pPr indent="0" lvl="0" marL="0" marR="0" rtl="0" algn="l">
              <a:lnSpc>
                <a:spcPct val="100000"/>
              </a:lnSpc>
              <a:spcBef>
                <a:spcPts val="400"/>
              </a:spcBef>
              <a:spcAft>
                <a:spcPts val="0"/>
              </a:spcAft>
              <a:buNone/>
            </a:pPr>
            <a:r>
              <a:rPr b="0" lang="en-US" sz="1679" strike="noStrike">
                <a:solidFill>
                  <a:srgbClr val="333399"/>
                </a:solidFill>
                <a:latin typeface="Palatino"/>
                <a:ea typeface="Palatino"/>
                <a:cs typeface="Palatino"/>
                <a:sym typeface="Palatino"/>
              </a:rPr>
              <a:t> </a:t>
            </a:r>
            <a:endParaRPr b="0" sz="1679" strike="noStrike">
              <a:solidFill>
                <a:srgbClr val="333399"/>
              </a:solidFill>
              <a:latin typeface="Calibri"/>
              <a:ea typeface="Calibri"/>
              <a:cs typeface="Calibri"/>
              <a:sym typeface="Calibri"/>
            </a:endParaRPr>
          </a:p>
        </p:txBody>
      </p:sp>
      <p:sp>
        <p:nvSpPr>
          <p:cNvPr id="461" name="Google Shape;461;p21"/>
          <p:cNvSpPr/>
          <p:nvPr/>
        </p:nvSpPr>
        <p:spPr>
          <a:xfrm>
            <a:off x="6370200" y="1371600"/>
            <a:ext cx="5470920" cy="2815200"/>
          </a:xfrm>
          <a:prstGeom prst="rect">
            <a:avLst/>
          </a:prstGeom>
          <a:noFill/>
          <a:ln>
            <a:noFill/>
          </a:ln>
        </p:spPr>
        <p:txBody>
          <a:bodyPr anchorCtr="0" anchor="t" bIns="45700" lIns="45700" spcFirstLastPara="1" rIns="45700" wrap="square" tIns="45700">
            <a:spAutoFit/>
          </a:bodyPr>
          <a:lstStyle/>
          <a:p>
            <a:pPr indent="-342360" lvl="0" marL="342720" marR="0" rtl="0" algn="l">
              <a:lnSpc>
                <a:spcPct val="100000"/>
              </a:lnSpc>
              <a:spcBef>
                <a:spcPts val="0"/>
              </a:spcBef>
              <a:spcAft>
                <a:spcPts val="0"/>
              </a:spcAft>
              <a:buClr>
                <a:srgbClr val="333399"/>
              </a:buClr>
              <a:buSzPts val="2000"/>
              <a:buFont typeface="Noto Sans Symbols"/>
              <a:buChar char="▪"/>
            </a:pPr>
            <a:r>
              <a:rPr b="0" lang="en-US" sz="2000" strike="noStrike">
                <a:solidFill>
                  <a:srgbClr val="333399"/>
                </a:solidFill>
                <a:latin typeface="Palatino"/>
                <a:ea typeface="Palatino"/>
                <a:cs typeface="Palatino"/>
                <a:sym typeface="Palatino"/>
              </a:rPr>
              <a:t>Likelihood weighting doesn’t solve all our problems</a:t>
            </a:r>
            <a:endParaRPr b="0" sz="2000" strike="noStrike">
              <a:latin typeface="Arial"/>
              <a:ea typeface="Arial"/>
              <a:cs typeface="Arial"/>
              <a:sym typeface="Arial"/>
            </a:endParaRPr>
          </a:p>
          <a:p>
            <a:pPr indent="-285480" lvl="1" marL="743040" marR="0" rtl="0" algn="l">
              <a:lnSpc>
                <a:spcPct val="100000"/>
              </a:lnSpc>
              <a:spcBef>
                <a:spcPts val="400"/>
              </a:spcBef>
              <a:spcAft>
                <a:spcPts val="0"/>
              </a:spcAft>
              <a:buClr>
                <a:srgbClr val="000000"/>
              </a:buClr>
              <a:buSzPts val="1800"/>
              <a:buFont typeface="Noto Sans Symbols"/>
              <a:buChar char="▪"/>
            </a:pPr>
            <a:r>
              <a:rPr b="0" i="0" lang="en-US" sz="1800" u="none" cap="none" strike="noStrike">
                <a:solidFill>
                  <a:srgbClr val="000000"/>
                </a:solidFill>
                <a:latin typeface="Palatino"/>
                <a:ea typeface="Palatino"/>
                <a:cs typeface="Palatino"/>
                <a:sym typeface="Palatino"/>
              </a:rPr>
              <a:t>Evidence influences the choice of downstream variables, but not upstream ones (C isn’t more likely to get a value matching the evidence)</a:t>
            </a:r>
            <a:endParaRPr b="0" i="0" sz="1800" u="none" cap="none" strike="noStrike">
              <a:latin typeface="Arial"/>
              <a:ea typeface="Arial"/>
              <a:cs typeface="Arial"/>
              <a:sym typeface="Arial"/>
            </a:endParaRPr>
          </a:p>
          <a:p>
            <a:pPr indent="-342360" lvl="0" marL="342720" marR="0" rtl="0" algn="l">
              <a:lnSpc>
                <a:spcPct val="100000"/>
              </a:lnSpc>
              <a:spcBef>
                <a:spcPts val="400"/>
              </a:spcBef>
              <a:spcAft>
                <a:spcPts val="0"/>
              </a:spcAft>
              <a:buClr>
                <a:srgbClr val="333399"/>
              </a:buClr>
              <a:buSzPts val="2000"/>
              <a:buFont typeface="Noto Sans Symbols"/>
              <a:buChar char="▪"/>
            </a:pPr>
            <a:r>
              <a:rPr b="0" lang="en-US" sz="2000" strike="noStrike">
                <a:solidFill>
                  <a:srgbClr val="333399"/>
                </a:solidFill>
                <a:latin typeface="Palatino"/>
                <a:ea typeface="Palatino"/>
                <a:cs typeface="Palatino"/>
                <a:sym typeface="Palatino"/>
              </a:rPr>
              <a:t>We would like to consider evidence when we sample every variable (leads to Gibbs sampling)</a:t>
            </a:r>
            <a:endParaRPr b="0" sz="2000" strike="noStrike">
              <a:latin typeface="Arial"/>
              <a:ea typeface="Arial"/>
              <a:cs typeface="Arial"/>
              <a:sym typeface="Arial"/>
            </a:endParaRPr>
          </a:p>
        </p:txBody>
      </p:sp>
      <p:pic>
        <p:nvPicPr>
          <p:cNvPr descr="Picture 21" id="462" name="Google Shape;462;p21"/>
          <p:cNvPicPr preferRelativeResize="0"/>
          <p:nvPr/>
        </p:nvPicPr>
        <p:blipFill rotWithShape="1">
          <a:blip r:embed="rId3">
            <a:alphaModFix/>
          </a:blip>
          <a:srcRect b="0" l="0" r="0" t="0"/>
          <a:stretch/>
        </p:blipFill>
        <p:spPr>
          <a:xfrm>
            <a:off x="1828800" y="4597560"/>
            <a:ext cx="9372240" cy="2237400"/>
          </a:xfrm>
          <a:prstGeom prst="rect">
            <a:avLst/>
          </a:prstGeom>
          <a:noFill/>
          <a:ln>
            <a:noFill/>
          </a:ln>
        </p:spPr>
      </p:pic>
      <p:pic>
        <p:nvPicPr>
          <p:cNvPr descr="Picture 6" id="463" name="Google Shape;463;p21"/>
          <p:cNvPicPr preferRelativeResize="0"/>
          <p:nvPr/>
        </p:nvPicPr>
        <p:blipFill rotWithShape="1">
          <a:blip r:embed="rId4">
            <a:alphaModFix/>
          </a:blip>
          <a:srcRect b="0" l="0" r="0" t="0"/>
          <a:stretch/>
        </p:blipFill>
        <p:spPr>
          <a:xfrm>
            <a:off x="4572000" y="3693240"/>
            <a:ext cx="1479240" cy="1183320"/>
          </a:xfrm>
          <a:prstGeom prst="rect">
            <a:avLst/>
          </a:prstGeom>
          <a:noFill/>
          <a:ln>
            <a:noFill/>
          </a:ln>
        </p:spPr>
      </p:pic>
      <p:grpSp>
        <p:nvGrpSpPr>
          <p:cNvPr id="464" name="Google Shape;464;p21"/>
          <p:cNvGrpSpPr/>
          <p:nvPr/>
        </p:nvGrpSpPr>
        <p:grpSpPr>
          <a:xfrm>
            <a:off x="9226080" y="4165200"/>
            <a:ext cx="1652400" cy="1447560"/>
            <a:chOff x="9226080" y="4165200"/>
            <a:chExt cx="1652400" cy="1447560"/>
          </a:xfrm>
        </p:grpSpPr>
        <p:grpSp>
          <p:nvGrpSpPr>
            <p:cNvPr id="465" name="Google Shape;465;p21"/>
            <p:cNvGrpSpPr/>
            <p:nvPr/>
          </p:nvGrpSpPr>
          <p:grpSpPr>
            <a:xfrm>
              <a:off x="9226080" y="4691880"/>
              <a:ext cx="438480" cy="438480"/>
              <a:chOff x="9226080" y="4691880"/>
              <a:chExt cx="438480" cy="438480"/>
            </a:xfrm>
          </p:grpSpPr>
          <p:sp>
            <p:nvSpPr>
              <p:cNvPr id="466" name="Google Shape;466;p21"/>
              <p:cNvSpPr/>
              <p:nvPr/>
            </p:nvSpPr>
            <p:spPr>
              <a:xfrm>
                <a:off x="9226080" y="4691880"/>
                <a:ext cx="438480" cy="438480"/>
              </a:xfrm>
              <a:prstGeom prst="ellipse">
                <a:avLst/>
              </a:prstGeom>
              <a:solidFill>
                <a:srgbClr val="FFFFFF"/>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1"/>
              <p:cNvSpPr/>
              <p:nvPr/>
            </p:nvSpPr>
            <p:spPr>
              <a:xfrm>
                <a:off x="9327600" y="4728600"/>
                <a:ext cx="23580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S</a:t>
                </a:r>
                <a:endParaRPr b="0" sz="1800" strike="noStrike">
                  <a:latin typeface="Arial"/>
                  <a:ea typeface="Arial"/>
                  <a:cs typeface="Arial"/>
                  <a:sym typeface="Arial"/>
                </a:endParaRPr>
              </a:p>
            </p:txBody>
          </p:sp>
        </p:grpSp>
        <p:grpSp>
          <p:nvGrpSpPr>
            <p:cNvPr id="468" name="Google Shape;468;p21"/>
            <p:cNvGrpSpPr/>
            <p:nvPr/>
          </p:nvGrpSpPr>
          <p:grpSpPr>
            <a:xfrm>
              <a:off x="10440000" y="4691880"/>
              <a:ext cx="438480" cy="438480"/>
              <a:chOff x="10440000" y="4691880"/>
              <a:chExt cx="438480" cy="438480"/>
            </a:xfrm>
          </p:grpSpPr>
          <p:sp>
            <p:nvSpPr>
              <p:cNvPr id="469" name="Google Shape;469;p21"/>
              <p:cNvSpPr/>
              <p:nvPr/>
            </p:nvSpPr>
            <p:spPr>
              <a:xfrm>
                <a:off x="10440000" y="4691880"/>
                <a:ext cx="438480" cy="438480"/>
              </a:xfrm>
              <a:prstGeom prst="ellipse">
                <a:avLst/>
              </a:pr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1"/>
              <p:cNvSpPr/>
              <p:nvPr/>
            </p:nvSpPr>
            <p:spPr>
              <a:xfrm>
                <a:off x="10534680" y="4728600"/>
                <a:ext cx="24948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R</a:t>
                </a:r>
                <a:endParaRPr b="0" sz="1800" strike="noStrike">
                  <a:latin typeface="Arial"/>
                  <a:ea typeface="Arial"/>
                  <a:cs typeface="Arial"/>
                  <a:sym typeface="Arial"/>
                </a:endParaRPr>
              </a:p>
            </p:txBody>
          </p:sp>
        </p:grpSp>
        <p:grpSp>
          <p:nvGrpSpPr>
            <p:cNvPr id="471" name="Google Shape;471;p21"/>
            <p:cNvGrpSpPr/>
            <p:nvPr/>
          </p:nvGrpSpPr>
          <p:grpSpPr>
            <a:xfrm>
              <a:off x="9840240" y="5174280"/>
              <a:ext cx="438480" cy="438480"/>
              <a:chOff x="9840240" y="5174280"/>
              <a:chExt cx="438480" cy="438480"/>
            </a:xfrm>
          </p:grpSpPr>
          <p:sp>
            <p:nvSpPr>
              <p:cNvPr id="472" name="Google Shape;472;p21"/>
              <p:cNvSpPr/>
              <p:nvPr/>
            </p:nvSpPr>
            <p:spPr>
              <a:xfrm>
                <a:off x="9840240" y="5174280"/>
                <a:ext cx="438480" cy="438480"/>
              </a:xfrm>
              <a:prstGeom prst="ellipse">
                <a:avLst/>
              </a:prstGeom>
              <a:solidFill>
                <a:srgbClr val="FFFFFF"/>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1"/>
              <p:cNvSpPr/>
              <p:nvPr/>
            </p:nvSpPr>
            <p:spPr>
              <a:xfrm>
                <a:off x="9901440" y="5211000"/>
                <a:ext cx="31680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W</a:t>
                </a:r>
                <a:endParaRPr b="0" sz="1800" strike="noStrike">
                  <a:latin typeface="Arial"/>
                  <a:ea typeface="Arial"/>
                  <a:cs typeface="Arial"/>
                  <a:sym typeface="Arial"/>
                </a:endParaRPr>
              </a:p>
            </p:txBody>
          </p:sp>
        </p:grpSp>
        <p:cxnSp>
          <p:nvCxnSpPr>
            <p:cNvPr id="474" name="Google Shape;474;p21"/>
            <p:cNvCxnSpPr/>
            <p:nvPr/>
          </p:nvCxnSpPr>
          <p:spPr>
            <a:xfrm flipH="1">
              <a:off x="10214640" y="5066280"/>
              <a:ext cx="289440" cy="172080"/>
            </a:xfrm>
            <a:prstGeom prst="straightConnector1">
              <a:avLst/>
            </a:prstGeom>
            <a:noFill/>
            <a:ln cap="flat" cmpd="sng" w="28425">
              <a:solidFill>
                <a:srgbClr val="000000"/>
              </a:solidFill>
              <a:prstDash val="solid"/>
              <a:round/>
              <a:headEnd len="sm" w="sm" type="none"/>
              <a:tailEnd len="med" w="med" type="triangle"/>
            </a:ln>
          </p:spPr>
        </p:cxnSp>
        <p:cxnSp>
          <p:nvCxnSpPr>
            <p:cNvPr id="475" name="Google Shape;475;p21"/>
            <p:cNvCxnSpPr/>
            <p:nvPr/>
          </p:nvCxnSpPr>
          <p:spPr>
            <a:xfrm>
              <a:off x="9600480" y="5066280"/>
              <a:ext cx="303840" cy="172080"/>
            </a:xfrm>
            <a:prstGeom prst="straightConnector1">
              <a:avLst/>
            </a:prstGeom>
            <a:noFill/>
            <a:ln cap="flat" cmpd="sng" w="28425">
              <a:solidFill>
                <a:srgbClr val="000000"/>
              </a:solidFill>
              <a:prstDash val="solid"/>
              <a:round/>
              <a:headEnd len="sm" w="sm" type="none"/>
              <a:tailEnd len="med" w="med" type="triangle"/>
            </a:ln>
          </p:spPr>
        </p:cxnSp>
        <p:grpSp>
          <p:nvGrpSpPr>
            <p:cNvPr id="476" name="Google Shape;476;p21"/>
            <p:cNvGrpSpPr/>
            <p:nvPr/>
          </p:nvGrpSpPr>
          <p:grpSpPr>
            <a:xfrm>
              <a:off x="9840240" y="4165200"/>
              <a:ext cx="438480" cy="438480"/>
              <a:chOff x="9840240" y="4165200"/>
              <a:chExt cx="438480" cy="438480"/>
            </a:xfrm>
          </p:grpSpPr>
          <p:sp>
            <p:nvSpPr>
              <p:cNvPr id="477" name="Google Shape;477;p21"/>
              <p:cNvSpPr/>
              <p:nvPr/>
            </p:nvSpPr>
            <p:spPr>
              <a:xfrm>
                <a:off x="9840240" y="4165200"/>
                <a:ext cx="438480" cy="438480"/>
              </a:xfrm>
              <a:prstGeom prst="ellipse">
                <a:avLst/>
              </a:prstGeom>
              <a:solidFill>
                <a:srgbClr val="FFFFFF"/>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1"/>
              <p:cNvSpPr/>
              <p:nvPr/>
            </p:nvSpPr>
            <p:spPr>
              <a:xfrm>
                <a:off x="9933840" y="4201920"/>
                <a:ext cx="25128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C</a:t>
                </a:r>
                <a:endParaRPr b="0" sz="1800" strike="noStrike">
                  <a:latin typeface="Arial"/>
                  <a:ea typeface="Arial"/>
                  <a:cs typeface="Arial"/>
                  <a:sym typeface="Arial"/>
                </a:endParaRPr>
              </a:p>
            </p:txBody>
          </p:sp>
        </p:grpSp>
        <p:cxnSp>
          <p:nvCxnSpPr>
            <p:cNvPr id="479" name="Google Shape;479;p21"/>
            <p:cNvCxnSpPr/>
            <p:nvPr/>
          </p:nvCxnSpPr>
          <p:spPr>
            <a:xfrm>
              <a:off x="10214640" y="4539600"/>
              <a:ext cx="289440" cy="216360"/>
            </a:xfrm>
            <a:prstGeom prst="straightConnector1">
              <a:avLst/>
            </a:prstGeom>
            <a:noFill/>
            <a:ln cap="flat" cmpd="sng" w="28425">
              <a:solidFill>
                <a:srgbClr val="000000"/>
              </a:solidFill>
              <a:prstDash val="solid"/>
              <a:round/>
              <a:headEnd len="sm" w="sm" type="none"/>
              <a:tailEnd len="med" w="med" type="triangle"/>
            </a:ln>
          </p:spPr>
        </p:cxnSp>
        <p:cxnSp>
          <p:nvCxnSpPr>
            <p:cNvPr id="480" name="Google Shape;480;p21"/>
            <p:cNvCxnSpPr/>
            <p:nvPr/>
          </p:nvCxnSpPr>
          <p:spPr>
            <a:xfrm flipH="1">
              <a:off x="9600480" y="4539600"/>
              <a:ext cx="303840" cy="216360"/>
            </a:xfrm>
            <a:prstGeom prst="straightConnector1">
              <a:avLst/>
            </a:prstGeom>
            <a:noFill/>
            <a:ln cap="flat" cmpd="sng" w="28425">
              <a:solidFill>
                <a:srgbClr val="000000"/>
              </a:solidFill>
              <a:prstDash val="solid"/>
              <a:round/>
              <a:headEnd len="sm" w="sm" type="none"/>
              <a:tailEnd len="med" w="med" type="triangle"/>
            </a:ln>
          </p:spPr>
        </p:cxn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84" name="Shape 484"/>
        <p:cNvGrpSpPr/>
        <p:nvPr/>
      </p:nvGrpSpPr>
      <p:grpSpPr>
        <a:xfrm>
          <a:off x="0" y="0"/>
          <a:ext cx="0" cy="0"/>
          <a:chOff x="0" y="0"/>
          <a:chExt cx="0" cy="0"/>
        </a:xfrm>
      </p:grpSpPr>
      <p:sp>
        <p:nvSpPr>
          <p:cNvPr id="485" name="Google Shape;485;p22"/>
          <p:cNvSpPr txBox="1"/>
          <p:nvPr/>
        </p:nvSpPr>
        <p:spPr>
          <a:xfrm>
            <a:off x="0" y="-25560"/>
            <a:ext cx="12191760" cy="114264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lang="en-US" sz="4400" strike="noStrike">
                <a:solidFill>
                  <a:srgbClr val="000000"/>
                </a:solidFill>
                <a:latin typeface="Palatino"/>
                <a:ea typeface="Palatino"/>
                <a:cs typeface="Palatino"/>
                <a:sym typeface="Palatino"/>
              </a:rPr>
              <a:t>Gibbs Sampling</a:t>
            </a:r>
            <a:endParaRPr b="0" sz="4400" strike="noStrike">
              <a:solidFill>
                <a:srgbClr val="000000"/>
              </a:solidFill>
              <a:latin typeface="Arial"/>
              <a:ea typeface="Arial"/>
              <a:cs typeface="Arial"/>
              <a:sym typeface="Arial"/>
            </a:endParaRPr>
          </a:p>
        </p:txBody>
      </p:sp>
      <p:pic>
        <p:nvPicPr>
          <p:cNvPr descr="Picture 4" id="486" name="Google Shape;486;p22"/>
          <p:cNvPicPr preferRelativeResize="0"/>
          <p:nvPr/>
        </p:nvPicPr>
        <p:blipFill rotWithShape="1">
          <a:blip r:embed="rId3">
            <a:alphaModFix/>
          </a:blip>
          <a:srcRect b="0" l="0" r="0" t="0"/>
          <a:stretch/>
        </p:blipFill>
        <p:spPr>
          <a:xfrm>
            <a:off x="2819520" y="1295280"/>
            <a:ext cx="6828480" cy="540936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90" name="Shape 490"/>
        <p:cNvGrpSpPr/>
        <p:nvPr/>
      </p:nvGrpSpPr>
      <p:grpSpPr>
        <a:xfrm>
          <a:off x="0" y="0"/>
          <a:ext cx="0" cy="0"/>
          <a:chOff x="0" y="0"/>
          <a:chExt cx="0" cy="0"/>
        </a:xfrm>
      </p:grpSpPr>
      <p:sp>
        <p:nvSpPr>
          <p:cNvPr id="491" name="Google Shape;491;p23"/>
          <p:cNvSpPr/>
          <p:nvPr/>
        </p:nvSpPr>
        <p:spPr>
          <a:xfrm>
            <a:off x="5532120" y="1371600"/>
            <a:ext cx="6436080" cy="813240"/>
          </a:xfrm>
          <a:prstGeom prst="rect">
            <a:avLst/>
          </a:prstGeom>
          <a:noFill/>
          <a:ln>
            <a:noFill/>
          </a:ln>
        </p:spPr>
        <p:txBody>
          <a:bodyPr anchorCtr="0" anchor="t" bIns="45700" lIns="45700" spcFirstLastPara="1" rIns="45700" wrap="square" tIns="45700">
            <a:spAutoFit/>
          </a:bodyPr>
          <a:lstStyle/>
          <a:p>
            <a:pPr indent="-342360" lvl="0" marL="342720" marR="0" rtl="0" algn="l">
              <a:lnSpc>
                <a:spcPct val="100000"/>
              </a:lnSpc>
              <a:spcBef>
                <a:spcPts val="0"/>
              </a:spcBef>
              <a:spcAft>
                <a:spcPts val="0"/>
              </a:spcAft>
              <a:buClr>
                <a:srgbClr val="333399"/>
              </a:buClr>
              <a:buSzPts val="2400"/>
              <a:buFont typeface="Noto Sans Symbols"/>
              <a:buChar char="▪"/>
            </a:pPr>
            <a:r>
              <a:rPr b="0" lang="en-US" sz="2400" strike="noStrike">
                <a:solidFill>
                  <a:srgbClr val="333399"/>
                </a:solidFill>
                <a:latin typeface="Palatino"/>
                <a:ea typeface="Palatino"/>
                <a:cs typeface="Palatino"/>
                <a:sym typeface="Palatino"/>
              </a:rPr>
              <a:t>Step 2: Initialize other variables </a:t>
            </a:r>
            <a:endParaRPr b="0" sz="2400" strike="noStrike">
              <a:latin typeface="Arial"/>
              <a:ea typeface="Arial"/>
              <a:cs typeface="Arial"/>
              <a:sym typeface="Arial"/>
            </a:endParaRPr>
          </a:p>
          <a:p>
            <a:pPr indent="-285480" lvl="1" marL="743040" marR="0" rtl="0" algn="l">
              <a:lnSpc>
                <a:spcPct val="10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Palatino"/>
                <a:ea typeface="Palatino"/>
                <a:cs typeface="Palatino"/>
                <a:sym typeface="Palatino"/>
              </a:rPr>
              <a:t>Randomly</a:t>
            </a:r>
            <a:endParaRPr b="0" i="0" sz="2000" u="none" cap="none" strike="noStrike">
              <a:latin typeface="Arial"/>
              <a:ea typeface="Arial"/>
              <a:cs typeface="Arial"/>
              <a:sym typeface="Arial"/>
            </a:endParaRPr>
          </a:p>
        </p:txBody>
      </p:sp>
      <p:sp>
        <p:nvSpPr>
          <p:cNvPr id="492" name="Google Shape;492;p23"/>
          <p:cNvSpPr txBox="1"/>
          <p:nvPr/>
        </p:nvSpPr>
        <p:spPr>
          <a:xfrm>
            <a:off x="0" y="-25560"/>
            <a:ext cx="12191760" cy="114264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lang="en-US" sz="4400" strike="noStrike">
                <a:solidFill>
                  <a:srgbClr val="000000"/>
                </a:solidFill>
                <a:latin typeface="Palatino"/>
                <a:ea typeface="Palatino"/>
                <a:cs typeface="Palatino"/>
                <a:sym typeface="Palatino"/>
              </a:rPr>
              <a:t>Gibbs Sampling Example: P( S | +r)</a:t>
            </a:r>
            <a:endParaRPr b="0" sz="4400" strike="noStrike">
              <a:solidFill>
                <a:srgbClr val="000000"/>
              </a:solidFill>
              <a:latin typeface="Arial"/>
              <a:ea typeface="Arial"/>
              <a:cs typeface="Arial"/>
              <a:sym typeface="Arial"/>
            </a:endParaRPr>
          </a:p>
        </p:txBody>
      </p:sp>
      <p:sp>
        <p:nvSpPr>
          <p:cNvPr id="493" name="Google Shape;493;p23"/>
          <p:cNvSpPr txBox="1"/>
          <p:nvPr/>
        </p:nvSpPr>
        <p:spPr>
          <a:xfrm>
            <a:off x="406440" y="1397160"/>
            <a:ext cx="6527520" cy="1701360"/>
          </a:xfrm>
          <a:prstGeom prst="rect">
            <a:avLst/>
          </a:prstGeom>
          <a:noFill/>
          <a:ln>
            <a:noFill/>
          </a:ln>
        </p:spPr>
        <p:txBody>
          <a:bodyPr anchorCtr="0" anchor="t" bIns="45700" lIns="45700" spcFirstLastPara="1" rIns="45700" wrap="square" tIns="45700">
            <a:noAutofit/>
          </a:bodyPr>
          <a:lstStyle/>
          <a:p>
            <a:pPr indent="-342360" lvl="0" marL="342720" marR="0" rtl="0" algn="l">
              <a:lnSpc>
                <a:spcPct val="100000"/>
              </a:lnSpc>
              <a:spcBef>
                <a:spcPts val="0"/>
              </a:spcBef>
              <a:spcAft>
                <a:spcPts val="0"/>
              </a:spcAft>
              <a:buClr>
                <a:srgbClr val="333399"/>
              </a:buClr>
              <a:buSzPts val="2400"/>
              <a:buFont typeface="Noto Sans Symbols"/>
              <a:buChar char="▪"/>
            </a:pPr>
            <a:r>
              <a:rPr b="0" lang="en-US" sz="2400" strike="noStrike">
                <a:solidFill>
                  <a:srgbClr val="333399"/>
                </a:solidFill>
                <a:latin typeface="Palatino"/>
                <a:ea typeface="Palatino"/>
                <a:cs typeface="Palatino"/>
                <a:sym typeface="Palatino"/>
              </a:rPr>
              <a:t>Step 1: Fix evidence</a:t>
            </a:r>
            <a:endParaRPr b="0" sz="2400" strike="noStrike">
              <a:solidFill>
                <a:srgbClr val="333399"/>
              </a:solidFill>
              <a:latin typeface="Calibri"/>
              <a:ea typeface="Calibri"/>
              <a:cs typeface="Calibri"/>
              <a:sym typeface="Calibri"/>
            </a:endParaRPr>
          </a:p>
          <a:p>
            <a:pPr indent="-285480" lvl="1" marL="743040" marR="0" rtl="0" algn="l">
              <a:lnSpc>
                <a:spcPct val="10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Palatino"/>
                <a:ea typeface="Palatino"/>
                <a:cs typeface="Palatino"/>
                <a:sym typeface="Palatino"/>
              </a:rPr>
              <a:t>R = +r</a:t>
            </a:r>
            <a:endParaRPr b="0" i="0" sz="2000" u="none" cap="none" strike="noStrike">
              <a:solidFill>
                <a:srgbClr val="333399"/>
              </a:solidFill>
              <a:latin typeface="Calibri"/>
              <a:ea typeface="Calibri"/>
              <a:cs typeface="Calibri"/>
              <a:sym typeface="Calibri"/>
            </a:endParaRPr>
          </a:p>
        </p:txBody>
      </p:sp>
      <p:grpSp>
        <p:nvGrpSpPr>
          <p:cNvPr id="494" name="Google Shape;494;p23"/>
          <p:cNvGrpSpPr/>
          <p:nvPr/>
        </p:nvGrpSpPr>
        <p:grpSpPr>
          <a:xfrm>
            <a:off x="3505320" y="1523880"/>
            <a:ext cx="1652040" cy="1447560"/>
            <a:chOff x="3505320" y="1523880"/>
            <a:chExt cx="1652040" cy="1447560"/>
          </a:xfrm>
        </p:grpSpPr>
        <p:grpSp>
          <p:nvGrpSpPr>
            <p:cNvPr id="495" name="Google Shape;495;p23"/>
            <p:cNvGrpSpPr/>
            <p:nvPr/>
          </p:nvGrpSpPr>
          <p:grpSpPr>
            <a:xfrm>
              <a:off x="3505320" y="2050560"/>
              <a:ext cx="438480" cy="438480"/>
              <a:chOff x="3505320" y="2050560"/>
              <a:chExt cx="438480" cy="438480"/>
            </a:xfrm>
          </p:grpSpPr>
          <p:sp>
            <p:nvSpPr>
              <p:cNvPr id="496" name="Google Shape;496;p23"/>
              <p:cNvSpPr/>
              <p:nvPr/>
            </p:nvSpPr>
            <p:spPr>
              <a:xfrm>
                <a:off x="3505320" y="2050560"/>
                <a:ext cx="438480" cy="438480"/>
              </a:xfrm>
              <a:prstGeom prst="ellipse">
                <a:avLst/>
              </a:prstGeom>
              <a:solidFill>
                <a:srgbClr val="FFFFFF"/>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3"/>
              <p:cNvSpPr/>
              <p:nvPr/>
            </p:nvSpPr>
            <p:spPr>
              <a:xfrm>
                <a:off x="3606840" y="2087280"/>
                <a:ext cx="23580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S</a:t>
                </a:r>
                <a:endParaRPr b="0" sz="1800" strike="noStrike">
                  <a:latin typeface="Arial"/>
                  <a:ea typeface="Arial"/>
                  <a:cs typeface="Arial"/>
                  <a:sym typeface="Arial"/>
                </a:endParaRPr>
              </a:p>
            </p:txBody>
          </p:sp>
        </p:grpSp>
        <p:grpSp>
          <p:nvGrpSpPr>
            <p:cNvPr id="498" name="Google Shape;498;p23"/>
            <p:cNvGrpSpPr/>
            <p:nvPr/>
          </p:nvGrpSpPr>
          <p:grpSpPr>
            <a:xfrm>
              <a:off x="4718880" y="2050560"/>
              <a:ext cx="438480" cy="438480"/>
              <a:chOff x="4718880" y="2050560"/>
              <a:chExt cx="438480" cy="438480"/>
            </a:xfrm>
          </p:grpSpPr>
          <p:sp>
            <p:nvSpPr>
              <p:cNvPr id="499" name="Google Shape;499;p23"/>
              <p:cNvSpPr/>
              <p:nvPr/>
            </p:nvSpPr>
            <p:spPr>
              <a:xfrm>
                <a:off x="4718880" y="2050560"/>
                <a:ext cx="438480" cy="438480"/>
              </a:xfrm>
              <a:prstGeom prst="ellipse">
                <a:avLst/>
              </a:prstGeom>
              <a:solidFill>
                <a:srgbClr val="00FF42"/>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3"/>
              <p:cNvSpPr/>
              <p:nvPr/>
            </p:nvSpPr>
            <p:spPr>
              <a:xfrm>
                <a:off x="4749480" y="2087280"/>
                <a:ext cx="37764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+r</a:t>
                </a:r>
                <a:endParaRPr b="0" sz="1800" strike="noStrike">
                  <a:latin typeface="Arial"/>
                  <a:ea typeface="Arial"/>
                  <a:cs typeface="Arial"/>
                  <a:sym typeface="Arial"/>
                </a:endParaRPr>
              </a:p>
            </p:txBody>
          </p:sp>
        </p:grpSp>
        <p:grpSp>
          <p:nvGrpSpPr>
            <p:cNvPr id="501" name="Google Shape;501;p23"/>
            <p:cNvGrpSpPr/>
            <p:nvPr/>
          </p:nvGrpSpPr>
          <p:grpSpPr>
            <a:xfrm>
              <a:off x="4119480" y="2532960"/>
              <a:ext cx="438480" cy="438480"/>
              <a:chOff x="4119480" y="2532960"/>
              <a:chExt cx="438480" cy="438480"/>
            </a:xfrm>
          </p:grpSpPr>
          <p:sp>
            <p:nvSpPr>
              <p:cNvPr id="502" name="Google Shape;502;p23"/>
              <p:cNvSpPr/>
              <p:nvPr/>
            </p:nvSpPr>
            <p:spPr>
              <a:xfrm>
                <a:off x="4119480" y="2532960"/>
                <a:ext cx="438480" cy="438480"/>
              </a:xfrm>
              <a:prstGeom prst="ellipse">
                <a:avLst/>
              </a:prstGeom>
              <a:solidFill>
                <a:srgbClr val="FFFFFF"/>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3"/>
              <p:cNvSpPr/>
              <p:nvPr/>
            </p:nvSpPr>
            <p:spPr>
              <a:xfrm>
                <a:off x="4180320" y="2569680"/>
                <a:ext cx="31680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W</a:t>
                </a:r>
                <a:endParaRPr b="0" sz="1800" strike="noStrike">
                  <a:latin typeface="Arial"/>
                  <a:ea typeface="Arial"/>
                  <a:cs typeface="Arial"/>
                  <a:sym typeface="Arial"/>
                </a:endParaRPr>
              </a:p>
            </p:txBody>
          </p:sp>
        </p:grpSp>
        <p:cxnSp>
          <p:nvCxnSpPr>
            <p:cNvPr id="504" name="Google Shape;504;p23"/>
            <p:cNvCxnSpPr/>
            <p:nvPr/>
          </p:nvCxnSpPr>
          <p:spPr>
            <a:xfrm flipH="1">
              <a:off x="4493880" y="2424600"/>
              <a:ext cx="289080" cy="172440"/>
            </a:xfrm>
            <a:prstGeom prst="straightConnector1">
              <a:avLst/>
            </a:prstGeom>
            <a:noFill/>
            <a:ln cap="flat" cmpd="sng" w="28425">
              <a:solidFill>
                <a:srgbClr val="000000"/>
              </a:solidFill>
              <a:prstDash val="solid"/>
              <a:round/>
              <a:headEnd len="sm" w="sm" type="none"/>
              <a:tailEnd len="med" w="med" type="triangle"/>
            </a:ln>
          </p:spPr>
        </p:cxnSp>
        <p:cxnSp>
          <p:nvCxnSpPr>
            <p:cNvPr id="505" name="Google Shape;505;p23"/>
            <p:cNvCxnSpPr/>
            <p:nvPr/>
          </p:nvCxnSpPr>
          <p:spPr>
            <a:xfrm>
              <a:off x="3879360" y="2424600"/>
              <a:ext cx="304200" cy="172440"/>
            </a:xfrm>
            <a:prstGeom prst="straightConnector1">
              <a:avLst/>
            </a:prstGeom>
            <a:noFill/>
            <a:ln cap="flat" cmpd="sng" w="28425">
              <a:solidFill>
                <a:srgbClr val="000000"/>
              </a:solidFill>
              <a:prstDash val="solid"/>
              <a:round/>
              <a:headEnd len="sm" w="sm" type="none"/>
              <a:tailEnd len="med" w="med" type="triangle"/>
            </a:ln>
          </p:spPr>
        </p:cxnSp>
        <p:grpSp>
          <p:nvGrpSpPr>
            <p:cNvPr id="506" name="Google Shape;506;p23"/>
            <p:cNvGrpSpPr/>
            <p:nvPr/>
          </p:nvGrpSpPr>
          <p:grpSpPr>
            <a:xfrm>
              <a:off x="4119480" y="1523880"/>
              <a:ext cx="438480" cy="438480"/>
              <a:chOff x="4119480" y="1523880"/>
              <a:chExt cx="438480" cy="438480"/>
            </a:xfrm>
          </p:grpSpPr>
          <p:sp>
            <p:nvSpPr>
              <p:cNvPr id="507" name="Google Shape;507;p23"/>
              <p:cNvSpPr/>
              <p:nvPr/>
            </p:nvSpPr>
            <p:spPr>
              <a:xfrm>
                <a:off x="4119480" y="1523880"/>
                <a:ext cx="438480" cy="438480"/>
              </a:xfrm>
              <a:prstGeom prst="ellipse">
                <a:avLst/>
              </a:prstGeom>
              <a:solidFill>
                <a:srgbClr val="FFFFFF"/>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3"/>
              <p:cNvSpPr/>
              <p:nvPr/>
            </p:nvSpPr>
            <p:spPr>
              <a:xfrm>
                <a:off x="4213080" y="1560600"/>
                <a:ext cx="25128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C</a:t>
                </a:r>
                <a:endParaRPr b="0" sz="1800" strike="noStrike">
                  <a:latin typeface="Arial"/>
                  <a:ea typeface="Arial"/>
                  <a:cs typeface="Arial"/>
                  <a:sym typeface="Arial"/>
                </a:endParaRPr>
              </a:p>
            </p:txBody>
          </p:sp>
        </p:grpSp>
        <p:cxnSp>
          <p:nvCxnSpPr>
            <p:cNvPr id="509" name="Google Shape;509;p23"/>
            <p:cNvCxnSpPr/>
            <p:nvPr/>
          </p:nvCxnSpPr>
          <p:spPr>
            <a:xfrm>
              <a:off x="4493880" y="1898280"/>
              <a:ext cx="289080" cy="216360"/>
            </a:xfrm>
            <a:prstGeom prst="straightConnector1">
              <a:avLst/>
            </a:prstGeom>
            <a:noFill/>
            <a:ln cap="flat" cmpd="sng" w="28425">
              <a:solidFill>
                <a:srgbClr val="000000"/>
              </a:solidFill>
              <a:prstDash val="solid"/>
              <a:round/>
              <a:headEnd len="sm" w="sm" type="none"/>
              <a:tailEnd len="med" w="med" type="triangle"/>
            </a:ln>
          </p:spPr>
        </p:cxnSp>
        <p:cxnSp>
          <p:nvCxnSpPr>
            <p:cNvPr id="510" name="Google Shape;510;p23"/>
            <p:cNvCxnSpPr/>
            <p:nvPr/>
          </p:nvCxnSpPr>
          <p:spPr>
            <a:xfrm flipH="1">
              <a:off x="3879360" y="1898280"/>
              <a:ext cx="304200" cy="216360"/>
            </a:xfrm>
            <a:prstGeom prst="straightConnector1">
              <a:avLst/>
            </a:prstGeom>
            <a:noFill/>
            <a:ln cap="flat" cmpd="sng" w="28425">
              <a:solidFill>
                <a:srgbClr val="000000"/>
              </a:solidFill>
              <a:prstDash val="solid"/>
              <a:round/>
              <a:headEnd len="sm" w="sm" type="none"/>
              <a:tailEnd len="med" w="med" type="triangle"/>
            </a:ln>
          </p:spPr>
        </p:cxnSp>
      </p:grpSp>
      <p:grpSp>
        <p:nvGrpSpPr>
          <p:cNvPr id="511" name="Google Shape;511;p23"/>
          <p:cNvGrpSpPr/>
          <p:nvPr/>
        </p:nvGrpSpPr>
        <p:grpSpPr>
          <a:xfrm>
            <a:off x="10134720" y="1523880"/>
            <a:ext cx="1652040" cy="1447560"/>
            <a:chOff x="10134720" y="1523880"/>
            <a:chExt cx="1652040" cy="1447560"/>
          </a:xfrm>
        </p:grpSpPr>
        <p:grpSp>
          <p:nvGrpSpPr>
            <p:cNvPr id="512" name="Google Shape;512;p23"/>
            <p:cNvGrpSpPr/>
            <p:nvPr/>
          </p:nvGrpSpPr>
          <p:grpSpPr>
            <a:xfrm>
              <a:off x="10134720" y="2050560"/>
              <a:ext cx="438480" cy="438480"/>
              <a:chOff x="10134720" y="2050560"/>
              <a:chExt cx="438480" cy="438480"/>
            </a:xfrm>
          </p:grpSpPr>
          <p:sp>
            <p:nvSpPr>
              <p:cNvPr id="513" name="Google Shape;513;p23"/>
              <p:cNvSpPr/>
              <p:nvPr/>
            </p:nvSpPr>
            <p:spPr>
              <a:xfrm>
                <a:off x="10134720" y="2050560"/>
                <a:ext cx="438480" cy="438480"/>
              </a:xfrm>
              <a:prstGeom prst="ellipse">
                <a:avLst/>
              </a:prstGeom>
              <a:solidFill>
                <a:srgbClr val="FF3300"/>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3"/>
              <p:cNvSpPr/>
              <p:nvPr/>
            </p:nvSpPr>
            <p:spPr>
              <a:xfrm>
                <a:off x="10236240" y="2087280"/>
                <a:ext cx="23580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S</a:t>
                </a:r>
                <a:endParaRPr b="0" sz="1800" strike="noStrike">
                  <a:latin typeface="Arial"/>
                  <a:ea typeface="Arial"/>
                  <a:cs typeface="Arial"/>
                  <a:sym typeface="Arial"/>
                </a:endParaRPr>
              </a:p>
            </p:txBody>
          </p:sp>
        </p:grpSp>
        <p:grpSp>
          <p:nvGrpSpPr>
            <p:cNvPr id="515" name="Google Shape;515;p23"/>
            <p:cNvGrpSpPr/>
            <p:nvPr/>
          </p:nvGrpSpPr>
          <p:grpSpPr>
            <a:xfrm>
              <a:off x="11348280" y="2050560"/>
              <a:ext cx="438480" cy="438480"/>
              <a:chOff x="11348280" y="2050560"/>
              <a:chExt cx="438480" cy="438480"/>
            </a:xfrm>
          </p:grpSpPr>
          <p:sp>
            <p:nvSpPr>
              <p:cNvPr id="516" name="Google Shape;516;p23"/>
              <p:cNvSpPr/>
              <p:nvPr/>
            </p:nvSpPr>
            <p:spPr>
              <a:xfrm>
                <a:off x="11348280" y="2050560"/>
                <a:ext cx="438480" cy="438480"/>
              </a:xfrm>
              <a:prstGeom prst="ellipse">
                <a:avLst/>
              </a:prstGeom>
              <a:solidFill>
                <a:srgbClr val="00FF42"/>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3"/>
              <p:cNvSpPr/>
              <p:nvPr/>
            </p:nvSpPr>
            <p:spPr>
              <a:xfrm>
                <a:off x="11378880" y="2087280"/>
                <a:ext cx="37764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+r</a:t>
                </a:r>
                <a:endParaRPr b="0" sz="1800" strike="noStrike">
                  <a:latin typeface="Arial"/>
                  <a:ea typeface="Arial"/>
                  <a:cs typeface="Arial"/>
                  <a:sym typeface="Arial"/>
                </a:endParaRPr>
              </a:p>
            </p:txBody>
          </p:sp>
        </p:grpSp>
        <p:grpSp>
          <p:nvGrpSpPr>
            <p:cNvPr id="518" name="Google Shape;518;p23"/>
            <p:cNvGrpSpPr/>
            <p:nvPr/>
          </p:nvGrpSpPr>
          <p:grpSpPr>
            <a:xfrm>
              <a:off x="10748880" y="2532960"/>
              <a:ext cx="438480" cy="438480"/>
              <a:chOff x="10748880" y="2532960"/>
              <a:chExt cx="438480" cy="438480"/>
            </a:xfrm>
          </p:grpSpPr>
          <p:sp>
            <p:nvSpPr>
              <p:cNvPr id="519" name="Google Shape;519;p23"/>
              <p:cNvSpPr/>
              <p:nvPr/>
            </p:nvSpPr>
            <p:spPr>
              <a:xfrm>
                <a:off x="10748880" y="2532960"/>
                <a:ext cx="438480" cy="438480"/>
              </a:xfrm>
              <a:prstGeom prst="ellipse">
                <a:avLst/>
              </a:prstGeom>
              <a:solidFill>
                <a:srgbClr val="FF3300"/>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3"/>
              <p:cNvSpPr/>
              <p:nvPr/>
            </p:nvSpPr>
            <p:spPr>
              <a:xfrm>
                <a:off x="10809720" y="2569680"/>
                <a:ext cx="31680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W</a:t>
                </a:r>
                <a:endParaRPr b="0" sz="1800" strike="noStrike">
                  <a:latin typeface="Arial"/>
                  <a:ea typeface="Arial"/>
                  <a:cs typeface="Arial"/>
                  <a:sym typeface="Arial"/>
                </a:endParaRPr>
              </a:p>
            </p:txBody>
          </p:sp>
        </p:grpSp>
        <p:cxnSp>
          <p:nvCxnSpPr>
            <p:cNvPr id="521" name="Google Shape;521;p23"/>
            <p:cNvCxnSpPr/>
            <p:nvPr/>
          </p:nvCxnSpPr>
          <p:spPr>
            <a:xfrm flipH="1">
              <a:off x="11123280" y="2424600"/>
              <a:ext cx="289080" cy="172440"/>
            </a:xfrm>
            <a:prstGeom prst="straightConnector1">
              <a:avLst/>
            </a:prstGeom>
            <a:noFill/>
            <a:ln cap="flat" cmpd="sng" w="28425">
              <a:solidFill>
                <a:srgbClr val="000000"/>
              </a:solidFill>
              <a:prstDash val="solid"/>
              <a:round/>
              <a:headEnd len="sm" w="sm" type="none"/>
              <a:tailEnd len="med" w="med" type="triangle"/>
            </a:ln>
          </p:spPr>
        </p:cxnSp>
        <p:cxnSp>
          <p:nvCxnSpPr>
            <p:cNvPr id="522" name="Google Shape;522;p23"/>
            <p:cNvCxnSpPr/>
            <p:nvPr/>
          </p:nvCxnSpPr>
          <p:spPr>
            <a:xfrm>
              <a:off x="10508760" y="2424600"/>
              <a:ext cx="304200" cy="172440"/>
            </a:xfrm>
            <a:prstGeom prst="straightConnector1">
              <a:avLst/>
            </a:prstGeom>
            <a:noFill/>
            <a:ln cap="flat" cmpd="sng" w="28425">
              <a:solidFill>
                <a:srgbClr val="000000"/>
              </a:solidFill>
              <a:prstDash val="solid"/>
              <a:round/>
              <a:headEnd len="sm" w="sm" type="none"/>
              <a:tailEnd len="med" w="med" type="triangle"/>
            </a:ln>
          </p:spPr>
        </p:cxnSp>
        <p:grpSp>
          <p:nvGrpSpPr>
            <p:cNvPr id="523" name="Google Shape;523;p23"/>
            <p:cNvGrpSpPr/>
            <p:nvPr/>
          </p:nvGrpSpPr>
          <p:grpSpPr>
            <a:xfrm>
              <a:off x="10748880" y="1523880"/>
              <a:ext cx="438480" cy="438480"/>
              <a:chOff x="10748880" y="1523880"/>
              <a:chExt cx="438480" cy="438480"/>
            </a:xfrm>
          </p:grpSpPr>
          <p:sp>
            <p:nvSpPr>
              <p:cNvPr id="524" name="Google Shape;524;p23"/>
              <p:cNvSpPr/>
              <p:nvPr/>
            </p:nvSpPr>
            <p:spPr>
              <a:xfrm>
                <a:off x="10748880" y="1523880"/>
                <a:ext cx="438480" cy="438480"/>
              </a:xfrm>
              <a:prstGeom prst="ellipse">
                <a:avLst/>
              </a:prstGeom>
              <a:solidFill>
                <a:srgbClr val="00FF42"/>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3"/>
              <p:cNvSpPr/>
              <p:nvPr/>
            </p:nvSpPr>
            <p:spPr>
              <a:xfrm>
                <a:off x="10842480" y="1560600"/>
                <a:ext cx="25128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C</a:t>
                </a:r>
                <a:endParaRPr b="0" sz="1800" strike="noStrike">
                  <a:latin typeface="Arial"/>
                  <a:ea typeface="Arial"/>
                  <a:cs typeface="Arial"/>
                  <a:sym typeface="Arial"/>
                </a:endParaRPr>
              </a:p>
            </p:txBody>
          </p:sp>
        </p:grpSp>
        <p:cxnSp>
          <p:nvCxnSpPr>
            <p:cNvPr id="526" name="Google Shape;526;p23"/>
            <p:cNvCxnSpPr/>
            <p:nvPr/>
          </p:nvCxnSpPr>
          <p:spPr>
            <a:xfrm>
              <a:off x="11123280" y="1898280"/>
              <a:ext cx="289080" cy="216360"/>
            </a:xfrm>
            <a:prstGeom prst="straightConnector1">
              <a:avLst/>
            </a:prstGeom>
            <a:noFill/>
            <a:ln cap="flat" cmpd="sng" w="28425">
              <a:solidFill>
                <a:srgbClr val="000000"/>
              </a:solidFill>
              <a:prstDash val="solid"/>
              <a:round/>
              <a:headEnd len="sm" w="sm" type="none"/>
              <a:tailEnd len="med" w="med" type="triangle"/>
            </a:ln>
          </p:spPr>
        </p:cxnSp>
        <p:cxnSp>
          <p:nvCxnSpPr>
            <p:cNvPr id="527" name="Google Shape;527;p23"/>
            <p:cNvCxnSpPr/>
            <p:nvPr/>
          </p:nvCxnSpPr>
          <p:spPr>
            <a:xfrm flipH="1">
              <a:off x="10508760" y="1898280"/>
              <a:ext cx="304200" cy="216360"/>
            </a:xfrm>
            <a:prstGeom prst="straightConnector1">
              <a:avLst/>
            </a:prstGeom>
            <a:noFill/>
            <a:ln cap="flat" cmpd="sng" w="28425">
              <a:solidFill>
                <a:srgbClr val="000000"/>
              </a:solidFill>
              <a:prstDash val="solid"/>
              <a:round/>
              <a:headEnd len="sm" w="sm" type="none"/>
              <a:tailEnd len="med" w="med" type="triangle"/>
            </a:ln>
          </p:spPr>
        </p:cxnSp>
      </p:grpSp>
      <p:grpSp>
        <p:nvGrpSpPr>
          <p:cNvPr id="528" name="Google Shape;528;p23"/>
          <p:cNvGrpSpPr/>
          <p:nvPr/>
        </p:nvGrpSpPr>
        <p:grpSpPr>
          <a:xfrm>
            <a:off x="304920" y="4312440"/>
            <a:ext cx="1180080" cy="1063080"/>
            <a:chOff x="304920" y="4312440"/>
            <a:chExt cx="1180080" cy="1063080"/>
          </a:xfrm>
        </p:grpSpPr>
        <p:grpSp>
          <p:nvGrpSpPr>
            <p:cNvPr id="529" name="Google Shape;529;p23"/>
            <p:cNvGrpSpPr/>
            <p:nvPr/>
          </p:nvGrpSpPr>
          <p:grpSpPr>
            <a:xfrm>
              <a:off x="304920" y="4676760"/>
              <a:ext cx="303120" cy="365040"/>
              <a:chOff x="304920" y="4676760"/>
              <a:chExt cx="303120" cy="365040"/>
            </a:xfrm>
          </p:grpSpPr>
          <p:sp>
            <p:nvSpPr>
              <p:cNvPr id="530" name="Google Shape;530;p23"/>
              <p:cNvSpPr/>
              <p:nvPr/>
            </p:nvSpPr>
            <p:spPr>
              <a:xfrm>
                <a:off x="304920" y="4707720"/>
                <a:ext cx="303120" cy="303120"/>
              </a:xfrm>
              <a:prstGeom prst="ellipse">
                <a:avLst/>
              </a:pr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3"/>
              <p:cNvSpPr/>
              <p:nvPr/>
            </p:nvSpPr>
            <p:spPr>
              <a:xfrm>
                <a:off x="338760" y="4676760"/>
                <a:ext cx="23580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S</a:t>
                </a:r>
                <a:endParaRPr b="0" sz="1800" strike="noStrike">
                  <a:latin typeface="Arial"/>
                  <a:ea typeface="Arial"/>
                  <a:cs typeface="Arial"/>
                  <a:sym typeface="Arial"/>
                </a:endParaRPr>
              </a:p>
            </p:txBody>
          </p:sp>
        </p:grpSp>
        <p:grpSp>
          <p:nvGrpSpPr>
            <p:cNvPr id="532" name="Google Shape;532;p23"/>
            <p:cNvGrpSpPr/>
            <p:nvPr/>
          </p:nvGrpSpPr>
          <p:grpSpPr>
            <a:xfrm>
              <a:off x="1107360" y="4676760"/>
              <a:ext cx="377640" cy="365040"/>
              <a:chOff x="1107360" y="4676760"/>
              <a:chExt cx="377640" cy="365040"/>
            </a:xfrm>
          </p:grpSpPr>
          <p:sp>
            <p:nvSpPr>
              <p:cNvPr id="533" name="Google Shape;533;p23"/>
              <p:cNvSpPr/>
              <p:nvPr/>
            </p:nvSpPr>
            <p:spPr>
              <a:xfrm>
                <a:off x="1144440" y="4707720"/>
                <a:ext cx="303120" cy="303120"/>
              </a:xfrm>
              <a:prstGeom prst="ellipse">
                <a:avLst/>
              </a:prstGeom>
              <a:solidFill>
                <a:srgbClr val="00FF42"/>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3"/>
              <p:cNvSpPr/>
              <p:nvPr/>
            </p:nvSpPr>
            <p:spPr>
              <a:xfrm>
                <a:off x="1107360" y="4676760"/>
                <a:ext cx="37764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+r</a:t>
                </a:r>
                <a:endParaRPr b="0" sz="1800" strike="noStrike">
                  <a:latin typeface="Arial"/>
                  <a:ea typeface="Arial"/>
                  <a:cs typeface="Arial"/>
                  <a:sym typeface="Arial"/>
                </a:endParaRPr>
              </a:p>
            </p:txBody>
          </p:sp>
        </p:grpSp>
        <p:grpSp>
          <p:nvGrpSpPr>
            <p:cNvPr id="535" name="Google Shape;535;p23"/>
            <p:cNvGrpSpPr/>
            <p:nvPr/>
          </p:nvGrpSpPr>
          <p:grpSpPr>
            <a:xfrm>
              <a:off x="722880" y="5010480"/>
              <a:ext cx="316800" cy="365040"/>
              <a:chOff x="722880" y="5010480"/>
              <a:chExt cx="316800" cy="365040"/>
            </a:xfrm>
          </p:grpSpPr>
          <p:sp>
            <p:nvSpPr>
              <p:cNvPr id="536" name="Google Shape;536;p23"/>
              <p:cNvSpPr/>
              <p:nvPr/>
            </p:nvSpPr>
            <p:spPr>
              <a:xfrm>
                <a:off x="729720" y="5041440"/>
                <a:ext cx="303120" cy="303120"/>
              </a:xfrm>
              <a:prstGeom prst="ellipse">
                <a:avLst/>
              </a:prstGeom>
              <a:solidFill>
                <a:srgbClr val="FF3300"/>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3"/>
              <p:cNvSpPr/>
              <p:nvPr/>
            </p:nvSpPr>
            <p:spPr>
              <a:xfrm>
                <a:off x="722880" y="5010480"/>
                <a:ext cx="31680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W</a:t>
                </a:r>
                <a:endParaRPr b="0" sz="1800" strike="noStrike">
                  <a:latin typeface="Arial"/>
                  <a:ea typeface="Arial"/>
                  <a:cs typeface="Arial"/>
                  <a:sym typeface="Arial"/>
                </a:endParaRPr>
              </a:p>
            </p:txBody>
          </p:sp>
        </p:grpSp>
        <p:cxnSp>
          <p:nvCxnSpPr>
            <p:cNvPr id="538" name="Google Shape;538;p23"/>
            <p:cNvCxnSpPr/>
            <p:nvPr/>
          </p:nvCxnSpPr>
          <p:spPr>
            <a:xfrm flipH="1">
              <a:off x="988560" y="4966560"/>
              <a:ext cx="200160" cy="119160"/>
            </a:xfrm>
            <a:prstGeom prst="straightConnector1">
              <a:avLst/>
            </a:prstGeom>
            <a:noFill/>
            <a:ln cap="flat" cmpd="sng" w="28425">
              <a:solidFill>
                <a:srgbClr val="000000"/>
              </a:solidFill>
              <a:prstDash val="solid"/>
              <a:round/>
              <a:headEnd len="sm" w="sm" type="none"/>
              <a:tailEnd len="med" w="med" type="triangle"/>
            </a:ln>
          </p:spPr>
        </p:cxnSp>
        <p:cxnSp>
          <p:nvCxnSpPr>
            <p:cNvPr id="539" name="Google Shape;539;p23"/>
            <p:cNvCxnSpPr/>
            <p:nvPr/>
          </p:nvCxnSpPr>
          <p:spPr>
            <a:xfrm>
              <a:off x="563760" y="4966560"/>
              <a:ext cx="210240" cy="119160"/>
            </a:xfrm>
            <a:prstGeom prst="straightConnector1">
              <a:avLst/>
            </a:prstGeom>
            <a:noFill/>
            <a:ln cap="flat" cmpd="sng" w="28425">
              <a:solidFill>
                <a:srgbClr val="000000"/>
              </a:solidFill>
              <a:prstDash val="solid"/>
              <a:round/>
              <a:headEnd len="sm" w="sm" type="none"/>
              <a:tailEnd len="med" w="med" type="triangle"/>
            </a:ln>
          </p:spPr>
        </p:cxnSp>
        <p:grpSp>
          <p:nvGrpSpPr>
            <p:cNvPr id="540" name="Google Shape;540;p23"/>
            <p:cNvGrpSpPr/>
            <p:nvPr/>
          </p:nvGrpSpPr>
          <p:grpSpPr>
            <a:xfrm>
              <a:off x="729720" y="4312440"/>
              <a:ext cx="303120" cy="365040"/>
              <a:chOff x="729720" y="4312440"/>
              <a:chExt cx="303120" cy="365040"/>
            </a:xfrm>
          </p:grpSpPr>
          <p:sp>
            <p:nvSpPr>
              <p:cNvPr id="541" name="Google Shape;541;p23"/>
              <p:cNvSpPr/>
              <p:nvPr/>
            </p:nvSpPr>
            <p:spPr>
              <a:xfrm>
                <a:off x="729720" y="4343400"/>
                <a:ext cx="303120" cy="303120"/>
              </a:xfrm>
              <a:prstGeom prst="ellipse">
                <a:avLst/>
              </a:prstGeom>
              <a:solidFill>
                <a:srgbClr val="00FF42"/>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3"/>
              <p:cNvSpPr/>
              <p:nvPr/>
            </p:nvSpPr>
            <p:spPr>
              <a:xfrm>
                <a:off x="755640" y="4312440"/>
                <a:ext cx="25128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C</a:t>
                </a:r>
                <a:endParaRPr b="0" sz="1800" strike="noStrike">
                  <a:latin typeface="Arial"/>
                  <a:ea typeface="Arial"/>
                  <a:cs typeface="Arial"/>
                  <a:sym typeface="Arial"/>
                </a:endParaRPr>
              </a:p>
            </p:txBody>
          </p:sp>
        </p:grpSp>
        <p:cxnSp>
          <p:nvCxnSpPr>
            <p:cNvPr id="543" name="Google Shape;543;p23"/>
            <p:cNvCxnSpPr/>
            <p:nvPr/>
          </p:nvCxnSpPr>
          <p:spPr>
            <a:xfrm>
              <a:off x="988560" y="4602240"/>
              <a:ext cx="200160" cy="149400"/>
            </a:xfrm>
            <a:prstGeom prst="straightConnector1">
              <a:avLst/>
            </a:prstGeom>
            <a:noFill/>
            <a:ln cap="flat" cmpd="sng" w="28425">
              <a:solidFill>
                <a:srgbClr val="000000"/>
              </a:solidFill>
              <a:prstDash val="solid"/>
              <a:round/>
              <a:headEnd len="sm" w="sm" type="none"/>
              <a:tailEnd len="med" w="med" type="triangle"/>
            </a:ln>
          </p:spPr>
        </p:cxnSp>
        <p:cxnSp>
          <p:nvCxnSpPr>
            <p:cNvPr id="544" name="Google Shape;544;p23"/>
            <p:cNvCxnSpPr/>
            <p:nvPr/>
          </p:nvCxnSpPr>
          <p:spPr>
            <a:xfrm flipH="1">
              <a:off x="563760" y="4602240"/>
              <a:ext cx="210240" cy="149400"/>
            </a:xfrm>
            <a:prstGeom prst="straightConnector1">
              <a:avLst/>
            </a:prstGeom>
            <a:noFill/>
            <a:ln cap="flat" cmpd="sng" w="28425">
              <a:solidFill>
                <a:srgbClr val="000000"/>
              </a:solidFill>
              <a:prstDash val="solid"/>
              <a:round/>
              <a:headEnd len="sm" w="sm" type="none"/>
              <a:tailEnd len="med" w="med" type="triangle"/>
            </a:ln>
          </p:spPr>
        </p:cxnSp>
      </p:grpSp>
      <p:grpSp>
        <p:nvGrpSpPr>
          <p:cNvPr id="545" name="Google Shape;545;p23"/>
          <p:cNvGrpSpPr/>
          <p:nvPr/>
        </p:nvGrpSpPr>
        <p:grpSpPr>
          <a:xfrm>
            <a:off x="2286000" y="4312440"/>
            <a:ext cx="1180080" cy="1063080"/>
            <a:chOff x="2286000" y="4312440"/>
            <a:chExt cx="1180080" cy="1063080"/>
          </a:xfrm>
        </p:grpSpPr>
        <p:grpSp>
          <p:nvGrpSpPr>
            <p:cNvPr id="546" name="Google Shape;546;p23"/>
            <p:cNvGrpSpPr/>
            <p:nvPr/>
          </p:nvGrpSpPr>
          <p:grpSpPr>
            <a:xfrm>
              <a:off x="2286000" y="4676760"/>
              <a:ext cx="303120" cy="365040"/>
              <a:chOff x="2286000" y="4676760"/>
              <a:chExt cx="303120" cy="365040"/>
            </a:xfrm>
          </p:grpSpPr>
          <p:sp>
            <p:nvSpPr>
              <p:cNvPr id="547" name="Google Shape;547;p23"/>
              <p:cNvSpPr/>
              <p:nvPr/>
            </p:nvSpPr>
            <p:spPr>
              <a:xfrm>
                <a:off x="2286000" y="4707720"/>
                <a:ext cx="303120" cy="303120"/>
              </a:xfrm>
              <a:prstGeom prst="ellipse">
                <a:avLst/>
              </a:prstGeom>
              <a:solidFill>
                <a:srgbClr val="00FF42"/>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3"/>
              <p:cNvSpPr/>
              <p:nvPr/>
            </p:nvSpPr>
            <p:spPr>
              <a:xfrm>
                <a:off x="2319840" y="4676760"/>
                <a:ext cx="23580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S</a:t>
                </a:r>
                <a:endParaRPr b="0" sz="1800" strike="noStrike">
                  <a:latin typeface="Arial"/>
                  <a:ea typeface="Arial"/>
                  <a:cs typeface="Arial"/>
                  <a:sym typeface="Arial"/>
                </a:endParaRPr>
              </a:p>
            </p:txBody>
          </p:sp>
        </p:grpSp>
        <p:grpSp>
          <p:nvGrpSpPr>
            <p:cNvPr id="549" name="Google Shape;549;p23"/>
            <p:cNvGrpSpPr/>
            <p:nvPr/>
          </p:nvGrpSpPr>
          <p:grpSpPr>
            <a:xfrm>
              <a:off x="3088440" y="4676760"/>
              <a:ext cx="377640" cy="365040"/>
              <a:chOff x="3088440" y="4676760"/>
              <a:chExt cx="377640" cy="365040"/>
            </a:xfrm>
          </p:grpSpPr>
          <p:sp>
            <p:nvSpPr>
              <p:cNvPr id="550" name="Google Shape;550;p23"/>
              <p:cNvSpPr/>
              <p:nvPr/>
            </p:nvSpPr>
            <p:spPr>
              <a:xfrm>
                <a:off x="3125520" y="4707720"/>
                <a:ext cx="303120" cy="303120"/>
              </a:xfrm>
              <a:prstGeom prst="ellipse">
                <a:avLst/>
              </a:prstGeom>
              <a:solidFill>
                <a:srgbClr val="00FF42"/>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3"/>
              <p:cNvSpPr/>
              <p:nvPr/>
            </p:nvSpPr>
            <p:spPr>
              <a:xfrm>
                <a:off x="3088440" y="4676760"/>
                <a:ext cx="37764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+r</a:t>
                </a:r>
                <a:endParaRPr b="0" sz="1800" strike="noStrike">
                  <a:latin typeface="Arial"/>
                  <a:ea typeface="Arial"/>
                  <a:cs typeface="Arial"/>
                  <a:sym typeface="Arial"/>
                </a:endParaRPr>
              </a:p>
            </p:txBody>
          </p:sp>
        </p:grpSp>
        <p:grpSp>
          <p:nvGrpSpPr>
            <p:cNvPr id="552" name="Google Shape;552;p23"/>
            <p:cNvGrpSpPr/>
            <p:nvPr/>
          </p:nvGrpSpPr>
          <p:grpSpPr>
            <a:xfrm>
              <a:off x="2703960" y="5010480"/>
              <a:ext cx="316800" cy="365040"/>
              <a:chOff x="2703960" y="5010480"/>
              <a:chExt cx="316800" cy="365040"/>
            </a:xfrm>
          </p:grpSpPr>
          <p:sp>
            <p:nvSpPr>
              <p:cNvPr id="553" name="Google Shape;553;p23"/>
              <p:cNvSpPr/>
              <p:nvPr/>
            </p:nvSpPr>
            <p:spPr>
              <a:xfrm>
                <a:off x="2710800" y="5041440"/>
                <a:ext cx="303120" cy="303120"/>
              </a:xfrm>
              <a:prstGeom prst="ellipse">
                <a:avLst/>
              </a:prstGeom>
              <a:solidFill>
                <a:srgbClr val="FF3300"/>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3"/>
              <p:cNvSpPr/>
              <p:nvPr/>
            </p:nvSpPr>
            <p:spPr>
              <a:xfrm>
                <a:off x="2703960" y="5010480"/>
                <a:ext cx="31680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W</a:t>
                </a:r>
                <a:endParaRPr b="0" sz="1800" strike="noStrike">
                  <a:latin typeface="Arial"/>
                  <a:ea typeface="Arial"/>
                  <a:cs typeface="Arial"/>
                  <a:sym typeface="Arial"/>
                </a:endParaRPr>
              </a:p>
            </p:txBody>
          </p:sp>
        </p:grpSp>
        <p:cxnSp>
          <p:nvCxnSpPr>
            <p:cNvPr id="555" name="Google Shape;555;p23"/>
            <p:cNvCxnSpPr/>
            <p:nvPr/>
          </p:nvCxnSpPr>
          <p:spPr>
            <a:xfrm flipH="1">
              <a:off x="2969640" y="4966560"/>
              <a:ext cx="200160" cy="119160"/>
            </a:xfrm>
            <a:prstGeom prst="straightConnector1">
              <a:avLst/>
            </a:prstGeom>
            <a:noFill/>
            <a:ln cap="flat" cmpd="sng" w="28425">
              <a:solidFill>
                <a:srgbClr val="000000"/>
              </a:solidFill>
              <a:prstDash val="solid"/>
              <a:round/>
              <a:headEnd len="sm" w="sm" type="none"/>
              <a:tailEnd len="med" w="med" type="triangle"/>
            </a:ln>
          </p:spPr>
        </p:cxnSp>
        <p:cxnSp>
          <p:nvCxnSpPr>
            <p:cNvPr id="556" name="Google Shape;556;p23"/>
            <p:cNvCxnSpPr/>
            <p:nvPr/>
          </p:nvCxnSpPr>
          <p:spPr>
            <a:xfrm>
              <a:off x="2544840" y="4966560"/>
              <a:ext cx="210240" cy="119160"/>
            </a:xfrm>
            <a:prstGeom prst="straightConnector1">
              <a:avLst/>
            </a:prstGeom>
            <a:noFill/>
            <a:ln cap="flat" cmpd="sng" w="28425">
              <a:solidFill>
                <a:srgbClr val="000000"/>
              </a:solidFill>
              <a:prstDash val="solid"/>
              <a:round/>
              <a:headEnd len="sm" w="sm" type="none"/>
              <a:tailEnd len="med" w="med" type="triangle"/>
            </a:ln>
          </p:spPr>
        </p:cxnSp>
        <p:grpSp>
          <p:nvGrpSpPr>
            <p:cNvPr id="557" name="Google Shape;557;p23"/>
            <p:cNvGrpSpPr/>
            <p:nvPr/>
          </p:nvGrpSpPr>
          <p:grpSpPr>
            <a:xfrm>
              <a:off x="2710800" y="4312440"/>
              <a:ext cx="303120" cy="365040"/>
              <a:chOff x="2710800" y="4312440"/>
              <a:chExt cx="303120" cy="365040"/>
            </a:xfrm>
          </p:grpSpPr>
          <p:sp>
            <p:nvSpPr>
              <p:cNvPr id="558" name="Google Shape;558;p23"/>
              <p:cNvSpPr/>
              <p:nvPr/>
            </p:nvSpPr>
            <p:spPr>
              <a:xfrm>
                <a:off x="2710800" y="4343400"/>
                <a:ext cx="303120" cy="303120"/>
              </a:xfrm>
              <a:prstGeom prst="ellipse">
                <a:avLst/>
              </a:prstGeom>
              <a:solidFill>
                <a:srgbClr val="00FF42"/>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3"/>
              <p:cNvSpPr/>
              <p:nvPr/>
            </p:nvSpPr>
            <p:spPr>
              <a:xfrm>
                <a:off x="2736720" y="4312440"/>
                <a:ext cx="25128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C</a:t>
                </a:r>
                <a:endParaRPr b="0" sz="1800" strike="noStrike">
                  <a:latin typeface="Arial"/>
                  <a:ea typeface="Arial"/>
                  <a:cs typeface="Arial"/>
                  <a:sym typeface="Arial"/>
                </a:endParaRPr>
              </a:p>
            </p:txBody>
          </p:sp>
        </p:grpSp>
        <p:cxnSp>
          <p:nvCxnSpPr>
            <p:cNvPr id="560" name="Google Shape;560;p23"/>
            <p:cNvCxnSpPr/>
            <p:nvPr/>
          </p:nvCxnSpPr>
          <p:spPr>
            <a:xfrm>
              <a:off x="2969640" y="4602240"/>
              <a:ext cx="200160" cy="149400"/>
            </a:xfrm>
            <a:prstGeom prst="straightConnector1">
              <a:avLst/>
            </a:prstGeom>
            <a:noFill/>
            <a:ln cap="flat" cmpd="sng" w="28425">
              <a:solidFill>
                <a:srgbClr val="000000"/>
              </a:solidFill>
              <a:prstDash val="solid"/>
              <a:round/>
              <a:headEnd len="sm" w="sm" type="none"/>
              <a:tailEnd len="med" w="med" type="triangle"/>
            </a:ln>
          </p:spPr>
        </p:cxnSp>
        <p:cxnSp>
          <p:nvCxnSpPr>
            <p:cNvPr id="561" name="Google Shape;561;p23"/>
            <p:cNvCxnSpPr/>
            <p:nvPr/>
          </p:nvCxnSpPr>
          <p:spPr>
            <a:xfrm flipH="1">
              <a:off x="2544840" y="4602240"/>
              <a:ext cx="210240" cy="149400"/>
            </a:xfrm>
            <a:prstGeom prst="straightConnector1">
              <a:avLst/>
            </a:prstGeom>
            <a:noFill/>
            <a:ln cap="flat" cmpd="sng" w="28425">
              <a:solidFill>
                <a:srgbClr val="000000"/>
              </a:solidFill>
              <a:prstDash val="solid"/>
              <a:round/>
              <a:headEnd len="sm" w="sm" type="none"/>
              <a:tailEnd len="med" w="med" type="triangle"/>
            </a:ln>
          </p:spPr>
        </p:cxnSp>
      </p:grpSp>
      <p:cxnSp>
        <p:nvCxnSpPr>
          <p:cNvPr id="562" name="Google Shape;562;p23"/>
          <p:cNvCxnSpPr/>
          <p:nvPr/>
        </p:nvCxnSpPr>
        <p:spPr>
          <a:xfrm>
            <a:off x="1676160" y="4836240"/>
            <a:ext cx="304920" cy="0"/>
          </a:xfrm>
          <a:prstGeom prst="straightConnector1">
            <a:avLst/>
          </a:prstGeom>
          <a:noFill/>
          <a:ln cap="flat" cmpd="sng" w="28425">
            <a:solidFill>
              <a:srgbClr val="000000"/>
            </a:solidFill>
            <a:prstDash val="solid"/>
            <a:round/>
            <a:headEnd len="sm" w="sm" type="none"/>
            <a:tailEnd len="med" w="med" type="triangle"/>
          </a:ln>
        </p:spPr>
      </p:cxnSp>
      <p:cxnSp>
        <p:nvCxnSpPr>
          <p:cNvPr id="563" name="Google Shape;563;p23"/>
          <p:cNvCxnSpPr/>
          <p:nvPr/>
        </p:nvCxnSpPr>
        <p:spPr>
          <a:xfrm>
            <a:off x="3657600" y="4836240"/>
            <a:ext cx="304560" cy="0"/>
          </a:xfrm>
          <a:prstGeom prst="straightConnector1">
            <a:avLst/>
          </a:prstGeom>
          <a:noFill/>
          <a:ln cap="flat" cmpd="sng" w="28425">
            <a:solidFill>
              <a:srgbClr val="000000"/>
            </a:solidFill>
            <a:prstDash val="solid"/>
            <a:round/>
            <a:headEnd len="sm" w="sm" type="none"/>
            <a:tailEnd len="med" w="med" type="triangle"/>
          </a:ln>
        </p:spPr>
      </p:cxnSp>
      <p:grpSp>
        <p:nvGrpSpPr>
          <p:cNvPr id="564" name="Google Shape;564;p23"/>
          <p:cNvGrpSpPr/>
          <p:nvPr/>
        </p:nvGrpSpPr>
        <p:grpSpPr>
          <a:xfrm>
            <a:off x="4191120" y="4312440"/>
            <a:ext cx="1180080" cy="1063080"/>
            <a:chOff x="4191120" y="4312440"/>
            <a:chExt cx="1180080" cy="1063080"/>
          </a:xfrm>
        </p:grpSpPr>
        <p:grpSp>
          <p:nvGrpSpPr>
            <p:cNvPr id="565" name="Google Shape;565;p23"/>
            <p:cNvGrpSpPr/>
            <p:nvPr/>
          </p:nvGrpSpPr>
          <p:grpSpPr>
            <a:xfrm>
              <a:off x="4191120" y="4676760"/>
              <a:ext cx="303120" cy="365040"/>
              <a:chOff x="4191120" y="4676760"/>
              <a:chExt cx="303120" cy="365040"/>
            </a:xfrm>
          </p:grpSpPr>
          <p:sp>
            <p:nvSpPr>
              <p:cNvPr id="566" name="Google Shape;566;p23"/>
              <p:cNvSpPr/>
              <p:nvPr/>
            </p:nvSpPr>
            <p:spPr>
              <a:xfrm>
                <a:off x="4191120" y="4707720"/>
                <a:ext cx="303120" cy="303120"/>
              </a:xfrm>
              <a:prstGeom prst="ellipse">
                <a:avLst/>
              </a:prstGeom>
              <a:solidFill>
                <a:srgbClr val="00FF42"/>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3"/>
              <p:cNvSpPr/>
              <p:nvPr/>
            </p:nvSpPr>
            <p:spPr>
              <a:xfrm>
                <a:off x="4224960" y="4676760"/>
                <a:ext cx="23580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S</a:t>
                </a:r>
                <a:endParaRPr b="0" sz="1800" strike="noStrike">
                  <a:latin typeface="Arial"/>
                  <a:ea typeface="Arial"/>
                  <a:cs typeface="Arial"/>
                  <a:sym typeface="Arial"/>
                </a:endParaRPr>
              </a:p>
            </p:txBody>
          </p:sp>
        </p:grpSp>
        <p:grpSp>
          <p:nvGrpSpPr>
            <p:cNvPr id="568" name="Google Shape;568;p23"/>
            <p:cNvGrpSpPr/>
            <p:nvPr/>
          </p:nvGrpSpPr>
          <p:grpSpPr>
            <a:xfrm>
              <a:off x="4993560" y="4676760"/>
              <a:ext cx="377640" cy="365040"/>
              <a:chOff x="4993560" y="4676760"/>
              <a:chExt cx="377640" cy="365040"/>
            </a:xfrm>
          </p:grpSpPr>
          <p:sp>
            <p:nvSpPr>
              <p:cNvPr id="569" name="Google Shape;569;p23"/>
              <p:cNvSpPr/>
              <p:nvPr/>
            </p:nvSpPr>
            <p:spPr>
              <a:xfrm>
                <a:off x="5030640" y="4707720"/>
                <a:ext cx="303120" cy="303120"/>
              </a:xfrm>
              <a:prstGeom prst="ellipse">
                <a:avLst/>
              </a:prstGeom>
              <a:solidFill>
                <a:srgbClr val="00FF42"/>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3"/>
              <p:cNvSpPr/>
              <p:nvPr/>
            </p:nvSpPr>
            <p:spPr>
              <a:xfrm>
                <a:off x="4993560" y="4676760"/>
                <a:ext cx="37764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+r</a:t>
                </a:r>
                <a:endParaRPr b="0" sz="1800" strike="noStrike">
                  <a:latin typeface="Arial"/>
                  <a:ea typeface="Arial"/>
                  <a:cs typeface="Arial"/>
                  <a:sym typeface="Arial"/>
                </a:endParaRPr>
              </a:p>
            </p:txBody>
          </p:sp>
        </p:grpSp>
        <p:grpSp>
          <p:nvGrpSpPr>
            <p:cNvPr id="571" name="Google Shape;571;p23"/>
            <p:cNvGrpSpPr/>
            <p:nvPr/>
          </p:nvGrpSpPr>
          <p:grpSpPr>
            <a:xfrm>
              <a:off x="4609080" y="5010480"/>
              <a:ext cx="316800" cy="365040"/>
              <a:chOff x="4609080" y="5010480"/>
              <a:chExt cx="316800" cy="365040"/>
            </a:xfrm>
          </p:grpSpPr>
          <p:sp>
            <p:nvSpPr>
              <p:cNvPr id="572" name="Google Shape;572;p23"/>
              <p:cNvSpPr/>
              <p:nvPr/>
            </p:nvSpPr>
            <p:spPr>
              <a:xfrm>
                <a:off x="4615920" y="5041440"/>
                <a:ext cx="303120" cy="303120"/>
              </a:xfrm>
              <a:prstGeom prst="ellipse">
                <a:avLst/>
              </a:prstGeom>
              <a:solidFill>
                <a:srgbClr val="FF3300"/>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3"/>
              <p:cNvSpPr/>
              <p:nvPr/>
            </p:nvSpPr>
            <p:spPr>
              <a:xfrm>
                <a:off x="4609080" y="5010480"/>
                <a:ext cx="31680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W</a:t>
                </a:r>
                <a:endParaRPr b="0" sz="1800" strike="noStrike">
                  <a:latin typeface="Arial"/>
                  <a:ea typeface="Arial"/>
                  <a:cs typeface="Arial"/>
                  <a:sym typeface="Arial"/>
                </a:endParaRPr>
              </a:p>
            </p:txBody>
          </p:sp>
        </p:grpSp>
        <p:cxnSp>
          <p:nvCxnSpPr>
            <p:cNvPr id="574" name="Google Shape;574;p23"/>
            <p:cNvCxnSpPr/>
            <p:nvPr/>
          </p:nvCxnSpPr>
          <p:spPr>
            <a:xfrm flipH="1">
              <a:off x="4874760" y="4966560"/>
              <a:ext cx="200160" cy="119160"/>
            </a:xfrm>
            <a:prstGeom prst="straightConnector1">
              <a:avLst/>
            </a:prstGeom>
            <a:noFill/>
            <a:ln cap="flat" cmpd="sng" w="28425">
              <a:solidFill>
                <a:srgbClr val="000000"/>
              </a:solidFill>
              <a:prstDash val="solid"/>
              <a:round/>
              <a:headEnd len="sm" w="sm" type="none"/>
              <a:tailEnd len="med" w="med" type="triangle"/>
            </a:ln>
          </p:spPr>
        </p:cxnSp>
        <p:cxnSp>
          <p:nvCxnSpPr>
            <p:cNvPr id="575" name="Google Shape;575;p23"/>
            <p:cNvCxnSpPr/>
            <p:nvPr/>
          </p:nvCxnSpPr>
          <p:spPr>
            <a:xfrm>
              <a:off x="4449960" y="4966560"/>
              <a:ext cx="210240" cy="119160"/>
            </a:xfrm>
            <a:prstGeom prst="straightConnector1">
              <a:avLst/>
            </a:prstGeom>
            <a:noFill/>
            <a:ln cap="flat" cmpd="sng" w="28425">
              <a:solidFill>
                <a:srgbClr val="000000"/>
              </a:solidFill>
              <a:prstDash val="solid"/>
              <a:round/>
              <a:headEnd len="sm" w="sm" type="none"/>
              <a:tailEnd len="med" w="med" type="triangle"/>
            </a:ln>
          </p:spPr>
        </p:cxnSp>
        <p:grpSp>
          <p:nvGrpSpPr>
            <p:cNvPr id="576" name="Google Shape;576;p23"/>
            <p:cNvGrpSpPr/>
            <p:nvPr/>
          </p:nvGrpSpPr>
          <p:grpSpPr>
            <a:xfrm>
              <a:off x="4615920" y="4312440"/>
              <a:ext cx="303120" cy="365040"/>
              <a:chOff x="4615920" y="4312440"/>
              <a:chExt cx="303120" cy="365040"/>
            </a:xfrm>
          </p:grpSpPr>
          <p:sp>
            <p:nvSpPr>
              <p:cNvPr id="577" name="Google Shape;577;p23"/>
              <p:cNvSpPr/>
              <p:nvPr/>
            </p:nvSpPr>
            <p:spPr>
              <a:xfrm>
                <a:off x="4615920" y="4343400"/>
                <a:ext cx="303120" cy="303120"/>
              </a:xfrm>
              <a:prstGeom prst="ellipse">
                <a:avLst/>
              </a:pr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3"/>
              <p:cNvSpPr/>
              <p:nvPr/>
            </p:nvSpPr>
            <p:spPr>
              <a:xfrm>
                <a:off x="4641840" y="4312440"/>
                <a:ext cx="25128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C</a:t>
                </a:r>
                <a:endParaRPr b="0" sz="1800" strike="noStrike">
                  <a:latin typeface="Arial"/>
                  <a:ea typeface="Arial"/>
                  <a:cs typeface="Arial"/>
                  <a:sym typeface="Arial"/>
                </a:endParaRPr>
              </a:p>
            </p:txBody>
          </p:sp>
        </p:grpSp>
        <p:cxnSp>
          <p:nvCxnSpPr>
            <p:cNvPr id="579" name="Google Shape;579;p23"/>
            <p:cNvCxnSpPr/>
            <p:nvPr/>
          </p:nvCxnSpPr>
          <p:spPr>
            <a:xfrm>
              <a:off x="4874760" y="4602240"/>
              <a:ext cx="200160" cy="149400"/>
            </a:xfrm>
            <a:prstGeom prst="straightConnector1">
              <a:avLst/>
            </a:prstGeom>
            <a:noFill/>
            <a:ln cap="flat" cmpd="sng" w="28425">
              <a:solidFill>
                <a:srgbClr val="000000"/>
              </a:solidFill>
              <a:prstDash val="solid"/>
              <a:round/>
              <a:headEnd len="sm" w="sm" type="none"/>
              <a:tailEnd len="med" w="med" type="triangle"/>
            </a:ln>
          </p:spPr>
        </p:cxnSp>
        <p:cxnSp>
          <p:nvCxnSpPr>
            <p:cNvPr id="580" name="Google Shape;580;p23"/>
            <p:cNvCxnSpPr/>
            <p:nvPr/>
          </p:nvCxnSpPr>
          <p:spPr>
            <a:xfrm flipH="1">
              <a:off x="4449960" y="4602240"/>
              <a:ext cx="210240" cy="149400"/>
            </a:xfrm>
            <a:prstGeom prst="straightConnector1">
              <a:avLst/>
            </a:prstGeom>
            <a:noFill/>
            <a:ln cap="flat" cmpd="sng" w="28425">
              <a:solidFill>
                <a:srgbClr val="000000"/>
              </a:solidFill>
              <a:prstDash val="solid"/>
              <a:round/>
              <a:headEnd len="sm" w="sm" type="none"/>
              <a:tailEnd len="med" w="med" type="triangle"/>
            </a:ln>
          </p:spPr>
        </p:cxnSp>
      </p:grpSp>
      <p:grpSp>
        <p:nvGrpSpPr>
          <p:cNvPr id="581" name="Google Shape;581;p23"/>
          <p:cNvGrpSpPr/>
          <p:nvPr/>
        </p:nvGrpSpPr>
        <p:grpSpPr>
          <a:xfrm>
            <a:off x="6172200" y="4312440"/>
            <a:ext cx="1180080" cy="1063080"/>
            <a:chOff x="6172200" y="4312440"/>
            <a:chExt cx="1180080" cy="1063080"/>
          </a:xfrm>
        </p:grpSpPr>
        <p:grpSp>
          <p:nvGrpSpPr>
            <p:cNvPr id="582" name="Google Shape;582;p23"/>
            <p:cNvGrpSpPr/>
            <p:nvPr/>
          </p:nvGrpSpPr>
          <p:grpSpPr>
            <a:xfrm>
              <a:off x="6172200" y="4676760"/>
              <a:ext cx="303120" cy="365040"/>
              <a:chOff x="6172200" y="4676760"/>
              <a:chExt cx="303120" cy="365040"/>
            </a:xfrm>
          </p:grpSpPr>
          <p:sp>
            <p:nvSpPr>
              <p:cNvPr id="583" name="Google Shape;583;p23"/>
              <p:cNvSpPr/>
              <p:nvPr/>
            </p:nvSpPr>
            <p:spPr>
              <a:xfrm>
                <a:off x="6172200" y="4707720"/>
                <a:ext cx="303120" cy="303120"/>
              </a:xfrm>
              <a:prstGeom prst="ellipse">
                <a:avLst/>
              </a:prstGeom>
              <a:solidFill>
                <a:srgbClr val="00FF42"/>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3"/>
              <p:cNvSpPr/>
              <p:nvPr/>
            </p:nvSpPr>
            <p:spPr>
              <a:xfrm>
                <a:off x="6206040" y="4676760"/>
                <a:ext cx="23580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S</a:t>
                </a:r>
                <a:endParaRPr b="0" sz="1800" strike="noStrike">
                  <a:latin typeface="Arial"/>
                  <a:ea typeface="Arial"/>
                  <a:cs typeface="Arial"/>
                  <a:sym typeface="Arial"/>
                </a:endParaRPr>
              </a:p>
            </p:txBody>
          </p:sp>
        </p:grpSp>
        <p:grpSp>
          <p:nvGrpSpPr>
            <p:cNvPr id="585" name="Google Shape;585;p23"/>
            <p:cNvGrpSpPr/>
            <p:nvPr/>
          </p:nvGrpSpPr>
          <p:grpSpPr>
            <a:xfrm>
              <a:off x="6974640" y="4676760"/>
              <a:ext cx="377640" cy="365040"/>
              <a:chOff x="6974640" y="4676760"/>
              <a:chExt cx="377640" cy="365040"/>
            </a:xfrm>
          </p:grpSpPr>
          <p:sp>
            <p:nvSpPr>
              <p:cNvPr id="586" name="Google Shape;586;p23"/>
              <p:cNvSpPr/>
              <p:nvPr/>
            </p:nvSpPr>
            <p:spPr>
              <a:xfrm>
                <a:off x="7011720" y="4707720"/>
                <a:ext cx="303120" cy="303120"/>
              </a:xfrm>
              <a:prstGeom prst="ellipse">
                <a:avLst/>
              </a:prstGeom>
              <a:solidFill>
                <a:srgbClr val="00FF42"/>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3"/>
              <p:cNvSpPr/>
              <p:nvPr/>
            </p:nvSpPr>
            <p:spPr>
              <a:xfrm>
                <a:off x="6974640" y="4676760"/>
                <a:ext cx="37764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+r</a:t>
                </a:r>
                <a:endParaRPr b="0" sz="1800" strike="noStrike">
                  <a:latin typeface="Arial"/>
                  <a:ea typeface="Arial"/>
                  <a:cs typeface="Arial"/>
                  <a:sym typeface="Arial"/>
                </a:endParaRPr>
              </a:p>
            </p:txBody>
          </p:sp>
        </p:grpSp>
        <p:grpSp>
          <p:nvGrpSpPr>
            <p:cNvPr id="588" name="Google Shape;588;p23"/>
            <p:cNvGrpSpPr/>
            <p:nvPr/>
          </p:nvGrpSpPr>
          <p:grpSpPr>
            <a:xfrm>
              <a:off x="6590160" y="5010480"/>
              <a:ext cx="316800" cy="365040"/>
              <a:chOff x="6590160" y="5010480"/>
              <a:chExt cx="316800" cy="365040"/>
            </a:xfrm>
          </p:grpSpPr>
          <p:sp>
            <p:nvSpPr>
              <p:cNvPr id="589" name="Google Shape;589;p23"/>
              <p:cNvSpPr/>
              <p:nvPr/>
            </p:nvSpPr>
            <p:spPr>
              <a:xfrm>
                <a:off x="6597000" y="5041440"/>
                <a:ext cx="303120" cy="303120"/>
              </a:xfrm>
              <a:prstGeom prst="ellipse">
                <a:avLst/>
              </a:prstGeom>
              <a:solidFill>
                <a:srgbClr val="FF3300"/>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3"/>
              <p:cNvSpPr/>
              <p:nvPr/>
            </p:nvSpPr>
            <p:spPr>
              <a:xfrm>
                <a:off x="6590160" y="5010480"/>
                <a:ext cx="31680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W</a:t>
                </a:r>
                <a:endParaRPr b="0" sz="1800" strike="noStrike">
                  <a:latin typeface="Arial"/>
                  <a:ea typeface="Arial"/>
                  <a:cs typeface="Arial"/>
                  <a:sym typeface="Arial"/>
                </a:endParaRPr>
              </a:p>
            </p:txBody>
          </p:sp>
        </p:grpSp>
        <p:cxnSp>
          <p:nvCxnSpPr>
            <p:cNvPr id="591" name="Google Shape;591;p23"/>
            <p:cNvCxnSpPr/>
            <p:nvPr/>
          </p:nvCxnSpPr>
          <p:spPr>
            <a:xfrm flipH="1">
              <a:off x="6855840" y="4966560"/>
              <a:ext cx="200160" cy="119160"/>
            </a:xfrm>
            <a:prstGeom prst="straightConnector1">
              <a:avLst/>
            </a:prstGeom>
            <a:noFill/>
            <a:ln cap="flat" cmpd="sng" w="28425">
              <a:solidFill>
                <a:srgbClr val="000000"/>
              </a:solidFill>
              <a:prstDash val="solid"/>
              <a:round/>
              <a:headEnd len="sm" w="sm" type="none"/>
              <a:tailEnd len="med" w="med" type="triangle"/>
            </a:ln>
          </p:spPr>
        </p:cxnSp>
        <p:cxnSp>
          <p:nvCxnSpPr>
            <p:cNvPr id="592" name="Google Shape;592;p23"/>
            <p:cNvCxnSpPr/>
            <p:nvPr/>
          </p:nvCxnSpPr>
          <p:spPr>
            <a:xfrm>
              <a:off x="6431040" y="4966560"/>
              <a:ext cx="210240" cy="119160"/>
            </a:xfrm>
            <a:prstGeom prst="straightConnector1">
              <a:avLst/>
            </a:prstGeom>
            <a:noFill/>
            <a:ln cap="flat" cmpd="sng" w="28425">
              <a:solidFill>
                <a:srgbClr val="000000"/>
              </a:solidFill>
              <a:prstDash val="solid"/>
              <a:round/>
              <a:headEnd len="sm" w="sm" type="none"/>
              <a:tailEnd len="med" w="med" type="triangle"/>
            </a:ln>
          </p:spPr>
        </p:cxnSp>
        <p:grpSp>
          <p:nvGrpSpPr>
            <p:cNvPr id="593" name="Google Shape;593;p23"/>
            <p:cNvGrpSpPr/>
            <p:nvPr/>
          </p:nvGrpSpPr>
          <p:grpSpPr>
            <a:xfrm>
              <a:off x="6597000" y="4312440"/>
              <a:ext cx="303120" cy="365040"/>
              <a:chOff x="6597000" y="4312440"/>
              <a:chExt cx="303120" cy="365040"/>
            </a:xfrm>
          </p:grpSpPr>
          <p:sp>
            <p:nvSpPr>
              <p:cNvPr id="594" name="Google Shape;594;p23"/>
              <p:cNvSpPr/>
              <p:nvPr/>
            </p:nvSpPr>
            <p:spPr>
              <a:xfrm>
                <a:off x="6597000" y="4343400"/>
                <a:ext cx="303120" cy="303120"/>
              </a:xfrm>
              <a:prstGeom prst="ellipse">
                <a:avLst/>
              </a:prstGeom>
              <a:solidFill>
                <a:srgbClr val="00FF42"/>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3"/>
              <p:cNvSpPr/>
              <p:nvPr/>
            </p:nvSpPr>
            <p:spPr>
              <a:xfrm>
                <a:off x="6622920" y="4312440"/>
                <a:ext cx="25128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C</a:t>
                </a:r>
                <a:endParaRPr b="0" sz="1800" strike="noStrike">
                  <a:latin typeface="Arial"/>
                  <a:ea typeface="Arial"/>
                  <a:cs typeface="Arial"/>
                  <a:sym typeface="Arial"/>
                </a:endParaRPr>
              </a:p>
            </p:txBody>
          </p:sp>
        </p:grpSp>
        <p:cxnSp>
          <p:nvCxnSpPr>
            <p:cNvPr id="596" name="Google Shape;596;p23"/>
            <p:cNvCxnSpPr/>
            <p:nvPr/>
          </p:nvCxnSpPr>
          <p:spPr>
            <a:xfrm>
              <a:off x="6855840" y="4602240"/>
              <a:ext cx="200160" cy="149400"/>
            </a:xfrm>
            <a:prstGeom prst="straightConnector1">
              <a:avLst/>
            </a:prstGeom>
            <a:noFill/>
            <a:ln cap="flat" cmpd="sng" w="28425">
              <a:solidFill>
                <a:srgbClr val="000000"/>
              </a:solidFill>
              <a:prstDash val="solid"/>
              <a:round/>
              <a:headEnd len="sm" w="sm" type="none"/>
              <a:tailEnd len="med" w="med" type="triangle"/>
            </a:ln>
          </p:spPr>
        </p:cxnSp>
        <p:cxnSp>
          <p:nvCxnSpPr>
            <p:cNvPr id="597" name="Google Shape;597;p23"/>
            <p:cNvCxnSpPr/>
            <p:nvPr/>
          </p:nvCxnSpPr>
          <p:spPr>
            <a:xfrm flipH="1">
              <a:off x="6431040" y="4602240"/>
              <a:ext cx="210240" cy="149400"/>
            </a:xfrm>
            <a:prstGeom prst="straightConnector1">
              <a:avLst/>
            </a:prstGeom>
            <a:noFill/>
            <a:ln cap="flat" cmpd="sng" w="28425">
              <a:solidFill>
                <a:srgbClr val="000000"/>
              </a:solidFill>
              <a:prstDash val="solid"/>
              <a:round/>
              <a:headEnd len="sm" w="sm" type="none"/>
              <a:tailEnd len="med" w="med" type="triangle"/>
            </a:ln>
          </p:spPr>
        </p:cxnSp>
      </p:grpSp>
      <p:cxnSp>
        <p:nvCxnSpPr>
          <p:cNvPr id="598" name="Google Shape;598;p23"/>
          <p:cNvCxnSpPr/>
          <p:nvPr/>
        </p:nvCxnSpPr>
        <p:spPr>
          <a:xfrm>
            <a:off x="5562360" y="4836240"/>
            <a:ext cx="304920" cy="0"/>
          </a:xfrm>
          <a:prstGeom prst="straightConnector1">
            <a:avLst/>
          </a:prstGeom>
          <a:noFill/>
          <a:ln cap="flat" cmpd="sng" w="28425">
            <a:solidFill>
              <a:srgbClr val="000000"/>
            </a:solidFill>
            <a:prstDash val="solid"/>
            <a:round/>
            <a:headEnd len="sm" w="sm" type="none"/>
            <a:tailEnd len="med" w="med" type="triangle"/>
          </a:ln>
        </p:spPr>
      </p:cxnSp>
      <p:cxnSp>
        <p:nvCxnSpPr>
          <p:cNvPr id="599" name="Google Shape;599;p23"/>
          <p:cNvCxnSpPr/>
          <p:nvPr/>
        </p:nvCxnSpPr>
        <p:spPr>
          <a:xfrm>
            <a:off x="7543800" y="4836240"/>
            <a:ext cx="304560" cy="0"/>
          </a:xfrm>
          <a:prstGeom prst="straightConnector1">
            <a:avLst/>
          </a:prstGeom>
          <a:noFill/>
          <a:ln cap="flat" cmpd="sng" w="28425">
            <a:solidFill>
              <a:srgbClr val="000000"/>
            </a:solidFill>
            <a:prstDash val="solid"/>
            <a:round/>
            <a:headEnd len="sm" w="sm" type="none"/>
            <a:tailEnd len="med" w="med" type="triangle"/>
          </a:ln>
        </p:spPr>
      </p:cxnSp>
      <p:grpSp>
        <p:nvGrpSpPr>
          <p:cNvPr id="600" name="Google Shape;600;p23"/>
          <p:cNvGrpSpPr/>
          <p:nvPr/>
        </p:nvGrpSpPr>
        <p:grpSpPr>
          <a:xfrm>
            <a:off x="8001000" y="4312440"/>
            <a:ext cx="1180080" cy="1063080"/>
            <a:chOff x="8001000" y="4312440"/>
            <a:chExt cx="1180080" cy="1063080"/>
          </a:xfrm>
        </p:grpSpPr>
        <p:grpSp>
          <p:nvGrpSpPr>
            <p:cNvPr id="601" name="Google Shape;601;p23"/>
            <p:cNvGrpSpPr/>
            <p:nvPr/>
          </p:nvGrpSpPr>
          <p:grpSpPr>
            <a:xfrm>
              <a:off x="8001000" y="4676760"/>
              <a:ext cx="303120" cy="365040"/>
              <a:chOff x="8001000" y="4676760"/>
              <a:chExt cx="303120" cy="365040"/>
            </a:xfrm>
          </p:grpSpPr>
          <p:sp>
            <p:nvSpPr>
              <p:cNvPr id="602" name="Google Shape;602;p23"/>
              <p:cNvSpPr/>
              <p:nvPr/>
            </p:nvSpPr>
            <p:spPr>
              <a:xfrm>
                <a:off x="8001000" y="4707720"/>
                <a:ext cx="303120" cy="303120"/>
              </a:xfrm>
              <a:prstGeom prst="ellipse">
                <a:avLst/>
              </a:prstGeom>
              <a:solidFill>
                <a:srgbClr val="00FF42"/>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3"/>
              <p:cNvSpPr/>
              <p:nvPr/>
            </p:nvSpPr>
            <p:spPr>
              <a:xfrm>
                <a:off x="8034840" y="4676760"/>
                <a:ext cx="23580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S</a:t>
                </a:r>
                <a:endParaRPr b="0" sz="1800" strike="noStrike">
                  <a:latin typeface="Arial"/>
                  <a:ea typeface="Arial"/>
                  <a:cs typeface="Arial"/>
                  <a:sym typeface="Arial"/>
                </a:endParaRPr>
              </a:p>
            </p:txBody>
          </p:sp>
        </p:grpSp>
        <p:grpSp>
          <p:nvGrpSpPr>
            <p:cNvPr id="604" name="Google Shape;604;p23"/>
            <p:cNvGrpSpPr/>
            <p:nvPr/>
          </p:nvGrpSpPr>
          <p:grpSpPr>
            <a:xfrm>
              <a:off x="8803440" y="4676760"/>
              <a:ext cx="377640" cy="365040"/>
              <a:chOff x="8803440" y="4676760"/>
              <a:chExt cx="377640" cy="365040"/>
            </a:xfrm>
          </p:grpSpPr>
          <p:sp>
            <p:nvSpPr>
              <p:cNvPr id="605" name="Google Shape;605;p23"/>
              <p:cNvSpPr/>
              <p:nvPr/>
            </p:nvSpPr>
            <p:spPr>
              <a:xfrm>
                <a:off x="8840520" y="4707720"/>
                <a:ext cx="303120" cy="303120"/>
              </a:xfrm>
              <a:prstGeom prst="ellipse">
                <a:avLst/>
              </a:prstGeom>
              <a:solidFill>
                <a:srgbClr val="00FF42"/>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3"/>
              <p:cNvSpPr/>
              <p:nvPr/>
            </p:nvSpPr>
            <p:spPr>
              <a:xfrm>
                <a:off x="8803440" y="4676760"/>
                <a:ext cx="37764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+r</a:t>
                </a:r>
                <a:endParaRPr b="0" sz="1800" strike="noStrike">
                  <a:latin typeface="Arial"/>
                  <a:ea typeface="Arial"/>
                  <a:cs typeface="Arial"/>
                  <a:sym typeface="Arial"/>
                </a:endParaRPr>
              </a:p>
            </p:txBody>
          </p:sp>
        </p:grpSp>
        <p:grpSp>
          <p:nvGrpSpPr>
            <p:cNvPr id="607" name="Google Shape;607;p23"/>
            <p:cNvGrpSpPr/>
            <p:nvPr/>
          </p:nvGrpSpPr>
          <p:grpSpPr>
            <a:xfrm>
              <a:off x="8418960" y="5010480"/>
              <a:ext cx="316800" cy="365040"/>
              <a:chOff x="8418960" y="5010480"/>
              <a:chExt cx="316800" cy="365040"/>
            </a:xfrm>
          </p:grpSpPr>
          <p:sp>
            <p:nvSpPr>
              <p:cNvPr id="608" name="Google Shape;608;p23"/>
              <p:cNvSpPr/>
              <p:nvPr/>
            </p:nvSpPr>
            <p:spPr>
              <a:xfrm>
                <a:off x="8425800" y="5041440"/>
                <a:ext cx="303120" cy="303120"/>
              </a:xfrm>
              <a:prstGeom prst="ellipse">
                <a:avLst/>
              </a:pr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3"/>
              <p:cNvSpPr/>
              <p:nvPr/>
            </p:nvSpPr>
            <p:spPr>
              <a:xfrm>
                <a:off x="8418960" y="5010480"/>
                <a:ext cx="31680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W</a:t>
                </a:r>
                <a:endParaRPr b="0" sz="1800" strike="noStrike">
                  <a:latin typeface="Arial"/>
                  <a:ea typeface="Arial"/>
                  <a:cs typeface="Arial"/>
                  <a:sym typeface="Arial"/>
                </a:endParaRPr>
              </a:p>
            </p:txBody>
          </p:sp>
        </p:grpSp>
        <p:cxnSp>
          <p:nvCxnSpPr>
            <p:cNvPr id="610" name="Google Shape;610;p23"/>
            <p:cNvCxnSpPr/>
            <p:nvPr/>
          </p:nvCxnSpPr>
          <p:spPr>
            <a:xfrm flipH="1">
              <a:off x="8684640" y="4966560"/>
              <a:ext cx="200160" cy="119160"/>
            </a:xfrm>
            <a:prstGeom prst="straightConnector1">
              <a:avLst/>
            </a:prstGeom>
            <a:noFill/>
            <a:ln cap="flat" cmpd="sng" w="28425">
              <a:solidFill>
                <a:srgbClr val="000000"/>
              </a:solidFill>
              <a:prstDash val="solid"/>
              <a:round/>
              <a:headEnd len="sm" w="sm" type="none"/>
              <a:tailEnd len="med" w="med" type="triangle"/>
            </a:ln>
          </p:spPr>
        </p:cxnSp>
        <p:cxnSp>
          <p:nvCxnSpPr>
            <p:cNvPr id="611" name="Google Shape;611;p23"/>
            <p:cNvCxnSpPr/>
            <p:nvPr/>
          </p:nvCxnSpPr>
          <p:spPr>
            <a:xfrm>
              <a:off x="8259840" y="4966560"/>
              <a:ext cx="210240" cy="119160"/>
            </a:xfrm>
            <a:prstGeom prst="straightConnector1">
              <a:avLst/>
            </a:prstGeom>
            <a:noFill/>
            <a:ln cap="flat" cmpd="sng" w="28425">
              <a:solidFill>
                <a:srgbClr val="000000"/>
              </a:solidFill>
              <a:prstDash val="solid"/>
              <a:round/>
              <a:headEnd len="sm" w="sm" type="none"/>
              <a:tailEnd len="med" w="med" type="triangle"/>
            </a:ln>
          </p:spPr>
        </p:cxnSp>
        <p:grpSp>
          <p:nvGrpSpPr>
            <p:cNvPr id="612" name="Google Shape;612;p23"/>
            <p:cNvGrpSpPr/>
            <p:nvPr/>
          </p:nvGrpSpPr>
          <p:grpSpPr>
            <a:xfrm>
              <a:off x="8425800" y="4312440"/>
              <a:ext cx="303120" cy="365040"/>
              <a:chOff x="8425800" y="4312440"/>
              <a:chExt cx="303120" cy="365040"/>
            </a:xfrm>
          </p:grpSpPr>
          <p:sp>
            <p:nvSpPr>
              <p:cNvPr id="613" name="Google Shape;613;p23"/>
              <p:cNvSpPr/>
              <p:nvPr/>
            </p:nvSpPr>
            <p:spPr>
              <a:xfrm>
                <a:off x="8425800" y="4343400"/>
                <a:ext cx="303120" cy="303120"/>
              </a:xfrm>
              <a:prstGeom prst="ellipse">
                <a:avLst/>
              </a:prstGeom>
              <a:solidFill>
                <a:srgbClr val="00FF42"/>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3"/>
              <p:cNvSpPr/>
              <p:nvPr/>
            </p:nvSpPr>
            <p:spPr>
              <a:xfrm>
                <a:off x="8451720" y="4312440"/>
                <a:ext cx="25128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C</a:t>
                </a:r>
                <a:endParaRPr b="0" sz="1800" strike="noStrike">
                  <a:latin typeface="Arial"/>
                  <a:ea typeface="Arial"/>
                  <a:cs typeface="Arial"/>
                  <a:sym typeface="Arial"/>
                </a:endParaRPr>
              </a:p>
            </p:txBody>
          </p:sp>
        </p:grpSp>
        <p:cxnSp>
          <p:nvCxnSpPr>
            <p:cNvPr id="615" name="Google Shape;615;p23"/>
            <p:cNvCxnSpPr/>
            <p:nvPr/>
          </p:nvCxnSpPr>
          <p:spPr>
            <a:xfrm>
              <a:off x="8684640" y="4602240"/>
              <a:ext cx="200160" cy="149400"/>
            </a:xfrm>
            <a:prstGeom prst="straightConnector1">
              <a:avLst/>
            </a:prstGeom>
            <a:noFill/>
            <a:ln cap="flat" cmpd="sng" w="28425">
              <a:solidFill>
                <a:srgbClr val="000000"/>
              </a:solidFill>
              <a:prstDash val="solid"/>
              <a:round/>
              <a:headEnd len="sm" w="sm" type="none"/>
              <a:tailEnd len="med" w="med" type="triangle"/>
            </a:ln>
          </p:spPr>
        </p:cxnSp>
        <p:cxnSp>
          <p:nvCxnSpPr>
            <p:cNvPr id="616" name="Google Shape;616;p23"/>
            <p:cNvCxnSpPr/>
            <p:nvPr/>
          </p:nvCxnSpPr>
          <p:spPr>
            <a:xfrm flipH="1">
              <a:off x="8259840" y="4602240"/>
              <a:ext cx="210240" cy="149400"/>
            </a:xfrm>
            <a:prstGeom prst="straightConnector1">
              <a:avLst/>
            </a:prstGeom>
            <a:noFill/>
            <a:ln cap="flat" cmpd="sng" w="28425">
              <a:solidFill>
                <a:srgbClr val="000000"/>
              </a:solidFill>
              <a:prstDash val="solid"/>
              <a:round/>
              <a:headEnd len="sm" w="sm" type="none"/>
              <a:tailEnd len="med" w="med" type="triangle"/>
            </a:ln>
          </p:spPr>
        </p:cxnSp>
      </p:grpSp>
      <p:grpSp>
        <p:nvGrpSpPr>
          <p:cNvPr id="617" name="Google Shape;617;p23"/>
          <p:cNvGrpSpPr/>
          <p:nvPr/>
        </p:nvGrpSpPr>
        <p:grpSpPr>
          <a:xfrm>
            <a:off x="9982080" y="4312440"/>
            <a:ext cx="1180080" cy="1063080"/>
            <a:chOff x="9982080" y="4312440"/>
            <a:chExt cx="1180080" cy="1063080"/>
          </a:xfrm>
        </p:grpSpPr>
        <p:grpSp>
          <p:nvGrpSpPr>
            <p:cNvPr id="618" name="Google Shape;618;p23"/>
            <p:cNvGrpSpPr/>
            <p:nvPr/>
          </p:nvGrpSpPr>
          <p:grpSpPr>
            <a:xfrm>
              <a:off x="9982080" y="4676760"/>
              <a:ext cx="303120" cy="365040"/>
              <a:chOff x="9982080" y="4676760"/>
              <a:chExt cx="303120" cy="365040"/>
            </a:xfrm>
          </p:grpSpPr>
          <p:sp>
            <p:nvSpPr>
              <p:cNvPr id="619" name="Google Shape;619;p23"/>
              <p:cNvSpPr/>
              <p:nvPr/>
            </p:nvSpPr>
            <p:spPr>
              <a:xfrm>
                <a:off x="9982080" y="4707720"/>
                <a:ext cx="303120" cy="303120"/>
              </a:xfrm>
              <a:prstGeom prst="ellipse">
                <a:avLst/>
              </a:prstGeom>
              <a:solidFill>
                <a:srgbClr val="00FF42"/>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3"/>
              <p:cNvSpPr/>
              <p:nvPr/>
            </p:nvSpPr>
            <p:spPr>
              <a:xfrm>
                <a:off x="10015920" y="4676760"/>
                <a:ext cx="23580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S</a:t>
                </a:r>
                <a:endParaRPr b="0" sz="1800" strike="noStrike">
                  <a:latin typeface="Arial"/>
                  <a:ea typeface="Arial"/>
                  <a:cs typeface="Arial"/>
                  <a:sym typeface="Arial"/>
                </a:endParaRPr>
              </a:p>
            </p:txBody>
          </p:sp>
        </p:grpSp>
        <p:grpSp>
          <p:nvGrpSpPr>
            <p:cNvPr id="621" name="Google Shape;621;p23"/>
            <p:cNvGrpSpPr/>
            <p:nvPr/>
          </p:nvGrpSpPr>
          <p:grpSpPr>
            <a:xfrm>
              <a:off x="10784520" y="4676760"/>
              <a:ext cx="377640" cy="365040"/>
              <a:chOff x="10784520" y="4676760"/>
              <a:chExt cx="377640" cy="365040"/>
            </a:xfrm>
          </p:grpSpPr>
          <p:sp>
            <p:nvSpPr>
              <p:cNvPr id="622" name="Google Shape;622;p23"/>
              <p:cNvSpPr/>
              <p:nvPr/>
            </p:nvSpPr>
            <p:spPr>
              <a:xfrm>
                <a:off x="10821600" y="4707720"/>
                <a:ext cx="303120" cy="303120"/>
              </a:xfrm>
              <a:prstGeom prst="ellipse">
                <a:avLst/>
              </a:prstGeom>
              <a:solidFill>
                <a:srgbClr val="00FF42"/>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3"/>
              <p:cNvSpPr/>
              <p:nvPr/>
            </p:nvSpPr>
            <p:spPr>
              <a:xfrm>
                <a:off x="10784520" y="4676760"/>
                <a:ext cx="37764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+r</a:t>
                </a:r>
                <a:endParaRPr b="0" sz="1800" strike="noStrike">
                  <a:latin typeface="Arial"/>
                  <a:ea typeface="Arial"/>
                  <a:cs typeface="Arial"/>
                  <a:sym typeface="Arial"/>
                </a:endParaRPr>
              </a:p>
            </p:txBody>
          </p:sp>
        </p:grpSp>
        <p:grpSp>
          <p:nvGrpSpPr>
            <p:cNvPr id="624" name="Google Shape;624;p23"/>
            <p:cNvGrpSpPr/>
            <p:nvPr/>
          </p:nvGrpSpPr>
          <p:grpSpPr>
            <a:xfrm>
              <a:off x="10400400" y="5010480"/>
              <a:ext cx="316800" cy="365040"/>
              <a:chOff x="10400400" y="5010480"/>
              <a:chExt cx="316800" cy="365040"/>
            </a:xfrm>
          </p:grpSpPr>
          <p:sp>
            <p:nvSpPr>
              <p:cNvPr id="625" name="Google Shape;625;p23"/>
              <p:cNvSpPr/>
              <p:nvPr/>
            </p:nvSpPr>
            <p:spPr>
              <a:xfrm>
                <a:off x="10406880" y="5041440"/>
                <a:ext cx="303120" cy="303120"/>
              </a:xfrm>
              <a:prstGeom prst="ellipse">
                <a:avLst/>
              </a:prstGeom>
              <a:solidFill>
                <a:srgbClr val="FF3300"/>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3"/>
              <p:cNvSpPr/>
              <p:nvPr/>
            </p:nvSpPr>
            <p:spPr>
              <a:xfrm>
                <a:off x="10400400" y="5010480"/>
                <a:ext cx="31680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W</a:t>
                </a:r>
                <a:endParaRPr b="0" sz="1800" strike="noStrike">
                  <a:latin typeface="Arial"/>
                  <a:ea typeface="Arial"/>
                  <a:cs typeface="Arial"/>
                  <a:sym typeface="Arial"/>
                </a:endParaRPr>
              </a:p>
            </p:txBody>
          </p:sp>
        </p:grpSp>
        <p:cxnSp>
          <p:nvCxnSpPr>
            <p:cNvPr id="627" name="Google Shape;627;p23"/>
            <p:cNvCxnSpPr/>
            <p:nvPr/>
          </p:nvCxnSpPr>
          <p:spPr>
            <a:xfrm flipH="1">
              <a:off x="10665720" y="4966560"/>
              <a:ext cx="200160" cy="119160"/>
            </a:xfrm>
            <a:prstGeom prst="straightConnector1">
              <a:avLst/>
            </a:prstGeom>
            <a:noFill/>
            <a:ln cap="flat" cmpd="sng" w="28425">
              <a:solidFill>
                <a:srgbClr val="000000"/>
              </a:solidFill>
              <a:prstDash val="solid"/>
              <a:round/>
              <a:headEnd len="sm" w="sm" type="none"/>
              <a:tailEnd len="med" w="med" type="triangle"/>
            </a:ln>
          </p:spPr>
        </p:cxnSp>
        <p:cxnSp>
          <p:nvCxnSpPr>
            <p:cNvPr id="628" name="Google Shape;628;p23"/>
            <p:cNvCxnSpPr/>
            <p:nvPr/>
          </p:nvCxnSpPr>
          <p:spPr>
            <a:xfrm>
              <a:off x="10240920" y="4966560"/>
              <a:ext cx="210240" cy="119160"/>
            </a:xfrm>
            <a:prstGeom prst="straightConnector1">
              <a:avLst/>
            </a:prstGeom>
            <a:noFill/>
            <a:ln cap="flat" cmpd="sng" w="28425">
              <a:solidFill>
                <a:srgbClr val="000000"/>
              </a:solidFill>
              <a:prstDash val="solid"/>
              <a:round/>
              <a:headEnd len="sm" w="sm" type="none"/>
              <a:tailEnd len="med" w="med" type="triangle"/>
            </a:ln>
          </p:spPr>
        </p:cxnSp>
        <p:grpSp>
          <p:nvGrpSpPr>
            <p:cNvPr id="629" name="Google Shape;629;p23"/>
            <p:cNvGrpSpPr/>
            <p:nvPr/>
          </p:nvGrpSpPr>
          <p:grpSpPr>
            <a:xfrm>
              <a:off x="10406880" y="4312440"/>
              <a:ext cx="303120" cy="365040"/>
              <a:chOff x="10406880" y="4312440"/>
              <a:chExt cx="303120" cy="365040"/>
            </a:xfrm>
          </p:grpSpPr>
          <p:sp>
            <p:nvSpPr>
              <p:cNvPr id="630" name="Google Shape;630;p23"/>
              <p:cNvSpPr/>
              <p:nvPr/>
            </p:nvSpPr>
            <p:spPr>
              <a:xfrm>
                <a:off x="10406880" y="4343400"/>
                <a:ext cx="303120" cy="303120"/>
              </a:xfrm>
              <a:prstGeom prst="ellipse">
                <a:avLst/>
              </a:prstGeom>
              <a:solidFill>
                <a:srgbClr val="00FF42"/>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3"/>
              <p:cNvSpPr/>
              <p:nvPr/>
            </p:nvSpPr>
            <p:spPr>
              <a:xfrm>
                <a:off x="10432800" y="4312440"/>
                <a:ext cx="25128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C</a:t>
                </a:r>
                <a:endParaRPr b="0" sz="1800" strike="noStrike">
                  <a:latin typeface="Arial"/>
                  <a:ea typeface="Arial"/>
                  <a:cs typeface="Arial"/>
                  <a:sym typeface="Arial"/>
                </a:endParaRPr>
              </a:p>
            </p:txBody>
          </p:sp>
        </p:grpSp>
        <p:cxnSp>
          <p:nvCxnSpPr>
            <p:cNvPr id="632" name="Google Shape;632;p23"/>
            <p:cNvCxnSpPr/>
            <p:nvPr/>
          </p:nvCxnSpPr>
          <p:spPr>
            <a:xfrm>
              <a:off x="10665720" y="4602240"/>
              <a:ext cx="200160" cy="149400"/>
            </a:xfrm>
            <a:prstGeom prst="straightConnector1">
              <a:avLst/>
            </a:prstGeom>
            <a:noFill/>
            <a:ln cap="flat" cmpd="sng" w="28425">
              <a:solidFill>
                <a:srgbClr val="000000"/>
              </a:solidFill>
              <a:prstDash val="solid"/>
              <a:round/>
              <a:headEnd len="sm" w="sm" type="none"/>
              <a:tailEnd len="med" w="med" type="triangle"/>
            </a:ln>
          </p:spPr>
        </p:cxnSp>
        <p:cxnSp>
          <p:nvCxnSpPr>
            <p:cNvPr id="633" name="Google Shape;633;p23"/>
            <p:cNvCxnSpPr/>
            <p:nvPr/>
          </p:nvCxnSpPr>
          <p:spPr>
            <a:xfrm flipH="1">
              <a:off x="10240920" y="4602240"/>
              <a:ext cx="210240" cy="149400"/>
            </a:xfrm>
            <a:prstGeom prst="straightConnector1">
              <a:avLst/>
            </a:prstGeom>
            <a:noFill/>
            <a:ln cap="flat" cmpd="sng" w="28425">
              <a:solidFill>
                <a:srgbClr val="000000"/>
              </a:solidFill>
              <a:prstDash val="solid"/>
              <a:round/>
              <a:headEnd len="sm" w="sm" type="none"/>
              <a:tailEnd len="med" w="med" type="triangle"/>
            </a:ln>
          </p:spPr>
        </p:cxnSp>
      </p:grpSp>
      <p:cxnSp>
        <p:nvCxnSpPr>
          <p:cNvPr id="634" name="Google Shape;634;p23"/>
          <p:cNvCxnSpPr/>
          <p:nvPr/>
        </p:nvCxnSpPr>
        <p:spPr>
          <a:xfrm>
            <a:off x="9372600" y="4836240"/>
            <a:ext cx="304560" cy="0"/>
          </a:xfrm>
          <a:prstGeom prst="straightConnector1">
            <a:avLst/>
          </a:prstGeom>
          <a:noFill/>
          <a:ln cap="flat" cmpd="sng" w="28425">
            <a:solidFill>
              <a:srgbClr val="000000"/>
            </a:solidFill>
            <a:prstDash val="solid"/>
            <a:round/>
            <a:headEnd len="sm" w="sm" type="none"/>
            <a:tailEnd len="med" w="med" type="triangle"/>
          </a:ln>
        </p:spPr>
      </p:cxnSp>
      <p:cxnSp>
        <p:nvCxnSpPr>
          <p:cNvPr id="635" name="Google Shape;635;p23"/>
          <p:cNvCxnSpPr/>
          <p:nvPr/>
        </p:nvCxnSpPr>
        <p:spPr>
          <a:xfrm>
            <a:off x="11430000" y="4871880"/>
            <a:ext cx="304560" cy="0"/>
          </a:xfrm>
          <a:prstGeom prst="straightConnector1">
            <a:avLst/>
          </a:prstGeom>
          <a:noFill/>
          <a:ln cap="flat" cmpd="sng" w="28425">
            <a:solidFill>
              <a:srgbClr val="000000"/>
            </a:solidFill>
            <a:prstDash val="dot"/>
            <a:round/>
            <a:headEnd len="sm" w="sm" type="none"/>
            <a:tailEnd len="sm" w="sm" type="none"/>
          </a:ln>
        </p:spPr>
      </p:cxnSp>
      <p:pic>
        <p:nvPicPr>
          <p:cNvPr descr="Picture 67597" id="636" name="Google Shape;636;p23"/>
          <p:cNvPicPr preferRelativeResize="0"/>
          <p:nvPr/>
        </p:nvPicPr>
        <p:blipFill rotWithShape="1">
          <a:blip r:embed="rId3">
            <a:alphaModFix/>
          </a:blip>
          <a:srcRect b="0" l="0" r="0" t="0"/>
          <a:stretch/>
        </p:blipFill>
        <p:spPr>
          <a:xfrm>
            <a:off x="380880" y="5486400"/>
            <a:ext cx="3454200" cy="279000"/>
          </a:xfrm>
          <a:prstGeom prst="rect">
            <a:avLst/>
          </a:prstGeom>
          <a:noFill/>
          <a:ln>
            <a:noFill/>
          </a:ln>
        </p:spPr>
      </p:pic>
      <p:pic>
        <p:nvPicPr>
          <p:cNvPr descr="Picture 67599" id="637" name="Google Shape;637;p23"/>
          <p:cNvPicPr preferRelativeResize="0"/>
          <p:nvPr/>
        </p:nvPicPr>
        <p:blipFill rotWithShape="1">
          <a:blip r:embed="rId4">
            <a:alphaModFix/>
          </a:blip>
          <a:srcRect b="0" l="0" r="0" t="0"/>
          <a:stretch/>
        </p:blipFill>
        <p:spPr>
          <a:xfrm>
            <a:off x="4292640" y="5511960"/>
            <a:ext cx="3479400" cy="279000"/>
          </a:xfrm>
          <a:prstGeom prst="rect">
            <a:avLst/>
          </a:prstGeom>
          <a:noFill/>
          <a:ln>
            <a:noFill/>
          </a:ln>
        </p:spPr>
      </p:pic>
      <p:pic>
        <p:nvPicPr>
          <p:cNvPr descr="Picture 67600" id="638" name="Google Shape;638;p23"/>
          <p:cNvPicPr preferRelativeResize="0"/>
          <p:nvPr/>
        </p:nvPicPr>
        <p:blipFill rotWithShape="1">
          <a:blip r:embed="rId5">
            <a:alphaModFix/>
          </a:blip>
          <a:srcRect b="0" l="0" r="0" t="0"/>
          <a:stretch/>
        </p:blipFill>
        <p:spPr>
          <a:xfrm>
            <a:off x="8077320" y="5486400"/>
            <a:ext cx="3479400" cy="279000"/>
          </a:xfrm>
          <a:prstGeom prst="rect">
            <a:avLst/>
          </a:prstGeom>
          <a:noFill/>
          <a:ln>
            <a:noFill/>
          </a:ln>
        </p:spPr>
      </p:pic>
      <p:sp>
        <p:nvSpPr>
          <p:cNvPr id="639" name="Google Shape;639;p23"/>
          <p:cNvSpPr/>
          <p:nvPr/>
        </p:nvSpPr>
        <p:spPr>
          <a:xfrm>
            <a:off x="406440" y="2882880"/>
            <a:ext cx="6527520" cy="1701360"/>
          </a:xfrm>
          <a:prstGeom prst="rect">
            <a:avLst/>
          </a:prstGeom>
          <a:noFill/>
          <a:ln>
            <a:noFill/>
          </a:ln>
        </p:spPr>
        <p:txBody>
          <a:bodyPr anchorCtr="0" anchor="t" bIns="45700" lIns="45700" spcFirstLastPara="1" rIns="45700" wrap="square" tIns="45700">
            <a:normAutofit/>
          </a:bodyPr>
          <a:lstStyle/>
          <a:p>
            <a:pPr indent="-342360" lvl="0" marL="342720" marR="0" rtl="0" algn="l">
              <a:lnSpc>
                <a:spcPct val="100000"/>
              </a:lnSpc>
              <a:spcBef>
                <a:spcPts val="0"/>
              </a:spcBef>
              <a:spcAft>
                <a:spcPts val="0"/>
              </a:spcAft>
              <a:buClr>
                <a:srgbClr val="333399"/>
              </a:buClr>
              <a:buSzPts val="2400"/>
              <a:buFont typeface="Noto Sans Symbols"/>
              <a:buChar char="▪"/>
            </a:pPr>
            <a:r>
              <a:rPr b="0" lang="en-US" sz="2400" strike="noStrike">
                <a:solidFill>
                  <a:srgbClr val="333399"/>
                </a:solidFill>
                <a:latin typeface="Palatino"/>
                <a:ea typeface="Palatino"/>
                <a:cs typeface="Palatino"/>
                <a:sym typeface="Palatino"/>
              </a:rPr>
              <a:t>Steps 3: Repeat</a:t>
            </a:r>
            <a:endParaRPr b="0" sz="2400" strike="noStrike">
              <a:latin typeface="Arial"/>
              <a:ea typeface="Arial"/>
              <a:cs typeface="Arial"/>
              <a:sym typeface="Arial"/>
            </a:endParaRPr>
          </a:p>
          <a:p>
            <a:pPr indent="-285480" lvl="1" marL="743040" marR="0" rtl="0" algn="l">
              <a:lnSpc>
                <a:spcPct val="10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Palatino"/>
                <a:ea typeface="Palatino"/>
                <a:cs typeface="Palatino"/>
                <a:sym typeface="Palatino"/>
              </a:rPr>
              <a:t>Choose a non-evidence variable X</a:t>
            </a:r>
            <a:endParaRPr b="0" i="0" sz="2000" u="none" cap="none" strike="noStrike">
              <a:latin typeface="Arial"/>
              <a:ea typeface="Arial"/>
              <a:cs typeface="Arial"/>
              <a:sym typeface="Arial"/>
            </a:endParaRPr>
          </a:p>
          <a:p>
            <a:pPr indent="-285480" lvl="1" marL="743040" marR="0" rtl="0" algn="l">
              <a:lnSpc>
                <a:spcPct val="10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Palatino"/>
                <a:ea typeface="Palatino"/>
                <a:cs typeface="Palatino"/>
                <a:sym typeface="Palatino"/>
              </a:rPr>
              <a:t>Resample X from P( X | all other variables)*</a:t>
            </a:r>
            <a:endParaRPr b="0" i="0" sz="20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3">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1">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9">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9">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43" name="Shape 643"/>
        <p:cNvGrpSpPr/>
        <p:nvPr/>
      </p:nvGrpSpPr>
      <p:grpSpPr>
        <a:xfrm>
          <a:off x="0" y="0"/>
          <a:ext cx="0" cy="0"/>
          <a:chOff x="0" y="0"/>
          <a:chExt cx="0" cy="0"/>
        </a:xfrm>
      </p:grpSpPr>
      <p:sp>
        <p:nvSpPr>
          <p:cNvPr id="644" name="Google Shape;644;p24"/>
          <p:cNvSpPr txBox="1"/>
          <p:nvPr/>
        </p:nvSpPr>
        <p:spPr>
          <a:xfrm>
            <a:off x="0" y="-25560"/>
            <a:ext cx="12191760" cy="114264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lang="en-US" sz="4400" strike="noStrike">
                <a:solidFill>
                  <a:srgbClr val="000000"/>
                </a:solidFill>
                <a:latin typeface="Palatino"/>
                <a:ea typeface="Palatino"/>
                <a:cs typeface="Palatino"/>
                <a:sym typeface="Palatino"/>
              </a:rPr>
              <a:t>Gibbs Sampling</a:t>
            </a:r>
            <a:endParaRPr b="0" sz="4400" strike="noStrike">
              <a:solidFill>
                <a:srgbClr val="000000"/>
              </a:solidFill>
              <a:latin typeface="Arial"/>
              <a:ea typeface="Arial"/>
              <a:cs typeface="Arial"/>
              <a:sym typeface="Arial"/>
            </a:endParaRPr>
          </a:p>
        </p:txBody>
      </p:sp>
      <p:sp>
        <p:nvSpPr>
          <p:cNvPr id="645" name="Google Shape;645;p24"/>
          <p:cNvSpPr txBox="1"/>
          <p:nvPr/>
        </p:nvSpPr>
        <p:spPr>
          <a:xfrm>
            <a:off x="1257120" y="1244520"/>
            <a:ext cx="9677160" cy="3603600"/>
          </a:xfrm>
          <a:prstGeom prst="rect">
            <a:avLst/>
          </a:prstGeom>
          <a:noFill/>
          <a:ln>
            <a:noFill/>
          </a:ln>
        </p:spPr>
        <p:txBody>
          <a:bodyPr anchorCtr="0" anchor="t" bIns="45700" lIns="45700" spcFirstLastPara="1" rIns="45700" wrap="square" tIns="45700">
            <a:noAutofit/>
          </a:bodyPr>
          <a:lstStyle/>
          <a:p>
            <a:pPr indent="-342360" lvl="0" marL="342720" marR="0" rtl="0" algn="l">
              <a:lnSpc>
                <a:spcPct val="100000"/>
              </a:lnSpc>
              <a:spcBef>
                <a:spcPts val="0"/>
              </a:spcBef>
              <a:spcAft>
                <a:spcPts val="0"/>
              </a:spcAft>
              <a:buClr>
                <a:srgbClr val="333399"/>
              </a:buClr>
              <a:buSzPts val="1800"/>
              <a:buFont typeface="Noto Sans Symbols"/>
              <a:buChar char="▪"/>
            </a:pPr>
            <a:r>
              <a:rPr b="1" i="1" lang="en-US" sz="1800" strike="noStrike">
                <a:solidFill>
                  <a:srgbClr val="333399"/>
                </a:solidFill>
                <a:latin typeface="Palatino"/>
                <a:ea typeface="Palatino"/>
                <a:cs typeface="Palatino"/>
                <a:sym typeface="Palatino"/>
              </a:rPr>
              <a:t>Procedure</a:t>
            </a:r>
            <a:r>
              <a:rPr b="0" i="1" lang="en-US" sz="1800" strike="noStrike">
                <a:solidFill>
                  <a:srgbClr val="333399"/>
                </a:solidFill>
                <a:latin typeface="Palatino"/>
                <a:ea typeface="Palatino"/>
                <a:cs typeface="Palatino"/>
                <a:sym typeface="Palatino"/>
              </a:rPr>
              <a:t>: </a:t>
            </a:r>
            <a:r>
              <a:rPr b="0" lang="en-US" sz="1800" strike="noStrike">
                <a:solidFill>
                  <a:srgbClr val="333399"/>
                </a:solidFill>
                <a:latin typeface="Palatino"/>
                <a:ea typeface="Palatino"/>
                <a:cs typeface="Palatino"/>
                <a:sym typeface="Palatino"/>
              </a:rPr>
              <a:t>keep track of a full instantiation x</a:t>
            </a:r>
            <a:r>
              <a:rPr b="0" baseline="-25000" lang="en-US" sz="1800" strike="noStrike">
                <a:solidFill>
                  <a:srgbClr val="333399"/>
                </a:solidFill>
                <a:latin typeface="Palatino"/>
                <a:ea typeface="Palatino"/>
                <a:cs typeface="Palatino"/>
                <a:sym typeface="Palatino"/>
              </a:rPr>
              <a:t>1</a:t>
            </a:r>
            <a:r>
              <a:rPr b="0" lang="en-US" sz="1800" strike="noStrike">
                <a:solidFill>
                  <a:srgbClr val="333399"/>
                </a:solidFill>
                <a:latin typeface="Palatino"/>
                <a:ea typeface="Palatino"/>
                <a:cs typeface="Palatino"/>
                <a:sym typeface="Palatino"/>
              </a:rPr>
              <a:t>, x</a:t>
            </a:r>
            <a:r>
              <a:rPr b="0" baseline="-25000" lang="en-US" sz="1800" strike="noStrike">
                <a:solidFill>
                  <a:srgbClr val="333399"/>
                </a:solidFill>
                <a:latin typeface="Palatino"/>
                <a:ea typeface="Palatino"/>
                <a:cs typeface="Palatino"/>
                <a:sym typeface="Palatino"/>
              </a:rPr>
              <a:t>2</a:t>
            </a:r>
            <a:r>
              <a:rPr b="0" lang="en-US" sz="1800" strike="noStrike">
                <a:solidFill>
                  <a:srgbClr val="333399"/>
                </a:solidFill>
                <a:latin typeface="Palatino"/>
                <a:ea typeface="Palatino"/>
                <a:cs typeface="Palatino"/>
                <a:sym typeface="Palatino"/>
              </a:rPr>
              <a:t>, …, x</a:t>
            </a:r>
            <a:r>
              <a:rPr b="0" baseline="-25000" lang="en-US" sz="1800" strike="noStrike">
                <a:solidFill>
                  <a:srgbClr val="333399"/>
                </a:solidFill>
                <a:latin typeface="Palatino"/>
                <a:ea typeface="Palatino"/>
                <a:cs typeface="Palatino"/>
                <a:sym typeface="Palatino"/>
              </a:rPr>
              <a:t>n</a:t>
            </a:r>
            <a:r>
              <a:rPr b="0" lang="en-US" sz="1800" strike="noStrike">
                <a:solidFill>
                  <a:srgbClr val="333399"/>
                </a:solidFill>
                <a:latin typeface="Palatino"/>
                <a:ea typeface="Palatino"/>
                <a:cs typeface="Palatino"/>
                <a:sym typeface="Palatino"/>
              </a:rPr>
              <a:t>.   Start with an arbitrary instantiation consistent with the evidence.  Sample one variable at a time, conditioned on all the rest, but keep evidence fixed.  Keep repeating this for a long time.</a:t>
            </a:r>
            <a:endParaRPr b="0" sz="1800" strike="noStrike">
              <a:solidFill>
                <a:srgbClr val="333399"/>
              </a:solidFill>
              <a:latin typeface="Calibri"/>
              <a:ea typeface="Calibri"/>
              <a:cs typeface="Calibri"/>
              <a:sym typeface="Calibri"/>
            </a:endParaRPr>
          </a:p>
          <a:p>
            <a:pPr indent="-342360" lvl="0" marL="342720" marR="0" rtl="0" algn="l">
              <a:lnSpc>
                <a:spcPct val="100000"/>
              </a:lnSpc>
              <a:spcBef>
                <a:spcPts val="400"/>
              </a:spcBef>
              <a:spcAft>
                <a:spcPts val="0"/>
              </a:spcAft>
              <a:buClr>
                <a:srgbClr val="333399"/>
              </a:buClr>
              <a:buSzPts val="1800"/>
              <a:buFont typeface="Noto Sans Symbols"/>
              <a:buChar char="▪"/>
            </a:pPr>
            <a:r>
              <a:rPr b="1" i="1" lang="en-US" sz="1800" strike="noStrike">
                <a:solidFill>
                  <a:srgbClr val="333399"/>
                </a:solidFill>
                <a:latin typeface="Palatino"/>
                <a:ea typeface="Palatino"/>
                <a:cs typeface="Palatino"/>
                <a:sym typeface="Palatino"/>
              </a:rPr>
              <a:t>Property</a:t>
            </a:r>
            <a:r>
              <a:rPr b="0" i="1" lang="en-US" sz="1800" strike="noStrike">
                <a:solidFill>
                  <a:srgbClr val="333399"/>
                </a:solidFill>
                <a:latin typeface="Palatino"/>
                <a:ea typeface="Palatino"/>
                <a:cs typeface="Palatino"/>
                <a:sym typeface="Palatino"/>
              </a:rPr>
              <a:t>: </a:t>
            </a:r>
            <a:r>
              <a:rPr b="0" lang="en-US" sz="1800" strike="noStrike">
                <a:solidFill>
                  <a:srgbClr val="333399"/>
                </a:solidFill>
                <a:latin typeface="Palatino"/>
                <a:ea typeface="Palatino"/>
                <a:cs typeface="Palatino"/>
                <a:sym typeface="Palatino"/>
              </a:rPr>
              <a:t>in the limit of repeating this infinitely many times the resulting samples come from the correct distribution (i.e. conditioned on evidence).</a:t>
            </a:r>
            <a:endParaRPr b="0" sz="1800" strike="noStrike">
              <a:solidFill>
                <a:srgbClr val="333399"/>
              </a:solidFill>
              <a:latin typeface="Calibri"/>
              <a:ea typeface="Calibri"/>
              <a:cs typeface="Calibri"/>
              <a:sym typeface="Calibri"/>
            </a:endParaRPr>
          </a:p>
          <a:p>
            <a:pPr indent="-342360" lvl="0" marL="342720" marR="0" rtl="0" algn="l">
              <a:lnSpc>
                <a:spcPct val="100000"/>
              </a:lnSpc>
              <a:spcBef>
                <a:spcPts val="400"/>
              </a:spcBef>
              <a:spcAft>
                <a:spcPts val="0"/>
              </a:spcAft>
              <a:buClr>
                <a:srgbClr val="333399"/>
              </a:buClr>
              <a:buSzPts val="1800"/>
              <a:buFont typeface="Noto Sans Symbols"/>
              <a:buChar char="▪"/>
            </a:pPr>
            <a:r>
              <a:rPr b="1" i="1" lang="en-US" sz="1800" strike="noStrike">
                <a:solidFill>
                  <a:srgbClr val="333399"/>
                </a:solidFill>
                <a:latin typeface="Palatino"/>
                <a:ea typeface="Palatino"/>
                <a:cs typeface="Palatino"/>
                <a:sym typeface="Palatino"/>
              </a:rPr>
              <a:t>Rationale</a:t>
            </a:r>
            <a:r>
              <a:rPr b="0" lang="en-US" sz="1800" strike="noStrike">
                <a:solidFill>
                  <a:srgbClr val="333399"/>
                </a:solidFill>
                <a:latin typeface="Palatino"/>
                <a:ea typeface="Palatino"/>
                <a:cs typeface="Palatino"/>
                <a:sym typeface="Palatino"/>
              </a:rPr>
              <a:t>: both upstream and downstream variables condition on evidence.</a:t>
            </a:r>
            <a:endParaRPr b="0" sz="1800" strike="noStrike">
              <a:solidFill>
                <a:srgbClr val="333399"/>
              </a:solidFill>
              <a:latin typeface="Calibri"/>
              <a:ea typeface="Calibri"/>
              <a:cs typeface="Calibri"/>
              <a:sym typeface="Calibri"/>
            </a:endParaRPr>
          </a:p>
          <a:p>
            <a:pPr indent="-342360" lvl="0" marL="342720" marR="0" rtl="0" algn="l">
              <a:lnSpc>
                <a:spcPct val="100000"/>
              </a:lnSpc>
              <a:spcBef>
                <a:spcPts val="400"/>
              </a:spcBef>
              <a:spcAft>
                <a:spcPts val="0"/>
              </a:spcAft>
              <a:buClr>
                <a:srgbClr val="333399"/>
              </a:buClr>
              <a:buSzPts val="1800"/>
              <a:buFont typeface="Noto Sans Symbols"/>
              <a:buChar char="▪"/>
            </a:pPr>
            <a:r>
              <a:rPr b="0" lang="en-US" sz="1800" strike="noStrike">
                <a:solidFill>
                  <a:srgbClr val="333399"/>
                </a:solidFill>
                <a:latin typeface="Palatino"/>
                <a:ea typeface="Palatino"/>
                <a:cs typeface="Palatino"/>
                <a:sym typeface="Palatino"/>
              </a:rPr>
              <a:t>In contrast: likelihood weighting only conditions on upstream evidence, and hence weights obtained in likelihood weighting can sometimes be very small.  Sum of weights over all samples is indicative of how many “effective” samples were obtained, so we want high weight.</a:t>
            </a:r>
            <a:endParaRPr b="0" sz="1800" strike="noStrike">
              <a:solidFill>
                <a:srgbClr val="333399"/>
              </a:solidFill>
              <a:latin typeface="Calibri"/>
              <a:ea typeface="Calibri"/>
              <a:cs typeface="Calibri"/>
              <a:sym typeface="Calibri"/>
            </a:endParaRPr>
          </a:p>
        </p:txBody>
      </p:sp>
      <p:grpSp>
        <p:nvGrpSpPr>
          <p:cNvPr id="646" name="Google Shape;646;p24"/>
          <p:cNvGrpSpPr/>
          <p:nvPr/>
        </p:nvGrpSpPr>
        <p:grpSpPr>
          <a:xfrm>
            <a:off x="304920" y="4845960"/>
            <a:ext cx="11429640" cy="1062720"/>
            <a:chOff x="304920" y="4845960"/>
            <a:chExt cx="11429640" cy="1062720"/>
          </a:xfrm>
        </p:grpSpPr>
        <p:grpSp>
          <p:nvGrpSpPr>
            <p:cNvPr id="647" name="Google Shape;647;p24"/>
            <p:cNvGrpSpPr/>
            <p:nvPr/>
          </p:nvGrpSpPr>
          <p:grpSpPr>
            <a:xfrm>
              <a:off x="304920" y="4845960"/>
              <a:ext cx="1180080" cy="1062720"/>
              <a:chOff x="304920" y="4845960"/>
              <a:chExt cx="1180080" cy="1062720"/>
            </a:xfrm>
          </p:grpSpPr>
          <p:grpSp>
            <p:nvGrpSpPr>
              <p:cNvPr id="648" name="Google Shape;648;p24"/>
              <p:cNvGrpSpPr/>
              <p:nvPr/>
            </p:nvGrpSpPr>
            <p:grpSpPr>
              <a:xfrm>
                <a:off x="304920" y="5209920"/>
                <a:ext cx="303120" cy="365040"/>
                <a:chOff x="304920" y="5209920"/>
                <a:chExt cx="303120" cy="365040"/>
              </a:xfrm>
            </p:grpSpPr>
            <p:sp>
              <p:nvSpPr>
                <p:cNvPr id="649" name="Google Shape;649;p24"/>
                <p:cNvSpPr/>
                <p:nvPr/>
              </p:nvSpPr>
              <p:spPr>
                <a:xfrm>
                  <a:off x="304920" y="5240880"/>
                  <a:ext cx="303120" cy="303120"/>
                </a:xfrm>
                <a:prstGeom prst="ellipse">
                  <a:avLst/>
                </a:pr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4"/>
                <p:cNvSpPr/>
                <p:nvPr/>
              </p:nvSpPr>
              <p:spPr>
                <a:xfrm>
                  <a:off x="338760" y="5209920"/>
                  <a:ext cx="23580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S</a:t>
                  </a:r>
                  <a:endParaRPr b="0" sz="1800" strike="noStrike">
                    <a:latin typeface="Arial"/>
                    <a:ea typeface="Arial"/>
                    <a:cs typeface="Arial"/>
                    <a:sym typeface="Arial"/>
                  </a:endParaRPr>
                </a:p>
              </p:txBody>
            </p:sp>
          </p:grpSp>
          <p:grpSp>
            <p:nvGrpSpPr>
              <p:cNvPr id="651" name="Google Shape;651;p24"/>
              <p:cNvGrpSpPr/>
              <p:nvPr/>
            </p:nvGrpSpPr>
            <p:grpSpPr>
              <a:xfrm>
                <a:off x="1107360" y="5209920"/>
                <a:ext cx="377640" cy="365040"/>
                <a:chOff x="1107360" y="5209920"/>
                <a:chExt cx="377640" cy="365040"/>
              </a:xfrm>
            </p:grpSpPr>
            <p:sp>
              <p:nvSpPr>
                <p:cNvPr id="652" name="Google Shape;652;p24"/>
                <p:cNvSpPr/>
                <p:nvPr/>
              </p:nvSpPr>
              <p:spPr>
                <a:xfrm>
                  <a:off x="1144440" y="5240880"/>
                  <a:ext cx="303120" cy="303120"/>
                </a:xfrm>
                <a:prstGeom prst="ellipse">
                  <a:avLst/>
                </a:prstGeom>
                <a:solidFill>
                  <a:srgbClr val="00FF42"/>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4"/>
                <p:cNvSpPr/>
                <p:nvPr/>
              </p:nvSpPr>
              <p:spPr>
                <a:xfrm>
                  <a:off x="1107360" y="5209920"/>
                  <a:ext cx="37764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+r</a:t>
                  </a:r>
                  <a:endParaRPr b="0" sz="1800" strike="noStrike">
                    <a:latin typeface="Arial"/>
                    <a:ea typeface="Arial"/>
                    <a:cs typeface="Arial"/>
                    <a:sym typeface="Arial"/>
                  </a:endParaRPr>
                </a:p>
              </p:txBody>
            </p:sp>
          </p:grpSp>
          <p:grpSp>
            <p:nvGrpSpPr>
              <p:cNvPr id="654" name="Google Shape;654;p24"/>
              <p:cNvGrpSpPr/>
              <p:nvPr/>
            </p:nvGrpSpPr>
            <p:grpSpPr>
              <a:xfrm>
                <a:off x="722880" y="5543640"/>
                <a:ext cx="316800" cy="365040"/>
                <a:chOff x="722880" y="5543640"/>
                <a:chExt cx="316800" cy="365040"/>
              </a:xfrm>
            </p:grpSpPr>
            <p:sp>
              <p:nvSpPr>
                <p:cNvPr id="655" name="Google Shape;655;p24"/>
                <p:cNvSpPr/>
                <p:nvPr/>
              </p:nvSpPr>
              <p:spPr>
                <a:xfrm>
                  <a:off x="729720" y="5574600"/>
                  <a:ext cx="303120" cy="303120"/>
                </a:xfrm>
                <a:prstGeom prst="ellipse">
                  <a:avLst/>
                </a:prstGeom>
                <a:solidFill>
                  <a:srgbClr val="FF3300"/>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4"/>
                <p:cNvSpPr/>
                <p:nvPr/>
              </p:nvSpPr>
              <p:spPr>
                <a:xfrm>
                  <a:off x="722880" y="5543640"/>
                  <a:ext cx="31680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W</a:t>
                  </a:r>
                  <a:endParaRPr b="0" sz="1800" strike="noStrike">
                    <a:latin typeface="Arial"/>
                    <a:ea typeface="Arial"/>
                    <a:cs typeface="Arial"/>
                    <a:sym typeface="Arial"/>
                  </a:endParaRPr>
                </a:p>
              </p:txBody>
            </p:sp>
          </p:grpSp>
          <p:cxnSp>
            <p:nvCxnSpPr>
              <p:cNvPr id="657" name="Google Shape;657;p24"/>
              <p:cNvCxnSpPr/>
              <p:nvPr/>
            </p:nvCxnSpPr>
            <p:spPr>
              <a:xfrm flipH="1">
                <a:off x="988560" y="5499720"/>
                <a:ext cx="200160" cy="119160"/>
              </a:xfrm>
              <a:prstGeom prst="straightConnector1">
                <a:avLst/>
              </a:prstGeom>
              <a:noFill/>
              <a:ln cap="flat" cmpd="sng" w="28425">
                <a:solidFill>
                  <a:srgbClr val="000000"/>
                </a:solidFill>
                <a:prstDash val="solid"/>
                <a:round/>
                <a:headEnd len="sm" w="sm" type="none"/>
                <a:tailEnd len="med" w="med" type="triangle"/>
              </a:ln>
            </p:spPr>
          </p:cxnSp>
          <p:cxnSp>
            <p:nvCxnSpPr>
              <p:cNvPr id="658" name="Google Shape;658;p24"/>
              <p:cNvCxnSpPr/>
              <p:nvPr/>
            </p:nvCxnSpPr>
            <p:spPr>
              <a:xfrm>
                <a:off x="563760" y="5499720"/>
                <a:ext cx="210240" cy="119160"/>
              </a:xfrm>
              <a:prstGeom prst="straightConnector1">
                <a:avLst/>
              </a:prstGeom>
              <a:noFill/>
              <a:ln cap="flat" cmpd="sng" w="28425">
                <a:solidFill>
                  <a:srgbClr val="000000"/>
                </a:solidFill>
                <a:prstDash val="solid"/>
                <a:round/>
                <a:headEnd len="sm" w="sm" type="none"/>
                <a:tailEnd len="med" w="med" type="triangle"/>
              </a:ln>
            </p:spPr>
          </p:cxnSp>
          <p:grpSp>
            <p:nvGrpSpPr>
              <p:cNvPr id="659" name="Google Shape;659;p24"/>
              <p:cNvGrpSpPr/>
              <p:nvPr/>
            </p:nvGrpSpPr>
            <p:grpSpPr>
              <a:xfrm>
                <a:off x="729720" y="4845960"/>
                <a:ext cx="303120" cy="365040"/>
                <a:chOff x="729720" y="4845960"/>
                <a:chExt cx="303120" cy="365040"/>
              </a:xfrm>
            </p:grpSpPr>
            <p:sp>
              <p:nvSpPr>
                <p:cNvPr id="660" name="Google Shape;660;p24"/>
                <p:cNvSpPr/>
                <p:nvPr/>
              </p:nvSpPr>
              <p:spPr>
                <a:xfrm>
                  <a:off x="729720" y="4876920"/>
                  <a:ext cx="303120" cy="303120"/>
                </a:xfrm>
                <a:prstGeom prst="ellipse">
                  <a:avLst/>
                </a:prstGeom>
                <a:solidFill>
                  <a:srgbClr val="00FF42"/>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4"/>
                <p:cNvSpPr/>
                <p:nvPr/>
              </p:nvSpPr>
              <p:spPr>
                <a:xfrm>
                  <a:off x="755640" y="4845960"/>
                  <a:ext cx="25128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C</a:t>
                  </a:r>
                  <a:endParaRPr b="0" sz="1800" strike="noStrike">
                    <a:latin typeface="Arial"/>
                    <a:ea typeface="Arial"/>
                    <a:cs typeface="Arial"/>
                    <a:sym typeface="Arial"/>
                  </a:endParaRPr>
                </a:p>
              </p:txBody>
            </p:sp>
          </p:grpSp>
          <p:cxnSp>
            <p:nvCxnSpPr>
              <p:cNvPr id="662" name="Google Shape;662;p24"/>
              <p:cNvCxnSpPr/>
              <p:nvPr/>
            </p:nvCxnSpPr>
            <p:spPr>
              <a:xfrm>
                <a:off x="988560" y="5135760"/>
                <a:ext cx="200160" cy="149400"/>
              </a:xfrm>
              <a:prstGeom prst="straightConnector1">
                <a:avLst/>
              </a:prstGeom>
              <a:noFill/>
              <a:ln cap="flat" cmpd="sng" w="28425">
                <a:solidFill>
                  <a:srgbClr val="000000"/>
                </a:solidFill>
                <a:prstDash val="solid"/>
                <a:round/>
                <a:headEnd len="sm" w="sm" type="none"/>
                <a:tailEnd len="med" w="med" type="triangle"/>
              </a:ln>
            </p:spPr>
          </p:cxnSp>
          <p:cxnSp>
            <p:nvCxnSpPr>
              <p:cNvPr id="663" name="Google Shape;663;p24"/>
              <p:cNvCxnSpPr/>
              <p:nvPr/>
            </p:nvCxnSpPr>
            <p:spPr>
              <a:xfrm flipH="1">
                <a:off x="563760" y="5135760"/>
                <a:ext cx="210240" cy="149400"/>
              </a:xfrm>
              <a:prstGeom prst="straightConnector1">
                <a:avLst/>
              </a:prstGeom>
              <a:noFill/>
              <a:ln cap="flat" cmpd="sng" w="28425">
                <a:solidFill>
                  <a:srgbClr val="000000"/>
                </a:solidFill>
                <a:prstDash val="solid"/>
                <a:round/>
                <a:headEnd len="sm" w="sm" type="none"/>
                <a:tailEnd len="med" w="med" type="triangle"/>
              </a:ln>
            </p:spPr>
          </p:cxnSp>
        </p:grpSp>
        <p:grpSp>
          <p:nvGrpSpPr>
            <p:cNvPr id="664" name="Google Shape;664;p24"/>
            <p:cNvGrpSpPr/>
            <p:nvPr/>
          </p:nvGrpSpPr>
          <p:grpSpPr>
            <a:xfrm>
              <a:off x="2286000" y="4845960"/>
              <a:ext cx="1180080" cy="1062720"/>
              <a:chOff x="2286000" y="4845960"/>
              <a:chExt cx="1180080" cy="1062720"/>
            </a:xfrm>
          </p:grpSpPr>
          <p:grpSp>
            <p:nvGrpSpPr>
              <p:cNvPr id="665" name="Google Shape;665;p24"/>
              <p:cNvGrpSpPr/>
              <p:nvPr/>
            </p:nvGrpSpPr>
            <p:grpSpPr>
              <a:xfrm>
                <a:off x="2286000" y="5209920"/>
                <a:ext cx="303120" cy="365040"/>
                <a:chOff x="2286000" y="5209920"/>
                <a:chExt cx="303120" cy="365040"/>
              </a:xfrm>
            </p:grpSpPr>
            <p:sp>
              <p:nvSpPr>
                <p:cNvPr id="666" name="Google Shape;666;p24"/>
                <p:cNvSpPr/>
                <p:nvPr/>
              </p:nvSpPr>
              <p:spPr>
                <a:xfrm>
                  <a:off x="2286000" y="5240880"/>
                  <a:ext cx="303120" cy="303120"/>
                </a:xfrm>
                <a:prstGeom prst="ellipse">
                  <a:avLst/>
                </a:prstGeom>
                <a:solidFill>
                  <a:srgbClr val="00FF42"/>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4"/>
                <p:cNvSpPr/>
                <p:nvPr/>
              </p:nvSpPr>
              <p:spPr>
                <a:xfrm>
                  <a:off x="2319840" y="5209920"/>
                  <a:ext cx="23580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S</a:t>
                  </a:r>
                  <a:endParaRPr b="0" sz="1800" strike="noStrike">
                    <a:latin typeface="Arial"/>
                    <a:ea typeface="Arial"/>
                    <a:cs typeface="Arial"/>
                    <a:sym typeface="Arial"/>
                  </a:endParaRPr>
                </a:p>
              </p:txBody>
            </p:sp>
          </p:grpSp>
          <p:grpSp>
            <p:nvGrpSpPr>
              <p:cNvPr id="668" name="Google Shape;668;p24"/>
              <p:cNvGrpSpPr/>
              <p:nvPr/>
            </p:nvGrpSpPr>
            <p:grpSpPr>
              <a:xfrm>
                <a:off x="3088440" y="5209920"/>
                <a:ext cx="377640" cy="365040"/>
                <a:chOff x="3088440" y="5209920"/>
                <a:chExt cx="377640" cy="365040"/>
              </a:xfrm>
            </p:grpSpPr>
            <p:sp>
              <p:nvSpPr>
                <p:cNvPr id="669" name="Google Shape;669;p24"/>
                <p:cNvSpPr/>
                <p:nvPr/>
              </p:nvSpPr>
              <p:spPr>
                <a:xfrm>
                  <a:off x="3125520" y="5240880"/>
                  <a:ext cx="303120" cy="303120"/>
                </a:xfrm>
                <a:prstGeom prst="ellipse">
                  <a:avLst/>
                </a:prstGeom>
                <a:solidFill>
                  <a:srgbClr val="00FF42"/>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4"/>
                <p:cNvSpPr/>
                <p:nvPr/>
              </p:nvSpPr>
              <p:spPr>
                <a:xfrm>
                  <a:off x="3088440" y="5209920"/>
                  <a:ext cx="37764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+r</a:t>
                  </a:r>
                  <a:endParaRPr b="0" sz="1800" strike="noStrike">
                    <a:latin typeface="Arial"/>
                    <a:ea typeface="Arial"/>
                    <a:cs typeface="Arial"/>
                    <a:sym typeface="Arial"/>
                  </a:endParaRPr>
                </a:p>
              </p:txBody>
            </p:sp>
          </p:grpSp>
          <p:grpSp>
            <p:nvGrpSpPr>
              <p:cNvPr id="671" name="Google Shape;671;p24"/>
              <p:cNvGrpSpPr/>
              <p:nvPr/>
            </p:nvGrpSpPr>
            <p:grpSpPr>
              <a:xfrm>
                <a:off x="2703960" y="5543640"/>
                <a:ext cx="316800" cy="365040"/>
                <a:chOff x="2703960" y="5543640"/>
                <a:chExt cx="316800" cy="365040"/>
              </a:xfrm>
            </p:grpSpPr>
            <p:sp>
              <p:nvSpPr>
                <p:cNvPr id="672" name="Google Shape;672;p24"/>
                <p:cNvSpPr/>
                <p:nvPr/>
              </p:nvSpPr>
              <p:spPr>
                <a:xfrm>
                  <a:off x="2710800" y="5574600"/>
                  <a:ext cx="303120" cy="303120"/>
                </a:xfrm>
                <a:prstGeom prst="ellipse">
                  <a:avLst/>
                </a:prstGeom>
                <a:solidFill>
                  <a:srgbClr val="FF3300"/>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4"/>
                <p:cNvSpPr/>
                <p:nvPr/>
              </p:nvSpPr>
              <p:spPr>
                <a:xfrm>
                  <a:off x="2703960" y="5543640"/>
                  <a:ext cx="31680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W</a:t>
                  </a:r>
                  <a:endParaRPr b="0" sz="1800" strike="noStrike">
                    <a:latin typeface="Arial"/>
                    <a:ea typeface="Arial"/>
                    <a:cs typeface="Arial"/>
                    <a:sym typeface="Arial"/>
                  </a:endParaRPr>
                </a:p>
              </p:txBody>
            </p:sp>
          </p:grpSp>
          <p:cxnSp>
            <p:nvCxnSpPr>
              <p:cNvPr id="674" name="Google Shape;674;p24"/>
              <p:cNvCxnSpPr/>
              <p:nvPr/>
            </p:nvCxnSpPr>
            <p:spPr>
              <a:xfrm flipH="1">
                <a:off x="2969640" y="5499720"/>
                <a:ext cx="200160" cy="119160"/>
              </a:xfrm>
              <a:prstGeom prst="straightConnector1">
                <a:avLst/>
              </a:prstGeom>
              <a:noFill/>
              <a:ln cap="flat" cmpd="sng" w="28425">
                <a:solidFill>
                  <a:srgbClr val="000000"/>
                </a:solidFill>
                <a:prstDash val="solid"/>
                <a:round/>
                <a:headEnd len="sm" w="sm" type="none"/>
                <a:tailEnd len="med" w="med" type="triangle"/>
              </a:ln>
            </p:spPr>
          </p:cxnSp>
          <p:cxnSp>
            <p:nvCxnSpPr>
              <p:cNvPr id="675" name="Google Shape;675;p24"/>
              <p:cNvCxnSpPr/>
              <p:nvPr/>
            </p:nvCxnSpPr>
            <p:spPr>
              <a:xfrm>
                <a:off x="2544840" y="5499720"/>
                <a:ext cx="210240" cy="119160"/>
              </a:xfrm>
              <a:prstGeom prst="straightConnector1">
                <a:avLst/>
              </a:prstGeom>
              <a:noFill/>
              <a:ln cap="flat" cmpd="sng" w="28425">
                <a:solidFill>
                  <a:srgbClr val="000000"/>
                </a:solidFill>
                <a:prstDash val="solid"/>
                <a:round/>
                <a:headEnd len="sm" w="sm" type="none"/>
                <a:tailEnd len="med" w="med" type="triangle"/>
              </a:ln>
            </p:spPr>
          </p:cxnSp>
          <p:grpSp>
            <p:nvGrpSpPr>
              <p:cNvPr id="676" name="Google Shape;676;p24"/>
              <p:cNvGrpSpPr/>
              <p:nvPr/>
            </p:nvGrpSpPr>
            <p:grpSpPr>
              <a:xfrm>
                <a:off x="2710800" y="4845960"/>
                <a:ext cx="303120" cy="365040"/>
                <a:chOff x="2710800" y="4845960"/>
                <a:chExt cx="303120" cy="365040"/>
              </a:xfrm>
            </p:grpSpPr>
            <p:sp>
              <p:nvSpPr>
                <p:cNvPr id="677" name="Google Shape;677;p24"/>
                <p:cNvSpPr/>
                <p:nvPr/>
              </p:nvSpPr>
              <p:spPr>
                <a:xfrm>
                  <a:off x="2710800" y="4876920"/>
                  <a:ext cx="303120" cy="303120"/>
                </a:xfrm>
                <a:prstGeom prst="ellipse">
                  <a:avLst/>
                </a:prstGeom>
                <a:solidFill>
                  <a:srgbClr val="00FF42"/>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4"/>
                <p:cNvSpPr/>
                <p:nvPr/>
              </p:nvSpPr>
              <p:spPr>
                <a:xfrm>
                  <a:off x="2736720" y="4845960"/>
                  <a:ext cx="25128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C</a:t>
                  </a:r>
                  <a:endParaRPr b="0" sz="1800" strike="noStrike">
                    <a:latin typeface="Arial"/>
                    <a:ea typeface="Arial"/>
                    <a:cs typeface="Arial"/>
                    <a:sym typeface="Arial"/>
                  </a:endParaRPr>
                </a:p>
              </p:txBody>
            </p:sp>
          </p:grpSp>
          <p:cxnSp>
            <p:nvCxnSpPr>
              <p:cNvPr id="679" name="Google Shape;679;p24"/>
              <p:cNvCxnSpPr/>
              <p:nvPr/>
            </p:nvCxnSpPr>
            <p:spPr>
              <a:xfrm>
                <a:off x="2969640" y="5135760"/>
                <a:ext cx="200160" cy="149400"/>
              </a:xfrm>
              <a:prstGeom prst="straightConnector1">
                <a:avLst/>
              </a:prstGeom>
              <a:noFill/>
              <a:ln cap="flat" cmpd="sng" w="28425">
                <a:solidFill>
                  <a:srgbClr val="000000"/>
                </a:solidFill>
                <a:prstDash val="solid"/>
                <a:round/>
                <a:headEnd len="sm" w="sm" type="none"/>
                <a:tailEnd len="med" w="med" type="triangle"/>
              </a:ln>
            </p:spPr>
          </p:cxnSp>
          <p:cxnSp>
            <p:nvCxnSpPr>
              <p:cNvPr id="680" name="Google Shape;680;p24"/>
              <p:cNvCxnSpPr/>
              <p:nvPr/>
            </p:nvCxnSpPr>
            <p:spPr>
              <a:xfrm flipH="1">
                <a:off x="2544840" y="5135760"/>
                <a:ext cx="210240" cy="149400"/>
              </a:xfrm>
              <a:prstGeom prst="straightConnector1">
                <a:avLst/>
              </a:prstGeom>
              <a:noFill/>
              <a:ln cap="flat" cmpd="sng" w="28425">
                <a:solidFill>
                  <a:srgbClr val="000000"/>
                </a:solidFill>
                <a:prstDash val="solid"/>
                <a:round/>
                <a:headEnd len="sm" w="sm" type="none"/>
                <a:tailEnd len="med" w="med" type="triangle"/>
              </a:ln>
            </p:spPr>
          </p:cxnSp>
        </p:grpSp>
        <p:cxnSp>
          <p:nvCxnSpPr>
            <p:cNvPr id="681" name="Google Shape;681;p24"/>
            <p:cNvCxnSpPr/>
            <p:nvPr/>
          </p:nvCxnSpPr>
          <p:spPr>
            <a:xfrm>
              <a:off x="1676160" y="5369760"/>
              <a:ext cx="304920" cy="0"/>
            </a:xfrm>
            <a:prstGeom prst="straightConnector1">
              <a:avLst/>
            </a:prstGeom>
            <a:noFill/>
            <a:ln cap="flat" cmpd="sng" w="28425">
              <a:solidFill>
                <a:srgbClr val="000000"/>
              </a:solidFill>
              <a:prstDash val="solid"/>
              <a:round/>
              <a:headEnd len="sm" w="sm" type="none"/>
              <a:tailEnd len="med" w="med" type="triangle"/>
            </a:ln>
          </p:spPr>
        </p:cxnSp>
        <p:cxnSp>
          <p:nvCxnSpPr>
            <p:cNvPr id="682" name="Google Shape;682;p24"/>
            <p:cNvCxnSpPr/>
            <p:nvPr/>
          </p:nvCxnSpPr>
          <p:spPr>
            <a:xfrm>
              <a:off x="3657600" y="5369760"/>
              <a:ext cx="304560" cy="0"/>
            </a:xfrm>
            <a:prstGeom prst="straightConnector1">
              <a:avLst/>
            </a:prstGeom>
            <a:noFill/>
            <a:ln cap="flat" cmpd="sng" w="28425">
              <a:solidFill>
                <a:srgbClr val="000000"/>
              </a:solidFill>
              <a:prstDash val="solid"/>
              <a:round/>
              <a:headEnd len="sm" w="sm" type="none"/>
              <a:tailEnd len="med" w="med" type="triangle"/>
            </a:ln>
          </p:spPr>
        </p:cxnSp>
        <p:grpSp>
          <p:nvGrpSpPr>
            <p:cNvPr id="683" name="Google Shape;683;p24"/>
            <p:cNvGrpSpPr/>
            <p:nvPr/>
          </p:nvGrpSpPr>
          <p:grpSpPr>
            <a:xfrm>
              <a:off x="4191120" y="4845960"/>
              <a:ext cx="1180080" cy="1062720"/>
              <a:chOff x="4191120" y="4845960"/>
              <a:chExt cx="1180080" cy="1062720"/>
            </a:xfrm>
          </p:grpSpPr>
          <p:grpSp>
            <p:nvGrpSpPr>
              <p:cNvPr id="684" name="Google Shape;684;p24"/>
              <p:cNvGrpSpPr/>
              <p:nvPr/>
            </p:nvGrpSpPr>
            <p:grpSpPr>
              <a:xfrm>
                <a:off x="4191120" y="5209920"/>
                <a:ext cx="303120" cy="365040"/>
                <a:chOff x="4191120" y="5209920"/>
                <a:chExt cx="303120" cy="365040"/>
              </a:xfrm>
            </p:grpSpPr>
            <p:sp>
              <p:nvSpPr>
                <p:cNvPr id="685" name="Google Shape;685;p24"/>
                <p:cNvSpPr/>
                <p:nvPr/>
              </p:nvSpPr>
              <p:spPr>
                <a:xfrm>
                  <a:off x="4191120" y="5240880"/>
                  <a:ext cx="303120" cy="303120"/>
                </a:xfrm>
                <a:prstGeom prst="ellipse">
                  <a:avLst/>
                </a:prstGeom>
                <a:solidFill>
                  <a:srgbClr val="00FF42"/>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4"/>
                <p:cNvSpPr/>
                <p:nvPr/>
              </p:nvSpPr>
              <p:spPr>
                <a:xfrm>
                  <a:off x="4224960" y="5209920"/>
                  <a:ext cx="23580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S</a:t>
                  </a:r>
                  <a:endParaRPr b="0" sz="1800" strike="noStrike">
                    <a:latin typeface="Arial"/>
                    <a:ea typeface="Arial"/>
                    <a:cs typeface="Arial"/>
                    <a:sym typeface="Arial"/>
                  </a:endParaRPr>
                </a:p>
              </p:txBody>
            </p:sp>
          </p:grpSp>
          <p:grpSp>
            <p:nvGrpSpPr>
              <p:cNvPr id="687" name="Google Shape;687;p24"/>
              <p:cNvGrpSpPr/>
              <p:nvPr/>
            </p:nvGrpSpPr>
            <p:grpSpPr>
              <a:xfrm>
                <a:off x="4993560" y="5209920"/>
                <a:ext cx="377640" cy="365040"/>
                <a:chOff x="4993560" y="5209920"/>
                <a:chExt cx="377640" cy="365040"/>
              </a:xfrm>
            </p:grpSpPr>
            <p:sp>
              <p:nvSpPr>
                <p:cNvPr id="688" name="Google Shape;688;p24"/>
                <p:cNvSpPr/>
                <p:nvPr/>
              </p:nvSpPr>
              <p:spPr>
                <a:xfrm>
                  <a:off x="5030640" y="5240880"/>
                  <a:ext cx="303120" cy="303120"/>
                </a:xfrm>
                <a:prstGeom prst="ellipse">
                  <a:avLst/>
                </a:prstGeom>
                <a:solidFill>
                  <a:srgbClr val="00FF42"/>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4"/>
                <p:cNvSpPr/>
                <p:nvPr/>
              </p:nvSpPr>
              <p:spPr>
                <a:xfrm>
                  <a:off x="4993560" y="5209920"/>
                  <a:ext cx="37764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+r</a:t>
                  </a:r>
                  <a:endParaRPr b="0" sz="1800" strike="noStrike">
                    <a:latin typeface="Arial"/>
                    <a:ea typeface="Arial"/>
                    <a:cs typeface="Arial"/>
                    <a:sym typeface="Arial"/>
                  </a:endParaRPr>
                </a:p>
              </p:txBody>
            </p:sp>
          </p:grpSp>
          <p:grpSp>
            <p:nvGrpSpPr>
              <p:cNvPr id="690" name="Google Shape;690;p24"/>
              <p:cNvGrpSpPr/>
              <p:nvPr/>
            </p:nvGrpSpPr>
            <p:grpSpPr>
              <a:xfrm>
                <a:off x="4609080" y="5543640"/>
                <a:ext cx="316800" cy="365040"/>
                <a:chOff x="4609080" y="5543640"/>
                <a:chExt cx="316800" cy="365040"/>
              </a:xfrm>
            </p:grpSpPr>
            <p:sp>
              <p:nvSpPr>
                <p:cNvPr id="691" name="Google Shape;691;p24"/>
                <p:cNvSpPr/>
                <p:nvPr/>
              </p:nvSpPr>
              <p:spPr>
                <a:xfrm>
                  <a:off x="4615920" y="5574600"/>
                  <a:ext cx="303120" cy="303120"/>
                </a:xfrm>
                <a:prstGeom prst="ellipse">
                  <a:avLst/>
                </a:prstGeom>
                <a:solidFill>
                  <a:srgbClr val="FF3300"/>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4"/>
                <p:cNvSpPr/>
                <p:nvPr/>
              </p:nvSpPr>
              <p:spPr>
                <a:xfrm>
                  <a:off x="4609080" y="5543640"/>
                  <a:ext cx="31680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W</a:t>
                  </a:r>
                  <a:endParaRPr b="0" sz="1800" strike="noStrike">
                    <a:latin typeface="Arial"/>
                    <a:ea typeface="Arial"/>
                    <a:cs typeface="Arial"/>
                    <a:sym typeface="Arial"/>
                  </a:endParaRPr>
                </a:p>
              </p:txBody>
            </p:sp>
          </p:grpSp>
          <p:cxnSp>
            <p:nvCxnSpPr>
              <p:cNvPr id="693" name="Google Shape;693;p24"/>
              <p:cNvCxnSpPr/>
              <p:nvPr/>
            </p:nvCxnSpPr>
            <p:spPr>
              <a:xfrm flipH="1">
                <a:off x="4874760" y="5499720"/>
                <a:ext cx="200160" cy="119160"/>
              </a:xfrm>
              <a:prstGeom prst="straightConnector1">
                <a:avLst/>
              </a:prstGeom>
              <a:noFill/>
              <a:ln cap="flat" cmpd="sng" w="28425">
                <a:solidFill>
                  <a:srgbClr val="000000"/>
                </a:solidFill>
                <a:prstDash val="solid"/>
                <a:round/>
                <a:headEnd len="sm" w="sm" type="none"/>
                <a:tailEnd len="med" w="med" type="triangle"/>
              </a:ln>
            </p:spPr>
          </p:cxnSp>
          <p:cxnSp>
            <p:nvCxnSpPr>
              <p:cNvPr id="694" name="Google Shape;694;p24"/>
              <p:cNvCxnSpPr/>
              <p:nvPr/>
            </p:nvCxnSpPr>
            <p:spPr>
              <a:xfrm>
                <a:off x="4449960" y="5499720"/>
                <a:ext cx="210240" cy="119160"/>
              </a:xfrm>
              <a:prstGeom prst="straightConnector1">
                <a:avLst/>
              </a:prstGeom>
              <a:noFill/>
              <a:ln cap="flat" cmpd="sng" w="28425">
                <a:solidFill>
                  <a:srgbClr val="000000"/>
                </a:solidFill>
                <a:prstDash val="solid"/>
                <a:round/>
                <a:headEnd len="sm" w="sm" type="none"/>
                <a:tailEnd len="med" w="med" type="triangle"/>
              </a:ln>
            </p:spPr>
          </p:cxnSp>
          <p:grpSp>
            <p:nvGrpSpPr>
              <p:cNvPr id="695" name="Google Shape;695;p24"/>
              <p:cNvGrpSpPr/>
              <p:nvPr/>
            </p:nvGrpSpPr>
            <p:grpSpPr>
              <a:xfrm>
                <a:off x="4615920" y="4845960"/>
                <a:ext cx="303120" cy="365040"/>
                <a:chOff x="4615920" y="4845960"/>
                <a:chExt cx="303120" cy="365040"/>
              </a:xfrm>
            </p:grpSpPr>
            <p:sp>
              <p:nvSpPr>
                <p:cNvPr id="696" name="Google Shape;696;p24"/>
                <p:cNvSpPr/>
                <p:nvPr/>
              </p:nvSpPr>
              <p:spPr>
                <a:xfrm>
                  <a:off x="4615920" y="4876920"/>
                  <a:ext cx="303120" cy="303120"/>
                </a:xfrm>
                <a:prstGeom prst="ellipse">
                  <a:avLst/>
                </a:pr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4"/>
                <p:cNvSpPr/>
                <p:nvPr/>
              </p:nvSpPr>
              <p:spPr>
                <a:xfrm>
                  <a:off x="4641840" y="4845960"/>
                  <a:ext cx="25128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C</a:t>
                  </a:r>
                  <a:endParaRPr b="0" sz="1800" strike="noStrike">
                    <a:latin typeface="Arial"/>
                    <a:ea typeface="Arial"/>
                    <a:cs typeface="Arial"/>
                    <a:sym typeface="Arial"/>
                  </a:endParaRPr>
                </a:p>
              </p:txBody>
            </p:sp>
          </p:grpSp>
          <p:cxnSp>
            <p:nvCxnSpPr>
              <p:cNvPr id="698" name="Google Shape;698;p24"/>
              <p:cNvCxnSpPr/>
              <p:nvPr/>
            </p:nvCxnSpPr>
            <p:spPr>
              <a:xfrm>
                <a:off x="4874760" y="5135760"/>
                <a:ext cx="200160" cy="149400"/>
              </a:xfrm>
              <a:prstGeom prst="straightConnector1">
                <a:avLst/>
              </a:prstGeom>
              <a:noFill/>
              <a:ln cap="flat" cmpd="sng" w="28425">
                <a:solidFill>
                  <a:srgbClr val="000000"/>
                </a:solidFill>
                <a:prstDash val="solid"/>
                <a:round/>
                <a:headEnd len="sm" w="sm" type="none"/>
                <a:tailEnd len="med" w="med" type="triangle"/>
              </a:ln>
            </p:spPr>
          </p:cxnSp>
          <p:cxnSp>
            <p:nvCxnSpPr>
              <p:cNvPr id="699" name="Google Shape;699;p24"/>
              <p:cNvCxnSpPr/>
              <p:nvPr/>
            </p:nvCxnSpPr>
            <p:spPr>
              <a:xfrm flipH="1">
                <a:off x="4449960" y="5135760"/>
                <a:ext cx="210240" cy="149400"/>
              </a:xfrm>
              <a:prstGeom prst="straightConnector1">
                <a:avLst/>
              </a:prstGeom>
              <a:noFill/>
              <a:ln cap="flat" cmpd="sng" w="28425">
                <a:solidFill>
                  <a:srgbClr val="000000"/>
                </a:solidFill>
                <a:prstDash val="solid"/>
                <a:round/>
                <a:headEnd len="sm" w="sm" type="none"/>
                <a:tailEnd len="med" w="med" type="triangle"/>
              </a:ln>
            </p:spPr>
          </p:cxnSp>
        </p:grpSp>
        <p:grpSp>
          <p:nvGrpSpPr>
            <p:cNvPr id="700" name="Google Shape;700;p24"/>
            <p:cNvGrpSpPr/>
            <p:nvPr/>
          </p:nvGrpSpPr>
          <p:grpSpPr>
            <a:xfrm>
              <a:off x="6172200" y="4845960"/>
              <a:ext cx="1180080" cy="1062720"/>
              <a:chOff x="6172200" y="4845960"/>
              <a:chExt cx="1180080" cy="1062720"/>
            </a:xfrm>
          </p:grpSpPr>
          <p:grpSp>
            <p:nvGrpSpPr>
              <p:cNvPr id="701" name="Google Shape;701;p24"/>
              <p:cNvGrpSpPr/>
              <p:nvPr/>
            </p:nvGrpSpPr>
            <p:grpSpPr>
              <a:xfrm>
                <a:off x="6172200" y="5209920"/>
                <a:ext cx="303120" cy="365040"/>
                <a:chOff x="6172200" y="5209920"/>
                <a:chExt cx="303120" cy="365040"/>
              </a:xfrm>
            </p:grpSpPr>
            <p:sp>
              <p:nvSpPr>
                <p:cNvPr id="702" name="Google Shape;702;p24"/>
                <p:cNvSpPr/>
                <p:nvPr/>
              </p:nvSpPr>
              <p:spPr>
                <a:xfrm>
                  <a:off x="6172200" y="5240880"/>
                  <a:ext cx="303120" cy="303120"/>
                </a:xfrm>
                <a:prstGeom prst="ellipse">
                  <a:avLst/>
                </a:prstGeom>
                <a:solidFill>
                  <a:srgbClr val="00FF42"/>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4"/>
                <p:cNvSpPr/>
                <p:nvPr/>
              </p:nvSpPr>
              <p:spPr>
                <a:xfrm>
                  <a:off x="6206040" y="5209920"/>
                  <a:ext cx="23580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S</a:t>
                  </a:r>
                  <a:endParaRPr b="0" sz="1800" strike="noStrike">
                    <a:latin typeface="Arial"/>
                    <a:ea typeface="Arial"/>
                    <a:cs typeface="Arial"/>
                    <a:sym typeface="Arial"/>
                  </a:endParaRPr>
                </a:p>
              </p:txBody>
            </p:sp>
          </p:grpSp>
          <p:grpSp>
            <p:nvGrpSpPr>
              <p:cNvPr id="704" name="Google Shape;704;p24"/>
              <p:cNvGrpSpPr/>
              <p:nvPr/>
            </p:nvGrpSpPr>
            <p:grpSpPr>
              <a:xfrm>
                <a:off x="6974640" y="5209920"/>
                <a:ext cx="377640" cy="365040"/>
                <a:chOff x="6974640" y="5209920"/>
                <a:chExt cx="377640" cy="365040"/>
              </a:xfrm>
            </p:grpSpPr>
            <p:sp>
              <p:nvSpPr>
                <p:cNvPr id="705" name="Google Shape;705;p24"/>
                <p:cNvSpPr/>
                <p:nvPr/>
              </p:nvSpPr>
              <p:spPr>
                <a:xfrm>
                  <a:off x="7011720" y="5240880"/>
                  <a:ext cx="303120" cy="303120"/>
                </a:xfrm>
                <a:prstGeom prst="ellipse">
                  <a:avLst/>
                </a:prstGeom>
                <a:solidFill>
                  <a:srgbClr val="00FF42"/>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4"/>
                <p:cNvSpPr/>
                <p:nvPr/>
              </p:nvSpPr>
              <p:spPr>
                <a:xfrm>
                  <a:off x="6974640" y="5209920"/>
                  <a:ext cx="37764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+r</a:t>
                  </a:r>
                  <a:endParaRPr b="0" sz="1800" strike="noStrike">
                    <a:latin typeface="Arial"/>
                    <a:ea typeface="Arial"/>
                    <a:cs typeface="Arial"/>
                    <a:sym typeface="Arial"/>
                  </a:endParaRPr>
                </a:p>
              </p:txBody>
            </p:sp>
          </p:grpSp>
          <p:grpSp>
            <p:nvGrpSpPr>
              <p:cNvPr id="707" name="Google Shape;707;p24"/>
              <p:cNvGrpSpPr/>
              <p:nvPr/>
            </p:nvGrpSpPr>
            <p:grpSpPr>
              <a:xfrm>
                <a:off x="6590160" y="5543640"/>
                <a:ext cx="316800" cy="365040"/>
                <a:chOff x="6590160" y="5543640"/>
                <a:chExt cx="316800" cy="365040"/>
              </a:xfrm>
            </p:grpSpPr>
            <p:sp>
              <p:nvSpPr>
                <p:cNvPr id="708" name="Google Shape;708;p24"/>
                <p:cNvSpPr/>
                <p:nvPr/>
              </p:nvSpPr>
              <p:spPr>
                <a:xfrm>
                  <a:off x="6597000" y="5574600"/>
                  <a:ext cx="303120" cy="303120"/>
                </a:xfrm>
                <a:prstGeom prst="ellipse">
                  <a:avLst/>
                </a:prstGeom>
                <a:solidFill>
                  <a:srgbClr val="FF3300"/>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4"/>
                <p:cNvSpPr/>
                <p:nvPr/>
              </p:nvSpPr>
              <p:spPr>
                <a:xfrm>
                  <a:off x="6590160" y="5543640"/>
                  <a:ext cx="31680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W</a:t>
                  </a:r>
                  <a:endParaRPr b="0" sz="1800" strike="noStrike">
                    <a:latin typeface="Arial"/>
                    <a:ea typeface="Arial"/>
                    <a:cs typeface="Arial"/>
                    <a:sym typeface="Arial"/>
                  </a:endParaRPr>
                </a:p>
              </p:txBody>
            </p:sp>
          </p:grpSp>
          <p:cxnSp>
            <p:nvCxnSpPr>
              <p:cNvPr id="710" name="Google Shape;710;p24"/>
              <p:cNvCxnSpPr/>
              <p:nvPr/>
            </p:nvCxnSpPr>
            <p:spPr>
              <a:xfrm flipH="1">
                <a:off x="6855840" y="5499720"/>
                <a:ext cx="200160" cy="119160"/>
              </a:xfrm>
              <a:prstGeom prst="straightConnector1">
                <a:avLst/>
              </a:prstGeom>
              <a:noFill/>
              <a:ln cap="flat" cmpd="sng" w="28425">
                <a:solidFill>
                  <a:srgbClr val="000000"/>
                </a:solidFill>
                <a:prstDash val="solid"/>
                <a:round/>
                <a:headEnd len="sm" w="sm" type="none"/>
                <a:tailEnd len="med" w="med" type="triangle"/>
              </a:ln>
            </p:spPr>
          </p:cxnSp>
          <p:cxnSp>
            <p:nvCxnSpPr>
              <p:cNvPr id="711" name="Google Shape;711;p24"/>
              <p:cNvCxnSpPr/>
              <p:nvPr/>
            </p:nvCxnSpPr>
            <p:spPr>
              <a:xfrm>
                <a:off x="6431040" y="5499720"/>
                <a:ext cx="210240" cy="119160"/>
              </a:xfrm>
              <a:prstGeom prst="straightConnector1">
                <a:avLst/>
              </a:prstGeom>
              <a:noFill/>
              <a:ln cap="flat" cmpd="sng" w="28425">
                <a:solidFill>
                  <a:srgbClr val="000000"/>
                </a:solidFill>
                <a:prstDash val="solid"/>
                <a:round/>
                <a:headEnd len="sm" w="sm" type="none"/>
                <a:tailEnd len="med" w="med" type="triangle"/>
              </a:ln>
            </p:spPr>
          </p:cxnSp>
          <p:grpSp>
            <p:nvGrpSpPr>
              <p:cNvPr id="712" name="Google Shape;712;p24"/>
              <p:cNvGrpSpPr/>
              <p:nvPr/>
            </p:nvGrpSpPr>
            <p:grpSpPr>
              <a:xfrm>
                <a:off x="6597000" y="4845960"/>
                <a:ext cx="303120" cy="365040"/>
                <a:chOff x="6597000" y="4845960"/>
                <a:chExt cx="303120" cy="365040"/>
              </a:xfrm>
            </p:grpSpPr>
            <p:sp>
              <p:nvSpPr>
                <p:cNvPr id="713" name="Google Shape;713;p24"/>
                <p:cNvSpPr/>
                <p:nvPr/>
              </p:nvSpPr>
              <p:spPr>
                <a:xfrm>
                  <a:off x="6597000" y="4876920"/>
                  <a:ext cx="303120" cy="303120"/>
                </a:xfrm>
                <a:prstGeom prst="ellipse">
                  <a:avLst/>
                </a:prstGeom>
                <a:solidFill>
                  <a:srgbClr val="00FF42"/>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4"/>
                <p:cNvSpPr/>
                <p:nvPr/>
              </p:nvSpPr>
              <p:spPr>
                <a:xfrm>
                  <a:off x="6622920" y="4845960"/>
                  <a:ext cx="25128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C</a:t>
                  </a:r>
                  <a:endParaRPr b="0" sz="1800" strike="noStrike">
                    <a:latin typeface="Arial"/>
                    <a:ea typeface="Arial"/>
                    <a:cs typeface="Arial"/>
                    <a:sym typeface="Arial"/>
                  </a:endParaRPr>
                </a:p>
              </p:txBody>
            </p:sp>
          </p:grpSp>
          <p:cxnSp>
            <p:nvCxnSpPr>
              <p:cNvPr id="715" name="Google Shape;715;p24"/>
              <p:cNvCxnSpPr/>
              <p:nvPr/>
            </p:nvCxnSpPr>
            <p:spPr>
              <a:xfrm>
                <a:off x="6855840" y="5135760"/>
                <a:ext cx="200160" cy="149400"/>
              </a:xfrm>
              <a:prstGeom prst="straightConnector1">
                <a:avLst/>
              </a:prstGeom>
              <a:noFill/>
              <a:ln cap="flat" cmpd="sng" w="28425">
                <a:solidFill>
                  <a:srgbClr val="000000"/>
                </a:solidFill>
                <a:prstDash val="solid"/>
                <a:round/>
                <a:headEnd len="sm" w="sm" type="none"/>
                <a:tailEnd len="med" w="med" type="triangle"/>
              </a:ln>
            </p:spPr>
          </p:cxnSp>
          <p:cxnSp>
            <p:nvCxnSpPr>
              <p:cNvPr id="716" name="Google Shape;716;p24"/>
              <p:cNvCxnSpPr/>
              <p:nvPr/>
            </p:nvCxnSpPr>
            <p:spPr>
              <a:xfrm flipH="1">
                <a:off x="6431040" y="5135760"/>
                <a:ext cx="210240" cy="149400"/>
              </a:xfrm>
              <a:prstGeom prst="straightConnector1">
                <a:avLst/>
              </a:prstGeom>
              <a:noFill/>
              <a:ln cap="flat" cmpd="sng" w="28425">
                <a:solidFill>
                  <a:srgbClr val="000000"/>
                </a:solidFill>
                <a:prstDash val="solid"/>
                <a:round/>
                <a:headEnd len="sm" w="sm" type="none"/>
                <a:tailEnd len="med" w="med" type="triangle"/>
              </a:ln>
            </p:spPr>
          </p:cxnSp>
        </p:grpSp>
        <p:cxnSp>
          <p:nvCxnSpPr>
            <p:cNvPr id="717" name="Google Shape;717;p24"/>
            <p:cNvCxnSpPr/>
            <p:nvPr/>
          </p:nvCxnSpPr>
          <p:spPr>
            <a:xfrm>
              <a:off x="5562360" y="5369760"/>
              <a:ext cx="304920" cy="0"/>
            </a:xfrm>
            <a:prstGeom prst="straightConnector1">
              <a:avLst/>
            </a:prstGeom>
            <a:noFill/>
            <a:ln cap="flat" cmpd="sng" w="28425">
              <a:solidFill>
                <a:srgbClr val="000000"/>
              </a:solidFill>
              <a:prstDash val="solid"/>
              <a:round/>
              <a:headEnd len="sm" w="sm" type="none"/>
              <a:tailEnd len="med" w="med" type="triangle"/>
            </a:ln>
          </p:spPr>
        </p:cxnSp>
        <p:cxnSp>
          <p:nvCxnSpPr>
            <p:cNvPr id="718" name="Google Shape;718;p24"/>
            <p:cNvCxnSpPr/>
            <p:nvPr/>
          </p:nvCxnSpPr>
          <p:spPr>
            <a:xfrm>
              <a:off x="7543800" y="5369760"/>
              <a:ext cx="304560" cy="0"/>
            </a:xfrm>
            <a:prstGeom prst="straightConnector1">
              <a:avLst/>
            </a:prstGeom>
            <a:noFill/>
            <a:ln cap="flat" cmpd="sng" w="28425">
              <a:solidFill>
                <a:srgbClr val="000000"/>
              </a:solidFill>
              <a:prstDash val="solid"/>
              <a:round/>
              <a:headEnd len="sm" w="sm" type="none"/>
              <a:tailEnd len="med" w="med" type="triangle"/>
            </a:ln>
          </p:spPr>
        </p:cxnSp>
        <p:grpSp>
          <p:nvGrpSpPr>
            <p:cNvPr id="719" name="Google Shape;719;p24"/>
            <p:cNvGrpSpPr/>
            <p:nvPr/>
          </p:nvGrpSpPr>
          <p:grpSpPr>
            <a:xfrm>
              <a:off x="8001000" y="4845960"/>
              <a:ext cx="1180080" cy="1062720"/>
              <a:chOff x="8001000" y="4845960"/>
              <a:chExt cx="1180080" cy="1062720"/>
            </a:xfrm>
          </p:grpSpPr>
          <p:grpSp>
            <p:nvGrpSpPr>
              <p:cNvPr id="720" name="Google Shape;720;p24"/>
              <p:cNvGrpSpPr/>
              <p:nvPr/>
            </p:nvGrpSpPr>
            <p:grpSpPr>
              <a:xfrm>
                <a:off x="8001000" y="5209920"/>
                <a:ext cx="303120" cy="365040"/>
                <a:chOff x="8001000" y="5209920"/>
                <a:chExt cx="303120" cy="365040"/>
              </a:xfrm>
            </p:grpSpPr>
            <p:sp>
              <p:nvSpPr>
                <p:cNvPr id="721" name="Google Shape;721;p24"/>
                <p:cNvSpPr/>
                <p:nvPr/>
              </p:nvSpPr>
              <p:spPr>
                <a:xfrm>
                  <a:off x="8001000" y="5240880"/>
                  <a:ext cx="303120" cy="303120"/>
                </a:xfrm>
                <a:prstGeom prst="ellipse">
                  <a:avLst/>
                </a:prstGeom>
                <a:solidFill>
                  <a:srgbClr val="00FF42"/>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4"/>
                <p:cNvSpPr/>
                <p:nvPr/>
              </p:nvSpPr>
              <p:spPr>
                <a:xfrm>
                  <a:off x="8034840" y="5209920"/>
                  <a:ext cx="23580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S</a:t>
                  </a:r>
                  <a:endParaRPr b="0" sz="1800" strike="noStrike">
                    <a:latin typeface="Arial"/>
                    <a:ea typeface="Arial"/>
                    <a:cs typeface="Arial"/>
                    <a:sym typeface="Arial"/>
                  </a:endParaRPr>
                </a:p>
              </p:txBody>
            </p:sp>
          </p:grpSp>
          <p:grpSp>
            <p:nvGrpSpPr>
              <p:cNvPr id="723" name="Google Shape;723;p24"/>
              <p:cNvGrpSpPr/>
              <p:nvPr/>
            </p:nvGrpSpPr>
            <p:grpSpPr>
              <a:xfrm>
                <a:off x="8803440" y="5209920"/>
                <a:ext cx="377640" cy="365040"/>
                <a:chOff x="8803440" y="5209920"/>
                <a:chExt cx="377640" cy="365040"/>
              </a:xfrm>
            </p:grpSpPr>
            <p:sp>
              <p:nvSpPr>
                <p:cNvPr id="724" name="Google Shape;724;p24"/>
                <p:cNvSpPr/>
                <p:nvPr/>
              </p:nvSpPr>
              <p:spPr>
                <a:xfrm>
                  <a:off x="8840520" y="5240880"/>
                  <a:ext cx="303120" cy="303120"/>
                </a:xfrm>
                <a:prstGeom prst="ellipse">
                  <a:avLst/>
                </a:prstGeom>
                <a:solidFill>
                  <a:srgbClr val="00FF42"/>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4"/>
                <p:cNvSpPr/>
                <p:nvPr/>
              </p:nvSpPr>
              <p:spPr>
                <a:xfrm>
                  <a:off x="8803440" y="5209920"/>
                  <a:ext cx="37764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+r</a:t>
                  </a:r>
                  <a:endParaRPr b="0" sz="1800" strike="noStrike">
                    <a:latin typeface="Arial"/>
                    <a:ea typeface="Arial"/>
                    <a:cs typeface="Arial"/>
                    <a:sym typeface="Arial"/>
                  </a:endParaRPr>
                </a:p>
              </p:txBody>
            </p:sp>
          </p:grpSp>
          <p:grpSp>
            <p:nvGrpSpPr>
              <p:cNvPr id="726" name="Google Shape;726;p24"/>
              <p:cNvGrpSpPr/>
              <p:nvPr/>
            </p:nvGrpSpPr>
            <p:grpSpPr>
              <a:xfrm>
                <a:off x="8418960" y="5543640"/>
                <a:ext cx="316800" cy="365040"/>
                <a:chOff x="8418960" y="5543640"/>
                <a:chExt cx="316800" cy="365040"/>
              </a:xfrm>
            </p:grpSpPr>
            <p:sp>
              <p:nvSpPr>
                <p:cNvPr id="727" name="Google Shape;727;p24"/>
                <p:cNvSpPr/>
                <p:nvPr/>
              </p:nvSpPr>
              <p:spPr>
                <a:xfrm>
                  <a:off x="8425800" y="5574600"/>
                  <a:ext cx="303120" cy="303120"/>
                </a:xfrm>
                <a:prstGeom prst="ellipse">
                  <a:avLst/>
                </a:pr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4"/>
                <p:cNvSpPr/>
                <p:nvPr/>
              </p:nvSpPr>
              <p:spPr>
                <a:xfrm>
                  <a:off x="8418960" y="5543640"/>
                  <a:ext cx="31680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W</a:t>
                  </a:r>
                  <a:endParaRPr b="0" sz="1800" strike="noStrike">
                    <a:latin typeface="Arial"/>
                    <a:ea typeface="Arial"/>
                    <a:cs typeface="Arial"/>
                    <a:sym typeface="Arial"/>
                  </a:endParaRPr>
                </a:p>
              </p:txBody>
            </p:sp>
          </p:grpSp>
          <p:cxnSp>
            <p:nvCxnSpPr>
              <p:cNvPr id="729" name="Google Shape;729;p24"/>
              <p:cNvCxnSpPr/>
              <p:nvPr/>
            </p:nvCxnSpPr>
            <p:spPr>
              <a:xfrm flipH="1">
                <a:off x="8684640" y="5499720"/>
                <a:ext cx="200160" cy="119160"/>
              </a:xfrm>
              <a:prstGeom prst="straightConnector1">
                <a:avLst/>
              </a:prstGeom>
              <a:noFill/>
              <a:ln cap="flat" cmpd="sng" w="28425">
                <a:solidFill>
                  <a:srgbClr val="000000"/>
                </a:solidFill>
                <a:prstDash val="solid"/>
                <a:round/>
                <a:headEnd len="sm" w="sm" type="none"/>
                <a:tailEnd len="med" w="med" type="triangle"/>
              </a:ln>
            </p:spPr>
          </p:cxnSp>
          <p:cxnSp>
            <p:nvCxnSpPr>
              <p:cNvPr id="730" name="Google Shape;730;p24"/>
              <p:cNvCxnSpPr/>
              <p:nvPr/>
            </p:nvCxnSpPr>
            <p:spPr>
              <a:xfrm>
                <a:off x="8259840" y="5499720"/>
                <a:ext cx="210240" cy="119160"/>
              </a:xfrm>
              <a:prstGeom prst="straightConnector1">
                <a:avLst/>
              </a:prstGeom>
              <a:noFill/>
              <a:ln cap="flat" cmpd="sng" w="28425">
                <a:solidFill>
                  <a:srgbClr val="000000"/>
                </a:solidFill>
                <a:prstDash val="solid"/>
                <a:round/>
                <a:headEnd len="sm" w="sm" type="none"/>
                <a:tailEnd len="med" w="med" type="triangle"/>
              </a:ln>
            </p:spPr>
          </p:cxnSp>
          <p:grpSp>
            <p:nvGrpSpPr>
              <p:cNvPr id="731" name="Google Shape;731;p24"/>
              <p:cNvGrpSpPr/>
              <p:nvPr/>
            </p:nvGrpSpPr>
            <p:grpSpPr>
              <a:xfrm>
                <a:off x="8425800" y="4845960"/>
                <a:ext cx="303120" cy="365040"/>
                <a:chOff x="8425800" y="4845960"/>
                <a:chExt cx="303120" cy="365040"/>
              </a:xfrm>
            </p:grpSpPr>
            <p:sp>
              <p:nvSpPr>
                <p:cNvPr id="732" name="Google Shape;732;p24"/>
                <p:cNvSpPr/>
                <p:nvPr/>
              </p:nvSpPr>
              <p:spPr>
                <a:xfrm>
                  <a:off x="8425800" y="4876920"/>
                  <a:ext cx="303120" cy="303120"/>
                </a:xfrm>
                <a:prstGeom prst="ellipse">
                  <a:avLst/>
                </a:prstGeom>
                <a:solidFill>
                  <a:srgbClr val="00FF42"/>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4"/>
                <p:cNvSpPr/>
                <p:nvPr/>
              </p:nvSpPr>
              <p:spPr>
                <a:xfrm>
                  <a:off x="8451720" y="4845960"/>
                  <a:ext cx="25128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C</a:t>
                  </a:r>
                  <a:endParaRPr b="0" sz="1800" strike="noStrike">
                    <a:latin typeface="Arial"/>
                    <a:ea typeface="Arial"/>
                    <a:cs typeface="Arial"/>
                    <a:sym typeface="Arial"/>
                  </a:endParaRPr>
                </a:p>
              </p:txBody>
            </p:sp>
          </p:grpSp>
          <p:cxnSp>
            <p:nvCxnSpPr>
              <p:cNvPr id="734" name="Google Shape;734;p24"/>
              <p:cNvCxnSpPr/>
              <p:nvPr/>
            </p:nvCxnSpPr>
            <p:spPr>
              <a:xfrm>
                <a:off x="8684640" y="5135760"/>
                <a:ext cx="200160" cy="149400"/>
              </a:xfrm>
              <a:prstGeom prst="straightConnector1">
                <a:avLst/>
              </a:prstGeom>
              <a:noFill/>
              <a:ln cap="flat" cmpd="sng" w="28425">
                <a:solidFill>
                  <a:srgbClr val="000000"/>
                </a:solidFill>
                <a:prstDash val="solid"/>
                <a:round/>
                <a:headEnd len="sm" w="sm" type="none"/>
                <a:tailEnd len="med" w="med" type="triangle"/>
              </a:ln>
            </p:spPr>
          </p:cxnSp>
          <p:cxnSp>
            <p:nvCxnSpPr>
              <p:cNvPr id="735" name="Google Shape;735;p24"/>
              <p:cNvCxnSpPr/>
              <p:nvPr/>
            </p:nvCxnSpPr>
            <p:spPr>
              <a:xfrm flipH="1">
                <a:off x="8259840" y="5135760"/>
                <a:ext cx="210240" cy="149400"/>
              </a:xfrm>
              <a:prstGeom prst="straightConnector1">
                <a:avLst/>
              </a:prstGeom>
              <a:noFill/>
              <a:ln cap="flat" cmpd="sng" w="28425">
                <a:solidFill>
                  <a:srgbClr val="000000"/>
                </a:solidFill>
                <a:prstDash val="solid"/>
                <a:round/>
                <a:headEnd len="sm" w="sm" type="none"/>
                <a:tailEnd len="med" w="med" type="triangle"/>
              </a:ln>
            </p:spPr>
          </p:cxnSp>
        </p:grpSp>
        <p:grpSp>
          <p:nvGrpSpPr>
            <p:cNvPr id="736" name="Google Shape;736;p24"/>
            <p:cNvGrpSpPr/>
            <p:nvPr/>
          </p:nvGrpSpPr>
          <p:grpSpPr>
            <a:xfrm>
              <a:off x="9982080" y="4845960"/>
              <a:ext cx="1180080" cy="1062720"/>
              <a:chOff x="9982080" y="4845960"/>
              <a:chExt cx="1180080" cy="1062720"/>
            </a:xfrm>
          </p:grpSpPr>
          <p:grpSp>
            <p:nvGrpSpPr>
              <p:cNvPr id="737" name="Google Shape;737;p24"/>
              <p:cNvGrpSpPr/>
              <p:nvPr/>
            </p:nvGrpSpPr>
            <p:grpSpPr>
              <a:xfrm>
                <a:off x="9982080" y="5209920"/>
                <a:ext cx="303120" cy="365040"/>
                <a:chOff x="9982080" y="5209920"/>
                <a:chExt cx="303120" cy="365040"/>
              </a:xfrm>
            </p:grpSpPr>
            <p:sp>
              <p:nvSpPr>
                <p:cNvPr id="738" name="Google Shape;738;p24"/>
                <p:cNvSpPr/>
                <p:nvPr/>
              </p:nvSpPr>
              <p:spPr>
                <a:xfrm>
                  <a:off x="9982080" y="5240880"/>
                  <a:ext cx="303120" cy="303120"/>
                </a:xfrm>
                <a:prstGeom prst="ellipse">
                  <a:avLst/>
                </a:prstGeom>
                <a:solidFill>
                  <a:srgbClr val="00FF42"/>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4"/>
                <p:cNvSpPr/>
                <p:nvPr/>
              </p:nvSpPr>
              <p:spPr>
                <a:xfrm>
                  <a:off x="10015920" y="5209920"/>
                  <a:ext cx="23580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S</a:t>
                  </a:r>
                  <a:endParaRPr b="0" sz="1800" strike="noStrike">
                    <a:latin typeface="Arial"/>
                    <a:ea typeface="Arial"/>
                    <a:cs typeface="Arial"/>
                    <a:sym typeface="Arial"/>
                  </a:endParaRPr>
                </a:p>
              </p:txBody>
            </p:sp>
          </p:grpSp>
          <p:grpSp>
            <p:nvGrpSpPr>
              <p:cNvPr id="740" name="Google Shape;740;p24"/>
              <p:cNvGrpSpPr/>
              <p:nvPr/>
            </p:nvGrpSpPr>
            <p:grpSpPr>
              <a:xfrm>
                <a:off x="10784520" y="5209920"/>
                <a:ext cx="377640" cy="365040"/>
                <a:chOff x="10784520" y="5209920"/>
                <a:chExt cx="377640" cy="365040"/>
              </a:xfrm>
            </p:grpSpPr>
            <p:sp>
              <p:nvSpPr>
                <p:cNvPr id="741" name="Google Shape;741;p24"/>
                <p:cNvSpPr/>
                <p:nvPr/>
              </p:nvSpPr>
              <p:spPr>
                <a:xfrm>
                  <a:off x="10821600" y="5240880"/>
                  <a:ext cx="303120" cy="303120"/>
                </a:xfrm>
                <a:prstGeom prst="ellipse">
                  <a:avLst/>
                </a:prstGeom>
                <a:solidFill>
                  <a:srgbClr val="00FF42"/>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4"/>
                <p:cNvSpPr/>
                <p:nvPr/>
              </p:nvSpPr>
              <p:spPr>
                <a:xfrm>
                  <a:off x="10784520" y="5209920"/>
                  <a:ext cx="37764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+r</a:t>
                  </a:r>
                  <a:endParaRPr b="0" sz="1800" strike="noStrike">
                    <a:latin typeface="Arial"/>
                    <a:ea typeface="Arial"/>
                    <a:cs typeface="Arial"/>
                    <a:sym typeface="Arial"/>
                  </a:endParaRPr>
                </a:p>
              </p:txBody>
            </p:sp>
          </p:grpSp>
          <p:grpSp>
            <p:nvGrpSpPr>
              <p:cNvPr id="743" name="Google Shape;743;p24"/>
              <p:cNvGrpSpPr/>
              <p:nvPr/>
            </p:nvGrpSpPr>
            <p:grpSpPr>
              <a:xfrm>
                <a:off x="10400400" y="5543640"/>
                <a:ext cx="316800" cy="365040"/>
                <a:chOff x="10400400" y="5543640"/>
                <a:chExt cx="316800" cy="365040"/>
              </a:xfrm>
            </p:grpSpPr>
            <p:sp>
              <p:nvSpPr>
                <p:cNvPr id="744" name="Google Shape;744;p24"/>
                <p:cNvSpPr/>
                <p:nvPr/>
              </p:nvSpPr>
              <p:spPr>
                <a:xfrm>
                  <a:off x="10406880" y="5574600"/>
                  <a:ext cx="303120" cy="303120"/>
                </a:xfrm>
                <a:prstGeom prst="ellipse">
                  <a:avLst/>
                </a:prstGeom>
                <a:solidFill>
                  <a:srgbClr val="FF3300"/>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4"/>
                <p:cNvSpPr/>
                <p:nvPr/>
              </p:nvSpPr>
              <p:spPr>
                <a:xfrm>
                  <a:off x="10400400" y="5543640"/>
                  <a:ext cx="31680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W</a:t>
                  </a:r>
                  <a:endParaRPr b="0" sz="1800" strike="noStrike">
                    <a:latin typeface="Arial"/>
                    <a:ea typeface="Arial"/>
                    <a:cs typeface="Arial"/>
                    <a:sym typeface="Arial"/>
                  </a:endParaRPr>
                </a:p>
              </p:txBody>
            </p:sp>
          </p:grpSp>
          <p:cxnSp>
            <p:nvCxnSpPr>
              <p:cNvPr id="746" name="Google Shape;746;p24"/>
              <p:cNvCxnSpPr/>
              <p:nvPr/>
            </p:nvCxnSpPr>
            <p:spPr>
              <a:xfrm flipH="1">
                <a:off x="10665720" y="5499720"/>
                <a:ext cx="200160" cy="119160"/>
              </a:xfrm>
              <a:prstGeom prst="straightConnector1">
                <a:avLst/>
              </a:prstGeom>
              <a:noFill/>
              <a:ln cap="flat" cmpd="sng" w="28425">
                <a:solidFill>
                  <a:srgbClr val="000000"/>
                </a:solidFill>
                <a:prstDash val="solid"/>
                <a:round/>
                <a:headEnd len="sm" w="sm" type="none"/>
                <a:tailEnd len="med" w="med" type="triangle"/>
              </a:ln>
            </p:spPr>
          </p:cxnSp>
          <p:cxnSp>
            <p:nvCxnSpPr>
              <p:cNvPr id="747" name="Google Shape;747;p24"/>
              <p:cNvCxnSpPr/>
              <p:nvPr/>
            </p:nvCxnSpPr>
            <p:spPr>
              <a:xfrm>
                <a:off x="10240920" y="5499720"/>
                <a:ext cx="210240" cy="119160"/>
              </a:xfrm>
              <a:prstGeom prst="straightConnector1">
                <a:avLst/>
              </a:prstGeom>
              <a:noFill/>
              <a:ln cap="flat" cmpd="sng" w="28425">
                <a:solidFill>
                  <a:srgbClr val="000000"/>
                </a:solidFill>
                <a:prstDash val="solid"/>
                <a:round/>
                <a:headEnd len="sm" w="sm" type="none"/>
                <a:tailEnd len="med" w="med" type="triangle"/>
              </a:ln>
            </p:spPr>
          </p:cxnSp>
          <p:grpSp>
            <p:nvGrpSpPr>
              <p:cNvPr id="748" name="Google Shape;748;p24"/>
              <p:cNvGrpSpPr/>
              <p:nvPr/>
            </p:nvGrpSpPr>
            <p:grpSpPr>
              <a:xfrm>
                <a:off x="10406880" y="4845960"/>
                <a:ext cx="303120" cy="365040"/>
                <a:chOff x="10406880" y="4845960"/>
                <a:chExt cx="303120" cy="365040"/>
              </a:xfrm>
            </p:grpSpPr>
            <p:sp>
              <p:nvSpPr>
                <p:cNvPr id="749" name="Google Shape;749;p24"/>
                <p:cNvSpPr/>
                <p:nvPr/>
              </p:nvSpPr>
              <p:spPr>
                <a:xfrm>
                  <a:off x="10406880" y="4876920"/>
                  <a:ext cx="303120" cy="303120"/>
                </a:xfrm>
                <a:prstGeom prst="ellipse">
                  <a:avLst/>
                </a:prstGeom>
                <a:solidFill>
                  <a:srgbClr val="00FF42"/>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4"/>
                <p:cNvSpPr/>
                <p:nvPr/>
              </p:nvSpPr>
              <p:spPr>
                <a:xfrm>
                  <a:off x="10432800" y="4845960"/>
                  <a:ext cx="25128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C</a:t>
                  </a:r>
                  <a:endParaRPr b="0" sz="1800" strike="noStrike">
                    <a:latin typeface="Arial"/>
                    <a:ea typeface="Arial"/>
                    <a:cs typeface="Arial"/>
                    <a:sym typeface="Arial"/>
                  </a:endParaRPr>
                </a:p>
              </p:txBody>
            </p:sp>
          </p:grpSp>
          <p:cxnSp>
            <p:nvCxnSpPr>
              <p:cNvPr id="751" name="Google Shape;751;p24"/>
              <p:cNvCxnSpPr/>
              <p:nvPr/>
            </p:nvCxnSpPr>
            <p:spPr>
              <a:xfrm>
                <a:off x="10665720" y="5135760"/>
                <a:ext cx="200160" cy="149400"/>
              </a:xfrm>
              <a:prstGeom prst="straightConnector1">
                <a:avLst/>
              </a:prstGeom>
              <a:noFill/>
              <a:ln cap="flat" cmpd="sng" w="28425">
                <a:solidFill>
                  <a:srgbClr val="000000"/>
                </a:solidFill>
                <a:prstDash val="solid"/>
                <a:round/>
                <a:headEnd len="sm" w="sm" type="none"/>
                <a:tailEnd len="med" w="med" type="triangle"/>
              </a:ln>
            </p:spPr>
          </p:cxnSp>
          <p:cxnSp>
            <p:nvCxnSpPr>
              <p:cNvPr id="752" name="Google Shape;752;p24"/>
              <p:cNvCxnSpPr/>
              <p:nvPr/>
            </p:nvCxnSpPr>
            <p:spPr>
              <a:xfrm flipH="1">
                <a:off x="10240920" y="5135760"/>
                <a:ext cx="210240" cy="149400"/>
              </a:xfrm>
              <a:prstGeom prst="straightConnector1">
                <a:avLst/>
              </a:prstGeom>
              <a:noFill/>
              <a:ln cap="flat" cmpd="sng" w="28425">
                <a:solidFill>
                  <a:srgbClr val="000000"/>
                </a:solidFill>
                <a:prstDash val="solid"/>
                <a:round/>
                <a:headEnd len="sm" w="sm" type="none"/>
                <a:tailEnd len="med" w="med" type="triangle"/>
              </a:ln>
            </p:spPr>
          </p:cxnSp>
        </p:grpSp>
        <p:cxnSp>
          <p:nvCxnSpPr>
            <p:cNvPr id="753" name="Google Shape;753;p24"/>
            <p:cNvCxnSpPr/>
            <p:nvPr/>
          </p:nvCxnSpPr>
          <p:spPr>
            <a:xfrm>
              <a:off x="9372600" y="5369760"/>
              <a:ext cx="304560" cy="0"/>
            </a:xfrm>
            <a:prstGeom prst="straightConnector1">
              <a:avLst/>
            </a:prstGeom>
            <a:noFill/>
            <a:ln cap="flat" cmpd="sng" w="28425">
              <a:solidFill>
                <a:srgbClr val="000000"/>
              </a:solidFill>
              <a:prstDash val="solid"/>
              <a:round/>
              <a:headEnd len="sm" w="sm" type="none"/>
              <a:tailEnd len="med" w="med" type="triangle"/>
            </a:ln>
          </p:spPr>
        </p:cxnSp>
        <p:cxnSp>
          <p:nvCxnSpPr>
            <p:cNvPr id="754" name="Google Shape;754;p24"/>
            <p:cNvCxnSpPr/>
            <p:nvPr/>
          </p:nvCxnSpPr>
          <p:spPr>
            <a:xfrm>
              <a:off x="11430000" y="5405040"/>
              <a:ext cx="304560" cy="0"/>
            </a:xfrm>
            <a:prstGeom prst="straightConnector1">
              <a:avLst/>
            </a:prstGeom>
            <a:noFill/>
            <a:ln cap="flat" cmpd="sng" w="28425">
              <a:solidFill>
                <a:srgbClr val="000000"/>
              </a:solidFill>
              <a:prstDash val="dot"/>
              <a:round/>
              <a:headEnd len="sm" w="sm" type="none"/>
              <a:tailEnd len="sm" w="sm" type="none"/>
            </a:ln>
          </p:spPr>
        </p:cxn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58" name="Shape 758"/>
        <p:cNvGrpSpPr/>
        <p:nvPr/>
      </p:nvGrpSpPr>
      <p:grpSpPr>
        <a:xfrm>
          <a:off x="0" y="0"/>
          <a:ext cx="0" cy="0"/>
          <a:chOff x="0" y="0"/>
          <a:chExt cx="0" cy="0"/>
        </a:xfrm>
      </p:grpSpPr>
      <p:sp>
        <p:nvSpPr>
          <p:cNvPr id="759" name="Google Shape;759;p25"/>
          <p:cNvSpPr txBox="1"/>
          <p:nvPr/>
        </p:nvSpPr>
        <p:spPr>
          <a:xfrm>
            <a:off x="0" y="-25560"/>
            <a:ext cx="12191760" cy="114264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lang="en-US" sz="4400" strike="noStrike">
                <a:solidFill>
                  <a:srgbClr val="000000"/>
                </a:solidFill>
                <a:latin typeface="Palatino"/>
                <a:ea typeface="Palatino"/>
                <a:cs typeface="Palatino"/>
                <a:sym typeface="Palatino"/>
              </a:rPr>
              <a:t>Resampling of One Variable</a:t>
            </a:r>
            <a:endParaRPr b="0" sz="4400" strike="noStrike">
              <a:solidFill>
                <a:srgbClr val="000000"/>
              </a:solidFill>
              <a:latin typeface="Arial"/>
              <a:ea typeface="Arial"/>
              <a:cs typeface="Arial"/>
              <a:sym typeface="Arial"/>
            </a:endParaRPr>
          </a:p>
        </p:txBody>
      </p:sp>
      <p:sp>
        <p:nvSpPr>
          <p:cNvPr id="760" name="Google Shape;760;p25"/>
          <p:cNvSpPr txBox="1"/>
          <p:nvPr/>
        </p:nvSpPr>
        <p:spPr>
          <a:xfrm>
            <a:off x="406440" y="1397160"/>
            <a:ext cx="11378880" cy="4728960"/>
          </a:xfrm>
          <a:prstGeom prst="rect">
            <a:avLst/>
          </a:prstGeom>
          <a:noFill/>
          <a:ln>
            <a:noFill/>
          </a:ln>
        </p:spPr>
        <p:txBody>
          <a:bodyPr anchorCtr="0" anchor="t" bIns="45700" lIns="45700" spcFirstLastPara="1" rIns="45700" wrap="square" tIns="45700">
            <a:noAutofit/>
          </a:bodyPr>
          <a:lstStyle/>
          <a:p>
            <a:pPr indent="-284400" lvl="0" marL="284760" marR="0" rtl="0" algn="l">
              <a:lnSpc>
                <a:spcPct val="100000"/>
              </a:lnSpc>
              <a:spcBef>
                <a:spcPts val="0"/>
              </a:spcBef>
              <a:spcAft>
                <a:spcPts val="0"/>
              </a:spcAft>
              <a:buClr>
                <a:srgbClr val="333399"/>
              </a:buClr>
              <a:buSzPts val="1990"/>
              <a:buFont typeface="Noto Sans Symbols"/>
              <a:buChar char="▪"/>
            </a:pPr>
            <a:r>
              <a:rPr b="0" lang="en-US" sz="1990" strike="noStrike">
                <a:solidFill>
                  <a:srgbClr val="333399"/>
                </a:solidFill>
                <a:latin typeface="Palatino"/>
                <a:ea typeface="Palatino"/>
                <a:cs typeface="Palatino"/>
                <a:sym typeface="Palatino"/>
              </a:rPr>
              <a:t> Sample from P(S | +c, +r, -w)	</a:t>
            </a:r>
            <a:endParaRPr b="0" sz="1990" strike="noStrike">
              <a:solidFill>
                <a:srgbClr val="333399"/>
              </a:solidFill>
              <a:latin typeface="Calibri"/>
              <a:ea typeface="Calibri"/>
              <a:cs typeface="Calibri"/>
              <a:sym typeface="Calibri"/>
            </a:endParaRPr>
          </a:p>
          <a:p>
            <a:pPr indent="0" lvl="0" marL="0" marR="0" rtl="0" algn="l">
              <a:spcBef>
                <a:spcPts val="0"/>
              </a:spcBef>
              <a:spcAft>
                <a:spcPts val="0"/>
              </a:spcAft>
              <a:buNone/>
            </a:pPr>
            <a:r>
              <a:t/>
            </a:r>
            <a:endParaRPr b="0" sz="1990" strike="noStrike">
              <a:solidFill>
                <a:srgbClr val="333399"/>
              </a:solidFill>
              <a:latin typeface="Calibri"/>
              <a:ea typeface="Calibri"/>
              <a:cs typeface="Calibri"/>
              <a:sym typeface="Calibri"/>
            </a:endParaRPr>
          </a:p>
          <a:p>
            <a:pPr indent="0" lvl="0" marL="0" marR="0" rtl="0" algn="l">
              <a:spcBef>
                <a:spcPts val="0"/>
              </a:spcBef>
              <a:spcAft>
                <a:spcPts val="0"/>
              </a:spcAft>
              <a:buNone/>
            </a:pPr>
            <a:r>
              <a:t/>
            </a:r>
            <a:endParaRPr b="0" sz="1990" strike="noStrike">
              <a:solidFill>
                <a:srgbClr val="333399"/>
              </a:solidFill>
              <a:latin typeface="Calibri"/>
              <a:ea typeface="Calibri"/>
              <a:cs typeface="Calibri"/>
              <a:sym typeface="Calibri"/>
            </a:endParaRPr>
          </a:p>
          <a:p>
            <a:pPr indent="0" lvl="0" marL="0" marR="0" rtl="0" algn="l">
              <a:spcBef>
                <a:spcPts val="0"/>
              </a:spcBef>
              <a:spcAft>
                <a:spcPts val="0"/>
              </a:spcAft>
              <a:buNone/>
            </a:pPr>
            <a:r>
              <a:t/>
            </a:r>
            <a:endParaRPr b="0" sz="1990" strike="noStrike">
              <a:solidFill>
                <a:srgbClr val="333399"/>
              </a:solidFill>
              <a:latin typeface="Calibri"/>
              <a:ea typeface="Calibri"/>
              <a:cs typeface="Calibri"/>
              <a:sym typeface="Calibri"/>
            </a:endParaRPr>
          </a:p>
          <a:p>
            <a:pPr indent="0" lvl="0" marL="0" marR="0" rtl="0" algn="l">
              <a:spcBef>
                <a:spcPts val="0"/>
              </a:spcBef>
              <a:spcAft>
                <a:spcPts val="0"/>
              </a:spcAft>
              <a:buNone/>
            </a:pPr>
            <a:r>
              <a:t/>
            </a:r>
            <a:endParaRPr b="0" sz="1990" strike="noStrike">
              <a:solidFill>
                <a:srgbClr val="333399"/>
              </a:solidFill>
              <a:latin typeface="Calibri"/>
              <a:ea typeface="Calibri"/>
              <a:cs typeface="Calibri"/>
              <a:sym typeface="Calibri"/>
            </a:endParaRPr>
          </a:p>
          <a:p>
            <a:pPr indent="0" lvl="0" marL="0" marR="0" rtl="0" algn="l">
              <a:spcBef>
                <a:spcPts val="0"/>
              </a:spcBef>
              <a:spcAft>
                <a:spcPts val="0"/>
              </a:spcAft>
              <a:buNone/>
            </a:pPr>
            <a:r>
              <a:t/>
            </a:r>
            <a:endParaRPr b="0" sz="1990" strike="noStrike">
              <a:solidFill>
                <a:srgbClr val="333399"/>
              </a:solidFill>
              <a:latin typeface="Calibri"/>
              <a:ea typeface="Calibri"/>
              <a:cs typeface="Calibri"/>
              <a:sym typeface="Calibri"/>
            </a:endParaRPr>
          </a:p>
          <a:p>
            <a:pPr indent="0" lvl="0" marL="0" marR="0" rtl="0" algn="l">
              <a:spcBef>
                <a:spcPts val="0"/>
              </a:spcBef>
              <a:spcAft>
                <a:spcPts val="0"/>
              </a:spcAft>
              <a:buNone/>
            </a:pPr>
            <a:r>
              <a:t/>
            </a:r>
            <a:endParaRPr b="0" sz="1990" strike="noStrike">
              <a:solidFill>
                <a:srgbClr val="333399"/>
              </a:solidFill>
              <a:latin typeface="Calibri"/>
              <a:ea typeface="Calibri"/>
              <a:cs typeface="Calibri"/>
              <a:sym typeface="Calibri"/>
            </a:endParaRPr>
          </a:p>
          <a:p>
            <a:pPr indent="0" lvl="0" marL="0" marR="0" rtl="0" algn="l">
              <a:lnSpc>
                <a:spcPct val="100000"/>
              </a:lnSpc>
              <a:spcBef>
                <a:spcPts val="601"/>
              </a:spcBef>
              <a:spcAft>
                <a:spcPts val="0"/>
              </a:spcAft>
              <a:buNone/>
            </a:pPr>
            <a:r>
              <a:t/>
            </a:r>
            <a:endParaRPr b="0" sz="1990" strike="noStrike">
              <a:solidFill>
                <a:srgbClr val="333399"/>
              </a:solidFill>
              <a:latin typeface="Calibri"/>
              <a:ea typeface="Calibri"/>
              <a:cs typeface="Calibri"/>
              <a:sym typeface="Calibri"/>
            </a:endParaRPr>
          </a:p>
          <a:p>
            <a:pPr indent="0" lvl="0" marL="0" marR="0" rtl="0" algn="l">
              <a:lnSpc>
                <a:spcPct val="100000"/>
              </a:lnSpc>
              <a:spcBef>
                <a:spcPts val="400"/>
              </a:spcBef>
              <a:spcAft>
                <a:spcPts val="0"/>
              </a:spcAft>
              <a:buNone/>
            </a:pPr>
            <a:r>
              <a:t/>
            </a:r>
            <a:endParaRPr b="0" sz="1990" strike="noStrike">
              <a:solidFill>
                <a:srgbClr val="333399"/>
              </a:solidFill>
              <a:latin typeface="Calibri"/>
              <a:ea typeface="Calibri"/>
              <a:cs typeface="Calibri"/>
              <a:sym typeface="Calibri"/>
            </a:endParaRPr>
          </a:p>
          <a:p>
            <a:pPr indent="-284400" lvl="0" marL="284760" marR="0" rtl="0" algn="l">
              <a:lnSpc>
                <a:spcPct val="100000"/>
              </a:lnSpc>
              <a:spcBef>
                <a:spcPts val="400"/>
              </a:spcBef>
              <a:spcAft>
                <a:spcPts val="0"/>
              </a:spcAft>
              <a:buClr>
                <a:srgbClr val="333399"/>
              </a:buClr>
              <a:buSzPts val="1990"/>
              <a:buFont typeface="Noto Sans Symbols"/>
              <a:buChar char="▪"/>
            </a:pPr>
            <a:r>
              <a:rPr b="0" lang="en-US" sz="1990" strike="noStrike">
                <a:solidFill>
                  <a:srgbClr val="333399"/>
                </a:solidFill>
                <a:latin typeface="Palatino"/>
                <a:ea typeface="Palatino"/>
                <a:cs typeface="Palatino"/>
                <a:sym typeface="Palatino"/>
              </a:rPr>
              <a:t>Many things cancel out – only CPTs with S remain!</a:t>
            </a:r>
            <a:endParaRPr b="0" sz="1990" strike="noStrike">
              <a:solidFill>
                <a:srgbClr val="333399"/>
              </a:solidFill>
              <a:latin typeface="Calibri"/>
              <a:ea typeface="Calibri"/>
              <a:cs typeface="Calibri"/>
              <a:sym typeface="Calibri"/>
            </a:endParaRPr>
          </a:p>
          <a:p>
            <a:pPr indent="-284400" lvl="0" marL="284760" marR="0" rtl="0" algn="l">
              <a:lnSpc>
                <a:spcPct val="100000"/>
              </a:lnSpc>
              <a:spcBef>
                <a:spcPts val="400"/>
              </a:spcBef>
              <a:spcAft>
                <a:spcPts val="0"/>
              </a:spcAft>
              <a:buClr>
                <a:srgbClr val="333399"/>
              </a:buClr>
              <a:buSzPts val="1990"/>
              <a:buFont typeface="Noto Sans Symbols"/>
              <a:buChar char="▪"/>
            </a:pPr>
            <a:r>
              <a:rPr b="0" lang="en-US" sz="1990" strike="noStrike">
                <a:solidFill>
                  <a:srgbClr val="333399"/>
                </a:solidFill>
                <a:latin typeface="Palatino"/>
                <a:ea typeface="Palatino"/>
                <a:cs typeface="Palatino"/>
                <a:sym typeface="Palatino"/>
              </a:rPr>
              <a:t>More generally: only CPTs that have resampled variable need to be considered, and joined together</a:t>
            </a:r>
            <a:endParaRPr b="0" sz="1990" strike="noStrike">
              <a:solidFill>
                <a:srgbClr val="333399"/>
              </a:solidFill>
              <a:latin typeface="Calibri"/>
              <a:ea typeface="Calibri"/>
              <a:cs typeface="Calibri"/>
              <a:sym typeface="Calibri"/>
            </a:endParaRPr>
          </a:p>
        </p:txBody>
      </p:sp>
      <p:grpSp>
        <p:nvGrpSpPr>
          <p:cNvPr id="761" name="Google Shape;761;p25"/>
          <p:cNvGrpSpPr/>
          <p:nvPr/>
        </p:nvGrpSpPr>
        <p:grpSpPr>
          <a:xfrm>
            <a:off x="9448920" y="1371600"/>
            <a:ext cx="1752120" cy="1535400"/>
            <a:chOff x="9448920" y="1371600"/>
            <a:chExt cx="1752120" cy="1535400"/>
          </a:xfrm>
        </p:grpSpPr>
        <p:grpSp>
          <p:nvGrpSpPr>
            <p:cNvPr id="762" name="Google Shape;762;p25"/>
            <p:cNvGrpSpPr/>
            <p:nvPr/>
          </p:nvGrpSpPr>
          <p:grpSpPr>
            <a:xfrm>
              <a:off x="9448920" y="1929960"/>
              <a:ext cx="465120" cy="465120"/>
              <a:chOff x="9448920" y="1929960"/>
              <a:chExt cx="465120" cy="465120"/>
            </a:xfrm>
          </p:grpSpPr>
          <p:sp>
            <p:nvSpPr>
              <p:cNvPr id="763" name="Google Shape;763;p25"/>
              <p:cNvSpPr/>
              <p:nvPr/>
            </p:nvSpPr>
            <p:spPr>
              <a:xfrm>
                <a:off x="9448920" y="1929960"/>
                <a:ext cx="465120" cy="465120"/>
              </a:xfrm>
              <a:prstGeom prst="ellipse">
                <a:avLst/>
              </a:prstGeom>
              <a:no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5"/>
              <p:cNvSpPr/>
              <p:nvPr/>
            </p:nvSpPr>
            <p:spPr>
              <a:xfrm>
                <a:off x="9563760" y="1980000"/>
                <a:ext cx="23580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S</a:t>
                </a:r>
                <a:endParaRPr b="0" sz="1800" strike="noStrike">
                  <a:latin typeface="Arial"/>
                  <a:ea typeface="Arial"/>
                  <a:cs typeface="Arial"/>
                  <a:sym typeface="Arial"/>
                </a:endParaRPr>
              </a:p>
            </p:txBody>
          </p:sp>
        </p:grpSp>
        <p:grpSp>
          <p:nvGrpSpPr>
            <p:cNvPr id="765" name="Google Shape;765;p25"/>
            <p:cNvGrpSpPr/>
            <p:nvPr/>
          </p:nvGrpSpPr>
          <p:grpSpPr>
            <a:xfrm>
              <a:off x="10735920" y="1929960"/>
              <a:ext cx="465120" cy="465120"/>
              <a:chOff x="10735920" y="1929960"/>
              <a:chExt cx="465120" cy="465120"/>
            </a:xfrm>
          </p:grpSpPr>
          <p:sp>
            <p:nvSpPr>
              <p:cNvPr id="766" name="Google Shape;766;p25"/>
              <p:cNvSpPr/>
              <p:nvPr/>
            </p:nvSpPr>
            <p:spPr>
              <a:xfrm>
                <a:off x="10735920" y="1929960"/>
                <a:ext cx="465120" cy="465120"/>
              </a:xfrm>
              <a:prstGeom prst="ellipse">
                <a:avLst/>
              </a:prstGeom>
              <a:solidFill>
                <a:srgbClr val="00FF42"/>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5"/>
              <p:cNvSpPr/>
              <p:nvPr/>
            </p:nvSpPr>
            <p:spPr>
              <a:xfrm>
                <a:off x="10779840" y="1980000"/>
                <a:ext cx="37764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+r</a:t>
                </a:r>
                <a:endParaRPr b="0" sz="1800" strike="noStrike">
                  <a:latin typeface="Arial"/>
                  <a:ea typeface="Arial"/>
                  <a:cs typeface="Arial"/>
                  <a:sym typeface="Arial"/>
                </a:endParaRPr>
              </a:p>
            </p:txBody>
          </p:sp>
        </p:grpSp>
        <p:grpSp>
          <p:nvGrpSpPr>
            <p:cNvPr id="768" name="Google Shape;768;p25"/>
            <p:cNvGrpSpPr/>
            <p:nvPr/>
          </p:nvGrpSpPr>
          <p:grpSpPr>
            <a:xfrm>
              <a:off x="10100160" y="2441880"/>
              <a:ext cx="465120" cy="465120"/>
              <a:chOff x="10100160" y="2441880"/>
              <a:chExt cx="465120" cy="465120"/>
            </a:xfrm>
          </p:grpSpPr>
          <p:sp>
            <p:nvSpPr>
              <p:cNvPr id="769" name="Google Shape;769;p25"/>
              <p:cNvSpPr/>
              <p:nvPr/>
            </p:nvSpPr>
            <p:spPr>
              <a:xfrm>
                <a:off x="10100160" y="2441880"/>
                <a:ext cx="465120" cy="465120"/>
              </a:xfrm>
              <a:prstGeom prst="ellipse">
                <a:avLst/>
              </a:prstGeom>
              <a:solidFill>
                <a:srgbClr val="FF3300"/>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5"/>
              <p:cNvSpPr/>
              <p:nvPr/>
            </p:nvSpPr>
            <p:spPr>
              <a:xfrm>
                <a:off x="10174320" y="2491920"/>
                <a:ext cx="31680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W</a:t>
                </a:r>
                <a:endParaRPr b="0" sz="1800" strike="noStrike">
                  <a:latin typeface="Arial"/>
                  <a:ea typeface="Arial"/>
                  <a:cs typeface="Arial"/>
                  <a:sym typeface="Arial"/>
                </a:endParaRPr>
              </a:p>
            </p:txBody>
          </p:sp>
        </p:grpSp>
        <p:cxnSp>
          <p:nvCxnSpPr>
            <p:cNvPr id="771" name="Google Shape;771;p25"/>
            <p:cNvCxnSpPr/>
            <p:nvPr/>
          </p:nvCxnSpPr>
          <p:spPr>
            <a:xfrm flipH="1">
              <a:off x="10497240" y="2327040"/>
              <a:ext cx="306720" cy="182880"/>
            </a:xfrm>
            <a:prstGeom prst="straightConnector1">
              <a:avLst/>
            </a:prstGeom>
            <a:noFill/>
            <a:ln cap="flat" cmpd="sng" w="28425">
              <a:solidFill>
                <a:srgbClr val="000000"/>
              </a:solidFill>
              <a:prstDash val="solid"/>
              <a:round/>
              <a:headEnd len="sm" w="sm" type="none"/>
              <a:tailEnd len="med" w="med" type="triangle"/>
            </a:ln>
          </p:spPr>
        </p:cxnSp>
        <p:cxnSp>
          <p:nvCxnSpPr>
            <p:cNvPr id="772" name="Google Shape;772;p25"/>
            <p:cNvCxnSpPr/>
            <p:nvPr/>
          </p:nvCxnSpPr>
          <p:spPr>
            <a:xfrm>
              <a:off x="9845640" y="2327040"/>
              <a:ext cx="322560" cy="182880"/>
            </a:xfrm>
            <a:prstGeom prst="straightConnector1">
              <a:avLst/>
            </a:prstGeom>
            <a:noFill/>
            <a:ln cap="flat" cmpd="sng" w="28425">
              <a:solidFill>
                <a:srgbClr val="000000"/>
              </a:solidFill>
              <a:prstDash val="solid"/>
              <a:round/>
              <a:headEnd len="sm" w="sm" type="none"/>
              <a:tailEnd len="med" w="med" type="triangle"/>
            </a:ln>
          </p:spPr>
        </p:cxnSp>
        <p:grpSp>
          <p:nvGrpSpPr>
            <p:cNvPr id="773" name="Google Shape;773;p25"/>
            <p:cNvGrpSpPr/>
            <p:nvPr/>
          </p:nvGrpSpPr>
          <p:grpSpPr>
            <a:xfrm>
              <a:off x="10100160" y="1371600"/>
              <a:ext cx="465120" cy="465120"/>
              <a:chOff x="10100160" y="1371600"/>
              <a:chExt cx="465120" cy="465120"/>
            </a:xfrm>
          </p:grpSpPr>
          <p:sp>
            <p:nvSpPr>
              <p:cNvPr id="774" name="Google Shape;774;p25"/>
              <p:cNvSpPr/>
              <p:nvPr/>
            </p:nvSpPr>
            <p:spPr>
              <a:xfrm>
                <a:off x="10100160" y="1371600"/>
                <a:ext cx="465120" cy="465120"/>
              </a:xfrm>
              <a:prstGeom prst="ellipse">
                <a:avLst/>
              </a:prstGeom>
              <a:solidFill>
                <a:srgbClr val="00FF42"/>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5"/>
              <p:cNvSpPr/>
              <p:nvPr/>
            </p:nvSpPr>
            <p:spPr>
              <a:xfrm>
                <a:off x="10207080" y="1421640"/>
                <a:ext cx="25128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i="1" lang="en-US" sz="1800" strike="noStrike">
                    <a:solidFill>
                      <a:srgbClr val="000000"/>
                    </a:solidFill>
                    <a:latin typeface="Calibri"/>
                    <a:ea typeface="Calibri"/>
                    <a:cs typeface="Calibri"/>
                    <a:sym typeface="Calibri"/>
                  </a:rPr>
                  <a:t>C</a:t>
                </a:r>
                <a:endParaRPr b="0" sz="1800" strike="noStrike">
                  <a:latin typeface="Arial"/>
                  <a:ea typeface="Arial"/>
                  <a:cs typeface="Arial"/>
                  <a:sym typeface="Arial"/>
                </a:endParaRPr>
              </a:p>
            </p:txBody>
          </p:sp>
        </p:grpSp>
        <p:cxnSp>
          <p:nvCxnSpPr>
            <p:cNvPr id="776" name="Google Shape;776;p25"/>
            <p:cNvCxnSpPr/>
            <p:nvPr/>
          </p:nvCxnSpPr>
          <p:spPr>
            <a:xfrm>
              <a:off x="10497240" y="1768680"/>
              <a:ext cx="306720" cy="229320"/>
            </a:xfrm>
            <a:prstGeom prst="straightConnector1">
              <a:avLst/>
            </a:prstGeom>
            <a:noFill/>
            <a:ln cap="flat" cmpd="sng" w="28425">
              <a:solidFill>
                <a:srgbClr val="000000"/>
              </a:solidFill>
              <a:prstDash val="solid"/>
              <a:round/>
              <a:headEnd len="sm" w="sm" type="none"/>
              <a:tailEnd len="med" w="med" type="triangle"/>
            </a:ln>
          </p:spPr>
        </p:cxnSp>
        <p:cxnSp>
          <p:nvCxnSpPr>
            <p:cNvPr id="777" name="Google Shape;777;p25"/>
            <p:cNvCxnSpPr/>
            <p:nvPr/>
          </p:nvCxnSpPr>
          <p:spPr>
            <a:xfrm flipH="1">
              <a:off x="9845640" y="1768680"/>
              <a:ext cx="322560" cy="229320"/>
            </a:xfrm>
            <a:prstGeom prst="straightConnector1">
              <a:avLst/>
            </a:prstGeom>
            <a:noFill/>
            <a:ln cap="flat" cmpd="sng" w="28425">
              <a:solidFill>
                <a:srgbClr val="000000"/>
              </a:solidFill>
              <a:prstDash val="solid"/>
              <a:round/>
              <a:headEnd len="sm" w="sm" type="none"/>
              <a:tailEnd len="med" w="med" type="triangle"/>
            </a:ln>
          </p:spPr>
        </p:cxnSp>
      </p:grpSp>
      <p:pic>
        <p:nvPicPr>
          <p:cNvPr descr="Picture 2" id="778" name="Google Shape;778;p25"/>
          <p:cNvPicPr preferRelativeResize="0"/>
          <p:nvPr/>
        </p:nvPicPr>
        <p:blipFill rotWithShape="1">
          <a:blip r:embed="rId3">
            <a:alphaModFix/>
          </a:blip>
          <a:srcRect b="0" l="0" r="0" t="0"/>
          <a:stretch/>
        </p:blipFill>
        <p:spPr>
          <a:xfrm>
            <a:off x="1523880" y="1981080"/>
            <a:ext cx="5734080" cy="280548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82" name="Shape 782"/>
        <p:cNvGrpSpPr/>
        <p:nvPr/>
      </p:nvGrpSpPr>
      <p:grpSpPr>
        <a:xfrm>
          <a:off x="0" y="0"/>
          <a:ext cx="0" cy="0"/>
          <a:chOff x="0" y="0"/>
          <a:chExt cx="0" cy="0"/>
        </a:xfrm>
      </p:grpSpPr>
      <p:sp>
        <p:nvSpPr>
          <p:cNvPr id="783" name="Google Shape;783;p26"/>
          <p:cNvSpPr txBox="1"/>
          <p:nvPr/>
        </p:nvSpPr>
        <p:spPr>
          <a:xfrm>
            <a:off x="0" y="-25560"/>
            <a:ext cx="12191760" cy="114264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lang="en-US" sz="4400" strike="noStrike">
                <a:solidFill>
                  <a:srgbClr val="000000"/>
                </a:solidFill>
                <a:latin typeface="Palatino"/>
                <a:ea typeface="Palatino"/>
                <a:cs typeface="Palatino"/>
                <a:sym typeface="Palatino"/>
              </a:rPr>
              <a:t>More Details on Gibbs Sampling*</a:t>
            </a:r>
            <a:endParaRPr b="0" sz="4400" strike="noStrike">
              <a:solidFill>
                <a:srgbClr val="000000"/>
              </a:solidFill>
              <a:latin typeface="Arial"/>
              <a:ea typeface="Arial"/>
              <a:cs typeface="Arial"/>
              <a:sym typeface="Arial"/>
            </a:endParaRPr>
          </a:p>
        </p:txBody>
      </p:sp>
      <p:sp>
        <p:nvSpPr>
          <p:cNvPr id="784" name="Google Shape;784;p26"/>
          <p:cNvSpPr txBox="1"/>
          <p:nvPr/>
        </p:nvSpPr>
        <p:spPr>
          <a:xfrm>
            <a:off x="838080" y="1447920"/>
            <a:ext cx="11050200" cy="472896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t/>
            </a:r>
            <a:endParaRPr b="0" sz="3200" strike="noStrike">
              <a:solidFill>
                <a:srgbClr val="333399"/>
              </a:solidFill>
              <a:latin typeface="Calibri"/>
              <a:ea typeface="Calibri"/>
              <a:cs typeface="Calibri"/>
              <a:sym typeface="Calibri"/>
            </a:endParaRPr>
          </a:p>
          <a:p>
            <a:pPr indent="-342360" lvl="0" marL="342720" marR="0" rtl="0" algn="l">
              <a:lnSpc>
                <a:spcPct val="100000"/>
              </a:lnSpc>
              <a:spcBef>
                <a:spcPts val="601"/>
              </a:spcBef>
              <a:spcAft>
                <a:spcPts val="0"/>
              </a:spcAft>
              <a:buClr>
                <a:srgbClr val="333399"/>
              </a:buClr>
              <a:buSzPts val="2800"/>
              <a:buFont typeface="Noto Sans Symbols"/>
              <a:buChar char="▪"/>
            </a:pPr>
            <a:r>
              <a:rPr b="0" lang="en-US" sz="2800" strike="noStrike">
                <a:solidFill>
                  <a:srgbClr val="333399"/>
                </a:solidFill>
                <a:latin typeface="Palatino"/>
                <a:ea typeface="Palatino"/>
                <a:cs typeface="Palatino"/>
                <a:sym typeface="Palatino"/>
              </a:rPr>
              <a:t>Gibbs sampling belongs to a family of sampling methods called Markov chain Monte Carlo (MCMC)</a:t>
            </a:r>
            <a:endParaRPr b="0" sz="2800" strike="noStrike">
              <a:solidFill>
                <a:srgbClr val="333399"/>
              </a:solidFill>
              <a:latin typeface="Calibri"/>
              <a:ea typeface="Calibri"/>
              <a:cs typeface="Calibri"/>
              <a:sym typeface="Calibri"/>
            </a:endParaRPr>
          </a:p>
          <a:p>
            <a:pPr indent="0" lvl="0" marL="0" marR="0" rtl="0" algn="l">
              <a:spcBef>
                <a:spcPts val="0"/>
              </a:spcBef>
              <a:spcAft>
                <a:spcPts val="0"/>
              </a:spcAft>
              <a:buNone/>
            </a:pPr>
            <a:r>
              <a:t/>
            </a:r>
            <a:endParaRPr b="0" sz="2800" strike="noStrike">
              <a:solidFill>
                <a:srgbClr val="333399"/>
              </a:solidFill>
              <a:latin typeface="Calibri"/>
              <a:ea typeface="Calibri"/>
              <a:cs typeface="Calibri"/>
              <a:sym typeface="Calibri"/>
            </a:endParaRPr>
          </a:p>
          <a:p>
            <a:pPr indent="-285480" lvl="1" marL="743040" marR="0" rtl="0" algn="l">
              <a:lnSpc>
                <a:spcPct val="100000"/>
              </a:lnSpc>
              <a:spcBef>
                <a:spcPts val="499"/>
              </a:spcBef>
              <a:spcAft>
                <a:spcPts val="0"/>
              </a:spcAft>
              <a:buClr>
                <a:srgbClr val="000000"/>
              </a:buClr>
              <a:buSzPts val="2400"/>
              <a:buFont typeface="Noto Sans Symbols"/>
              <a:buChar char="▪"/>
            </a:pPr>
            <a:r>
              <a:rPr b="0" i="0" lang="en-US" sz="2400" u="none" cap="none" strike="noStrike">
                <a:solidFill>
                  <a:srgbClr val="000000"/>
                </a:solidFill>
                <a:latin typeface="Palatino"/>
                <a:ea typeface="Palatino"/>
                <a:cs typeface="Palatino"/>
                <a:sym typeface="Palatino"/>
              </a:rPr>
              <a:t>Specifically, it is a special case of a subset of MCMC methods called Metropolis-Hastings</a:t>
            </a:r>
            <a:endParaRPr b="0" i="0" sz="2400" u="none" cap="none" strike="noStrike">
              <a:solidFill>
                <a:srgbClr val="333399"/>
              </a:solidFill>
              <a:latin typeface="Calibri"/>
              <a:ea typeface="Calibri"/>
              <a:cs typeface="Calibri"/>
              <a:sym typeface="Calibri"/>
            </a:endParaRPr>
          </a:p>
          <a:p>
            <a:pPr indent="-342360" lvl="0" marL="342720" marR="0" rtl="0" algn="l">
              <a:lnSpc>
                <a:spcPct val="100000"/>
              </a:lnSpc>
              <a:spcBef>
                <a:spcPts val="601"/>
              </a:spcBef>
              <a:spcAft>
                <a:spcPts val="0"/>
              </a:spcAft>
              <a:buClr>
                <a:srgbClr val="333399"/>
              </a:buClr>
              <a:buSzPts val="2800"/>
              <a:buFont typeface="Noto Sans Symbols"/>
              <a:buChar char="▪"/>
            </a:pPr>
            <a:r>
              <a:rPr b="0" lang="en-US" sz="2800" strike="noStrike">
                <a:solidFill>
                  <a:srgbClr val="333399"/>
                </a:solidFill>
                <a:latin typeface="Palatino"/>
                <a:ea typeface="Palatino"/>
                <a:cs typeface="Palatino"/>
                <a:sym typeface="Palatino"/>
              </a:rPr>
              <a:t>You can read more about this here:</a:t>
            </a:r>
            <a:endParaRPr b="0" sz="2800" strike="noStrike">
              <a:solidFill>
                <a:srgbClr val="333399"/>
              </a:solidFill>
              <a:latin typeface="Calibri"/>
              <a:ea typeface="Calibri"/>
              <a:cs typeface="Calibri"/>
              <a:sym typeface="Calibri"/>
            </a:endParaRPr>
          </a:p>
          <a:p>
            <a:pPr indent="-342360" lvl="1" marL="799920" marR="0" rtl="0" algn="l">
              <a:lnSpc>
                <a:spcPct val="100000"/>
              </a:lnSpc>
              <a:spcBef>
                <a:spcPts val="601"/>
              </a:spcBef>
              <a:spcAft>
                <a:spcPts val="0"/>
              </a:spcAft>
              <a:buClr>
                <a:srgbClr val="000000"/>
              </a:buClr>
              <a:buSzPts val="2800"/>
              <a:buFont typeface="Noto Sans Symbols"/>
              <a:buChar char="▪"/>
            </a:pPr>
            <a:r>
              <a:rPr b="0" i="0" lang="en-US" sz="2800" u="none" cap="none" strike="noStrike">
                <a:solidFill>
                  <a:srgbClr val="333399"/>
                </a:solidFill>
                <a:latin typeface="Palatino"/>
                <a:ea typeface="Palatino"/>
                <a:cs typeface="Palatino"/>
                <a:sym typeface="Palatino"/>
              </a:rPr>
              <a:t> </a:t>
            </a:r>
            <a:r>
              <a:rPr b="0" i="0" lang="en-US" sz="2800" u="sng" cap="none" strike="noStrike">
                <a:solidFill>
                  <a:srgbClr val="0000FF"/>
                </a:solidFill>
                <a:latin typeface="Palatino"/>
                <a:ea typeface="Palatino"/>
                <a:cs typeface="Palatino"/>
                <a:sym typeface="Palatino"/>
                <a:hlinkClick r:id="rId3">
                  <a:extLst>
                    <a:ext uri="{A12FA001-AC4F-418D-AE19-62706E023703}">
                      <ahyp:hlinkClr val="tx"/>
                    </a:ext>
                  </a:extLst>
                </a:hlinkClick>
              </a:rPr>
              <a:t>https://ermongroup.github.io/cs228-notes/inference/sampling/</a:t>
            </a:r>
            <a:endParaRPr b="0" i="0" sz="2800" u="none" cap="none" strike="noStrike">
              <a:solidFill>
                <a:srgbClr val="333399"/>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88" name="Shape 788"/>
        <p:cNvGrpSpPr/>
        <p:nvPr/>
      </p:nvGrpSpPr>
      <p:grpSpPr>
        <a:xfrm>
          <a:off x="0" y="0"/>
          <a:ext cx="0" cy="0"/>
          <a:chOff x="0" y="0"/>
          <a:chExt cx="0" cy="0"/>
        </a:xfrm>
      </p:grpSpPr>
      <p:pic>
        <p:nvPicPr>
          <p:cNvPr descr="Picture 5" id="789" name="Google Shape;789;p27"/>
          <p:cNvPicPr preferRelativeResize="0"/>
          <p:nvPr/>
        </p:nvPicPr>
        <p:blipFill rotWithShape="1">
          <a:blip r:embed="rId3">
            <a:alphaModFix/>
          </a:blip>
          <a:srcRect b="0" l="0" r="0" t="0"/>
          <a:stretch/>
        </p:blipFill>
        <p:spPr>
          <a:xfrm>
            <a:off x="7364160" y="4254120"/>
            <a:ext cx="3254400" cy="2578320"/>
          </a:xfrm>
          <a:prstGeom prst="rect">
            <a:avLst/>
          </a:prstGeom>
          <a:noFill/>
          <a:ln>
            <a:noFill/>
          </a:ln>
        </p:spPr>
      </p:pic>
      <p:sp>
        <p:nvSpPr>
          <p:cNvPr id="790" name="Google Shape;790;p27"/>
          <p:cNvSpPr txBox="1"/>
          <p:nvPr/>
        </p:nvSpPr>
        <p:spPr>
          <a:xfrm>
            <a:off x="0" y="-25560"/>
            <a:ext cx="12191760" cy="114264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lang="en-US" sz="4400" strike="noStrike">
                <a:solidFill>
                  <a:srgbClr val="000000"/>
                </a:solidFill>
                <a:latin typeface="Palatino"/>
                <a:ea typeface="Palatino"/>
                <a:cs typeface="Palatino"/>
                <a:sym typeface="Palatino"/>
              </a:rPr>
              <a:t>Bayes’ Net Sampling Summary</a:t>
            </a:r>
            <a:endParaRPr b="0" sz="4400" strike="noStrike">
              <a:solidFill>
                <a:srgbClr val="000000"/>
              </a:solidFill>
              <a:latin typeface="Arial"/>
              <a:ea typeface="Arial"/>
              <a:cs typeface="Arial"/>
              <a:sym typeface="Arial"/>
            </a:endParaRPr>
          </a:p>
        </p:txBody>
      </p:sp>
      <p:sp>
        <p:nvSpPr>
          <p:cNvPr id="791" name="Google Shape;791;p27"/>
          <p:cNvSpPr txBox="1"/>
          <p:nvPr/>
        </p:nvSpPr>
        <p:spPr>
          <a:xfrm>
            <a:off x="406440" y="1219320"/>
            <a:ext cx="5917680" cy="4728960"/>
          </a:xfrm>
          <a:prstGeom prst="rect">
            <a:avLst/>
          </a:prstGeom>
          <a:noFill/>
          <a:ln>
            <a:noFill/>
          </a:ln>
        </p:spPr>
        <p:txBody>
          <a:bodyPr anchorCtr="0" anchor="t" bIns="45700" lIns="45700" spcFirstLastPara="1" rIns="45700" wrap="square" tIns="45700">
            <a:noAutofit/>
          </a:bodyPr>
          <a:lstStyle/>
          <a:p>
            <a:pPr indent="-342360" lvl="0" marL="342720" marR="0" rtl="0" algn="l">
              <a:lnSpc>
                <a:spcPct val="100000"/>
              </a:lnSpc>
              <a:spcBef>
                <a:spcPts val="0"/>
              </a:spcBef>
              <a:spcAft>
                <a:spcPts val="0"/>
              </a:spcAft>
              <a:buClr>
                <a:srgbClr val="333399"/>
              </a:buClr>
              <a:buSzPts val="2400"/>
              <a:buFont typeface="Noto Sans Symbols"/>
              <a:buChar char="▪"/>
            </a:pPr>
            <a:r>
              <a:rPr b="0" lang="en-US" sz="2400" strike="noStrike">
                <a:solidFill>
                  <a:srgbClr val="333399"/>
                </a:solidFill>
                <a:latin typeface="Palatino"/>
                <a:ea typeface="Palatino"/>
                <a:cs typeface="Palatino"/>
                <a:sym typeface="Palatino"/>
              </a:rPr>
              <a:t>Prior Sampling  P( Q )</a:t>
            </a:r>
            <a:endParaRPr b="0" sz="2400" strike="noStrike">
              <a:solidFill>
                <a:srgbClr val="333399"/>
              </a:solidFill>
              <a:latin typeface="Calibri"/>
              <a:ea typeface="Calibri"/>
              <a:cs typeface="Calibri"/>
              <a:sym typeface="Calibri"/>
            </a:endParaRPr>
          </a:p>
          <a:p>
            <a:pPr indent="0" lvl="0" marL="0" marR="0" rtl="0" algn="l">
              <a:lnSpc>
                <a:spcPct val="100000"/>
              </a:lnSpc>
              <a:spcBef>
                <a:spcPts val="700"/>
              </a:spcBef>
              <a:spcAft>
                <a:spcPts val="0"/>
              </a:spcAft>
              <a:buNone/>
            </a:pPr>
            <a:r>
              <a:t/>
            </a:r>
            <a:endParaRPr b="0" sz="2400" strike="noStrike">
              <a:solidFill>
                <a:srgbClr val="333399"/>
              </a:solidFill>
              <a:latin typeface="Calibri"/>
              <a:ea typeface="Calibri"/>
              <a:cs typeface="Calibri"/>
              <a:sym typeface="Calibri"/>
            </a:endParaRPr>
          </a:p>
          <a:p>
            <a:pPr indent="0" lvl="0" marL="0" marR="0" rtl="0" algn="l">
              <a:lnSpc>
                <a:spcPct val="100000"/>
              </a:lnSpc>
              <a:spcBef>
                <a:spcPts val="700"/>
              </a:spcBef>
              <a:spcAft>
                <a:spcPts val="0"/>
              </a:spcAft>
              <a:buNone/>
            </a:pPr>
            <a:r>
              <a:t/>
            </a:r>
            <a:endParaRPr b="0" sz="2400" strike="noStrike">
              <a:solidFill>
                <a:srgbClr val="333399"/>
              </a:solidFill>
              <a:latin typeface="Calibri"/>
              <a:ea typeface="Calibri"/>
              <a:cs typeface="Calibri"/>
              <a:sym typeface="Calibri"/>
            </a:endParaRPr>
          </a:p>
          <a:p>
            <a:pPr indent="0" lvl="0" marL="0" marR="0" rtl="0" algn="l">
              <a:lnSpc>
                <a:spcPct val="100000"/>
              </a:lnSpc>
              <a:spcBef>
                <a:spcPts val="700"/>
              </a:spcBef>
              <a:spcAft>
                <a:spcPts val="0"/>
              </a:spcAft>
              <a:buNone/>
            </a:pPr>
            <a:r>
              <a:t/>
            </a:r>
            <a:endParaRPr b="0" sz="2400" strike="noStrike">
              <a:solidFill>
                <a:srgbClr val="333399"/>
              </a:solidFill>
              <a:latin typeface="Calibri"/>
              <a:ea typeface="Calibri"/>
              <a:cs typeface="Calibri"/>
              <a:sym typeface="Calibri"/>
            </a:endParaRPr>
          </a:p>
          <a:p>
            <a:pPr indent="0" lvl="0" marL="0" marR="0" rtl="0" algn="l">
              <a:lnSpc>
                <a:spcPct val="100000"/>
              </a:lnSpc>
              <a:spcBef>
                <a:spcPts val="700"/>
              </a:spcBef>
              <a:spcAft>
                <a:spcPts val="0"/>
              </a:spcAft>
              <a:buNone/>
            </a:pPr>
            <a:r>
              <a:t/>
            </a:r>
            <a:endParaRPr b="0" sz="2400" strike="noStrike">
              <a:solidFill>
                <a:srgbClr val="333399"/>
              </a:solidFill>
              <a:latin typeface="Calibri"/>
              <a:ea typeface="Calibri"/>
              <a:cs typeface="Calibri"/>
              <a:sym typeface="Calibri"/>
            </a:endParaRPr>
          </a:p>
          <a:p>
            <a:pPr indent="0" lvl="0" marL="0" marR="0" rtl="0" algn="l">
              <a:spcBef>
                <a:spcPts val="0"/>
              </a:spcBef>
              <a:spcAft>
                <a:spcPts val="0"/>
              </a:spcAft>
              <a:buNone/>
            </a:pPr>
            <a:r>
              <a:t/>
            </a:r>
            <a:endParaRPr b="0" sz="2400" strike="noStrike">
              <a:solidFill>
                <a:srgbClr val="333399"/>
              </a:solidFill>
              <a:latin typeface="Calibri"/>
              <a:ea typeface="Calibri"/>
              <a:cs typeface="Calibri"/>
              <a:sym typeface="Calibri"/>
            </a:endParaRPr>
          </a:p>
          <a:p>
            <a:pPr indent="0" lvl="0" marL="0" marR="0" rtl="0" algn="l">
              <a:spcBef>
                <a:spcPts val="0"/>
              </a:spcBef>
              <a:spcAft>
                <a:spcPts val="0"/>
              </a:spcAft>
              <a:buNone/>
            </a:pPr>
            <a:r>
              <a:t/>
            </a:r>
            <a:endParaRPr b="0" sz="2400" strike="noStrike">
              <a:solidFill>
                <a:srgbClr val="333399"/>
              </a:solidFill>
              <a:latin typeface="Calibri"/>
              <a:ea typeface="Calibri"/>
              <a:cs typeface="Calibri"/>
              <a:sym typeface="Calibri"/>
            </a:endParaRPr>
          </a:p>
          <a:p>
            <a:pPr indent="-342360" lvl="0" marL="342720" marR="0" rtl="0" algn="l">
              <a:lnSpc>
                <a:spcPct val="100000"/>
              </a:lnSpc>
              <a:spcBef>
                <a:spcPts val="499"/>
              </a:spcBef>
              <a:spcAft>
                <a:spcPts val="0"/>
              </a:spcAft>
              <a:buClr>
                <a:srgbClr val="333399"/>
              </a:buClr>
              <a:buSzPts val="2400"/>
              <a:buFont typeface="Noto Sans Symbols"/>
              <a:buChar char="▪"/>
            </a:pPr>
            <a:r>
              <a:rPr b="0" lang="en-US" sz="2400" strike="noStrike">
                <a:solidFill>
                  <a:srgbClr val="333399"/>
                </a:solidFill>
                <a:latin typeface="Palatino"/>
                <a:ea typeface="Palatino"/>
                <a:cs typeface="Palatino"/>
                <a:sym typeface="Palatino"/>
              </a:rPr>
              <a:t>Likelihood Weighting  P( Q | e)</a:t>
            </a:r>
            <a:endParaRPr b="0" sz="2400" strike="noStrike">
              <a:solidFill>
                <a:srgbClr val="333399"/>
              </a:solidFill>
              <a:latin typeface="Calibri"/>
              <a:ea typeface="Calibri"/>
              <a:cs typeface="Calibri"/>
              <a:sym typeface="Calibri"/>
            </a:endParaRPr>
          </a:p>
        </p:txBody>
      </p:sp>
      <p:sp>
        <p:nvSpPr>
          <p:cNvPr id="792" name="Google Shape;792;p27"/>
          <p:cNvSpPr/>
          <p:nvPr/>
        </p:nvSpPr>
        <p:spPr>
          <a:xfrm>
            <a:off x="6014880" y="1219320"/>
            <a:ext cx="5826240" cy="2477160"/>
          </a:xfrm>
          <a:prstGeom prst="rect">
            <a:avLst/>
          </a:prstGeom>
          <a:noFill/>
          <a:ln>
            <a:noFill/>
          </a:ln>
        </p:spPr>
        <p:txBody>
          <a:bodyPr anchorCtr="0" anchor="t" bIns="45700" lIns="45700" spcFirstLastPara="1" rIns="45700" wrap="square" tIns="45700">
            <a:spAutoFit/>
          </a:bodyPr>
          <a:lstStyle/>
          <a:p>
            <a:pPr indent="-342360" lvl="0" marL="342720" marR="0" rtl="0" algn="l">
              <a:lnSpc>
                <a:spcPct val="100000"/>
              </a:lnSpc>
              <a:spcBef>
                <a:spcPts val="0"/>
              </a:spcBef>
              <a:spcAft>
                <a:spcPts val="0"/>
              </a:spcAft>
              <a:buClr>
                <a:srgbClr val="333399"/>
              </a:buClr>
              <a:buSzPts val="2400"/>
              <a:buFont typeface="Noto Sans Symbols"/>
              <a:buChar char="▪"/>
            </a:pPr>
            <a:r>
              <a:rPr b="0" lang="en-US" sz="2400" strike="noStrike">
                <a:solidFill>
                  <a:srgbClr val="333399"/>
                </a:solidFill>
                <a:latin typeface="Palatino"/>
                <a:ea typeface="Palatino"/>
                <a:cs typeface="Palatino"/>
                <a:sym typeface="Palatino"/>
              </a:rPr>
              <a:t>Rejection Sampling  P( Q | e )</a:t>
            </a:r>
            <a:endParaRPr b="0" sz="2400" strike="noStrike">
              <a:latin typeface="Arial"/>
              <a:ea typeface="Arial"/>
              <a:cs typeface="Arial"/>
              <a:sym typeface="Arial"/>
            </a:endParaRPr>
          </a:p>
          <a:p>
            <a:pPr indent="0" lvl="0" marL="0" marR="0" rtl="0" algn="l">
              <a:lnSpc>
                <a:spcPct val="100000"/>
              </a:lnSpc>
              <a:spcBef>
                <a:spcPts val="700"/>
              </a:spcBef>
              <a:spcAft>
                <a:spcPts val="0"/>
              </a:spcAft>
              <a:buNone/>
            </a:pPr>
            <a:r>
              <a:t/>
            </a:r>
            <a:endParaRPr b="0" sz="2400" strike="noStrike">
              <a:latin typeface="Arial"/>
              <a:ea typeface="Arial"/>
              <a:cs typeface="Arial"/>
              <a:sym typeface="Arial"/>
            </a:endParaRPr>
          </a:p>
          <a:p>
            <a:pPr indent="0" lvl="0" marL="0" marR="0" rtl="0" algn="l">
              <a:lnSpc>
                <a:spcPct val="100000"/>
              </a:lnSpc>
              <a:spcBef>
                <a:spcPts val="700"/>
              </a:spcBef>
              <a:spcAft>
                <a:spcPts val="0"/>
              </a:spcAft>
              <a:buNone/>
            </a:pPr>
            <a:r>
              <a:t/>
            </a:r>
            <a:endParaRPr b="0" sz="2400" strike="noStrike">
              <a:latin typeface="Arial"/>
              <a:ea typeface="Arial"/>
              <a:cs typeface="Arial"/>
              <a:sym typeface="Arial"/>
            </a:endParaRPr>
          </a:p>
          <a:p>
            <a:pPr indent="0" lvl="0" marL="0" marR="0" rtl="0" algn="l">
              <a:lnSpc>
                <a:spcPct val="100000"/>
              </a:lnSpc>
              <a:spcBef>
                <a:spcPts val="700"/>
              </a:spcBef>
              <a:spcAft>
                <a:spcPts val="0"/>
              </a:spcAft>
              <a:buNone/>
            </a:pPr>
            <a:r>
              <a:t/>
            </a:r>
            <a:endParaRPr b="0" sz="2400" strike="noStrike">
              <a:latin typeface="Arial"/>
              <a:ea typeface="Arial"/>
              <a:cs typeface="Arial"/>
              <a:sym typeface="Arial"/>
            </a:endParaRPr>
          </a:p>
          <a:p>
            <a:pPr indent="0" lvl="0" marL="0" marR="0" rtl="0" algn="l">
              <a:lnSpc>
                <a:spcPct val="100000"/>
              </a:lnSpc>
              <a:spcBef>
                <a:spcPts val="700"/>
              </a:spcBef>
              <a:spcAft>
                <a:spcPts val="0"/>
              </a:spcAft>
              <a:buNone/>
            </a:pPr>
            <a:r>
              <a:t/>
            </a:r>
            <a:endParaRPr b="0" sz="2400" strike="noStrike">
              <a:latin typeface="Arial"/>
              <a:ea typeface="Arial"/>
              <a:cs typeface="Arial"/>
              <a:sym typeface="Arial"/>
            </a:endParaRPr>
          </a:p>
          <a:p>
            <a:pPr indent="0" lvl="0" marL="0" marR="0" rtl="0" algn="l">
              <a:lnSpc>
                <a:spcPct val="100000"/>
              </a:lnSpc>
              <a:spcBef>
                <a:spcPts val="700"/>
              </a:spcBef>
              <a:spcAft>
                <a:spcPts val="0"/>
              </a:spcAft>
              <a:buNone/>
            </a:pPr>
            <a:r>
              <a:t/>
            </a:r>
            <a:endParaRPr b="0" sz="2400" strike="noStrike">
              <a:latin typeface="Arial"/>
              <a:ea typeface="Arial"/>
              <a:cs typeface="Arial"/>
              <a:sym typeface="Arial"/>
            </a:endParaRPr>
          </a:p>
          <a:p>
            <a:pPr indent="0" lvl="0" marL="0" marR="0" rtl="0" algn="l">
              <a:lnSpc>
                <a:spcPct val="100000"/>
              </a:lnSpc>
              <a:spcBef>
                <a:spcPts val="400"/>
              </a:spcBef>
              <a:spcAft>
                <a:spcPts val="0"/>
              </a:spcAft>
              <a:buNone/>
            </a:pPr>
            <a:r>
              <a:t/>
            </a:r>
            <a:endParaRPr b="0" sz="2400" strike="noStrike">
              <a:latin typeface="Arial"/>
              <a:ea typeface="Arial"/>
              <a:cs typeface="Arial"/>
              <a:sym typeface="Arial"/>
            </a:endParaRPr>
          </a:p>
          <a:p>
            <a:pPr indent="-342360" lvl="0" marL="342720" marR="0" rtl="0" algn="l">
              <a:lnSpc>
                <a:spcPct val="100000"/>
              </a:lnSpc>
              <a:spcBef>
                <a:spcPts val="499"/>
              </a:spcBef>
              <a:spcAft>
                <a:spcPts val="0"/>
              </a:spcAft>
              <a:buClr>
                <a:srgbClr val="333399"/>
              </a:buClr>
              <a:buSzPts val="2400"/>
              <a:buFont typeface="Noto Sans Symbols"/>
              <a:buChar char="▪"/>
            </a:pPr>
            <a:r>
              <a:rPr b="0" lang="en-US" sz="2400" strike="noStrike">
                <a:solidFill>
                  <a:srgbClr val="333399"/>
                </a:solidFill>
                <a:latin typeface="Palatino"/>
                <a:ea typeface="Palatino"/>
                <a:cs typeface="Palatino"/>
                <a:sym typeface="Palatino"/>
              </a:rPr>
              <a:t>Gibbs Sampling  P( Q | e )</a:t>
            </a:r>
            <a:endParaRPr b="0" sz="2400" strike="noStrike">
              <a:latin typeface="Arial"/>
              <a:ea typeface="Arial"/>
              <a:cs typeface="Arial"/>
              <a:sym typeface="Arial"/>
            </a:endParaRPr>
          </a:p>
        </p:txBody>
      </p:sp>
      <p:pic>
        <p:nvPicPr>
          <p:cNvPr descr="Picture 6" id="793" name="Google Shape;793;p27"/>
          <p:cNvPicPr preferRelativeResize="0"/>
          <p:nvPr/>
        </p:nvPicPr>
        <p:blipFill rotWithShape="1">
          <a:blip r:embed="rId4">
            <a:alphaModFix/>
          </a:blip>
          <a:srcRect b="0" l="0" r="0" t="0"/>
          <a:stretch/>
        </p:blipFill>
        <p:spPr>
          <a:xfrm>
            <a:off x="419040" y="5078880"/>
            <a:ext cx="5105160" cy="1218600"/>
          </a:xfrm>
          <a:prstGeom prst="rect">
            <a:avLst/>
          </a:prstGeom>
          <a:noFill/>
          <a:ln>
            <a:noFill/>
          </a:ln>
        </p:spPr>
      </p:pic>
      <p:pic>
        <p:nvPicPr>
          <p:cNvPr descr="Picture 7" id="794" name="Google Shape;794;p27"/>
          <p:cNvPicPr preferRelativeResize="0"/>
          <p:nvPr/>
        </p:nvPicPr>
        <p:blipFill rotWithShape="1">
          <a:blip r:embed="rId5">
            <a:alphaModFix/>
          </a:blip>
          <a:srcRect b="0" l="0" r="0" t="0"/>
          <a:stretch/>
        </p:blipFill>
        <p:spPr>
          <a:xfrm>
            <a:off x="6477120" y="1893960"/>
            <a:ext cx="5028840" cy="1308240"/>
          </a:xfrm>
          <a:prstGeom prst="rect">
            <a:avLst/>
          </a:prstGeom>
          <a:noFill/>
          <a:ln>
            <a:noFill/>
          </a:ln>
        </p:spPr>
      </p:pic>
      <p:pic>
        <p:nvPicPr>
          <p:cNvPr descr="Picture 8" id="795" name="Google Shape;795;p27"/>
          <p:cNvPicPr preferRelativeResize="0"/>
          <p:nvPr/>
        </p:nvPicPr>
        <p:blipFill rotWithShape="1">
          <a:blip r:embed="rId6">
            <a:alphaModFix/>
          </a:blip>
          <a:srcRect b="0" l="0" r="0" t="0"/>
          <a:stretch/>
        </p:blipFill>
        <p:spPr>
          <a:xfrm>
            <a:off x="380880" y="2133720"/>
            <a:ext cx="5181120" cy="1317960"/>
          </a:xfrm>
          <a:prstGeom prst="rect">
            <a:avLst/>
          </a:prstGeom>
          <a:noFill/>
          <a:ln>
            <a:noFill/>
          </a:ln>
        </p:spPr>
      </p:pic>
      <p:pic>
        <p:nvPicPr>
          <p:cNvPr descr="Picture 10" id="796" name="Google Shape;796;p27"/>
          <p:cNvPicPr preferRelativeResize="0"/>
          <p:nvPr/>
        </p:nvPicPr>
        <p:blipFill rotWithShape="1">
          <a:blip r:embed="rId7">
            <a:alphaModFix/>
          </a:blip>
          <a:srcRect b="0" l="0" r="0" t="0"/>
          <a:stretch/>
        </p:blipFill>
        <p:spPr>
          <a:xfrm>
            <a:off x="1866960" y="4581000"/>
            <a:ext cx="907560" cy="72612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1">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1">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1">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1">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1">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1">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1">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1">
                                            <p:txEl>
                                              <p:pRg end="7" st="7"/>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2">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2">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2">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2">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2">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2">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2">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2">
                                            <p:txEl>
                                              <p:pRg end="7" st="7"/>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
          <p:cNvSpPr txBox="1"/>
          <p:nvPr/>
        </p:nvSpPr>
        <p:spPr>
          <a:xfrm>
            <a:off x="0" y="-25560"/>
            <a:ext cx="12191760" cy="114264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lang="en-US" sz="4400" strike="noStrike">
                <a:solidFill>
                  <a:srgbClr val="000000"/>
                </a:solidFill>
                <a:latin typeface="Calibri"/>
                <a:ea typeface="Calibri"/>
                <a:cs typeface="Calibri"/>
                <a:sym typeface="Calibri"/>
              </a:rPr>
              <a:t>Recap: Bayesian Inference (Exact)</a:t>
            </a:r>
            <a:endParaRPr b="0" sz="4400" strike="noStrike">
              <a:solidFill>
                <a:srgbClr val="000000"/>
              </a:solidFill>
              <a:latin typeface="Arial"/>
              <a:ea typeface="Arial"/>
              <a:cs typeface="Arial"/>
              <a:sym typeface="Arial"/>
            </a:endParaRPr>
          </a:p>
        </p:txBody>
      </p:sp>
      <p:sp>
        <p:nvSpPr>
          <p:cNvPr id="137" name="Google Shape;137;p3"/>
          <p:cNvSpPr txBox="1"/>
          <p:nvPr/>
        </p:nvSpPr>
        <p:spPr>
          <a:xfrm>
            <a:off x="1447920" y="2362320"/>
            <a:ext cx="5486040" cy="3458880"/>
          </a:xfrm>
          <a:prstGeom prst="rect">
            <a:avLst/>
          </a:prstGeom>
          <a:noFill/>
          <a:ln>
            <a:noFill/>
          </a:ln>
        </p:spPr>
        <p:txBody>
          <a:bodyPr anchorCtr="0" anchor="t" bIns="45700" lIns="45700" spcFirstLastPara="1" rIns="45700" wrap="square" tIns="45700">
            <a:noAutofit/>
          </a:bodyPr>
          <a:lstStyle/>
          <a:p>
            <a:pPr indent="-342360" lvl="0" marL="342720" marR="0" rtl="0" algn="l">
              <a:lnSpc>
                <a:spcPct val="100000"/>
              </a:lnSpc>
              <a:spcBef>
                <a:spcPts val="0"/>
              </a:spcBef>
              <a:spcAft>
                <a:spcPts val="0"/>
              </a:spcAft>
              <a:buClr>
                <a:srgbClr val="333399"/>
              </a:buClr>
              <a:buSzPts val="3200"/>
              <a:buFont typeface="Noto Sans Symbols"/>
              <a:buChar char="▪"/>
            </a:pPr>
            <a:r>
              <a:rPr b="0" lang="en-US" sz="3200" strike="noStrike">
                <a:solidFill>
                  <a:srgbClr val="333399"/>
                </a:solidFill>
                <a:latin typeface="Calibri"/>
                <a:ea typeface="Calibri"/>
                <a:cs typeface="Calibri"/>
                <a:sym typeface="Calibri"/>
              </a:rPr>
              <a:t>Inference by Enumeration</a:t>
            </a:r>
            <a:endParaRPr b="0" sz="3200" strike="noStrike">
              <a:solidFill>
                <a:srgbClr val="333399"/>
              </a:solidFill>
              <a:latin typeface="Calibri"/>
              <a:ea typeface="Calibri"/>
              <a:cs typeface="Calibri"/>
              <a:sym typeface="Calibri"/>
            </a:endParaRPr>
          </a:p>
          <a:p>
            <a:pPr indent="0" lvl="0" marL="0" marR="0" rtl="0" algn="l">
              <a:spcBef>
                <a:spcPts val="0"/>
              </a:spcBef>
              <a:spcAft>
                <a:spcPts val="0"/>
              </a:spcAft>
              <a:buNone/>
            </a:pPr>
            <a:r>
              <a:t/>
            </a:r>
            <a:endParaRPr b="0" sz="3200" strike="noStrike">
              <a:solidFill>
                <a:srgbClr val="333399"/>
              </a:solidFill>
              <a:latin typeface="Calibri"/>
              <a:ea typeface="Calibri"/>
              <a:cs typeface="Calibri"/>
              <a:sym typeface="Calibri"/>
            </a:endParaRPr>
          </a:p>
        </p:txBody>
      </p:sp>
      <p:sp>
        <p:nvSpPr>
          <p:cNvPr id="138" name="Google Shape;138;p3"/>
          <p:cNvSpPr/>
          <p:nvPr/>
        </p:nvSpPr>
        <p:spPr>
          <a:xfrm>
            <a:off x="379440" y="2514600"/>
            <a:ext cx="533160" cy="533160"/>
          </a:xfrm>
          <a:prstGeom prst="ellipse">
            <a:avLst/>
          </a:prstGeom>
          <a:solidFill>
            <a:schemeClr val="lt1"/>
          </a:solidFill>
          <a:ln cap="flat" cmpd="sng" w="28425">
            <a:solidFill>
              <a:schemeClr val="dk1"/>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1" lang="en-US" sz="2400" strike="noStrike">
                <a:solidFill>
                  <a:srgbClr val="000000"/>
                </a:solidFill>
                <a:latin typeface="Times New Roman"/>
                <a:ea typeface="Times New Roman"/>
                <a:cs typeface="Times New Roman"/>
                <a:sym typeface="Times New Roman"/>
              </a:rPr>
              <a:t>T</a:t>
            </a:r>
            <a:endParaRPr b="0" sz="2400" strike="noStrike">
              <a:latin typeface="Arial"/>
              <a:ea typeface="Arial"/>
              <a:cs typeface="Arial"/>
              <a:sym typeface="Arial"/>
            </a:endParaRPr>
          </a:p>
        </p:txBody>
      </p:sp>
      <p:sp>
        <p:nvSpPr>
          <p:cNvPr id="139" name="Google Shape;139;p3"/>
          <p:cNvSpPr/>
          <p:nvPr/>
        </p:nvSpPr>
        <p:spPr>
          <a:xfrm>
            <a:off x="379440" y="3581280"/>
            <a:ext cx="533160" cy="533160"/>
          </a:xfrm>
          <a:prstGeom prst="ellipse">
            <a:avLst/>
          </a:prstGeom>
          <a:solidFill>
            <a:schemeClr val="lt1"/>
          </a:solidFill>
          <a:ln cap="flat" cmpd="sng" w="28425">
            <a:solidFill>
              <a:schemeClr val="dk1"/>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1" lang="en-US" sz="2400" strike="noStrike">
                <a:solidFill>
                  <a:srgbClr val="000000"/>
                </a:solidFill>
                <a:latin typeface="Times New Roman"/>
                <a:ea typeface="Times New Roman"/>
                <a:cs typeface="Times New Roman"/>
                <a:sym typeface="Times New Roman"/>
              </a:rPr>
              <a:t>L</a:t>
            </a:r>
            <a:endParaRPr b="0" sz="2400" strike="noStrike">
              <a:latin typeface="Arial"/>
              <a:ea typeface="Arial"/>
              <a:cs typeface="Arial"/>
              <a:sym typeface="Arial"/>
            </a:endParaRPr>
          </a:p>
        </p:txBody>
      </p:sp>
      <p:sp>
        <p:nvSpPr>
          <p:cNvPr id="140" name="Google Shape;140;p3"/>
          <p:cNvSpPr/>
          <p:nvPr/>
        </p:nvSpPr>
        <p:spPr>
          <a:xfrm rot="5400000">
            <a:off x="379440" y="3314520"/>
            <a:ext cx="533160" cy="2880"/>
          </a:xfrm>
          <a:custGeom>
            <a:rect b="b" l="l" r="r" t="t"/>
            <a:pathLst>
              <a:path extrusionOk="0" h="21600" w="21600">
                <a:moveTo>
                  <a:pt x="0" y="0"/>
                </a:moveTo>
                <a:lnTo>
                  <a:pt x="21600" y="21600"/>
                </a:lnTo>
              </a:path>
            </a:pathLst>
          </a:custGeom>
          <a:noFill/>
          <a:ln cap="flat" cmpd="sng" w="28425">
            <a:solidFill>
              <a:schemeClr val="dk1"/>
            </a:solidFill>
            <a:prstDash val="solid"/>
            <a:round/>
            <a:headEnd len="sm" w="sm" type="none"/>
            <a:tailEnd len="lg" w="lg" type="triangle"/>
          </a:ln>
        </p:spPr>
      </p:sp>
      <p:sp>
        <p:nvSpPr>
          <p:cNvPr id="141" name="Google Shape;141;p3"/>
          <p:cNvSpPr/>
          <p:nvPr/>
        </p:nvSpPr>
        <p:spPr>
          <a:xfrm>
            <a:off x="380880" y="1447920"/>
            <a:ext cx="533160" cy="533160"/>
          </a:xfrm>
          <a:prstGeom prst="ellipse">
            <a:avLst/>
          </a:prstGeom>
          <a:solidFill>
            <a:schemeClr val="lt1"/>
          </a:solidFill>
          <a:ln cap="flat" cmpd="sng" w="28425">
            <a:solidFill>
              <a:schemeClr val="dk1"/>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1" lang="en-US" sz="2400" strike="noStrike">
                <a:solidFill>
                  <a:srgbClr val="000000"/>
                </a:solidFill>
                <a:latin typeface="Times New Roman"/>
                <a:ea typeface="Times New Roman"/>
                <a:cs typeface="Times New Roman"/>
                <a:sym typeface="Times New Roman"/>
              </a:rPr>
              <a:t>R</a:t>
            </a:r>
            <a:endParaRPr b="0" sz="2400" strike="noStrike">
              <a:latin typeface="Arial"/>
              <a:ea typeface="Arial"/>
              <a:cs typeface="Arial"/>
              <a:sym typeface="Arial"/>
            </a:endParaRPr>
          </a:p>
        </p:txBody>
      </p:sp>
      <p:sp>
        <p:nvSpPr>
          <p:cNvPr id="142" name="Google Shape;142;p3"/>
          <p:cNvSpPr/>
          <p:nvPr/>
        </p:nvSpPr>
        <p:spPr>
          <a:xfrm rot="5400000">
            <a:off x="380520" y="2247120"/>
            <a:ext cx="533160" cy="1080"/>
          </a:xfrm>
          <a:custGeom>
            <a:rect b="b" l="l" r="r" t="t"/>
            <a:pathLst>
              <a:path extrusionOk="0" h="21600" w="21600">
                <a:moveTo>
                  <a:pt x="0" y="0"/>
                </a:moveTo>
                <a:lnTo>
                  <a:pt x="21600" y="21600"/>
                </a:lnTo>
              </a:path>
            </a:pathLst>
          </a:custGeom>
          <a:noFill/>
          <a:ln cap="flat" cmpd="sng" w="28425">
            <a:solidFill>
              <a:schemeClr val="dk1"/>
            </a:solidFill>
            <a:prstDash val="solid"/>
            <a:round/>
            <a:headEnd len="sm" w="sm" type="none"/>
            <a:tailEnd len="lg" w="lg" type="triangle"/>
          </a:ln>
        </p:spPr>
      </p:sp>
      <p:pic>
        <p:nvPicPr>
          <p:cNvPr descr="latex-image-1.pdf" id="143" name="Google Shape;143;p3"/>
          <p:cNvPicPr preferRelativeResize="0"/>
          <p:nvPr/>
        </p:nvPicPr>
        <p:blipFill rotWithShape="1">
          <a:blip r:embed="rId3">
            <a:alphaModFix/>
          </a:blip>
          <a:srcRect b="0" l="0" r="0" t="0"/>
          <a:stretch/>
        </p:blipFill>
        <p:spPr>
          <a:xfrm>
            <a:off x="1981080" y="1523880"/>
            <a:ext cx="1828440" cy="469440"/>
          </a:xfrm>
          <a:prstGeom prst="rect">
            <a:avLst/>
          </a:prstGeom>
          <a:noFill/>
          <a:ln>
            <a:noFill/>
          </a:ln>
        </p:spPr>
      </p:pic>
      <p:sp>
        <p:nvSpPr>
          <p:cNvPr id="144" name="Google Shape;144;p3"/>
          <p:cNvSpPr/>
          <p:nvPr/>
        </p:nvSpPr>
        <p:spPr>
          <a:xfrm>
            <a:off x="6781680" y="2362320"/>
            <a:ext cx="4876560" cy="3458880"/>
          </a:xfrm>
          <a:prstGeom prst="rect">
            <a:avLst/>
          </a:prstGeom>
          <a:noFill/>
          <a:ln>
            <a:noFill/>
          </a:ln>
        </p:spPr>
        <p:txBody>
          <a:bodyPr anchorCtr="0" anchor="t" bIns="45700" lIns="91425" spcFirstLastPara="1" rIns="91425" wrap="square" tIns="45700">
            <a:noAutofit/>
          </a:bodyPr>
          <a:lstStyle/>
          <a:p>
            <a:pPr indent="-342360" lvl="0" marL="342720" marR="0" rtl="0" algn="l">
              <a:lnSpc>
                <a:spcPct val="100000"/>
              </a:lnSpc>
              <a:spcBef>
                <a:spcPts val="0"/>
              </a:spcBef>
              <a:spcAft>
                <a:spcPts val="0"/>
              </a:spcAft>
              <a:buClr>
                <a:srgbClr val="333399"/>
              </a:buClr>
              <a:buSzPts val="3200"/>
              <a:buFont typeface="Noto Sans Symbols"/>
              <a:buChar char="▪"/>
            </a:pPr>
            <a:r>
              <a:rPr b="0" lang="en-US" sz="3200" strike="noStrike">
                <a:solidFill>
                  <a:srgbClr val="333399"/>
                </a:solidFill>
                <a:latin typeface="Calibri"/>
                <a:ea typeface="Calibri"/>
                <a:cs typeface="Calibri"/>
                <a:sym typeface="Calibri"/>
              </a:rPr>
              <a:t>Variable Elimination</a:t>
            </a:r>
            <a:endParaRPr b="0" sz="3200" strike="noStrike">
              <a:latin typeface="Arial"/>
              <a:ea typeface="Arial"/>
              <a:cs typeface="Arial"/>
              <a:sym typeface="Arial"/>
            </a:endParaRPr>
          </a:p>
          <a:p>
            <a:pPr indent="0" lvl="0" marL="0" marR="0" rtl="0" algn="l">
              <a:lnSpc>
                <a:spcPct val="100000"/>
              </a:lnSpc>
              <a:spcBef>
                <a:spcPts val="561"/>
              </a:spcBef>
              <a:spcAft>
                <a:spcPts val="0"/>
              </a:spcAft>
              <a:buNone/>
            </a:pPr>
            <a:r>
              <a:t/>
            </a:r>
            <a:endParaRPr b="0" sz="3200" strike="noStrike">
              <a:latin typeface="Arial"/>
              <a:ea typeface="Arial"/>
              <a:cs typeface="Arial"/>
              <a:sym typeface="Arial"/>
            </a:endParaRPr>
          </a:p>
        </p:txBody>
      </p:sp>
      <p:pic>
        <p:nvPicPr>
          <p:cNvPr descr="latex-image-1.pdf" id="145" name="Google Shape;145;p3"/>
          <p:cNvPicPr preferRelativeResize="0"/>
          <p:nvPr/>
        </p:nvPicPr>
        <p:blipFill rotWithShape="1">
          <a:blip r:embed="rId4">
            <a:alphaModFix/>
          </a:blip>
          <a:srcRect b="0" l="0" r="0" t="0"/>
          <a:stretch/>
        </p:blipFill>
        <p:spPr>
          <a:xfrm>
            <a:off x="7315200" y="3276720"/>
            <a:ext cx="3504960" cy="637560"/>
          </a:xfrm>
          <a:prstGeom prst="rect">
            <a:avLst/>
          </a:prstGeom>
          <a:noFill/>
          <a:ln>
            <a:noFill/>
          </a:ln>
        </p:spPr>
      </p:pic>
      <p:sp>
        <p:nvSpPr>
          <p:cNvPr id="146" name="Google Shape;146;p3"/>
          <p:cNvSpPr/>
          <p:nvPr/>
        </p:nvSpPr>
        <p:spPr>
          <a:xfrm>
            <a:off x="9552960" y="3934440"/>
            <a:ext cx="1121400" cy="3646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lang="en-US" sz="1800" strike="noStrike">
                <a:solidFill>
                  <a:srgbClr val="FF0000"/>
                </a:solidFill>
                <a:latin typeface="Calibri"/>
                <a:ea typeface="Calibri"/>
                <a:cs typeface="Calibri"/>
                <a:sym typeface="Calibri"/>
              </a:rPr>
              <a:t>Join on r</a:t>
            </a:r>
            <a:endParaRPr b="0" sz="1800" strike="noStrike">
              <a:latin typeface="Arial"/>
              <a:ea typeface="Arial"/>
              <a:cs typeface="Arial"/>
              <a:sym typeface="Arial"/>
            </a:endParaRPr>
          </a:p>
        </p:txBody>
      </p:sp>
      <p:sp>
        <p:nvSpPr>
          <p:cNvPr id="147" name="Google Shape;147;p3"/>
          <p:cNvSpPr/>
          <p:nvPr/>
        </p:nvSpPr>
        <p:spPr>
          <a:xfrm>
            <a:off x="3932280" y="3998880"/>
            <a:ext cx="1121400" cy="3646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lang="en-US" sz="1800" strike="noStrike">
                <a:solidFill>
                  <a:srgbClr val="FF0000"/>
                </a:solidFill>
                <a:latin typeface="Calibri"/>
                <a:ea typeface="Calibri"/>
                <a:cs typeface="Calibri"/>
                <a:sym typeface="Calibri"/>
              </a:rPr>
              <a:t>Join on r</a:t>
            </a:r>
            <a:endParaRPr b="0" sz="1800" strike="noStrike">
              <a:latin typeface="Arial"/>
              <a:ea typeface="Arial"/>
              <a:cs typeface="Arial"/>
              <a:sym typeface="Arial"/>
            </a:endParaRPr>
          </a:p>
        </p:txBody>
      </p:sp>
      <p:sp>
        <p:nvSpPr>
          <p:cNvPr id="148" name="Google Shape;148;p3"/>
          <p:cNvSpPr/>
          <p:nvPr/>
        </p:nvSpPr>
        <p:spPr>
          <a:xfrm>
            <a:off x="3588840" y="4648320"/>
            <a:ext cx="1117080" cy="3646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lang="en-US" sz="1800" strike="noStrike">
                <a:solidFill>
                  <a:srgbClr val="FF0000"/>
                </a:solidFill>
                <a:latin typeface="Calibri"/>
                <a:ea typeface="Calibri"/>
                <a:cs typeface="Calibri"/>
                <a:sym typeface="Calibri"/>
              </a:rPr>
              <a:t>Join on t</a:t>
            </a:r>
            <a:endParaRPr b="0" sz="1800" strike="noStrike">
              <a:latin typeface="Arial"/>
              <a:ea typeface="Arial"/>
              <a:cs typeface="Arial"/>
              <a:sym typeface="Arial"/>
            </a:endParaRPr>
          </a:p>
        </p:txBody>
      </p:sp>
      <p:sp>
        <p:nvSpPr>
          <p:cNvPr id="149" name="Google Shape;149;p3"/>
          <p:cNvSpPr/>
          <p:nvPr/>
        </p:nvSpPr>
        <p:spPr>
          <a:xfrm>
            <a:off x="8933760" y="5257800"/>
            <a:ext cx="1117080" cy="3646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lang="en-US" sz="1800" strike="noStrike">
                <a:solidFill>
                  <a:srgbClr val="FF0000"/>
                </a:solidFill>
                <a:latin typeface="Calibri"/>
                <a:ea typeface="Calibri"/>
                <a:cs typeface="Calibri"/>
                <a:sym typeface="Calibri"/>
              </a:rPr>
              <a:t>Join on t</a:t>
            </a:r>
            <a:endParaRPr b="0" sz="1800" strike="noStrike">
              <a:latin typeface="Arial"/>
              <a:ea typeface="Arial"/>
              <a:cs typeface="Arial"/>
              <a:sym typeface="Arial"/>
            </a:endParaRPr>
          </a:p>
        </p:txBody>
      </p:sp>
      <p:sp>
        <p:nvSpPr>
          <p:cNvPr id="150" name="Google Shape;150;p3"/>
          <p:cNvSpPr/>
          <p:nvPr/>
        </p:nvSpPr>
        <p:spPr>
          <a:xfrm>
            <a:off x="9260640" y="4648320"/>
            <a:ext cx="1421640" cy="3646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lang="en-US" sz="1800" strike="noStrike">
                <a:solidFill>
                  <a:srgbClr val="FF0000"/>
                </a:solidFill>
                <a:latin typeface="Calibri"/>
                <a:ea typeface="Calibri"/>
                <a:cs typeface="Calibri"/>
                <a:sym typeface="Calibri"/>
              </a:rPr>
              <a:t>Eliminate r</a:t>
            </a:r>
            <a:endParaRPr b="0" sz="1800" strike="noStrike">
              <a:latin typeface="Arial"/>
              <a:ea typeface="Arial"/>
              <a:cs typeface="Arial"/>
              <a:sym typeface="Arial"/>
            </a:endParaRPr>
          </a:p>
        </p:txBody>
      </p:sp>
      <p:sp>
        <p:nvSpPr>
          <p:cNvPr id="151" name="Google Shape;151;p3"/>
          <p:cNvSpPr/>
          <p:nvPr/>
        </p:nvSpPr>
        <p:spPr>
          <a:xfrm>
            <a:off x="8500680" y="6019920"/>
            <a:ext cx="1416960" cy="3646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lang="en-US" sz="1800" strike="noStrike">
                <a:solidFill>
                  <a:srgbClr val="FF0000"/>
                </a:solidFill>
                <a:latin typeface="Calibri"/>
                <a:ea typeface="Calibri"/>
                <a:cs typeface="Calibri"/>
                <a:sym typeface="Calibri"/>
              </a:rPr>
              <a:t>Eliminate t</a:t>
            </a:r>
            <a:endParaRPr b="0" sz="1800" strike="noStrike">
              <a:latin typeface="Arial"/>
              <a:ea typeface="Arial"/>
              <a:cs typeface="Arial"/>
              <a:sym typeface="Arial"/>
            </a:endParaRPr>
          </a:p>
        </p:txBody>
      </p:sp>
      <p:sp>
        <p:nvSpPr>
          <p:cNvPr id="152" name="Google Shape;152;p3"/>
          <p:cNvSpPr/>
          <p:nvPr/>
        </p:nvSpPr>
        <p:spPr>
          <a:xfrm>
            <a:off x="3317040" y="5257800"/>
            <a:ext cx="1421640" cy="3646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lang="en-US" sz="1800" strike="noStrike">
                <a:solidFill>
                  <a:srgbClr val="FF0000"/>
                </a:solidFill>
                <a:latin typeface="Calibri"/>
                <a:ea typeface="Calibri"/>
                <a:cs typeface="Calibri"/>
                <a:sym typeface="Calibri"/>
              </a:rPr>
              <a:t>Eliminate r</a:t>
            </a:r>
            <a:endParaRPr b="0" sz="1800" strike="noStrike">
              <a:latin typeface="Arial"/>
              <a:ea typeface="Arial"/>
              <a:cs typeface="Arial"/>
              <a:sym typeface="Arial"/>
            </a:endParaRPr>
          </a:p>
        </p:txBody>
      </p:sp>
      <p:pic>
        <p:nvPicPr>
          <p:cNvPr descr="latex-image-1.pdf" id="153" name="Google Shape;153;p3"/>
          <p:cNvPicPr preferRelativeResize="0"/>
          <p:nvPr/>
        </p:nvPicPr>
        <p:blipFill rotWithShape="1">
          <a:blip r:embed="rId5">
            <a:alphaModFix/>
          </a:blip>
          <a:srcRect b="0" l="0" r="0" t="0"/>
          <a:stretch/>
        </p:blipFill>
        <p:spPr>
          <a:xfrm>
            <a:off x="2057400" y="3352680"/>
            <a:ext cx="3098520" cy="571680"/>
          </a:xfrm>
          <a:prstGeom prst="rect">
            <a:avLst/>
          </a:prstGeom>
          <a:noFill/>
          <a:ln>
            <a:noFill/>
          </a:ln>
        </p:spPr>
      </p:pic>
      <p:sp>
        <p:nvSpPr>
          <p:cNvPr id="154" name="Google Shape;154;p3"/>
          <p:cNvSpPr/>
          <p:nvPr/>
        </p:nvSpPr>
        <p:spPr>
          <a:xfrm>
            <a:off x="3090600" y="5955120"/>
            <a:ext cx="1416960" cy="3646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lang="en-US" sz="1800" strike="noStrike">
                <a:solidFill>
                  <a:srgbClr val="FF0000"/>
                </a:solidFill>
                <a:latin typeface="Calibri"/>
                <a:ea typeface="Calibri"/>
                <a:cs typeface="Calibri"/>
                <a:sym typeface="Calibri"/>
              </a:rPr>
              <a:t>Eliminate t</a:t>
            </a:r>
            <a:endParaRPr b="0" sz="1800" strike="noStrike">
              <a:latin typeface="Arial"/>
              <a:ea typeface="Arial"/>
              <a:cs typeface="Arial"/>
              <a:sym typeface="Arial"/>
            </a:endParaRPr>
          </a:p>
        </p:txBody>
      </p:sp>
      <p:sp>
        <p:nvSpPr>
          <p:cNvPr id="155" name="Google Shape;155;p3"/>
          <p:cNvSpPr/>
          <p:nvPr/>
        </p:nvSpPr>
        <p:spPr>
          <a:xfrm rot="-5400000">
            <a:off x="4420080" y="3275640"/>
            <a:ext cx="304560" cy="1294920"/>
          </a:xfrm>
          <a:prstGeom prst="leftBrace">
            <a:avLst>
              <a:gd fmla="val 8333" name="adj1"/>
              <a:gd fmla="val 50000" name="adj2"/>
            </a:avLst>
          </a:prstGeom>
          <a:noFill/>
          <a:ln cap="flat" cmpd="sng" w="41400">
            <a:solidFill>
              <a:srgbClr val="FF0000"/>
            </a:solidFill>
            <a:prstDash val="solid"/>
            <a:round/>
            <a:headEnd len="sm" w="sm" type="none"/>
            <a:tailEnd len="sm" w="sm" type="none"/>
          </a:ln>
          <a:effectLst>
            <a:outerShdw blurRad="381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rot="-5400000">
            <a:off x="4115880" y="3582000"/>
            <a:ext cx="228240" cy="2057040"/>
          </a:xfrm>
          <a:prstGeom prst="leftBrace">
            <a:avLst>
              <a:gd fmla="val 8333" name="adj1"/>
              <a:gd fmla="val 50000" name="adj2"/>
            </a:avLst>
          </a:prstGeom>
          <a:noFill/>
          <a:ln cap="flat" cmpd="sng" w="41400">
            <a:solidFill>
              <a:srgbClr val="FF0000"/>
            </a:solidFill>
            <a:prstDash val="solid"/>
            <a:round/>
            <a:headEnd len="sm" w="sm" type="none"/>
            <a:tailEnd len="sm" w="sm" type="none"/>
          </a:ln>
          <a:effectLst>
            <a:outerShdw blurRad="381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rot="-5400000">
            <a:off x="3962520" y="3962520"/>
            <a:ext cx="151920" cy="2437920"/>
          </a:xfrm>
          <a:prstGeom prst="leftBrace">
            <a:avLst>
              <a:gd fmla="val 8333" name="adj1"/>
              <a:gd fmla="val 50000" name="adj2"/>
            </a:avLst>
          </a:prstGeom>
          <a:noFill/>
          <a:ln cap="flat" cmpd="sng" w="41400">
            <a:solidFill>
              <a:srgbClr val="FF0000"/>
            </a:solidFill>
            <a:prstDash val="solid"/>
            <a:round/>
            <a:headEnd len="sm" w="sm" type="none"/>
            <a:tailEnd len="sm" w="sm" type="none"/>
          </a:ln>
          <a:effectLst>
            <a:outerShdw blurRad="381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rot="-5400000">
            <a:off x="3733920" y="4419720"/>
            <a:ext cx="151920" cy="2895120"/>
          </a:xfrm>
          <a:prstGeom prst="leftBrace">
            <a:avLst>
              <a:gd fmla="val 8333" name="adj1"/>
              <a:gd fmla="val 50000" name="adj2"/>
            </a:avLst>
          </a:prstGeom>
          <a:noFill/>
          <a:ln cap="flat" cmpd="sng" w="41400">
            <a:solidFill>
              <a:srgbClr val="FF0000"/>
            </a:solidFill>
            <a:prstDash val="solid"/>
            <a:round/>
            <a:headEnd len="sm" w="sm" type="none"/>
            <a:tailEnd len="sm" w="sm" type="none"/>
          </a:ln>
          <a:effectLst>
            <a:outerShdw blurRad="381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rot="-5400000">
            <a:off x="10058400" y="3200040"/>
            <a:ext cx="228240" cy="1371240"/>
          </a:xfrm>
          <a:prstGeom prst="leftBrace">
            <a:avLst>
              <a:gd fmla="val 8333" name="adj1"/>
              <a:gd fmla="val 50000" name="adj2"/>
            </a:avLst>
          </a:prstGeom>
          <a:noFill/>
          <a:ln cap="flat" cmpd="sng" w="41400">
            <a:solidFill>
              <a:srgbClr val="FF0000"/>
            </a:solidFill>
            <a:prstDash val="solid"/>
            <a:round/>
            <a:headEnd len="sm" w="sm" type="none"/>
            <a:tailEnd len="sm" w="sm" type="none"/>
          </a:ln>
          <a:effectLst>
            <a:outerShdw blurRad="381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rot="-5400000">
            <a:off x="9829800" y="3657240"/>
            <a:ext cx="228240" cy="1828440"/>
          </a:xfrm>
          <a:prstGeom prst="leftBrace">
            <a:avLst>
              <a:gd fmla="val 8333" name="adj1"/>
              <a:gd fmla="val 50000" name="adj2"/>
            </a:avLst>
          </a:prstGeom>
          <a:noFill/>
          <a:ln cap="flat" cmpd="sng" w="41400">
            <a:solidFill>
              <a:srgbClr val="FF0000"/>
            </a:solidFill>
            <a:prstDash val="solid"/>
            <a:round/>
            <a:headEnd len="sm" w="sm" type="none"/>
            <a:tailEnd len="sm" w="sm" type="none"/>
          </a:ln>
          <a:effectLst>
            <a:outerShdw blurRad="381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rot="-5400000">
            <a:off x="9448860" y="3886200"/>
            <a:ext cx="228300" cy="2742900"/>
          </a:xfrm>
          <a:prstGeom prst="leftBrace">
            <a:avLst>
              <a:gd fmla="val 8333" name="adj1"/>
              <a:gd fmla="val 50000" name="adj2"/>
            </a:avLst>
          </a:prstGeom>
          <a:noFill/>
          <a:ln cap="flat" cmpd="sng" w="41400">
            <a:solidFill>
              <a:srgbClr val="FF0000"/>
            </a:solidFill>
            <a:prstDash val="solid"/>
            <a:round/>
            <a:headEnd len="sm" w="sm" type="none"/>
            <a:tailEnd len="sm" w="sm" type="none"/>
          </a:ln>
          <a:effectLst>
            <a:outerShdw blurRad="381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rot="-5400000">
            <a:off x="9220320" y="4267140"/>
            <a:ext cx="228300" cy="3276300"/>
          </a:xfrm>
          <a:prstGeom prst="leftBrace">
            <a:avLst>
              <a:gd fmla="val 8333" name="adj1"/>
              <a:gd fmla="val 50000" name="adj2"/>
            </a:avLst>
          </a:prstGeom>
          <a:noFill/>
          <a:ln cap="flat" cmpd="sng" w="41400">
            <a:solidFill>
              <a:srgbClr val="FF0000"/>
            </a:solidFill>
            <a:prstDash val="solid"/>
            <a:round/>
            <a:headEnd len="sm" w="sm" type="none"/>
            <a:tailEnd len="sm" w="sm" type="none"/>
          </a:ln>
          <a:effectLst>
            <a:outerShdw blurRad="381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4"/>
          <p:cNvSpPr txBox="1"/>
          <p:nvPr/>
        </p:nvSpPr>
        <p:spPr>
          <a:xfrm>
            <a:off x="0" y="-25560"/>
            <a:ext cx="12191760" cy="114264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lang="en-US" sz="4400" strike="noStrike">
                <a:solidFill>
                  <a:srgbClr val="000000"/>
                </a:solidFill>
                <a:latin typeface="Palatino"/>
                <a:ea typeface="Palatino"/>
                <a:cs typeface="Palatino"/>
                <a:sym typeface="Palatino"/>
              </a:rPr>
              <a:t>Approximate Inference: Sampling</a:t>
            </a:r>
            <a:endParaRPr b="0" sz="4400" strike="noStrike">
              <a:solidFill>
                <a:srgbClr val="000000"/>
              </a:solidFill>
              <a:latin typeface="Arial"/>
              <a:ea typeface="Arial"/>
              <a:cs typeface="Arial"/>
              <a:sym typeface="Arial"/>
            </a:endParaRPr>
          </a:p>
        </p:txBody>
      </p:sp>
      <p:pic>
        <p:nvPicPr>
          <p:cNvPr descr="Picture 4" id="168" name="Google Shape;168;p4"/>
          <p:cNvPicPr preferRelativeResize="0"/>
          <p:nvPr/>
        </p:nvPicPr>
        <p:blipFill rotWithShape="1">
          <a:blip r:embed="rId3">
            <a:alphaModFix/>
          </a:blip>
          <a:srcRect b="0" l="0" r="0" t="0"/>
          <a:stretch/>
        </p:blipFill>
        <p:spPr>
          <a:xfrm>
            <a:off x="1905120" y="2971800"/>
            <a:ext cx="8742600" cy="20473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5"/>
          <p:cNvSpPr txBox="1"/>
          <p:nvPr/>
        </p:nvSpPr>
        <p:spPr>
          <a:xfrm>
            <a:off x="0" y="-25560"/>
            <a:ext cx="12191760" cy="114264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lang="en-US" sz="4400" strike="noStrike">
                <a:solidFill>
                  <a:srgbClr val="000000"/>
                </a:solidFill>
                <a:latin typeface="Palatino"/>
                <a:ea typeface="Palatino"/>
                <a:cs typeface="Palatino"/>
                <a:sym typeface="Palatino"/>
              </a:rPr>
              <a:t>Sampling</a:t>
            </a:r>
            <a:endParaRPr b="0" sz="4400" strike="noStrike">
              <a:solidFill>
                <a:srgbClr val="000000"/>
              </a:solidFill>
              <a:latin typeface="Arial"/>
              <a:ea typeface="Arial"/>
              <a:cs typeface="Arial"/>
              <a:sym typeface="Arial"/>
            </a:endParaRPr>
          </a:p>
        </p:txBody>
      </p:sp>
      <p:sp>
        <p:nvSpPr>
          <p:cNvPr id="174" name="Google Shape;174;p5"/>
          <p:cNvSpPr txBox="1"/>
          <p:nvPr/>
        </p:nvSpPr>
        <p:spPr>
          <a:xfrm>
            <a:off x="304920" y="1295280"/>
            <a:ext cx="6095520" cy="4525560"/>
          </a:xfrm>
          <a:prstGeom prst="rect">
            <a:avLst/>
          </a:prstGeom>
          <a:noFill/>
          <a:ln>
            <a:noFill/>
          </a:ln>
        </p:spPr>
        <p:txBody>
          <a:bodyPr anchorCtr="0" anchor="t" bIns="45700" lIns="45700" spcFirstLastPara="1" rIns="45700" wrap="square" tIns="45700">
            <a:noAutofit/>
          </a:bodyPr>
          <a:lstStyle/>
          <a:p>
            <a:pPr indent="-342360" lvl="0" marL="342720" marR="0" rtl="0" algn="l">
              <a:lnSpc>
                <a:spcPct val="90000"/>
              </a:lnSpc>
              <a:spcBef>
                <a:spcPts val="0"/>
              </a:spcBef>
              <a:spcAft>
                <a:spcPts val="0"/>
              </a:spcAft>
              <a:buClr>
                <a:srgbClr val="333399"/>
              </a:buClr>
              <a:buSzPts val="2400"/>
              <a:buFont typeface="Noto Sans Symbols"/>
              <a:buChar char="▪"/>
            </a:pPr>
            <a:r>
              <a:rPr b="0" lang="en-US" sz="2400" strike="noStrike">
                <a:solidFill>
                  <a:srgbClr val="333399"/>
                </a:solidFill>
                <a:latin typeface="Palatino"/>
                <a:ea typeface="Palatino"/>
                <a:cs typeface="Palatino"/>
                <a:sym typeface="Palatino"/>
              </a:rPr>
              <a:t>Sampling is a lot like repeated simulation</a:t>
            </a:r>
            <a:endParaRPr b="0" sz="2400" strike="noStrike">
              <a:solidFill>
                <a:srgbClr val="333399"/>
              </a:solidFill>
              <a:latin typeface="Calibri"/>
              <a:ea typeface="Calibri"/>
              <a:cs typeface="Calibri"/>
              <a:sym typeface="Calibri"/>
            </a:endParaRPr>
          </a:p>
          <a:p>
            <a:pPr indent="0" lvl="0" marL="0" marR="0" rtl="0" algn="l">
              <a:spcBef>
                <a:spcPts val="0"/>
              </a:spcBef>
              <a:spcAft>
                <a:spcPts val="0"/>
              </a:spcAft>
              <a:buNone/>
            </a:pPr>
            <a:r>
              <a:t/>
            </a:r>
            <a:endParaRPr b="0" sz="2400" strike="noStrike">
              <a:solidFill>
                <a:srgbClr val="333399"/>
              </a:solidFill>
              <a:latin typeface="Calibri"/>
              <a:ea typeface="Calibri"/>
              <a:cs typeface="Calibri"/>
              <a:sym typeface="Calibri"/>
            </a:endParaRPr>
          </a:p>
          <a:p>
            <a:pPr indent="-285480" lvl="1" marL="74304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Palatino"/>
                <a:ea typeface="Palatino"/>
                <a:cs typeface="Palatino"/>
                <a:sym typeface="Palatino"/>
              </a:rPr>
              <a:t>Predicting the weather, basketball games, …</a:t>
            </a:r>
            <a:endParaRPr b="0" i="0" sz="2000" u="none" cap="none" strike="noStrike">
              <a:solidFill>
                <a:srgbClr val="333399"/>
              </a:solidFill>
              <a:latin typeface="Calibri"/>
              <a:ea typeface="Calibri"/>
              <a:cs typeface="Calibri"/>
              <a:sym typeface="Calibri"/>
            </a:endParaRPr>
          </a:p>
          <a:p>
            <a:pPr indent="0" lvl="0" marL="0" marR="0" rtl="0" algn="l">
              <a:spcBef>
                <a:spcPts val="0"/>
              </a:spcBef>
              <a:spcAft>
                <a:spcPts val="0"/>
              </a:spcAft>
              <a:buNone/>
            </a:pPr>
            <a:r>
              <a:t/>
            </a:r>
            <a:endParaRPr b="0" sz="2000" strike="noStrike">
              <a:solidFill>
                <a:srgbClr val="333399"/>
              </a:solidFill>
              <a:latin typeface="Calibri"/>
              <a:ea typeface="Calibri"/>
              <a:cs typeface="Calibri"/>
              <a:sym typeface="Calibri"/>
            </a:endParaRPr>
          </a:p>
          <a:p>
            <a:pPr indent="-342360" lvl="0" marL="342720" marR="0" rtl="0" algn="l">
              <a:lnSpc>
                <a:spcPct val="90000"/>
              </a:lnSpc>
              <a:spcBef>
                <a:spcPts val="499"/>
              </a:spcBef>
              <a:spcAft>
                <a:spcPts val="0"/>
              </a:spcAft>
              <a:buClr>
                <a:srgbClr val="333399"/>
              </a:buClr>
              <a:buSzPts val="2400"/>
              <a:buFont typeface="Noto Sans Symbols"/>
              <a:buChar char="▪"/>
            </a:pPr>
            <a:r>
              <a:rPr b="0" lang="en-US" sz="2400" strike="noStrike">
                <a:solidFill>
                  <a:srgbClr val="333399"/>
                </a:solidFill>
                <a:latin typeface="Palatino"/>
                <a:ea typeface="Palatino"/>
                <a:cs typeface="Palatino"/>
                <a:sym typeface="Palatino"/>
              </a:rPr>
              <a:t>Basic idea</a:t>
            </a:r>
            <a:endParaRPr b="0" sz="2400" strike="noStrike">
              <a:solidFill>
                <a:srgbClr val="333399"/>
              </a:solidFill>
              <a:latin typeface="Calibri"/>
              <a:ea typeface="Calibri"/>
              <a:cs typeface="Calibri"/>
              <a:sym typeface="Calibri"/>
            </a:endParaRPr>
          </a:p>
          <a:p>
            <a:pPr indent="0" lvl="0" marL="0" marR="0" rtl="0" algn="l">
              <a:spcBef>
                <a:spcPts val="0"/>
              </a:spcBef>
              <a:spcAft>
                <a:spcPts val="0"/>
              </a:spcAft>
              <a:buNone/>
            </a:pPr>
            <a:r>
              <a:t/>
            </a:r>
            <a:endParaRPr b="0" sz="2400" strike="noStrike">
              <a:solidFill>
                <a:srgbClr val="333399"/>
              </a:solidFill>
              <a:latin typeface="Calibri"/>
              <a:ea typeface="Calibri"/>
              <a:cs typeface="Calibri"/>
              <a:sym typeface="Calibri"/>
            </a:endParaRPr>
          </a:p>
          <a:p>
            <a:pPr indent="-279130" lvl="1" marL="743040" marR="0" rtl="0" algn="l">
              <a:lnSpc>
                <a:spcPct val="90000"/>
              </a:lnSpc>
              <a:spcBef>
                <a:spcPts val="400"/>
              </a:spcBef>
              <a:spcAft>
                <a:spcPts val="0"/>
              </a:spcAft>
              <a:buClr>
                <a:srgbClr val="000000"/>
              </a:buClr>
              <a:buSzPts val="1900"/>
              <a:buFont typeface="Noto Sans Symbols"/>
              <a:buChar char="▪"/>
            </a:pPr>
            <a:r>
              <a:rPr b="0" i="0" lang="en-US" sz="1900" u="none" cap="none" strike="noStrike">
                <a:solidFill>
                  <a:srgbClr val="000000"/>
                </a:solidFill>
                <a:latin typeface="Palatino"/>
                <a:ea typeface="Palatino"/>
                <a:cs typeface="Palatino"/>
                <a:sym typeface="Palatino"/>
              </a:rPr>
              <a:t>Draw N samples from a sampling distribution S</a:t>
            </a:r>
            <a:endParaRPr b="0" i="0" sz="1900" u="none" cap="none" strike="noStrike">
              <a:solidFill>
                <a:srgbClr val="333399"/>
              </a:solidFill>
              <a:latin typeface="Calibri"/>
              <a:ea typeface="Calibri"/>
              <a:cs typeface="Calibri"/>
              <a:sym typeface="Calibri"/>
            </a:endParaRPr>
          </a:p>
          <a:p>
            <a:pPr indent="0" lvl="0" marL="0" marR="0" rtl="0" algn="l">
              <a:spcBef>
                <a:spcPts val="0"/>
              </a:spcBef>
              <a:spcAft>
                <a:spcPts val="0"/>
              </a:spcAft>
              <a:buNone/>
            </a:pPr>
            <a:r>
              <a:t/>
            </a:r>
            <a:endParaRPr b="0" sz="1900" strike="noStrike">
              <a:solidFill>
                <a:srgbClr val="333399"/>
              </a:solidFill>
              <a:latin typeface="Calibri"/>
              <a:ea typeface="Calibri"/>
              <a:cs typeface="Calibri"/>
              <a:sym typeface="Calibri"/>
            </a:endParaRPr>
          </a:p>
          <a:p>
            <a:pPr indent="-279130" lvl="1" marL="743040" marR="0" rtl="0" algn="l">
              <a:lnSpc>
                <a:spcPct val="90000"/>
              </a:lnSpc>
              <a:spcBef>
                <a:spcPts val="400"/>
              </a:spcBef>
              <a:spcAft>
                <a:spcPts val="0"/>
              </a:spcAft>
              <a:buClr>
                <a:srgbClr val="000000"/>
              </a:buClr>
              <a:buSzPts val="1900"/>
              <a:buFont typeface="Noto Sans Symbols"/>
              <a:buChar char="▪"/>
            </a:pPr>
            <a:r>
              <a:rPr b="0" i="0" lang="en-US" sz="1900" u="none" cap="none" strike="noStrike">
                <a:solidFill>
                  <a:srgbClr val="000000"/>
                </a:solidFill>
                <a:latin typeface="Palatino"/>
                <a:ea typeface="Palatino"/>
                <a:cs typeface="Palatino"/>
                <a:sym typeface="Palatino"/>
              </a:rPr>
              <a:t>Compute an approximate posterior probability</a:t>
            </a:r>
            <a:endParaRPr b="0" i="0" sz="1900" u="none" cap="none" strike="noStrike">
              <a:solidFill>
                <a:srgbClr val="333399"/>
              </a:solidFill>
              <a:latin typeface="Calibri"/>
              <a:ea typeface="Calibri"/>
              <a:cs typeface="Calibri"/>
              <a:sym typeface="Calibri"/>
            </a:endParaRPr>
          </a:p>
          <a:p>
            <a:pPr indent="0" lvl="0" marL="0" marR="0" rtl="0" algn="l">
              <a:spcBef>
                <a:spcPts val="0"/>
              </a:spcBef>
              <a:spcAft>
                <a:spcPts val="0"/>
              </a:spcAft>
              <a:buNone/>
            </a:pPr>
            <a:r>
              <a:t/>
            </a:r>
            <a:endParaRPr b="0" sz="1900" strike="noStrike">
              <a:solidFill>
                <a:srgbClr val="333399"/>
              </a:solidFill>
              <a:latin typeface="Calibri"/>
              <a:ea typeface="Calibri"/>
              <a:cs typeface="Calibri"/>
              <a:sym typeface="Calibri"/>
            </a:endParaRPr>
          </a:p>
          <a:p>
            <a:pPr indent="-285480" lvl="1" marL="743040" marR="0" rtl="0" algn="l">
              <a:lnSpc>
                <a:spcPct val="90000"/>
              </a:lnSpc>
              <a:spcBef>
                <a:spcPts val="400"/>
              </a:spcBef>
              <a:spcAft>
                <a:spcPts val="0"/>
              </a:spcAft>
              <a:buClr>
                <a:srgbClr val="000000"/>
              </a:buClr>
              <a:buSzPts val="2000"/>
              <a:buFont typeface="Noto Sans Symbols"/>
              <a:buChar char="▪"/>
            </a:pPr>
            <a:r>
              <a:rPr b="0" i="0" lang="en-US" sz="1900" u="none" cap="none" strike="noStrike">
                <a:solidFill>
                  <a:srgbClr val="000000"/>
                </a:solidFill>
                <a:latin typeface="Palatino"/>
                <a:ea typeface="Palatino"/>
                <a:cs typeface="Palatino"/>
                <a:sym typeface="Palatino"/>
              </a:rPr>
              <a:t>Show this co</a:t>
            </a:r>
            <a:r>
              <a:rPr b="0" i="0" lang="en-US" sz="2000" u="none" cap="none" strike="noStrike">
                <a:solidFill>
                  <a:srgbClr val="000000"/>
                </a:solidFill>
                <a:latin typeface="Palatino"/>
                <a:ea typeface="Palatino"/>
                <a:cs typeface="Palatino"/>
                <a:sym typeface="Palatino"/>
              </a:rPr>
              <a:t>nverges to the true probability P</a:t>
            </a:r>
            <a:endParaRPr b="0" i="0" sz="2000" u="none" cap="none" strike="noStrike">
              <a:solidFill>
                <a:srgbClr val="333399"/>
              </a:solidFill>
              <a:latin typeface="Calibri"/>
              <a:ea typeface="Calibri"/>
              <a:cs typeface="Calibri"/>
              <a:sym typeface="Calibri"/>
            </a:endParaRPr>
          </a:p>
        </p:txBody>
      </p:sp>
      <p:pic>
        <p:nvPicPr>
          <p:cNvPr descr="Picture 3" id="175" name="Google Shape;175;p5"/>
          <p:cNvPicPr preferRelativeResize="0"/>
          <p:nvPr/>
        </p:nvPicPr>
        <p:blipFill rotWithShape="1">
          <a:blip r:embed="rId3">
            <a:alphaModFix/>
          </a:blip>
          <a:srcRect b="0" l="0" r="0" t="0"/>
          <a:stretch/>
        </p:blipFill>
        <p:spPr>
          <a:xfrm>
            <a:off x="6376320" y="4036800"/>
            <a:ext cx="5839921" cy="2400120"/>
          </a:xfrm>
          <a:prstGeom prst="rect">
            <a:avLst/>
          </a:prstGeom>
          <a:noFill/>
          <a:ln>
            <a:noFill/>
          </a:ln>
        </p:spPr>
      </p:pic>
      <p:sp>
        <p:nvSpPr>
          <p:cNvPr id="176" name="Google Shape;176;p5"/>
          <p:cNvSpPr/>
          <p:nvPr/>
        </p:nvSpPr>
        <p:spPr>
          <a:xfrm>
            <a:off x="6751440" y="1295280"/>
            <a:ext cx="5089680" cy="2817720"/>
          </a:xfrm>
          <a:prstGeom prst="rect">
            <a:avLst/>
          </a:prstGeom>
          <a:noFill/>
          <a:ln>
            <a:noFill/>
          </a:ln>
        </p:spPr>
        <p:txBody>
          <a:bodyPr anchorCtr="0" anchor="t" bIns="45700" lIns="45700" spcFirstLastPara="1" rIns="45700" wrap="square" tIns="45700">
            <a:spAutoFit/>
          </a:bodyPr>
          <a:lstStyle/>
          <a:p>
            <a:pPr indent="-342360" lvl="0" marL="342720" marR="0" rtl="0" algn="l">
              <a:lnSpc>
                <a:spcPct val="90000"/>
              </a:lnSpc>
              <a:spcBef>
                <a:spcPts val="0"/>
              </a:spcBef>
              <a:spcAft>
                <a:spcPts val="0"/>
              </a:spcAft>
              <a:buClr>
                <a:srgbClr val="333399"/>
              </a:buClr>
              <a:buSzPts val="2400"/>
              <a:buFont typeface="Noto Sans Symbols"/>
              <a:buChar char="▪"/>
            </a:pPr>
            <a:r>
              <a:rPr b="0" lang="en-US" sz="2400" strike="noStrike">
                <a:solidFill>
                  <a:srgbClr val="333399"/>
                </a:solidFill>
                <a:latin typeface="Palatino"/>
                <a:ea typeface="Palatino"/>
                <a:cs typeface="Palatino"/>
                <a:sym typeface="Palatino"/>
              </a:rPr>
              <a:t>Why sample?</a:t>
            </a:r>
            <a:endParaRPr b="0" sz="2400" strike="noStrike">
              <a:latin typeface="Arial"/>
              <a:ea typeface="Arial"/>
              <a:cs typeface="Arial"/>
              <a:sym typeface="Arial"/>
            </a:endParaRPr>
          </a:p>
          <a:p>
            <a:pPr indent="0" lvl="0" marL="0" marR="0" rtl="0" algn="l">
              <a:lnSpc>
                <a:spcPct val="90000"/>
              </a:lnSpc>
              <a:spcBef>
                <a:spcPts val="400"/>
              </a:spcBef>
              <a:spcAft>
                <a:spcPts val="0"/>
              </a:spcAft>
              <a:buNone/>
            </a:pPr>
            <a:r>
              <a:t/>
            </a:r>
            <a:endParaRPr b="0" sz="2400" strike="noStrike">
              <a:latin typeface="Arial"/>
              <a:ea typeface="Arial"/>
              <a:cs typeface="Arial"/>
              <a:sym typeface="Arial"/>
            </a:endParaRPr>
          </a:p>
          <a:p>
            <a:pPr indent="-279130" lvl="1" marL="743040" marR="0" rtl="0" algn="l">
              <a:lnSpc>
                <a:spcPct val="90000"/>
              </a:lnSpc>
              <a:spcBef>
                <a:spcPts val="400"/>
              </a:spcBef>
              <a:spcAft>
                <a:spcPts val="0"/>
              </a:spcAft>
              <a:buClr>
                <a:srgbClr val="000000"/>
              </a:buClr>
              <a:buSzPts val="1900"/>
              <a:buFont typeface="Noto Sans Symbols"/>
              <a:buChar char="▪"/>
            </a:pPr>
            <a:r>
              <a:rPr b="0" i="0" lang="en-US" sz="1900" u="none" cap="none" strike="noStrike">
                <a:solidFill>
                  <a:srgbClr val="000000"/>
                </a:solidFill>
                <a:latin typeface="Palatino"/>
                <a:ea typeface="Palatino"/>
                <a:cs typeface="Palatino"/>
                <a:sym typeface="Palatino"/>
              </a:rPr>
              <a:t>Learning: get samples from a distribution you don’t know</a:t>
            </a:r>
            <a:endParaRPr b="0" i="0" sz="1900" u="none" cap="none" strike="noStrike">
              <a:latin typeface="Arial"/>
              <a:ea typeface="Arial"/>
              <a:cs typeface="Arial"/>
              <a:sym typeface="Arial"/>
            </a:endParaRPr>
          </a:p>
          <a:p>
            <a:pPr indent="0" lvl="0" marL="0" marR="0" rtl="0" algn="l">
              <a:lnSpc>
                <a:spcPct val="90000"/>
              </a:lnSpc>
              <a:spcBef>
                <a:spcPts val="400"/>
              </a:spcBef>
              <a:spcAft>
                <a:spcPts val="0"/>
              </a:spcAft>
              <a:buNone/>
            </a:pPr>
            <a:r>
              <a:t/>
            </a:r>
            <a:endParaRPr b="0" sz="1900" strike="noStrike">
              <a:latin typeface="Arial"/>
              <a:ea typeface="Arial"/>
              <a:cs typeface="Arial"/>
              <a:sym typeface="Arial"/>
            </a:endParaRPr>
          </a:p>
          <a:p>
            <a:pPr indent="-279130" lvl="1" marL="743040" marR="0" rtl="0" algn="l">
              <a:lnSpc>
                <a:spcPct val="90000"/>
              </a:lnSpc>
              <a:spcBef>
                <a:spcPts val="400"/>
              </a:spcBef>
              <a:spcAft>
                <a:spcPts val="0"/>
              </a:spcAft>
              <a:buClr>
                <a:srgbClr val="000000"/>
              </a:buClr>
              <a:buSzPts val="1900"/>
              <a:buFont typeface="Noto Sans Symbols"/>
              <a:buChar char="▪"/>
            </a:pPr>
            <a:r>
              <a:rPr b="0" i="0" lang="en-US" sz="1900" u="none" cap="none" strike="noStrike">
                <a:solidFill>
                  <a:srgbClr val="000000"/>
                </a:solidFill>
                <a:latin typeface="Palatino"/>
                <a:ea typeface="Palatino"/>
                <a:cs typeface="Palatino"/>
                <a:sym typeface="Palatino"/>
              </a:rPr>
              <a:t>Inference: getting a sample is faster than computing the right answer (e.g. with variable elimination)</a:t>
            </a:r>
            <a:endParaRPr b="0" i="0" sz="1900" u="none" cap="none"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6"/>
          <p:cNvSpPr txBox="1"/>
          <p:nvPr/>
        </p:nvSpPr>
        <p:spPr>
          <a:xfrm>
            <a:off x="0" y="-25560"/>
            <a:ext cx="12191760" cy="114264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lang="en-US" sz="4400" strike="noStrike">
                <a:solidFill>
                  <a:srgbClr val="000000"/>
                </a:solidFill>
                <a:latin typeface="Palatino"/>
                <a:ea typeface="Palatino"/>
                <a:cs typeface="Palatino"/>
                <a:sym typeface="Palatino"/>
              </a:rPr>
              <a:t>Sampling</a:t>
            </a:r>
            <a:endParaRPr b="0" sz="4400" strike="noStrike">
              <a:solidFill>
                <a:srgbClr val="000000"/>
              </a:solidFill>
              <a:latin typeface="Arial"/>
              <a:ea typeface="Arial"/>
              <a:cs typeface="Arial"/>
              <a:sym typeface="Arial"/>
            </a:endParaRPr>
          </a:p>
        </p:txBody>
      </p:sp>
      <p:sp>
        <p:nvSpPr>
          <p:cNvPr id="182" name="Google Shape;182;p6"/>
          <p:cNvSpPr txBox="1"/>
          <p:nvPr/>
        </p:nvSpPr>
        <p:spPr>
          <a:xfrm>
            <a:off x="152280" y="1397160"/>
            <a:ext cx="4952520" cy="4728960"/>
          </a:xfrm>
          <a:prstGeom prst="rect">
            <a:avLst/>
          </a:prstGeom>
          <a:noFill/>
          <a:ln>
            <a:noFill/>
          </a:ln>
        </p:spPr>
        <p:txBody>
          <a:bodyPr anchorCtr="0" anchor="t" bIns="45700" lIns="45700" spcFirstLastPara="1" rIns="45700" wrap="square" tIns="45700">
            <a:noAutofit/>
          </a:bodyPr>
          <a:lstStyle/>
          <a:p>
            <a:pPr indent="-342360" lvl="0" marL="342720" marR="0" rtl="0" algn="l">
              <a:lnSpc>
                <a:spcPct val="100000"/>
              </a:lnSpc>
              <a:spcBef>
                <a:spcPts val="0"/>
              </a:spcBef>
              <a:spcAft>
                <a:spcPts val="0"/>
              </a:spcAft>
              <a:buClr>
                <a:srgbClr val="333399"/>
              </a:buClr>
              <a:buSzPts val="2400"/>
              <a:buFont typeface="Noto Sans Symbols"/>
              <a:buChar char="▪"/>
            </a:pPr>
            <a:r>
              <a:rPr b="0" lang="en-US" sz="2400" strike="noStrike">
                <a:solidFill>
                  <a:srgbClr val="333399"/>
                </a:solidFill>
                <a:latin typeface="Palatino"/>
                <a:ea typeface="Palatino"/>
                <a:cs typeface="Palatino"/>
                <a:sym typeface="Palatino"/>
              </a:rPr>
              <a:t>Sampling from given distribution</a:t>
            </a:r>
            <a:endParaRPr b="0" sz="2400" strike="noStrike">
              <a:solidFill>
                <a:srgbClr val="333399"/>
              </a:solidFill>
              <a:latin typeface="Calibri"/>
              <a:ea typeface="Calibri"/>
              <a:cs typeface="Calibri"/>
              <a:sym typeface="Calibri"/>
            </a:endParaRPr>
          </a:p>
          <a:p>
            <a:pPr indent="0" lvl="0" marL="0" marR="0" rtl="0" algn="l">
              <a:spcBef>
                <a:spcPts val="0"/>
              </a:spcBef>
              <a:spcAft>
                <a:spcPts val="0"/>
              </a:spcAft>
              <a:buNone/>
            </a:pPr>
            <a:r>
              <a:t/>
            </a:r>
            <a:endParaRPr b="0" sz="2400" strike="noStrike">
              <a:solidFill>
                <a:srgbClr val="333399"/>
              </a:solidFill>
              <a:latin typeface="Calibri"/>
              <a:ea typeface="Calibri"/>
              <a:cs typeface="Calibri"/>
              <a:sym typeface="Calibri"/>
            </a:endParaRPr>
          </a:p>
          <a:p>
            <a:pPr indent="-285480" lvl="1" marL="743040" marR="0" rtl="0" algn="l">
              <a:lnSpc>
                <a:spcPct val="10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Palatino"/>
                <a:ea typeface="Palatino"/>
                <a:cs typeface="Palatino"/>
                <a:sym typeface="Palatino"/>
              </a:rPr>
              <a:t>Step 1: Get sample </a:t>
            </a:r>
            <a:r>
              <a:rPr b="0" i="1" lang="en-US" sz="2000" u="none" cap="none" strike="noStrike">
                <a:solidFill>
                  <a:srgbClr val="000000"/>
                </a:solidFill>
                <a:latin typeface="Palatino"/>
                <a:ea typeface="Palatino"/>
                <a:cs typeface="Palatino"/>
                <a:sym typeface="Palatino"/>
              </a:rPr>
              <a:t>u</a:t>
            </a:r>
            <a:r>
              <a:rPr b="0" i="0" lang="en-US" sz="2000" u="none" cap="none" strike="noStrike">
                <a:solidFill>
                  <a:srgbClr val="000000"/>
                </a:solidFill>
                <a:latin typeface="Palatino"/>
                <a:ea typeface="Palatino"/>
                <a:cs typeface="Palatino"/>
                <a:sym typeface="Palatino"/>
              </a:rPr>
              <a:t> from uniform distribution over [0, 1)</a:t>
            </a:r>
            <a:endParaRPr b="0" i="0" sz="2000" u="none" cap="none" strike="noStrike">
              <a:solidFill>
                <a:srgbClr val="333399"/>
              </a:solidFill>
              <a:latin typeface="Calibri"/>
              <a:ea typeface="Calibri"/>
              <a:cs typeface="Calibri"/>
              <a:sym typeface="Calibri"/>
            </a:endParaRPr>
          </a:p>
          <a:p>
            <a:pPr indent="-228240" lvl="2" marL="1143000" marR="0" rtl="0" algn="l">
              <a:lnSpc>
                <a:spcPct val="100000"/>
              </a:lnSpc>
              <a:spcBef>
                <a:spcPts val="300"/>
              </a:spcBef>
              <a:spcAft>
                <a:spcPts val="0"/>
              </a:spcAft>
              <a:buClr>
                <a:srgbClr val="333399"/>
              </a:buClr>
              <a:buSzPts val="1600"/>
              <a:buFont typeface="Noto Sans Symbols"/>
              <a:buChar char="▪"/>
            </a:pPr>
            <a:r>
              <a:rPr b="0" i="0" lang="en-US" sz="1600" u="none" cap="none" strike="noStrike">
                <a:solidFill>
                  <a:srgbClr val="000000"/>
                </a:solidFill>
                <a:latin typeface="Palatino"/>
                <a:ea typeface="Palatino"/>
                <a:cs typeface="Palatino"/>
                <a:sym typeface="Palatino"/>
              </a:rPr>
              <a:t>E.g. random() in python</a:t>
            </a:r>
            <a:endParaRPr b="0" i="0" sz="1600" u="none" cap="none" strike="noStrike">
              <a:solidFill>
                <a:srgbClr val="333399"/>
              </a:solidFill>
              <a:latin typeface="Calibri"/>
              <a:ea typeface="Calibri"/>
              <a:cs typeface="Calibri"/>
              <a:sym typeface="Calibri"/>
            </a:endParaRPr>
          </a:p>
          <a:p>
            <a:pPr indent="0" lvl="0" marL="0" marR="0" rtl="0" algn="l">
              <a:spcBef>
                <a:spcPts val="0"/>
              </a:spcBef>
              <a:spcAft>
                <a:spcPts val="0"/>
              </a:spcAft>
              <a:buNone/>
            </a:pPr>
            <a:r>
              <a:t/>
            </a:r>
            <a:endParaRPr b="0" sz="1600" strike="noStrike">
              <a:solidFill>
                <a:srgbClr val="333399"/>
              </a:solidFill>
              <a:latin typeface="Calibri"/>
              <a:ea typeface="Calibri"/>
              <a:cs typeface="Calibri"/>
              <a:sym typeface="Calibri"/>
            </a:endParaRPr>
          </a:p>
          <a:p>
            <a:pPr indent="-285480" lvl="1" marL="743040" marR="0" rtl="0" algn="l">
              <a:lnSpc>
                <a:spcPct val="10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Palatino"/>
                <a:ea typeface="Palatino"/>
                <a:cs typeface="Palatino"/>
                <a:sym typeface="Palatino"/>
              </a:rPr>
              <a:t>Step 2: Convert this sample </a:t>
            </a:r>
            <a:r>
              <a:rPr b="0" i="1" lang="en-US" sz="2000" u="none" cap="none" strike="noStrike">
                <a:solidFill>
                  <a:srgbClr val="000000"/>
                </a:solidFill>
                <a:latin typeface="Palatino"/>
                <a:ea typeface="Palatino"/>
                <a:cs typeface="Palatino"/>
                <a:sym typeface="Palatino"/>
              </a:rPr>
              <a:t>u</a:t>
            </a:r>
            <a:r>
              <a:rPr b="0" i="0" lang="en-US" sz="2000" u="none" cap="none" strike="noStrike">
                <a:solidFill>
                  <a:srgbClr val="000000"/>
                </a:solidFill>
                <a:latin typeface="Palatino"/>
                <a:ea typeface="Palatino"/>
                <a:cs typeface="Palatino"/>
                <a:sym typeface="Palatino"/>
              </a:rPr>
              <a:t> into an outcome for the given distribution by having each target outcome associated with a sub-interval of [0,1) with sub-interval size equal to probability of the outcome</a:t>
            </a:r>
            <a:endParaRPr b="0" i="0" sz="2000" u="none" cap="none" strike="noStrike">
              <a:solidFill>
                <a:srgbClr val="333399"/>
              </a:solidFill>
              <a:latin typeface="Calibri"/>
              <a:ea typeface="Calibri"/>
              <a:cs typeface="Calibri"/>
              <a:sym typeface="Calibri"/>
            </a:endParaRPr>
          </a:p>
        </p:txBody>
      </p:sp>
      <p:sp>
        <p:nvSpPr>
          <p:cNvPr id="183" name="Google Shape;183;p6"/>
          <p:cNvSpPr/>
          <p:nvPr/>
        </p:nvSpPr>
        <p:spPr>
          <a:xfrm>
            <a:off x="5379840" y="1371600"/>
            <a:ext cx="4099320" cy="4354920"/>
          </a:xfrm>
          <a:prstGeom prst="rect">
            <a:avLst/>
          </a:prstGeom>
          <a:noFill/>
          <a:ln>
            <a:noFill/>
          </a:ln>
        </p:spPr>
        <p:txBody>
          <a:bodyPr anchorCtr="0" anchor="t" bIns="45700" lIns="45700" spcFirstLastPara="1" rIns="45700" wrap="square" tIns="45700">
            <a:spAutoFit/>
          </a:bodyPr>
          <a:lstStyle/>
          <a:p>
            <a:pPr indent="-342360" lvl="0" marL="342720" marR="0" rtl="0" algn="l">
              <a:lnSpc>
                <a:spcPct val="100000"/>
              </a:lnSpc>
              <a:spcBef>
                <a:spcPts val="0"/>
              </a:spcBef>
              <a:spcAft>
                <a:spcPts val="0"/>
              </a:spcAft>
              <a:buClr>
                <a:srgbClr val="333399"/>
              </a:buClr>
              <a:buSzPts val="2400"/>
              <a:buFont typeface="Noto Sans Symbols"/>
              <a:buChar char="▪"/>
            </a:pPr>
            <a:r>
              <a:rPr b="0" lang="en-US" sz="2400" strike="noStrike">
                <a:solidFill>
                  <a:srgbClr val="333399"/>
                </a:solidFill>
                <a:latin typeface="Palatino"/>
                <a:ea typeface="Palatino"/>
                <a:cs typeface="Palatino"/>
                <a:sym typeface="Palatino"/>
              </a:rPr>
              <a:t>Example</a:t>
            </a:r>
            <a:endParaRPr b="0" sz="2400" strike="noStrike">
              <a:latin typeface="Arial"/>
              <a:ea typeface="Arial"/>
              <a:cs typeface="Arial"/>
              <a:sym typeface="Arial"/>
            </a:endParaRPr>
          </a:p>
          <a:p>
            <a:pPr indent="0" lvl="0" marL="0" marR="0" rtl="0" algn="l">
              <a:lnSpc>
                <a:spcPct val="100000"/>
              </a:lnSpc>
              <a:spcBef>
                <a:spcPts val="700"/>
              </a:spcBef>
              <a:spcAft>
                <a:spcPts val="0"/>
              </a:spcAft>
              <a:buNone/>
            </a:pPr>
            <a:r>
              <a:t/>
            </a:r>
            <a:endParaRPr b="0" sz="2400" strike="noStrike">
              <a:latin typeface="Arial"/>
              <a:ea typeface="Arial"/>
              <a:cs typeface="Arial"/>
              <a:sym typeface="Arial"/>
            </a:endParaRPr>
          </a:p>
          <a:p>
            <a:pPr indent="0" lvl="0" marL="0" marR="0" rtl="0" algn="l">
              <a:lnSpc>
                <a:spcPct val="100000"/>
              </a:lnSpc>
              <a:spcBef>
                <a:spcPts val="700"/>
              </a:spcBef>
              <a:spcAft>
                <a:spcPts val="0"/>
              </a:spcAft>
              <a:buNone/>
            </a:pPr>
            <a:r>
              <a:t/>
            </a:r>
            <a:endParaRPr b="0" sz="2400" strike="noStrike">
              <a:latin typeface="Arial"/>
              <a:ea typeface="Arial"/>
              <a:cs typeface="Arial"/>
              <a:sym typeface="Arial"/>
            </a:endParaRPr>
          </a:p>
          <a:p>
            <a:pPr indent="0" lvl="0" marL="0" marR="0" rtl="0" algn="l">
              <a:lnSpc>
                <a:spcPct val="100000"/>
              </a:lnSpc>
              <a:spcBef>
                <a:spcPts val="700"/>
              </a:spcBef>
              <a:spcAft>
                <a:spcPts val="0"/>
              </a:spcAft>
              <a:buNone/>
            </a:pPr>
            <a:r>
              <a:t/>
            </a:r>
            <a:endParaRPr b="0" sz="2400" strike="noStrike">
              <a:latin typeface="Arial"/>
              <a:ea typeface="Arial"/>
              <a:cs typeface="Arial"/>
              <a:sym typeface="Arial"/>
            </a:endParaRPr>
          </a:p>
          <a:p>
            <a:pPr indent="0" lvl="0" marL="0" marR="0" rtl="0" algn="l">
              <a:lnSpc>
                <a:spcPct val="100000"/>
              </a:lnSpc>
              <a:spcBef>
                <a:spcPts val="700"/>
              </a:spcBef>
              <a:spcAft>
                <a:spcPts val="0"/>
              </a:spcAft>
              <a:buNone/>
            </a:pPr>
            <a:r>
              <a:t/>
            </a:r>
            <a:endParaRPr b="0" sz="2400" strike="noStrike">
              <a:latin typeface="Arial"/>
              <a:ea typeface="Arial"/>
              <a:cs typeface="Arial"/>
              <a:sym typeface="Arial"/>
            </a:endParaRPr>
          </a:p>
          <a:p>
            <a:pPr indent="0" lvl="0" marL="0" marR="0" rtl="0" algn="l">
              <a:lnSpc>
                <a:spcPct val="100000"/>
              </a:lnSpc>
              <a:spcBef>
                <a:spcPts val="700"/>
              </a:spcBef>
              <a:spcAft>
                <a:spcPts val="0"/>
              </a:spcAft>
              <a:buNone/>
            </a:pPr>
            <a:r>
              <a:t/>
            </a:r>
            <a:endParaRPr b="0" sz="2400" strike="noStrike">
              <a:latin typeface="Arial"/>
              <a:ea typeface="Arial"/>
              <a:cs typeface="Arial"/>
              <a:sym typeface="Arial"/>
            </a:endParaRPr>
          </a:p>
          <a:p>
            <a:pPr indent="-285480" lvl="1" marL="743040" marR="0" rtl="0" algn="l">
              <a:lnSpc>
                <a:spcPct val="10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Palatino"/>
                <a:ea typeface="Palatino"/>
                <a:cs typeface="Palatino"/>
                <a:sym typeface="Palatino"/>
              </a:rPr>
              <a:t>If random() returns </a:t>
            </a:r>
            <a:r>
              <a:rPr b="0" i="1" lang="en-US" sz="2000" u="none" cap="none" strike="noStrike">
                <a:solidFill>
                  <a:srgbClr val="000000"/>
                </a:solidFill>
                <a:latin typeface="Palatino"/>
                <a:ea typeface="Palatino"/>
                <a:cs typeface="Palatino"/>
                <a:sym typeface="Palatino"/>
              </a:rPr>
              <a:t>u</a:t>
            </a:r>
            <a:r>
              <a:rPr b="0" i="0" lang="en-US" sz="2000" u="none" cap="none" strike="noStrike">
                <a:solidFill>
                  <a:srgbClr val="000000"/>
                </a:solidFill>
                <a:latin typeface="Palatino"/>
                <a:ea typeface="Palatino"/>
                <a:cs typeface="Palatino"/>
                <a:sym typeface="Palatino"/>
              </a:rPr>
              <a:t> = 0.83, then our sample is </a:t>
            </a:r>
            <a:r>
              <a:rPr b="0" i="1" lang="en-US" sz="2000" u="none" cap="none" strike="noStrike">
                <a:solidFill>
                  <a:srgbClr val="000000"/>
                </a:solidFill>
                <a:latin typeface="Palatino"/>
                <a:ea typeface="Palatino"/>
                <a:cs typeface="Palatino"/>
                <a:sym typeface="Palatino"/>
              </a:rPr>
              <a:t>C</a:t>
            </a:r>
            <a:r>
              <a:rPr b="0" i="0" lang="en-US" sz="2000" u="none" cap="none" strike="noStrike">
                <a:solidFill>
                  <a:srgbClr val="000000"/>
                </a:solidFill>
                <a:latin typeface="Palatino"/>
                <a:ea typeface="Palatino"/>
                <a:cs typeface="Palatino"/>
                <a:sym typeface="Palatino"/>
              </a:rPr>
              <a:t> = blue</a:t>
            </a:r>
            <a:endParaRPr b="0" i="0" sz="2000" u="none" cap="none" strike="noStrike">
              <a:latin typeface="Arial"/>
              <a:ea typeface="Arial"/>
              <a:cs typeface="Arial"/>
              <a:sym typeface="Arial"/>
            </a:endParaRPr>
          </a:p>
          <a:p>
            <a:pPr indent="-285480" lvl="1" marL="743040" marR="0" rtl="0" algn="l">
              <a:lnSpc>
                <a:spcPct val="10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Palatino"/>
                <a:ea typeface="Palatino"/>
                <a:cs typeface="Palatino"/>
                <a:sym typeface="Palatino"/>
              </a:rPr>
              <a:t>E.g, after sampling 8 times:</a:t>
            </a:r>
            <a:endParaRPr b="0" i="0" sz="2000" u="none" cap="none" strike="noStrike">
              <a:latin typeface="Arial"/>
              <a:ea typeface="Arial"/>
              <a:cs typeface="Arial"/>
              <a:sym typeface="Arial"/>
            </a:endParaRPr>
          </a:p>
        </p:txBody>
      </p:sp>
      <p:graphicFrame>
        <p:nvGraphicFramePr>
          <p:cNvPr id="184" name="Google Shape;184;p6"/>
          <p:cNvGraphicFramePr/>
          <p:nvPr/>
        </p:nvGraphicFramePr>
        <p:xfrm>
          <a:off x="5715000" y="2133720"/>
          <a:ext cx="3000000" cy="3000000"/>
        </p:xfrm>
        <a:graphic>
          <a:graphicData uri="http://schemas.openxmlformats.org/drawingml/2006/table">
            <a:tbl>
              <a:tblPr>
                <a:noFill/>
                <a:tableStyleId>{6346AC1E-601D-44B0-B4CA-EB4B0808801D}</a:tableStyleId>
              </a:tblPr>
              <a:tblGrid>
                <a:gridCol w="1257125"/>
                <a:gridCol w="1257125"/>
              </a:tblGrid>
              <a:tr h="370800">
                <a:tc>
                  <a:txBody>
                    <a:bodyPr/>
                    <a:lstStyle/>
                    <a:p>
                      <a:pPr indent="0" lvl="0" marL="0" marR="0" rtl="0" algn="ctr">
                        <a:lnSpc>
                          <a:spcPct val="100000"/>
                        </a:lnSpc>
                        <a:spcBef>
                          <a:spcPts val="0"/>
                        </a:spcBef>
                        <a:spcAft>
                          <a:spcPts val="0"/>
                        </a:spcAft>
                        <a:buNone/>
                      </a:pPr>
                      <a:r>
                        <a:rPr b="0" lang="en-US" sz="2400" u="none" cap="none" strike="noStrike">
                          <a:solidFill>
                            <a:srgbClr val="333399"/>
                          </a:solidFill>
                          <a:latin typeface="Calibri"/>
                          <a:ea typeface="Calibri"/>
                          <a:cs typeface="Calibri"/>
                          <a:sym typeface="Calibri"/>
                        </a:rPr>
                        <a:t>C</a:t>
                      </a:r>
                      <a:endParaRPr b="0" sz="2400" u="none" cap="none" strike="noStrike">
                        <a:latin typeface="Arial"/>
                        <a:ea typeface="Arial"/>
                        <a:cs typeface="Arial"/>
                        <a:sym typeface="Arial"/>
                      </a:endParaRPr>
                    </a:p>
                  </a:txBody>
                  <a:tcPr marT="45725" marB="45725" marR="45725" marL="45725">
                    <a:lnL cap="flat" cmpd="sng" w="38150">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38150">
                      <a:solidFill>
                        <a:srgbClr val="000000"/>
                      </a:solidFill>
                      <a:prstDash val="solid"/>
                      <a:round/>
                      <a:headEnd len="sm" w="sm" type="none"/>
                      <a:tailEnd len="sm" w="sm" type="none"/>
                    </a:lnT>
                    <a:lnB cap="flat" cmpd="sng" w="381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2400" u="none" cap="none" strike="noStrike">
                          <a:solidFill>
                            <a:srgbClr val="333399"/>
                          </a:solidFill>
                          <a:latin typeface="Calibri"/>
                          <a:ea typeface="Calibri"/>
                          <a:cs typeface="Calibri"/>
                          <a:sym typeface="Calibri"/>
                        </a:rPr>
                        <a:t>P(C)</a:t>
                      </a:r>
                      <a:endParaRPr b="0" sz="2400" u="none" cap="none" strike="noStrike">
                        <a:latin typeface="Arial"/>
                        <a:ea typeface="Arial"/>
                        <a:cs typeface="Arial"/>
                        <a:sym typeface="Arial"/>
                      </a:endParaRPr>
                    </a:p>
                  </a:txBody>
                  <a:tcPr marT="45725" marB="45725" marR="45725" marL="45725">
                    <a:lnL cap="flat" cmpd="sng" w="12225">
                      <a:solidFill>
                        <a:srgbClr val="000000"/>
                      </a:solidFill>
                      <a:prstDash val="solid"/>
                      <a:round/>
                      <a:headEnd len="sm" w="sm" type="none"/>
                      <a:tailEnd len="sm" w="sm" type="none"/>
                    </a:lnL>
                    <a:lnR cap="flat" cmpd="sng" w="38150">
                      <a:solidFill>
                        <a:srgbClr val="000000"/>
                      </a:solidFill>
                      <a:prstDash val="solid"/>
                      <a:round/>
                      <a:headEnd len="sm" w="sm" type="none"/>
                      <a:tailEnd len="sm" w="sm" type="none"/>
                    </a:lnR>
                    <a:lnT cap="flat" cmpd="sng" w="38150">
                      <a:solidFill>
                        <a:srgbClr val="000000"/>
                      </a:solidFill>
                      <a:prstDash val="solid"/>
                      <a:round/>
                      <a:headEnd len="sm" w="sm" type="none"/>
                      <a:tailEnd len="sm" w="sm" type="none"/>
                    </a:lnT>
                    <a:lnB cap="flat" cmpd="sng" w="38150">
                      <a:solidFill>
                        <a:srgbClr val="000000"/>
                      </a:solidFill>
                      <a:prstDash val="solid"/>
                      <a:round/>
                      <a:headEnd len="sm" w="sm" type="none"/>
                      <a:tailEnd len="sm" w="sm" type="none"/>
                    </a:lnB>
                  </a:tcPr>
                </a:tc>
              </a:tr>
              <a:tr h="370800">
                <a:tc>
                  <a:txBody>
                    <a:bodyPr/>
                    <a:lstStyle/>
                    <a:p>
                      <a:pPr indent="0" lvl="0" marL="0" marR="0" rtl="0" algn="ctr">
                        <a:lnSpc>
                          <a:spcPct val="100000"/>
                        </a:lnSpc>
                        <a:spcBef>
                          <a:spcPts val="0"/>
                        </a:spcBef>
                        <a:spcAft>
                          <a:spcPts val="0"/>
                        </a:spcAft>
                        <a:buNone/>
                      </a:pPr>
                      <a:r>
                        <a:rPr b="0" lang="en-US" sz="2400" u="none" cap="none" strike="noStrike">
                          <a:solidFill>
                            <a:srgbClr val="333399"/>
                          </a:solidFill>
                          <a:latin typeface="Calibri"/>
                          <a:ea typeface="Calibri"/>
                          <a:cs typeface="Calibri"/>
                          <a:sym typeface="Calibri"/>
                        </a:rPr>
                        <a:t>red</a:t>
                      </a:r>
                      <a:endParaRPr b="0" sz="2400" u="none" cap="none" strike="noStrike">
                        <a:latin typeface="Arial"/>
                        <a:ea typeface="Arial"/>
                        <a:cs typeface="Arial"/>
                        <a:sym typeface="Arial"/>
                      </a:endParaRPr>
                    </a:p>
                  </a:txBody>
                  <a:tcPr marT="45725" marB="45725" marR="45725" marL="45725">
                    <a:lnL cap="flat" cmpd="sng" w="38150">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38150">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2400" u="none" cap="none" strike="noStrike">
                          <a:solidFill>
                            <a:srgbClr val="333399"/>
                          </a:solidFill>
                          <a:latin typeface="Calibri"/>
                          <a:ea typeface="Calibri"/>
                          <a:cs typeface="Calibri"/>
                          <a:sym typeface="Calibri"/>
                        </a:rPr>
                        <a:t>0.6</a:t>
                      </a:r>
                      <a:endParaRPr b="0" sz="2400" u="none" cap="none" strike="noStrike">
                        <a:latin typeface="Arial"/>
                        <a:ea typeface="Arial"/>
                        <a:cs typeface="Arial"/>
                        <a:sym typeface="Arial"/>
                      </a:endParaRPr>
                    </a:p>
                  </a:txBody>
                  <a:tcPr marT="45725" marB="45725" marR="45725" marL="45725">
                    <a:lnL cap="flat" cmpd="sng" w="12225">
                      <a:solidFill>
                        <a:srgbClr val="000000"/>
                      </a:solidFill>
                      <a:prstDash val="solid"/>
                      <a:round/>
                      <a:headEnd len="sm" w="sm" type="none"/>
                      <a:tailEnd len="sm" w="sm" type="none"/>
                    </a:lnL>
                    <a:lnR cap="flat" cmpd="sng" w="38150">
                      <a:solidFill>
                        <a:srgbClr val="000000"/>
                      </a:solidFill>
                      <a:prstDash val="solid"/>
                      <a:round/>
                      <a:headEnd len="sm" w="sm" type="none"/>
                      <a:tailEnd len="sm" w="sm" type="none"/>
                    </a:lnR>
                    <a:lnT cap="flat" cmpd="sng" w="38150">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370800">
                <a:tc>
                  <a:txBody>
                    <a:bodyPr/>
                    <a:lstStyle/>
                    <a:p>
                      <a:pPr indent="0" lvl="0" marL="0" marR="0" rtl="0" algn="ctr">
                        <a:lnSpc>
                          <a:spcPct val="100000"/>
                        </a:lnSpc>
                        <a:spcBef>
                          <a:spcPts val="0"/>
                        </a:spcBef>
                        <a:spcAft>
                          <a:spcPts val="0"/>
                        </a:spcAft>
                        <a:buNone/>
                      </a:pPr>
                      <a:r>
                        <a:rPr b="0" lang="en-US" sz="2400" u="none" cap="none" strike="noStrike">
                          <a:solidFill>
                            <a:srgbClr val="333399"/>
                          </a:solidFill>
                          <a:latin typeface="Calibri"/>
                          <a:ea typeface="Calibri"/>
                          <a:cs typeface="Calibri"/>
                          <a:sym typeface="Calibri"/>
                        </a:rPr>
                        <a:t>green</a:t>
                      </a:r>
                      <a:endParaRPr b="0" sz="2400" u="none" cap="none" strike="noStrike">
                        <a:latin typeface="Arial"/>
                        <a:ea typeface="Arial"/>
                        <a:cs typeface="Arial"/>
                        <a:sym typeface="Arial"/>
                      </a:endParaRPr>
                    </a:p>
                  </a:txBody>
                  <a:tcPr marT="45725" marB="45725" marR="45725" marL="45725">
                    <a:lnL cap="flat" cmpd="sng" w="38150">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2400" u="none" cap="none" strike="noStrike">
                          <a:solidFill>
                            <a:srgbClr val="333399"/>
                          </a:solidFill>
                          <a:latin typeface="Calibri"/>
                          <a:ea typeface="Calibri"/>
                          <a:cs typeface="Calibri"/>
                          <a:sym typeface="Calibri"/>
                        </a:rPr>
                        <a:t>0.1</a:t>
                      </a:r>
                      <a:endParaRPr b="0" sz="2400" u="none" cap="none" strike="noStrike">
                        <a:latin typeface="Arial"/>
                        <a:ea typeface="Arial"/>
                        <a:cs typeface="Arial"/>
                        <a:sym typeface="Arial"/>
                      </a:endParaRPr>
                    </a:p>
                  </a:txBody>
                  <a:tcPr marT="45725" marB="45725" marR="45725" marL="45725">
                    <a:lnL cap="flat" cmpd="sng" w="12225">
                      <a:solidFill>
                        <a:srgbClr val="000000"/>
                      </a:solidFill>
                      <a:prstDash val="solid"/>
                      <a:round/>
                      <a:headEnd len="sm" w="sm" type="none"/>
                      <a:tailEnd len="sm" w="sm" type="none"/>
                    </a:lnL>
                    <a:lnR cap="flat" cmpd="sng" w="38150">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370800">
                <a:tc>
                  <a:txBody>
                    <a:bodyPr/>
                    <a:lstStyle/>
                    <a:p>
                      <a:pPr indent="0" lvl="0" marL="0" marR="0" rtl="0" algn="ctr">
                        <a:lnSpc>
                          <a:spcPct val="100000"/>
                        </a:lnSpc>
                        <a:spcBef>
                          <a:spcPts val="0"/>
                        </a:spcBef>
                        <a:spcAft>
                          <a:spcPts val="0"/>
                        </a:spcAft>
                        <a:buNone/>
                      </a:pPr>
                      <a:r>
                        <a:rPr b="0" lang="en-US" sz="2400" u="none" cap="none" strike="noStrike">
                          <a:solidFill>
                            <a:srgbClr val="333399"/>
                          </a:solidFill>
                          <a:latin typeface="Calibri"/>
                          <a:ea typeface="Calibri"/>
                          <a:cs typeface="Calibri"/>
                          <a:sym typeface="Calibri"/>
                        </a:rPr>
                        <a:t>blue</a:t>
                      </a:r>
                      <a:endParaRPr b="0" sz="2400" u="none" cap="none" strike="noStrike">
                        <a:latin typeface="Arial"/>
                        <a:ea typeface="Arial"/>
                        <a:cs typeface="Arial"/>
                        <a:sym typeface="Arial"/>
                      </a:endParaRPr>
                    </a:p>
                  </a:txBody>
                  <a:tcPr marT="45725" marB="45725" marR="45725" marL="45725">
                    <a:lnL cap="flat" cmpd="sng" w="38150">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381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2400" u="none" cap="none" strike="noStrike">
                          <a:solidFill>
                            <a:srgbClr val="333399"/>
                          </a:solidFill>
                          <a:latin typeface="Calibri"/>
                          <a:ea typeface="Calibri"/>
                          <a:cs typeface="Calibri"/>
                          <a:sym typeface="Calibri"/>
                        </a:rPr>
                        <a:t>0.3</a:t>
                      </a:r>
                      <a:endParaRPr b="0" sz="2400" u="none" cap="none" strike="noStrike">
                        <a:latin typeface="Arial"/>
                        <a:ea typeface="Arial"/>
                        <a:cs typeface="Arial"/>
                        <a:sym typeface="Arial"/>
                      </a:endParaRPr>
                    </a:p>
                  </a:txBody>
                  <a:tcPr marT="45725" marB="45725" marR="45725" marL="45725">
                    <a:lnL cap="flat" cmpd="sng" w="12225">
                      <a:solidFill>
                        <a:srgbClr val="000000"/>
                      </a:solidFill>
                      <a:prstDash val="solid"/>
                      <a:round/>
                      <a:headEnd len="sm" w="sm" type="none"/>
                      <a:tailEnd len="sm" w="sm" type="none"/>
                    </a:lnL>
                    <a:lnR cap="flat" cmpd="sng" w="38150">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38150">
                      <a:solidFill>
                        <a:srgbClr val="000000"/>
                      </a:solidFill>
                      <a:prstDash val="solid"/>
                      <a:round/>
                      <a:headEnd len="sm" w="sm" type="none"/>
                      <a:tailEnd len="sm" w="sm" type="none"/>
                    </a:lnB>
                  </a:tcPr>
                </a:tc>
              </a:tr>
            </a:tbl>
          </a:graphicData>
        </a:graphic>
      </p:graphicFrame>
      <p:pic>
        <p:nvPicPr>
          <p:cNvPr descr="Picture 5" id="185" name="Google Shape;185;p6"/>
          <p:cNvPicPr preferRelativeResize="0"/>
          <p:nvPr/>
        </p:nvPicPr>
        <p:blipFill rotWithShape="1">
          <a:blip r:embed="rId3">
            <a:alphaModFix/>
          </a:blip>
          <a:srcRect b="0" l="0" r="0" t="0"/>
          <a:stretch/>
        </p:blipFill>
        <p:spPr>
          <a:xfrm>
            <a:off x="8524800" y="2743200"/>
            <a:ext cx="3514320" cy="1142640"/>
          </a:xfrm>
          <a:prstGeom prst="rect">
            <a:avLst/>
          </a:prstGeom>
          <a:noFill/>
          <a:ln>
            <a:noFill/>
          </a:ln>
        </p:spPr>
      </p:pic>
      <p:pic>
        <p:nvPicPr>
          <p:cNvPr descr="Picture 8" id="186" name="Google Shape;186;p6"/>
          <p:cNvPicPr preferRelativeResize="0"/>
          <p:nvPr/>
        </p:nvPicPr>
        <p:blipFill rotWithShape="1">
          <a:blip r:embed="rId4">
            <a:alphaModFix/>
          </a:blip>
          <a:srcRect b="0" l="0" r="0" t="0"/>
          <a:stretch/>
        </p:blipFill>
        <p:spPr>
          <a:xfrm>
            <a:off x="7105680" y="5642640"/>
            <a:ext cx="4952520" cy="11595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3">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3">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3">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3">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3">
                                            <p:txEl>
                                              <p:pRg end="7" st="7"/>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7"/>
          <p:cNvSpPr txBox="1"/>
          <p:nvPr/>
        </p:nvSpPr>
        <p:spPr>
          <a:xfrm>
            <a:off x="0" y="-25560"/>
            <a:ext cx="12191760" cy="114264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lang="en-US" sz="4400" strike="noStrike">
                <a:solidFill>
                  <a:srgbClr val="000000"/>
                </a:solidFill>
                <a:latin typeface="Palatino"/>
                <a:ea typeface="Palatino"/>
                <a:cs typeface="Palatino"/>
                <a:sym typeface="Palatino"/>
              </a:rPr>
              <a:t>Sampling in Bayes’ Nets</a:t>
            </a:r>
            <a:endParaRPr b="0" sz="4400" strike="noStrike">
              <a:solidFill>
                <a:srgbClr val="000000"/>
              </a:solidFill>
              <a:latin typeface="Arial"/>
              <a:ea typeface="Arial"/>
              <a:cs typeface="Arial"/>
              <a:sym typeface="Arial"/>
            </a:endParaRPr>
          </a:p>
        </p:txBody>
      </p:sp>
      <p:sp>
        <p:nvSpPr>
          <p:cNvPr id="192" name="Google Shape;192;p7"/>
          <p:cNvSpPr txBox="1"/>
          <p:nvPr/>
        </p:nvSpPr>
        <p:spPr>
          <a:xfrm>
            <a:off x="3429000" y="1828800"/>
            <a:ext cx="5866920" cy="4296960"/>
          </a:xfrm>
          <a:prstGeom prst="rect">
            <a:avLst/>
          </a:prstGeom>
          <a:noFill/>
          <a:ln>
            <a:noFill/>
          </a:ln>
        </p:spPr>
        <p:txBody>
          <a:bodyPr anchorCtr="0" anchor="t" bIns="45700" lIns="45700" spcFirstLastPara="1" rIns="45700" wrap="square" tIns="45700">
            <a:noAutofit/>
          </a:bodyPr>
          <a:lstStyle/>
          <a:p>
            <a:pPr indent="-342360" lvl="0" marL="342720" marR="0" rtl="0" algn="l">
              <a:lnSpc>
                <a:spcPct val="100000"/>
              </a:lnSpc>
              <a:spcBef>
                <a:spcPts val="0"/>
              </a:spcBef>
              <a:spcAft>
                <a:spcPts val="0"/>
              </a:spcAft>
              <a:buClr>
                <a:srgbClr val="333399"/>
              </a:buClr>
              <a:buSzPts val="3200"/>
              <a:buFont typeface="Noto Sans Symbols"/>
              <a:buChar char="▪"/>
            </a:pPr>
            <a:r>
              <a:rPr b="0" lang="en-US" sz="3200" strike="noStrike">
                <a:solidFill>
                  <a:srgbClr val="333399"/>
                </a:solidFill>
                <a:latin typeface="Palatino"/>
                <a:ea typeface="Palatino"/>
                <a:cs typeface="Palatino"/>
                <a:sym typeface="Palatino"/>
              </a:rPr>
              <a:t>Prior Sampling</a:t>
            </a:r>
            <a:endParaRPr b="0" sz="3200" strike="noStrike">
              <a:solidFill>
                <a:srgbClr val="333399"/>
              </a:solidFill>
              <a:latin typeface="Calibri"/>
              <a:ea typeface="Calibri"/>
              <a:cs typeface="Calibri"/>
              <a:sym typeface="Calibri"/>
            </a:endParaRPr>
          </a:p>
          <a:p>
            <a:pPr indent="0" lvl="0" marL="0" marR="0" rtl="0" algn="l">
              <a:spcBef>
                <a:spcPts val="0"/>
              </a:spcBef>
              <a:spcAft>
                <a:spcPts val="0"/>
              </a:spcAft>
              <a:buNone/>
            </a:pPr>
            <a:r>
              <a:t/>
            </a:r>
            <a:endParaRPr b="0" sz="3200" strike="noStrike">
              <a:solidFill>
                <a:srgbClr val="333399"/>
              </a:solidFill>
              <a:latin typeface="Calibri"/>
              <a:ea typeface="Calibri"/>
              <a:cs typeface="Calibri"/>
              <a:sym typeface="Calibri"/>
            </a:endParaRPr>
          </a:p>
          <a:p>
            <a:pPr indent="-342360" lvl="0" marL="342720" marR="0" rtl="0" algn="l">
              <a:lnSpc>
                <a:spcPct val="100000"/>
              </a:lnSpc>
              <a:spcBef>
                <a:spcPts val="700"/>
              </a:spcBef>
              <a:spcAft>
                <a:spcPts val="0"/>
              </a:spcAft>
              <a:buClr>
                <a:srgbClr val="333399"/>
              </a:buClr>
              <a:buSzPts val="3200"/>
              <a:buFont typeface="Noto Sans Symbols"/>
              <a:buChar char="▪"/>
            </a:pPr>
            <a:r>
              <a:rPr b="0" lang="en-US" sz="3200" strike="noStrike">
                <a:solidFill>
                  <a:srgbClr val="333399"/>
                </a:solidFill>
                <a:latin typeface="Palatino"/>
                <a:ea typeface="Palatino"/>
                <a:cs typeface="Palatino"/>
                <a:sym typeface="Palatino"/>
              </a:rPr>
              <a:t>Rejection Sampling</a:t>
            </a:r>
            <a:endParaRPr b="0" sz="3200" strike="noStrike">
              <a:solidFill>
                <a:srgbClr val="333399"/>
              </a:solidFill>
              <a:latin typeface="Calibri"/>
              <a:ea typeface="Calibri"/>
              <a:cs typeface="Calibri"/>
              <a:sym typeface="Calibri"/>
            </a:endParaRPr>
          </a:p>
          <a:p>
            <a:pPr indent="0" lvl="0" marL="0" marR="0" rtl="0" algn="l">
              <a:spcBef>
                <a:spcPts val="0"/>
              </a:spcBef>
              <a:spcAft>
                <a:spcPts val="0"/>
              </a:spcAft>
              <a:buNone/>
            </a:pPr>
            <a:r>
              <a:t/>
            </a:r>
            <a:endParaRPr b="0" sz="3200" strike="noStrike">
              <a:solidFill>
                <a:srgbClr val="333399"/>
              </a:solidFill>
              <a:latin typeface="Calibri"/>
              <a:ea typeface="Calibri"/>
              <a:cs typeface="Calibri"/>
              <a:sym typeface="Calibri"/>
            </a:endParaRPr>
          </a:p>
          <a:p>
            <a:pPr indent="-342360" lvl="0" marL="342720" marR="0" rtl="0" algn="l">
              <a:lnSpc>
                <a:spcPct val="100000"/>
              </a:lnSpc>
              <a:spcBef>
                <a:spcPts val="700"/>
              </a:spcBef>
              <a:spcAft>
                <a:spcPts val="0"/>
              </a:spcAft>
              <a:buClr>
                <a:srgbClr val="333399"/>
              </a:buClr>
              <a:buSzPts val="3200"/>
              <a:buFont typeface="Noto Sans Symbols"/>
              <a:buChar char="▪"/>
            </a:pPr>
            <a:r>
              <a:rPr b="0" lang="en-US" sz="3200" strike="noStrike">
                <a:solidFill>
                  <a:srgbClr val="333399"/>
                </a:solidFill>
                <a:latin typeface="Palatino"/>
                <a:ea typeface="Palatino"/>
                <a:cs typeface="Palatino"/>
                <a:sym typeface="Palatino"/>
              </a:rPr>
              <a:t>Likelihood Weighting</a:t>
            </a:r>
            <a:endParaRPr b="0" sz="3200" strike="noStrike">
              <a:solidFill>
                <a:srgbClr val="333399"/>
              </a:solidFill>
              <a:latin typeface="Calibri"/>
              <a:ea typeface="Calibri"/>
              <a:cs typeface="Calibri"/>
              <a:sym typeface="Calibri"/>
            </a:endParaRPr>
          </a:p>
          <a:p>
            <a:pPr indent="0" lvl="0" marL="0" marR="0" rtl="0" algn="l">
              <a:spcBef>
                <a:spcPts val="0"/>
              </a:spcBef>
              <a:spcAft>
                <a:spcPts val="0"/>
              </a:spcAft>
              <a:buNone/>
            </a:pPr>
            <a:r>
              <a:t/>
            </a:r>
            <a:endParaRPr b="0" sz="3200" strike="noStrike">
              <a:solidFill>
                <a:srgbClr val="333399"/>
              </a:solidFill>
              <a:latin typeface="Calibri"/>
              <a:ea typeface="Calibri"/>
              <a:cs typeface="Calibri"/>
              <a:sym typeface="Calibri"/>
            </a:endParaRPr>
          </a:p>
          <a:p>
            <a:pPr indent="-342360" lvl="0" marL="342720" marR="0" rtl="0" algn="l">
              <a:lnSpc>
                <a:spcPct val="100000"/>
              </a:lnSpc>
              <a:spcBef>
                <a:spcPts val="700"/>
              </a:spcBef>
              <a:spcAft>
                <a:spcPts val="0"/>
              </a:spcAft>
              <a:buClr>
                <a:srgbClr val="333399"/>
              </a:buClr>
              <a:buSzPts val="3200"/>
              <a:buFont typeface="Noto Sans Symbols"/>
              <a:buChar char="▪"/>
            </a:pPr>
            <a:r>
              <a:rPr b="0" lang="en-US" sz="3200" strike="noStrike">
                <a:solidFill>
                  <a:srgbClr val="333399"/>
                </a:solidFill>
                <a:latin typeface="Palatino"/>
                <a:ea typeface="Palatino"/>
                <a:cs typeface="Palatino"/>
                <a:sym typeface="Palatino"/>
              </a:rPr>
              <a:t>Gibbs Sampling</a:t>
            </a:r>
            <a:endParaRPr b="0" sz="3200" strike="noStrike">
              <a:solidFill>
                <a:srgbClr val="333399"/>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8"/>
          <p:cNvSpPr txBox="1"/>
          <p:nvPr/>
        </p:nvSpPr>
        <p:spPr>
          <a:xfrm>
            <a:off x="0" y="-25560"/>
            <a:ext cx="12191760" cy="114264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lang="en-US" sz="4400" strike="noStrike">
                <a:solidFill>
                  <a:srgbClr val="000000"/>
                </a:solidFill>
                <a:latin typeface="Palatino"/>
                <a:ea typeface="Palatino"/>
                <a:cs typeface="Palatino"/>
                <a:sym typeface="Palatino"/>
              </a:rPr>
              <a:t>Prior Sampling</a:t>
            </a:r>
            <a:endParaRPr b="0" sz="4400" strike="noStrike">
              <a:solidFill>
                <a:srgbClr val="000000"/>
              </a:solidFill>
              <a:latin typeface="Arial"/>
              <a:ea typeface="Arial"/>
              <a:cs typeface="Arial"/>
              <a:sym typeface="Arial"/>
            </a:endParaRPr>
          </a:p>
        </p:txBody>
      </p:sp>
      <p:pic>
        <p:nvPicPr>
          <p:cNvPr descr="Picture 4" id="198" name="Google Shape;198;p8"/>
          <p:cNvPicPr preferRelativeResize="0"/>
          <p:nvPr/>
        </p:nvPicPr>
        <p:blipFill rotWithShape="1">
          <a:blip r:embed="rId3">
            <a:alphaModFix/>
          </a:blip>
          <a:srcRect b="0" l="0" r="0" t="0"/>
          <a:stretch/>
        </p:blipFill>
        <p:spPr>
          <a:xfrm>
            <a:off x="12960" y="2895480"/>
            <a:ext cx="12191760" cy="31017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9"/>
          <p:cNvSpPr/>
          <p:nvPr/>
        </p:nvSpPr>
        <p:spPr>
          <a:xfrm>
            <a:off x="5715000" y="1488960"/>
            <a:ext cx="1142640" cy="533160"/>
          </a:xfrm>
          <a:prstGeom prst="rect">
            <a:avLst/>
          </a:prstGeom>
          <a:solidFill>
            <a:srgbClr val="FFFF00">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9"/>
          <p:cNvSpPr/>
          <p:nvPr/>
        </p:nvSpPr>
        <p:spPr>
          <a:xfrm>
            <a:off x="2679840" y="5464320"/>
            <a:ext cx="2437800" cy="456900"/>
          </a:xfrm>
          <a:prstGeom prst="rect">
            <a:avLst/>
          </a:prstGeom>
          <a:solidFill>
            <a:srgbClr val="FFFF00">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9"/>
          <p:cNvSpPr txBox="1"/>
          <p:nvPr/>
        </p:nvSpPr>
        <p:spPr>
          <a:xfrm>
            <a:off x="0" y="-25560"/>
            <a:ext cx="12191760" cy="114264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lang="en-US" sz="4400" strike="noStrike">
                <a:solidFill>
                  <a:srgbClr val="000000"/>
                </a:solidFill>
                <a:latin typeface="Palatino"/>
                <a:ea typeface="Palatino"/>
                <a:cs typeface="Palatino"/>
                <a:sym typeface="Palatino"/>
              </a:rPr>
              <a:t>Prior Sampling</a:t>
            </a:r>
            <a:endParaRPr b="0" sz="4400" strike="noStrike">
              <a:solidFill>
                <a:srgbClr val="000000"/>
              </a:solidFill>
              <a:latin typeface="Arial"/>
              <a:ea typeface="Arial"/>
              <a:cs typeface="Arial"/>
              <a:sym typeface="Arial"/>
            </a:endParaRPr>
          </a:p>
        </p:txBody>
      </p:sp>
      <p:grpSp>
        <p:nvGrpSpPr>
          <p:cNvPr id="206" name="Google Shape;206;p9"/>
          <p:cNvGrpSpPr/>
          <p:nvPr/>
        </p:nvGrpSpPr>
        <p:grpSpPr>
          <a:xfrm>
            <a:off x="5638680" y="2209680"/>
            <a:ext cx="1222200" cy="574200"/>
            <a:chOff x="5638680" y="2209680"/>
            <a:chExt cx="1222200" cy="574200"/>
          </a:xfrm>
        </p:grpSpPr>
        <p:sp>
          <p:nvSpPr>
            <p:cNvPr id="207" name="Google Shape;207;p9"/>
            <p:cNvSpPr/>
            <p:nvPr/>
          </p:nvSpPr>
          <p:spPr>
            <a:xfrm>
              <a:off x="5638680" y="2209680"/>
              <a:ext cx="1222200" cy="574200"/>
            </a:xfrm>
            <a:prstGeom prst="ellipse">
              <a:avLst/>
            </a:prstGeom>
            <a:solidFill>
              <a:srgbClr val="FFFFFF"/>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
            <p:cNvSpPr/>
            <p:nvPr/>
          </p:nvSpPr>
          <p:spPr>
            <a:xfrm>
              <a:off x="5809680" y="2314440"/>
              <a:ext cx="88056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lang="en-US" sz="1800" strike="noStrike">
                  <a:solidFill>
                    <a:srgbClr val="000000"/>
                  </a:solidFill>
                  <a:latin typeface="Calibri"/>
                  <a:ea typeface="Calibri"/>
                  <a:cs typeface="Calibri"/>
                  <a:sym typeface="Calibri"/>
                </a:rPr>
                <a:t>Cloudy</a:t>
              </a:r>
              <a:endParaRPr b="0" sz="1800" strike="noStrike">
                <a:latin typeface="Arial"/>
                <a:ea typeface="Arial"/>
                <a:cs typeface="Arial"/>
                <a:sym typeface="Arial"/>
              </a:endParaRPr>
            </a:p>
          </p:txBody>
        </p:sp>
      </p:grpSp>
      <p:grpSp>
        <p:nvGrpSpPr>
          <p:cNvPr id="209" name="Google Shape;209;p9"/>
          <p:cNvGrpSpPr/>
          <p:nvPr/>
        </p:nvGrpSpPr>
        <p:grpSpPr>
          <a:xfrm>
            <a:off x="4267080" y="3178080"/>
            <a:ext cx="1222200" cy="574200"/>
            <a:chOff x="4267080" y="3178080"/>
            <a:chExt cx="1222200" cy="574200"/>
          </a:xfrm>
        </p:grpSpPr>
        <p:sp>
          <p:nvSpPr>
            <p:cNvPr id="210" name="Google Shape;210;p9"/>
            <p:cNvSpPr/>
            <p:nvPr/>
          </p:nvSpPr>
          <p:spPr>
            <a:xfrm>
              <a:off x="4267080" y="3178080"/>
              <a:ext cx="1222200" cy="574200"/>
            </a:xfrm>
            <a:prstGeom prst="ellipse">
              <a:avLst/>
            </a:prstGeom>
            <a:solidFill>
              <a:srgbClr val="FFFFFF"/>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
            <p:cNvSpPr/>
            <p:nvPr/>
          </p:nvSpPr>
          <p:spPr>
            <a:xfrm>
              <a:off x="4320720" y="3282840"/>
              <a:ext cx="111528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lang="en-US" sz="1800" strike="noStrike">
                  <a:solidFill>
                    <a:srgbClr val="000000"/>
                  </a:solidFill>
                  <a:latin typeface="Calibri"/>
                  <a:ea typeface="Calibri"/>
                  <a:cs typeface="Calibri"/>
                  <a:sym typeface="Calibri"/>
                </a:rPr>
                <a:t>Sprinkler</a:t>
              </a:r>
              <a:endParaRPr b="0" sz="1800" strike="noStrike">
                <a:latin typeface="Arial"/>
                <a:ea typeface="Arial"/>
                <a:cs typeface="Arial"/>
                <a:sym typeface="Arial"/>
              </a:endParaRPr>
            </a:p>
          </p:txBody>
        </p:sp>
      </p:grpSp>
      <p:grpSp>
        <p:nvGrpSpPr>
          <p:cNvPr id="212" name="Google Shape;212;p9"/>
          <p:cNvGrpSpPr/>
          <p:nvPr/>
        </p:nvGrpSpPr>
        <p:grpSpPr>
          <a:xfrm>
            <a:off x="7007400" y="3200400"/>
            <a:ext cx="1222200" cy="574200"/>
            <a:chOff x="7007400" y="3200400"/>
            <a:chExt cx="1222200" cy="574200"/>
          </a:xfrm>
        </p:grpSpPr>
        <p:sp>
          <p:nvSpPr>
            <p:cNvPr id="213" name="Google Shape;213;p9"/>
            <p:cNvSpPr/>
            <p:nvPr/>
          </p:nvSpPr>
          <p:spPr>
            <a:xfrm>
              <a:off x="7007400" y="3200400"/>
              <a:ext cx="1222200" cy="574200"/>
            </a:xfrm>
            <a:prstGeom prst="ellipse">
              <a:avLst/>
            </a:prstGeom>
            <a:solidFill>
              <a:srgbClr val="FFFFFF"/>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9"/>
            <p:cNvSpPr/>
            <p:nvPr/>
          </p:nvSpPr>
          <p:spPr>
            <a:xfrm>
              <a:off x="7321320" y="3305160"/>
              <a:ext cx="59400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lang="en-US" sz="1800" strike="noStrike">
                  <a:solidFill>
                    <a:srgbClr val="000000"/>
                  </a:solidFill>
                  <a:latin typeface="Calibri"/>
                  <a:ea typeface="Calibri"/>
                  <a:cs typeface="Calibri"/>
                  <a:sym typeface="Calibri"/>
                </a:rPr>
                <a:t>Rain</a:t>
              </a:r>
              <a:endParaRPr b="0" sz="1800" strike="noStrike">
                <a:latin typeface="Arial"/>
                <a:ea typeface="Arial"/>
                <a:cs typeface="Arial"/>
                <a:sym typeface="Arial"/>
              </a:endParaRPr>
            </a:p>
          </p:txBody>
        </p:sp>
      </p:grpSp>
      <p:grpSp>
        <p:nvGrpSpPr>
          <p:cNvPr id="215" name="Google Shape;215;p9"/>
          <p:cNvGrpSpPr/>
          <p:nvPr/>
        </p:nvGrpSpPr>
        <p:grpSpPr>
          <a:xfrm>
            <a:off x="5635800" y="4191120"/>
            <a:ext cx="1222200" cy="574200"/>
            <a:chOff x="5635800" y="4191120"/>
            <a:chExt cx="1222200" cy="574200"/>
          </a:xfrm>
        </p:grpSpPr>
        <p:sp>
          <p:nvSpPr>
            <p:cNvPr id="216" name="Google Shape;216;p9"/>
            <p:cNvSpPr/>
            <p:nvPr/>
          </p:nvSpPr>
          <p:spPr>
            <a:xfrm>
              <a:off x="5635800" y="4191120"/>
              <a:ext cx="1222200" cy="574200"/>
            </a:xfrm>
            <a:prstGeom prst="ellipse">
              <a:avLst/>
            </a:prstGeom>
            <a:solidFill>
              <a:srgbClr val="FFFFFF"/>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9"/>
            <p:cNvSpPr/>
            <p:nvPr/>
          </p:nvSpPr>
          <p:spPr>
            <a:xfrm>
              <a:off x="5654880" y="4295520"/>
              <a:ext cx="118368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lang="en-US" sz="1800" strike="noStrike">
                  <a:solidFill>
                    <a:srgbClr val="000000"/>
                  </a:solidFill>
                  <a:latin typeface="Calibri"/>
                  <a:ea typeface="Calibri"/>
                  <a:cs typeface="Calibri"/>
                  <a:sym typeface="Calibri"/>
                </a:rPr>
                <a:t>WetGrass</a:t>
              </a:r>
              <a:endParaRPr b="0" sz="1800" strike="noStrike">
                <a:latin typeface="Arial"/>
                <a:ea typeface="Arial"/>
                <a:cs typeface="Arial"/>
                <a:sym typeface="Arial"/>
              </a:endParaRPr>
            </a:p>
          </p:txBody>
        </p:sp>
      </p:grpSp>
      <p:sp>
        <p:nvSpPr>
          <p:cNvPr id="218" name="Google Shape;218;p9"/>
          <p:cNvSpPr/>
          <p:nvPr/>
        </p:nvSpPr>
        <p:spPr>
          <a:xfrm>
            <a:off x="6597360" y="2748600"/>
            <a:ext cx="673200" cy="487080"/>
          </a:xfrm>
          <a:custGeom>
            <a:rect b="b" l="l" r="r" t="t"/>
            <a:pathLst>
              <a:path extrusionOk="0" h="21600" w="21600">
                <a:moveTo>
                  <a:pt x="0" y="0"/>
                </a:moveTo>
                <a:lnTo>
                  <a:pt x="21600" y="21600"/>
                </a:lnTo>
              </a:path>
            </a:pathLst>
          </a:custGeom>
          <a:noFill/>
          <a:ln cap="flat" cmpd="sng" w="28425">
            <a:solidFill>
              <a:srgbClr val="000000"/>
            </a:solidFill>
            <a:prstDash val="solid"/>
            <a:round/>
            <a:headEnd len="sm" w="sm" type="none"/>
            <a:tailEnd len="med" w="med" type="triangle"/>
          </a:ln>
        </p:spPr>
      </p:sp>
      <p:sp>
        <p:nvSpPr>
          <p:cNvPr id="219" name="Google Shape;219;p9"/>
          <p:cNvSpPr/>
          <p:nvPr/>
        </p:nvSpPr>
        <p:spPr>
          <a:xfrm>
            <a:off x="5231880" y="2746800"/>
            <a:ext cx="664200" cy="469080"/>
          </a:xfrm>
          <a:custGeom>
            <a:rect b="b" l="l" r="r" t="t"/>
            <a:pathLst>
              <a:path extrusionOk="0" h="21600" w="21600">
                <a:moveTo>
                  <a:pt x="21600" y="0"/>
                </a:moveTo>
                <a:lnTo>
                  <a:pt x="0" y="21600"/>
                </a:lnTo>
              </a:path>
            </a:pathLst>
          </a:custGeom>
          <a:noFill/>
          <a:ln cap="flat" cmpd="sng" w="28425">
            <a:solidFill>
              <a:srgbClr val="000000"/>
            </a:solidFill>
            <a:prstDash val="solid"/>
            <a:round/>
            <a:headEnd len="sm" w="sm" type="none"/>
            <a:tailEnd len="med" w="med" type="triangle"/>
          </a:ln>
        </p:spPr>
      </p:sp>
      <p:sp>
        <p:nvSpPr>
          <p:cNvPr id="220" name="Google Shape;220;p9"/>
          <p:cNvSpPr/>
          <p:nvPr/>
        </p:nvSpPr>
        <p:spPr>
          <a:xfrm>
            <a:off x="5220360" y="3718800"/>
            <a:ext cx="684018" cy="506142"/>
          </a:xfrm>
          <a:custGeom>
            <a:rect b="b" l="l" r="r" t="t"/>
            <a:pathLst>
              <a:path extrusionOk="0" h="21600" w="21600">
                <a:moveTo>
                  <a:pt x="0" y="0"/>
                </a:moveTo>
                <a:lnTo>
                  <a:pt x="21600" y="21600"/>
                </a:lnTo>
              </a:path>
            </a:pathLst>
          </a:custGeom>
          <a:noFill/>
          <a:ln cap="flat" cmpd="sng" w="28425">
            <a:solidFill>
              <a:srgbClr val="000000"/>
            </a:solidFill>
            <a:prstDash val="solid"/>
            <a:round/>
            <a:headEnd len="sm" w="sm" type="none"/>
            <a:tailEnd len="med" w="med" type="triangle"/>
          </a:ln>
        </p:spPr>
      </p:sp>
      <p:sp>
        <p:nvSpPr>
          <p:cNvPr id="221" name="Google Shape;221;p9"/>
          <p:cNvSpPr/>
          <p:nvPr/>
        </p:nvSpPr>
        <p:spPr>
          <a:xfrm>
            <a:off x="6594840" y="3738960"/>
            <a:ext cx="675360" cy="487440"/>
          </a:xfrm>
          <a:custGeom>
            <a:rect b="b" l="l" r="r" t="t"/>
            <a:pathLst>
              <a:path extrusionOk="0" h="21600" w="21600">
                <a:moveTo>
                  <a:pt x="21600" y="0"/>
                </a:moveTo>
                <a:lnTo>
                  <a:pt x="0" y="21600"/>
                </a:lnTo>
              </a:path>
            </a:pathLst>
          </a:custGeom>
          <a:noFill/>
          <a:ln cap="flat" cmpd="sng" w="28425">
            <a:solidFill>
              <a:srgbClr val="000000"/>
            </a:solidFill>
            <a:prstDash val="solid"/>
            <a:round/>
            <a:headEnd len="sm" w="sm" type="none"/>
            <a:tailEnd len="med" w="med" type="triangle"/>
          </a:ln>
        </p:spPr>
      </p:sp>
      <p:grpSp>
        <p:nvGrpSpPr>
          <p:cNvPr id="222" name="Google Shape;222;p9"/>
          <p:cNvGrpSpPr/>
          <p:nvPr/>
        </p:nvGrpSpPr>
        <p:grpSpPr>
          <a:xfrm>
            <a:off x="5638680" y="2209680"/>
            <a:ext cx="1222200" cy="574200"/>
            <a:chOff x="5638680" y="2209680"/>
            <a:chExt cx="1222200" cy="574200"/>
          </a:xfrm>
        </p:grpSpPr>
        <p:sp>
          <p:nvSpPr>
            <p:cNvPr id="223" name="Google Shape;223;p9"/>
            <p:cNvSpPr/>
            <p:nvPr/>
          </p:nvSpPr>
          <p:spPr>
            <a:xfrm>
              <a:off x="5638680" y="2209680"/>
              <a:ext cx="1222200" cy="574200"/>
            </a:xfrm>
            <a:prstGeom prst="ellipse">
              <a:avLst/>
            </a:prstGeom>
            <a:solidFill>
              <a:srgbClr val="33CC33"/>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9"/>
            <p:cNvSpPr/>
            <p:nvPr/>
          </p:nvSpPr>
          <p:spPr>
            <a:xfrm>
              <a:off x="5809680" y="2314440"/>
              <a:ext cx="88056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lang="en-US" sz="1800" strike="noStrike">
                  <a:solidFill>
                    <a:srgbClr val="000000"/>
                  </a:solidFill>
                  <a:latin typeface="Calibri"/>
                  <a:ea typeface="Calibri"/>
                  <a:cs typeface="Calibri"/>
                  <a:sym typeface="Calibri"/>
                </a:rPr>
                <a:t>Cloudy</a:t>
              </a:r>
              <a:endParaRPr b="0" sz="1800" strike="noStrike">
                <a:latin typeface="Arial"/>
                <a:ea typeface="Arial"/>
                <a:cs typeface="Arial"/>
                <a:sym typeface="Arial"/>
              </a:endParaRPr>
            </a:p>
          </p:txBody>
        </p:sp>
      </p:grpSp>
      <p:grpSp>
        <p:nvGrpSpPr>
          <p:cNvPr id="225" name="Google Shape;225;p9"/>
          <p:cNvGrpSpPr/>
          <p:nvPr/>
        </p:nvGrpSpPr>
        <p:grpSpPr>
          <a:xfrm>
            <a:off x="4267080" y="3178080"/>
            <a:ext cx="1222200" cy="574200"/>
            <a:chOff x="4267080" y="3178080"/>
            <a:chExt cx="1222200" cy="574200"/>
          </a:xfrm>
        </p:grpSpPr>
        <p:sp>
          <p:nvSpPr>
            <p:cNvPr id="226" name="Google Shape;226;p9"/>
            <p:cNvSpPr/>
            <p:nvPr/>
          </p:nvSpPr>
          <p:spPr>
            <a:xfrm>
              <a:off x="4267080" y="3178080"/>
              <a:ext cx="1222200" cy="574200"/>
            </a:xfrm>
            <a:prstGeom prst="ellipse">
              <a:avLst/>
            </a:prstGeom>
            <a:solidFill>
              <a:srgbClr val="FF3300"/>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9"/>
            <p:cNvSpPr/>
            <p:nvPr/>
          </p:nvSpPr>
          <p:spPr>
            <a:xfrm>
              <a:off x="4320720" y="3282840"/>
              <a:ext cx="111528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lang="en-US" sz="1800" strike="noStrike">
                  <a:solidFill>
                    <a:srgbClr val="000000"/>
                  </a:solidFill>
                  <a:latin typeface="Calibri"/>
                  <a:ea typeface="Calibri"/>
                  <a:cs typeface="Calibri"/>
                  <a:sym typeface="Calibri"/>
                </a:rPr>
                <a:t>Sprinkler</a:t>
              </a:r>
              <a:endParaRPr b="0" sz="1800" strike="noStrike">
                <a:latin typeface="Arial"/>
                <a:ea typeface="Arial"/>
                <a:cs typeface="Arial"/>
                <a:sym typeface="Arial"/>
              </a:endParaRPr>
            </a:p>
          </p:txBody>
        </p:sp>
      </p:grpSp>
      <p:grpSp>
        <p:nvGrpSpPr>
          <p:cNvPr id="228" name="Google Shape;228;p9"/>
          <p:cNvGrpSpPr/>
          <p:nvPr/>
        </p:nvGrpSpPr>
        <p:grpSpPr>
          <a:xfrm>
            <a:off x="7007400" y="3200400"/>
            <a:ext cx="1222200" cy="574200"/>
            <a:chOff x="7007400" y="3200400"/>
            <a:chExt cx="1222200" cy="574200"/>
          </a:xfrm>
        </p:grpSpPr>
        <p:sp>
          <p:nvSpPr>
            <p:cNvPr id="229" name="Google Shape;229;p9"/>
            <p:cNvSpPr/>
            <p:nvPr/>
          </p:nvSpPr>
          <p:spPr>
            <a:xfrm>
              <a:off x="7007400" y="3200400"/>
              <a:ext cx="1222200" cy="574200"/>
            </a:xfrm>
            <a:prstGeom prst="ellipse">
              <a:avLst/>
            </a:prstGeom>
            <a:solidFill>
              <a:srgbClr val="33CC33"/>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9"/>
            <p:cNvSpPr/>
            <p:nvPr/>
          </p:nvSpPr>
          <p:spPr>
            <a:xfrm>
              <a:off x="7321320" y="3305160"/>
              <a:ext cx="59400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lang="en-US" sz="1800" strike="noStrike">
                  <a:solidFill>
                    <a:srgbClr val="000000"/>
                  </a:solidFill>
                  <a:latin typeface="Calibri"/>
                  <a:ea typeface="Calibri"/>
                  <a:cs typeface="Calibri"/>
                  <a:sym typeface="Calibri"/>
                </a:rPr>
                <a:t>Rain</a:t>
              </a:r>
              <a:endParaRPr b="0" sz="1800" strike="noStrike">
                <a:latin typeface="Arial"/>
                <a:ea typeface="Arial"/>
                <a:cs typeface="Arial"/>
                <a:sym typeface="Arial"/>
              </a:endParaRPr>
            </a:p>
          </p:txBody>
        </p:sp>
      </p:grpSp>
      <p:grpSp>
        <p:nvGrpSpPr>
          <p:cNvPr id="231" name="Google Shape;231;p9"/>
          <p:cNvGrpSpPr/>
          <p:nvPr/>
        </p:nvGrpSpPr>
        <p:grpSpPr>
          <a:xfrm>
            <a:off x="5638680" y="4191120"/>
            <a:ext cx="1222200" cy="574200"/>
            <a:chOff x="5638680" y="4191120"/>
            <a:chExt cx="1222200" cy="574200"/>
          </a:xfrm>
        </p:grpSpPr>
        <p:sp>
          <p:nvSpPr>
            <p:cNvPr id="232" name="Google Shape;232;p9"/>
            <p:cNvSpPr/>
            <p:nvPr/>
          </p:nvSpPr>
          <p:spPr>
            <a:xfrm>
              <a:off x="5638680" y="4191120"/>
              <a:ext cx="1222200" cy="574200"/>
            </a:xfrm>
            <a:prstGeom prst="ellipse">
              <a:avLst/>
            </a:prstGeom>
            <a:solidFill>
              <a:srgbClr val="33CC33"/>
            </a:solidFill>
            <a:ln cap="flat" cmpd="sng" w="284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9"/>
            <p:cNvSpPr/>
            <p:nvPr/>
          </p:nvSpPr>
          <p:spPr>
            <a:xfrm>
              <a:off x="5657760" y="4295520"/>
              <a:ext cx="1183680" cy="36504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0" lang="en-US" sz="1800" strike="noStrike">
                  <a:solidFill>
                    <a:srgbClr val="000000"/>
                  </a:solidFill>
                  <a:latin typeface="Calibri"/>
                  <a:ea typeface="Calibri"/>
                  <a:cs typeface="Calibri"/>
                  <a:sym typeface="Calibri"/>
                </a:rPr>
                <a:t>WetGrass</a:t>
              </a:r>
              <a:endParaRPr b="0" sz="1800" strike="noStrike">
                <a:latin typeface="Arial"/>
                <a:ea typeface="Arial"/>
                <a:cs typeface="Arial"/>
                <a:sym typeface="Arial"/>
              </a:endParaRPr>
            </a:p>
          </p:txBody>
        </p:sp>
      </p:grpSp>
      <p:sp>
        <p:nvSpPr>
          <p:cNvPr id="234" name="Google Shape;234;p9"/>
          <p:cNvSpPr/>
          <p:nvPr/>
        </p:nvSpPr>
        <p:spPr>
          <a:xfrm>
            <a:off x="2666880" y="2398800"/>
            <a:ext cx="1371300" cy="533100"/>
          </a:xfrm>
          <a:prstGeom prst="rect">
            <a:avLst/>
          </a:prstGeom>
          <a:solidFill>
            <a:srgbClr val="FFFF00">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icture 27" id="235" name="Google Shape;235;p9"/>
          <p:cNvPicPr preferRelativeResize="0"/>
          <p:nvPr/>
        </p:nvPicPr>
        <p:blipFill rotWithShape="1">
          <a:blip r:embed="rId3">
            <a:alphaModFix/>
          </a:blip>
          <a:srcRect b="0" l="0" r="0" t="0"/>
          <a:stretch/>
        </p:blipFill>
        <p:spPr>
          <a:xfrm>
            <a:off x="5867280" y="1184400"/>
            <a:ext cx="753840" cy="307440"/>
          </a:xfrm>
          <a:prstGeom prst="rect">
            <a:avLst/>
          </a:prstGeom>
          <a:noFill/>
          <a:ln>
            <a:noFill/>
          </a:ln>
        </p:spPr>
      </p:pic>
      <p:pic>
        <p:nvPicPr>
          <p:cNvPr descr="Picture 29" id="236" name="Google Shape;236;p9"/>
          <p:cNvPicPr preferRelativeResize="0"/>
          <p:nvPr/>
        </p:nvPicPr>
        <p:blipFill rotWithShape="1">
          <a:blip r:embed="rId4">
            <a:alphaModFix/>
          </a:blip>
          <a:srcRect b="0" l="0" r="0" t="0"/>
          <a:stretch/>
        </p:blipFill>
        <p:spPr>
          <a:xfrm>
            <a:off x="2843280" y="2022600"/>
            <a:ext cx="1056960" cy="321840"/>
          </a:xfrm>
          <a:prstGeom prst="rect">
            <a:avLst/>
          </a:prstGeom>
          <a:noFill/>
          <a:ln>
            <a:noFill/>
          </a:ln>
        </p:spPr>
      </p:pic>
      <p:graphicFrame>
        <p:nvGraphicFramePr>
          <p:cNvPr id="237" name="Google Shape;237;p9"/>
          <p:cNvGraphicFramePr/>
          <p:nvPr/>
        </p:nvGraphicFramePr>
        <p:xfrm>
          <a:off x="5715000" y="1509840"/>
          <a:ext cx="3000000" cy="3000000"/>
        </p:xfrm>
        <a:graphic>
          <a:graphicData uri="http://schemas.openxmlformats.org/drawingml/2006/table">
            <a:tbl>
              <a:tblPr>
                <a:noFill/>
                <a:tableStyleId>{6346AC1E-601D-44B0-B4CA-EB4B0808801D}</a:tableStyleId>
              </a:tblPr>
              <a:tblGrid>
                <a:gridCol w="571325"/>
                <a:gridCol w="571325"/>
              </a:tblGrid>
              <a:tr h="262450">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+c</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0.5</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262450">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-c</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0.5</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bl>
          </a:graphicData>
        </a:graphic>
      </p:graphicFrame>
      <p:graphicFrame>
        <p:nvGraphicFramePr>
          <p:cNvPr id="238" name="Google Shape;238;p9"/>
          <p:cNvGraphicFramePr/>
          <p:nvPr/>
        </p:nvGraphicFramePr>
        <p:xfrm>
          <a:off x="2743200" y="2420760"/>
          <a:ext cx="3000000" cy="3000000"/>
        </p:xfrm>
        <a:graphic>
          <a:graphicData uri="http://schemas.openxmlformats.org/drawingml/2006/table">
            <a:tbl>
              <a:tblPr>
                <a:noFill/>
                <a:tableStyleId>{6346AC1E-601D-44B0-B4CA-EB4B0808801D}</a:tableStyleId>
              </a:tblPr>
              <a:tblGrid>
                <a:gridCol w="431650"/>
                <a:gridCol w="431650"/>
                <a:gridCol w="431650"/>
              </a:tblGrid>
              <a:tr h="91000">
                <a:tc rowSpan="2">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+c</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+s</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0.1</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91000">
                <a:tc vMerge="1"/>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-s</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0.9</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91000">
                <a:tc rowSpan="2">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-c</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+s</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0.5</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91000">
                <a:tc vMerge="1"/>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-s</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0.5</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bl>
          </a:graphicData>
        </a:graphic>
      </p:graphicFrame>
      <p:sp>
        <p:nvSpPr>
          <p:cNvPr id="239" name="Google Shape;239;p9"/>
          <p:cNvSpPr/>
          <p:nvPr/>
        </p:nvSpPr>
        <p:spPr>
          <a:xfrm>
            <a:off x="8381880" y="2703600"/>
            <a:ext cx="1371240" cy="537840"/>
          </a:xfrm>
          <a:prstGeom prst="rect">
            <a:avLst/>
          </a:prstGeom>
          <a:solidFill>
            <a:srgbClr val="FFFF00">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icture 33" id="240" name="Google Shape;240;p9"/>
          <p:cNvPicPr preferRelativeResize="0"/>
          <p:nvPr/>
        </p:nvPicPr>
        <p:blipFill rotWithShape="1">
          <a:blip r:embed="rId5">
            <a:alphaModFix/>
          </a:blip>
          <a:srcRect b="0" l="0" r="0" t="0"/>
          <a:stretch/>
        </p:blipFill>
        <p:spPr>
          <a:xfrm>
            <a:off x="8542440" y="2327400"/>
            <a:ext cx="1088640" cy="321840"/>
          </a:xfrm>
          <a:prstGeom prst="rect">
            <a:avLst/>
          </a:prstGeom>
          <a:noFill/>
          <a:ln>
            <a:noFill/>
          </a:ln>
        </p:spPr>
      </p:pic>
      <p:graphicFrame>
        <p:nvGraphicFramePr>
          <p:cNvPr id="241" name="Google Shape;241;p9"/>
          <p:cNvGraphicFramePr/>
          <p:nvPr/>
        </p:nvGraphicFramePr>
        <p:xfrm>
          <a:off x="8458200" y="2725560"/>
          <a:ext cx="3000000" cy="3000000"/>
        </p:xfrm>
        <a:graphic>
          <a:graphicData uri="http://schemas.openxmlformats.org/drawingml/2006/table">
            <a:tbl>
              <a:tblPr>
                <a:noFill/>
                <a:tableStyleId>{6346AC1E-601D-44B0-B4CA-EB4B0808801D}</a:tableStyleId>
              </a:tblPr>
              <a:tblGrid>
                <a:gridCol w="431650"/>
                <a:gridCol w="431650"/>
                <a:gridCol w="431650"/>
              </a:tblGrid>
              <a:tr h="262450">
                <a:tc rowSpan="2">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+c</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+r</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0.8</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262450">
                <a:tc vMerge="1"/>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-r</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0.2</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262450">
                <a:tc rowSpan="2">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-c</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+r</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0.2</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262450">
                <a:tc vMerge="1"/>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-r</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0.8</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bl>
          </a:graphicData>
        </a:graphic>
      </p:graphicFrame>
      <p:pic>
        <p:nvPicPr>
          <p:cNvPr descr="Picture 36" id="242" name="Google Shape;242;p9"/>
          <p:cNvPicPr preferRelativeResize="0"/>
          <p:nvPr/>
        </p:nvPicPr>
        <p:blipFill rotWithShape="1">
          <a:blip r:embed="rId6">
            <a:alphaModFix/>
          </a:blip>
          <a:srcRect b="0" l="0" r="0" t="0"/>
          <a:stretch/>
        </p:blipFill>
        <p:spPr>
          <a:xfrm>
            <a:off x="3124080" y="3927480"/>
            <a:ext cx="1549080" cy="321840"/>
          </a:xfrm>
          <a:prstGeom prst="rect">
            <a:avLst/>
          </a:prstGeom>
          <a:noFill/>
          <a:ln>
            <a:noFill/>
          </a:ln>
        </p:spPr>
      </p:pic>
      <p:graphicFrame>
        <p:nvGraphicFramePr>
          <p:cNvPr id="243" name="Google Shape;243;p9"/>
          <p:cNvGraphicFramePr/>
          <p:nvPr/>
        </p:nvGraphicFramePr>
        <p:xfrm>
          <a:off x="2666880" y="4338600"/>
          <a:ext cx="3000000" cy="3000000"/>
        </p:xfrm>
        <a:graphic>
          <a:graphicData uri="http://schemas.openxmlformats.org/drawingml/2006/table">
            <a:tbl>
              <a:tblPr>
                <a:noFill/>
                <a:tableStyleId>{6346AC1E-601D-44B0-B4CA-EB4B0808801D}</a:tableStyleId>
              </a:tblPr>
              <a:tblGrid>
                <a:gridCol w="609475"/>
                <a:gridCol w="609475"/>
                <a:gridCol w="609475"/>
                <a:gridCol w="609475"/>
              </a:tblGrid>
              <a:tr h="166800">
                <a:tc rowSpan="4">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+s</a:t>
                      </a:r>
                      <a:endParaRPr b="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+r</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+w</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0.99</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166800">
                <a:tc vMerge="1"/>
                <a:tc vMerge="1"/>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-w</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0.01</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166800">
                <a:tc vMerge="1"/>
                <a:tc rowSpan="2">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-r</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+w</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0.90</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173450">
                <a:tc vMerge="1"/>
                <a:tc vMerge="1"/>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-w</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0.10</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166800">
                <a:tc rowSpan="4">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-s</a:t>
                      </a:r>
                      <a:endParaRPr b="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+r</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+w</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0.90</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166800">
                <a:tc vMerge="1"/>
                <a:tc vMerge="1"/>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-w</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0.10</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166800">
                <a:tc vMerge="1"/>
                <a:tc rowSpan="2">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-r</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+w</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0.01</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166800">
                <a:tc vMerge="1"/>
                <a:tc vMerge="1"/>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-w</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u="none" cap="none" strike="noStrike">
                          <a:solidFill>
                            <a:srgbClr val="000000"/>
                          </a:solidFill>
                          <a:latin typeface="Calibri"/>
                          <a:ea typeface="Calibri"/>
                          <a:cs typeface="Calibri"/>
                          <a:sym typeface="Calibri"/>
                        </a:rPr>
                        <a:t>0.99</a:t>
                      </a:r>
                      <a:endParaRPr b="0" u="none" cap="none" strike="noStrike">
                        <a:latin typeface="Arial"/>
                        <a:ea typeface="Arial"/>
                        <a:cs typeface="Arial"/>
                        <a:sym typeface="Arial"/>
                      </a:endParaRPr>
                    </a:p>
                  </a:txBody>
                  <a:tcPr marT="45725" marB="45725" marR="9350" marL="9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bl>
          </a:graphicData>
        </a:graphic>
      </p:graphicFrame>
      <p:sp>
        <p:nvSpPr>
          <p:cNvPr id="244" name="Google Shape;244;p9"/>
          <p:cNvSpPr/>
          <p:nvPr/>
        </p:nvSpPr>
        <p:spPr>
          <a:xfrm>
            <a:off x="7970400" y="4232160"/>
            <a:ext cx="1660680" cy="363960"/>
          </a:xfrm>
          <a:prstGeom prst="rect">
            <a:avLst/>
          </a:prstGeom>
          <a:noFill/>
          <a:ln>
            <a:noFill/>
          </a:ln>
        </p:spPr>
        <p:txBody>
          <a:bodyPr anchorCtr="0" anchor="t" bIns="45000" lIns="45700" spcFirstLastPara="1" rIns="45700" wrap="square" tIns="45000">
            <a:spAutoFit/>
          </a:bodyPr>
          <a:lstStyle/>
          <a:p>
            <a:pPr indent="0" lvl="0" marL="0" marR="0" rtl="0" algn="l">
              <a:lnSpc>
                <a:spcPct val="100000"/>
              </a:lnSpc>
              <a:spcBef>
                <a:spcPts val="0"/>
              </a:spcBef>
              <a:spcAft>
                <a:spcPts val="0"/>
              </a:spcAft>
              <a:buNone/>
            </a:pPr>
            <a:r>
              <a:rPr b="0" lang="en-US" sz="1800" strike="noStrike">
                <a:solidFill>
                  <a:srgbClr val="000000"/>
                </a:solidFill>
                <a:latin typeface="Calibri"/>
                <a:ea typeface="Calibri"/>
                <a:cs typeface="Calibri"/>
                <a:sym typeface="Calibri"/>
              </a:rPr>
              <a:t>Samples:</a:t>
            </a:r>
            <a:endParaRPr b="0" sz="1800" strike="noStrike">
              <a:latin typeface="Arial"/>
              <a:ea typeface="Arial"/>
              <a:cs typeface="Arial"/>
              <a:sym typeface="Arial"/>
            </a:endParaRPr>
          </a:p>
        </p:txBody>
      </p:sp>
      <p:sp>
        <p:nvSpPr>
          <p:cNvPr id="245" name="Google Shape;245;p9"/>
          <p:cNvSpPr/>
          <p:nvPr/>
        </p:nvSpPr>
        <p:spPr>
          <a:xfrm>
            <a:off x="8275320" y="4689360"/>
            <a:ext cx="1889280" cy="363960"/>
          </a:xfrm>
          <a:prstGeom prst="rect">
            <a:avLst/>
          </a:prstGeom>
          <a:noFill/>
          <a:ln>
            <a:noFill/>
          </a:ln>
        </p:spPr>
        <p:txBody>
          <a:bodyPr anchorCtr="0" anchor="t" bIns="45000" lIns="45700" spcFirstLastPara="1" rIns="45700" wrap="square" tIns="45000">
            <a:spAutoFit/>
          </a:bodyPr>
          <a:lstStyle/>
          <a:p>
            <a:pPr indent="0" lvl="0" marL="0" marR="0" rtl="0" algn="l">
              <a:lnSpc>
                <a:spcPct val="100000"/>
              </a:lnSpc>
              <a:spcBef>
                <a:spcPts val="0"/>
              </a:spcBef>
              <a:spcAft>
                <a:spcPts val="0"/>
              </a:spcAft>
              <a:buNone/>
            </a:pPr>
            <a:r>
              <a:rPr b="0" lang="en-US" sz="1800" strike="noStrike">
                <a:solidFill>
                  <a:srgbClr val="000000"/>
                </a:solidFill>
                <a:latin typeface="Calibri"/>
                <a:ea typeface="Calibri"/>
                <a:cs typeface="Calibri"/>
                <a:sym typeface="Calibri"/>
              </a:rPr>
              <a:t>+c, -s, +r, +w</a:t>
            </a:r>
            <a:endParaRPr b="0" sz="1800" strike="noStrike">
              <a:latin typeface="Arial"/>
              <a:ea typeface="Arial"/>
              <a:cs typeface="Arial"/>
              <a:sym typeface="Arial"/>
            </a:endParaRPr>
          </a:p>
        </p:txBody>
      </p:sp>
      <p:sp>
        <p:nvSpPr>
          <p:cNvPr id="246" name="Google Shape;246;p9"/>
          <p:cNvSpPr/>
          <p:nvPr/>
        </p:nvSpPr>
        <p:spPr>
          <a:xfrm>
            <a:off x="8351640" y="5005440"/>
            <a:ext cx="1889280" cy="363960"/>
          </a:xfrm>
          <a:prstGeom prst="rect">
            <a:avLst/>
          </a:prstGeom>
          <a:noFill/>
          <a:ln>
            <a:noFill/>
          </a:ln>
        </p:spPr>
        <p:txBody>
          <a:bodyPr anchorCtr="0" anchor="t" bIns="45000" lIns="45700" spcFirstLastPara="1" rIns="45700" wrap="square" tIns="45000">
            <a:spAutoFit/>
          </a:bodyPr>
          <a:lstStyle/>
          <a:p>
            <a:pPr indent="0" lvl="0" marL="0" marR="0" rtl="0" algn="l">
              <a:lnSpc>
                <a:spcPct val="100000"/>
              </a:lnSpc>
              <a:spcBef>
                <a:spcPts val="0"/>
              </a:spcBef>
              <a:spcAft>
                <a:spcPts val="0"/>
              </a:spcAft>
              <a:buNone/>
            </a:pPr>
            <a:r>
              <a:rPr b="0" lang="en-US" sz="1800" strike="noStrike">
                <a:solidFill>
                  <a:srgbClr val="000000"/>
                </a:solidFill>
                <a:latin typeface="Calibri"/>
                <a:ea typeface="Calibri"/>
                <a:cs typeface="Calibri"/>
                <a:sym typeface="Calibri"/>
              </a:rPr>
              <a:t>-c, +s, -r, +w</a:t>
            </a:r>
            <a:endParaRPr b="0" sz="1800" strike="noStrike">
              <a:latin typeface="Arial"/>
              <a:ea typeface="Arial"/>
              <a:cs typeface="Arial"/>
              <a:sym typeface="Arial"/>
            </a:endParaRPr>
          </a:p>
        </p:txBody>
      </p:sp>
      <p:sp>
        <p:nvSpPr>
          <p:cNvPr id="247" name="Google Shape;247;p9"/>
          <p:cNvSpPr/>
          <p:nvPr/>
        </p:nvSpPr>
        <p:spPr>
          <a:xfrm>
            <a:off x="8351640" y="5386320"/>
            <a:ext cx="1889280" cy="363960"/>
          </a:xfrm>
          <a:prstGeom prst="rect">
            <a:avLst/>
          </a:prstGeom>
          <a:noFill/>
          <a:ln>
            <a:noFill/>
          </a:ln>
        </p:spPr>
        <p:txBody>
          <a:bodyPr anchorCtr="0" anchor="t" bIns="45000" lIns="45700" spcFirstLastPara="1" rIns="45700" wrap="square" tIns="45000">
            <a:spAutoFit/>
          </a:bodyPr>
          <a:lstStyle/>
          <a:p>
            <a:pPr indent="0" lvl="0" marL="0" marR="0" rtl="0" algn="l">
              <a:lnSpc>
                <a:spcPct val="100000"/>
              </a:lnSpc>
              <a:spcBef>
                <a:spcPts val="0"/>
              </a:spcBef>
              <a:spcAft>
                <a:spcPts val="0"/>
              </a:spcAft>
              <a:buNone/>
            </a:pPr>
            <a:r>
              <a:rPr b="0" lang="en-US" sz="1800" strike="noStrike">
                <a:solidFill>
                  <a:srgbClr val="000000"/>
                </a:solidFill>
                <a:latin typeface="Calibri"/>
                <a:ea typeface="Calibri"/>
                <a:cs typeface="Calibri"/>
                <a:sym typeface="Calibri"/>
              </a:rPr>
              <a:t>…</a:t>
            </a:r>
            <a:endParaRPr b="0" sz="1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3</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27</vt:i4>
  </property>
</Properties>
</file>