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7" d="100"/>
          <a:sy n="87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08.2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35 9140,'-1'-33'5893,"1"33"-5856,-1 0 0,1 0 0,0 0 1,0 0-1,0 0 0,0 0 0,0 0 0,0 0 0,0 0 1,0 0-1,0 0 0,0 0 0,0 0 0,0 0 0,0 0 1,0 0-1,-1 0 0,1 0 0,0 0 0,0 0 0,0 0 0,0 0 1,0 0-1,0 0 0,0 0 0,0 0 0,0 0 0,0 0 1,0 0-1,0 0 0,0 0 0,-1 0 0,1 0 0,0 0 1,0 0-1,0 0 0,0 0 0,0 0 0,0 0 0,0 0 1,0-1-1,0 1 0,0 0 0,0 0 0,0 0 0,0 0 1,0 0-1,0 0 0,0 0 0,0 0 0,0 0 0,0 0 0,0 0 1,0 0-1,-5 19 382,-7 48-23,3 0-1,-1 102 1,11-130-414,1 0 0,2 0 1,2 0-1,2 0 0,21 66 1,-16-81-1139,-13-23 947,1-1 1,-1 0 0,1 1 0,-1-1 0,1 0 0,-1 0 0,1 0 0,-1 1-1,1-1 1,-1 0 0,1 0 0,-1 0 0,1 0 0,-1 0 0,1 0-1,-1 0 1,1 0 0,0 0 0,-1 0 0,1-1 0,-1 1 0,1 0-1,-1 0 1,1 0 0,-1-1 0,1 1 0,-1 0 0,1 0 0,-1-1-1,0 1 1,1 0 0,-1-1 0,1 1 0,-1-1 0,0 1 0,1 0-1,-1-1 1,0 1 0,0-1 0,1 1 0,-1-1 0,0 1 0,0-1-1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14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379 242 9140,'-1'-15'537,"-1"0"-1,0 0 0,-1 0 1,0 0-1,-1 0 0,-1 1 1,0-1-1,-1 1 1,-1 1-1,-13-22 0,17 31-517,0-1-1,0 1 1,-1 0 0,0-1-1,0 2 1,0-1-1,0 0 1,-1 1-1,1 0 1,-1 0-1,0 0 1,0 1-1,0-1 1,0 1 0,0 0-1,0 1 1,-1-1-1,1 1 1,-1 0-1,1 1 1,-1-1-1,1 1 1,-1 0-1,1 0 1,-1 1 0,1 0-1,-1 0 1,1 0-1,0 0 1,-1 1-1,-9 4 1,6-1-12,0 0 0,0 0 1,1 1-1,0-1 0,0 2 1,0-1-1,1 1 0,-1 1 0,2-1 1,-1 1-1,1 0 0,-6 12 0,4-6 3,1 0 0,1 0 0,0 0 0,1 0-1,0 1 1,2 0 0,-1 0 0,0 18 0,3-21-9,0 0 1,1 0 0,0 0-1,1 0 1,1 0-1,0 0 1,0 0 0,2-1-1,-1 1 1,8 16 0,-7-21-9,0 0 0,0 0 0,0-1 0,1 1 1,0-1-1,0 0 0,1-1 0,0 1 1,0-1-1,0 0 0,0-1 0,1 1 0,0-1 1,0 0-1,0-1 0,13 5 0,-14-6 5,0 0-1,0 0 0,1-1 1,-1 1-1,0-1 0,1-1 1,-1 1-1,1-1 0,-1 0 1,1-1-1,-1 0 0,1 0 1,-1 0-1,0-1 0,1 1 1,-1-2-1,0 1 0,0-1 1,0 1-1,-1-2 1,1 1-1,-1-1 0,0 0 1,1 0-1,-2 0 0,1-1 1,0 1-1,4-8 0,0-1 125,-1 1-1,-1-1 0,0-1 1,-1 1-1,0-1 0,-1-1 1,-1 1-1,0-1 0,-1 1 1,-1-1-1,1-19 1,-2 31-71,1-15 245,-1 1-1,-1 0 1,0 0 0,-2 0-1,1 0 1,-8-29-1,11 56-311,-1-1 0,0 0-1,-1 1 1,0 11 0,0 4-4,4 158 81,-22 208 1,5-47-409,13-344 311,0 0 0,0 1 0,0-1 0,0 0 0,0 0 0,0 0 0,0 1 0,0-1 0,0 0 0,0 0 0,0 1 0,0-1 0,0 0 0,0 0 0,0 1 0,-1-1 0,1 0 0,0 0 0,0 1 0,0-1 0,0 0 0,0 0 0,0 0 0,-1 1 0,1-1 0,0 0 0,0 0 0,0 0 0,0 0 0,-1 0 0,1 1 0,0-1 0,0 0 0,-1 0 0,1 0 0,0 0 0,0 0 0,0 0 0,-1 0 0,1 0 0,0 0 0,0 0 0,-1 0 0,1 0 0,0 0 0,0 0 0,-1 0 0,1 0 0,0 0 0,-12-8-5054,9 5 2338,-9-4-6484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17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574 54 4114,'38'-15'3656,"-9"4"811,-59 12-1924,-266 31-971,263-31-1611,0-2-1,0 0 1,1-3 0,-1 0-1,1-2 1,-62-20 0,91 25-215,-15-8-1606,14-1-3155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4:43.1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391 31 8644,'0'0'165,"1"-1"-1,-1 1 1,1 0 0,-1 0-1,0 0 1,1 0-1,-1-1 1,0 1 0,1 0-1,-1 0 1,0-1 0,0 1-1,1 0 1,-1 0 0,0-1-1,0 1 1,0 0 0,1-1-1,-1 1 1,0 0-1,0-1 1,0 1 0,0-1-1,0 1 1,1 0 0,-1-1-1,0 1 1,0-1 0,0 1-1,0 0 1,0-1 0,-1 0-1,-10-5 1737,-20 1-1242,-11 8-279,-53 8 1,66-6-690,0-1 0,-1-2 0,1-1 0,-53-4 0,65-3-1665,17 5 1772,0 1 1,0 0 0,-1-1-1,1 1 1,0-1 0,0 1-1,0-1 1,0 1 0,0-1-1,-1 1 1,1 0 0,0-1-1,0 1 1,0-1 0,0 1-1,1-1 1,-1 1 0,0-1 0,0 1-1,0-1 1,0 1 0,0-1-1,0 1 1,1 0 0,-1-1-1,0 1 1,0-1 0,1 1-1,-1 0 1,0-1 0,1 1-1,-1 0 1,0-1 0,1 0-1,9-9-6614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4:43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 6611,'11'-11'1640,"-8"7"-1088,1 0 1,-1 0 0,1 1-1,0-1 1,0 1 0,0 0 0,9-4-1,-12 7-501,0-1 0,1 1 0,-1 0 0,1 0 0,0 0 0,-1 0 0,1 0 0,-1 0 1,1 0-1,-1 0 0,1 1 0,-1-1 0,1 1 0,-1-1 0,0 1 0,1-1 0,-1 1 0,0 0 0,1 0 0,-1-1 0,0 1 0,0 0 0,0 0 0,1 1 0,-1-1 0,0 0 0,-1 0 0,1 0 0,0 1 0,0-1 0,1 3 0,4 6 95,0 2 0,-1-1-1,-1 0 1,1 1 0,-2 0-1,0 0 1,0 0 0,-1 1 0,0-1-1,-1 0 1,-1 20 0,-7 56-1294,-10-7-5893,11-62-808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4:43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340 125 8308,'-3'8'585,"-1"0"0,0 0 0,0-1 0,-1 0 0,0 0 0,-1 0 0,1 0 0,-8 6 0,3-4-424,-1 1-1,1-2 0,-2 1 1,1-2-1,-21 11 1,24-14-222,1-1 0,-1 0 1,0 0-1,1-1 1,-1 0-1,0-1 1,0 0-1,0 0 1,-1 0-1,-11-2 0,14 1 83,1-1-1,0 0 0,0-1 0,0 1 0,0-1 0,0 0 0,0 0 0,1-1 0,-1 0 0,1 1 1,-1-1-1,1-1 0,0 1 0,0-1 0,1 1 0,-1-1 0,-5-8 0,7 10-13,0-1-1,0 0 1,0 0-1,0 0 1,1 0-1,-1 0 1,1 0-1,0 0 1,0-1-1,0 1 0,0 0 1,1-1-1,-1 1 1,1 0-1,0-1 1,0 1-1,0-1 1,1 1-1,-1 0 1,1-1-1,-1 1 1,1 0-1,0-1 1,1 1-1,-1 0 1,0 0-1,1 0 1,0 0-1,-1 0 1,1 0-1,1 1 1,-1-1-1,4-3 0,-1 1-3,1 1 0,-1-1 0,1 1 0,0 0-1,1 1 1,-1-1 0,1 1 0,-1 1 0,1-1-1,0 1 1,0 0 0,0 1 0,0-1-1,0 1 1,8 0 0,1 2-4,0 0 1,0 1-1,0 1 0,-1 0 0,1 1 1,-1 1-1,0 0 0,16 8 1,10 9 0,55 37 1,-54-31 11,46 22 0,-84-48-13,0 0 0,1 0 0,-1-1-1,0 0 1,1 1 0,-1-1 0,1-1 0,-1 1 0,1-1 0,0 0 0,-1 0-1,1 0 1,0-1 0,-1 1 0,1-1 0,-1 0 0,1 0 0,-1-1-1,5-2 1,-3 1 4,0 0 0,-1-1-1,1 0 1,-1 0 0,0 0-1,-1-1 1,1 1 0,-1-1-1,0 0 1,0 0 0,0-1-1,4-9 1,-4 9 17,-1 0 1,0-1 0,0 1-1,-1-1 1,0 0-1,0 1 1,-1-1-1,1 0 1,-2 0-1,1 0 1,-1 0 0,0 0-1,0 0 1,-1 0-1,0 0 1,0 0-1,0 0 1,-1 0-1,0 1 1,-1-1 0,0 1-1,0-1 1,0 1-1,0 0 1,-1 0-1,-5-6 1,7 10-12,0 1 1,-1-1-1,1 0 0,0 1 0,-1-1 1,1 1-1,-1 0 0,1 0 1,-1 0-1,0 0 0,1 1 1,-1-1-1,0 1 0,0-1 0,0 1 1,1 0-1,-1 0 0,0 0 1,0 1-1,1-1 0,-1 1 1,0-1-1,0 1 0,1 0 0,-1 0 1,0 0-1,1 0 0,0 1 1,-1-1-1,-3 4 0,-9 5-7,0 1-1,1 1 0,-21 22 0,21-20-2,-19 17-1183,0-2-4880,12-11-2226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5:14.6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58 1121,'-5'-58'-1105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5:15.2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9604,'37'55'5586,"-23"-40"-5561,1 0-1,1-1 0,0-1 0,0 0 0,1-1 0,1-1 0,20 10 0,302 156 173,-340-177-179,0 1-1,0-1 1,0 0-1,1 1 1,-1-1-1,0 1 1,0-1-1,0 1 1,0-1-1,0 1 0,0-1 1,0 0-1,0 1 1,0-1-1,0 1 1,0-1-1,-1 1 1,1-1-1,0 0 0,0 1 1,0-1-1,0 1 1,-1-1-1,1 0 1,0 1-1,-1-1 1,1 0-1,0 1 1,0-1-1,-1 0 0,1 1 1,0-1-1,-1 0 1,1 0-1,-1 1 1,1-1-1,-1 0 1,-20 18 282,16-15-212,-115 85 800,82-63-787,0 2-1,2 2 1,1 1-1,1 2 1,-33 40-1,60-63-352,-17 24 28,23-31 1,1-1 1,-1 0-1,1 0 1,-1 0-1,1 0 0,0 0 1,0 1-1,-1-1 0,1 0 1,0 0-1,0 1 0,0-1 1,0 0-1,0 0 1,0 0-1,1 2 0,16 1-13623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5:15.6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511 0 8740,'-3'10'5485,"-18"13"-5499,17-19 479,-398 341 1315,341-296-1754,43-30-799,17-13-1826,13-9-2067,8-7-3762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5:16.0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78 8580,'1'-5'582,"0"1"-1,1-1 1,0 1-1,-1-1 1,1 1-1,1 0 1,-1 0 0,1 0-1,5-7 1,-6 8-470,1 1 0,0-1 0,0 1 1,-1 0-1,2 0 0,-1 0 0,0 0 1,0 0-1,0 1 0,1-1 0,4 0 0,-4 1-113,-1 0-1,1 1 1,0 0-1,0-1 1,-1 1-1,1 1 1,0-1-1,0 1 0,-1-1 1,1 1-1,-1 0 1,1 0-1,0 1 1,-1-1-1,0 1 1,1 0-1,-1 0 1,0 0-1,0 0 0,0 0 1,0 1-1,0-1 1,-1 1-1,1 0 1,-1 0-1,3 4 1,0 0 13,0 0 0,-1 1 1,0 0-1,0 0 0,-1 0 1,0 0-1,0 1 0,-1-1 1,0 1-1,-1 0 0,0-1 1,0 1-1,-1 0 0,0 0 1,0 0-1,-1-1 0,0 1 1,-1 0-1,-4 13 0,5-17 41,-2 1-1,1-1 0,-1 1 0,1-1 0,-1 0 0,-1 0 0,1 0 0,-1-1 0,0 1 0,0-1 0,0 0 0,-1 0 0,1 0 0,-1-1 0,0 1 0,0-1 1,0 0-1,0-1 0,-1 1 0,1-1 0,-1 0 0,0-1 0,1 1 0,-1-1 0,0 0 0,0 0 0,0-1 0,0 0 0,-10-1 0,1-1 80,1 0 0,-1-2 0,1 1 0,0-2 0,0 0 0,0-1 0,1 0 0,0-1 0,-20-13-1,28 16-121,1 1-1,-1-1 0,0-1 1,1 1-1,0 0 0,0-1 0,0 0 1,1 0-1,0 0 0,0 0 1,-4-9-1,6 10-38,0 1 0,0-1 0,1 0 0,-1 0 1,1 1-1,0-1 0,0 0 0,0 0 0,0 1 0,1-1 0,0 0 0,-1 1 1,1-1-1,1 0 0,-1 1 0,0-1 0,1 1 0,0 0 0,0-1 1,2-2-1,2-1-135,-1 0 0,1 0 0,1 1 0,-1 0 0,1 0 0,0 1 0,0 0 0,1 0 0,0 1 0,13-6 0,49-15-6452,-13 12-3282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5:24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0 711 9316,'75'-66'4344,"7"2"-3472,-30 24-1055,72-68 0,1-34 231,-112 125-36,-1 0 1,-1-1-1,-1 0 0,0-1 1,-2 0-1,0 0 1,6-22-1,-13 37 4,0 0 0,0 0-1,0 0 1,-1 0 0,1 0-1,-1-1 1,0 1 0,0 0-1,-1 0 1,1 0 0,-1 0-1,0 0 1,0 0 0,0 0-1,0 0 1,-1 0 0,0 0-1,1 1 1,-1-1 0,-1 1-1,1-1 1,-6-5 0,5 6 9,-1 0-1,0 0 1,-1 1 0,1-1-1,0 1 1,-1 0 0,0 0-1,1 1 1,-1-1 0,0 1-1,0 0 1,1 1 0,-1-1-1,0 1 1,0 0 0,0 0 0,0 0-1,-9 2 1,7 0 9,1-1 1,-1 1-1,1 1 1,-1-1-1,1 1 0,0 0 1,0 0-1,0 1 1,0 0-1,1 0 1,0 0-1,-1 1 0,2 0 1,-1 0-1,0 0 1,1 0-1,0 1 0,0-1 1,1 1-1,0 0 1,0 1-1,-5 12 1,-2 11 211,1 0 1,2 1-1,-6 53 1,10-62-155,-73 827 954,75-803-1978,-3 0 0,-9 46 0,11-86-875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5:24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648 1 6371,'-193'36'8812,"-128"2"-8820,223-28 547,72-2-423,16-3-1623,29-1-12800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5:25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1 8612,'-4'1'330,"0"0"-1,0 1 1,0-1-1,0 1 1,1 0 0,-1 0-1,0 1 1,1-1-1,0 1 1,-1-1 0,1 1-1,0 0 1,0 0 0,-4 7-1,-33 54-269,35-56 205,-4 11-166,-1 1-1,2-1 1,1 2 0,1-1-1,0 1 1,1 0 0,2 1-1,0-1 1,1 1 0,1-1-1,2 1 1,3 31 0,-2-38-204,0 0 1,2 0 0,0 0-1,0 0 1,1 0 0,1-1 0,1 0-1,0 0 1,1-1 0,0 0-1,1 0 1,0-1 0,1 0-1,0 0 1,1-1 0,1-1 0,0 0-1,15 10 1,-22-16-603,1-1 0,-1 0 0,1-1 0,-1 1 0,1-1 0,0 0 0,0-1 0,7 2 0,19-2-6096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19.9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79 10133,'-10'-33'3887,"0"-12"-889,18 164-1797,-12 20-1256,1 146 459,6-214-1470,3 0 0,16 70 0,-21-136 578,4 25-6454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5:25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43 9396,'0'-1'153,"-1"0"0,0-1 0,1 1-1,-1 0 1,1-1 0,0 1 0,-1-1 0,1 1-1,0 0 1,0-1 0,0 1 0,0-1 0,0 1-1,0-1 1,0 1 0,1-1 0,-1 1 0,0 0-1,1-1 1,-1 1 0,1 0 0,0-1 0,-1 1-1,1 0 1,0-1 0,1 0 0,0 1-114,-1 0 1,1 1-1,0-1 1,0 1-1,-1-1 1,1 1-1,0 0 1,0 0 0,0 0-1,-1 0 1,1 0-1,0 0 1,0 1-1,0-1 1,-1 0-1,1 1 1,3 1-1,5 1-82,0 1-1,0 1 0,-1 0 0,1 0 0,-1 1 0,10 8 0,-9-4 50,-1 0 0,0 0 0,0 1 0,-1 0 0,-1 1 0,0 0 0,0 0 0,-1 0 0,-1 1 0,0 0-1,0 0 1,-2 0 0,1 1 0,-2-1 0,2 17 0,-3-20 14,-1 0 1,0-1-1,-1 1 0,1 0 0,-2 0 0,1-1 1,-2 1-1,1-1 0,-1 0 0,0 1 1,-1-1-1,0-1 0,-1 1 0,0-1 1,0 1-1,-1-1 0,0-1 0,0 1 1,0-1-1,-1 0 0,-1-1 0,-8 8 1,16-22 457,9-18-335,15-28-95,127-269 563,-153 334-487,0 0 0,0 0 0,2 0 0,-1 17 0,0 2-55,0-6-37,0 0 0,2-1 0,0 1 0,2-1 1,0 1-1,2-1 0,13 43 0,-14-56-85,0-1-1,0 0 0,1 0 1,0-1-1,1 1 0,0-1 1,0 0-1,1-1 0,-1 1 1,2-1-1,-1-1 0,1 1 1,0-1-1,0-1 0,1 0 0,0 0 1,0 0-1,0-1 0,0 0 1,1-1-1,11 3 0,-3-3-1738,-1-1 0,1 0 0,25-1 0,6-3-6556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5:25.7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173 1 8644,'0'0'142,"-1"0"0,1 1 0,0-1 0,-1 0-1,1 1 1,-1-1 0,1 0 0,0 1 0,-1-1 0,1 1 0,0-1 0,-1 1 0,1-1-1,0 0 1,0 1 0,0-1 0,-1 1 0,1-1 0,0 1 0,0 0 0,0-1 0,0 1-1,0-1 1,0 1 0,0-1 0,0 1 0,0-1 0,0 1 0,0-1 0,0 1 0,1-1-1,-1 1 1,0-1 0,0 1 0,0-1 0,1 1 0,10 26 200,-7-19-171,13 35 141,-2 0 0,-2 0 0,-2 1 0,-2 1 1,-2-1-1,-2 2 0,-2-1 0,-3 56 0,-2-72-295,-1 0 0,-2-1 0,-1 1 0,-1-1 0,-21 53 1,19-62-169,-1 0 1,0 0-1,-1-2 1,-1 1-1,-1-1 1,0-1 0,-1-1-1,-32 28 1,41-38-915,-1-1 1,0 0-1,0 0 1,-1-1-1,1 1 1,-12 3-1,-3-2-7432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5:26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463 174 8676,'-15'-5'4813,"-15"4"-3985,21 1-448,-108 8 654,-24-1-312,125-7-683,0-1 0,0-1 0,0 0-1,0-2 1,0 1 0,-21-9 0,36 12-51,1 0 1,-1-1-1,0 1 1,0 0-1,1 0 0,-1 0 1,0-1-1,0 1 1,1 0-1,-1-1 1,0 1-1,1-1 0,-1 1 1,0 0-1,1-1 1,-1 0-1,1 1 0,-1-1 1,1 1-1,-1-1 1,1 0-1,-1 1 0,1-1 1,-1 0-1,1 1 1,0-1-1,0 0 1,-1 0-1,1 1 0,0-1 1,0 0-1,0 0 1,0 0-1,0 1 0,0-1 1,0 0-1,0 0 1,0 1-1,0-1 1,0 0-1,0 0 0,1 0 1,-1 1-1,0-1 1,1 0-1,-1 1 0,0-1 1,1 0-1,-1 1 1,1-1-1,-1 0 0,1 1 1,-1-1-1,1 1 1,0-1-1,-1 1 1,1-1-1,0 1 0,-1-1 1,2 1-1,49-30-669,-45 28 596,232-89-451,-306 106 1007,-1-3 1,-88 3-1,150-14-1816,11-2-1023,14-1-2109,14-1-3447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5:26.5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10 124 10149,'-2'-3'185,"1"0"1,0 1-1,0-1 1,0 0-1,0 1 1,0-1-1,0 0 1,1 0-1,0 0 1,-1 0-1,1 0 1,0 0-1,0 0 1,0 0-1,1 1 1,-1-1-1,1 0 1,0 0 0,0 0-1,0 0 1,0 1-1,0-1 1,2-3-1,1 2-109,-1 1 0,0-1 0,1 1 0,0 0 1,0 0-1,0 0 0,0 1 0,1-1 0,-1 1 0,1 0 0,-1 0 0,9-2 0,7-1-73,0 2 0,1 0 0,-1 0-1,1 2 1,34 2 0,-45 0 22,-1 0-1,1 0 0,0 1 1,-1 0-1,0 1 0,1 0 1,-1 0-1,0 1 1,0 0-1,-1 1 0,1 0 1,13 11-1,-17-12 1,-1 1 1,0 0-1,0 0 0,0 0 1,-1 0-1,1 0 0,-1 1 0,0 0 1,-1 0-1,0 0 0,0 0 1,0 0-1,0 0 0,-1 0 1,0 0-1,-1 1 0,1-1 1,-1 0-1,0 1 0,-2 10 1,-1 2 25,-2 0 0,1 0 0,-2 0 1,-1 0-1,0-1 0,-1 0 1,-1-1-1,-16 24 0,10-18-25,-2-1-1,0-1 0,-1 0 1,-1-2-1,-33 27 0,26-30 181,19-18 0,11-15-63,7-2-100,0 0-1,1 0 1,28-30-1,-4 3-33,27-38 326,98-176-1,-169 279-254,1 1 0,0 1 1,2-1-1,0 1 0,1 0 0,2 0 0,0 0 0,1 0 0,1 0 0,1 0 0,0 0 0,6 25 0,-4-35-135,0 1 1,0-1 0,1 0-1,0 0 1,1-1 0,0 1-1,1-1 1,0 0 0,0-1-1,13 15 1,-13-18-112,0-1 0,0 0 0,1 0 0,-1 0 1,1-1-1,0 0 0,0 0 0,1-1 0,-1 0 0,1 0 0,0-1 1,-1 0-1,1 0 0,0 0 0,0-1 0,13-1 0,-9 0-1406,0 0-1,0-2 1,0 0 0,15-4-1,11-5-6644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5:26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10 111 8996,'5'-8'401,"-1"0"0,1 1-1,1-1 1,-1 1 0,1 0 0,1 1-1,-1-1 1,1 1 0,0 0 0,0 1-1,1 0 1,0 0 0,15-6-1,-17 8-367,0 0 0,1 1-1,-1 0 1,1 1-1,-1 0 1,1 0-1,0 0 1,0 0 0,-1 1-1,1 1 1,0-1-1,0 1 1,-1 0-1,1 0 1,0 1-1,-1 0 1,0 0 0,1 1-1,7 4 1,-10-6-13,-1 1 1,0 0 0,0 1 0,-1-1-1,1 0 1,0 1 0,-1 0 0,1-1-1,-1 1 1,0 0 0,0 0 0,0 0 0,0 1-1,-1-1 1,1 0 0,-1 1 0,0-1-1,1 6 1,-1-2 10,0 0 1,-1 0-1,0 1 0,0-1 0,-1 0 1,0 0-1,0 0 0,-4 14 1,-3 0 38,-1 1 1,-1-1 0,0-1 0,-25 36-1,-3-7 168,-76 76 0,53-61 348,61-64-578,-1 0-1,1 0 1,0 0-1,0 0 1,-1 1-1,1-1 1,0 0-1,0 0 1,-1 1-1,1-1 1,0 0-1,0 0 1,0 1-1,0-1 1,-1 0-1,1 0 1,0 1 0,0-1-1,0 0 1,0 1-1,0-1 1,0 0-1,0 1 1,0-1-1,0 0 1,0 1-1,0-1 1,0 0-1,0 0 1,0 1-1,0-1 1,0 0-1,0 1 1,0-1-1,0 0 1,1 1-1,-1-1 1,0 0-1,0 0 1,0 1-1,0-1 1,1 0-1,18 4 116,41-8-129,-40 3 46,265-2-958,-162 10-7309,-89-4-441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5:40.8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461 27 7491,'21'-7'1228,"-10"3"-715,0 0 1,0 1-1,1 0 0,-1 1 0,0 0 0,1 1 0,15 0 1,-73 19 1446,-31 0-1314,-158 14 0,15-3-508,219-29-138,1 0-1,-1 0 0,1 0 1,-1 1-1,1-1 0,-1 0 0,1 0 1,-1 1-1,1-1 0,0 0 1,-1 1-1,1-1 0,-1 0 1,1 1-1,0-1 0,-1 1 0,1-1 1,0 1-1,0-1 0,-1 1 1,1-1-1,0 1 0,0-1 1,0 1-1,0-1 0,-1 1 0,1-1 1,0 1-1,0-1 0,0 1 1,0 0-1,0-1 0,0 1 0,1-1 1,-1 1-1,0-1 0,0 1 1,0-1-1,0 1 0,1-1 1,-1 1-1,0-1 0,0 1 0,1-1 1,-1 1-1,0-1 0,1 0 1,0 1-1,23 35-10,-10-17 22,-7-5-4,0 0 0,-1 1 0,0 0 0,-1 0 0,-1 0 1,-1 0-1,0 1 0,-1 0 0,0-1 0,-1 1 0,-1 0 0,-3 21 0,-4 12 41,-3-1-1,-25 76 0,22-78-6,12-45-40,0 1 0,0 0 0,1 0 0,-1-1 0,1 1 0,-1 0 0,1 0 0,0-1 0,0 1 0,-1 0 0,1 0 0,1 0 0,-1-1 0,0 1 0,0 0 0,1 0 0,-1 0 0,1-1 0,-1 1 0,1 0 0,0-1 0,0 1 0,0 0 0,0-1 0,0 1 0,0-1 0,0 0 0,0 1 0,0-1 0,1 0 0,1 2 0,3 0 7,0-1 0,0 0 0,1 0 0,-1-1 0,0 0 0,1 0 0,11 0 0,44 3-68,-1-2 0,117-12 1,-174 9-139,24-5-1292,-15-6-4786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5:41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 12486,'13'-9'2129,"8"4"16,8 1-2033,5-2-2033,12 1 1969,6-1 0,1 4 16,3 1-16,0-2-80,2 1-128,-2 2-32,-8 0-1969,-4 0-1809,-6-1-4658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5:42.4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58 134 8164,'1'-9'628,"-1"0"-1,0 0 1,0 0 0,0 0 0,-1 0-1,-1 0 1,0 0 0,0 0 0,0 0-1,-1 0 1,-1 1 0,-7-14 0,11 21-612,0 1 0,0 0 0,0 0 0,0-1-1,0 1 1,0 0 0,-1 0 0,1 0 0,0 0 0,0-1 0,0 1 0,0 0 0,-1 0 0,1 0 0,0 0 0,0 0 0,0-1 0,-1 1 0,1 0 0,0 0-1,0 0 1,-1 0 0,1 0 0,0 0 0,0 0 0,0 0 0,-1 0 0,1 0 0,0 0 0,0 0 0,-1 0 0,1 0 0,0 0 0,0 0 0,0 0-1,-1 0 1,1 0 0,0 1 0,0-1 0,0 0 0,-1 0 0,1 0 0,-7 12 219,-1 17-170,8-29-63,-3 21-5,0 0 0,1 1 1,1-1-1,1 1 0,1 0 0,1-1 1,5 23-1,-5-34 1,0 0 0,1 0 0,0-1 0,0 1 0,1-1 1,0 1-1,1-1 0,0-1 0,1 1 0,0-1 0,0 0 0,0 0 0,1 0 0,0-1 1,1 0-1,0-1 0,9 7 0,-16-12 3,0-1 0,1 1 0,-1 0-1,0-1 1,0 1 0,1 0 0,-1-1 0,1 0 0,-1 1 0,0-1 0,1 0 0,-1 0-1,0 0 1,1 0 0,-1 0 0,1 0 0,-1 0 0,1 0 0,-1 0 0,0-1 0,1 1-1,-1-1 1,0 1 0,2-1 0,-1-1 3,0 0 0,0 1 0,0-1 0,-1 0 0,1 0 0,-1 0 0,1 0 0,-1 0 0,0-1 0,1 1 0,-1 0 0,1-5 0,2-9 23,0-1-1,-1 0 1,1-24-1,-2 22-14,0 4-4,5-41 36,25-102 0,-18 246 68,-12-69-85,2 0 1,0 0-1,0-1 0,2 0 1,1 0-1,0 0 0,1 0 1,15 23-1,-19-35-117,1 0 0,-1-1-1,1 0 1,0 1 0,0-2 0,0 1 0,1-1-1,0 1 1,0-2 0,0 1 0,0-1-1,1 0 1,-1 0 0,1 0 0,0-1-1,0 0 1,0-1 0,0 1 0,0-1-1,0-1 1,0 1 0,0-1 0,0 0-1,0-1 1,0 0 0,7-2 0,-5 2-969,-1-1-1,0-1 1,-1 1 0,1-1 0,0-1 0,9-5 0,14-13-6977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5:42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94 9412,'0'-93'6422,"11"188"-4997,-7 30-1226,8 143 300,-6-203-903,3-1 1,19 71-1,-27-133 320,14 44-2649,3-20-3291,-3-16-1865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5:43.1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9 176 8292,'0'0'94,"-1"0"1,1 0 0,0 0 0,0 0-1,0-1 1,0 1 0,0 0-1,-1 0 1,1 0 0,0 0-1,0 0 1,0 0 0,0 0 0,-1 0-1,1 0 1,0 0 0,0 0-1,0 0 1,-1 0 0,1 0 0,0 0-1,0 0 1,0 0 0,-1 0-1,1 0 1,0 0 0,0 0-1,0 0 1,0 0 0,-1 0 0,1 0-1,0 0 1,0 0 0,0 0-1,0 0 1,-1 1 0,1-1-1,0 0 1,0 0 0,0 0 0,0 0-1,0 0 1,-1 1 0,1-1-1,0 0 1,0 0 0,0 0-1,0 0 1,0 1 0,0-1 0,0 0-1,0 0 1,0 0 0,0 1-1,0-1 1,0 0 0,0 0-1,0 0 1,0 1 0,5 19 954,15 18-1268,-14-32 244,-1-1 0,1 0 1,0 0-1,1 0 0,-1-1 0,1 0 0,0 0 1,0 0-1,0-1 0,0 0 0,0-1 0,1 0 0,-1 0 1,1 0-1,0-1 0,0 0 0,-1 0 0,1-1 1,0 0-1,0-1 0,11-1 0,-14 1-16,1-1 0,-1 1 0,0-1 0,1 0 0,-1 0 0,0 0 0,0-1 0,0 0 0,0 0 0,-1 0 0,1 0 0,-1-1 0,0 0 0,0 0 0,0 0 0,0 0 0,-1-1 0,0 0 0,0 1 0,0-1 0,0 0 0,-1 0 0,0-1 0,0 1 0,0 0 0,-1-1 0,1 1 0,-1-1 0,-1 1 0,1-8-1,0 3 11,-1 0-1,0 0 0,-1 1 1,0-1-1,0 0 0,-1 1 1,-1-1-1,1 1 0,-1-1 1,-1 1-1,0 0 0,0 0 1,-1 1-1,-9-14 0,13 21-8,0-1-1,-1 1 0,1 0 1,0 0-1,0 1 1,-1-1-1,1 0 0,0 0 1,-1 1-1,1-1 1,-1 0-1,1 1 0,-1 0 1,1-1-1,-1 1 0,0 0 1,1 0-1,-1 0 1,1 0-1,-1 0 0,1 0 1,-3 0-1,1 1 8,0 0-1,-1 1 0,1-1 1,0 1-1,1-1 1,-1 1-1,0 0 1,0 0-1,1 0 1,-4 3-1,-1 4 20,-1-1-1,1 2 1,0-1 0,1 1 0,-7 11-1,7-6 19,1 0 0,0 1 0,1-1 0,1 1-1,0 0 1,1 0 0,1 0 0,1 0 0,0 0-1,1 0 1,0 0 0,1 0 0,1 0 0,1 0-1,0-1 1,1 0 0,12 26 0,-12-31-184,1 0 0,-1 0 1,1-1-1,1 0 0,0 0 0,0-1 1,1 1-1,0-2 0,0 1 0,1-1 1,14 10-1,-15-13-367,0-1-1,0 1 1,0-1-1,0 0 1,0-1 0,1 0-1,-1 0 1,1-1-1,0 0 1,-1-1 0,1 1-1,0-2 1,-1 1-1,1-1 1,-1-1 0,12-2-1,10-5-6964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20.2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0 277 9428,'1'-19'623,"0"-1"0,2 1 0,0 0 0,1 0 0,0 0 0,2 1 0,1 0 0,11-24 0,-15 36-601,0 0-1,1 1 0,0-1 1,0 1-1,0 0 0,1 0 1,0 1-1,0-1 1,0 1-1,0 0 0,1 0 1,-1 1-1,1-1 0,0 1 1,0 1-1,1-1 1,-1 1-1,0 0 0,1 1 1,-1-1-1,1 1 1,-1 0-1,1 1 0,0 0 1,-1 0-1,1 0 0,11 3 1,-5-1-1,0 2 1,0-1-1,-1 2 1,1 0-1,-1 0 1,0 1 0,-1 1-1,1 0 1,-1 0-1,-1 1 1,1 1-1,-1-1 1,-1 2-1,0-1 1,0 1-1,11 18 1,-15-21-15,0 0 0,0 1 0,-1 0 0,0 0 0,0 0 0,-1 1 0,0-1 0,-1 1 0,1 0-1,-2 0 1,1 0 0,-1 0 0,-1 0 0,0 0 0,0 0 0,-1 0 0,0 0 0,0-1 0,-1 1 0,0 0 0,0 0 0,-1-1 0,-1 1 0,1-1 0,-7 10 0,1-4-52,0-1-1,-1 0 1,0 0 0,-1-1 0,-1 0 0,0-1-1,0 0 1,-1-1 0,-1 0 0,0-1 0,0-1-1,0 0 1,-1-1 0,0-1 0,-24 7 0,36-12-158,-1 0 0,1-1 0,-1 0 0,1 1 0,0-1 1,-1-1-1,1 1 0,-1 0 0,1-1 0,-6-1 0,-13-13-5094,13-1-2616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5:43.5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40 117 9348,'-6'-10'3408,"4"5"-2722,-1-1-1,0 1 1,0 1 0,0-1 0,-1 0 0,0 1 0,-8-8 0,14 48-318,10 94-371,-4-61 0,-1 109 1,-9-159 52,0-25 69,0-32 48,3 10-121,1 1 0,2-1 0,0 1 0,2-1 0,1 1 0,1 1 0,21-46 0,-24 59-128,1 0-1,1 1 1,0 0-1,1 1 1,0-1-1,0 1 0,1 1 1,1 0-1,0 0 1,0 1-1,1 0 1,0 1-1,0 0 1,1 1-1,0 0 1,1 1-1,18-7 0,-26 11-99,1 1 0,-1 1 0,1-1-1,0 1 1,-1 0 0,1 0-1,-1 1 1,1-1 0,-1 1-1,11 3 1,-11-2-851,0 0 1,0 0-1,0 0 1,0 1-1,-1 0 1,9 6-1,3 8-7539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5:44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551 91 8196,'-14'-3'5668,"-104"-8"-4709,85 9-871,-58-4 439,0-4 1,-102-25-1,183 32-415,11 1-46,21 1-29,39 3-52,32 4 20,414 18 27,-618-35 76,47 2-80,-256-17-126,181 22-8602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5:44.7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108 125 7059,'-8'-21'2575,"5"15"-2080,0-1-1,0 1 1,1-1-1,0 0 1,0 0 0,0 0-1,1 0 1,0 0-1,1 0 1,0-1-1,0 1 1,1-11-1,4 15 178,2 11-382,2 11-62,-5-8-171,-2 0 0,1 0 0,-2 0 0,1 0 0,-2 0 0,1 0 0,-2 0-1,-1 14 1,-20 94 163,11-72-154,-37 242 125,26-138-134,18-133-38,3-15 2,0 1-1,0-1 0,0 0 0,0 0 0,1 1 1,0-1-1,-1 0 0,1 1 0,1 6 0,42-29 50,62-16 0,-40 20-4150,-55 15-1253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5:45.1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24 7732,'0'0'108,"0"0"0,0 0 0,-1 0 0,1 0 0,0 0 1,0 0-1,-1 0 0,1 0 0,0 0 0,0 0 1,-1 0-1,1 0 0,0-1 0,0 1 0,0 0 0,0 0 1,-1 0-1,1 0 0,0-1 0,0 1 0,0 0 1,0 0-1,-1 0 0,1 0 0,0-1 0,0 1 0,0 0 1,0 0-1,0-1 0,0 1 0,0 0 0,0 0 1,0 0-1,0-1 0,0 1 0,0 0 0,0 0 0,0-1 1,0 1-1,0 0 0,0 0 0,0-1 0,0 1 1,0 0-1,0 0 0,0 0 0,0-1 0,0 1 0,1 0 1,13-7 1089,21 0-1280,6 6 217,0 1-1,0 3 0,0 1 1,52 12-1,13 13-7972,-94-24 763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5:45.9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327 294 8996,'3'-2'262,"-1"-1"0,0 0 0,0 1 0,0-1 0,0 0 0,-1 0 0,1 0 0,-1 0 0,0 0 0,1 0-1,-2-1 1,1 1 0,0 0 0,-1-1 0,1 1 0,-1 0 0,0-1 0,0 1 0,-1-4 0,0 2-135,0 0-1,0 0 1,-1 1-1,0-1 1,0 0 0,-1 1-1,1-1 1,-1 1 0,0 0-1,0 0 1,-6-6-1,1 2-101,0 1-1,0 0 1,-1 0-1,0 1 1,-1 0-1,1 0 0,-1 1 1,0 1-1,0-1 1,-1 2-1,-11-4 0,15 6-14,0 0 0,0 0 0,0 1 1,0-1-1,1 2 0,-1-1 0,0 1 0,0 0 0,0 0 0,1 1 0,-1 0 0,0 0 0,1 1 0,0-1 0,0 1 0,-1 1 0,2-1 0,-1 1 0,0 0 0,1 1 0,0-1 0,0 1 0,0 0 0,0 0 1,1 0-1,0 1 0,0 0 0,1 0 0,-1 0 0,1 0 0,1 0 0,-1 1 0,1-1 0,0 1 0,0 0 0,1-1 0,0 1 0,0 0 0,1 0 0,0 0 0,0 0 0,0 0 0,1-1 0,0 1 0,0 0 1,5 12-1,-3-14-5,0 1 1,0-1-1,0 0 1,1-1 0,0 1-1,0 0 1,0-1-1,1 0 1,-1 0 0,1 0-1,0-1 1,0 0-1,0 1 1,1-2 0,-1 1-1,1-1 1,-1 0-1,1 0 1,0 0 0,0-1-1,0 0 1,0 0-1,0 0 1,12-1 0,-7 0 1,0 0-1,0 0 1,0-1 0,-1-1 0,1 0 0,0 0 0,-1-1 0,1-1 0,-1 1 0,0-2 0,0 1 0,0-1 0,9-7 0,-13 6-5,-1 0-1,0 0 1,0 0 0,0-1 0,-1 0-1,0 0 1,0 0 0,-1 0 0,0 0-1,0-1 1,-1 1 0,0-1-1,0 0 1,-1 0 0,0 0 0,0 1-1,-1-11 1,0 2 36,0 0 0,-1 0 0,-1-1 1,0 1-1,-1 0 0,-1 0 0,-8-22 0,12 38-35,0 0 0,0 1 0,0-1 0,0 0 0,0 0 1,0 0-1,0 0 0,0 0 0,0 0 0,0 0 0,-1 0 0,1 0 0,0 0 0,0 0 0,0 0 0,0 1 0,0-1 0,0 0 0,0 0 0,0 0 1,0 0-1,0 0 0,0 0 0,0 0 0,0 0 0,0 0 0,0 0 0,-1 0 0,1 0 0,0 0 0,0 0 0,0 0 0,0 0 0,0 0 0,0 0 1,0 0-1,0 0 0,0 0 0,0 0 0,-1 0 0,1 0 0,0 0 0,0 0 0,0 0 0,0 0 0,0 17 20,3 23-56,0-24 7,1-1 0,0 1-1,1-1 1,1 0 0,1-1 0,0 1 0,0-1 0,2-1-1,-1 1 1,2-1 0,0-1 0,19 19 0,-20-23-85,1 0 1,-1-1 0,2 0-1,-1-1 1,1 0-1,0 0 1,0-1 0,1 0-1,-1-1 1,1-1-1,0 0 1,0 0 0,0-1-1,1-1 1,-1 0-1,24-1 1,-20-2 11,1 1-1,-1-2 1,0 0 0,0-1 0,0-1-1,0 0 1,-1-1 0,1-1 0,27-16-1,-37 19 107,0-1-1,0 1 0,-1-1 1,0 0-1,1-1 0,-2 1 1,1-1-1,-1 0 0,0 0 0,0-1 1,0 1-1,-1-1 0,0 1 1,-1-1-1,1 0 0,-1 0 0,0-1 1,-1 1-1,0 0 0,0 0 1,-1-1-1,0 1 0,0-1 1,-2-9-1,1 8 35,-1-1 1,0 1-1,-1 0 0,0 0 1,-1 0-1,0 1 1,0-1-1,-1 1 0,0 0 1,0 0-1,-1 0 1,0 1-1,0 0 0,-8-7 1,10 11-23,1 0-1,-1 0 1,1 0 0,-1 1 0,0-1 0,0 1-1,0 0 1,0 1 0,-1-1 0,1 1-1,0-1 1,-1 1 0,1 1 0,-1-1 0,1 1-1,-1-1 1,1 1 0,-1 0 0,1 1-1,-1-1 1,1 1 0,0 0 0,-1 0 0,1 0-1,0 1 1,-1 0 0,1-1 0,0 1-1,0 1 1,1-1 0,-7 5 0,4-1-6,-1 1 1,1 0-1,1 0 1,-1 0 0,1 1-1,0-1 1,1 1-1,0 1 1,0-1 0,1 0-1,0 1 1,1 0-1,-1 0 1,2 0-1,-1 0 1,1 0 0,1 15-1,-1-15-8,1-1 0,0 0 0,1 0 0,-1 1 0,2-1 0,-1 0 0,1 0 0,0 0 0,1 0 0,0 0 0,0-1 0,1 1 0,0-1 0,0 0 0,1 0 0,0 0 0,0-1 0,0 0 0,11 10 0,-14-14-4,1-1-1,-1 1 1,0 0 0,1-1-1,-1 1 1,1-1 0,0 0-1,-1 0 1,1 0 0,0 0-1,0-1 1,0 1 0,0-1-1,-1 0 1,1 1 0,0-1-1,0-1 1,0 1-1,0 0 1,0-1 0,0 1-1,-1-1 1,1 0 0,0 0-1,0 0 1,-1 0 0,1 0-1,-1-1 1,1 1 0,-1-1-1,1 0 1,-1 0 0,0 0-1,0 0 1,0 0 0,0 0-1,0 0 1,-1-1 0,1 1-1,-1-1 1,2-2 0,3-6 8,0-1-1,0 0 1,-1 0 0,-1 0 0,0-1 0,-1 0 0,3-23 0,-3-11 382,-2 0 0,-6-58 0,31 202 47,-20-62-408,6 39 52,4 83 0,-15-138-67,-1 1-1,0-1 0,-2 1 0,0-1 0,-1 1 0,-1-1 1,-1 0-1,-1 0 0,-11 25 0,13-36 4,-1-1 0,0 0 1,0 0-1,0 0 0,-1-1 0,0 1 0,0-1 0,-1-1 0,0 1 1,0-1-1,0-1 0,0 1 0,-1-1 0,1 0 0,-1-1 0,0 0 1,-15 4-1,16-6-200,0 1 0,1-2 0,-1 1 1,0-1-1,0 1 0,1-2 0,-1 1 0,0-1 1,1 0-1,-1-1 0,1 1 0,-1-1 0,1-1 1,0 1-1,-1-1 0,1 0 0,1 0 0,-1-1 1,0 0-1,1 0 0,0 0 0,0-1 0,-5-5 1,-9-17-4888,8-4-3594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5:46.3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33 10165,'-4'11'5184,"-13"76"-4574,10-17-314,5 128 1,0-177 106,-5-34 213,-5-33 96,12 28-685,0 0 0,1 0 0,0 0 0,2 0 0,0 0 0,1 1-1,1-1 1,1 1 0,8-19 0,-8 23-99,0 0 0,1 0 0,0 1-1,1 0 1,0 0 0,1 1 0,1 0-1,-1 1 1,2 0 0,-1 0 0,24-15-1,-31 23-10,1 0-1,-1 1 0,1-1 0,-1 1 1,1 0-1,-1 0 0,1 0 1,0 0-1,-1 1 0,1 0 0,0-1 1,-1 1-1,1 1 0,0-1 0,0 0 1,-1 1-1,1 0 0,0 0 0,-1 0 1,1 0-1,-1 1 0,5 2 1,4 3-1456,0 1 0,0 1 0,-1 0 0,15 15 0,-23-22 1072,27 28-7115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5:46.6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288 242 9092,'0'-15'790,"0"0"0,-1 0 0,-1 1 0,-1-1 0,0 1 0,0 0 0,-2 0 0,-10-26 0,11 33-744,0 0-1,0 0 1,0 1-1,-1-1 1,0 1-1,0 0 1,0 1 0,-8-7-1,9 9-8,1 0 0,-1 1 0,0 0 0,1 0 0,-1 0 1,0 0-1,-1 1 0,1-1 0,0 1 0,0 0 0,0 1 0,-1-1 0,1 1 0,-1-1 0,-6 2 0,5 0-28,0 0 0,0 1 0,0 0 0,0 0 0,0 0 0,1 1 0,-1 0 0,1 0 0,-1 1 0,1-1 0,0 1 0,0 0 0,1 0 0,-1 1 0,1 0 0,0-1 0,0 1 0,1 1 0,-1-1 0,1 0 0,1 1 0,-1 0 0,1-1 0,-1 1 0,0 7 0,-1 0-4,0 0 1,1 1-1,0-1 0,1 1 0,1-1 0,0 1 0,1 0 1,1 0-1,0-1 0,4 21 0,-2-23-15,1 0 1,0 0-1,0-1 1,2 0-1,-1 1 1,1-2-1,0 1 1,1-1-1,15 17 1,-20-24 0,1 0 0,-1 0 0,0 1 0,1-2 1,-1 1-1,1 0 0,0 0 0,0-1 0,-1 0 1,1 1-1,0-1 0,0 0 0,0 0 0,0-1 1,1 1-1,-1-1 0,0 1 0,0-1 0,0 0 1,0 0-1,0-1 0,1 1 0,-1-1 0,0 1 1,0-1-1,0 0 0,0 0 0,0 0 0,0-1 1,-1 1-1,1-1 0,0 1 0,-1-1 0,1 0 1,-1 0-1,1 0 0,-1 0 0,0-1 0,0 1 1,2-4-1,3-2 15,0-1 1,-1-1-1,-1 1 1,1-1-1,-2 0 0,1 0 1,-1 0-1,-1 0 1,0-1-1,3-17 1,-1-12 187,0-64 1,-2 27 340,5 181-305,-3-45-217,-3-40-67,-1 7 57,2-1 0,9 41 0,-11-60-130,1-1 0,-1 0 0,1 0 0,0 0 0,0 0 0,1 0-1,-1-1 1,1 1 0,0-1 0,0 0 0,1 1 0,-1-2 0,1 1 0,0 0-1,0-1 1,0 1 0,1-1 0,7 4 0,-9-6-504,0 0 1,0 0-1,0 0 1,0-1-1,0 1 1,0-1-1,0 0 1,-1 0-1,1 0 1,0-1-1,6 0 1,11-3-7606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5:47.3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1 204 8772,'0'-20'1389,"-1"7"-246,1 1 1,1 0-1,2-19 1,5 50 139,1 16-1011,-3 1-129,0-1 0,-3 2-1,-1-1 1,-1 0 0,-9 69 0,92-217 187,-36 47-328,-29 36-9,2 1 1,1 1 0,1 1 0,48-42 0,-69 66 4,0 1 0,0-1 0,0 0 0,0 1 0,1 0 0,-1-1 0,0 1-1,1 0 1,-1 0 0,1 0 0,-1 1 0,1-1 0,-1 0 0,1 1 0,-1 0 0,1 0 0,0 0 0,4 0 0,-5 1-1,0 0 0,-1-1 0,1 1 0,0 1 0,-1-1 0,1 0 0,-1 0 0,1 0 0,-1 1 0,0-1 0,1 1 0,-1-1 1,0 1-1,0-1 0,0 1 0,0 0 0,-1 0 0,1-1 0,1 4 0,2 10-61,-1 1-1,0-1 1,-2 1-1,1 29 1,-2-31-34,1 7-80,0 0 0,1-1 0,1 1 0,1-1 0,8 25 0,-10-39 129,0 0 1,1-1-1,-1 1 1,1-1-1,0 0 1,1 0-1,-1 0 0,1-1 1,0 1-1,0-1 1,1 0-1,-1 0 1,1 0-1,0 0 1,0-1-1,0 0 1,0 0-1,1-1 1,-1 1-1,1-1 1,0 0-1,10 2 0,-4-2 49,1 0-1,-1-1 0,1-1 0,-1 0 0,1 0 0,-1-1 0,1-1 0,-1 0 0,0-1 0,1 0 0,-1-1 0,-1 0 1,1-1-1,-1 0 0,1-1 0,-2 0 0,1-1 0,-1 0 0,0-1 0,0 0 0,-1 0 0,0-1 0,0 0 1,-1-1-1,-1 0 0,0 0 0,0-1 0,0 0 0,-2 0 0,1 0 0,-2-1 0,1 0 0,-1 0 0,-1 0 0,0 0 1,-1 0-1,1-24 0,-2 16 83,-1 1 1,-2 0-1,-4-32 0,5 46-51,0-1 0,0 1-1,0 0 1,-1 0 0,0 0-1,1 1 1,-2-1 0,1 0-1,-1 1 1,1-1 0,-1 1-1,-1 0 1,1 0 0,0 0-1,-1 0 1,0 1 0,0-1-1,-7-4 1,8 7-5,0 1-1,0-1 1,0 0 0,0 1-1,-1 0 1,1-1 0,0 1 0,0 1-1,0-1 1,-1 0 0,1 1-1,0 0 1,0-1 0,0 1-1,0 0 1,0 1 0,0-1-1,0 0 1,0 1 0,0 0-1,1 0 1,-1 0 0,1 0-1,-1 0 1,1 0 0,0 0-1,-2 4 1,-7 5 54,1 1 1,0 1-1,1 0 0,-8 16 1,6-8-11,1 1-1,1 0 1,0 0 0,2 1 0,-5 25 0,10-35-63,-1 1 0,2-1 0,0 1 0,1 0 0,0-1 0,1 1 0,0 0 0,1-1 0,1 1 0,5 16 0,-8-29-7,1 1 0,-1-1 0,1 1 0,-1-1 0,1 0 0,0 1 0,-1-1 0,1 0 0,0 0 0,0 1 0,0-1 0,0 0 0,0 0 0,0 0 0,0 0 0,0 0 0,1 0 0,-1-1 0,0 1 0,0 0 0,1-1 0,-1 1 0,1-1 0,-1 1 0,0-1 1,1 1-1,2-1 0,-1 0-1,0-1 1,0 1 0,0-1 0,0 0 0,0 0 0,0 0 0,0 0 0,0-1-1,0 1 1,0-1 0,-1 0 0,4-2 0,6-6 3,0-1 1,-1 0-1,0-1 1,10-15-1,0-6 137,-2-2 1,-1 0-1,-1-1 1,-2-1-1,19-77 1,-29 101-93,0 12 12,3 24 75,-1 40 27,-6-14-115,-2 1 0,-3-1-1,-1 0 1,-2 0-1,-3 0 1,-2-1-1,-2-1 1,-27 65-1,35-100 7,-1-1-1,0 0 0,-1-1 1,0 0-1,0 0 0,-1-1 1,0 0-1,-1 0 0,1-1 0,-2 0 1,1-1-1,-1 0 0,-23 10 1,24-13-63,0 0 1,0 0 0,0-1 0,-1 0-1,1-1 1,-1 0 0,1-1 0,-1 0-1,0-1 1,0 0 0,1-1 0,-1 0-1,0 0 1,1-1 0,-1 0-1,1-1 1,-11-5 0,19 8-55,0-1 0,0 0 1,0 0-1,0 0 0,0 0 0,0 0 0,0 0 1,0 0-1,0-1 0,1 1 0,-1-1 1,1 1-1,-1-1 0,1 0 0,0 1 1,-1-1-1,1 0 0,0 0 0,0 0 0,0 0 1,1 0-1,-1 0 0,0 0 0,1 0 1,-1 0-1,1-1 0,0 1 0,0 0 0,-1 0 1,2 0-1,-1-1 0,0 1 0,0 0 1,1 0-1,-1 0 0,1 0 0,-1 0 1,3-4-1,1-2-860,0 1 1,1-1 0,0 1 0,0 0-1,1 1 1,-1-1 0,1 1-1,13-10 1,26-16-7753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5:47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35 142 8868,'-1'0'154,"0"-1"0,0 1 0,0 0-1,0-1 1,0 1 0,0 0 0,0-1 0,0 1-1,0 0 1,0 0 0,0 0 0,0 0 0,0 0 0,0 0-1,0 1 1,0-1 0,0 0 0,0 0 0,0 1 0,0-1-1,0 1 1,0-1 0,0 1 0,0-1 0,0 1 0,0-1-1,0 1 1,1 0 0,-1 0 0,0-1 0,0 1-1,1 0 1,-1 0 0,0 0 0,1 0 0,-1 1 0,0 1-77,1 0-1,0 0 1,0 0 0,1 0 0,-1-1 0,1 1 0,-1 0 0,1 0 0,0 0 0,0 0 0,0-1 0,0 1 0,3 3-1,0 2-12,2 0-1,-1 0 0,1-1 0,0 1 0,0-1 0,1-1 1,0 1-1,0-1 0,1-1 0,0 1 0,0-1 0,0-1 0,0 1 1,1-1-1,0-1 0,0 0 0,0 0 0,0-1 0,0 0 0,0 0 1,1-1-1,-1 0 0,11-1 0,-4 0-43,0-1 0,0 0 0,0-1 0,-1-1 0,1 0 0,-1-1 0,0-1 0,0 0 0,0-1 0,-1-1 0,0 0 0,0-1 0,13-10 0,-14 7-14,0 0 0,-1-1 0,0 0 0,-1-1 0,11-15 0,-19 24-10,0-1 1,0 1-1,0-1 1,-1 1-1,0-1 1,0 0-1,0 0 1,0 0-1,-1 0 1,0 0-1,0-1 1,0 1-1,0 0 1,-1 0 0,0-1-1,0 1 1,-1 0-1,1-1 1,-1 1-1,-2-8 1,2 11-1,0 0 1,0 0-1,0 0 1,0-1 0,-1 1-1,1 0 1,-1 1-1,1-1 1,-1 0 0,1 0-1,-1 1 1,0-1 0,0 1-1,0-1 1,0 1-1,0 0 1,0-1 0,0 1-1,-1 1 1,1-1-1,-3-1 1,0 2 2,1-1 0,-1 1 0,0 0-1,1 0 1,-1 0 0,0 1 0,1 0 0,-1 0 0,1 0 0,-7 2 0,-5 4 25,1 0 1,1 1 0,-1 0-1,1 1 1,-16 14 0,12-8 46,1 2 1,0 0-1,1 1 0,1 1 0,1 0 1,1 1-1,-17 32 0,24-41-45,1 1 0,-1 1-1,2-1 1,0 1 0,0-1 0,1 1-1,1 0 1,0 1 0,1-1-1,0 0 1,1 0 0,1 0 0,0 1-1,0-1 1,5 14 0,-4-19-23,1-1 1,0 1-1,1-1 1,-1 0-1,1 0 1,1-1-1,-1 1 1,1-1-1,1 0 1,-1 0-1,1 0 1,0-1-1,7 5 0,-2-2 10,0-2-1,1 1 1,0-1-1,0-1 1,0 0-1,1-1 1,16 3-1,3-1-243,1-2 0,0-1 0,0-2 0,1-1 0,47-6 0,65-21-7751,-79 11-1220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6:00.0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216 96 8436,'18'-95'5704,"-21"112"-5105,0 1 0,-2 34 0,1 4-353,-82 428 414,53-321-599,29-136-47,-13 51 19,16-73-23,-1-1 0,1 0 1,-1 1-1,0-1 1,0 0-1,-1 0 0,1 0 1,-1-1-1,0 1 0,0 0 1,0-1-1,0 0 0,-7 5 1,9-7-7,1-1 0,-1 1 0,0-1 0,1 1 0,-1-1 0,0 0 0,1 1 0,-1-1 0,0 0 0,0 0 0,1 0 0,-1 1 0,0-1 0,0 0 0,1 0 0,-1 0 0,0 0 0,0 0 0,1 0 0,-1-1 0,0 1 1,0 0-1,1 0 0,-1 0 0,0-1 0,0 1 0,1 0 0,-1-1 0,0 1 0,1-1 0,-2 0 0,1-1 0,0 1 0,-1-1-1,1 0 1,0 0 0,0 0 0,0 0 0,0 0 0,1 0 0,-1 0 0,1-1-1,-1-1 1,0-4-6,0 0-1,0 0 1,1 0-1,0 0 0,2-11 1,-1 15-2,0-1 1,0 1-1,0 0 0,1 1 1,0-1-1,0 0 0,0 0 1,0 1-1,1-1 0,-1 1 1,1 0-1,0-1 1,0 1-1,0 1 0,0-1 1,0 0-1,1 1 0,0 0 1,-1-1-1,1 2 0,0-1 1,0 0-1,0 1 1,0-1-1,0 1 0,0 0 1,0 1-1,0-1 0,1 1 1,-1 0-1,8 0 0,13 1-10,0 2 0,0 1 0,0 0 1,31 11-1,-14-4 8,31 8-33,-23-5 56,67 9 1,-104-22-48,0 1 0,1-2 0,-1 1 0,0-2 0,0 0 0,0 0 0,0-2 0,0 1 0,0-2 0,15-5 0,-23 7-246,0-1-1,-1 0 0,1 1 0,-1-1 0,0-1 0,1 1 1,4-7-1,11-17-6110,-10 9-1726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20.6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8 9236,'0'-1'76,"0"1"0,0 0 0,0 0 0,0 0-1,0 0 1,0-1 0,0 1 0,0 0 0,0 0 0,0 0 0,0-1-1,0 1 1,0 0 0,0 0 0,0 0 0,0 0 0,0-1 0,0 1-1,0 0 1,0 0 0,0 0 0,0-1 0,0 1 0,0 0 0,0 0-1,0 0 1,0 0 0,-1-1 0,1 1 0,0 0 0,0 0 0,0 0-1,0 0 1,0 0 0,-1-1 0,1 1 0,0 0 0,0 0-1,0 0 1,0 0 0,-1 0 0,1 0 0,0 0 0,0 0 0,0 0-1,-1 0 1,1 0 0,0 0 0,0 0 0,0 0 0,-1 0 0,1 0-1,0 0 1,0 0 0,0 0 0,0 0 0,-1 0 0,1 0 0,0 0-1,0 0 1,-1 0 0,-13 15 971,-9 23-1047,7 4 141,3 0 0,2 1 1,1 1-1,2-1 1,2 1-1,3 1 0,1-1 1,2 1-1,2-1 1,1 0-1,3 0 0,2 0 1,2-1-1,18 53 0,-20-73-145,2 0-1,0-2 1,1 1-1,20 29 1,-25-44-327,-1 0-1,1-1 1,1 1-1,-1-1 1,1 0 0,11 7-1,-13-10-362,1 0-1,0-1 1,-1 1 0,1-1-1,0 0 1,0 0-1,0-1 1,0 0 0,0 0-1,9 0 1,15-3-6416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6:00.8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534 64 7283,'109'-44'5165,"-109"39"-4479,-11 1-365,-14-1-50,-31 1-151,-1 3 0,-85 9 0,-18 0-24,142-4-12,21 11-42,2-2-42,11 44 59,-2 1-1,-3 0 1,-3 0 0,-2 1 0,-2 77 0,-7-53 117,-4 0 1,-3-1-1,-26 99 1,22-135-32,-3-1 0,-2-1 0,-1 0 0,-2-1 0,-32 45 0,51-83-124,-2 3 3,0 0 0,1 0-1,0 1 1,0 0 0,1-1 0,0 1-1,1 0 1,0 1 0,-2 11 0,4-18-23,0 0 1,1 0 0,-1 0 0,0 0 0,1 0-1,0 0 1,0 0 0,0 0 0,0 0 0,0 0-1,0 0 1,1 0 0,0-1 0,-1 1 0,1 0-1,0-1 1,0 0 0,0 1 0,1-1 0,-1 0 0,0 0-1,1 0 1,0 0 0,-1-1 0,1 1 0,0-1-1,0 0 1,0 1 0,0-1 0,5 1 0,8 2 10,1-1 1,0-1-1,0 0 1,0-1-1,-1-1 1,1 0-1,0-2 1,19-3-1,132-34-978,-58 2-6243,-60 17-1264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6:01.3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0 441 9140,'12'0'898,"-1"-1"0,1-1 0,-1 0 0,14-4-1,47-21 196,64-48-1616,-118 65 827,-10 5-296,1-1 0,-1 1 0,0-2 0,0 1 0,-1-1 0,0 0 0,0-1 0,-1 1 0,0-1 0,0-1-1,-1 1 1,0-1 0,-1 0 0,6-15 0,-8 18 0,-1-1-1,1 1 0,-1-1 1,-1 0-1,1 1 0,-1-1 1,0 0-1,-1 1 0,1-1 1,-1 0-1,-1 1 0,1-1 1,-1 1-1,0 0 0,-1-1 1,0 1-1,0 0 0,0 0 0,0 1 1,-1-1-1,0 1 0,-8-9 1,10 11 17,-1 0-1,0-1 1,0 2 0,0-1 0,0 0 0,0 1 0,0-1-1,-1 1 1,1 0 0,-1 0 0,1 0 0,-1 1 0,0-1-1,0 1 1,0 0 0,0 0 0,0 0 0,0 0 0,0 1-1,0 0 1,0 0 0,0 0 0,0 0 0,0 1 0,0-1-1,0 1 1,0 0 0,0 0 0,0 1 0,0-1-1,0 1 1,1 0 0,-1 0 0,1 0 0,-6 5 0,-1 0 68,1 1 0,1 1 1,-1 0-1,2 0 0,-1 1 1,1 0-1,0 0 1,1 0-1,1 1 0,0 0 1,-5 12-1,-3 20 99,2 0 0,2 0 0,1 1 0,-1 48 0,6 178 304,3-100-418,-6-96-110,-4-37-1937,-9-9-5898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6:01.6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418 44 8356,'1'-1'182,"0"1"0,0-1 1,0 0-1,0 1 0,0-1 0,0 0 1,0 1-1,-1-1 0,1 0 0,0 0 1,0 0-1,-1 0 0,1 0 0,-1 0 1,1 0-1,-1 0 0,1 0 1,-1 0-1,0 0 0,1 0 0,-1 0 1,0 0-1,0 0 0,0 0 0,0 0 1,0 0-1,0 0 0,0-2 0,-1 2-81,0 0 0,-1 0 0,1 0 0,0 0-1,0 0 1,-1 0 0,1 0 0,0 0 0,-1 0 0,1 1-1,-1-1 1,1 1 0,-1-1 0,1 1 0,-1 0-1,-2-1 1,-68-2 306,-36 13-60,70-5-612,1-1-1,-1-2 1,-44-4-1,63-1-2108,7-1-2218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6:02.1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346 5 8580,'0'0'133,"0"0"-67,0-1 1,0 1-1,0 0 0,0 0 1,0 0-1,0 0 1,0 0-1,0 0 0,0 0 1,0 0-1,0 0 1,0-1-1,0 1 0,0 0 1,0 0-1,0 0 1,0 0-1,0 0 0,0 0 1,0 0-1,0 0 1,0-1-1,0 1 0,0 0 1,0 0-1,0 0 1,0 0-1,0 0 0,0-1 333,1 1-333,-1 0 1,0 0-1,0 0 0,0 0 1,0 0-1,0 0 0,0 0 1,0 0-1,0 0 1,0 0-1,1 0 0,-1 0 1,0 0-1,0 0 1,0 0-1,0 0 0,0 0 1,0 0-1,0 0 1,0 0-1,1 0 0,-1 0 1,0 0-1,0 0 1,0 0-1,0 0 0,0 0 1,0 0-1,0 0 1,0 0-1,0 0 0,1 1 1,16 0 1452,31 7-2195,-32-5 1169,48 4-314,95-1 1,36 4-91,-195-10-88,1 0 1,-1 0-1,0 0 0,0 0 0,1 0 0,-1 0 1,0 0-1,1 0 0,-1 0 0,0 0 0,0 0 1,1 1-1,-1-1 0,0 0 0,0 0 0,1 0 1,-1 1-1,0-1 0,0 0 0,0 0 0,1 0 1,-1 1-1,0-1 0,0 0 0,0 0 0,0 1 1,0-1-1,0 0 0,1 1 0,-1-1 0,0 0 1,0 0-1,0 1 0,0-1 0,0 0 0,0 1 1,0-1-1,0 0 0,0 1 0,0-1 0,-8 19 76,-25 24 102,22-28-108,-11 15-3,1 2 0,2 0-1,1 2 1,2 0 0,1 0-1,1 2 1,3-1-1,1 2 1,1 0 0,2 0-1,2 0 1,1 1 0,2-1-1,1 1 1,3 0-1,0-1 1,3 1 0,1-1-1,12 41 1,6-1-24,-14-47-35,-1-1-1,-1 1 0,5 49 1,-12-68 22,-1 0 1,0 0-1,-1 0 1,0 0-1,-1 0 1,0 0-1,-1 0 0,0-1 1,-1 1-1,0-1 1,0 0-1,-1 0 1,-1-1-1,-6 11 1,-3 0 91,-1-2 0,-1 1 0,0-2 0,-1 0 0,-1-1 0,0-1 1,-1-1-1,-1-1 0,0 0 0,-1-2 0,-1 0 0,-24 7 0,16-7-291,0-2 0,-1-2 0,-44 6-1,43-10-912,0-1-1,1-2 0,-41-5 1,38-1-4098,6-2-3518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6:06.4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539 1 6131,'27'0'1768,"-7"0"1238,-36 2-1068,-466 32 871,473-34-2801,-7 1-45,1 0-1,-1-2 1,-16-1 0,73-21-7948,-12 11 475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6:06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798 38 7924,'-31'-6'2954,"-61"-5"1,-96 12-2256,77 1-160,-247-12 21,341 8-739,18-1-1595,32-2-3898,10 1-2318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6:07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948 106 7796,'1'-5'300,"0"1"-1,0 0 1,-1-1 0,1 1 0,-1-1 0,0 1 0,-1-1 0,1 1 0,-1-1 0,0 1 0,0 0 0,0-1 0,0 1 0,-1 0 0,0 0 0,-3-6 0,3 8-252,0-1 1,-1 1-1,1 0 1,-1 0-1,0 0 1,1 0-1,-1 1 1,0-1-1,0 1 1,0-1 0,0 1-1,0 0 1,-1 0-1,1 1 1,0-1-1,0 0 1,-1 1-1,1 0 1,0 0 0,-1 0-1,1 0 1,0 1-1,-5 0 1,-2 1 19,0 1 1,0 0-1,0 0 0,0 1 1,1 0-1,0 1 1,0 0-1,0 0 1,0 1-1,1 0 0,0 1 1,0-1-1,1 2 1,0-1-1,0 1 1,0 0-1,1 0 0,1 1 1,-1 0-1,1 0 1,-4 10-1,-3 8 22,2 1 1,0 0-1,2 0 0,1 1 0,1 0 1,-3 36-1,6 3-18,2 1 0,3-1 0,3 0 1,3 0-1,17 69 0,109 326 2,-87-317-48,-30-90 10,-2 1-1,-2 0 1,-3 1-1,4 104 1,-14-135 17,-1 1 1,-1-1 0,-1 0-1,-2 0 1,0 0 0,-2 0-1,-1-1 1,-1 0 0,-1-1-1,-2 0 1,0 0 0,-22 30-1,16-29 20,-2-1-1,-1-1 0,-1-1 0,-1-1 0,-1-1 0,-1-1 0,0-2 0,-2 0 0,0-1 1,-53 23-1,57-31-245,0-1 0,-1 0 0,1-2 1,-2-1-1,1-1 0,0-1 0,-1-1 1,1-1-1,-1-1 0,1-1 0,-1-1 1,1-2-1,0 0 0,-37-12 0,54 14-680,0-1-1,0 1 0,0-1 0,1-1 1,-1 1-1,1-1 0,0 0 0,-11-10 1,-2-10-7255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6:09.2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688 284 6835,'27'-48'5954,"-25"43"-5682,0-1 0,-1 1 0,0 0 0,1 0 0,-2-1 0,2-8-1,-3 8-238,1 1 0,-1 0 0,0-1-1,-1 1 1,1 0 0,-1 0 0,0 0-1,0 0 1,0 0 0,-1 0 0,0 1-1,0-1 1,0 1 0,0 0-1,-1 0 1,0 0 0,-5-4 0,-2-3 1,-1 1 0,0 1 0,-1 0 0,0 0 0,0 1 0,-1 1 0,0 1 1,-1 0-1,1 0 0,-1 2 0,0-1 0,0 2 0,-1 0 0,1 1 0,0 1 1,-1 0-1,0 1 0,1 1 0,-1 0 0,1 1 0,0 1 0,-25 7 0,22-4-2,0 0-1,0 1 0,1 1 1,0 1-1,0 1 0,1 0 0,1 1 1,-1 0-1,2 2 0,0 0 1,0 0-1,1 1 0,1 1 0,0 0 1,1 1-1,1 0 0,0 0 1,-7 20-1,8-15-22,1 1 1,1 1-1,1 0 1,1-1-1,1 2 0,1-1 1,1 0-1,1 1 1,1-1-1,2 0 0,0 1 1,1-1-1,1 0 1,8 24-1,-6-28-5,2 1 0,0-2 0,1 1 0,1-1 1,0 0-1,2-1 0,0 0 0,0-1 0,2 0 0,0-1 0,1-1 0,0 0 0,1-1 0,1-1 1,0 0-1,21 10 0,-28-17-9,0 0 1,0 0 0,0-1-1,0-1 1,0 0-1,1 0 1,-1-1 0,1 0-1,0-1 1,0 0 0,0-1-1,12-1 1,-17 0-1,0 0-1,1-1 1,-1 0 0,0 0-1,0-1 1,0 0 0,0 0-1,0 0 1,-1 0 0,1-1 0,-1 0-1,0 0 1,0-1 0,0 1-1,-1-1 1,0 0 0,0 0-1,0-1 1,0 1 0,-1-1 0,3-7-1,30-72 2,-29 65-6,0 1 1,1 0-1,1 0 0,1 1 0,1 0 0,0 0 0,21-22 1,-32 39 6,0 1 0,0 0 0,1 0 0,-1 0 0,0 0 0,0 0 0,0 0 1,1-1-1,-1 1 0,0 0 0,0 0 0,0 0 0,1 0 0,-1 0 0,0 0 1,0 0-1,1 0 0,-1 0 0,0 0 0,0 0 0,0 0 0,1 0 0,-1 0 1,0 0-1,0 0 0,1 0 0,-1 0 0,0 1 0,0-1 0,0 0 0,1 0 1,-1 0-1,0 0 0,0 0 0,0 0 0,0 1 0,1-1 0,-1 0 0,0 0 1,0 0-1,0 1 0,0-1 0,0 0 0,0 0 0,1 0 0,-1 1 0,0-1 1,0 0-1,7 20-52,0 18 43,1 39 14,8 57 121,-13-119-170,1 1 1,0-1-1,1 1 0,1-2 0,0 1 0,10 15 0,-16-29-14,0 0 1,1 0 0,-1 0-1,1 0 1,-1-1 0,1 1-1,-1 0 1,1 0 0,0-1 0,-1 1-1,1 0 1,0-1 0,-1 1-1,1-1 1,0 1 0,0-1-1,-1 1 1,1-1 0,0 1-1,0-1 1,1 1 0,-1-2 13,0 1 1,-1 0-1,1-1 1,-1 1-1,1-1 0,-1 0 1,1 1-1,-1-1 1,0 1-1,1-1 1,-1 1-1,0-1 1,1 0-1,-1 1 1,0-1-1,0 0 1,1 0-1,-1 1 1,0-1-1,0 0 1,0-1-1,2-60-1187,-2 41 988,3-23-61,0 7 570,-1-47-1,-3 75-107,1 1-1,-1-1 1,0 1-1,-1 0 1,0 0-1,0 0 1,-1 0-1,0 0 1,-1 0 0,0 1-1,-6-11 1,6 13-130,-1 1 1,1 0 0,-1 0 0,0 0 0,-1 0 0,1 1 0,0 0-1,-1 0 1,0 0 0,0 1 0,0 0 0,0 0 0,-10-2 0,-13-1-5,-51-3 1,23 3-19,37 2-238,-15-2-2257,13 3-2836,12 2-1456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6:09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 27 8692,'1'-1'209,"-1"0"-1,1 0 1,0 0-1,0 0 1,-1 0-1,1 0 1,0 0-1,-1 0 1,1 0 0,-1-1-1,1 1 1,-1 0-1,0 0 1,0-1-1,0 1 1,1 0 0,-1 0-1,0-1 1,0 1-1,-1-2 1,0 3-161,0 0 0,0 0 1,0 0-1,0 0 0,0 0 0,0 1 1,0-1-1,0 0 0,0 1 0,0-1 1,0 1-1,0-1 0,0 1 0,1-1 1,-1 1-1,0 0 0,0 0 0,0-1 1,1 1-1,-1 0 0,0 0 0,1 0 1,-1-1-1,1 1 0,-1 0 0,0 2 1,-19 24 194,0 2 0,2 1 1,1 0-1,2 2 1,1-1-1,-13 45 0,10-19 120,3 1 1,-13 108-1,24-120-261,1 1 0,3-1 1,1 0-1,3 0 0,1 0 1,3 0-1,25 80 0,-23-98-128,0 0-1,2-1 1,1 0 0,1-1-1,29 37 1,-30-47-112,-1 0 1,2-1-1,0-1 0,1 0 1,1-1-1,0-1 0,0-1 1,32 16-1,-40-22-1141,1-1-1,0-1 1,-1 0 0,1 0 0,18 2-1,2-5-7617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6:10.3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0 500 8692,'1'1'307,"1"-1"0,-1 1 0,1 0-1,-1 0 1,0-1 0,1 1 0,-1-1 0,1 1 0,-1-1 0,1 0 0,0 1-1,-1-1 1,1 0 0,1 0 0,43-5-228,-39 4 327,14-4-288,0 0 0,0-1 1,0-1-1,-1-2 1,0 0-1,0 0 0,-1-2 1,19-14-1,-24 16-107,0-2 0,-1 0 0,0 0-1,-1-1 1,0-1 0,-1 0 0,0 0 0,-1-1 0,-1 0-1,13-28 1,-19 34-3,0 0-1,-1 0 1,0 0 0,-1 0-1,0-1 1,0 1-1,0-1 1,-1 1 0,-1 0-1,0-1 1,0 1-1,0-1 1,-1 1 0,0 0-1,-1 0 1,1 0-1,-2 0 1,1 0 0,-1 1-1,-6-9 1,7 11 35,-2-1-1,1 1 1,0 0 0,-1 0-1,0 0 1,0 0 0,0 1-1,-1 0 1,0 0 0,0 1 0,0-1-1,0 1 1,0 0 0,0 1-1,-1 0 1,1 0 0,-1 0-1,0 1 1,0 0 0,1 0 0,-1 0-1,0 1 1,0 0 0,0 1-1,-9 1 1,12-1-5,0 1-1,-1-1 0,1 1 1,0 0-1,0 1 1,0-1-1,0 1 0,1-1 1,-1 1-1,1 0 1,-1 1-1,1-1 1,0 1-1,0-1 0,1 1 1,-1 0-1,1 0 1,-1 0-1,1 0 0,1 0 1,-1 1-1,1-1 1,-2 5-1,-3 15 85,0 1 0,-4 48 0,9-59-79,-7 104 304,12 160 0,-4 69-78,-1-313-374,2-26-129,-1 1 1,0-1-1,0 1 1,-1-1 0,0 1-1,-1-1 1,0 1 0,-6 14-1,8-23 54,0 1 0,0-1 0,-1 0-1,1 0 1,0 1 0,0-1 0,-1 0 0,1 1 0,0-1-1,0 0 1,-1 0 0,1 0 0,0 1 0,-1-1 0,1 0-1,-1 0 1,1 0 0,0 0 0,-1 0 0,1 0-1,0 0 1,-1 1 0,1-1 0,0 0 0,-1 0 0,1-1-1,-1 1 1,1 0 0,0 0 0,-1 0 0,1 0 0,0 0-1,-1 0 1,1 0 0,-1 0 0,1-1 0,0 1-1,0 0 1,-1 0 0,1-1 0,0 1 0,-1-1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20.9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32 9492,'-13'-17'3946,"16"9"-2075,30 4-1336,-17 4-470,57-2 22,0 2 0,105 15 0,-146-4-77,-31-11-5,-1 1 0,1-1-1,0 1 1,0 0 0,-1-1 0,1 1 0,-1 0 0,1 0 0,-1-1-1,1 1 1,-1 0 0,1 0 0,-1 0 0,1 0 0,-1-1-1,0 1 1,0 0 0,0 0 0,1 0 0,-1 1 0,-1 2 17,0 0 1,0 0 0,0 0-1,0-1 1,-1 1 0,0 0 0,0-1-1,0 1 1,0-1 0,0 0 0,-5 6-1,-48 49 419,45-49-330,0 0-1,1 0 1,0 1-1,1 0 1,0 1-1,0 0 1,1 0-1,-10 22 1,16-31-106,1 1 0,-1-1 0,0 0 1,1 0-1,0 0 0,-1 1 0,1-1 0,0 0 1,0 0-1,0 1 0,1-1 0,-1 0 1,0 0-1,1 0 0,0 0 0,-1 1 1,1-1-1,0 0 0,0 0 0,0 0 1,2 3-1,0-3-3,0 1 0,-1-1-1,1 1 1,0-1 0,0 0 0,1 0 0,-1-1 0,0 1 0,1-1 0,-1 1-1,0-1 1,5 1 0,6 1-72,1-1 0,-1 0 0,1-1 0,-1-1 0,22-2 0,7-4-1269,43-12 0,-31 6-5587,-31 9-1163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6:10.6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7331,'12'-7'2001,"6"4"64,5 0-48,7 1-1457,3 2-143,7 0-1,4 2-32,6 1-64,0 0-64,1 1-48,1 1-32,-2-1-128,-6 1-208,-5-1 288,-11 1-2449,-7 1-1985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6:11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38 8276,'0'-3'494,"1"0"-1,-1 0 1,0 0 0,1 0 0,-1 1 0,-1-1 0,1 0-1,0 0 1,-2-4 0,-4 3 807,-4 21-884,-1 9-192,2 1-1,0 0 1,2 0-1,1 1 1,2 0-1,0 0 1,2 0-1,2 44 1,1-54-437,1-1 0,0 1 1,1-1-1,1 0 0,1 0 0,1-1 1,0 1-1,1-1 0,0 0 1,1-1-1,1 0 0,1 0 0,0-1 1,24 25-1,-30-34-562,1-1 1,0 0-1,-1-1 0,2 1 1,-1-1-1,0 0 0,0 0 0,7 2 1,11 0-6025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6:11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97 7571,'3'-6'756,"1"-3"12,0-1 0,1 2 0,0-1 0,1 1 0,0-1 0,12-12 0,-16 19-731,1 1 0,0-1-1,-1 0 1,1 1-1,0-1 1,0 1-1,0 0 1,0 0-1,0 0 1,0 0-1,0 1 1,0-1-1,0 1 1,1 0-1,-1 0 1,0 0-1,0 0 1,0 1-1,0-1 1,0 1-1,1 0 1,-1 0-1,0 0 1,-1 0-1,1 0 1,4 3-1,0 0-17,0-1 0,0 2 0,0-1-1,-1 1 1,0 0 0,0 0 0,0 1-1,-1 0 1,0 0 0,0 0 0,0 0-1,-1 1 1,0 0 0,0 0-1,-1 0 1,0 0 0,0 1 0,-1-1-1,1 1 1,-2 0 0,1 0 0,-1 0-1,0-1 1,-1 1 0,0 0 0,0 0-1,-1 0 1,0 0 0,0 0 0,-1 0-1,0-1 1,0 1 0,-1-1-1,0 1 1,0-1 0,-1 0 0,1 0-1,-2 0 1,1-1 0,-1 1 0,0-1-1,-8 8 1,12-13-12,0 0-1,0-1 1,0 1-1,1 0 1,-1 0-1,0 0 1,0-1-1,0 1 1,0 0-1,0-1 1,0 1-1,-1-1 1,1 1-1,0-1 1,0 0 0,0 0-1,0 1 1,-1-1-1,1 0 1,-1 0-1,1-1 0,1 1 0,0-1 0,-1 1 0,1-1 0,0 0 0,-1 1 0,1-1 0,0 0-1,0 0 1,0 1 0,0-1 0,0 0 0,0 1 0,0-1 0,0 0 0,0 0 0,0 1 0,0-1 0,0 0 0,0 1 0,0-1-1,1-1 1,20-49 89,57-70-71,-13 23 163,-68 105-146,2 0 0,-1 0 0,1-1 0,0 1 0,0 0 0,1 0 0,1 13 0,5 60 10,-3-62 15,1-1 1,0 0 0,12 30-1,11-2-1058,-25-43 616,1 1 1,-1-1-1,1 1 1,0-1-1,-1 0 1,1 0-1,0 0 1,0 0-1,0-1 1,1 1 0,4 1-1,6-2-3933,-1-3-2587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6:12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17 8964,'0'-1'134,"1"0"1,-1 0-1,0 0 1,0 1-1,1-1 0,-1 0 1,1 0-1,-1 0 0,0 1 1,1-1-1,-1 0 1,1 1-1,0-1 0,-1 1 1,1-1-1,0 0 0,-1 1 1,1-1-1,0 1 0,-1 0 1,1-1-1,0 1 1,0 0-1,0-1 0,-1 1 1,1 0-1,0 0 0,0 0 1,0 0-1,0-1 1,-1 1-1,1 0 0,0 1 1,1-1-1,1 1-33,-1 0 0,1 0 0,-1 1 0,0-1 0,0 1 0,0 0 0,0-1 0,0 1 0,0 0 0,0 0 1,2 3-1,3 4-2,0 1 1,-1 0-1,0 0 1,6 18 0,-6-6 43,-1-1 0,-1 1 1,-1 0-1,0 1 1,-2-1-1,-1 0 0,-4 37 1,0-28-147,-2-1 1,0 0-1,-2 0 0,-23 57 1,27-81-345,1 1 0,-1 0 1,0-1-1,0 0 0,-7 7 1,-17 10-6832,16-18-60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6:12.7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184 8 9236,'1'-7'3975,"10"9"-2918,13 10-916,-9 2 30,-1 0-1,0 1 0,-1 0 1,-1 1-1,0 0 0,-1 1 1,-1 1-1,-1 0 0,14 36 1,-3 2 191,-3 1 0,10 62 1,-18-66-178,-2 0-1,-2 0 1,-3 1 0,-8 96-1,2-110-126,-3-1 0,-1 0-1,-1 0 1,-3-1 0,-1 0-1,-1-1 1,-23 40 0,25-57 46,0-1 1,-2 0 0,-1 0-1,0-2 1,-1 1 0,-1-2 0,-20 15-1,22-19-553,-2-1 0,1-1 0,-28 13-1,31-18-1120,1 0-1,-1-1 0,-1 0 1,1-1-1,-22 3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6:13.4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417 62 9716,'-16'-61'5710,"17"69"-5464,0 1 0,-1 0 1,0-1-1,-1 1 0,-2 13 0,0 13-50,2-21-125,-6 650 1010,7-664-1079,-1 0-1,1 0 1,0-1-1,0 1 1,0 0-1,0 0 1,0 0-1,0 0 1,0 0 0,0 0-1,0 0 1,0 0-1,-1 0 1,1 0-1,0 0 1,0 0-1,0 0 1,0 0 0,0 0-1,0 0 1,0 0-1,0 0 1,-1 0-1,1 0 1,0 0-1,0 0 1,0 0 0,0 0-1,0 0 1,0 0-1,0 0 1,0 0-1,0 0 1,-1 0-1,1 0 1,0 0 0,0 1-1,0-1 1,0 0-1,0 0 1,0 0-1,0 0 1,0 0-1,0 0 1,0 0 0,0 0-1,0 0 1,0 0-1,0 1 1,0-1-1,-1 0 1,1 0-1,0 0 1,0 0 0,0 0-1,0 0 1,0 0-1,0 0 1,0 1-1,1-1 1,-13-14 24,-14-28-50,21 33 28,-24-41-62,3 6 17,-33-44 1,51 77 42,-1 0 0,0 1 0,-1 0 0,0 1 0,0 0 0,-1 0-1,0 1 1,0 1 0,-13-7 0,21 13 2,1-1-1,-1 1 1,0 0 0,1 0-1,-1 0 1,0 0-1,0 0 1,0 0-1,0 1 1,0 0-1,1-1 1,-1 1-1,0 0 1,0 0 0,0 1-1,0-1 1,0 1-1,0-1 1,0 1-1,1 0 1,-1 0-1,0 0 1,0 0-1,1 1 1,-1-1 0,1 1-1,-1-1 1,1 1-1,0 0 1,0 0-1,0 0 1,0 0-1,0 1 1,0-1-1,0 0 1,1 1 0,-3 4-1,2-1 2,-1 1 0,1 0 0,0 0 0,0 0 0,1 0-1,0 0 1,0 0 0,1 0 0,0 0 0,0 0 0,1 0 0,0 1 0,0-1 0,3 11-1,-1-9 3,1 0-1,0-1 1,0 1-1,1-1 1,0 0-1,0 0 0,1 0 1,0-1-1,0 0 1,1 0-1,10 9 0,-4-7 4,-1-1 1,1 0-1,1 0 0,-1-1 0,1-1 0,23 7 0,-7-5-185,-1-1 0,1-2 0,0-1 0,0-2 0,0 0 0,51-6 0,-68 3-436,0-1 0,0 0 0,19-6 0,9-13-5715,-19 4-2251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6:13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69 8756,'1'-4'545,"0"0"1,0 0-1,1 0 0,-1 0 1,1 1-1,0-1 0,0 0 1,0 1-1,0-1 0,1 1 1,2-4-1,-3 5-399,1 0 0,-1 0-1,1 0 1,-1 1 0,1-1 0,0 1-1,-1-1 1,1 1 0,0 0 0,0 0-1,0 0 1,5-1 0,-2 2-136,0 0-1,0 0 1,-1 0 0,1 1-1,0 0 1,0 0-1,0 0 1,0 1 0,-1 0-1,1 0 1,-1 0 0,0 1-1,1 0 1,-1 0 0,5 4-1,-2-2-4,0 1 1,-1 0-1,0 0 0,0 0 0,-1 1 0,0 0 1,0 0-1,0 1 0,-1 0 0,0 0 0,-1 0 1,0 0-1,0 1 0,0-1 0,-1 1 0,-1 0 1,0 0-1,0 0 0,0 1 0,-1-1 0,-1 0 0,0 1 1,0-1-1,0 0 0,-1 1 0,-1-1 0,0 0 1,0 0-1,0 0 0,-1 0 0,-1 0 0,0-1 1,0 0-1,0 1 0,-1-1 0,-11 13 0,4-5 22,-4 6 25,-2-1 0,0-1 1,-1 0-1,-23 18 0,42-38-51,0 0 0,0 0 0,-1 0 0,1 0-1,0 0 1,0 0 0,0 0 0,0 0-1,0 0 1,0 0 0,0 0 0,0 0-1,0 0 1,-1 0 0,1 1 0,0-1-1,0 0 1,0 0 0,0 0 0,0 0-1,0 0 1,0 0 0,-1 0 0,1 0-1,0 0 1,0 0 0,0-1 0,0 1-1,0 0 1,0 0 0,0 0 0,-1 0-1,1 0 1,0 0 0,0 0 0,0 0-1,0 0 1,0 0 0,0 0 0,0 0-1,0 0 1,0 0 0,0-1 0,0 1-1,-1 0 1,1 0 0,0 0 0,0 0-1,0 0 1,0 0 0,0 0 0,0 0-1,0-1 1,0 1 0,0 0 0,0 0-1,0 0 1,0 0 0,0 0 0,0-1-1,1-11-10,6-14-44,10-9-23,1 1 0,2 2 0,43-56 0,26-41 9,-76 108 71,-9 15 24,1 0 0,-1 0-1,-1-1 1,1 1-1,-1-1 1,0 0-1,-1 0 1,0 0 0,2-8-1,-7 16 13,1-1-1,-1 2 1,0-1-1,1 0 0,0 0 1,-1 1-1,1-1 1,0 1-1,0 0 1,-1 0-1,-2 3 1,-2 2-8,-1 1 0,1 0 0,1 1 0,0-1 0,0 1 0,0 1 0,1-1 0,1 1 0,0-1-1,0 1 1,0 1 0,2-1 0,-1 0 0,-1 20 0,3-16 88,1 0 0,1 0-1,0-1 1,0 1-1,2 0 1,0-1-1,0 0 1,1 1-1,1-1 1,10 21-1,-7-20-217,-1-1-1,2 0 0,0-1 0,0 0 0,1 0 1,0-1-1,1 0 0,1-1 0,21 15 0,-24-19-360,2 0 0,-1 0 0,0-1-1,1-1 1,0 0 0,0 0 0,0-1 0,1-1 0,-1 1-1,1-2 1,-1 0 0,1 0 0,14-2 0,-1-3-4436,-8-6-2686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6:22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5370 3 5939,'12'-2'4700,"-14"7"-2782,-19 13-1104,-28 22-234,39-30-539,0-1 0,-1 0-1,-1 0 1,1-1 0,-1-1 0,-1 0-1,1-1 1,-1 0 0,-25 7 0,8-7 0,-1-1 0,0-2 0,0-1 1,-32-2-1,-126-17 83,83 6-84,-198-36 6,199 27-22,-168-12 0,229 31-24,-297 3 17,306 1-15,0 2 0,0 1 0,1 1 0,-1 2-1,2 1 1,-1 2 0,-47 24 0,71-30 0,-1 0-1,1 0 1,0 1 0,0 1 0,1-1-1,0 1 1,1 1 0,-1 0 0,2 0 0,-1 1-1,1-1 1,1 2 0,0-1 0,0 1-1,1 0 1,0 0 0,1 0 0,1 1 0,-1-1-1,2 1 1,0 0 0,0 0 0,1 0-1,0 0 1,1 0 0,2 13 0,-5-20 53,-6-10-15,-23-25 3,-16-13-37,16 24-8,0 2 1,-1 1 0,-1 2-1,-1 1 1,-58-13-1,-184-22 0,-517-9 973,69 56-506,658 1-439,-38 1 10,-168-20 0,224 15-68,0 2 0,0 2 0,0 2-1,-77 14 1,-3-1-738,128-15 748,-56 0-1729,54 0 1080,0-1-1,0 0 1,-1 0 0,1 0-1,0 0 1,0 0 0,0-1-1,0 0 1,-2-1 0,-5-5-6466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6:24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577 121 7155,'-1'-6'308,"0"0"-1,0 0 0,-1 1 1,0-1-1,0 0 0,0 1 1,-1 0-1,0-1 0,0 1 1,0 1-1,-1-1 1,1 0-1,-1 1 0,0-1 1,-1 1-1,1 0 0,-8-4 1,5 4-157,-1 0 0,1 1 0,-1 0 1,0 0-1,1 1 0,-1 0 0,0 0 0,-1 1 1,1 0-1,0 0 0,-11 1 0,-2 2-71,1 0-1,-1 1 1,1 1 0,0 1-1,1 1 1,-1 1-1,1 0 1,0 1-1,-23 15 1,27-13-44,0 0 0,1 1 0,0 1 0,1 0 1,0 1-1,1 0 0,0 1 0,1 1 0,1 0 1,0 0-1,1 1 0,-11 26 0,15-30-26,1 1 0,0 0-1,1 1 1,0-1 0,1 0 0,1 1-1,0 0 1,1-1 0,0 1-1,1-1 1,1 1 0,0-1 0,1 1-1,0-1 1,1 0 0,0 0 0,9 16-1,0-4-11,2 1-1,0-2 0,2 0 0,1-1 1,0 0-1,2-2 0,39 34 0,-47-44-18,1-1-1,0-1 0,1 0 1,0-1-1,0-1 0,1 0 1,0 0-1,0-2 1,1 0-1,-1 0 0,1-2 1,0 0-1,0-1 0,1 0 1,22-1-1,-32-2 18,0 0-1,0 0 1,0-1-1,0 1 1,-1-1 0,1-1-1,-1 1 1,1-1-1,-1-1 1,0 1-1,0-1 1,0 0 0,0 0-1,-1-1 1,0 1-1,0-1 1,8-10-1,0-4 7,-1 0 0,-1-1 0,-1 0 0,9-26 0,-11 26 41,1 1 0,0 0 0,2 0-1,22-32 1,-33 50-39,1 1 0,-1 0 0,0-1-1,0 1 1,0 0 0,1-1 0,-1 1 0,0 0 0,0-1-1,1 1 1,-1 0 0,0 0 0,1-1 0,-1 1-1,0 0 1,1 0 0,-1 0 0,1-1 0,-1 1 0,0 0-1,1 0 1,-1 0 0,0 0 0,1 0 0,-1 0-1,1 0 1,-1 0 0,0 0 0,1 0 0,-1 0 0,1 0-1,-1 0 1,0 0 0,1 0 0,0 1 0,5 14 88,-4 26 40,-2-38-110,0 24 41,-2-5-67,2 0-1,0-1 1,2 1 0,0-1-1,2 1 1,0-1 0,1 0 0,11 29-1,-16-49-16,0-1 0,1 1 0,-1-1 0,0 1 0,0 0 0,0-1 0,1 1 0,-1-1 0,0 1 0,1 0-1,-1-1 1,0 1 0,1-1 0,-1 1 0,1-1 0,-1 0 0,1 1 0,-1-1 0,1 1 0,-1-1 0,1 0-1,-1 1 1,1-1 0,-1 0 0,1 0 0,0 1 0,-1-1 0,1 0 0,0 0 0,-1 0 0,1 0 0,-1 0 0,1 0-1,0 0 1,0 0 0,13-21-641,-1-34-147,-11 41 773,-1-1 0,0 1 0,-1-1 0,-1 1 0,0-1 0,-1 1 0,-5-20-1,6 29 106,-1 0 0,0-1-1,0 1 1,0 0-1,-1 0 1,1 1-1,-1-1 1,0 0 0,-1 1-1,1 0 1,-1 0-1,0 0 1,0 0-1,0 0 1,0 1 0,-1 0-1,1 0 1,-1 0-1,0 0 1,0 1-1,0 0 1,-7-2 0,-39-7 45,0 2 1,-100-3 0,58 6-844,90 6 583,1 0-405,-1 0 0,1 0 0,-1-1 0,0 1 0,1-1 0,-1 1 0,1-1 1,-1 0-1,1 0 0,0 0 0,-4-2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6:24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51 6483,'8'-27'3638,"-7"26"-3531,-1 0 1,0 1 0,1-1-1,-1 0 1,0 1 0,1-1-1,-1 0 1,0 0-1,0 1 1,0-1 0,0 0-1,0 0 1,0 1 0,0-1-1,0 0 1,0 0 0,0 0-1,0 1 1,-1-1 0,1 0-1,0 1 1,0-1-1,-1 0 1,1 0 0,-1 1-1,1-1 1,0 0 0,-1 1-1,1-1 1,-1 1 0,1-1-1,-2 0 1,0 3-37,0 1 1,-1-1-1,1 0 0,0 1 0,0-1 1,0 1-1,1 0 0,-1 0 1,1-1-1,-1 1 0,1 0 1,0 0-1,0 1 0,-1 5 1,1-5 24,-14 42 208,2 0-1,2 1 1,2 0 0,2 0 0,-2 93 0,10-117-284,0-1 1,1 1 0,2-1 0,0 1-1,2-1 1,0 0 0,1-1 0,1 0-1,2 0 1,0 0 0,1-1 0,0-1 0,2 0-1,23 27 1,-20-29-198,1-1 0,0 0 0,1-2 0,1 0 0,36 21 1,-40-28-1092,0 0 1,0-1 0,1 0-1,-1-2 1,21 5 0,7-6-7025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21.3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10901,'0'12'5658,"-1"14"-4621,-1 27-1329,4 36 572,-3-53-275,2 0 0,1 1-1,2-1 1,13 52 0,-16-86-135,-1 1 0,1-1 0,0 1 0,1-1-1,-1 0 1,0 1 0,1-1 0,-1 0 0,1 0 0,0 0 0,2 3-1,-3-5-220,0 1-1,0-1 1,0 1-1,0-1 0,0 1 1,0-1-1,0 1 1,0-1-1,0 0 0,0 0 1,0 1-1,0-1 1,0 0-1,0 0 0,0 0 1,0 0-1,0 0 0,0 0 1,0-1-1,2 1 1,10-8-8296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6:25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52 404 7123,'-9'-1'1578,"-6"-3"2966,29-6-3465,-6 5-1059,1 0 1,-1-1-1,-1 0 1,1 0-1,-1 0 0,0-1 1,-1-1-1,1 1 1,-1-1-1,-1 0 1,0 0-1,0 0 1,0-1-1,-1 0 0,-1 0 1,1 0-1,2-13 1,-3 11-6,-1-1 0,0 0 0,0 0 1,-1 0-1,-1 0 0,0 0 1,-1 0-1,0 0 0,-1 0 0,0 0 1,-1 1-1,0-1 0,-8-19 0,8 26 19,0 0 0,0 0 0,0 0-1,0 0 1,-1 1 0,0 0-1,0 0 1,0 0 0,-7-5 0,10 8-22,0 0 1,0 1 0,0-1 0,-1 0 0,1 1-1,0-1 1,-1 0 0,1 1 0,0-1 0,-1 1-1,1 0 1,0 0 0,-1-1 0,1 1 0,-1 0-1,1 0 1,-1 0 0,1 0 0,0 1-1,-1-1 1,1 0 0,-1 1 0,1-1 0,0 0-1,-1 1 1,1 0 0,0-1 0,0 1 0,-1 0-1,1 0 1,0 0 0,0-1 0,0 1 0,0 0-1,0 0 1,0 1 0,0-1 0,0 0 0,1 0-1,-2 2 1,-5 11 30,0 0 0,1 1 0,1-1 0,0 1 0,1 0 0,1 0 0,0 1 0,0 17 0,0 12 60,6 70-1,6-28-558,4 0 0,35 122 0,-47-203-1063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6:25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8756,'13'-2'1825,"6"-1"32,5 0-1569,6 0-112,5 0 16,3 3 16,2-3-16,-1-1 0,0 2-48,-2-2-48,-7 1-80,-3 1-192,-4 2-720,-6 0-1089,-7 3-1569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6:25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13 8516,'0'0'117,"0"-1"0,0 1 0,1-1-1,-1 1 1,0 0 0,0-1 0,0 1 0,0-1 0,0 1 0,0-1 0,0 1 0,-1 0-1,1-1 1,0 1 0,0-1 0,0 1 0,0 0 0,0-1 0,-1 1 0,1 0 0,0-1-1,0 1 1,-1-1 0,1 1 0,0 0 0,0 0 0,-1-1 0,1 1 0,0 0 0,-1 0 0,1-1-1,-1 1 1,1 0 0,0 0 0,-1 0 0,1-1 0,0 1 0,-1 0 0,1 0 0,-1 0-1,1 0 1,-1 0 0,1 0 0,0 0 0,-1 0 0,1 0 0,-1 0 0,1 0 0,-1 0-1,-13 25 1080,-5 38-1337,17-49 242,1 0 1,1-1-1,0 1 0,0 0 1,2 0-1,0 0 1,0 0-1,6 17 0,-5-23-288,0 0 0,0 0-1,1-1 1,-1 1-1,2-1 1,8 12 0,-10-15-375,0-1 1,1 0 0,-1 1 0,1-1 0,-1-1 0,1 1 0,0 0 0,0-1-1,0 0 1,0 0 0,1 0 0,7 2 0,4-3-7144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6:26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7267,'2'-2'259,"-1"1"1,1-1-1,-1 1 0,1 0 0,-1 0 0,1-1 0,0 1 0,0 1 1,-1-1-1,1 0 0,0 0 0,0 1 0,0-1 0,0 1 0,0-1 0,0 1 1,0 0-1,0 0 0,0 0 0,0 0 0,0 0 0,4 1 0,-3 0-154,1 0-1,-1 1 1,1-1-1,-1 1 1,0 0-1,0 0 1,0 0-1,0 1 1,0-1-1,0 1 1,4 5-1,-3-4-113,0 1-1,0 0 0,-1 0 1,0 0-1,0 1 0,0-1 1,-1 1-1,1 0 0,-1 0 1,-1-1-1,1 1 0,-1 0 1,0 1-1,0-1 0,-1 10 1,0-15 30,0 0 0,0 0 1,0 0-1,0 0 0,0 0 1,0 0-1,-1 1 0,1-1 1,0 0-1,-1 0 0,1 0 0,0 0 1,-1 0-1,0 0 0,1 0 1,-1-1-1,1 1 0,-1 0 1,0 0-1,0 0 0,0-1 1,1 1-1,-1 0 0,-2 0 1,3-1-2,-1-1-1,0 0 1,1 0 0,0 0 0,-1 0 0,1 0 0,-1 0-1,1 0 1,0 0 0,0 0 0,-1 0 0,1 0 0,0 0-1,0 0 1,0 0 0,0 0 0,0 0 0,1 0 0,-1 0-1,0 0 1,0 0 0,1 0 0,-1 1 0,0-1 0,1 0-1,-1 0 1,1-1 0,6-15 0,0-1 1,0 1-1,14-20 0,2-5 219,-25 53-225,1 1 0,-1 0 1,2 0-1,0 0 0,0-1 0,3 13 0,-2-20-2,-1 0 1,1 0-1,0-1 1,1 1 0,-1 0-1,1-1 1,-1 0-1,1 1 1,0-1-1,1 0 1,-1 0-1,0 0 1,1 0-1,0 0 1,-1 0-1,1-1 1,0 0-1,0 1 1,1-1-1,5 3 1,34 8-1638,0-15-4931,-22-3-1344</inkml:trace>
  <inkml:trace contextRef="#ctx0" brushRef="#br0" timeOffset="1">387 3 8900,'1'0'170,"-1"-1"0,1 1-1,-1 0 1,1-1 0,-1 1 0,1 0-1,-1 0 1,1 0 0,0 0 0,-1-1-1,1 1 1,-1 0 0,1 0 0,0 0-1,-1 0 1,1 0 0,0 0-1,-1 1 1,1-1 0,-1 0 0,1 0-1,-1 0 1,1 1 0,0-1 0,-1 0-1,1 0 1,0 1 0,22 18 998,-17-13-1076,0 1 0,0 0 0,0 0 0,6 12 1,-9-9-97,0 0 1,0 1 0,-1-1 0,-1 1 0,0-1-1,0 1 1,-1-1 0,0 1 0,0 0 0,-2-1-1,1 1 1,-1-1 0,-1 1 0,0-1 0,0 0-1,-1 0 1,0 0 0,-1-1 0,-7 11 0,6-12-2048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6:26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0 9140,'10'8'4369,"7"14"-4728,-14-19 687,17 28-35,0 0-1,-2 1 0,-2 1 1,-1 0-1,-1 1 1,16 63-1,-20-54-91,-1 0 1,-3 1-1,-1 0 0,-2 0 1,-4 57-1,-3-58-71,-2 0 0,-2-1 1,-1 0-1,-2 0 0,-21 48 0,18-57-621,-1-2-1,-28 43 0,26-50-1286,0-1 0,-1 0 0,-29 25 0,-7-1-7133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6:57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3474 155 6387,'0'0'76,"0"0"-1,0 0 1,0 0-1,0 0 1,0-1 0,0 1-1,0 0 1,0 0 0,0 0-1,0 0 1,0 0 0,0 0-1,0-1 1,0 1 0,0 0-1,0 0 1,1 0-1,-1 0 1,-1 0 0,1 0-1,0-1 1,0 1 0,0 0-1,0 0 1,0 0 0,0 0-1,0 0 1,0 0 0,0-1-1,0 1 1,0 0-1,0 0 1,0 0 0,0 0-1,0 0 1,0 0 0,-1 0-1,1-1 1,0 1 0,0 0-1,0 0 1,0 0 0,0 0-1,0 0 1,0 0-1,-1 0 1,1 0 0,0 0-1,0 0 1,0 0 0,0 0-1,0 0 1,0 0 0,-1 0-1,1 0 1,0 0 0,0 0-1,0 0 1,0 0-1,0 0 1,0 0 0,-1 0-1,1 0 1,0 0 0,-19 0 837,-18 4-1143,-26 4 425,0-3-1,0-2 1,-1-3 0,1-2 0,0-4-1,-100-21 1,105 16-176,0 3 1,-84-1-1,108 9-15,-1 2-1,0 2 1,1 1 0,-1 2-1,-47 15 1,-13 9-13,-138 27-1,188-51 56,0-2 0,0-1 0,0-3 0,0-1-1,-68-10 1,-328-70 16,369 68-104,0 4 0,-86 0 1,-15-1 38,11-6 1,-272-61 1,331 54-795,35 10-5814,58 11 415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6:58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697 141 7828,'3'-9'514,"-1"1"1,0-1 0,-1 1-1,0-1 1,0 0 0,-1 0 0,0 1-1,0-1 1,-1 0 0,-1 0 0,1 1-1,-1-1 1,-1 1 0,-4-11-1,-2 50 450,-82 371-13,7-46-793,80-340-195,1 1 0,1 0 0,1 0 0,0 0 0,1 0 0,1 0 0,1-1 0,4 22 0,-6-38 32,0 0 1,0 0-1,0 0 1,0 1-1,0-1 1,0 0-1,0 0 1,0 0-1,0 0 0,0 0 1,0 0-1,0 0 1,0 1-1,0-1 1,0 0-1,0 0 1,0 0-1,1 0 1,-1 0-1,0 0 0,0 0 1,0 0-1,0 0 1,0 0-1,0 0 1,0 0-1,0 1 1,1-1-1,-1 0 1,0 0-1,0 0 0,0 0 1,0 0-1,0 0 1,0 0-1,1 0 1,-1 0-1,0 0 1,0 0-1,0 0 0,0 0 1,0 0-1,0 0 1,0-1-1,1 1 1,-1 0-1,0 0 1,0 0-1,0 0 1,0 0-1,0 0 0,0 0 1,0 0-1,0 0 1,1 0-1,-1 0 1,0-1-1,0 1 1,0 0-1,0 0 1,0 0-1,0 0 0,0 0 1,0 0-1,0 0 1,8-14-154,3-19 8,-4 10 84,-1-1 1,-1 0-1,-1 0 1,-2-1 0,0-47-1,-2 64 65,-1 0-1,0 1 1,0-1-1,0 1 1,-1-1-1,-1 1 0,1 0 1,-1 0-1,0 0 1,-1 0-1,0 1 1,0-1-1,0 1 1,-1 0-1,1 0 1,-2 0-1,1 1 0,-1 0 1,1 0-1,-1 0 1,-1 1-1,1-1 1,-10-3-1,1 2 32,-1 1 0,1 0 1,-1 1-1,0 1 0,0 1 0,0 0 0,-1 1 0,1 0 0,0 2 1,-1 0-1,1 1 0,0 0 0,0 1 0,0 1 0,-21 8 0,25-7 15,-1 0 1,1 1-1,0 1 0,1-1 0,0 2 0,0 0 0,0 0 0,-15 16 0,20-18-24,0 2 0,0-1 0,1 1 0,0 0 0,0 0 0,1 0 0,0 1 0,1-1 0,-1 1 0,2 0 0,-1 0 0,1 0 0,-1 10 0,3-12-14,-1 0 1,1-1-1,0 1 0,1 0 1,-1-1-1,1 1 0,1-1 0,-1 1 1,1-1-1,0 1 0,0-1 1,1 0-1,0 0 0,0 0 1,1-1-1,-1 1 0,1-1 1,0 1-1,1-1 0,-1-1 0,1 1 1,0 0-1,0-1 0,1 0 1,-1-1-1,1 1 0,0-1 1,0 0-1,0 0 0,10 2 0,4 2-71,2-1-1,-1-1 0,1-1 0,-1-1 0,1-1 0,0-1 0,0 0 0,23-4 0,-13-1-588,0-1 0,0-1 0,31-11 0,-34 7-2670,41-20 1,-19 2-4479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6:59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608 279 6419,'5'-14'681,"-1"-1"-1,0 1 1,-1-1-1,-1 0 1,0 1-1,-1-1 1,-1 0 0,0 0-1,-4-27 1,3 37-628,0 0 1,0 0 0,0 0 0,0 0 0,-1 0-1,0 1 1,0-1 0,-1 0 0,1 1-1,-1 0 1,0 0 0,0 0 0,0 0 0,0 0-1,-1 0 1,0 1 0,0-1 0,0 1-1,0 0 1,0 1 0,0-1 0,-1 1 0,0 0-1,1 0 1,-1 0 0,0 0 0,0 1-1,0 0 1,0 0 0,0 0 0,-10 0 0,-4 2 6,0 1 0,0 0 0,0 1 0,1 2 0,-1-1 1,1 2-1,0 1 0,1 0 0,-1 1 0,1 0 0,1 2 1,0 0-1,0 1 0,-22 20 0,16-12-14,1 2 0,1 0 1,0 2-1,2 0 0,0 1 0,2 1 0,1 0 0,-20 46 0,28-55-35,1 1-1,0 0 1,2 1-1,0 0 0,1-1 1,1 1-1,0 0 0,1 0 1,1 0-1,1 0 0,1 0 1,0 0-1,1 0 1,1 0-1,1-1 0,1 0 1,0 0-1,1 0 0,0-1 1,2 0-1,0 0 0,1-1 1,0 0-1,1-1 1,21 21-1,-15-17-22,0-1-1,2-1 1,0-1-1,0-1 1,2 0 0,-1-1-1,44 18 1,-56-28-2,0 1 0,0-2 0,1 1 1,-1-1-1,1-1 0,-1 1 0,1-2 0,0 1 0,-1-1 1,1 0-1,0-1 0,-1 0 0,1 0 0,0-1 0,-1 0 0,0-1 1,1 1-1,-1-2 0,0 1 0,-1-1 0,1 0 0,-1-1 1,1 0-1,-1 0 0,7-7 0,4-8 18,-1 0 0,-1-1-1,0-1 1,-2-1 0,12-24 0,-13 23 13,0 1 0,1 1 0,1 0 0,1 1 0,21-20 0,-25 30 12,-24 23 13,-25 28 15,28-27-49,0 1 0,1 1-1,1-1 1,0 1 0,1 1-1,0-1 1,2 1 0,-6 30-1,8-35-3,1-1 0,0 1 0,1 0-1,0 0 1,0 0 0,2 0 0,-1-1-1,1 1 1,1 0 0,0-1 0,0 1 0,1-1-1,0 0 1,9 14 0,-12-22-11,0 0 0,1 0 1,-1 0-1,1 0 0,0-1 0,-1 1 1,1 0-1,0-1 0,0 0 0,0 1 1,0-1-1,0 0 0,0 0 1,1 0-1,-1 0 0,0 0 0,0-1 1,1 1-1,-1-1 0,4 1 0,-1-1-21,0-1-1,0 1 0,0-1 0,-1 0 0,1 0 1,0 0-1,-1-1 0,1 0 0,7-4 0,0 0-74,-1-1 1,0-1-1,0 0 0,-1 0 0,0-1 0,15-19 0,-17 19 39,-1-1 0,-1 0 0,0 0-1,0-1 1,-1 1 0,0-1 0,-1-1 0,0 1 0,-1-1-1,2-14 1,-4 21 66,-1 0 0,1 0 0,-1 0 0,-1 0 0,1 1 0,-1-1-1,0 0 1,0 0 0,0 0 0,0 1 0,-1-1 0,0 1 0,0-1 0,0 1 0,-1 0-1,0-1 1,1 1 0,-1 1 0,0-1 0,-1 0 0,1 1 0,-1-1 0,0 1 0,0 0-1,0 0 1,0 1 0,0-1 0,-5-1 0,-14-7 92,-1 2-1,0 1 1,0 1 0,-30-6 0,-106-9 412,51 9-344,94 10-246,3 1-965,29 6-13591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6:59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2309 163 6515,'-45'1'5317,"-8"0"-3307,-129 1-1739,-354-41 1651,374 23-1395,-195-17 459,-556-46-64,859 81-1909,54-2 947,-1 0 1,1 0-1,0 0 1,0 0 0,0 0-1,-1 0 1,1 0-1,0 0 1,0 0 0,-1 0-1,1 0 1,0 0-1,0 0 1,0 0 0,-1 1-1,1-1 1,0 0-1,0 0 1,0 0 0,0 0-1,-1 0 1,1 0-1,0 0 1,0 1-1,0-1 1,0 0 0,0 0-1,-1 0 1,1 0-1,0 0 1,0 1 0,0-1-1,0 0 1,0 0-1,0 0 1,0 1 0,0-1-1,0 0 1,0 0-1,-1 0 1,1 1 0,0-1-1,0 0 1,0 0-1,1 0 1,-1 1 0,0-1-1,0 0 1,0 0-1,0 1 1,0-1 0,0 0-1,26 12-2810,20 0-1989,16 1-2850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7:00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594 79 10709,'-1'-13'1605,"0"1"1,-1-1-1,-6-23 1,8 36-1588,-1-1 0,1 1 0,0 0 0,0-1 0,-1 1 1,1 0-1,0-1 0,-1 1 0,1 0 0,-1 0 1,1-1-1,0 1 0,-1 0 0,1 0 0,-1 0 1,1-1-1,0 1 0,-1 0 0,1 0 0,-1 0 0,1 0 1,-1 0-1,1 0 0,-1 0 0,1 0 0,-1 0 1,1 0-1,0 0 0,-1 0 0,1 1 0,-1-1 0,1 0 1,-1 0-1,1 0 0,0 0 0,-1 1 0,1-1 1,0 0-1,-1 1 0,1-1 0,0 0 0,-1 0 1,1 1-1,0-1 0,-1 1 0,1-1 0,0 0 0,0 1 1,-1-1-1,1 1 0,0-1 0,0 0 0,0 1 1,-18 23 170,-8 24-129,3 0 1,1 2 0,3 0-1,2 1 1,-10 57 0,5 7-65,-10 148 1,31-204-360,11-156-245,-11 67 592,0 1 1,-2 0-1,-1 0 0,-9-31 0,11 51 16,-1-1 0,0 1 0,0 0 0,-1-1 0,-1 1 0,1 1 0,-1-1 0,-1 1 0,1 0-1,-2 0 1,1 0 0,-1 1 0,0 0 0,0 1 0,-16-11 0,19 14 8,-1 1 0,0 0 0,0 0 0,-1 0 0,1 1 0,0-1 0,-1 1 0,1 1 0,0-1 0,-1 1 0,1 0 0,-1 0 0,1 1 0,-1-1 0,-9 4 0,7-2 14,0 1 1,0 0 0,0 1-1,0 0 1,0 0-1,1 1 1,0 0-1,0 0 1,-10 10-1,10-9-3,2 0 0,-1 0-1,1 0 1,0 0 0,0 1-1,0 0 1,1 0-1,0 0 1,1 1 0,-1 0-1,1-1 1,1 1 0,0 0-1,0 0 1,0 0-1,1 0 1,0 1 0,1-1-1,0 0 1,0 0 0,1 1-1,1 9 1,3-7 8,0 0 1,1 0-1,0 0 1,0-1-1,1 0 1,0 0-1,1-1 1,0 1-1,1-2 1,-1 1-1,2-1 1,-1-1-1,1 0 1,1 0-1,-1-1 1,1 0-1,0 0 1,0-2-1,1 1 1,-1-1-1,19 3 1,-14-3-304,1-1 0,0-1 0,0 0 0,0-2 0,0 0 0,30-3 0,-35 1-586,0 0 0,1-1 0,-1-1 0,0 0 1,0 0-1,-1-2 0,0 1 0,0-1 0,13-9 0,10-13-7566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21.6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47 11173,'-17'-35'4077,"12"24"-2206,14 37-1605,10 24-108,-3 1 0,-2 1 0,-3 0 0,-1 1 0,-3 0 0,-3 1 0,-1-1 0,-6 57 0,1-77-196,-2 7-143,2 0 0,1 0 0,2 0 0,2 1 0,8 39 0,1-50-2213,-11-29 2110,-1-1 1,1 1 0,-1 0-1,1-1 1,0 1-1,-1-1 1,1 1-1,0-1 1,-1 1 0,1-1-1,0 0 1,-1 1-1,1-1 1,0 0-1,0 1 1,0-1 0,-1 0-1,1 0 1,0 0-1,0 0 1,0 0-1,1 0 1,14-6-8473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7:00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111 371 9508,'0'0'114,"0"-1"-1,0 1 1,-1 0-1,1-1 1,0 1-1,0 0 1,0 0-1,0-1 1,0 1-1,-1 0 1,1-1-1,0 1 1,0 0 0,0-1-1,0 1 1,0 0-1,0-1 1,0 1-1,0-1 1,0 1-1,0 0 1,1-1-1,-1 1 1,0 0-1,0-1 1,0 1-1,0 0 1,0 0-1,1-1 1,-1 1-1,0 0 1,0-1-1,0 1 1,1 0-1,-1 0 1,0-1-1,0 1 1,1 0-1,-1 0 1,0 0-1,1-1 1,24-12 1236,42-9-2060,-54 18 1204,64-16-374,-34 9-79,45-16 1,-77 23-37,-1 0 1,0-1 0,-1 0 0,1-1 0,-1 0 0,0 0 0,0-1-1,-1 0 1,13-14 0,-18 18 2,0-1 0,0 0 0,0 0 0,-1 0 0,1-1 0,-1 1 0,0-1 0,0 1 0,-1-1 0,0 0 0,1 1 0,-1-1 0,-1 0 0,1 0 0,-1 0 0,0 0 0,0 0 0,0 0 0,-1 0 0,0 1 0,0-1 0,0 0 0,0 0 0,-1 1 0,0-1 0,0 1 0,0-1 0,0 1 0,-1 0 0,0 0 0,0 0 0,0 0 0,0 0 0,0 1 0,-1-1 0,0 1 0,1 0 0,-1 0 0,-1 0 0,1 1 0,0-1 0,0 1 0,-1 0 0,0 1 0,-8-3 0,0 2 31,1 0 0,0 2 0,-1-1 0,1 2 0,-1 0 0,1 0 0,0 1 0,0 0 0,-1 1 0,2 1 0,-1 0 0,0 1 0,1 0 0,0 0 0,0 1 0,0 1 0,-9 7 0,6-3 33,2 0-1,-1 1 1,1 0 0,1 1-1,1 0 1,0 1-1,0 0 1,1 1-1,1 0 1,1 0-1,-12 32 1,1 17 79,3 1 1,-13 116-1,9 136-140,18-285-44,1-27-272,-4 25-50,-3-19-2322,-6-7-4433,3-4-459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7:01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9524,'6'-12'2145,"5"4"0,7 3-1248,8 5-561,10 2-144,10 1 0,7 0 32,8 0 0,8 3-16,7 0-80,0 0-224,-2 0-160,-4-3-2049,-5-1-1985,-12-1-4962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7:10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600 259 7876,'-116'27'6505,"54"-11"-6093,-115 17-1,135-30-333,-1-1-1,0-3 0,-56-6 1,98 7-93,1 0 0,-1 0 0,0 0 0,1 0 0,-1 0 0,0 0 0,0-1 0,1 1 0,-1 0 0,0 0 0,1-1 0,-1 1 0,0 0 0,1-1 0,-1 1 0,1 0 0,-1-1 0,0 1 0,1-1 0,-1 1 0,1-1 0,-1 1 0,1-1 0,0 0 0,-1 1 0,1-1 0,0 0 0,-1 1 1,1-1-1,-1-1 0,2 1-32,-1 0 1,0-1 0,1 1 0,-1 0 0,1-1-1,-1 1 1,1 0 0,0 0 0,-1 0 0,1-1-1,0 1 1,0 0 0,0 0 0,1-1 0,42-32-1494,-43 33 1449,38-21-1775,0 2-1,1 2 1,76-25 0,29-12 3715,-143 55-1685,0-1-1,0 1 1,0-1-1,0 0 1,0 0-1,-1 0 1,1 0 0,0 0-1,-1-1 1,1 1-1,0 0 1,-1-1 0,0 1-1,1-1 1,-1 1-1,0-1 1,0 0-1,2-2 1,-3 3-80,-1 0-1,1 0 1,0 0-1,-1 0 1,1 0 0,0 0-1,-1 0 1,1 0-1,-1 0 1,1 0-1,-1 1 1,1-1 0,-1 0-1,0 0 1,0 1-1,1-1 1,-1 0 0,0 1-1,0-1 1,0 1-1,1-1 1,-1 1-1,0-1 1,0 1 0,-2-1-1,-13-5 381,0 1 1,-1 0-1,-20-2 0,22 4-460,-9-3 145,-11-3 80,-1 2 0,0 1 0,-1 2 0,-60 0 0,94 4-245,1 0 0,0 1 0,0-1 0,-1 0-1,1 1 1,0-1 0,0 1 0,0 0 0,0-1 0,0 1 0,0 0 0,0 0 0,0 0 0,0 1 0,0-1 0,0 0 0,1 1 0,-2 1 0,2-2-28,1-1-1,0 1 1,0-1 0,0 1 0,-1-1 0,1 1 0,0-1 0,0 1 0,0-1 0,0 1 0,0-1-1,0 1 1,0-1 0,0 1 0,0-1 0,1 1 0,-1-1 0,0 1 0,0-1 0,0 1 0,1-1-1,-1 1 1,0-1 0,0 1 0,1-1 0,0 1 0,22 13-2395,7-3-1883,10 1-2951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7:11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114 167 8020,'-2'-4'321,"-1"0"1,1 0 0,0 0 0,0 0 0,1-1-1,-1 1 1,1 0 0,0-1 0,0 0 0,0 1-1,1-1 1,0 1 0,0-1 0,0 0 0,0 1-1,1-1 1,-1 1 0,1-1 0,3-6-1,-3 7-251,1 0 0,-1 0-1,1 0 1,0 0 0,1 0 0,-1 0-1,1 1 1,-1-1 0,1 1-1,0 0 1,1 0 0,-1 0-1,0 0 1,1 0 0,0 1-1,-1 0 1,1-1 0,0 2-1,0-1 1,0 0 0,0 1-1,1-1 1,-1 1 0,0 1-1,1-1 1,-1 0 0,0 1-1,1 0 1,-1 0 0,1 0-1,7 2 1,-5 0-48,0 1 0,0-1 0,0 1 0,0 1 0,0-1-1,-1 1 1,0 0 0,1 1 0,-2 0 0,1 0 0,-1 0 0,1 0 0,-1 1 0,-1 0 0,1 0 0,-1 0 0,0 1 0,0-1-1,-1 1 1,0 0 0,2 7 0,-1-3-4,0 0 0,-1 0 0,0 0 0,-1 0 0,0 1 0,-1-1 0,0 1 0,-1-1 0,0 1 0,-1-1 0,0 1 0,-1-1 0,-3 13 0,3-18-13,0 0 1,-1 0 0,0 0 0,1 0 0,-2 0-1,1-1 1,-1 0 0,0 1 0,0-1 0,0-1 0,0 1-1,-1-1 1,0 1 0,0-1 0,0-1 0,-1 1-1,1-1 1,-1 0 0,0 0 0,0 0 0,0-1-1,-6 2 1,3-3 126,0 1 1,0-1-1,0-1 0,0 0 0,0 0 1,0-1-1,0 0 0,0 0 0,0-1 1,0 0-1,1-1 0,-1 0 0,1 0 1,-10-5-1,10 4-205,1 0 0,0 0 0,0-1-1,1 0 1,-1 0 0,1-1 0,0 1 0,1-1 0,-1 0 0,1-1 0,1 1 0,-1-1 0,1 0 0,0-1 0,-4-9-1,6 11-314,1 0-1,0 0 1,0 0-1,0 0 1,1 0-1,0 0 1,0 0-1,0 0 1,1 0-1,0 0 1,0 0-1,1 0 0,0 0 1,-1 1-1,2-1 1,-1 0-1,1 1 1,0 0-1,0 0 1,0 0-1,1 0 1,0 0-1,5-5 0,23-21-8636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7:20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508 122 8212,'1'-23'2036,"0"-1"0,-4-35-1,2 43-275,-34 454-1137,1-66-536,31-338-115,3-34 27,0 0 0,0 0 0,0 0 0,0 0 0,0 0 0,0 0 0,0 0-1,0 0 1,0 0 0,0 0 0,0 0 0,0 0 0,0 0 0,-1 0 0,1 0 0,0 0 0,0 0-1,0 0 1,0 0 0,0 0 0,0 0 0,0 0 0,0 0 0,0 0 0,0 0 0,0 0-1,0 0 1,0 0 0,0 0 0,0 0 0,-1 0 0,1 0 0,0 0 0,0 0 0,0 0 0,0 0-1,0 0 1,0 0 0,0 0 0,0 0 0,0 0 0,0 0 0,0 0 0,-4-20-64,0-22-33,1 9 53,-1 0-1,-2 0 1,-1 1 0,-19-55 0,24 81 43,0 0 1,-1 0-1,0 0 1,0 0 0,-1 1-1,0-1 1,0 1-1,0 0 1,0 0-1,-1 0 1,0 1-1,0-1 1,0 1-1,0 0 1,-1 1-1,0 0 1,0-1-1,1 2 1,-2-1-1,1 1 1,0 0-1,0 0 1,-1 1-1,1-1 1,-1 1-1,1 1 1,-1-1-1,0 1 1,-11 2-1,7 0 10,0 0 0,0 1 0,1 1 0,0 0-1,-1 0 1,2 1 0,-1 0 0,0 1-1,1 0 1,0 0 0,1 1 0,-1 1-1,1-1 1,0 1 0,1 0 0,0 1-1,1 0 1,-1 0 0,2 0 0,-1 1 0,1 0-1,-7 19 1,9-20 6,0 0 0,1 1 0,0-1 0,0 1 0,1 0-1,0-1 1,0 1 0,1 0 0,1-1 0,0 1 0,3 16 0,-2-19-7,1 0-1,-1 0 1,1 0 0,1 0 0,-1 0 0,1-1 0,0 0-1,1 1 1,-1-1 0,1-1 0,0 1 0,1-1 0,-1 0-1,1 0 1,0-1 0,9 6 0,-2-3 1,1-1 0,0 0 0,1-1-1,0 0 1,-1-1 0,1-1 0,1 0 0,-1-1 0,0-1 0,0 0-1,1-1 1,-1-1 0,17-3 0,-10 1-465,0-1-1,0-1 1,29-12-1,-33 10-1247,0-1 0,-1-1 0,30-19 0,-2-8-6480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7:20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0 595 9172,'1'-1'239,"-1"0"0,0 0 1,0 0-1,1 0 0,-1 1 0,0-1 0,1 0 0,-1 0 0,1 0 0,-1 0 0,1 0 1,-1 0-1,1 1 0,0-1 0,-1 0 0,1 1 0,0-1 0,1 0 0,28-17-614,-23 15 719,151-64-198,-102 46-109,-1-2 0,80-48-1,-120 62-26,-1-1-1,0 0 0,-1-1 1,-1-1-1,0 0 0,0 0 0,-1-1 1,0 0-1,-2-1 0,1-1 1,-2 1-1,0-1 0,9-24 0,-14 30 22,-1-1 0,0 1 1,0-1-1,-1 1 0,-1-1 0,1 0 0,-1 1 0,-1-1 0,0 0 0,-3-12 0,4 20 5,-1-1 1,0 0-1,1 0 1,-1 0 0,0 1-1,0-1 1,-1 0 0,1 1-1,0-1 1,-1 1-1,0-1 1,0 1 0,1 0-1,-1 0 1,0 0-1,-1 0 1,1 0 0,0 0-1,-1 0 1,1 1-1,-1-1 1,1 1 0,-1 0-1,0 0 1,1 0-1,-1 0 1,0 0 0,0 0-1,0 1 1,0 0-1,1-1 1,-1 1 0,0 0-1,0 0 1,0 1-1,0-1 1,0 1 0,-3 0-1,1 1 19,-1 0 0,1 1-1,-1 0 1,1 0 0,0 0 0,0 0-1,1 1 1,-1 0 0,1 0-1,-1 0 1,1 1 0,0-1 0,1 1-1,-1 0 1,1 0 0,0 0-1,0 0 1,-2 8 0,-6 14 178,0 0 0,-8 39 0,17-59-184,-23 99 408,4 2 0,-11 174 0,29 52-2535,4-330 1804,-3 16-1967,-7-12-3928,-5-9-2051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7:21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9476,'5'-1'2113,"0"-4"16,2 1-1200,14 1-689,7 3-144,5 1 16,14 2 64,6 2 16,8 2 16,4 2-16,-4 0-16,5-3-96,-3-1-176,-4-2-192,2-1-1200,-2-4-834,-6 2-1711,-8 0-3843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7:21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2110 70 8980,'-29'-5'1894,"0"1"0,-39 1 1,-126 14-1478,76-2 145,-231 4 210,0-15 0,-359-49 0,491 14-2493,188 37 551,28 0 952,0 0-1,0 0 0,1 0 1,-1 0-1,0 0 0,0 1 1,1-1-1,-1 0 0,0 0 1,0 1-1,1-1 0,-1 0 1,0 1-1,1-1 0,-1 1 1,0-1-1,1 1 0,-1-1 1,1 1-1,-1 0 0,1-1 1,-1 1-1,1-1 0,-1 1 1,1 0-1,0 0 1,-1-1-1,1 1 0,0 0 1,-1 0-1,1-1 0,0 2 1,4 13-7618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7:22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614 20 10469,'-1'-1'346,"0"-1"1,0 0-1,0 1 1,-1-1-1,1 1 0,0 0 1,-1-1-1,1 1 1,-1 0-1,1 0 1,-1-1-1,1 1 1,-3-1-1,3 2-279,1 0-1,-1 0 1,0 0 0,1 0-1,-1 0 1,0 0-1,1 0 1,-1 0 0,1 0-1,-1 1 1,0-1-1,1 0 1,-1 0 0,1 0-1,-1 1 1,1-1-1,-1 0 1,1 1 0,-1-1-1,1 0 1,-1 1-1,1-1 1,-1 1 0,1-1-1,0 1 1,-1-1-1,1 1 1,-4 6-56,1-1-1,0 1 0,0 0 1,1 0-1,-3 11 1,1-2 302,-33 100 46,11-37-186,-16 85-1,37-140-214,1 1 0,2 0 0,0-1 0,2 1 0,0 0 0,2 0 0,10 48 0,-8-67-71,0-17-51,0-22-50,-6 17 218,0 0 1,-1 0-1,0 0 0,-2 1 0,0-1 0,0 1 0,-2 0 0,0 1 0,0 0 1,-14-20-1,15 25-1,0 1 0,0-1 1,-1 1-1,0 0 1,-1 1-1,0 0 1,0 0-1,0 1 0,-1 0 1,0 0-1,0 1 1,0 0-1,-1 1 0,1 0 1,-1 0-1,0 1 1,-12-2-1,13 4 12,0 2 1,0-1-1,1 1 0,-1 0 0,0 1 1,0 0-1,1 0 0,-1 1 1,1 0-1,0 1 0,0 0 0,0 0 1,1 0-1,-1 1 0,1 0 1,0 1-1,0 0 0,1 0 0,0 0 1,-10 13-1,9-11-3,1 0 1,0 1-1,0-1 1,1 1-1,1 0 0,-1 1 1,1-1-1,1 1 1,0 0-1,0-1 0,1 1 1,0 1-1,1-1 1,0 0-1,0 0 0,1 0 1,2 18-1,0-20-18,0 1 0,1-1 0,0 0 0,0 0-1,0 0 1,1 0 0,1-1 0,-1 1 0,1-1-1,0 0 1,1 0 0,0-1 0,12 12 0,-8-11-6,0 0 0,1-1 1,0 0-1,0 0 0,0-1 1,0-1-1,1 0 1,24 5-1,-8-4-594,0-2 1,0-2-1,0 0 0,1-2 0,-1-1 1,0-1-1,52-13 0,-14-4-4281,-3-1-3261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7:23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630 92 8516,'1'-2'144,"1"0"-1,-1 0 1,0 0 0,0 0 0,0 0 0,0 0-1,0 0 1,-1 0 0,1 0 0,-1 0 0,1 0-1,-1 0 1,0 0 0,0-1 0,0 1-1,0 0 1,0 0 0,0 0 0,0-1 0,-1 1-1,1 0 1,-1 0 0,0 0 0,1 0-1,-1 0 1,0 0 0,0 0 0,-1 0 0,1 0-1,0 1 1,-1-1 0,1 0 0,-1 1 0,1-1-1,-1 1 1,0-1 0,1 1 0,-4-2-1,1 1-98,-1 0-1,0 0 0,1 0 0,-1 0 0,0 1 0,0 0 0,0 0 0,0 0 1,0 1-1,-1 0 0,1 0 0,0 0 0,0 0 0,0 1 0,0 0 0,-6 1 0,-7 5 66,0 1-1,0 0 0,1 1 0,0 1 0,1 1 0,0 0 0,-21 20 0,-95 103 399,122-122-469,-19 19 42,3 1 1,1 1-1,1 2 0,2 0 1,1 1-1,-25 61 0,40-79-68,-1-1 0,2 1 0,1 1-1,0-1 1,1 1 0,1-1 0,1 1 0,0 0-1,1 0 1,2-1 0,0 1 0,0 0 0,2-1-1,0 0 1,2 0 0,12 32 0,-8-31-14,0-1 1,2 0-1,-1-1 0,2 0 1,0-1-1,1-1 0,1 0 1,1 0-1,0-2 0,0 0 1,1-1-1,1 0 0,0-2 1,0 0-1,1-1 0,1-1 1,30 9-1,-33-12-22,0-1 0,0-1-1,0-1 1,1-1 0,-1 0 0,0-1-1,1-1 1,-1 0 0,0-1 0,0-1 0,0-1-1,0-1 1,0 0 0,-1-1 0,0 0-1,0-2 1,-1 0 0,0 0 0,0-2-1,-1 0 1,20-17 0,-20 12 13,1-1-1,-2 0 1,0-1 0,-1 0 0,19-37 0,37-102 29,-57 129-12,-2 5 104,0-1 0,-2 0 0,-1 0 0,-1-1 0,0 1 0,1-39 0,9 147 75,-16 10 28,-5 0-1,-33 184 1,28-213-188,71-271-983,-58 195 938,5-13-14,-1 0-1,-2 0 1,0-1 0,0-37 0,-4 56 62,0-1 1,0 1-1,-1 0 0,0-1 1,0 1-1,0 0 1,-1 0-1,0 0 0,0 0 1,0 0-1,0 0 0,-1 0 1,0 1-1,0-1 0,0 1 1,0 0-1,-1 0 1,1 0-1,-1 0 0,0 1 1,-1 0-1,1 0 0,0 0 1,-1 0-1,0 0 0,-6-2 1,-13-3 32,0 0 0,0 2 1,-1 1-1,-47-4 0,-106 4 358,79 4-321,78 1-512,21 0 379,0 0 0,0 0 0,0 0 0,0 0 0,0 1-1,0-1 1,0 0 0,0 0 0,1 0 0,-1 0 0,0 0 0,0 0 0,0 0 0,0 0-1,0 0 1,0 0 0,0 0 0,0 0 0,0 0 0,0 0 0,0 0 0,0 0 0,0 0-1,0 1 1,0-1 0,0 0 0,0 0 0,0 0 0,0 0 0,0 0 0,-1 0 0,38 6-3315,3 2-1800,8 2-3466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22.0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 9668,'0'-1'172,"0"0"0,0 0 0,0 0-1,0 1 1,0-1 0,0 0-1,0 0 1,0 0 0,0 0 0,1 0-1,-1 1 1,0-1 0,0 0-1,1 0 1,-1 0 0,1 1 0,-1-1-1,1 0 1,-1 0 0,1 1-1,-1-1 1,1 1 0,0-1 0,-1 0-1,1 1 1,0-1 0,-1 1-1,1 0 1,0-1 0,0 1 0,0-1-1,1 1 1,0 0-75,1 0-1,0 0 1,-1 0-1,1 0 1,0 0-1,-1 1 1,1-1 0,-1 1-1,1 0 1,-1 0-1,3 1 1,4 2-136,0 1 0,-1-1 0,1 2 1,-1-1-1,10 10 0,-11-7 47,-1-1 0,0 1-1,-1 0 1,0 1 0,0 0 0,0-1 0,-1 1 0,-1 1 0,1-1-1,-2 1 1,1-1 0,-1 1 0,1 17 0,-2-20 22,-1 1 0,0-1 0,-1 0 0,1 1 0,-2-1 1,1 0-1,-1 0 0,0 0 0,0 0 0,0 0 0,-1 0 0,-1-1 0,1 1 0,-1-1 1,0 0-1,0 0 0,-1 0 0,1 0 0,-7 4 0,-1-4 423,12-16-172,12-23-56,-11 28-205,49-101 6,-33 74 111,22-56-1,-42 130 3,3-1-1,6 53 1,-4-86-160,-1 0-1,1 0 1,0-1-1,1 1 1,0 0-1,0-1 1,0 0-1,1 0 1,1 0-1,-1 0 0,1 0 1,0-1-1,6 6 1,-6-8-74,0 0 0,0-1 1,0 1-1,1-1 0,-1 0 1,1-1-1,0 1 0,0-1 0,0 0 1,0-1-1,1 0 0,-1 1 1,0-2-1,1 1 0,-1-1 0,0 0 1,8-1-1,4-1-1850,-1-1 0,1-1 0,18-6 0,11-6-6920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7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19 8788,'-2'-18'7069,"-4"35"-5405,-3 32-1724,-15 495-246,20-565-9358,1 4 2189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7:24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1190 673 6435,'-11'-15'3368,"-1"11"-3322,-15 14-5779,16-4 2980,11-7 3021,-1 1-1,0-1 0,1 0 1,-1 0-1,1 0 1,-1 0-1,1 0 0,0 0 1,-1 0-1,1 1 0,0-1 1,0 0-1,0 0 1,0 0-1,0 0 0,0 0 1,0 0-1,0 0 1,0 0-1,0 0 0,0 0 1,1 0-1,-1-1 0,3-21 7085,-4 35-7202,0-1 1,-1 1-1,0 0 0,0-1 0,-2 1 0,1-1 0,-1 0 0,-8 16 1,-8 8 33,-26 38 0,15-26 12,16-26-109,-1 0 0,-2-1 0,0-1 0,-1 0 1,0-1-1,-2-2 0,0 0 0,-1-1 0,0-1 0,-1-1 0,0-1 1,-2-1-1,1-1 0,-1-2 0,0 0 0,-1-2 0,-49 7 1,52-12-27,1-1 1,-1-1 0,1-1 0,0-1 0,-1-1 0,1-1 0,1 0 0,-1-2 0,1-1 0,0 0 0,-24-15 0,21 10-26,1-1 0,1-1 0,0-1-1,1-1 1,1-1 0,1-1 0,0 0 0,2-1 0,-17-25-1,26 31-33,0 1-1,1-1 1,1-1 0,1 1-1,0-1 1,0 0-1,2 0 1,0 0-1,1-1 1,0 1 0,1-1-1,1-16 1,4-21 2,2 1 1,16-63-1,-8 43-3,-10 54-8,0 1 0,1 0-1,1 0 1,0 0 0,1 1 0,1 0-1,1 0 1,0 1 0,1 0 0,1 0 0,0 1-1,19-18 1,-11 15-18,0 1 0,1 2 0,0 0-1,1 1 1,1 1 0,0 1 0,1 1-1,31-10 1,-13 8-22,1 2-1,0 2 0,1 2 0,0 2 1,-1 1-1,1 3 0,0 1 0,0 2 1,0 2-1,47 12 0,-68-12-386,33 8 58,-52-12 49,0 0 0,0 0-1,0 1 1,0-1-1,0 1 1,0 0-1,0-1 1,0 1 0,-1 0-1,1 1 1,-1-1-1,4 4 1,-3 5-4875,-3 1-3421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7:25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0 456 9156,'1'0'143,"-1"-1"-1,0 1 1,0-1-1,0 1 0,0 0 1,1-1-1,-1 1 1,0 0-1,0-1 1,1 1-1,-1 0 0,0-1 1,1 1-1,-1 0 1,0-1-1,1 1 1,-1 0-1,0 0 1,1 0-1,-1-1 0,1 1 1,-1 0-1,0 0 1,1 0-1,-1 0 1,1 0-1,-1 0 1,0 0-1,1 0 0,-1 0 1,1 0-1,-1 0 1,1 0-1,26-4-659,-14 3 865,39-8-147,98-31-1,-127 32-180,0-1 1,-1-1-1,0 0 0,-1-2 0,0-1 0,29-23 0,-44 30 15,0 0-1,-1 0 1,1 0 0,-1-1-1,-1 0 1,1 1 0,-1-2-1,-1 1 1,1 0 0,-1-1-1,-1 0 1,1 1 0,-1-1-1,-1 0 1,1 0 0,-1-1 0,-1 1-1,1 0 1,-1 0 0,-1 0-1,0 0 1,0 0 0,0 0-1,-1 0 1,0 0 0,-1 0-1,0 0 1,0 1 0,0-1-1,-1 1 1,0 0 0,-1 0-1,0 1 1,0-1 0,0 1-1,-1 0 1,-6-6 0,11 11 14,-1 0 0,0-1 0,1 1 0,-1 0 0,0 0 0,0 0 0,0 0-1,1 0 1,-1 0 0,0 0 0,0 1 0,0-1 0,0 1 0,0 0 0,-1-1 0,1 1 0,0 0 0,0 0 0,0 0 0,0 0 0,-2 1 0,0 0 19,0 1 1,0-1-1,1 1 1,-1 0-1,1 0 1,-1 0 0,1 0-1,0 1 1,0-1-1,-4 5 1,-5 7 143,1 0 1,0 1-1,-16 28 1,25-39-181,-18 36 151,1 0 1,2 2-1,2 0 0,2 1 1,1 0-1,-9 72 0,-5 274-782,22-288-392,1-75-742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7:25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41 9508,'-5'-10'2049,"10"-1"16,7 3-1553,8 4-287,13 1-49,8 0-32,12 1 16,6 2 0,5 2 0,3-1 0,1 4-96,-6-1-176,4 1-352,-9-5-1729,-8-3-1825,-10-3-4562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7:26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547 151 6819,'11'-1'1105,"-7"1"-655,-1 0-1,1 0 0,0 0 1,0 0-1,-1-1 0,1 0 1,0 1-1,-1-1 1,1-1-1,5-1 0,-47-8 2126,-57 7-1965,-97 7 1,-19 1-488,202-5-151,5 2-17,-1-1-1,1 0 1,-1 0 0,1 0 0,-1-1 0,1 0-1,-1 0 1,1 0 0,-1 0 0,1-1 0,-6-2-1,10 3 10,0 0-1,0 0 0,0 1 1,0-1-1,0 0 0,0 0 0,0 1 1,1-1-1,-1 0 0,0 1 1,0-1-1,1 0 0,-1 0 1,0 1-1,1-1 0,-1 1 0,0-1 1,1 0-1,-1 1 0,1-1 1,-1 1-1,1-1 0,0 1 0,-1-1 1,1 1-1,-1-1 0,1 1 1,0 0-1,-1-1 0,1 1 0,0 0 1,-1 0-1,1-1 0,1 1 1,26-15-891,-24 14 792,157-65-8153,-104 45 2723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7:26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598 25 7475,'-3'-6'2017,"-11"1"64,-8 1-752,-10-1-449,-9 1-239,-12 4-113,1 0-96,-2 1-96,-3 2-80,6 0-64,2 0-48,7 2-63,8-4-114,3 1-143,3-1-160,9-1-2001,3 2-1953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7:27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47 186 9044,'-2'-3'256,"-1"0"0,1 0 0,0 0 0,0 0 0,1 0 0,-1 0 0,1-1 0,0 1 0,0-1 0,0 1 0,0-1 0,0 1 1,1-1-1,-1 0 0,1 1 0,0-1 0,1 0 0,-1 1 0,0-1 0,2-5 0,0 4-161,1 0 1,-1 0-1,1 0 1,0 0-1,0 1 1,0-1-1,0 1 1,1 0-1,0 0 1,0 1-1,0-1 1,8-5-1,-3 3-98,1 0-1,-1 1 0,1 0 0,1 0 1,-1 1-1,1 1 0,-1-1 0,1 2 1,0-1-1,0 2 0,0-1 0,0 2 1,14 0-1,-16 1 14,-1 0 1,0 1-1,0 0 1,0 0-1,0 1 1,0 0-1,0 0 1,-1 1-1,1 0 1,-1 0-1,0 1 1,0 0-1,-1 0 1,0 1-1,0 0 1,0 0-1,0 0 1,-1 1-1,9 13 1,-10-11-2,0 0 1,-1 0-1,0 0 1,0 1-1,-1-1 1,0 0-1,-1 1 1,0 0-1,0-1 1,-1 1 0,0 0-1,-1-1 1,0 1-1,-1-1 1,0 1-1,0-1 1,-5 11-1,-4 9 22,-1-1-1,-2-1 1,0 0-1,-35 46 0,9-22 146,-57 57 1,80-92-32,0-1 1,-23 17-1,33-27-36,0 0 1,-1-1-1,0 1 0,0-1 0,0-1 0,-1 0 1,1 0-1,-15 3 0,125-22-14,71-8-83,-7 18-27,29-3-4786,-175 6-129,-5-1-3330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7:27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82 8068,'2'-4'336,"-2"0"0,1 1 0,0-1 0,-1 0 0,0 0 0,0 1 0,0-1 0,0 0 0,0 1 0,-1-1 0,0 0 0,0 1 0,0-1 0,0 0 0,-3-5 0,3 8-287,0-1 1,-1 1-1,1 0 1,0 0-1,-1-1 1,1 1 0,-1 0-1,1 0 1,-1 1-1,1-1 1,-1 0-1,0 0 1,0 1-1,1-1 1,-1 1-1,0 0 1,0-1-1,1 1 1,-1 0 0,0 0-1,0 0 1,0 0-1,0 0 1,1 1-1,-1-1 1,0 0-1,0 1 1,1-1-1,-1 1 1,0 0-1,1 0 1,-1 0 0,1-1-1,-3 3 1,-5 2 51,0 1 0,1 0 0,0 1 1,0-1-1,0 2 0,1-1 0,0 1 0,0 0 1,1 0-1,0 1 0,1 0 0,0 0 1,-7 16-1,1 2 109,2 0 1,0 1 0,-8 48-1,11-29-99,2 1 0,2 0 0,2 0 0,2 0-1,3-1 1,1 1 0,2-1 0,22 67 0,-1-26-178,5 0-1,3-2 1,65 109 0,-88-171-514,31 42 0,-37-57-1431,1 1 0,0-1 0,15 11 0,-4-5-6928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7:28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0 492 8228,'8'5'5106,"9"-3"-4173,14-2-1223,-9-1 359,-1-2-1,0 0 1,1-1 0,-1-2-1,-1 0 1,1-1 0,-1-1-1,-1 0 1,32-20 0,-38 20-50,0 0 0,-1-1 0,0-1 0,0 0 0,-1 0 0,-1-1-1,1-1 1,-2 0 0,0 0 0,0-1 0,-1 0 0,-1 0 0,0-1 0,7-21 0,-12 27-9,0-1 0,-1 0-1,0 1 1,-1-1 0,0 0 0,0 0-1,-1 1 1,0-1 0,0 0-1,-1 1 1,-1-1 0,1 1 0,-1 0-1,-7-14 1,7 15 11,0 1 1,-1 0-1,0 0 1,0 0-1,0 0 0,-1 1 1,0 0-1,0 0 1,0 0-1,0 0 0,-1 1 1,0 0-1,0 0 1,0 1-1,0-1 0,0 1 1,-1 1-1,-12-4 0,15 5 20,0 1-1,-1 0 0,1 0 0,0 1 0,-1-1 0,1 1 1,0 0-1,0 0 0,0 0 0,-1 1 0,1-1 0,1 1 0,-1 0 1,0 0-1,0 1 0,1-1 0,-1 1 0,1 0 0,0 0 1,0 0-1,0 0 0,0 0 0,0 1 0,1-1 0,-3 6 0,-5 7 106,0 0-1,2 1 1,0 1-1,-8 24 1,4 0 22,3 0 0,0 1 0,3 0 0,2 0 1,1 74-1,32 216 197,28 1-2337,-56-324-388,-15-27-11938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7:28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10357,'3'-6'2113,"9"-1"16,13 7-1953,5 0-112,6 4-32,8 1 0,0 1 0,3 3 16,3 0-16,-3 0 0,0-1-112,4-1-240,-6-1-1745,-4-3-80,0 5-1505,-5-2-3121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22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0 10805,'5'7'4936,"34"56"-4499,-23-23-196,-2 1-1,-1 0 0,-2 1 1,-2 0-1,-2 1 1,-1 0-1,-2 80 1,-4-86-219,-3 0 1,-1 0 0,-2-1-1,-1 0 1,-2 0 0,-2-1-1,-1 0 1,-1 0 0,-29 50-1,32-68-243,-1 0 0,0 0-1,-2-1 1,-18 18 0,-12-1-8042,29-26-680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7:29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20 7972,'-1'-1'222,"0"-1"1,0 1 0,0 0 0,0-1-1,-1 1 1,1 0 0,0 0-1,-1 0 1,1-1 0,-1 2 0,0-1-1,1 0 1,-1 0 0,0 0-1,1 1 1,-1-1 0,0 1 0,0 0-1,1-1 1,-1 1 0,0 0-1,0 0 1,0 0 0,0 0-1,-2 1 1,0 0-115,1 0-1,0 1 1,0 0-1,0-1 1,0 1-1,0 0 1,0 1-1,1-1 1,-1 0-1,1 1 1,-1-1-1,-2 5 1,-3 5-66,1 0 1,0 0-1,0 0 1,1 1-1,-7 23 1,9-19 49,1 0-1,0 1 1,1 0-1,1-1 1,1 1 0,0 0-1,2 0 1,0-1-1,1 1 1,0-1-1,7 18 1,-5-18-370,2-1-1,0 0 1,0 0 0,17 24 0,-16-29-731,1 0 0,0 0 0,0-1 0,1 0 0,1 0 0,12 8 0,9 1-7035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7:29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2 208 9172,'-1'-5'347,"1"0"0,0 0 0,0 0 0,0 0 0,0 0 0,1 0 0,0 0 0,0 0-1,1 0 1,-1 0 0,1 0 0,3-5 0,-3 8-325,0 0-1,-1 0 1,1 0-1,1 0 1,-1 1-1,0-1 1,0 1-1,0-1 1,1 1-1,-1 0 1,1 0-1,-1 0 1,1 0-1,0 0 1,-1 1-1,1-1 1,0 1-1,-1 0 1,1-1-1,0 1 1,-1 0-1,1 1 1,0-1-1,-1 1 1,4 0-1,5 1 22,0 1-1,0 0 1,0 0-1,0 2 1,0-1 0,-1 1-1,0 1 1,0-1-1,-1 2 1,1 0 0,-1 0-1,-1 0 1,1 1-1,-1 0 1,-1 1-1,1 0 1,-1 0 0,-1 1-1,8 15 1,-10-19-26,-1 1-1,0 0 1,0 0 0,-1 0 0,0 0-1,0 0 1,-1 1 0,0-1 0,0 1-1,-1-1 1,0 1 0,0-1 0,0 1-1,-1-1 1,-1 0 0,1 1 0,-1-1 0,0 0-1,-1 0 1,1 0 0,-1 0 0,-1 0-1,1-1 1,-1 1 0,-1-1 0,1 0-1,-1-1 1,0 1 0,0-1 0,-11 9-1,8-7 25,-1-1-1,0 0 0,0-1 0,0 0 1,-11 4-1,17-8-17,0 0 0,0 0 0,0 0 0,0 0 0,0 0 0,-1 0 0,1-1 0,0 0 0,-1 1 1,1-1-1,0-1 0,-1 1 0,1 0 0,0-1 0,0 0 0,-1 1 0,1-1 0,0-1 0,0 1 0,-3-2 0,5 2-15,0 0 0,0-1 0,-1 1 0,1 0 1,1-1-1,-1 1 0,0-1 0,0 0 0,1 1 0,-1-1 0,0 1 0,1-1 0,0 0 0,-1 1 0,1-1 0,0 0 1,0 0-1,0 1 0,0-1 0,0 0 0,0 0 0,1 1 0,-1-1 0,1 0 0,-1 1 0,1-1 0,-1 0 0,1 1 0,0-1 1,0 1-1,1-3 0,33-49 19,-33 51-22,23-31 34,-4 9 31,-1-1 0,-2-1 0,-1-1 0,0-1 0,-2 0-1,17-46 1,-35 102 42,2 0 0,0 0 0,3 0 0,7 52 0,-6-64-86,0 0 0,1 0 0,0-1 0,1 1 0,1-1-1,1-1 1,0 1 0,1-1 0,0 0 0,17 21-1,-20-29-211,1-1-1,0 1 0,0-1 0,0 0 0,0 0 0,1 0 0,0-1 0,0 0 0,0-1 0,8 4 1,-8-5-389,-1-1 0,1 1 1,0-1-1,-1 0 1,1-1-1,0 0 1,0 0-1,0 0 1,-1-1-1,1 0 1,0 0-1,-1 0 1,9-4-1,15-6-7311</inkml:trace>
  <inkml:trace contextRef="#ctx0" brushRef="#br0" timeOffset="1">577 38 9348,'-1'-1'146,"1"-1"0,0 1 0,0 0 0,0-1 0,0 1 0,0 0 0,0-1 0,0 1 0,1-1 0,-1 1 0,0 0 0,1-1 0,-1 1 0,1 0 0,0 0 0,-1-1 0,1 1 0,0 0 0,0 0 0,-1 0 0,1 0 0,0 0 0,0 0 0,0 0 0,0 0 0,1 0 0,-1 0 0,0 1 0,0-1 0,2 0 0,0 0-90,1 1-1,-1 0 1,1 0-1,-1 0 1,1 1-1,-1-1 1,1 1-1,-1 0 1,1 0-1,-1 0 1,5 2-1,4 3 59,-1 0 0,0 0-1,-1 1 1,1 1 0,-1-1 0,-1 2 0,0-1-1,0 1 1,0 1 0,-1 0 0,-1 0 0,0 0-1,0 1 1,-1 0 0,9 23 0,-9-20-37,0 0 0,-2 0 1,0 0-1,0 1 0,-1-1 0,-1 1 1,-1 0-1,0 0 0,-1 0 1,0-1-1,-1 1 0,-1 0 0,-5 19 1,2-18-25,-2-1 0,0 1 0,0-2 0,-2 1 0,0-1 0,0 0 0,-1-1 0,-1 0 0,-19 17 0,0-2-1429,-2-2 1,-59 37-1,68-51-3701,5-5-3676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7:29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507 36 8068,'4'2'5990,"-11"-7"-3942,-20-8-1418,-6 6-348,0 2 1,0 1 0,-51 0 0,-104 13-33,112-4-313,47-3-1519,56-4-6438,9 0-416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7:30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43 115 9748,'-4'-5'511,"-1"-2"188,-1 0 0,1 0 0,0-1 0,1 0 0,-7-15 0,10 21-676,1 1 1,0-1-1,-1 1 1,1 0-1,0-1 1,0 1-1,0-1 0,0 1 1,0-1-1,0 1 1,0-1-1,1 1 1,-1-1-1,1 1 1,-1-1-1,1 1 0,-1 0 1,1-1-1,0 1 1,0 0-1,-1 0 1,1-1-1,0 1 1,0 0-1,0 0 0,0 0 1,1 0-1,-1 0 1,0 0-1,0 1 1,0-1-1,1 0 1,-1 1-1,1-1 0,-1 0 1,0 1-1,1 0 1,-1-1-1,1 1 1,-1 0-1,1 0 1,-1 0-1,3 0 0,4-2-8,0 1 0,0 0 0,0 1 0,0 0-1,1 0 1,-1 1 0,0-1 0,0 2-1,0-1 1,0 2 0,0-1 0,0 1-1,-1 0 1,1 0 0,-1 1 0,0 0 0,0 0-1,0 1 1,-1 0 0,1 0 0,-1 0-1,0 1 1,-1 0 0,1 0 0,-1 1 0,8 12-1,-6-7 2,0 1 0,-1 0 0,0 0-1,-1 1 1,-1-1 0,0 1-1,0 0 1,-2 0 0,0 0 0,0 0-1,-1 1 1,-1-1 0,-1 0 0,-3 24-1,0-19 9,0-1 0,-2 0-1,-8 20 1,12-32-2,-1 0 1,0 0-1,0 0 1,-1 0-1,1-1 1,-1 1-1,-1-1 1,1 0-1,-1 0 1,0-1-1,0 1 1,-6 3-1,10-7-14,0 0-1,0-1 1,1 1 0,-1 0-1,0-1 1,0 1 0,0-1-1,0 1 1,1-1-1,-1 0 1,0 1 0,0-1-1,0 0 1,0 0 0,0 0-1,0 1 1,0-1-1,0 0 1,0 0 0,0 0-1,0-1 1,0 1 0,0 0-1,0 0 1,0 0-1,0-1 1,0 1 0,0 0-1,0-1 1,1 1 0,-1-1-1,0 1 1,0-1-1,0 0 1,1 1 0,-1-1-1,0 0 1,1 1 0,-1-1-1,0 0 1,1 0-1,-1 0 1,1 0 0,-1 1-1,1-1 1,0 0 0,-1 0-1,1 0 1,0 0-1,0 0 1,0 0 0,-1 0-1,1 0 1,0-1 0,0-4-1,0 1 1,0-1 0,0 1-1,1-1 1,-1 1 0,1 0-1,1-1 1,2-8-1,10-13-18,2 1 1,0 1-1,2 1 0,0 0 0,32-30 0,-26 28 90,0-1 0,-2-1 0,25-41 0,-36 53 546,-18 42-35,0-5-527,3-1 10,0 0 0,1 0-1,1 1 1,0-1 0,2 0-1,0 1 1,2-1 0,0 0 0,10 39-1,-10-50-131,1 0 0,1 0-1,-1-1 1,1 1 0,1-1-1,-1 0 1,1 0 0,1 0-1,0-1 1,0 0 0,0 0 0,1-1-1,0 1 1,0-1 0,0-1-1,1 1 1,0-1 0,0-1-1,0 0 1,1 0 0,-1 0-1,1-1 1,16 4 0,-13-5-468,-1 0 1,1-1 0,0-1-1,-1 1 1,15-3 0,28-9-5446,-13-5-2709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7:31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85 7652,'20'-21'2919,"-12"13"-2208,0 0-1,0 0 1,1 0-1,13-9 1,-17 15-670,-1 0 1,1 0-1,-1 0 1,1 1-1,0-1 1,0 1-1,0 0 1,0 0 0,0 1-1,0 0 1,0 0-1,-1 0 1,10 1-1,-10 0-37,1-1-1,-1 1 0,0 0 0,0 0 0,0 0 0,0 0 0,0 1 1,-1 0-1,1-1 0,0 1 0,-1 1 0,1-1 0,-1 1 0,0-1 1,0 1-1,0 0 0,0 0 0,0 0 0,2 5 0,-3-5 14,-1 0 1,0 0-1,0 1 0,0-1 0,0 0 0,0 1 0,-1-1 1,0 1-1,0-1 0,0 1 0,0-1 0,0 1 0,-1-1 1,1 1-1,-1-1 0,0 1 0,0-1 0,0 0 0,0 1 1,-1-1-1,0 0 0,1 0 0,-3 3 0,-2 3 71,-1 0 0,1-1 0,-1 0 0,-1 0 0,1 0 0,-2-1 0,1 0 0,-15 9 0,-5 0 286,-46 19 1,51-26-205,1 2 0,1 0 0,0 1 0,-21 16 0,40-28-167,1 1 0,0 0 0,0-1 0,0 1 0,0 0 0,0 0 0,0 0 0,0 0 0,1 0 0,-1 0 1,0 0-1,0 0 0,1 0 0,-1 0 0,0 0 0,1 0 0,-1 0 0,1 0 0,0 1 0,-1-1 0,1 0 0,0 0 0,0 1 0,0-1 1,0 0-1,0 1 0,0-1 0,0 0 0,0 0 0,0 1 0,1-1 0,-1 0 0,0 0 0,1 0 0,-1 1 0,1-1 0,0 0 1,-1 0-1,1 0 0,0 0 0,0 0 0,-1 0 0,1 0 0,0 0 0,0 0 0,0-1 0,0 1 0,0 0 0,0 0 0,0-1 0,1 1 1,-1-1-1,0 1 0,2 0 0,8 4-6,0 0 0,1-1 0,-1 0 0,18 3 0,18 2-309,0-2-1,80 2 1,-52-13-2360,-4-9-3438,-35 0-1880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7:31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17 9492,'0'-1'109,"0"0"0,0 1 0,1-1 0,-1 0 0,0 0 0,0 0 0,1 1 0,-1-1-1,1 0 1,-1 0 0,1 1 0,-1-1 0,1 0 0,-1 1 0,1-1 0,0 1 0,-1-1-1,1 1 1,0-1 0,-1 1 0,1-1 0,0 1 0,0 0 0,0-1 0,-1 1 0,1 0 0,0-1-1,0 1 1,0 0 0,0 0 0,-1 0 0,1 0 0,0 0 0,0 0 0,0 0 0,1 0 0,2 2-23,0-1 1,-1 0-1,1 1 1,0 0-1,0 0 1,-1 0-1,1 0 1,4 4-1,8 8-64,-1 0 0,20 22 1,-15-8 162,-1 0 1,-1 1 0,-1 1-1,-2 0 1,-1 1-1,-1 1 1,-2 0 0,-1 1-1,-1 0 1,6 61 0,-7-23 4,-4 0 1,-3 0 0,-3 0 0,-13 85 0,7-106-148,-2 0 0,-3-1 0,-1 0 1,-3-1-1,-2-1 0,-2-1 0,-2 0 1,-2-2-1,-2 0 0,-2-2 0,-1-2 1,-2 0-1,-48 44 0,70-75-13,0 0 0,-1-1 0,0 0 0,0-1 0,-20 10 0,26-15-319,-1 0 0,1 0-1,-1-1 1,1 0 0,-1 0 0,-9 1-1,11-2-376,0 0 0,1 0-1,-1-1 1,1 0-1,-1 1 1,0-1-1,1 0 1,0-1 0,-1 1-1,1 0 1,-5-4-1,-2-3-7443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7:32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481 262 7459,'27'-6'3056,"-27"6"-2951,0 0-1,1-1 0,-1 1 1,1 0-1,-1 0 0,0 0 0,1-1 1,-1 1-1,0 0 0,1 0 1,-1-1-1,0 1 0,0 0 1,1-1-1,-1 1 0,0 0 0,0-1 1,0 1-1,1-1 0,-1 1 1,0 0-1,0-1 0,0 1 0,0-1 1,0 1-1,0 0 0,0-1 1,0 1-1,0-1 0,-1-1 36,0 0 0,-1 0 0,1 1-1,-1-1 1,1 1 0,-1 0 0,0-1 0,0 1 0,1 0-1,-1 0 1,0 0 0,0 0 0,0 0 0,0 1-1,0-1 1,0 0 0,0 1 0,-4-1 0,-29-4 192,0 1 0,0 1 0,-65 4 0,63 1-307,0-2-1,-1-2 1,-42-6 0,79 8-45,1 0-1,-1 0 1,1 0-1,-1 0 1,1 0-1,-1 0 1,1 0 0,-1 0-1,1 0 1,-1 0-1,1 0 1,-1 0-1,1 0 1,-1 0-1,1 0 1,0-1 0,-1 1-1,1 0 1,-1 0-1,1-1 1,-1 1-1,1 0 1,0 0-1,-1-1 1,1 1 0,0 0-1,-1-1 1,1 1-1,0-1 1,-1 1-1,1 0 1,0-1 0,0 1-1,-1-1 1,1 1-1,0-1 1,0 1-1,0-1 1,0 1-1,0 0 1,0-1 0,0 1-1,0-1 1,0 0-1,22-14-857,39-7-701,-61 22 1579,95-25-2493,-57 17 1807,-1-2 1,-1-2 0,40-18-1,-76 30 785,0 0 0,1 0 0,-1 0 1,1 0-1,-1 0 0,1 0 0,-1-1 0,1 1 0,-1 0 0,1 0 0,-1 0 0,0-1 1,1 1-1,-1 0 0,0-1 0,1 1 0,-1 0 0,0-1 0,1 1 0,-1 0 0,0-1 0,1 1 1,-1-1-1,0 1 0,0-1 0,0 1 0,1 0 0,-1-1 0,0 1 0,0-1 0,0 1 0,0-1 1,0 1-1,0-1 0,0 1 0,0-1 0,0 1 0,0-1 0,0 1 0,0-1 0,-1 1 0,1 0 1,0-1-1,0 1 0,-1-1 0,-24-14 1518,-39-2-878,-34 5-44,-102 2 0,171 9-732,8 2-339,26 4-1750,37 6-4694,-4-4-1226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7:32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66 147 8116,'62'-50'4933,"-34"31"-4251,0 2 0,1 1 1,54-22-1,-81 37-643,0 0 0,0 0 1,0 0-1,0 0 0,0 1 0,1-1 1,-1 1-1,0 0 0,0-1 0,0 1 1,0 0-1,1 0 0,-1 1 0,0-1 1,0 0-1,0 1 0,0-1 0,0 1 1,0 0-1,1-1 0,-2 1 0,1 0 1,0 0-1,0 0 0,0 1 0,0-1 1,-1 0-1,3 3 0,-2-1-24,-1-1 1,0 1-1,0-1 0,0 1 1,0 0-1,0-1 1,-1 1-1,1 0 0,-1 0 1,0 0-1,0-1 0,0 1 1,0 0-1,0 0 0,-1-1 1,1 1-1,-1 0 0,0 0 1,1-1-1,-1 1 1,-1-1-1,0 4 0,-7 15 45,-1-1 0,-1 0 0,0-1 0,-1 0 1,-27 31-1,36-46-25,-1 0 1,0-1-1,1 1 1,-1-1 0,0 0-1,-1 0 1,1-1-1,-1 1 1,1-1 0,-1 0-1,0 0 1,1 0-1,-1-1 1,0 1 0,0-1-1,0-1 1,-1 1-1,1-1 1,0 0-1,0 0 1,0 0 0,0 0-1,0-1 1,0 0-1,0 0 1,0-1 0,0 1-1,0-1 1,0 0-1,1-1 1,-6-2 0,-1-2 68,1 0 1,0-1-1,1 1 1,-1-2-1,1 0 1,1 0-1,0 0 1,-13-20-1,19 25-241,0 0-1,0 0 1,0 0-1,0 0 1,1 0-1,0 0 1,0 0 0,0 0-1,0 0 1,1-1-1,-1 1 1,1-7-1,1 8-266,0 0 0,-1 0-1,1 0 1,0 0-1,0 1 1,1-1-1,-1 0 1,1 1-1,-1-1 1,1 1-1,0-1 1,0 1-1,0 0 1,0 0-1,0 0 1,1 0-1,-1 0 1,0 0-1,1 1 1,2-2-1,25-12-9007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7:45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11 491 9636,'0'-1'274,"0"-1"0,1 1-1,-1 0 1,0 0-1,1 0 1,0 0 0,-1 0-1,1 0 1,-1 0-1,1 0 1,0 1-1,0-1 1,-1 0 0,1 0-1,0 1 1,2-2-1,32-19-614,-31 19 655,102-47-39,-63 32-200,-1-3 0,-1-1 0,44-31 0,-76 46-64,0-1-1,0 0 0,-1 0 1,0-1-1,0 0 1,-1 0-1,0-1 1,-1 0-1,0 0 1,0-1-1,-1 0 0,0 0 1,0 0-1,-1 0 1,-1-1-1,0 0 1,0 1-1,1-14 1,-4 20 3,1 0 0,-1-1 0,0 1 0,0 0 1,0 0-1,-1 0 0,1 0 0,-1 0 0,0 0 1,0 0-1,-1 0 0,1 0 0,-1 0 0,0 1 1,0-1-1,0 0 0,0 1 0,0 0 1,-1-1-1,0 1 0,-4-4 0,2 4 3,1 1 0,0-1 0,-1 1 0,1 0 0,-1 1 0,0-1 0,0 1 0,0 0 0,0 0 0,1 0 0,-1 1 0,0 0 0,0 0 0,0 0 0,0 0 0,0 1 0,-8 2 0,-12 2 38,1 1 0,0 1 0,1 1 0,0 2 0,-38 20 0,52-26-11,1 1 0,1 1 0,-1-1 1,1 1-1,0 0 0,0 1 0,0 0 0,1 0 0,0 0 1,1 1-1,0 0 0,0 0 0,0 0 0,1 0 0,0 1 1,1 0-1,0 0 0,-2 12 0,-6 81 432,4 169-1,6-84-319,-1-124-175,3-25-123,-3 0 0,-1 0 0,-1 0 1,-19 72-1,14-90-667,1-14-1464,-1-8-3521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7:45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9845,'4'-4'2112,"5"1"1,4 0-1616,6 2-273,8-1-112,6 1 0,4-2 0,5 2 0,3-2 0,8 1-16,2-2-48,0 0-144,0-2-192,-3 1 544,-5-3-2481,-4-1-1873,-12-1-4930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22.8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46 9396,'1'-39'6181,"-3"32"-3647,-2 27-1980,-7 84-444,-16 217 442,27-274-875,1-1 0,2 1 0,2-1 0,22 85 0,-10-88-1822,2-19-4602,-5-16-2057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7:46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26 9044,'1'-1'219,"-1"0"-1,0 0 1,0 0-1,0-1 1,0 1-1,0 0 1,0 0-1,0 0 1,0-1 0,0 1-1,0 0 1,-1 0-1,1 0 1,0 0-1,-1-1 1,1 1-1,-2-2 1,1 3-156,1 0 1,-1-1-1,1 1 1,-1 0-1,1 0 1,-1-1 0,1 1-1,-1 0 1,0 0-1,1 0 1,-1 0-1,1 0 1,-1 0-1,0 0 1,1 0-1,-1 0 1,1 0-1,-1 0 1,0 0-1,1 0 1,-1 0-1,1 0 1,-1 1-1,0-1 1,-3 2 11,1 0 0,-1 0 0,1 0 0,0 1 0,0-1 0,0 1 0,0 0 0,1-1 0,-4 5 0,-4 9 52,1 0-1,1 1 0,0 0 1,1 0-1,1 1 0,1-1 1,0 1-1,1 1 1,-1 19-1,2-13-87,2 1 1,0-1-1,2 1 1,1 0-1,1-1 0,6 26 1,-8-44-88,1 0 1,0 0 0,1-1 0,0 1-1,0-1 1,0 1 0,1-1 0,-1 0-1,2-1 1,-1 1 0,1-1-1,-1 1 1,1-1 0,8 5 0,-9-7-611,1 0 1,0 0-1,1 0 1,-1-1-1,0 0 1,1 0-1,-1 0 1,1-1-1,0 0 1,-1 0 0,9 0-1,17-1-7583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7:46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18 9348,'-1'0'98,"1"-1"0,0 1-1,-1 0 1,1 0 0,0 0-1,0 0 1,-1-1 0,1 1-1,0 0 1,0 0-1,0-1 1,-1 1 0,1 0-1,0 0 1,0-1 0,0 1-1,0 0 1,0-1 0,-1 1-1,1 0 1,0-1 0,0 1-1,0 0 1,0 0 0,0-1-1,0 1 1,0 0 0,0-1-1,0 1 1,0 0 0,0-1-1,0 1 1,0 0 0,1-1-1,-1 1 1,0 0 0,0-1-1,0 1 1,0 0-1,0 0 1,1-1 0,-1 1-1,0 0 1,1-1 0,17-3 736,25 4-1052,-29 1 270,-1 1 1,0 1 0,0 0-1,0 0 1,0 1 0,-1 1 0,1 0-1,-1 1 1,0 0 0,-1 1 0,12 9-1,-19-13-27,-1 0 0,1 0 0,0 1 0,-1-1 0,0 1 0,0 0 0,0 0-1,0 0 1,-1 1 0,1-1 0,-1 0 0,0 1 0,-1 0 0,1-1 0,-1 1 0,0 0-1,0 0 1,0 0 0,-1 0 0,1 0 0,-1 0 0,-1 0 0,1 0 0,-1 0-1,0 0 1,0-1 0,0 1 0,0 0 0,-1 0 0,0-1 0,0 1 0,-5 7 0,2-3 25,-1 0 1,0 0 0,-1-1-1,1 0 1,-13 11 0,15-15-29,0 0 0,0-1 0,-1 1 0,0-1 1,1 0-1,-1 0 0,0-1 0,0 0 0,0 0 0,-1 0 1,1 0-1,-8 1 0,13-3-19,0-1 1,-1 1-1,1 0 0,-1 0 1,1 0-1,-1 0 0,1 0 1,0-1-1,-1 1 0,1 0 1,-1 0-1,1 0 0,0-1 1,-1 1-1,1 0 1,0-1-1,-1 1 0,1 0 1,0-1-1,0 1 0,-1 0 1,1-1-1,0 1 0,0-1 1,0 1-1,-1-1 0,1 1 1,0 0-1,0-1 1,0 1-1,0-1 0,0 1 1,0-1-1,0 1 0,0-1 1,0 1-1,0 0 0,0-1 1,0 1-1,0-1 0,1 1 1,-1-1-1,0 1 1,0 0-1,0-1 0,0 1 1,1-1-1,-1 1 0,0 0 1,1-1-1,-1 1 0,0 0 1,1-1-1,14-29 33,-12 26-29,68-143 20,-22 43-19,-51 115 32,1 0 1,1 0 0,0 0 0,1 0 0,3 21 0,-2-13 4,-1-8-31,0 0 0,1 0 0,0 0 0,1 0 0,0-1-1,1 1 1,0-1 0,0 0 0,1 0 0,1 0-1,6 9 1,-8-14-106,1 0 0,0 0-1,0-1 1,0 1 0,1-1 0,0 0-1,-1 0 1,1-1 0,1 0 0,-1 0-1,0 0 1,1-1 0,-1 0-1,1 0 1,0 0 0,0-1 0,0 0-1,12 0 1,-2-2-1717,-1 0-1,1 0 1,17-5-1,5-2-6303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7:46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13 8308,'0'-1'193,"-1"1"1,1-1 0,0 0-1,-1 1 1,1-1 0,-1 0-1,1 1 1,0-1 0,-1 0-1,0 1 1,1-1 0,-1 1-1,1-1 1,-1 1 0,0-1-1,1 1 1,-1-1 0,0 1-1,1 0 1,-1-1-1,0 1 1,0 0 0,0 0-1,1 0 1,-1-1 0,0 1-1,0 0 1,0 0 0,-1 0-1,3 23 1202,17 37-1292,-2-17 281,-2 0 0,-1 1-1,-3 1 1,9 75 0,-18-104-444,0 0 0,-1-1 0,-1 1 0,0 0 0,-1-1 0,-1 1 0,0-1 0,-1 0 1,-1 0-1,0 0 0,-1-1 0,-1 0 0,0 0 0,-1 0 0,0-1 0,-1 0 0,-15 16 1,11-17-2466,3-5-2618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7:47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466 193 9236,'-17'-1'6349,"-29"4"-5768,17-1-182,-152 19 45,-1-1-344,182-20-113,0 0 1,0 1-1,-1-1 0,1 0 0,0 0 0,0 0 1,-1 0-1,1 0 0,0 0 0,0 0 0,-1 1 1,1-1-1,0 0 0,-1 0 0,1 0 0,0 0 1,-1 0-1,1 0 0,0 0 0,0-1 0,-1 1 1,1 0-1,0 0 0,-1 0 0,1 0 0,0 0 1,0 0-1,-1 0 0,1-1 0,0 1 0,0 0 1,-1 0-1,1 0 0,0-1 0,0 1 0,0 0 0,-1 0 1,1 0-1,0-1 0,0 1 0,0 0 0,0-1 1,0 1-1,0 0 0,-1 0 0,1-1 0,0 1 1,0 0-1,0-1 0,0 1 0,15-15-524,27-10-260,19-4-344,67-21 0,31-13-595,-120 37 1974,-39 26-203,1-1 0,-1 1 0,1-1 0,-1 1 0,1 0 0,-1-1 0,0 1 0,1-1 0,-1 1 0,0-1 0,1 1 0,-1-1 0,0 0 0,0 1 0,0-1 0,1 1 0,-1-1 0,0 1 0,0-1 0,0 0 0,0 1 0,0-1 0,0 1 0,0-2 0,-1 1 28,0 0-1,0 1 1,0-1-1,1 0 1,-1 0-1,0 1 1,0-1-1,0 1 1,0-1-1,0 1 1,0 0-1,0-1 1,-1 1-1,1 0 1,0-1-1,0 1 1,0 0-1,0 0 1,-2 0 0,-50-2 415,0 3 0,0 2 1,0 2-1,-70 16 1,70-12-638,49-10-1439,10-3-2730,-4 3 3112,13-7-7327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7:47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8580,'13'-7'1452,"17"-8"904,60-22 0,-83 35-2295,-1 0-1,1 0 1,1 0-1,-1 1 1,0 0 0,0 0-1,0 1 1,1 0 0,-1 0-1,0 1 1,0 0-1,1 0 1,-1 0 0,0 1-1,7 3 1,-10-3-48,0 0 1,0 1 0,0-1-1,0 1 1,-1 0-1,1 0 1,-1 0-1,0 1 1,0-1-1,0 1 1,0-1-1,-1 1 1,1 0 0,-1 0-1,0 0 1,2 5-1,-2-1 0,0-1-1,-1 1 1,0-1 0,0 1-1,0-1 1,-1 1-1,0 0 1,-3 14 0,-1-1 4,-1-1 1,-1-1-1,0 1 1,-2-1 0,0 0-1,-13 22 1,-35 44 48,51-78-52,-1 1-1,0-2 1,0 1 0,-1 0-1,0-1 1,0 0 0,0-1-1,-16 9 1,54-66 24,15-7-73,75-79 1,11-12-4,-106 110 289,-54 63 341,12-5-488,2 0-1,-1 2 1,2 0 0,1 0 0,1 1-1,0 0 1,-13 42 0,21-55-94,1 0 1,0 0-1,1 1 1,0-1-1,0 0 1,1 1-1,0-1 0,0 1 1,1-1-1,0 0 1,3 11-1,-2-14-21,1 0 0,-1 1 0,1-1 0,0 0 0,0 0 1,0-1-1,0 1 0,1-1 0,0 0 0,0 0 0,0 0 0,1 0 0,-1-1 0,1 1 0,0-1 0,0 0 0,0-1 0,6 3 0,0 0-120,1-2 1,-1 1-1,0-2 0,1 1 1,0-2-1,-1 1 0,1-2 1,0 1-1,0-2 0,0 0 1,-1 0-1,16-4 0,-12 2-1177,-1-2-1,1 1 0,-1-2 0,0 0 1,18-11-1,7-9-7015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7:47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8308,'4'-4'606,"0"0"0,-1 1 1,1 0-1,0 0 1,0 0-1,1 1 0,-1-1 1,0 1-1,10-3 0,-6 2-333,0 1 0,0 0 0,1 1-1,-1-1 1,16 1 0,-17 1-257,0 0 0,-1 1 0,1 0 0,0 0 0,0 0 0,-1 1 0,1-1 0,-1 2 0,1-1 0,-1 1 0,0 0 0,0 0 0,0 1 0,0 0-1,-1 0 1,9 7 0,-13-8-10,1 0-1,0-1 1,-1 1-1,1 0 1,-1 0-1,0 1 0,0-1 1,0 0-1,-1 0 1,1 1-1,-1-1 1,1 0-1,-1 0 0,0 1 1,-1-1-1,1 0 1,0 1-1,-1-1 1,0 0-1,0 0 0,0 0 1,0 1-1,0-1 1,-1 0-1,1 0 1,-1-1-1,-3 5 0,-5 9 48,-1-1 0,-1 0 0,-17 18 0,28-32-48,-47 43 181,36-34-73,0 0-1,1 1 0,0 0 0,1 0 0,-12 18 0,22-29-108,0 0 1,0 1-1,-1-1 1,1 1 0,0-1-1,0 1 1,0-1-1,0 1 1,0-1 0,0 1-1,0-1 1,0 1-1,0-1 1,0 1-1,0-1 1,0 1 0,0-1-1,0 1 1,1-1-1,-1 1 1,0-1 0,0 1-1,1-1 1,-1 1-1,0-1 1,0 0-1,1 1 1,-1-1 0,0 1-1,1-1 1,-1 0-1,1 0 1,-1 1 0,1-1-1,-1 0 1,0 1-1,1-1 1,-1 0-1,1 0 1,-1 0 0,1 0-1,-1 0 1,1 1-1,-1-1 1,1 0 0,-1 0-1,1 0 1,-1 0-1,1 0 1,-1-1-1,1 1 1,0 0 0,38 1-4,-31-1 16,308-14-1352,-181-6-6852,-97 13-43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7:49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617 237 6147,'73'-24'4177,"46"6"-3803,-70 12-80,1159-95 2040,-884 82-2187,860-37 148,1 67 453,-247-1-503,-921-10-236,0-2-1,0 1 1,0-2-1,0-1 0,0 0 1,28-11-1,-43 14-3,7-2 30,-8 9-22,-2 10-18,1 5 4,6 228 24,-2-204-20,3 0 0,1-1 1,21 68-1,91 177-3,-80-202 0,-3 3 0,42 151 0,-61-153 1,-4 0 0,-4 1 0,-4 1 0,-5 109 0,-5-140-1,-2 1 0,-2-2-1,-3 1 1,-3-1 0,-2-1-1,-3 0 1,-33 71-1,44-112 1,-1 1 0,-1-1 0,0-1 0,0 0 0,-2 0 0,0-1 0,0-1 0,-1 0-1,-1-1 1,0 0 0,-1-1 0,0 0 0,-1-1 0,0-1 0,-1-1 0,1 0 0,-2-1-1,1-1 1,-1-1 0,0 0 0,0-2 0,0 1 0,-19-1 0,-91 2 10,1-5-1,-166-22 1,176 11-7,-66-4-3,-937-73 17,-5 50 1,-284 78 23,776-15 27,576-23-55,-44 2 44,-178-14 1,266 8-52,1 0 0,-1-1 1,1 0-1,0 0 0,-1-1 0,-11-7 0,19 9-4,1-1 1,0 1-1,0-1 0,0 0 0,0-1 0,0 1 0,1-1 0,-1 1 0,1-1 0,0 0 0,0 0 0,0 0 0,1-1 0,0 1 0,-1-1 0,2 1 1,-1-1-1,-1-6 0,-1-18 10,1 1 0,2-1-1,1 0 1,1 0 0,2 0 0,0 0 0,9-28 0,-6 18 2,15-69 39,44-134 0,56-103 15,-66 193-50,233-755-551,-227 711-6287,-35 126-1402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9:24.8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44 200 5314,'12'-69'4445,"-8"42"-2851,0 1-1,2 1 0,10-28 1,-16 119-669,-12 146-667,16 224 0,3-118-243,-7-309-24,-1 0-1,1 0 0,-1 0 0,-5 16 0,6-24 13,0 0 0,0 0 0,0 0 0,-1 0 0,1 0 0,-1 0 0,1 0 0,0 0 0,-1 0 0,0 0 0,1 0 0,-1-1 0,0 1 0,1 0 0,-1 0 0,0-1 0,0 1 0,0 0 0,1-1 0,-1 1 0,0-1 0,0 1 0,0-1 0,0 1 0,0-1 0,0 0 0,0 1 0,0-1 0,0 0 0,0 0 0,0 0 0,0 0 0,0 0 0,-1 0 0,1 0 0,0 0 0,0 0 0,0 0 0,0-1 0,0 1 0,0 0 0,0-1 0,0 1 0,0-1 0,0 1 0,1-1 0,-1 0 0,0 1 0,0-1 0,0 0 0,1 1-1,-1-1 1,-1-1 0,-1 0-7,1 0-1,-1 0 1,1 0-1,0-1 1,0 1-1,0-1 1,0 1-1,0-1 1,0 1-1,0-1 1,1 0-1,-1 0 1,1 0-1,0 0 1,0 0-1,0 0 1,1 0-1,-1 0 1,1-1-1,-1 1 1,1 0-1,0 0 0,0 0 1,1-1-1,-1 1 1,0 0-1,1 0 1,0 0-1,2-5 1,-1 4-12,0 0 0,0 1-1,0-1 1,1 1 0,-1-1 0,1 1 0,0 0 0,0 0 0,0 0-1,1 1 1,-1-1 0,0 1 0,1 0 0,0-1 0,0 2-1,0-1 1,0 0 0,0 1 0,0 0 0,0 0 0,8-1 0,0 1-5,-1 0 1,1 1-1,-1 1 1,1 0-1,-1 1 1,1 0 0,17 6-1,75 34-49,-73-27 58,44 14-1,-64-26 10,-1 0 0,1-1 0,0 0 0,0-1 0,0 0 0,0-1 0,0 0 0,14-2 0,-21 1-43,0 0 0,0 0 0,0 0 0,0-1 0,0 1 0,0-1 0,0 0-1,0 0 1,-1-1 0,1 1 0,-1-1 0,0 0 0,0 0 0,4-4 0,14-21-2207,-3-2-3607,-18 29 5737,13-22-7859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9:30.9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586 88 8516,'10'-87'6784,"-48"411"-4583,22-213-2169,4 0-1,5 2 0,12 194 1,-16-395-3,-39-149 0,48 228-30,-1 0 0,0 1 0,-1-1-1,0 1 1,0 0 0,-1 0-1,0 0 1,0 1 0,-1-1-1,-6-6 1,9 11 1,0 1 0,0-1 0,-1 1 1,1 0-1,-1 0 0,1 0 0,-1 1 0,0-1 0,0 1 0,1 0 1,-1 0-1,0 0 0,0 0 0,0 1 0,0-1 0,0 1 0,0 0 1,0 1-1,0-1 0,0 1 0,0-1 0,0 1 0,0 0 0,0 1 1,-5 1-1,-7 5 5,0 0 1,0 1 0,1 1-1,0 0 1,1 1 0,0 0-1,0 2 1,-18 20-1,9-5 2,1 1 0,1 0-1,-21 43 1,34-58-7,0 1-1,2 0 0,0 1 1,1-1-1,0 1 1,1 0-1,1 0 0,0 1 1,0 21-1,3-30 0,1 1 0,0-1-1,0 1 1,0-1 0,1 0-1,1 0 1,-1 0 0,1 0 0,1 0-1,-1 0 1,1-1 0,1 0-1,-1 0 1,1 0 0,0 0-1,1-1 1,0 0 0,0 0-1,13 10 1,-7-8 25,0-1 1,0-1-1,1 0 0,0 0 1,0-2-1,1 1 0,-1-2 1,1 0-1,0 0 0,0-1 1,-1-1-1,1-1 0,1 0 1,-1 0-1,-1-1 0,26-6 1,-25 4-238,0-1 1,-1 0 0,1-1 0,-1 0 0,0-1-1,0-1 1,15-10 0,-19 11-499,-1 0 0,0-1-1,-1 0 1,0 0 0,0-1-1,0 0 1,-1 0 0,0 0 0,-1-1-1,8-15 1,3-21-7885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9:31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623 221 6275,'5'-9'569,"0"-1"0,-1 0-1,0 0 1,-1 0 0,0 0 0,0-1 0,-1 1-1,-1-1 1,1 1 0,-2-1 0,0-16 0,0 23-498,-1 0 0,1 0 0,-1 1 0,0-1 0,0 1 0,0-1 0,-1 1 0,1-1 0,-1 1 0,0 0 0,0-1 0,0 1 0,0 0 0,0 0 0,-1 1 0,0-1 0,1 0-1,-1 1 1,0-1 0,0 1 0,0 0 0,0 0 0,-1 1 0,1-1 0,-1 0 0,1 1 0,-1 0 0,1 0 0,-1 0 0,0 0 0,1 1 0,-1-1 0,0 1 0,1 0 0,-1 0 0,-4 1 0,-7 0-14,0 1 0,1 1-1,-1 0 1,1 1 0,0 0-1,0 1 1,1 1-1,-1 0 1,1 1 0,1 1-1,-1 0 1,-21 18 0,-1 5 36,2 1 0,-55 67 1,64-69-67,0 2 1,2 1 0,2 0 0,1 2 0,1 0 0,2 1-1,2 1 1,-17 67 0,27-84-28,0 1 0,2-1 0,0 0 1,1 1-1,1-1 0,1 1 0,1-1 0,1 1 0,1-1 1,0 0-1,2 0 0,0-1 0,1 0 0,1 0 0,1 0 1,0-1-1,2 0 0,18 24 0,-14-22-27,1-2 0,1 0 0,1-1-1,0 0 1,1-2 0,1 0 0,0-1 0,1-1 0,24 10-1,-37-19 14,1 0 0,0-1 0,0 0 0,0 0 0,1-1 0,-1-1-1,0 1 1,1-1 0,-1-1 0,1 0 0,-1 0 0,1-1 0,-1 0-1,1-1 1,-1 0 0,0 0 0,0-1 0,0 0 0,0-1 0,0 0-1,-1 0 1,0-1 0,0 0 0,0 0 0,0-1 0,7-8-1,0 0 18,-1-2-1,0 0 0,-1 0 0,-1-2 0,-1 1 0,0-1 0,12-30 0,0-11 43,17-71-1,6-15 232,-43 147-246,0 11-13,1 15 5,2 68 41,-3-35 24,12 69 0,-13-114-152,2 0 0,0 0 1,1 0-1,1-1 0,0 1 0,1-1 1,0-1-1,1 1 0,12 14 1,-20-28 31,1 1 0,0-1 1,0 0-1,0 1 0,0-1 1,0 0-1,0 0 1,1 0-1,-1 0 0,0 0 1,1 0-1,-1 0 1,0 0-1,1 0 0,-1-1 1,1 1-1,-1-1 1,1 1-1,0-1 0,-1 1 1,1-1-1,2 0 0,-3 0 1,0-1-1,0 1 1,1-1-1,-1 0 0,0 0 1,0 1-1,0-1 0,0 0 1,0 0-1,0 0 1,0 0-1,-1 0 0,1-1 1,0 1-1,0 0 0,-1 0 1,1 0-1,-1-1 0,1 1 1,0-2-1,1-6-48,0 0 0,0 0 0,-1 0-1,0 0 1,0-1 0,-2-12 0,-35-292-42,35 311 147,1 0-1,-1 0 1,0 1 0,0-1-1,0 0 1,0 1 0,0-1-1,0 1 1,-1-1 0,1 1-1,-1 0 1,1 0 0,-1 0-1,0-1 1,0 2-1,0-1 1,0 0 0,0 0-1,-1 1 1,1-1 0,0 1-1,-1-1 1,0 1 0,1 0-1,-1 0 1,1 0 0,-1 1-1,0-1 1,-3 0-1,-9 0 83,0 0-1,0 0 1,0 2-1,-21 2 0,4 0-42,-45 3 72,45-2-193,0-1 0,-1-2 0,1-1 0,-1-1-1,1-2 1,-40-9 0,55 4-1943,13-1-2910,11-2-3445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15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91 8180,'24'-72'5984,"-22"53"-4221,-19 49-1200,3 1-417,1 0 0,1 1 0,2 0-1,1 0 1,2 1 0,1 0 0,2 0-1,1 1 1,3 62 0,1-77-211,1-1 0,1 0 0,0 1 1,2-1-1,0-1 0,1 1 0,0-1 0,2 0 0,0 0 0,1-1 0,0 0 0,2-1 1,0 0-1,0 0 0,1-1 0,1-1 0,0 0 0,1-1 0,22 15 0,-31-23-797,1-1 0,-1 0-1,1 0 1,0-1 0,0 1-1,0-1 1,0-1 0,12 3-1,7-3-8010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23.2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1 135 10197,'0'-9'531,"2"0"0,-1 0 0,1 0 0,0 0 0,1 1 0,0-1 0,0 1 0,9-16 0,-9 21-518,-1-1-1,1 1 1,0 0-1,1 0 1,-1 1-1,0-1 1,1 0-1,0 1 1,-1 0-1,1 0 1,0 0-1,0 0 1,0 1-1,0 0 1,1 0-1,-1 0 1,0 0-1,0 0 1,1 1-1,7 0 1,4 1 42,-1 0-1,0 1 1,0 1 0,0 1 0,0 0-1,0 0 1,-1 2 0,0 0-1,0 0 1,0 1 0,16 12-1,-10-5-28,0 0-1,-2 1 0,1 1 0,-2 1 0,0 1 0,20 27 0,-34-42-21,0 0 0,-1 0 0,0 0-1,0 1 1,0-1 0,0 1-1,0-1 1,-1 1 0,0 0 0,1-1-1,-1 1 1,-1 0 0,1 0 0,0 0-1,-1 0 1,0 0 0,0 0-1,0 0 1,-1 0 0,1 0 0,-1 0-1,0-1 1,0 1 0,0 0 0,0 0-1,-1-1 1,0 1 0,1-1-1,-1 1 1,-1-1 0,1 0 0,0 0-1,-1 0 1,0 0 0,1 0 0,-1 0-1,-5 3 1,-4 2-23,-1 1-1,0-2 1,-1 0 0,0 0 0,0-2-1,0 1 1,-1-2 0,-21 5-1,16-5-119,-1-1 0,0-1-1,-28 0 1,41-2-216,0-1 0,0 0 0,0 0 0,0-1 0,-8-3 0,12 4-191,1-1-1,-1 0 1,1 1 0,-1-1 0,1-1 0,0 1 0,-1 0-1,1-1 1,0 1 0,1-1 0,-4-4 0,-6-12-6236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9:32.4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2731 0 5106,'19'6'2037,"-17"0"527,-35 7-132,-112 16-649,-264 16 0,361-41-1595,-1241 67 1763,537-35-1472,681-33-1290,66-4-1665,22 0-875,-1 0 414,25-4-5795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9:35.3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515 35 9668,'-6'-11'2375,"-11"-11"1392,17 21-3733,-1 1-1,1 0 1,-1 0-1,0 0 0,1 0 1,-1 0-1,1 0 0,-1 0 1,0 0-1,1 0 1,-1 0-1,1 0 0,-1 0 1,1 0-1,-1 1 0,1-1 1,-1 0-1,0 0 0,1 1 1,-1-1-1,1 0 1,-1 0-1,1 1 0,0-1 1,-1 1-1,1-1 0,-1 0 1,1 1-1,0-1 0,-1 1 1,1-1-1,0 1 1,-1-1-1,1 1 0,0 0 1,0-1-1,0 1 0,0-1 1,-1 1-1,1-1 0,0 1 1,0 0-1,0-1 1,0 1-1,-20 59 221,2 1 0,-17 112 1,24-110-180,-8 40-31,5 1 1,5 0 0,6 184-1,8-264-39,0-32 43,6-43 43,-11 47-91,7-38 47,2-72 0,-8 100-43,-2-1 1,0 1 0,0 1 0,-2-1 0,0 0 0,0 0-1,-1 1 1,-1 0 0,-6-15 0,9 25-5,1 0 0,-1 0 0,0 0 0,0 1-1,0-1 1,0 0 0,0 1 0,-1 0 0,1-1 0,-1 1 0,0 0 0,0 0 0,1 1 0,-1-1 0,0 0 0,-1 1 0,1 0-1,0 0 1,0 0 0,-5-1 0,3 2-3,-1-1 0,0 1-1,0 1 1,0-1 0,0 1 0,0 0-1,0 0 1,0 1 0,0 0 0,-8 4-1,-3 2-3,0 2-1,1-1 1,0 2-1,1 0 0,1 1 1,-18 18-1,21-19 5,0 1 1,1 0-1,1 0 0,0 1 1,1 0-1,1 1 0,-12 26 0,17-34 1,0 0-1,1 0 1,0 0-1,0 0 1,0 0-1,0 1 1,1-1-1,0 0 1,1 0-1,-1 0 1,1 0-1,0 1 0,1-1 1,-1 0-1,1-1 1,0 1-1,1 0 1,0 0-1,0-1 1,0 0-1,0 0 1,6 7-1,1-2 5,0 0 0,1 0 0,0-1 0,1-1-1,0 0 1,0-1 0,0 0 0,1-1 0,0 0 0,0-1 0,1-1 0,18 5-1,-20-6-121,1-1-1,0 1 0,0-2 0,0 0 0,0 0 0,0-2 1,0 1-1,0-2 0,0 1 0,0-2 0,0 0 0,-1 0 1,19-9-1,-24 9-998,-1-1 1,0 0 0,-1 0 0,1-1 0,-1 0-1,8-8 1,6-9-7814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9:36.2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292 328 8596,'8'-22'1350,"0"-1"0,-1 0 0,-1 0 1,3-33-1,-7 46-1225,-1-1 1,-1 1-1,0 0 1,0 0-1,-1 0 1,0 0-1,-1 0 1,0 0-1,0 1 1,-1-1-1,-1 0 1,-8-17-1,11 25-92,-1-1 0,0 1 0,0 0 0,0-1 0,0 1-1,0 0 1,0 0 0,-1 0 0,1 1 0,-1-1 0,1 0-1,-1 1 1,0 0 0,0-1 0,1 1 0,-1 0 0,0 1-1,-6-2 1,4 2-8,-1-1 0,0 2 1,0-1-1,0 1 0,0-1 0,1 2 0,-1-1 0,0 1 0,-6 2 0,-3 3-12,0 0 0,1 1 0,0 0 0,1 1 0,0 1 0,-16 14 0,22-16-13,-1 0 0,1 0-1,1 0 1,0 1 0,0-1 0,0 1-1,1 1 1,1-1 0,-1 1 0,2 0-1,-1 0 1,1 0 0,1 1 0,0-1-1,0 1 1,1-1 0,0 1 0,2 12-1,0-11-5,1 1 1,0-1-1,1 0 0,0 0 0,1 0 0,0 0 0,1 0 0,1-1 1,-1 0-1,2 0 0,0-1 0,0 1 0,1-2 0,0 1 0,11 10 1,-9-12-17,0 1 0,0-1 1,1-1-1,0 0 1,0-1-1,1 0 1,0 0-1,0-1 1,0-1-1,1 0 1,0-1-1,-1 0 1,1-1-1,14 1 1,-21-3 16,0 0 0,0 0 1,0 0-1,-1-1 1,1 0-1,0 0 0,0-1 1,0 1-1,-1-1 1,1-1-1,-1 1 0,0-1 1,1 0-1,-1 0 1,-1 0-1,1-1 0,0 1 1,-1-1-1,0 0 1,0-1-1,0 1 0,0-1 1,-1 0-1,1 0 0,-1 0 1,-1 0-1,1 0 1,-1-1-1,0 1 0,0-1 1,0 0-1,1-9 1,1-16 199,-1 1 1,-2-1 0,-1 0 0,-1 1-1,-2-1 1,-1 1 0,-15-58 0,9 66 470,10 22-654,-1 0 0,1 1 0,-1-1 1,1 0-1,0 0 0,-1 0 0,1 0 0,0 1 0,-1-1 0,1 0 1,-1 0-1,1 1 0,0-1 0,0 0 0,-1 1 0,1-1 0,0 0 1,-1 1-1,1-1 0,0 0 0,0 1 0,0-1 0,-1 0 0,1 1 1,0-1-1,0 1 0,0-1 0,0 0 0,0 1 0,0 0 0,-10 47 82,-25 629 146,38-541-215,0-79-354,-2-1 0,-12 101-1,11-153-2333,0-9 257,5-12-3727,2 2-1999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9:36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531 8 10693,'-13'-7'4656,"8"9"-2562,10 23-1782,1-6 3,4 38-101,-3 1 0,-2 0 0,-2 0 0,-3-1 0,-3 1 0,-2 0 0,-25 113 0,25-152-191,-1 1 1,-1-1-1,-1 0 0,0-1 0,-2 0 0,0 0 0,-1-1 0,0 0 0,-2-1 0,0 0 0,-29 26 0,33-33-20,-1-1 0,0-1 0,-1 1 0,1-2 0,-2 0 1,1 0-1,0-1 0,-1 0 0,0-1 0,0 0 0,-1-1 0,1 0 0,-1-1 0,1-1 0,-1 0 0,0 0 1,1-2-1,-1 1 0,0-2 0,-14-2 0,21 3-150,1 0 0,0-1 0,0 0 0,-1 1 0,1-2 0,0 1 0,0 0 0,1-1 0,-1 0 0,1 0 1,-1-1-1,1 1 0,0-1 0,0 0 0,0 0 0,1 0 0,-1 0 0,1-1 0,0 1 0,1-1 0,-1 0 0,-2-6 0,4 5-551,-1-1-1,1 1 0,0-1 1,0 1-1,1-1 1,0 0-1,0 1 1,1-1-1,0 0 0,0 1 1,3-12-1,14-36-7646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9:36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18 10677,'-1'0'211,"1"-1"-1,0 1 1,0-1 0,1 0-1,-1 1 1,0-1 0,0 0-1,0 1 1,0-1 0,0 1 0,1-1-1,-1 1 1,0-1 0,1 0-1,-1 1 1,0-1 0,1 1-1,-1-1 1,0 1 0,1 0 0,-1-1-1,1 1 1,-1-1 0,1 1-1,-1 0 1,1-1 0,0 1-1,6 10 2028,-6-9-2220,-1 0-1,0 0 1,0 0 0,0 1 0,0-1-1,0 0 1,0 0 0,0 0 0,0 0-1,-1 0 1,1 0 0,0 0 0,-1 0-1,1 0 1,0 0 0,-1 0 0,0 0-1,1 0 1,-1 0 0,1 0-1,-1 0 1,0 0 0,0-1 0,0 1-1,1 0 1,-1 0 0,0-1 0,0 1-1,0-1 1,0 1 0,0-1 0,0 1-1,0-1 1,0 0 0,0 1 0,0-1-1,-1 0 1,1 0 0,-2 0 0,3 1-79,-1-1 0,1 0 0,-1 0 0,1 0 0,-1 1 0,1-1 0,-1 0 1,1 0-1,-1 0 0,1 0 0,-1 0 0,1 0 0,-1 0 0,1 0 0,-1 0 0,1 0 1,-1 0-1,1-1 0,-1 1 0,1 0 0,-1 0 0,1 0 0,-1-1 0,1 1 0,-1 0 1,1-1-1,-1 1 0,1 0 0,0-1 0,-1 1 0,1 0 0,0-1 0,-1 1 1,1-1-1,0 1 0,0-1 0,-1 1 0,1-1 0,0 1 0,0-1 0,0 1 0,-1-1 1,2-1-553,-1 1 0,1-1 0,-1 0 0,1 1 0,0-1 0,-1 1 0,1 0 0,0-1 0,0 1 0,0 0 0,0-1 0,0 1 0,2-1 0,13-14-7695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9:37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555 202 6131,'-29'-1'9535,"-46"6"-8306,10-1-1001,-250 8-18,315-12-239,-1 0-1,0 1 1,0-1-1,1 0 1,-1 0-1,0 0 1,1 0-1,-1 0 1,0 0-1,1 0 1,-1 0-1,0 0 0,0 0 1,1-1-1,-1 1 1,0 0-1,1 0 1,-1-1-1,1 1 1,-1 0-1,0-1 1,1 1-1,-1-1 1,1 1-1,-1 0 1,1-1-1,-1 0 1,0 0-1,14-13-826,33-12-353,156-54-2442,-5 2 2961,-196 77 781,0 1-1,0 0 1,0-1-1,0 1 1,0 0-1,0-1 0,0 1 1,0-1-1,0 1 1,0-1-1,-1 0 1,1 1-1,0-1 1,0 0-1,-1 0 1,1 0-1,0 1 1,-1-1-1,1-1 0,-16-2 1811,-34 7-48,-223 39-58,93-6-5396,168-34-1418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9:44.9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396 24 7491,'41'-19'4228,"-35"15"-2285,-28 10-1350,-40 11-392,0-3 0,0-2 0,-122 6 1,161-17-90,23 0-107,-1-1-1,0 0 1,0 0-1,1 1 1,-1-1-1,0 0 1,1 1-1,-1-1 1,0 1-1,1-1 1,-1 1-1,1-1 1,-1 1 0,1-1-1,-1 1 1,1-1-1,-1 1 1,1 0-1,-1-1 1,1 1-1,0 0 1,0 0-1,-1-1 1,1 1-1,0 0 1,0 0-1,0-1 1,0 1-1,-1 0 1,1 0-1,0-1 1,1 1-1,-1 0 1,0 0-1,0 0 1,0-1-1,0 1 1,1 0-1,-1-1 1,1 2 0,13 41-22,-10-31 27,8 26 0,-3 1 0,-1 0 0,-2 1 0,2 78 0,-8-93 27,-1 0 0,-1 0-1,-2-1 1,0 1-1,-2-1 1,0 0-1,-2 0 1,-1-1 0,-13 26-1,20-46-19,0 0 0,0 1-1,1-1 1,-1 0 0,1 1-1,-1 0 1,1-1 0,0 1 0,1 0-1,-1-1 1,1 1 0,0 0-1,0 3 1,0-5-6,1 0 0,0-1 0,0 1 0,0 0 1,0-1-1,0 1 0,1-1 0,-1 0 0,0 1 0,1-1 0,-1 0 0,1 0 0,-1 0 0,1 0 0,0 0 0,-1 0 1,1-1-1,0 1 0,0 0 0,-1-1 0,1 1 0,0-1 0,0 0 0,0 0 0,0 0 0,0 0 0,2 0 0,36 3-61,0-2 0,-1-2 0,1-1 0,0-3 0,-1-1 0,0-1 0,74-26 0,-85 19-1696,-14 0-4549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9:45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37 9012,'14'-3'1937,"4"-1"64,2-2-1377,4 1-416,2 4-16,1-1 16,0 2 1,2 0-1,1 2-144,4-2-16,1-4-2145,4-2-1809,1-1-4786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9:45.9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356 2 7235,'5'-1'4964,"-9"1"-1997,-19 0-1189,-37 3-2016,-98 15 347,56-8-308,89-6-761,33-1-895,36-1-4492,-16-5-1091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9:47.2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354 0 9300,'-1'19'7844,"5"83"-7519,4-5 57,7 160 242,-16-221-577,0-1 1,-3 0 0,-1 0-1,-1-1 1,-13 41 0,14-61-21,0 0 0,-1-1 0,-1 0 0,0 0 0,0-1 0,-1 1 0,-1-2 0,0 1 0,-1-1 0,0 0 0,-14 10 0,18-16-11,-1 0 0,0-1 0,0 1-1,0-2 1,0 1 0,-1-1 0,1 0 0,-1-1 0,0 1 0,0-2 0,0 1 0,0-1 0,0 0 0,0-1 0,0 0 0,-1 0 0,1-1 0,0 0 0,0 0 0,0-1 0,-13-4 0,18 5-88,0 0 1,0-1-1,0 1 1,0 0 0,0-1-1,0 0 1,0 0-1,1 0 1,-1 0-1,1 0 1,-1-1 0,1 1-1,0 0 1,0-1-1,0 0 1,0 0 0,1 1-1,-1-1 1,-1-4-1,2 2-610,0 0-1,0 0 0,0 0 0,1 0 0,-1 0 0,1 0 0,0 0 0,1 0 0,-1 0 0,1 0 0,0 0 0,2-5 1,8-23-8432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23.5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 0 9156,'-7'4'565,"0"0"0,1 1 0,-1 0 0,1 0 0,1 0 0,-1 0 0,1 1 0,-1 0 0,-6 12 0,3-4-252,0 1 0,2 1-1,0-1 1,-6 20 0,4-5-158,1 1 1,2 0-1,1 0 0,-2 55 1,7-54-56,1 0 1,2 0 0,1 0-1,16 57 1,-16-74-232,1 0 0,1 0 0,0-1 0,1 1 1,1-1-1,0-1 0,1 0 0,0 0 0,1 0 0,0-1 0,21 17 0,-25-25-619,-1 0-1,0 0 0,1-1 0,0 0 1,0 0-1,0-1 0,0 1 0,0-1 1,11 2-1,18-1-7805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9:48.8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15 8884,'-3'2'7234,"-9"6"-6993,35-29-1052,-13 18-6963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9:50.0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428 31 7732,'-2'-3'5416,"2"2"-5298,-17-6 1226,-23-6-1294,16 9-27,0 2 0,0 1 0,0 1 0,0 1 0,0 1-1,0 1 1,1 2 0,-1 0 0,1 1 0,0 1 0,-32 15 0,54-21-23,0 0 0,-1 0-1,1 0 1,0 0 0,0 1 0,0-1 0,-1 0 0,1 1 0,0-1 0,1 1-1,-1-1 1,0 1 0,0-1 0,1 1 0,-1 0 0,1-1 0,-1 1-1,1 0 1,0-1 0,0 1 0,0 0 0,0 0 0,0-1 0,0 1 0,0 0-1,0 0 1,1-1 0,0 3 0,16 61 0,-10-44 7,1 13 66,-2 1 0,-1-1 1,-2 1-1,-1 0 0,-3 41 1,-29 175 468,8-88-364,21-155-171,-17 162 256,5 177 1,13-323-187,2 0 0,1-1 1,0 1-1,2-1 0,1 1 0,10 26 1,-14-44-59,1 1 1,0-1-1,0 1 1,1-1-1,0 0 0,0 0 1,0 0-1,1-1 1,0 1-1,0-1 1,0 0-1,0-1 1,1 1-1,0-1 0,0 0 1,0-1-1,1 1 1,-1-1-1,1 0 1,0-1-1,-1 0 0,1 0 1,0 0-1,12 1 1,-7-2-193,1-1 0,0 0 0,0-1 0,0 0 0,0-1 0,-1-1 0,19-5 0,-24 5-800,1 0 0,-1 0 0,0-1 0,0 0 1,0-1-1,0 1 0,11-12 0,7-12-7503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9:50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66 9861,'-12'-65'6936,"3"116"-5012,7-32-1864,-27 277 837,27-256-1026,3 0-1,1 1 1,2-1 0,2-1-1,15 55 1,-19-85-205,1 1-1,1 0 1,0-1 0,6 10-1,10 3-2842,-18-20 2555,0-1-1,1 0 1,-1 0-1,0 0 1,1 0-1,-1 0 1,0 0-1,1-1 1,-1 1-1,4 0 1,14-1-6568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9:51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106 219 9524,'6'-14'927,"1"1"-1,0-1 1,1 2-1,0-1 1,1 1-1,13-14 1,-18 23-865,-1 0-1,1 0 1,-1 0 0,1 0-1,0 0 1,0 1 0,0 0-1,0 0 1,1 0 0,-1 0-1,1 1 1,-1 0 0,1 0 0,-1 0-1,1 0 1,0 1 0,-1-1-1,1 1 1,0 1 0,-1-1-1,1 1 1,0-1 0,-1 1-1,8 3 1,-9-3-50,0 0 1,1 0-1,-1 1 1,0 0-1,0-1 0,0 1 1,0 0-1,-1 0 1,1 1-1,0-1 0,-1 1 1,0-1-1,1 1 1,-1 0-1,0-1 1,0 1-1,-1 1 0,1-1 1,-1 0-1,1 0 1,-1 0-1,0 1 0,0-1 1,0 1-1,-1-1 1,1 0-1,-1 1 0,0-1 1,0 1-1,0-1 1,0 1-1,-1-1 0,0 1 1,1-1-1,-2 4 1,0 0 3,0 0 1,0-1-1,-1 0 1,0 0-1,0 0 1,0 0-1,-1 0 1,1 0-1,-1-1 1,-1 1 0,1-1-1,-1-1 1,0 1-1,0 0 1,0-1-1,-1 0 1,-9 5-1,3-5-22,-1 0-1,1 0 1,-1-2-1,0 1 1,-1-2-1,1 0 1,0 0-1,0-1 1,0-1-1,-1 0 1,1-1-1,0 0 1,0-1-1,0-1 1,-23-9-1,34 12-19,0 1 1,1-1-1,-1 0 0,0 1 0,0-1 0,1 0 0,-1 0 0,1 0 1,-1-1-1,1 1 0,-1 0 0,1-1 0,0 1 0,0 0 0,0-1 0,-1 1 1,2-1-1,-1 0 0,0 1 0,0-1 0,0 0 0,0-2 0,1 3-16,0-1-1,1 0 1,-1 1-1,1-1 0,-1 0 1,1 1-1,-1-1 0,1 1 1,0-1-1,0 1 1,0 0-1,0-1 0,0 1 1,0 0-1,0-1 0,0 1 1,0 0-1,1 0 1,1-1-1,6-4-149,0 0-1,0 1 1,0 0 0,0 1 0,1 0-1,15-4 1,29-1-389,1 2-1,0 2 1,84 4 0,78-6-18,-194 5 597,60-11 89,-77 12-3,1 0-1,-1-1 0,0 0 0,0-1 0,-1 1 1,1-1-1,0 0 0,-1-1 0,0 1 0,7-7 1,-11 9-30,0 0 1,0 0 0,1 0 0,-2 0 0,1-1-1,0 1 1,0 0 0,0 0 0,0-1 0,-1 1 0,1-1-1,-1 1 1,1-1 0,-1 1 0,0-1 0,1 1 0,-1-1-1,0 1 1,0-1 0,0 1 0,0-1 0,0 1 0,0-1-1,-1-2 1,-1 1 35,1 0 0,0 0-1,-1 1 1,0-1 0,0 0-1,0 1 1,0-1 0,0 1-1,0 0 1,-1 0 0,-3-3-1,-2-1 84,0 1 0,-1 0-1,1 0 1,-1 1-1,0 0 1,-19-5 0,23 8-157,0 0 0,0 0 1,0 1-1,0 0 0,0 0 1,-1 0-1,1 0 1,0 1-1,0 0 0,0 0 1,0 0-1,0 0 0,0 1 1,0 0-1,0 0 1,1 1-1,-1-1 0,1 1 1,0 0-1,0 0 0,0 0 1,0 1-1,0-1 1,0 1-1,1 0 0,0 0 1,0 0-1,0 0 0,0 1 1,1-1-1,0 1 1,0 0-1,-3 8 0,3-7-27,1 0 0,0 1 0,-1-1 0,2 0 0,-1 0 0,1 1 0,0-1 0,1 0 0,-1 1 0,1-1 0,0 0 0,1 0 0,-1 0 0,1 0 0,1 0 0,-1 0 0,1 0 0,0-1 0,0 1 0,1-1 0,-1 0 0,1 0 0,0 0 0,1-1 0,-1 1 0,1-1 0,7 6 0,-9-8-7,0 0 1,1 0 0,-1 0-1,0 0 1,1 0-1,-1 0 1,1-1 0,0 0-1,-1 0 1,1 0 0,0 0-1,0 0 1,0-1-1,-1 0 1,1 0 0,0 0-1,0 0 1,0 0 0,0-1-1,-1 0 1,1 0-1,0 0 1,0 0 0,-1 0-1,1-1 1,-1 1 0,1-1-1,3-3 1,-3 1 31,0 0 0,-1 0 0,1 0 0,-1 0 0,0 0 0,0-1 0,-1 1 0,1-1 1,-1 0-1,0 0 0,-1 0 0,1 0 0,-1 0 0,0 0 0,0 0 0,0 0 0,-1-1 0,0 1 0,0 0 0,-1-7 1,-1-3 253,-1 0 0,0 1 0,-11-27 0,5 16 383,33 93-403,-18-36-234,-1 0 0,-2 1 0,-2-1-1,-1 1 1,-1-1 0,-1 1 0,-3-1 0,0 0 0,-18 57-1,18-73 45,-2 1 0,1-1 0,-2 0-1,0 0 1,-1-1 0,-1 0 0,0 0 0,-1-1-1,-1-1 1,0 0 0,-1 0 0,0-2 0,0 1-1,-2-2 1,1 1 0,-1-2 0,-1 0-1,1-1 1,-28 9 0,20-9-31,0-2 0,0-1 0,-1-1 0,0-1-1,-40 0 1,50-3-204,0-1-1,0 0 0,0-1 0,0-1 1,1 0-1,-1-1 0,1 0 0,0-1 1,0-1-1,0 0 0,-13-9 0,21 12-490,1-1 0,-1 1-1,1-1 1,0 0-1,0 0 1,1-1 0,0 1-1,-1-1 1,1 1-1,1-1 1,-1 0 0,-3-9-1,-2-22-9090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9:51.4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69 8836,'-23'-69'9639,"0"119"-8206,7 0-1354,3 0 1,2 1 0,2 1-1,-3 67 1,14 211-1383,4-293 876,-3-22-1833,-2-4-5895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9:51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37 201 8836,'4'-19'983,"1"1"0,1-1-1,0 1 1,1 1 0,16-30-1,-20 43-932,1-1 0,-1 1 0,1-1-1,-1 1 1,1 0 0,0 0-1,1 1 1,-1-1 0,1 1 0,-1 0-1,1 0 1,0 0 0,0 1-1,0 0 1,1 0 0,-1 0 0,0 1-1,1 0 1,-1 0 0,1 0-1,0 0 1,-1 1 0,1 0 0,6 1-1,-4-1-7,0 1 0,-1 1 0,1-1 0,-1 1 0,1 0 0,-1 1 0,0 0-1,0 0 1,0 0 0,-1 1 0,1 0 0,-1 0 0,0 1 0,0 0 0,0 0 0,0 0-1,-1 1 1,0 0 0,0 0 0,-1 0 0,0 0 0,0 1 0,0 0 0,3 10 0,-4-9-14,0 0 0,-1 1 0,0-1 0,-1 1 0,1 0 0,-2-1 0,1 1 0,-1 0 0,-1 0 0,0-1 0,0 1 0,0 0 0,-1-1 1,-1 1-1,1-1 0,-1 0 0,-1 0 0,1 0 0,-2 0 0,1 0 0,-6 6 0,-5 4-141,-1-1 1,0 0-1,-1-1 0,-1-1 1,-1-1-1,0 0 0,-1-2 1,0 0-1,-1-1 0,0-1 1,-1-1-1,-43 11 0,64-19-10,-27 3-867,27-3 713,0-1 1,0 0-1,0 0 0,0 0 0,0 0 0,0 0 0,0 0 1,1 0-1,-1 0 0,0-1 0,0 1 0,0 0 1,0 0-1,0-1 0,0 1 0,0-1 0,1 1 0,-1-1 1,0 1-1,0-1 0,1 1 0,-1-1 0,0 0 1,1 1-1,-2-2 0,2-9-7572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9:52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 0 13798,'-6'1'407,"0"1"0,0-1 0,0 1 0,0 1 0,0-1 0,1 1 0,-1 0 0,-8 6-1,5-2-291,1 0 0,0 0-1,0 1 1,1 0 0,0 1-1,1-1 1,-11 19 0,8-10-83,1 0 0,1 1 0,0 0 0,1 0 1,1 1-1,1-1 0,-3 25 0,6-22 35,1 0-1,1 0 0,0 1 1,2-1-1,0-1 0,2 1 1,0 0-1,14 34 0,-14-42-406,1 0 0,0-1-1,1 1 1,1-1 0,0 0-1,0-1 1,1 0 0,0-1-1,1 0 1,1 0 0,-1-1 0,1 0-1,25 14 1,-9-13-5006,0-9-3760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9:52.5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0 119 9540,'1'-6'377,"0"0"0,0-1 0,1 1-1,-1 0 1,1 0 0,1 0-1,-1 0 1,1 0 0,0 1 0,1-1-1,-1 1 1,1 0 0,0 0-1,0 0 1,0 0 0,1 1 0,6-5-1,-8 7-342,-1 0 1,1 1-1,0-1 0,-1 1 0,1-1 0,0 1 1,0 0-1,0 1 0,0-1 0,0 0 0,0 1 1,0-1-1,0 1 0,0 0 0,1 0 0,-1 0 1,0 1-1,0-1 0,0 1 0,0 0 0,0 0 1,0 0-1,0 0 0,0 0 0,-1 0 0,1 1 1,0-1-1,-1 1 0,1 0 0,-1 0 0,0 0 1,1 0-1,-1 0 0,0 1 0,0-1 1,2 5-1,1-1-21,-1 1 0,0 0 0,-1 0 0,1 0 0,-1 0 1,-1 0-1,1 1 0,-1-1 0,-1 1 0,1 0 0,-1-1 0,-1 1 1,0 0-1,0 0 0,0-1 0,-1 1 0,0 0 0,0-1 0,-1 1 1,-3 9-1,-1 2 14,-1 0 1,-1 0 0,-1-1-1,-1 0 1,0-1 0,-22 27-1,25-37-8,5-9-8,8-20-6,17-34-21,34-48 12,-33 63 85,27-65-1,-56 126-69,1 1-1,1 0 0,1 0 0,1 0 0,1 0 1,1 1-1,0-1 0,2 0 0,0 0 1,2-1-1,10 33 0,-13-49-155,1 0 1,-1 0-1,1-1 1,0 1-1,-1-1 0,2 1 1,-1-1-1,0 0 1,1 0-1,-1 0 0,1-1 1,0 1-1,0-1 1,0 0-1,0 0 0,0 0 1,7 1-1,-3-1-1065,0 0 0,0-1 0,1 1 0,-1-2 0,10 0 0,20-3-7266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9:52.9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205 0 10213,'-22'13'5875,"-4"16"-4007,23-24-1817,-1 0 0,0 0 0,0 0 0,0-1 0,-9 7 0,17-22-557,10-8 251,-9 16 217,0-1-1,0 1 1,0-1-1,1 2 1,-1-1-1,1 1 1,-1-1-1,12-1 1,-16 3 32,1 1 1,-1 0-1,0 0 1,0 0 0,1 0-1,-1 0 1,0 0-1,1 0 1,-1 1-1,0-1 1,0 0-1,0 1 1,1-1 0,-1 1-1,0-1 1,0 1-1,0-1 1,0 1-1,1 1 1,-1-1 3,0 1-1,0-1 1,0 1-1,0 0 1,0-1-1,0 1 1,-1 0 0,1-1-1,-1 1 1,1 0-1,-1 0 1,1 0 0,-1 0-1,0-1 1,0 1-1,0 0 1,-1 2-1,0 9 57,-1 0 0,0 0-1,-1 0 1,-1 0 0,0-1-1,-1 0 1,0 1 0,-1-2-1,0 1 1,-1-1-1,0 0 1,-1 0 0,-10 10-1,-7 7-1084,-1-2-1,-1-2 1,-42 31 0,58-47-3972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9:53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9220,'84'12'6855,"77"-6"-5908,-8 0-812,-153-7-132,0 1-1,1 0 1,-1 0-1,0 0 1,0 0-1,1 0 0,-1 0 1,0 0-1,1 1 1,-1-1-1,0 0 1,1 0-1,-1 0 1,0 0-1,0 0 1,1 0-1,-1 0 1,0 1-1,0-1 1,1 0-1,-1 0 1,0 0-1,0 1 0,0-1 1,1 0-1,-1 0 1,0 0-1,0 1 1,0-1-1,0 0 1,1 1-1,-1-1 1,0 0-1,0 0 1,0 1-1,0-1 1,-6 13 120,-23 15 132,22-22-189,-4 5 47,-8 6 4,2 0 0,0 1 1,1 1-1,1 0 0,-18 29 1,31-43-106,0-1-1,0 0 1,0 1 0,1 0 0,-1-1 0,1 1 0,0 0-1,1-1 1,-1 1 0,1 0 0,0 0 0,0 0-1,0 0 1,2 6 0,-1-7-6,1 1 0,0 0 0,0-1 0,1 0 0,-1 1 0,1-1 0,0 0 1,0 0-1,1-1 0,-1 1 0,1-1 0,-1 0 0,1 1 0,0-2 0,0 1 0,9 4 0,0-1-44,0 0 1,0-1 0,1 0-1,0-1 1,-1-1-1,2 0 1,-1-1-1,0 0 1,0-1-1,24-2 1,55-11-2383,-8-12-4462,-32 2-2178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23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8980,'10'6'5173,"15"4"-5249,-22-9 440,25 7 37,1-1 0,33 4 1,35 8 96,-95-18-490,-1-1-1,1 0 0,0 1 0,-1-1 1,1 1-1,-1 0 0,1-1 1,-1 1-1,0 0 0,1 0 0,-1 0 1,0 0-1,0 0 0,1 0 1,-1 0-1,0 1 0,0-1 0,0 0 1,0 1-1,-1-1 0,1 0 0,0 1 1,0-1-1,-1 1 0,1-1 1,-1 1-1,1 2 0,-1-1 6,0 1 0,-1 0 0,1 0 0,-1 0 0,0-1 0,0 1 1,0 0-1,0-1 0,-1 1 0,1-1 0,-4 5 0,-6 10 69,-1 0 0,-1-1 0,-18 18 0,30-34-72,-59 55 362,46-44-223,0 0 0,1 0 1,1 1-1,0 1 0,0 0 1,-15 25-1,26-36-138,0-1 0,0 0-1,0 0 1,0 1 0,0-1-1,0 0 1,0 1 0,1-1 0,0 1-1,-1-1 1,1 1 0,0-1 0,0 1-1,0-1 1,0 1 0,1-1 0,-1 1-1,1-1 1,-1 1 0,1-1 0,2 4-1,-1-3-1,0-1 0,0 1 0,0-1 0,0 0 0,1 1 0,-1-1 0,1 0 0,0 0 0,0-1-1,0 1 1,0-1 0,0 1 0,0-1 0,4 1 0,7 2-6,1-1 1,0-1-1,-1 0 0,1-1 0,30-2 1,15-5-756,81-21 1,-42 7-7983,-71 15 338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9:53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1 8996,'7'5'5654,"22"24"-4708,-13-6-687,0 0 0,-2 1 0,0 0 0,-2 1 0,0 1 0,-2 0 0,-1 0 0,-1 1 0,-1 0 0,-2 1 0,-1-1 0,2 34 0,-6-44-299,-1 0 0,0 0-1,-1 0 1,-1 0 0,-1 0 0,0-1 0,-1 1-1,-1-1 1,-8 17 0,7-20-310,-1 0 0,0-1 0,-1 0 0,0 0 0,-1-1 0,0 0 0,-1-1 0,0 0 0,0-1 0,-1 0 0,-21 11 0,10-6-4962,6-1-3721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9:54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22 9748,'17'0'3982,"45"1"-1737,130-4-2677,-124-6 454,-32 4 88,43-1 1,-93 29 342,2-1-433,1 0 1,0 1-1,2 0 0,1 1 0,1 0 0,1 0 0,1 0 0,-3 45 0,4 19 64,8 96 0,-3-157-56,8 74 172,41 183 0,-25-163-21,-21-102-118,-1 0 0,-1 0 1,-1 0-1,-1 0 0,-1 0 1,0 0-1,-1 0 0,-1 0 1,-1 0-1,-1-1 1,0 0-1,-2 0 0,0 0 1,-1 0-1,0-1 0,-2-1 1,0 0-1,0 0 0,-2 0 1,0-2-1,-19 19 0,13-14 91,-2-2 0,0 1 0,-1-2 0,0-1-1,-32 17 1,43-28-357,1 0-1,-1 0 1,0-1-1,0 0 1,0 0-1,0-1 1,-12 0-1,15-1-490,0-1 1,0-1-1,0 1 0,0-1 1,0-1-1,0 1 0,0-1 1,0 0-1,0-1 0,1 1 1,-10-6-1,-13-13-8751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9:55.3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369 90 6371,'3'1'686,"0"-1"1,0 1-1,0-1 1,0 0 0,0 0-1,1 0 1,-1 0-1,0-1 1,4-1-1,-7 2-622,0 0-1,0 0 1,0 0 0,1 0-1,-1 0 1,0 0 0,0 0-1,0 0 1,0 0 0,0 0-1,0 0 1,0 0 0,0 0-1,1 0 1,-1-1-1,0 1 1,0 0 0,0 0-1,0 0 1,0 0 0,0 0-1,0 0 1,0 0 0,0-1-1,0 1 1,0 0 0,0 0-1,0 0 1,0 0 0,0 0-1,0 0 1,0-1-1,0 1 1,0 0 0,0 0-1,0 0 1,0 0 0,0 0-1,0 0 1,0 0 0,0-1-1,0 1 1,0 0 0,0 0-1,0 0 1,0 0 0,-1 0-1,1 0 1,0 0 0,0 0-1,0-1 1,0 1-1,0 0 1,0 0 0,0 0-1,0 0 1,-1 0 0,1 0-1,0 0 1,0 0 0,-22-8 673,-31-2-533,-1 3-1,-80-1 1,-6 0-140,530 17-1176,-356-15 627,-34 6 464,0 0 1,1 0-1,-1 0 0,0 0 0,0 0 1,0 0-1,0 0 0,0 0 0,0-1 1,1 1-1,-1 0 0,0 0 1,0 0-1,0 0 0,0 0 0,0 0 1,0-1-1,0 1 0,0 0 1,0 0-1,0 0 0,1 0 0,-1-1 1,0 1-1,0 0 0,0 0 1,0 0-1,0 0 0,0-1 0,0 1 1,0 0-1,0 0 0,0 0 0,-1 0 1,1 0-1,0-1 0,0 1 1,0 0-1,0 0 0,0 0 0,0 0 1,0 0-1,0-1 0,0 1 1,0 0-1,-1 0 0,1 0 0,0 0 1,-18-9-2026,-45-11-4939,23 10 113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9:55.8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22 10597,'-3'-22'3398,"-3"32"-374,-5 37-487,-2 17-2369,3 1 0,3 0 1,1 77-1,6-118-472,2 0 0,0-1 0,1 1 0,2-1 0,0 0 0,2 0 0,0 0 0,2-1 0,0 0 0,2 0 0,0-1 0,16 22 0,-5-19-2729,-5-12-1914,0-6-3334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9:56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51 103 7107,'5'-9'636,"1"0"1,0 1-1,1-1 0,0 1 0,1 1 1,-1-1-1,1 1 0,1 1 0,-1-1 1,14-6-1,-18 11-582,0 0 1,0 1-1,0-1 1,0 1-1,1 0 1,-1 0 0,0 1-1,1-1 1,-1 1-1,0 0 1,1 0-1,-1 0 1,0 1-1,1-1 1,-1 1-1,0 0 1,0 0-1,0 1 1,0-1-1,0 1 1,0 0-1,0 0 1,0 1 0,-1-1-1,1 1 1,-1-1-1,1 1 1,2 4-1,-2-4-14,-1 0 0,0 1 0,0-1 0,1 1 0,-2 0 0,1 0 0,0 0 0,-1 0 0,0 0 0,0 1 0,0-1 0,-1 1 0,1-1 0,-1 1 0,0 0 0,-1-1 0,1 1-1,-1 0 1,0 0 0,0 0 0,-1 6 0,0-5-16,-1-1 0,0 1 1,0-1-1,0 1 0,-1-1 0,0 0 0,0 0 0,0 0 0,-1-1 0,0 1 0,1-1 0,-2 0 0,1 0 0,0 0 1,-1 0-1,0-1 0,-6 4 0,-2 1-8,-1-1 0,-1-1 0,1 0 1,-1-1-1,0 0 0,-1-1 0,1-1 0,0 0 1,-1-2-1,0 1 0,0-2 0,-19-1 1,34 1-38,0 0 0,0 0 0,0 0 0,1 0 0,-1 0 1,0 0-1,0-1 0,0 1 0,0 0 0,0 0 0,0-1 1,0 1-1,1 0 0,-1-1 0,0 1 0,0-1 1,0 1-1,1-1 0,-1 0 0,0 1 0,1-1 0,-1 0 1,-1-1-1,3 1-20,-1 1 0,0-1 0,0 0 0,1 0 0,-1 0-1,0 1 1,1-1 0,-1 0 0,1 1 0,-1-1 0,1 0 0,-1 1 0,1-1 0,-1 0 0,1 1 0,0-1 0,-1 1 0,1-1 0,0 1 0,0-1 0,45-21-2156,39-2-4567,-31 14-108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9:56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583 109 9332,'0'-5'405,"-1"1"-1,0-1 0,0 1 0,0-1 1,0 1-1,-1 0 0,1 0 0,-1 0 1,0 0-1,-1 0 0,1 0 0,-1 0 1,0 1-1,-3-5 0,1 4-549,0-1 0,0 1 0,0 1-1,-1-1 1,1 1 0,-1 0 0,0 0 0,0 1-1,0-1 1,0 1 0,0 1 0,0-1-1,-1 1 1,-12-1 0,14 2 24,0 0 0,0 0 0,0 0 0,0 1 0,0 0 0,0 0 0,0 0 0,0 0 0,0 1 0,1 0 0,-1 0 0,0 0 0,1 0 0,0 1 0,-1 0 0,1 0 0,0 0 0,-5 6 0,6-6 486,1 1 1,-1-1 0,1 1-1,0 0 1,0 0-1,0 0 1,1 0-1,-1 0 1,1 0-1,0 1 1,0-1 0,1 0-1,-1 1 1,1-1-1,0 7 1,2 0-306,-1 1 1,2-1 0,0 1 0,0-1 0,1 0 0,0 0-1,1 0 1,1-1 0,-1 1 0,2-1 0,13 17-1,-16-22-84,0 0 0,1-1 0,0 0 0,-1 1 0,1-2 0,1 1 0,-1 0 0,0-1-1,1 0 1,9 3 0,-11-5 15,0 0 1,0 0-1,-1 0 0,1-1 1,0 0-1,0 0 0,0 0 0,0 0 1,-1 0-1,1-1 0,0 0 1,0 1-1,0-2 0,-1 1 0,1 0 1,-1-1-1,1 1 0,4-5 0,-4 4 10,-1-1-1,1 0 1,-1 0-1,0-1 1,0 1-1,-1-1 1,1 1-1,-1-1 1,0 0-1,0 0 1,0 0-1,0 0 1,-1 0-1,1-1 0,-1 1 1,1-7-1,1-11 44,0 0-1,-1-25 1,-1 14 90,2-22 402,12 144-381,-12-46-39,-1 1 1,-2-1 0,-2 0 0,-2 1-1,-2-1 1,-18 67 0,19-95-46,0 0-1,0-1 1,-2 1 0,1-1-1,-2 0 1,0-1 0,-1 0-1,0 0 1,-1-1 0,0 0-1,-1-1 1,0 0 0,-1-1-1,0 0 1,-1-1-1,0 0 1,0-1 0,-1-1-1,0 0 1,0 0 0,-24 6-1,17-8-15,0 0-1,-1-2 0,1 0 1,-1-1-1,-33-2 1,46-1-202,-1 1 0,1-1 0,-1-1 0,1 1 0,0-2 0,0 1 0,0-1 0,0-1 0,0 1 0,1-2 0,-1 1 0,1-1 0,0 0 0,1-1 0,-8-6 0,13 9-523,-1 0 0,1 1 0,0-1-1,1 0 1,-1 0 0,1-1 0,-1 1-1,1 0 1,0 0 0,0-1 0,0 1-1,0-6 1,0-16-8977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9:58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223 188 8468,'3'-7'392,"0"0"-1,-1 0 1,0 0 0,0 0-1,0 0 1,-1 0 0,0-1-1,-1 1 1,0 0 0,0-1 0,0 1-1,-1-1 1,0 1 0,-1 0-1,0 0 1,-3-10 0,3 13-352,1 1 0,-1-1 0,0 1-1,0 0 1,-1 0 0,1 0 0,0 0 0,-1 0 0,0 0 0,0 1 0,0-1 0,0 1 0,0 0 0,0 0 0,-1 0 0,1 0 0,-1 1 0,1-1 0,-1 1 0,0 0 0,0 0-1,1 0 1,-1 1 0,0-1 0,0 1 0,0 0 0,0 0 0,1 0 0,-1 0 0,0 1 0,0 0 0,-6 2 0,4-2-37,-1 1 1,1 0-1,0 0 1,1 1-1,-1-1 0,0 1 1,1 1-1,-1-1 1,1 1-1,0 0 1,0 0-1,1 1 1,-1-1-1,1 1 0,0 0 1,0 0-1,0 0 1,1 1-1,0-1 1,0 1-1,0 0 0,1 0 1,0 0-1,0 0 1,1 0-1,-1 0 1,1 1-1,0 8 1,0-7-9,1 1 1,0-1-1,1 1 1,0-1 0,0 1-1,1-1 1,0 1 0,0-1-1,1 0 1,0 0 0,1 0-1,-1 0 1,2-1-1,-1 1 1,1-1 0,0 0-1,0-1 1,1 1 0,0-1-1,11 9 1,-10-10-12,0 0-1,0-1 1,0 0 0,1 0-1,-1-1 1,1 0 0,0 0 0,0-1-1,0 0 1,0 0 0,1-1-1,-1 0 1,10 0 0,-15-1 15,1 0 1,0-1-1,-1 0 1,1 1-1,0-1 1,-1-1-1,1 1 1,-1 0-1,1-1 0,-1 0 1,0 1-1,0-2 1,0 1-1,0 0 1,0 0-1,0-1 1,0 0-1,-1 1 1,1-1-1,-1 0 0,0 0 1,0-1-1,0 1 1,0 0-1,-1-1 1,1 1-1,-1-1 1,0 1-1,0-1 0,0 1 1,0-5-1,2-34 623,-3 0 0,-1-1 0,-7-45 0,8 88-583,5 90 321,-4 1-1,-4-1 1,-16 102-1,-1 23-26,11-141 171,6-48-1331,3-19-3337,5-20-1711,2-4-4252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9:59.5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431 7 9444,'1'-7'6676,"-4"21"-5706,12 153 460,-4-116-1216,-2 0 1,-2 0 0,-3 0-1,-13 86 1,13-127-197,-1 0 0,0 0 0,0 0 0,-1 0 0,0-1 0,-1 1 0,0-1 0,-1 0 0,0 0 1,0-1-1,-14 15 0,13-17-6,0-1 1,-1 0 0,1 0 0,-1 0-1,0-1 1,-1 0 0,1-1 0,-1 1 0,1-2-1,-1 1 1,0-1 0,0-1 0,0 0-1,-9 1 1,7-2-74,-1 1 0,1-2-1,0 1 1,0-2 0,0 1 0,0-1-1,0-1 1,0 0 0,1-1 0,-1 0-1,-13-7 1,18 7-282,0 0 1,0 0-1,1-1 0,-1 0 1,1 0-1,0 0 0,-8-11 1,9 10-490,0-1 1,1 1-1,-1-1 1,1 0-1,1 1 1,-1-1-1,1-1 1,-1-10-1,-2-32-8193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9:59.8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54 11941,'-4'-14'2626,"4"2"47,-2 1-2017,0 7-304,2-1-144,0 2-240,0 2-368,2-2 560,9 3-7731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0:00.2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83 8228,'21'-40'4654,"-20"38"-4460,0 0 0,0-1 1,0 1-1,0 0 0,-1 0 0,1 0 0,-1-1 1,1 1-1,-1 0 0,0 0 0,0-1 0,0 1 1,0 0-1,0-1 0,-1 1 0,0-4 0,-16 29 1074,2 5-1109,1 0 0,1 1 0,2 1 0,1 0 0,1 0 0,2 1 1,1 0-1,1 0 0,0 40 0,4-48-213,1 0-1,1-1 1,1 1-1,1-1 1,1 1 0,1-1-1,1 0 1,1-1-1,1 0 1,1 0 0,0 0-1,2-1 1,21 31-1,-25-42-236,0-1-1,1 0 1,-1 0 0,2-1-1,-1 0 1,1 0-1,11 6 1,-14-10-520,0 0 0,0-1 0,0 1 0,0-1-1,1-1 1,-1 1 0,0-1 0,9 1 0,23-3-7822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24.3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1 607 10597,'4'-2'492,"-1"1"0,1-1 0,0 1 0,0 0 0,0 0 0,0 1 1,1 0-1,-1-1 0,6 2 0,-3-1-341,1 1-1,0 0 1,-1 1 0,1 0-1,7 3 1,-10-4-162,0 1 0,-1 0-1,1 0 1,0 1 0,-1-1 0,0 1 0,1 0-1,-1 0 1,0 1 0,-1-1 0,1 1 0,0-1 0,-1 1-1,0 1 1,0-1 0,0 0 0,3 9 0,-6-12 24,0 1 0,0-1 0,0 1-1,0 0 1,0-1 0,0 1 0,-1-1 0,1 1 0,-1-1 0,1 1 0,-1-1 0,0 1 0,1-1 0,-1 1 0,0-1 0,0 0 0,0 1 0,0-1-1,0 0 1,0 0 0,-1 0 0,-1 2 0,-38 26 318,28-19-196,3-3-43,-44 37 276,52-42-357,-1 1-1,0 0 1,1 0-1,0 0 0,0 0 1,0 0-1,0 1 1,0-1-1,1 1 0,-1-1 1,1 1-1,0-1 1,0 1-1,0 0 0,0 5 1,1-7-9,1 0 0,-1 0 0,1-1 0,0 1 0,-1 0-1,1 0 1,0 0 0,0 0 0,0-1 0,1 1 0,-1 0 0,0-1 0,1 1 0,-1-1 0,1 1 0,-1-1 0,1 0 0,-1 0 0,1 0 0,0 0 0,0 0 0,0 0 0,-1 0 0,1-1 0,0 1 0,0 0 0,0-1 0,0 0 0,0 1 0,0-1 0,0 0-1,0 0 1,3-1 0,9 2-74,1 0 0,-1-2 0,19-2 0,-13-1-667,0 0-1,31-10 1,7-11-5817,-22 6-2043</inkml:trace>
  <inkml:trace contextRef="#ctx0" brushRef="#br0" timeOffset="1">636 45 10453,'-6'-27'3175,"2"9"-962,4 38-1628,3 50 222,4 362 795,-10-384-1563,0 112-92,4-146-121,0 0-1,1 0 1,0 0-1,2-1 1,-1 1-1,2-1 1,0 1-1,12 22 1,-16-35-172,-1 1 0,1-1 0,0 1 0,0-1 0,0 0 0,0 0 0,1 0 0,-1 0 0,0 0 1,0 0-1,1 0 0,-1 0 0,0 0 0,1 0 0,-1-1 0,1 1 0,-1 0 0,1-1 1,-1 1-1,1-1 0,-1 0 0,4 1 0,13-3-8933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0:00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8884,'20'2'5534,"56"7"-4647,9 0-889,-29-4 95,-12-1-22,0 1 0,55 14 1,-98-18-66,-1-1 1,0 0-1,1 0 1,-1 0 0,1 0-1,-1 0 1,0 0-1,1 0 1,-1 0-1,1 1 1,-1-1-1,0 0 1,1 0 0,-1 1-1,0-1 1,0 0-1,1 0 1,-1 1-1,0-1 1,1 0-1,-1 1 1,0-1 0,0 0-1,0 1 1,1-1-1,-1 0 1,0 1-1,0-1 1,0 1-1,0-1 1,0 0-1,0 1 1,-8 12 184,-32 16 123,22-17-173,-2 4 33,1 1 1,0 1 0,-16 20 0,31-33-134,-1-1-1,2 1 0,-1 0 1,1 0-1,0 0 1,0 1-1,0-1 0,1 1 1,-1 0-1,1 0 1,1-1-1,-1 1 0,1 0 1,0 1-1,1-1 1,-1 0-1,1 0 0,1 10 1,0-13-30,0 0 0,1-1 0,-1 1 1,0-1-1,1 1 0,0-1 0,-1 0 0,1 0 1,0 0-1,0 0 0,0 0 0,0 0 0,0 0 1,1-1-1,-1 1 0,0-1 0,1 0 0,0 1 1,-1-1-1,1 0 0,-1 0 0,1-1 0,5 2 1,6 0 15,1 0 0,1 0 0,16-1 0,-21-1-28,116-5-1567,-74-2-6364,-31 4-867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0:00.9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341 1 9941,'-2'46'7624,"-5"56"-6059,-2 18-1553,8-100 33,0 1 1,-2-1-1,-1 0 1,-1 1-1,0-2 0,-1 1 1,-13 26-1,16-39-23,-1 0 0,0 0 0,-1 0 0,0-1 0,0 0 0,0 0 0,-1 0 0,1 0 0,-1-1 0,-1 0 0,1 0 0,-1-1 0,0 0 0,0 0 1,0 0-1,0-1 0,-1 0 0,1-1 0,-1 1 0,0-2 0,1 1 0,-10 0 0,12-2-131,0 1 0,1-1 0,-1-1 0,0 1 1,0-1-1,0 0 0,0 0 0,1 0 0,-1 0 0,0-1 0,1 0 1,-1 0-1,1 0 0,0-1 0,0 0 0,-7-5 0,7 5-780,0-1-1,1 0 0,-1 0 0,1 0 0,0-1 0,0 1 0,0-1 1,1 1-1,-4-10 0,-2-15-8357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0:01.3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10 365 10997,'-3'-9'2369,"0"3"48,0 1-1921,3 2-239,0 4-113,1 1-144,-1 1-176,3 3-97,0 2-1423,2 1-737,3 4-1729,-1 1-3762</inkml:trace>
  <inkml:trace contextRef="#ctx0" brushRef="#br0" timeOffset="1">366 1 9604,'3'0'332,"0"0"-1,0 0 0,0 1 0,0-1 0,-1 1 1,1 0-1,0 0 0,-1 0 0,1 0 0,-1 1 1,1-1-1,-1 1 0,1-1 0,1 3 0,1 0-84,0 1 0,-1 0 0,0-1 0,0 2 0,6 9 0,0 3 55,-2 0 0,12 38 0,-9-17-44,-2 0 0,-2 1 0,-1 0 0,-3 0 0,-1 0 0,-1 1 0,-3-1 1,-12 72-1,4-58-188,-2-2 0,-3 0 0,-3 0 1,-1-2-1,-2 0 0,-31 49 0,45-86-137,-1 0-1,-1 0 1,0-1-1,0 0 1,-1-1-1,-22 19 1,26-26-1275,0 0 1,-1 0-1,1 0 1,-1-1 0,-11 5-1,-9-2-9895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0:27.4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336 0 5747,'34'5'4399,"62"1"0,-121-8-4250,1 1 0,0 0 0,-1 2 0,-32 6 0,-99 25-178,62-11 183,152-28-139,1 3 0,0 2 0,84 9 0,-59-3-8,-60-5 48,-29-2 96,-39-4 59,-36-3 147,0 4 1,-1 3-1,-116 11 1,282-15-10085,-44 5 2142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0:29.3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21 142 8036,'-11'-78'5886,"4"47"-3875,7 31-1915,0 0 1,0 0-1,0 0 1,-1 0-1,1 0 0,0 0 1,0 0-1,0 0 0,0 0 1,0 0-1,0 0 0,-1 0 1,1 0-1,0 0 0,0 0 1,40 697 631,-35-665-714,2-1 0,1 0 0,13 32 0,-9-27 95,-52-144 1300,21 14-1395,4-1 1,4-1-1,5 0 1,11-191-1,7 142-465,-10 143-1336,2 15-524,1 20-3964,0 0-2734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0:41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645 18 6627,'90'-18'6857,"-112"24"-3391,-68 15-2877,-36-12-394,0-5 1,-227-24 0,336 17-1839,26 2-362,42 0-2987,-34 1 2141,16-1-3768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0:42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617 31 7812,'0'0'99,"0"0"1,1 0 0,-1 0 0,0 0-1,0 0 1,1 0 0,-1 0 0,0 0 0,0 0-1,0 0 1,1 0 0,-1 0 0,0 0-1,0 0 1,1 0 0,-1-1 0,0 1-1,0 0 1,1 0 0,-1 0 0,0 0 0,0 0-1,0-1 1,0 1 0,1 0 0,-1 0-1,0 0 1,0 0 0,0-1 0,0 1 0,0 0-1,1 0 1,-1-1 0,0 1 0,0 0-1,0 0 1,0-1 0,0 1 0,0 0-1,0 0 1,0 0 0,0-1 0,0 1 0,0 0-1,0 0 1,0-1 0,0 1 0,0 0-1,0 0 1,0-1 0,0 1 0,0 0 0,-1 0-1,1-1 1,0 1 0,0 0 0,0 0-1,-1-1 1,-20-3 1488,-31 3-1302,-136 2 697,-153 9-477,322-10-1050,23-4-1356,36-9-4404,5 3-1993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0:42.4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93 117 9604,'0'-5'393,"0"0"-1,0 0 0,1 0 0,-1 1 0,1-1 0,0 0 0,0 0 0,1 1 0,0-1 1,-1 1-1,1-1 0,5-6 0,-5 8-355,1-1-1,-1 0 1,1 1 0,0 0-1,0 0 1,0 0 0,1 0-1,-1 0 1,1 1 0,-1-1 0,1 1-1,0 0 1,0 0 0,0 1-1,0-1 1,0 1 0,1 0-1,-1 0 1,0 0 0,0 0-1,1 1 1,-1 0 0,1 0-1,-1 0 1,0 0 0,1 1-1,-1-1 1,0 1 0,0 1 0,1-1-1,-1 0 1,0 1 0,0 0-1,7 4 1,-4-1-13,0 1 0,-1-1 0,0 1-1,0 1 1,0-1 0,0 1 0,-1 0 0,0 0 0,-1 0-1,0 1 1,0 0 0,0 0 0,-1 0 0,0 0 0,-1 0 0,0 1-1,0-1 1,-1 1 0,1 15 0,-2-18 8,0-1 0,0 0 0,0 0 0,-1 0 1,0 1-1,0-1 0,0 0 0,-1 0 0,0 0 0,0-1 0,0 1 0,0 0 0,-1-1 0,0 1 1,0-1-1,0 0 0,0 0 0,-1 0 0,1 0 0,-1-1 0,0 1 0,0-1 0,-1 0 1,1 0-1,0-1 0,-1 1 0,0-1 0,0 0 0,1 0 0,-1 0 0,0-1 0,-1 0 1,-5 1-1,-4-1 164,1 0 0,-1 0 0,1-2 0,0 0 1,-1 0-1,-21-6 0,29 6-161,0-1 1,1 0-1,0 0 0,-1 0 1,1-1-1,0 0 0,1 0 1,-1-1-1,0 1 0,1-1 1,0-1-1,0 1 1,0-1-1,0 1 0,1-1 1,-6-8-1,9 11-99,0-1 0,1 1-1,-1-1 1,0 1 0,1-1 0,-1 1 0,1-1-1,0 0 1,0 1 0,0-1 0,0 0 0,0 1-1,1-1 1,-1 0 0,1 1 0,-1-1 0,1 1-1,0-1 1,0 1 0,0 0 0,1-1 0,-1 1-1,1 0 1,-1 0 0,1 0 0,0 0 0,-1 0-1,1 0 1,4-3 0,2-2-1282,1 0 0,0 0 0,0 1 0,1 0 0,17-8 0,23-6-8165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0:56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5 198 7876,'18'-198'8884,"-33"469"-6731,9-200-2071,4 0 1,9 84-1,-5-131-260,2-1-1,0 0 0,1 0 0,2 0 0,0-1 0,2 0 0,0 0 0,1-1 0,2 0 0,20 30 0,-28-47-90,0 1-1,0-1 1,0 1-1,0-1 1,1-1 0,-1 1-1,1 0 1,0-1 0,0 0-1,1 0 1,6 2 0,-10-5 98,0 1 1,-1-1 0,1 0-1,0 1 1,0-1 0,0 0-1,-1 0 1,1-1 0,0 1-1,0 0 1,0 0 0,-1-1-1,1 1 1,0-1 0,-1 0-1,1 1 1,0-1 0,-1 0 0,1 0-1,-1 0 1,1 0 0,-1 0-1,0-1 1,1 1 0,-1 0-1,0-1 1,0 1 0,0 0-1,0-1 1,0 0 0,0 1-1,0-1 1,-1 1 0,1-1-1,-1 0 1,1 0 0,-1 1-1,1-1 1,-1 0 0,0-2 0,3-14 230,0 0 1,-2 0-1,0 0 1,-3-31-1,1 26 1271,1 0 0,4-33 0,-2 43-977,0 0 0,1 0 0,1 0 0,1 1 0,0-1 0,0 1 0,1 0 0,0 0 0,11-14 0,-14 23-313,0-1 0,0 0 1,0 1-1,1-1 0,0 1 0,-1 0 1,1 0-1,0 1 0,0-1 1,1 1-1,-1 0 0,0 0 0,1 0 1,-1 0-1,1 1 0,0 0 0,-1 0 1,1 0-1,0 1 0,0-1 1,-1 1-1,1 0 0,0 1 0,0-1 1,0 1-1,-1 0 0,1 0 0,0 0 1,5 3-1,-5-1-31,0 0 0,1 0 0,-1 0 0,0 1 0,-1 0-1,1 0 1,-1 0 0,0 0 0,0 1 0,0 0 0,0 0 0,-1 0 0,0 0 0,0 0-1,0 1 1,-1-1 0,0 1 0,0 0 0,0 0 0,-1 0 0,2 9 0,-1-4 1,-1 0 1,0 0 0,0 0-1,-1 0 1,-1 0 0,1-1-1,-2 1 1,0 0 0,0 0-1,-1-1 1,-5 13 0,4-16-4,0 0 0,0 0 0,-1-1 0,0 1 1,0-1-1,-1-1 0,0 1 0,0-1 1,0 0-1,-1 0 0,0 0 0,0-1 0,0 0 1,0-1-1,0 0 0,-1 0 0,1 0 1,-1-1-1,-9 2 0,7-2 2,-1 0 0,1-1 0,-1 0 0,0-1 0,1 0 0,-1-1 0,1 0 0,-1 0 0,1-1 0,-1 0 0,1-1 0,0-1 0,0 1 0,-11-7 0,19 9-22,0 0 0,0 0 0,0 0 1,0 0-1,0 0 0,1-1 0,-1 1 0,0-1 0,1 1 0,-1-1 0,1 1 0,0-1 0,-1 0 0,1 0 0,0 0 0,0 0 0,0 0 0,0 0 0,0 0 0,1 0 0,-1 0 0,1 0 0,-1 0 0,1 0 1,0-1-1,0 1 0,0 0 0,0 0 0,0 0 0,0-1 0,1 1 0,-1 0 0,1 0 0,-1 0 0,1 0 0,0 0 0,0 0 0,0 0 0,0 0 0,0 0 0,0 0 0,4-3 0,1-3-120,0 1-1,1 0 1,0 0-1,0 1 0,1 0 1,0 0-1,0 1 0,14-8 1,-4 5-297,1 1 0,0 1 0,0 1 1,0 0-1,1 2 0,-1 0 0,31-1 0,7 5-3201,76 9 1,-80-4-680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0:56.8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830 111 7395,'1'-1'191,"1"1"0,-1 0-1,0-1 1,0 0 0,0 1-1,0-1 1,0 0 0,1 0-1,-1 1 1,0-1-1,0 0 1,-1 0 0,1 0-1,0 0 1,0 0 0,0 0-1,-1-1 1,1 1 0,-1 0-1,1 0 1,-1 0 0,1-1-1,-1 1 1,0 0-1,1 0 1,-1-1 0,0-1-1,-1 0-40,1 1-1,-1 0 0,0-1 1,0 1-1,0 0 0,0 0 0,-1 0 1,1 0-1,-1 0 0,1 0 1,-1 1-1,1-1 0,-1 0 1,-2-1-1,-4-3 23,0 0-1,-1 0 1,0 1 0,0 0 0,0 1 0,-15-6-1,10 8-75,0-1 0,0 2 0,0 0 0,-1 0 0,1 1-1,0 1 1,0 0 0,-20 5 0,25-4-79,0 0-1,1 1 1,-1 0 0,1 0-1,-1 0 1,1 1 0,0 1-1,0-1 1,1 1 0,-1 1-1,1-1 1,1 1 0,-1 1-1,-7 8 1,11-11-17,1 0 0,0 0 0,0 0 1,0 0-1,0 0 0,0 0 0,1 1 0,0-1 0,0 1 1,0-1-1,1 1 0,-1-1 0,1 1 0,0-1 0,0 1 0,1 0 1,-1-1-1,1 1 0,0-1 0,0 1 0,1-1 0,-1 0 1,1 0-1,0 1 0,0-1 0,0 0 0,1-1 0,0 1 1,-1 0-1,1-1 0,5 5 0,0 0-19,0 0-1,1 0 1,0-1 0,0 0-1,1-1 1,-1 0 0,1 0-1,1-1 1,-1 0 0,1-1-1,17 4 1,-15-6-19,0 0-1,0-1 0,1-1 1,-1 0-1,0-1 0,0-1 1,0 0-1,0 0 1,0-2-1,0 1 0,15-8 1,-24 10 48,-1 0 0,1-1 0,0 0 0,-1 0 0,0 0 0,1 0 0,-1 0 0,0-1 0,0 1 0,0-1 0,0 0 0,-1 0 0,1 0 0,-1 0 0,1 0 0,-1-1 0,0 1 0,-1-1 0,1 1 0,-1-1 0,1 0 0,-1 0 0,0 1 0,0-1 0,-1 0 0,1 0 0,-1 0 0,0 0 0,0 0 0,0 0 0,-1 0 0,1 0 0,-1 0 0,0 0 0,0 0 0,0 1 0,-1-1 0,1 0 0,-1 1 0,-4-7 0,5 7 46,-1 0 1,1 0-1,-1 0 0,0 0 1,0 1-1,0-1 1,-1 0-1,1 1 1,0 0-1,-1 0 0,0 0 1,1 0-1,-1 0 1,-3-2-1,5 4-38,0 0 1,1 0-1,-1 0 0,0 0 0,1-1 1,-1 1-1,0 0 0,0 0 0,1 0 1,-1 1-1,0-1 0,1 0 1,-1 0-1,0 0 0,1 0 0,-1 1 1,0-1-1,1 0 0,-1 1 0,1-1 1,-1 0-1,1 1 0,-1-1 0,0 1 1,0 0-1,0 1-12,0-1 1,0 1-1,-1 0 1,1 0-1,0 1 0,1-1 1,-1 0-1,0 0 1,1 0-1,-1 1 0,1 3 1,-3 26-5,2 0-1,1 0 1,2 0 0,7 39 0,-4-39 4,-1 1-1,-2-1 1,-1 1 0,-5 37-1,1-46 18,-2 0-1,-1-1 1,0 0-1,-2 0 1,-1 0-1,0-1 0,-2-1 1,0 1-1,-2-2 1,-19 26-1,21-32 25,-1-1-1,0-1 0,-1 0 0,0-1 1,0-1-1,-1 0 0,-1 0 0,0-2 1,0 1-1,0-2 0,-1 0 0,0-1 1,-1-1-1,1 0 0,-22 2 0,2-2 36,0-2 0,0-2-1,-54-4 1,70 2-135,1-2 0,0 0 0,0-1 0,0-1 0,1-1 0,-1-1 1,1 0-1,-19-12 0,33 17-52,1 0 0,-1-1 0,1 1 1,0-1-1,0 0 0,0 1 0,0-1 0,0-1 1,1 1-1,-1 0 0,1-1 0,0 1 0,0-1 0,0 0 1,1 1-1,-1-1 0,1 0 0,-1-5 0,1 3-430,1 1 1,0 0-1,0 0 0,0 0 0,1 0 0,0-1 0,0 1 0,0 0 0,1 0 0,0 1 0,0-1 0,0 0 0,0 0 1,4-5-1,28-38-8715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24.7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 10533,'0'-2'243,"1"0"-1,0-1 1,0 1 0,0 0-1,0 0 1,0 0 0,1 0-1,-1 0 1,0 0 0,1 0-1,-1 1 1,1-1 0,0 1-1,0-1 1,0 1 0,0-1-1,0 1 1,0 0 0,0 0-1,3-1 1,-2 1-166,-1 1 0,1 0 0,0 0 0,-1 0 0,1 0 0,0 0 1,0 0-1,-1 1 0,1-1 0,0 1 0,-1 0 0,1 0 0,-1 0 0,5 3 0,1 1-78,0 0 0,-1 0 0,0 1 0,0 0 0,0 0 0,-1 1 0,0-1 1,0 2-1,6 10 0,-5-7 23,-1 1 0,0 0 1,-1 0-1,-1 0 0,0 0 1,-1 1-1,0 0 1,-1-1-1,0 1 0,-1 0 1,0 0-1,-1 0 0,-3 21 1,-1-11 21,-1-1 1,-2 0-1,0 0 1,-1 0-1,-2-1 1,-20 36-1,43-115 428,46-50-482,-46 88 19,0 0 1,-1-1 0,-2-1-1,0 0 1,-1 0 0,-1-1-1,8-40 1,-39 139-21,17-35 362,-1 66-1,7-95-244,0 0 1,1 0-1,0 0 0,1 0 1,1 0-1,0 0 0,0-1 1,1 1-1,1-1 0,6 14 0,-8-21-127,0-1 0,0 1 0,0-1 0,1 1 0,-1-1-1,1 0 1,0 0 0,0-1 0,0 1 0,0-1-1,0 0 1,0 0 0,1 0 0,-1-1 0,1 1 0,-1-1-1,1 0 1,0 0 0,8 0 0,42-2-2244,-5-5-3944,1-3-4676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0:57.5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179 287 7091,'39'-62'4977,"10"-19"-3217,-46 75-1640,-1 1 1,0-1 0,0 0 0,0 0 0,0 1 0,-1-1 0,0 0 0,0-1-1,-1 1 1,0 0 0,0 0 0,-1-7 0,1 11-68,0-1 0,-1 0-1,0 0 1,0 0 0,0 0 0,0 1 0,0-1-1,0 0 1,0 1 0,-1-1 0,0 1 0,1-1-1,-1 1 1,0 0 0,0 0 0,0 0 0,0 0-1,-1 0 1,1 0 0,-4-1 0,2 1-13,0 1 0,0 0 0,1 0 0,-1 0-1,0 1 1,0-1 0,0 1 0,0 0 0,0 0 0,0 0 0,0 1 0,0-1 0,-5 2 0,-2 2-11,1-1 1,-1 1 0,1 1 0,0 0 0,0 0 0,0 1 0,1 0 0,0 0-1,-14 15 1,15-13-26,0 1-1,1 0 1,1 1-1,-1-1 1,2 1-1,-1 1 1,1-1-1,1 1 1,0 0 0,0 0-1,1 0 1,1 0-1,-2 17 1,3-21-3,1 1-1,0-1 1,0 1 0,1-1 0,0 1 0,0-1 0,1 0 0,0 1 0,0-1 0,1 0 0,0 0 0,0-1-1,1 1 1,0-1 0,0 1 0,0-1 0,1 0 0,0 0 0,0-1 0,0 0 0,10 8 0,-7-7-2,0-1 1,0 0-1,0 0 1,1-1-1,-1 0 1,1 0-1,0-1 1,1 0-1,-1-1 1,0 0-1,1 0 1,-1-1-1,1 0 1,18-1-1,-22-1 1,0 0-1,0 0 1,0-1 0,-1 1-1,1-1 1,0-1-1,-1 1 1,1-1-1,-1 0 1,0 0-1,0 0 1,0-1-1,0 0 1,-1 0 0,1 0-1,-1 0 1,0-1-1,-1 0 1,1 0-1,-1 0 1,0 0-1,0 0 1,0-1-1,3-9 1,0-4 67,-1 0 0,-1 0 0,0-1 0,-2 0 0,0 1 0,-1-22 0,-13-119 534,5 169 47,0 11-515,-8 54 174,4 0 0,-4 143 0,32 151 141,-15-351-644,-1-1 0,0 0 0,-1 1 0,-1-1 0,0 1 0,-1-1-1,-5 18 1,6-31-1174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0:57.9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570 41 9364,'-17'-38'6122,"17"35"-5243,1 6-262,7 20-167,0 6-396,-1 1 0,-2-1 1,-1 1-1,-2 0 0,0 0 0,-2 0 1,-2 0-1,0 0 0,-2 0 0,-2 0 1,0-1-1,-2 0 0,-1 0 0,-14 31 1,15-43-25,-1 0 1,0 0-1,-1-1 1,0 0 0,-2-1-1,1 0 1,-2 0-1,0-1 1,-1-1-1,0-1 1,-1 0 0,-1 0-1,0-2 1,0 0-1,-1-1 1,0 0-1,0-2 1,-1 0 0,0-1-1,-1 0 1,1-2-1,-1 0 1,-21 1-1,30-4-173,-1-1 0,1 0 0,-1 0 0,1-1 0,-1 0 0,1-1-1,0-1 1,0 1 0,-11-5 0,18 5 43,0 1-1,1 0 1,-1-1 0,0 0-1,0 0 1,1 0-1,-1 0 1,1 0 0,0 0-1,0 0 1,0-1 0,0 1-1,0-1 1,0 0 0,0 1-1,1-1 1,0 0-1,-1 0 1,1 0 0,0 0-1,0 0 1,1 0 0,-1-1-1,1 1 1,-1 0-1,1 0 1,0 0 0,0-1-1,1 1 1,-1 0 0,1 0-1,1-6 1,14-33-5183,9-6-3654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0:58.2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69 9732,'-6'-10'6961,"18"27"-5055,-11-15-1921,-1-1 0,1 0-1,0 0 1,-1 1 0,1-1 0,-1 0-1,0 0 1,1 1 0,-1-1 0,0 1-1,0-1 1,0 0 0,0 1 0,0-1-1,0 3 1,-1-4 32,1 1-1,-1 0 0,0-1 1,1 1-1,-1 0 1,0-1-1,0 1 1,0-1-1,1 0 0,-1 1 1,0-1-1,0 1 1,0-1-1,0 0 1,0 0-1,0 0 1,0 1-1,0-1 0,0 0 1,1 0-1,-1 0 1,0 0-1,0 0 1,0-1-1,0 1 0,0 0 1,0 0-1,0-1 1,0 1-1,-1-1 1,1 1-69,0 0 0,-1 0 0,1 0 0,0 0 1,-1-1-1,1 1 0,0 0 0,0 0 0,0-1 1,-1 1-1,1-1 0,0 1 0,0-1 1,0 0-1,0 1 0,0-1 0,0 0 0,0 0 1,0 0-1,0 0 0,0 0 0,0 0 0,1 0 1,-1 0-1,0 0 0,1 0 0,-1 0 0,0 0 1,1-1-1,0 1 0,-1 0 0,1 0 0,0 0 1,0-1-1,-1 1 0,1 0 0,0-1 0,0 1 1,0 0-1,1 0 0,-1-1 0,0 1 0,1-2 1,1-1-668,0 0 1,0 0 0,0 0 0,1 0-1,0 0 1,0 1 0,0-1-1,0 1 1,0 0 0,1 0 0,4-3-1,22-14-7231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0:58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41 109 8612,'11'-12'1235,"9"-10"910,-1-1 0,18-29 0,-57 87-1875,2 0 0,2 1 0,1 1-1,2 0 1,1 1 0,3 0 0,0 1 0,3 0 0,-2 45-1,7-61-361,0 0-1,2 0 0,0-1 1,2 1-1,1 0 0,0-1 1,2 1-1,0-1 0,2-1 0,0 1 1,2-1-1,0-1 0,1 0 1,1 0-1,1-1 0,1-1 1,21 24-1,-27-35-916,-1-1 0,1 0 1,0 0-1,1 0 0,-1-1 0,1 0 0,11 4 1,20 5-8218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0:58.9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 8836,'-23'5'4400,"23"-4"-4336,-1-1-1,1 0 1,0 1-1,-1-1 1,1 0 0,0 1-1,0-1 1,-1 1-1,1-1 1,0 1 0,0-1-1,0 0 1,0 1-1,0-1 1,0 1 0,-1-1-1,1 1 1,0-1-1,0 1 1,0-1 0,0 1-1,1-1 1,-1 1-1,0-1 1,0 1 0,0-1-1,1 1 1,0 2 0,0-1 1,1 0 0,0 1-1,-1-1 1,1 0 0,0 0-1,0 0 1,0-1 0,0 1-1,1 0 1,-1-1 0,0 1-1,5 1 1,23 9 124,2-2 0,-1-1 0,1-2 1,1-1-1,33 2 0,11 4-102,-39-7-59,-24-4-22,0 1-1,0 0 1,-1 1 0,1 0 0,0 1 0,22 11 0,-36-15-5,1 0 1,-1 0-1,0 1 0,1-1 0,-1 0 0,1 1 0,-1-1 0,0 0 1,1 1-1,-1-1 0,0 0 0,1 1 0,-1-1 0,0 1 1,0-1-1,0 1 0,1-1 0,-1 1 0,0-1 0,0 1 0,0-1 1,0 1-1,0-1 0,0 0 0,0 1 0,0 0 0,0-1 1,0 1-1,0-1 0,0 0 0,0 1 0,0-1 0,0 1 1,0-1-1,-1 1 0,1-1 0,0 1 0,0-1 0,0 1 0,-1-1 1,1 0-1,0 1 0,-1-1 0,1 1 0,0-1 0,-1 0 1,1 1-1,-1-1 0,1 0 0,-1 0 0,1 1 0,0-1 0,-1 0 1,-28 17 49,26-16-42,-66 31 130,29-15 45,1 2 0,2 1 0,-65 46 0,100-65-180,0 1 1,1-1-1,-1 0 0,0 1 1,1-1-1,-1 1 0,1-1 1,0 1-1,0 0 1,-1-1-1,1 1 0,0 0 1,0 0-1,1 0 0,-1 0 1,0 0-1,1 0 0,-1 0 1,1 0-1,-1 0 0,1 4 1,1-4 2,-1-1 1,1 1 0,0 0-1,0 0 1,0 0 0,0 0-1,0-1 1,0 1 0,0 0-1,1-1 1,-1 1 0,1-1-1,-1 0 1,1 1-1,-1-1 1,1 0 0,3 2-1,7 3 23,1-1 0,-1 0-1,1-1 1,0 0-1,18 2 1,8 0-1087,59 1 1,-29-8-2830,68-10 0,-99 6-4835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0:59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390 0 10229,'-9'9'5804,"1"11"-4471,0 17-1219,6-10-46,0 0 0,2 0-1,2 0 1,0 1 0,2-2 0,0 1 0,12 34-1,-7-24-7,-1-1-1,4 73 0,-11-101-38,-2 1-1,0 0 1,0-1-1,0 1 0,-1-1 1,0 0-1,-1 1 1,0-1-1,0 0 1,-1 0-1,0-1 0,0 1 1,-1-1-1,1 0 1,-2 0-1,1 0 1,-1-1-1,0 0 0,0 0 1,-1-1-1,0 1 1,-13 7-1,9-7-70,-1 0 0,0-1 0,0 0 0,0-1 0,0 0 0,-1-1 0,1-1 0,-1 1 0,0-2 0,0 0 0,0-1 0,0 0 0,1-1 0,-24-4 0,30 4-274,0-1-1,0 0 1,0 0-1,0 0 0,0-1 1,1 0-1,-1 0 1,-6-5-1,-18-23-5737,11 0-2859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0:59.7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49 323 10501,'-5'-6'2353,"-4"1"0,0 2-1569,3 6-560,0 2-144,0 1-240,1 3-160,2-1-2033,3 5-1921,3 1-4898</inkml:trace>
  <inkml:trace contextRef="#ctx0" brushRef="#br0" timeOffset="1">323 6 10341,'0'0'70,"0"0"0,0-1 0,0 1 0,0 0-1,0 0 1,0 0 0,0 0 0,0-1 0,0 1 0,0 0 0,0 0 0,0 0 0,0 0 0,0-1 0,0 1 0,0 0 0,0 0 0,0 0 0,0 0 0,1-1 0,-1 1 0,0 0 0,0 0-1,0 0 1,0 0 0,0 0 0,0 0 0,0-1 0,1 1 0,-1 0 0,0 0 0,0 0 0,0 0 0,0 0 0,0 0 0,1 0 0,-1 0 0,0 0 0,0 0 0,0 0 0,0 0 0,1 0 0,-1 0-1,0 0 1,0 0 0,0 0 0,1 0 0,-1 0 0,0 0 0,0 0 0,0 0 0,0 0 0,1 0 0,-1 0 0,0 0 0,0 0 0,0 0 0,0 0 0,0 1 0,1-1 0,-1 0 0,0 0-1,0 0 1,0 0 0,0 0 0,0 0 0,0 1 0,0-1 0,17 18 1096,14 26-833,-11-9-77,-1 0-1,-1 2 0,-3 0 1,0 1-1,-3 1 1,-1 0-1,-2 0 0,6 66 1,-13-79-231,-2 0 1,0 1-1,-2-1 1,-1 0-1,-1 0 1,-1-1-1,-1 1 1,-2-1-1,0 0 1,-2-1-1,0 0 1,-2 0-1,-1-1 1,-20 28 0,15-27-12,-1-1 0,-2 0 0,-36 31 0,44-43-625,-1-1 0,0 0 0,0-1 0,-1-1 0,0 0 0,0-1 0,-32 10 0,27-13-4775,5-5-3728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1:00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787 2 6563,'30'-1'5820,"-51"1"-3100,-333 42-1160,197-26-1245,118-11-422,-1-2-1,1-2 0,0-2 0,-60-7 1,97 8 3,1 0-1,0 0 1,-1-1 0,1 1 0,-1 0 0,1 0 0,0-1 0,0 1 0,-1-1 0,1 1 0,0-1 0,0 0 0,-1 0 0,1 1 0,0-1 0,0 0 0,0 0 0,0 0 0,0 0 0,0 0 0,-1-2 0,2 1-172,0 1 0,1 0-1,-1 0 1,1 0 0,-1 0 0,1 0 0,-1 0-1,1 0 1,0 0 0,-1 0 0,1 0 0,0 0-1,0 0 1,0 0 0,0 0 0,0 1 0,0-1-1,0 0 1,0 1 0,0-1 0,0 1 0,0-1-1,0 1 1,2-1 0,25-13-6954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1:00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615 2 7732,'-17'4'1984,"-5"-1"49,-7-2-176,-6 2-1521,-4 0-128,-7 0-15,-3-1-17,-2-1-32,-2 1-16,1-2-32,2 0-32,6-2-32,6 1-80,5-2-96,4-2-1697,11-1-304,9 0-1537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1:01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585 0 7363,'25'0'1420,"49"3"2440,-79-3-3672,0 1 0,0-1 1,0 1-1,1 0 0,-1 0 0,-8 3 0,-5 1-6,-99 19 239,-290 46 546,395-69-910,4-1-1,1 0 0,0 1 0,0 0 0,0 1 0,-8 2 0,14-4-49,0 1 0,0-1 0,0 1 0,0-1 0,0 1 0,0 0 0,0-1 0,0 1 0,0 0 0,0 0 0,0 0 0,1-1 0,-1 1 0,0 0-1,0 0 1,1 0 0,-1 0 0,1 0 0,-1 1 0,1-1 0,-1 0 0,1 0 0,0 0 0,-1 0 0,1 0 0,0 1 0,0-1 0,0 0 0,0 0 0,0 0 0,0 1 0,0-1 0,1 0 0,-1 0 0,0 0 0,1 2 0,7 20 20,1-1 0,21 38 0,-19-38 17,0 0 1,9 28-1,-17-42-7,-1 1 0,0 0 0,0 0 0,-1 0 0,0 1 0,-1-1 0,0 0 0,-1 0 0,-2 15 0,-1-7 84,-1-1-1,-1 0 1,-1 0 0,0-1-1,-1 0 1,-18 27 0,13-22 64,1 1 0,-12 28 1,23-48-181,1 0 1,-1 1-1,1-1 1,-1 0-1,1 0 1,0 0 0,0 0-1,0 0 1,0 1-1,0-1 1,0 0-1,0 0 1,0 0-1,0 0 1,0 1 0,1-1-1,-1 0 1,0 0-1,1 0 1,-1 0-1,1 0 1,-1 0-1,1 0 1,1 2 0,0-1 1,0 0 1,0-1 0,0 1 0,1-1-1,-1 1 1,0-1 0,1 0 0,-1 0-1,1 0 1,4 1 0,7 2 14,1-2 1,0 0-1,17 0 0,-24-2-10,98 1-52,180-24-1,-202 14-414,-65 7 170,-12 2 55,1 0 1,0-1-1,-1 1 0,1-2 0,-1 1 1,1-1-1,-1 0 0,0-1 1,0 0-1,0 0 0,7-4 0,-13 6-12,0 0-1,-1 1 1,1-1-1,-1 0 1,1 1-1,-1-1 1,1 0-1,-1 0 1,0 0-1,1 1 1,-1-1-1,0 0 1,0 0-1,0 0 1,1 0-1,-1 0 1,0 0-1,0 1 1,0-1-1,0 0 1,-1 0-1,1 0 1,0 0-1,0 0 1,0 0-1,-1 1 1,1-1-1,0 0 1,-2-1-1,-8-16-7379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25.1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233 19 9828,'-1'-1'125,"1"1"0,0-1 0,0 1-1,-1-1 1,1 1 0,0-1-1,0 1 1,0-1 0,-1 1-1,1-1 1,0 1 0,0-1-1,0 1 1,0-1 0,0 1-1,0-1 1,0 0 0,0 1-1,0-1 1,1 1 0,-1-1-1,0 1 1,0-1 0,0 1-1,0-1 1,1 1 0,-1-1-1,0 1 1,1 0 0,-1-1-1,0 1 1,1-1 0,-1 1-1,0 0 1,1-1 0,17 9 859,18 27-923,-25-18 104,-1 0 1,-1 1 0,0 1 0,-1-1 0,-1 1-1,-1 0 1,-1 1 0,-1-1 0,3 24-1,-2 4 120,-2-1-1,-6 87 0,0-101-277,-2 0 0,-1-1 0,-2 0 0,-1 0 0,-1-1 0,-1 0 1,-2-1-1,-1 0 0,-1-1 0,-2 0 0,-1-2 0,0 0 0,-23 23 0,14-20-2114,-1-2 0,-1-1 0,-42 29 0,45-38-7420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1:01.8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45 8900,'-29'-11'2129,"9"2"64,7 3-1249,7 4-399,6-1-161,6 2-64,6 1-64,12 0-64,6-2-48,10 2-32,10 0-32,6-3-128,6 2-144,2-2-2129,-3 1-1953,-4 1-5074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1:02.2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304 11 7539,'17'2'2052,"-14"-2"-1706,0 1 0,0-1 0,1 0-1,-1 1 1,0 0 0,0-1 0,0 1 0,0 0 0,0 1 0,4 1-1,-10-1-147,0 0 0,0 0 0,0 0 0,-1 0 0,1-1 0,-1 0 0,1 1 0,-1-1 0,-6 1 0,-23 2-102,0-1 1,0-2-1,-1-1 1,1-1-1,0-2 0,0-1 1,-49-14-1,78 14-1224,12-1-659,15-3-3576,1 3-2489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1:02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509 6 10677,'0'0'169,"-1"-1"0,1 1-1,-1-1 1,1 1 0,-1 0 0,1-1 0,-1 1 0,1 0 0,-1-1 0,1 1-1,-1 0 1,1 0 0,-1 0 0,1-1 0,-1 1 0,1 0 0,-1 0-1,0 0 1,1 0 0,-1 0 0,1 0 0,-1 0 0,1 0 0,-1 0-1,0 0 1,1 0 0,-1 1 0,1-1 0,-1 0 0,1 0 0,-1 1-1,1-1 1,-1 0 0,1 0 0,-1 1 0,0 0 0,-7 24 1169,9 38-1859,-1-61 707,31 189 99,-17-128-158,7 99-1,-20-143-107,-1 0 1,0 0-1,-2-1 0,0 1 1,-1 0-1,-1-1 0,0 0 1,-2 0-1,-12 30 0,10-36-42,1 0 0,-2-1 1,1 1-1,-2-2 0,1 1 0,-2-1 0,1-1 0,-1 0 1,-1 0-1,1-1 0,-1-1 0,-1 0 0,0-1 0,0 0 0,0 0 1,0-2-1,-1 0 0,1 0 0,-1-1 0,0-1 0,-1 0 0,1-1 1,0-1-1,0 0 0,0-1 0,0 0 0,-1-1 0,2-1 0,-25-7 1,30 7-331,0-1 0,1 0 0,-1 0 0,1-1 1,0 0-1,0 0 0,0-1 0,-8-8 1,9 8-799,1-1 0,0 1 0,0-1 1,1 0-1,-5-10 0,-3-17-6727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1:02.9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61 9828,'9'-9'2418,"0"0"31,-5 1-752,4 2-1297,-4-1-272,3 1-336,-4-2-2145,-3 1-2113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1:03.8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456 21 7908,'13'-5'3988,"-25"-1"-2707,-23 0-908,-16 4-139,-121 1 93,150 2-308,1 1 1,-1 1-1,1 1 1,0 1-1,-35 13 1,53-17-19,1 0 0,0 0 0,0 1 0,-1-1 1,1 1-1,0 0 0,0 0 0,1 0 0,-1 0 0,0 0 0,1 0 0,-1 0 1,1 0-1,0 0 0,-1 1 0,1-1 0,0 1 0,1-1 0,-1 1 0,0-1 1,1 1-1,-1 0 0,1-1 0,0 1 0,0-1 0,0 6 0,1 7 10,1 0 0,0 0 0,7 23 0,-3-15 14,36 151 164,28 163 454,-55-210-359,-5 0-1,-13 215 1,-9-264-134,8-63-94,1 0 0,0 1 1,2-1-1,0 1 0,0-1 1,1 1-1,5 26 0,-5-38-50,1 0-1,1 0 0,-1-1 1,1 1-1,-1-1 0,1 1 1,0-1-1,0 0 0,0 1 1,1-1-1,-1 0 0,1-1 1,0 1-1,0 0 0,0-1 1,0 0-1,4 3 0,-1-2 11,0 0 1,0-1-1,0 0 0,1 0 0,-1 0 0,1-1 0,-1 0 0,1 0 0,8 0 0,5-2-510,0 0 0,0-1 0,-1-2 0,1 0 0,32-11-1,-23 4-3013,41-22 0,-22 5-3362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1:04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71 9989,'-27'-71'7995,"28"79"-7707,1 0 0,-1 0 0,-1 1 0,0 14 0,0 5-180,26 245 596,-20-229-1390,3 0 0,1 0 0,3-1-1,19 46 1,-3-34-7563,-16-35-291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1:04.5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72 9845,'7'-7'516,"-1"0"0,1 1 0,0 0 0,0 0 0,1 1 0,0 0 0,0 0 0,0 1 0,1-1 0,-1 2 0,13-4 0,-17 5-479,1 1 0,-1 0-1,0 0 1,1 1 0,-1-1-1,0 1 1,1 0-1,-1 0 1,1 1 0,-1-1-1,0 1 1,1 0 0,-1 0-1,0 0 1,0 1 0,0 0-1,0-1 1,0 1-1,0 1 1,0-1 0,-1 0-1,1 1 1,-1 0 0,0 0-1,0 0 1,5 5-1,-6-5-24,0-1-1,-1 0 0,1 1 0,-1-1 0,1 1 0,-1-1 1,0 1-1,0 0 0,0 0 0,0 0 0,0-1 0,-1 1 1,1 0-1,-1 0 0,0 0 0,0 0 0,0 0 0,0 0 1,0 0-1,-1 0 0,0 3 0,-1-2 4,0 0 1,0 0-1,0-1 1,0 1-1,-1-1 1,1 1-1,-1-1 1,0 0-1,0 0 0,0 0 1,-1 0-1,-6 4 1,-1 0 11,0-1 1,-1 0 0,1-1-1,-1-1 1,0 0 0,0 0-1,-1-1 1,1 0 0,-13 0-1,14-3-21,0 0 0,0-1 0,-20-3 0,28 4-54,0-1-1,1 1 1,-1-1 0,0 0 0,0 0-1,0 0 1,1 0 0,-1-1 0,1 1-1,-1-1 1,1 1 0,-1-1 0,1 0-1,0 0 1,0 0 0,0 0-1,0-1 1,0 1 0,-1-4 0,2 6-9,1-1 0,0 0 0,0 0 0,0 0 0,0 1 0,0-1 0,0 0 0,0 0 0,0 0 1,1 1-1,-1-1 0,0 0 0,0 0 0,1 1 0,-1-1 0,0 0 0,1 0 0,-1 1 0,1-1 0,-1 0 1,1 1-1,-1-1 0,1 1 0,-1-1 0,1 1 0,0-1 0,-1 1 0,1-1 0,0 1 0,-1-1 0,1 1 0,0 0 1,0 0-1,1-1 0,32-10-2761,-29 9 2119,31-6-3645,7 1-2595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1:04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618 158 7684,'2'-5'374,"0"0"0,0 0 0,-1-1 0,0 1 1,0 0-1,0 0 0,0-1 0,-1 1 0,0-1 1,0 1-1,0 0 0,-1-1 0,0 1 1,0 0-1,0-1 0,-1 1 0,1 0 0,-1 0 1,0 0-1,-6-8 0,6 9-338,-1 1 1,0 0-1,0 0 0,0 0 0,0 1 1,0-1-1,0 1 0,-1-1 1,1 1-1,-1 0 0,0 1 0,1-1 1,-1 1-1,0-1 0,0 1 1,0 0-1,0 1 0,0-1 0,0 1 1,-1-1-1,1 1 0,0 1 1,0-1-1,0 0 0,0 1 0,0 0 1,0 0-1,-4 2 0,4-2-32,0 0-1,0 0 1,1 1-1,-1-1 1,1 1-1,-1 0 1,1 0-1,0 0 0,0 1 1,0-1-1,0 1 1,0 0-1,0 0 1,1 0-1,-1 0 1,1 0-1,0 0 1,0 1-1,0-1 1,-2 7-1,2-4 2,1-1 1,0 1-1,0 0 0,1-1 1,-1 1-1,1 0 0,0-1 1,1 1-1,0 0 0,0-1 0,0 1 1,0-1-1,3 8 0,-1-7-10,-1 0-1,1 1 1,1-1-1,-1 0 1,1-1-1,0 1 1,0-1-1,1 1 1,-1-1-1,1 0 1,6 4 0,-7-6-14,-1-1 1,1 0 0,-1 0-1,1 0 1,0 0 0,0 0-1,0-1 1,0 0 0,0 1-1,0-2 1,0 1 0,1 0-1,-1-1 1,0 0 0,0 0-1,0 0 1,1 0 0,5-2-1,-7 1 15,0 0 0,0-1 0,0 1 0,0-1 0,-1 0 0,1 1 0,0-1 0,-1 0 0,0-1 0,1 1-1,-1 0 1,0-1 0,0 1 0,-1-1 0,1 1 0,0-1 0,-1 0 0,1 0 0,-1 0 0,0 0-1,0 0 1,0 0 0,-1 0 0,1-5 0,2-10 259,-1 0 0,-1 0 0,-1-20 0,0 24 209,22 110 91,-16-42-545,-2 1 0,-4 64 0,-2-85 62,-1 0-1,-2-1 1,-2 1-1,-18 56 0,22-81-27,-1 0 0,0 0 0,-1 0 1,0-1-1,0 0 0,-1 0 0,0 0 0,-1 0 0,0-1 0,0 0 0,0-1 0,-1 0 0,-8 6 0,3-5 6,1 0 0,-2 0 0,1-2 0,-1 0 0,0 0 0,0-1 0,0-1 0,-17 2 0,2-2-81,0-2 0,0-1 0,0-1 1,-1-2-1,1 0 0,1-2 0,-1-2 1,-35-12-1,56 17-232,1-1 0,0 0 1,0-1-1,0 1 0,0-1 0,0-1 1,-10-8-1,15 11-251,-1-1 0,1 0 0,0 0 1,0 0-1,0 0 0,0 0 0,0 0 0,1 0 1,-1-1-1,1 1 0,0 0 0,0-1 1,0 1-1,1-1 0,-1 0 0,1 1 0,0-1 1,0-6-1,4-24-7047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1:05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1 101 8772,'3'-68'5414,"-3"41"-3273,0 21-897,-1 9 234,2 179-1156,33 263 0,-17-274-3146,-17-167 2443,1 15-2568,-2-7-1909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1:06.3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0 250 9348,'4'-16'545,"0"0"0,1 0 0,1 1 0,0 0-1,1 0 1,1 0 0,0 1 0,1 0 0,1 1 0,14-16-1,-17 22-474,0 0-1,1 0 0,-1 1 1,1 1-1,1-1 0,-1 1 1,1 0-1,0 1 0,0 0 1,1 1-1,-1 0 0,1 0 0,-1 1 1,1 0-1,0 1 0,0 0 1,0 0-1,13 2 0,-13 0-31,1 1-1,-2 0 0,1 0 1,0 1-1,0 0 1,-1 1-1,0 0 0,1 0 1,-2 1-1,1 1 0,0-1 1,-1 1-1,0 1 0,-1-1 1,1 1-1,7 10 1,-12-13-31,1 1 1,-1-1 0,0 0 0,0 1 0,0 0 0,-1 0-1,0 0 1,0 0 0,0 0 0,0 0 0,-1 1-1,0-1 1,0 0 0,-1 1 0,1-1 0,-1 1 0,0-1-1,0 1 1,-1-1 0,0 0 0,0 1 0,0-1 0,-1 0-1,1 1 1,-1-1 0,-1 0 0,1 0 0,-1-1 0,1 1-1,-1 0 1,-5 4 0,-4 5 16,0-2 0,-1 1 0,0-1 0,-1-1 0,0-1 0,-28 16 0,11-10-678,0-1-1,-50 15 1,57-26-1480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25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11445,'3'1'5075,"-3"-2"-4339,2 1-400,-1 0-144,5 0-80,2-2-32,3 2-128,4 0-240,1 0-192,4-3-2113,1 2-2065,1 1-5235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1:06.6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20 9172,'0'-1'175,"0"0"-1,-1 0 1,1 0-1,-1 0 1,1 0-1,-1 0 1,0 0 0,1 0-1,-1 0 1,0 0-1,0 0 1,1 1-1,-1-1 1,0 0-1,0 1 1,0-1-1,0 0 1,0 1-1,0-1 1,0 1 0,0-1-1,0 1 1,-1 0-1,1-1 1,0 1-1,0 0 1,0 0-1,0 0 1,0 0-1,-1 0 1,1 0 0,-1 0-1,-1 2-51,1-1-1,-1 1 1,1 0-1,0-1 1,-1 1 0,1 0-1,0 0 1,0 1-1,1-1 1,-1 0 0,0 1-1,-1 3 1,-6 11 83,0 1 0,-10 36 0,12-27-29,1 0 0,1 1 0,2 0 0,0 0 0,2 0 0,2 0-1,6 50 1,-4-56-224,1-1 0,1 0 1,1 0-1,1 0 0,0-1 0,2 0 0,0 0 0,1-1 0,1-1 0,23 30 0,-29-42-261,1 0-1,0 0 1,0-1 0,0 1 0,1-1 0,0-1-1,12 7 1,-13-8-870,1 0-1,0-1 0,0 0 1,0 0-1,10 1 0,12-1-7310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1:07.0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79 9220,'2'-6'495,"0"1"-1,0 0 1,1-1-1,-1 1 1,1 0-1,0 0 1,1 0-1,-1 0 1,1 1-1,0 0 1,0-1-1,8-5 0,-9 9-438,0 0 0,-1-1 0,1 1 0,0 0 0,0 0 0,-1 1 0,1-1 0,0 1-1,0-1 1,0 1 0,0 0 0,0 0 0,0 0 0,0 1 0,0-1 0,0 1-1,0-1 1,0 1 0,-1 0 0,1 0 0,0 0 0,0 1 0,-1-1 0,1 0 0,-1 1-1,1 0 1,1 2 0,7 5-21,0 0-1,0 1 1,-1 1-1,-1 0 0,1 0 1,-2 1-1,0 0 1,0 0-1,-1 1 1,-1 0-1,0 0 1,-1 1-1,0 0 1,3 18-1,-5-22-25,-1 1 1,0-1-1,-1 1 1,0 0-1,-1-1 1,0 1-1,0 0 1,-2-1-1,1 1 0,-1-1 1,-1 1-1,1-1 1,-2 0-1,0 0 1,0 0-1,0-1 0,-1 1 1,-1-1-1,0 0 1,-8 9-1,14-17-3,-1 0-1,1 0 1,-1 0-1,1-1 1,-1 1-1,0 0 1,1-1-1,-1 1 0,0 0 1,0-1-1,1 1 1,-1-1-1,0 1 1,0-1-1,0 1 1,0-1-1,0 0 1,1 1-1,-1-1 1,0 0-1,0 0 1,0 0-1,0 0 1,-2 0-1,3 0 1,-1-1-1,1 0 1,-1 1-1,1-1 1,-1 0 0,1 0-1,-1 0 1,1 0-1,0 1 1,0-1 0,-1 0-1,1 0 1,0 0-1,0 0 1,0 0 0,0 0-1,0 0 1,0 0 0,0-1-1,10-51 64,51-97-92,12-35 206,-70 186 81,0 14-111,3 41-67,7 53-26,-8-86-13,1-1 1,1 0 0,0 0 0,2-1-1,14 26 1,-16-36-544,0 0 1,1 0-1,19 19 1,-17-21-1119,0 0 0,0-1 1,1 0-1,17 9 0,3-1-7574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1:07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194 17 9796,'-7'5'6590,"-17"16"-5605,23-20-989,0 0 1,-1 0 0,1 0-1,0-1 1,0 1-1,0-1 1,0 1 0,-1-1-1,1 1 1,0-1-1,0 1 1,-1-1 0,1 0-1,0 0 1,-1 0-1,1 0 1,0 0 0,-1 0-1,1 0 1,0 0-1,-3-1 1,4 0-10,0 1-1,0-1 1,0 0 0,0 1 0,0-1 0,0 0-1,0 1 1,0-1 0,0 0 0,0 1 0,1-1-1,-1 0 1,0 1 0,0-1 0,1 0-1,-1 1 1,0-1 0,1 1 0,-1-1 0,0 1-1,1-1 1,-1 1 0,1-1 0,-1 1-1,1-1 1,-1 1 0,1-1 0,-1 1 0,1 0-1,0-1 1,-1 1 0,1 0 0,-1 0-1,1 0 1,0-1 0,24-15-157,-20 14 143,0-1-1,1 1 1,-1 0-1,1 1 0,0 0 1,0-1-1,0 2 1,-1-1-1,1 1 1,0 0-1,0 0 1,9 1-1,-13 0 23,0 0 0,0-1 0,1 1 0,-1 0 0,0 0-1,-1 0 1,1 0 0,0 1 0,0-1 0,0 1 0,-1-1 0,1 1 0,-1-1 0,1 1 0,-1 0-1,1 0 1,-1-1 0,0 1 0,0 0 0,0 0 0,0 0 0,0 0 0,-1 1 0,1-1 0,-1 0-1,1 0 1,-1 0 0,0 1 0,0-1 0,0 0 0,0 0 0,0 0 0,0 1 0,-1-1 0,1 0-1,-1 3 1,-2 5 17,1 0 1,-2-1-1,1 1 0,-1-1 0,-1 1 0,0-1 0,0 0 0,-1-1 0,0 1 0,0-1 0,-11 11 0,-7 4-68,0 0 0,-34 22-1,3-7-1893,17-19-3754,14-9-2705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1:07.8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 9764,'0'0'143,"0"-1"-1,0 1 0,0-1 0,0 1 0,0-1 0,0 1 1,0-1-1,1 1 0,-1-1 0,0 1 0,0-1 0,0 1 1,1-1-1,-1 1 0,0 0 0,1-1 0,-1 1 0,0-1 1,1 1-1,-1 0 0,0-1 0,1 1 0,-1 0 0,0 0 0,1-1 1,-1 1-1,1 0 0,-1 0 0,1 0 0,-1-1 0,1 1 1,-1 0-1,1 0 0,-1 0 0,1 0 0,-1 0 0,2 0 1,25-6-584,-22 6 893,34-5-237,1 2 1,0 2 0,0 1 0,-1 3-1,1 1 1,-1 1 0,66 19 0,-104-23-214,1-1 0,-1 0 0,1 1 0,-1-1 1,0 0-1,1 1 0,-1 0 0,0-1 0,0 1 0,1 0 1,-1-1-1,0 1 0,0 0 0,0 0 0,0 0 1,0 0-1,0 0 0,0 0 0,0 0 0,-1 1 0,1-1 1,0 0-1,-1 0 0,1 1 0,-1-1 0,1 0 0,-1 1 1,1-1-1,-1 0 0,0 1 0,0-1 0,0 1 1,0-1-1,0 0 0,0 1 0,0-1 0,0 1 0,-1-1 1,1 0-1,0 1 0,-1-1 0,1 0 0,-1 1 0,0-1 1,1 0-1,-1 0 0,0 1 0,0-1 0,-1 1 1,-6 10 23,-1 0 1,0 0 0,-21 19 0,19-19-3,-12 12 23,-43 49 183,61-66-186,0-1 0,1 1 0,0 0 0,0 0 0,0 0 0,1 0 0,0 1 0,1-1 0,-3 14 1,5-19-40,0 0 0,0 0 0,1 0 0,-1 0 0,1 0 0,-1 0 0,1 0 1,0 0-1,0 0 0,0 0 0,0-1 0,0 1 0,0 0 0,0-1 1,1 1-1,-1-1 0,0 1 0,1-1 0,0 0 0,-1 1 0,1-1 0,0 0 1,-1 0-1,1 0 0,0 0 0,0-1 0,0 1 0,0 0 0,2 0 1,8 2 25,-1 1 1,1-1-1,17 1 1,15 1-1064,54-3 0,-31-5-2756,77-14 1,-99 10-4700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1:08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0 9748,'2'1'343,"0"-1"0,1 1-1,-1-1 1,0 1-1,0 0 1,0 0-1,0 0 1,0 0-1,-1 0 1,1 0-1,0 1 1,0-1-1,-1 1 1,1-1-1,2 4 1,23 32-519,-18-25 770,7 11-363,-1 0 0,-1 1-1,-1 1 1,-1 0 0,-1 0 0,-1 1 0,-2 1-1,0-1 1,-2 1 0,-1 1 0,-1-1-1,0 34 1,-4-45-321,0 0-1,-1 0 0,-1 0 1,-1 0-1,0 0 0,-1 0 1,0 0-1,-2-1 0,0 0 1,0 0-1,-1-1 0,-1 1 1,-1-2-1,0 1 0,0-1 1,-2 0-1,1-1 0,-2-1 1,1 1-1,-2-2 1,1 0-1,-15 9 0,24-17-620,0-1 0,1 1-1,-1-1 1,0 0-1,0 0 1,0 0 0,0 0-1,1-1 1,-1 1 0,-6-1-1,-3-1-8009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1:09.0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50 9973,'49'-3'3909,"26"-9"-3300,12-1-773,312-7 348,-398 20-162,0-1 0,0 1 0,0 0 1,0-1-1,0 1 0,0 0 0,0 0 1,0 0-1,0 0 0,1 0 0,-1 0 1,0 0-1,0 1 0,0-1 0,0 0 0,0 0 1,0 1-1,0-1 0,0 1 0,0-1 1,0 1-1,0-1 0,0 1 0,-1 0 1,1-1-1,0 1 0,0 0 0,-1 0 1,1-1-1,0 1 0,-1 0 0,1 0 1,0 0-1,0 2 0,-1 0 78,-1 1 1,1 0-1,0 0 0,-1 0 0,0 0 0,0-1 1,0 1-1,-3 5 0,0 4-126,-9 30 186,2 1 0,3 0 0,1 0 0,2 1 0,2 0 0,2 0 0,2 0 0,2 0 0,15 78 0,10 23 37,30 213 139,-55-320-300,-1 0 0,-2 1 0,-2-1 0,-2 0 0,-1 0 0,-21 76 0,19-97-7,0-2 0,-1 1 1,-1-1-1,-1 0 0,0-1 0,-1 0 1,-1 0-1,0-1 0,-1-1 0,0 0 1,-1-1-1,-1 0 0,0-2 0,0 1 1,-1-2-1,-30 14 0,29-15-128,1-1 0,-1-1-1,0-1 1,-1 0 0,1-2 0,-1 0 0,1 0-1,-1-2 1,0 0 0,0-1 0,0-1 0,0-1-1,0 0 1,1-1 0,-1-1 0,1-1-1,-24-10 1,36 13-636,1 0 0,0 0 0,0-1 0,0 1 0,1-1-1,-1 0 1,1 0 0,-1 0 0,1-1 0,-5-7 0,-5-12-8424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1:10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693 1 6611,'-17'1'7015,"-44"1"-6934,40-2 456,-542 27 1216,533-29-2311,30-2-2063,16 0-2289,6 0-2982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1:10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21 8916,'-17'-20'5095,"17"20"-5050,0 0 0,-1 0 1,1 0-1,0 0 0,0 0 1,0 0-1,0 0 0,-1 0 0,1 0 1,0 0-1,0 0 0,0 0 1,0 0-1,0 0 0,-1 0 1,1 0-1,0 0 0,0 0 1,0 0-1,0 0 0,-1 0 0,1 0 1,0 0-1,0 0 0,0 0 1,0 0-1,-1 0 0,1 0 1,0 1-1,0-1 0,0 0 1,0 0-1,0 0 0,0 0 0,0 0 1,-1 0-1,1 1 0,0-1 1,0 0-1,0 0 0,0 0 1,0 0-1,0 0 0,0 1 0,0-1 1,0 0-1,0 0 0,0 0 1,0 0-1,0 1 0,0-1 1,0 0-1,0 0 0,0 0 1,0 0-1,0 1 0,7 45 1008,-1-20-808,41 421 827,-47-437-1656,5 33 789,0-24-2691,4-9-4405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1:11.7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8580,'0'-12'6541,"11"33"-4901,12 37-1252,4 50 257,-4 1-1,-5 0 1,-4 2-1,-2 139 1,-21-89 98,3-91-1511,3-2-3516,3-78-1617,-1-4-4245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1:42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339 30 6691,'1'-1'134,"-1"1"-1,1 0 1,-1 0 0,1 0-1,-1-1 1,1 1 0,-1 0-1,1 0 1,-1-1-1,1 1 1,-1-1 0,1 1-1,-1 0 1,0-1 0,1 1-1,-1-1 1,0 1 0,1-1-1,-1 1 1,0-1-1,0 1 1,0-1 0,1 1-1,-1-1 1,0 1 0,0-1-1,0 0 1,0 1 0,0-1-1,0 1 1,0-1-1,0 1 1,0-1 0,0 0-1,0 1 1,0-1 0,0 1-1,-1-1 1,1 1 0,0-1-1,0 1 1,-1-1-1,1 1 1,-1-1 0,1 0-69,-1 0 1,0 0-1,0 1 0,0-1 1,1 1-1,-1-1 1,0 0-1,0 1 0,0-1 1,0 1-1,0 0 1,0-1-1,0 1 0,0 0 1,0 0-1,0-1 1,-1 1-1,1 0 0,0 0 1,0 0-1,0 0 1,0 1-1,0-1 0,-2 1 1,-2 1 11,-1 0 0,1 1 1,0 0-1,1 0 0,-1 1 1,0-1-1,1 1 0,0 0 0,0 0 1,-6 8-1,-34 51 235,39-56-276,-15 26-5,1 0 1,2 2-1,1 0 0,1 0 1,2 2-1,2 0 1,2 0-1,-6 42 1,13-63-18,1 1 0,1-1 0,0 1 0,1-1 1,1 1-1,1-1 0,0 0 0,1 0 0,8 20 0,-7-24-9,1-1-1,0 0 1,1 0-1,0 0 0,0-1 1,1 0-1,1 0 0,0-1 1,0 0-1,1-1 0,0 0 1,0 0-1,15 7 0,-12-7-4,1-1 0,-1-1 0,1 0 0,1-1 0,-1 0 0,1-2 0,0 1-1,0-2 1,0 0 0,0-1 0,0 0 0,0-1 0,0-1 0,1 0 0,-1-1-1,0-1 1,-1 0 0,1-1 0,-1-1 0,1 0 0,-1-1 0,26-15 0,-38 20 0,0-1 0,0 1 0,0-1 0,0 0 0,0 1 0,0-1 1,-1 0-1,1 0 0,-1-1 0,1 1 0,-1 0 0,0 0 0,0-1 0,0 1 1,0 0-1,0-1 0,-1 1 0,1-1 0,0 1 0,-1-1 0,0 0 0,0 1 1,0-1-1,0-2 0,-1 3 3,1 0 0,-1 1 0,1-1 0,-1 0 0,0 1 0,0-1 0,0 1 0,0 0 0,0-1 0,0 1 0,0 0 0,0-1 0,0 1 0,-1 0 0,1 0 0,-1 0 0,1 0 0,0 0 0,-1 0 0,0 1 0,1-1 0,-1 0 0,1 1 0,-1-1 0,0 1 0,0 0 0,1-1 0,-1 1 0,0 0 0,1 0 0,-1 0 0,0 0 0,0 0 0,1 1 0,-1-1 0,-2 1 0,-19 4 35,-1 2 0,1 0-1,-34 16 1,-41 13 40,88-34-45,0 1 0,0-2 1,0 1-1,0-2 0,-1 1 1,1-1-1,0-1 0,-11-1 1,9 0 1,1-1 0,0 0 0,0-1 0,0 0 0,0 0 1,1-1-1,0-1 0,0 1 0,0-2 0,1 1 0,0-2 0,0 1 1,0-1-1,1 0 0,1-1 0,-1 0 0,1 0 0,-10-18 0,9 10-31,0 0-1,1 0 0,1-1 0,1 1 0,1-1 0,0-1 0,1 1 0,1-1 0,1 1 0,0-1 0,3-19 0,-1 12-9,2 0 1,1 0-1,1 1 0,1-1 1,1 1-1,16-37 0,-18 52 2,0 0 1,1 0-1,0 0 0,0 1 0,1 0 0,0 0 0,1 0 0,0 1 0,0 0 1,1 1-1,-1 0 0,2 0 0,-1 1 0,1 0 0,0 1 0,0 0 0,17-5 1,-3 2 5,1 2 0,1 1 1,-1 1-1,38 0 0,-52 3-43,0 1-1,0 0 0,0 1 0,0 1 1,-1 0-1,1 0 0,0 1 0,-1 0 1,1 1-1,-1 0 0,0 1 0,18 10 1,-27-14-16,1 0-1,0 1 1,-1-1 0,1 0 0,-1 0 0,0 0 0,1 1 0,-1-1-1,0 1 1,0-1 0,0 1 0,0 0 0,0-1 0,0 1 0,0 0-1,-1-1 1,1 1 0,-1 0 0,1 0 0,-1 0 0,0 0 0,1-1-1,-1 1 1,0 0 0,0 0 0,-1 0 0,1 0 0,0 0 0,-1 0-1,1-1 1,-1 1 0,1 0 0,-1 0 0,-1 2 0,-2 2-751,0-1-1,0 0 1,-1 1 0,1-2 0,-1 1 0,0 0-1,-1-1 1,-7 5 0,-19 12-6630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25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10597,'5'3'4546,"-2"-5"-4034,1 2-304,1-1-112,4-1-32,4 1-80,6-1-128,3 1-144,4 1-528,3-2-1489,3 1-1793,-2 1-4242</inkml:trace>
  <inkml:trace contextRef="#ctx0" brushRef="#br0" timeOffset="1">394 4 9957,'4'1'2321,"4"-1"32,-5-1-1313,0 1-544,-1-2-175,1 2-97,-2 0-48,2 0-32,-6 0-192,6 0-240,-3 2 256,3-1-2417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1:43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31 125 9300,'2'-8'408,"0"1"0,0 0 0,1 0 0,0 0 0,0 1 0,0-1-1,1 1 1,0 0 0,0 0 0,1 0 0,0 0 0,0 1 0,0 0 0,1 0 0,10-7 0,-11 9-359,0 0 0,0 1 1,1 0-1,-1 0 0,1 0 1,-1 1-1,1 0 1,0 0-1,-1 0 0,1 1 1,0-1-1,0 2 1,-1-1-1,1 0 0,0 1 1,0 0-1,-1 1 1,1-1-1,-1 1 0,11 5 1,-10-4-31,0 0 1,0 0-1,0 0 0,0 1 1,0 0-1,-1 0 1,1 1-1,-1 0 0,0-1 1,-1 2-1,1-1 1,-1 1-1,0-1 0,-1 1 1,1 0-1,-1 0 1,4 10-1,-5-8 5,0 1 0,-1-1-1,1 1 1,-1-1 0,-1 1 0,0 0 0,0-1-1,-1 1 1,0-1 0,0 1 0,-1-1 0,-4 15 0,2-13 5,0 1 0,0-1 1,-1-1-1,0 1 0,0-1 1,-1 0-1,-1 0 0,1 0 1,-1-1-1,-1 0 0,0 0 1,0-1-1,0 0 0,-1-1 1,0 0-1,0 0 1,0-1-1,-1 0 0,0 0 1,0-1-1,0-1 0,-17 5 1,20-8-12,0 1 0,0-1 1,0 0-1,1 0 0,-1-1 1,0 0-1,0 0 0,0-1 1,1 1-1,-1-2 0,1 1 1,-9-5-1,12 6-35,1-1 1,0 1 0,0-1-1,0 0 1,-1 1 0,2-1-1,-1 0 1,0 0 0,0-1-1,1 1 1,-1 0 0,1 0-1,-1-1 1,1 1 0,0-1-1,0 1 1,0-1 0,0 0-1,1 1 1,-1-1 0,1 0-1,0 1 1,0-1 0,-1 0-1,2 0 1,-1 1 0,0-1-1,1 0 1,-1 0 0,1 1-1,0-1 1,-1 1 0,3-4-1,3-8-509,1 0 0,0 0 0,1 1 0,1 0 0,19-23 0,28-23-5607,-7 13-2442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1:43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1 213 9364,'5'-10'1417,"17"-22"4051,-22 32-5435,0 0 0,0 0 1,1 0-1,-1 0 0,0 0 0,0 0 0,1 0 0,-1 0 0,0 0 0,0 0 1,1 0-1,-1 1 0,0-1 0,0 0 0,1 0 0,-1 0 0,0 0 0,0 0 0,0 0 1,1 1-1,-1-1 0,0 0 0,0 0 0,0 0 0,0 1 0,0-1 0,1 0 0,-1 0 1,0 0-1,0 1 0,0-1 0,0 0 0,0 0 0,0 1 0,0-1 0,0 0 1,0 0-1,0 0 0,0 1 0,0-1 0,4 30 294,-8 289 209,6-351-555,2 1 0,1 0 0,2 1 0,1-1 0,1 1 0,2 1 0,0 0 0,3 0 0,24-40 0,-36 65 11,1 0 0,0 0 0,0 0 0,0 0 0,0 1 0,0 0-1,1-1 1,0 1 0,-1 0 0,8-3 0,-10 5 5,0 1 1,0 0-1,0-1 1,0 1-1,0 0 1,0 0-1,0-1 1,0 1-1,0 0 1,0 0-1,0 0 1,0 0-1,0 1 1,0-1-1,0 0 1,0 0-1,0 1 1,0-1-1,0 0 0,2 2 1,-2-1 0,1 0 0,0 1-1,-1-1 1,1 1 0,-1 0 0,1 0-1,-1-1 1,0 1 0,0 0 0,0 0 0,0 0-1,0 0 1,1 3 0,4 17 13,-1-1-1,-1 1 1,-1 0-1,-1 0 1,-1 40 0,-2-40-131,2 1 0,0-1 0,1 0 0,2 0 0,9 36 0,-12-55 47,1 0 1,-1 0-1,0 0 0,1 0 1,0 0-1,0 0 1,0-1-1,0 1 1,0 0-1,0-1 0,1 0 1,-1 1-1,1-1 1,0 0-1,-1 0 1,1-1-1,0 1 0,0-1 1,4 2-1,-1-1-76,0-1 0,0 0-1,0 0 1,0 0 0,0-1-1,0 0 1,1 0 0,-1-1-1,11-2 1,5-2-466,0-2-1,-1 0 1,0-2 0,33-17-1,-32 12 234,0 0 0,-1-1 0,-1-1 0,0-1 0,-2-1 0,0-1 0,0-1 0,25-39 0,-18 21 1136,-2-2 1,-2 0-1,-1-2 0,15-48 1,-34 87-643,0 1 0,0 0 0,0 0 1,0-1-1,-1 1 0,1 0 1,-1-1-1,1 1 0,-1 0 0,0-1 1,0 1-1,0-1 0,0 1 0,-1 0 1,1-1-1,-1 1 0,1 0 0,-1-1 1,0 1-1,-1-2 0,0 2-26,0 1 0,0-1-1,0 1 1,0 0 0,0-1-1,-1 1 1,1 1 0,0-1-1,-1 0 1,1 0 0,0 1-1,-1 0 1,1-1 0,-1 1-1,1 0 1,-1 0 0,1 0 0,-1 0-1,-2 1 1,-7 1 23,1 0 0,0 0 0,0 1 0,0 0 0,0 1-1,0 1 1,1-1 0,0 2 0,0-1 0,0 1 0,1 1 0,-9 7 0,13-10-80,0 0 0,1-1-1,0 2 1,0-1 0,0 0 0,0 1 0,1 0 0,0 0-1,0 0 1,0 0 0,0 0 0,1 1 0,0-1 0,0 1-1,1-1 1,-1 1 0,1 0 0,0 0 0,1-1 0,0 1 0,-1 0-1,2 0 1,-1 0 0,3 11 0,-1-13-22,0 1 0,0 0 0,1-1 0,-1 1 0,1-1 0,0 0 0,1 0 0,-1 0 1,1-1-1,0 1 0,-1-1 0,2 0 0,-1 0 0,0 0 0,0 0 0,9 3 0,9 4 19,0-2 0,31 9 1,-29-10-13,11 2-1,-24-6-9,1 0 1,-1 0-1,1 1 1,-1 1-1,0 0 1,12 7-1,-20-10 0,-1 0-1,0 0 0,1 0 1,-1 0-1,0 1 0,0-1 1,-1 1-1,1-1 0,0 1 1,-1-1-1,0 1 0,0 0 1,1 0-1,-1 0 0,-1-1 1,1 1-1,0 0 0,-1 0 1,0 0-1,0 0 0,1 0 1,-2 0-1,1 0 0,0 0 1,-1 0-1,1 0 0,-1 0 1,0 0-1,-2 6 0,-1-1 13,0 1-1,-1 0 0,0-1 0,0 0 0,-1 0 0,0 0 1,0-1-1,-1 0 0,0 0 0,0-1 0,-14 10 0,14-10-37,0-1-1,-1 0 0,0-1 0,0 0 0,0 0 0,0-1 1,-1 0-1,1 0 0,-1-1 0,0 0 0,1-1 1,-18 1-1,23-2-24,0 0 0,1 0 0,-1 0 0,1-1 0,-1 1 1,1-1-1,-1 0 0,1 1 0,-1-1 0,1-1 0,0 1 0,-1 0 0,1 0 1,-4-4-1,5 4-39,0 0 1,0-1-1,1 1 1,-1 0-1,0-1 1,0 1-1,1 0 1,-1-1-1,1 1 1,-1-1-1,1 0 1,0 1-1,-1-1 1,1 1-1,0-1 1,0 1-1,0-1 0,0-2 1,2-4-950,0 1 1,1-1-1,-1 0 0,2 0 1,-1 1-1,1 0 0,9-14 1,11-15-6559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1:44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507 37 10437,'1'-32'4698,"-4"27"-2407,-5 23-1698,-12 60-116,3 1 0,-11 129-1,19 164-361,18-237-145,-7-121-164,1 0 0,0 0-1,1 0 1,0 0-1,1-1 1,1 1-1,8 14 1,-2-14-713,-4-10-1413</inkml:trace>
  <inkml:trace contextRef="#ctx0" brushRef="#br0" timeOffset="0.27">0 435 10869,'4'-7'2241,"8"4"16,7 3-1985,21 5-192,7 3-48,17 2 16,8 4 0,7 0 0,11-1-96,2 2-240,-5-6-1985,1-1-1905,-14-5-4914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1:52.3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0 766 6707,'10'-5'521,"0"0"-1,1 1 1,-1 1 0,1-1 0,-1 2-1,1-1 1,19 0 0,81 1-870,-32 3 547,432-40-143,-142 8-40,110-3 129,1188-54 1435,-823 98-1279,162-3-216,-673-18-69,1605-26 24,-1373 43-28,569 2-2,-2-42 67,1231-91 705,-1370 77-722,319-13-38,547-43 11,364-19 0,-1384 101-27,-428 13 6,578 17-11,-898-6 0,528 39 0,-568-34-1,-1 2 0,52 17 0,-82-20-11,0 1 1,0 2-1,0 0 0,-1 1 1,0 0-1,-1 2 1,26 21-1,-37-26 6,-1 1 0,0-1 0,0 1 0,-1 0 0,0 1 0,0-1 0,-1 1 0,0 0 0,-1 0 0,0 1-1,0-1 1,2 18 0,1 14-16,0 70-1,-5-88 19,-20 702-22,10-568 34,-3 1384 77,14-1486-79,5 63-3,-5-1-1,-21 191 0,16-292-2,0 1-1,-1-1 1,0 0 0,-2 0-1,0-1 1,0 0-1,-2 0 1,0 0-1,-16 22 1,16-27 3,-1 0-1,-1-1 1,1 0 0,-2 0 0,1-1 0,-1-1-1,0 1 1,-1-2 0,1 1 0,-1-2 0,-1 0 0,-19 6-1,-48 10 97,-134 17 0,-87-10 68,163-16-121,-175 4-1,100-8-20,-561 8-15,612-15-20,-1765-60-150,655 8 79,-1351-1 97,1095 20 0,-6 0-5,0 37 45,-1667 128-731,2520-99 78,-866 62 762,258 85-162,1289-181-3,-335 63 12,-50 9 123,-3-32 577,373-40-686,0 0 0,0 0 0,-1-2 0,1 0 0,0 0 0,0-2 0,0 1 0,1-2 0,-1 0 0,1-1 0,1-1 0,-1 0 0,1 0 0,0-1 0,0-1 0,1 0 0,0-1 1,1-1-1,0 1 0,-16-22 0,-28-41 9,2-2 1,-56-109-1,43 70 0,32 51-19,2-2 1,3-1-1,3-2 1,3 0-1,4-2 0,-15-91 1,-28-439 535,54 479-368,-31-307 320,-3-29-146,36 2-350,33 213-1285,0 84-5452,-12 79-1630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2:25.6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241 309 6339,'8'-22'1641,"-1"1"0,-1-1 0,7-45 0,-12 55-1495,0-1 1,0 1 0,-1 0-1,-1 0 1,0 0 0,-1 0-1,0 0 1,-1 0 0,-4-13-1,6 22-127,0 1-1,1 0 1,-1 0-1,0 0 1,0 0 0,-1 0-1,1 0 1,0 0-1,0 0 1,-1 0-1,0 1 1,1-1-1,-1 0 1,0 1 0,1-1-1,-1 1 1,0 0-1,0 0 1,0 0-1,0 0 1,-1 0-1,1 0 1,0 0 0,0 1-1,0-1 1,-1 1-1,1-1 1,0 1-1,-1 0 1,1 0-1,0 0 1,0 0 0,-1 1-1,1-1 1,0 1-1,-1-1 1,1 1-1,0 0 1,0-1-1,0 1 1,0 1-1,0-1 1,-4 2 0,-4 4-9,1-1 1,-1 2 0,1-1-1,0 1 1,1 0 0,0 1-1,-9 12 1,4-2-7,1 1 0,0 0 1,2 1-1,0 0 0,1 1 0,-7 28 0,12-34-3,0 0-1,1 1 1,1-1 0,1 1-1,0-1 1,1 1-1,1 0 1,0-1-1,7 27 1,-8-39-1,1 1 1,1 0 0,-1-1 0,1 1 0,-1-1-1,1 0 1,1 0 0,-1 1 0,0-1 0,1 0 0,0-1-1,0 1 1,0 0 0,1-1 0,-1 0 0,1 0-1,0 0 1,-1 0 0,1-1 0,1 1 0,-1-1-1,0 0 1,0 0 0,1-1 0,-1 1 0,1-1-1,0 0 1,-1 0 0,1 0 0,0-1 0,0 0-1,-1 0 1,1 0 0,7-1 0,-4-1 1,1 0 0,0 0 0,-1-1 0,1 0 0,-1 0 0,0-1 0,0 0 0,0-1 0,-1 0 0,1 0 0,-1 0 0,-1-1 0,1 0 0,-1 0 0,0-1 0,0 0 0,8-12 0,-4-2 1,0 1 0,-1-1 0,-2 0 1,0-1-1,-1 0 0,-1 0 0,3-35 0,-3-5 433,-5-93-1,-4 130 182,-4 40-297,-4 39-222,3 62-63,6 124-1,1-7-1,-1-138-25,-15 189 49,12-236-47,-2 0-1,-2-1 1,-28 81 0,23-105-571,10-23-328,5-13-572,7-7-3768,2-5-4122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2:26.1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615 39 8932,'-1'-3'508,"0"0"-1,0 0 1,0 0 0,0 0 0,0 1-1,0-1 1,-1 0 0,0 1-1,1-1 1,-1 1 0,-3-4-1,5 5-455,-1 1-1,1 0 0,0 0 0,-1 0 1,1-1-1,-1 1 0,1 0 0,0 0 1,-1 0-1,1 0 0,-1-1 1,1 1-1,-1 0 0,1 0 0,0 0 1,-1 0-1,1 0 0,-1 0 0,1 0 1,-1 0-1,1 0 0,0 1 1,-1-1-1,1 0 0,-1 0 0,1 0 1,0 0-1,-1 1 0,-11 18 550,3 10-485,1 0 0,2 1 0,1-1 1,-2 40-1,7 120 65,2-113-138,-8 76 0,3-133-32,-1-1 0,0 0-1,-2-1 1,0 1-1,-1-1 1,-1 0 0,0-1-1,-2 1 1,1-2 0,-2 1-1,0-2 1,-1 1 0,-27 24-1,28-30-24,0 0 1,0 0-1,-1-1 0,0-1 0,-1 0 1,1 0-1,-1-2 0,-20 7 0,24-9-46,-1-1 1,1-1-1,-1 1 0,0-1 0,1-1 0,-1 0 1,0 0-1,0-1 0,1 0 0,-1-1 0,0 0 1,-18-7-1,21 6-235,0-1 1,0 1-1,0-2 0,0 1 1,0-1-1,1 0 1,0 0-1,0 0 1,-10-13-1,11 11-443,-1 0-1,2-1 1,-1 1-1,1-1 1,0 0-1,1 0 1,0-1 0,0 1-1,-1-10 1,-2-34-6124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2:26.5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56 9076,'16'-18'3321,"-16"17"-3260,0 1 0,1-1 0,-1 1 0,0-1 0,1 1 0,-1-1 0,0 1 0,1-1 0,-1 1 0,1 0 0,-1-1 0,1 1 0,-1 0 0,0-1 0,1 1 0,-1 0 0,1-1 0,-1 1 0,1 0 0,0 0 0,-1 0 0,1 0 1,-1 0-1,1 0 0,-1-1 0,1 1 0,-1 0 0,1 1 0,0-1 0,-1 0 0,1 0 0,-1 0 0,1 0 0,-1 0 0,1 0 0,-1 1 0,2-1 0,-30 15 1387,12-12-1455,16-3-12,0 0 0,0-1 0,-1 1 0,1 0 0,0 0 0,0 0 0,0 0 0,0 0 0,-1 0 0,1-1 0,0 1 0,0 0 0,0 0 0,0 0 0,0-1 0,0 1 0,0 0 0,0 0 0,-1 0 1,1 0-1,0-1 0,0 1 0,0 0 0,0 0 0,0-1 0,0 1 0,0 0 0,0 0 0,0 0 0,0-1 0,0 1 0,0 0 0,0 0 0,1 0 0,-1-1 0,0 1 0,0 0 0,0 0 0,0 0 0,0-1 0,0 1 0,0 0 0,1 0 0,-1 0 0,0 0 1,0 0-1,0-1 0,0 1 0,1 0 0,-1 0 0,0 0 0,0 0 0,0 0 0,0 0 0,1 0 0,24-25-6995,-7 11-1051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2:26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173 45 7860,'15'-21'2539,"2"-2"496,-26 41-1622,-24 41-988,3 2 1,2 0 0,3 2-1,2 1 1,-16 81-1,32-110-357,2 1 0,2-1-1,1 0 1,5 67 0,0-77-60,1-1 0,1 0 0,1 0 0,1-1 0,1 1 0,1-2 0,22 41 0,-22-49-120,0 0 1,1-1-1,0 0 1,1 0-1,1-1 0,0 0 1,21 15-1,-24-21-876,1 0 0,-1 0 0,1-1-1,1 0 1,-1-1 0,0 0-1,15 3 1,17-1-8000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2:27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8068,'1'-3'5489,"-1"3"-5370,21 0 1664,42 6-2821,-39-3 1603,46 2-504,-17-2-34,-1 2 1,72 18 0,-122-23-26,1 0 0,-1 0 0,0 1 0,-1-1 0,1 1 0,0-1 0,0 1 0,0 0 0,0 0 0,0 0 0,-1 0 0,1 0 0,0 0 0,-1 0 0,1 1 0,-1-1 0,1 1 0,-1-1 0,0 1 0,1-1 0,-1 1 0,0 0 0,0-1 0,0 1 0,0 0 0,-1 0 0,2 2 0,-3-1 6,0 0 0,1 0-1,-1 0 1,0 0 0,0 0 0,-1 0 0,1 0 0,-1 0-1,1-1 1,-1 1 0,0-1 0,0 1 0,0-1 0,0 0-1,-1 1 1,-3 2 0,-23 19 222,-57 36 0,61-45-57,1 2 0,0 1 0,1 0 1,-23 26-1,44-43-166,1 1 0,-1-1 1,0 1-1,1 0 0,0-1 1,-1 1-1,1 0 0,0 0 0,0 0 1,0 0-1,0 0 0,0 0 0,0 0 1,1 0-1,-1 1 0,1-1 0,-1 0 1,1 0-1,0 1 0,0-1 0,0 0 1,0 0-1,1 1 0,-1-1 0,0 0 1,1 0-1,0 0 0,-1 0 1,2 3-1,1-2-3,0 0-1,0 0 1,0 0 0,0 0-1,0-1 1,1 1 0,-1-1 0,1 0-1,-1 0 1,1 0 0,0-1 0,0 1-1,0-1 1,0 0 0,4 1-1,32 4 131,0-1 0,0-2 0,1-2 0,73-7 0,-33 1-2638,-1 4-4167,-60 3-1730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2:28.2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555 31 9877,'-5'-11'2470,"-5"-8"403,6 21-2349,0 13-333,1 41 30,7 106 0,0-111-172,-3-1 1,-9 95-1,6-134-15,-1 0 1,0 0-1,-1 0 1,-1 0-1,1-1 0,-2 0 1,1 0-1,-1 0 1,-1-1-1,0 0 1,0 0-1,-1-1 0,0 0 1,0 0-1,-1 0 1,0-1-1,0-1 1,-1 0-1,1 0 0,-22 9 1,13-8-24,0 0 1,-1-1-1,1 0 1,-1-2 0,0 0-1,0-2 1,0 0-1,-1-1 1,1 0-1,0-2 1,-33-5 0,46 5-165,0 0 0,0-1 0,1 0-1,-1 0 1,1-1 0,-1 1 0,1-1 0,0 0 0,0 0 0,1-1 0,-8-6 0,8 6-697,0-1 0,0 1 0,1-1 0,0 0 0,0 1 1,0-2-1,-3-5 0,-4-22-7885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26.5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77 10517,'0'-7'1416,"1"-1"-457,-1 0 0,0 0 0,-1-1 0,0 1 0,0 0 0,-5-13 0,-4 66 140,-2 31-970,4 0 1,1 112-1,8-141-628,3 0 1,1 0-1,2-1 0,3 0 1,19 57-1,-26-93 62,10 21-1628,0-15-4232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2:28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22 11093,'-6'-12'2289,"-2"3"16,2 9-2065,1 8-304,4 4-176,-1 3-288,2 3-1761,0 3-1841,5 1-4530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2:28.9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193 6 8932,'1'0'100,"-1"0"0,0-1 0,0 1-1,0 0 1,0-1 0,0 1 0,1 0 0,-1-1 0,0 1-1,0 0 1,1 0 0,-1-1 0,0 1 0,0 0 0,1 0-1,-1-1 1,0 1 0,1 0 0,-1 0 0,0 0 0,1 0-1,-1 0 1,0-1 0,1 1 0,-1 0 0,0 0 0,1 0-1,-1 0 1,0 0 0,1 0 0,-1 0 0,0 0 0,1 0-1,-1 0 1,0 0 0,1 1 0,-1-1 0,0 0 0,1 0-1,-1 0 1,0 0 0,1 1 0,18 15 859,10 24-918,-8 0 204,-3 1-1,-1 0 0,-2 2 1,-1 0-1,-3 0 0,-2 1 1,-1 0-1,-2 1 1,-1 54-1,-6-57-136,-1-1 0,-3 1 0,-1-1 0,-2 0 0,-2-1 0,-1 0 0,-3 0 0,-35 73 0,8-37-1128,-4 0 1,-3-3 0,-70 81 0,105-138-3941,7-5-3628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2:29.3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714 286 7539,'-61'1'5099,"-40"4"-3265,-59 1-1633,72-2 98,56-1-216,0-2 0,0-1-1,0-1 1,-35-6 0,64 6-99,1 1 1,0-1-1,-1 1 0,1-1 1,-1 0-1,1 0 1,0 0-1,-1 0 0,1 0 1,0-1-1,0 1 1,0-1-1,0 1 1,-3-4-1,5 4-7,-1 0 1,1 0-1,-1 0 0,1 0 1,-1 0-1,1 0 0,0-1 1,-1 1-1,1 0 1,0 0-1,0 0 0,0 0 1,0 0-1,0-1 0,0 1 1,0 0-1,0 0 0,0 0 1,1 0-1,-1-1 1,1 1-1,-1-1 0,3-2-53,-1-1 0,1 1-1,0 0 1,0 0-1,1 1 1,-1-1 0,1 1-1,0-1 1,-1 1-1,1 0 1,1 1 0,6-5-1,28-9-364,0 2 0,1 1 0,0 2 0,1 2-1,62-6 1,84-20 327,-185 34 175,-1 1 0,1 0 0,0-1 0,-1 1 0,1-1 0,-1 0 1,1 1-1,0-1 0,-1 0 0,0 0 0,1 0 0,-1 0 0,1 0 0,-1 0 0,0 0 0,2-3 0,-3 3-14,0 0-1,1 1 1,-1-1-1,0 0 1,0 1-1,-1-1 1,1 0-1,0 1 1,0-1-1,0 0 1,0 1 0,0-1-1,-1 1 1,1-1-1,0 0 1,-1 1-1,1-1 1,0 1-1,-1-1 1,1 1-1,-1-1 1,1 1-1,-1-1 1,1 1-1,-1-1 1,1 1-1,-2-1 1,-3-3 112,-1 1 0,1 0 1,-1 0-1,0 1 0,0-1 0,0 1 1,-8-1-1,-31-3 145,0 2 0,-1 2 1,-90 8-1,18 0-38,105-6-255,-17 1-67,0-1 0,0-2 0,-48-8 0,74 6-1310,12-1-465,14-1-2618,14 0-3651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2:30.8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20 290 9300,'-1'-1'150,"0"1"0,1 0 0,-1 0 0,0-1 0,1 1-1,-1 0 1,0 0 0,1 0 0,-1 0 0,0 0 0,1 0 0,-1 0 0,0 0-1,1 0 1,-1 0 0,0 1 0,1-1 0,-1 0 0,0 0 0,1 1-1,-1-1 1,0 0 0,1 1 0,-1-1 0,1 0 0,-1 1 0,0 0 0,8 14 912,28 16-988,-22-24-21,0-1 0,0 1-1,1-2 1,-1 0-1,1-1 1,0 0-1,1-1 1,-1-1 0,1 0-1,-1-1 1,1 0-1,-1-1 1,1-1 0,16-2-1,12-4-14,-1-2-1,1-2 1,58-23-1,-86 29-30,-1-1 0,1 0 0,-1-1 0,0 0-1,-1-1 1,20-16 0,-31 22-7,1-1-1,0 0 1,0 0-1,-1 0 1,0 0 0,0 0-1,0 0 1,0-1-1,0 1 1,0-1 0,-1 1-1,0-1 1,0 0-1,0 1 1,0-1 0,0 0-1,-1 0 1,0 0-1,1 0 1,-2 1 0,1-1-1,0 0 1,-1 0-1,0 0 1,1 0 0,-1 1-1,-1-1 1,1 0-1,-1 1 1,1-1 0,-3-3-1,-2-3-2,0 0-1,0 0 0,-1 0 1,-1 1-1,1 0 0,-1 0 1,-1 1-1,0 0 0,0 1 1,0 0-1,-1 0 0,0 1 1,-19-9-1,22 12 4,-1 0-1,0 0 1,1 1-1,-1 0 1,0 1-1,0 0 1,0 0-1,0 1 1,0 0-1,0 0 1,0 1-1,0 0 1,0 0-1,0 1 1,0 0-1,1 0 1,-1 1-1,1 0 1,0 0-1,-14 9 1,2 1 22,1 2 0,0 0-1,1 0 1,1 2 0,0 0 0,1 1 0,1 1 0,1 0 0,1 0 0,0 2 0,2-1 0,0 1-1,1 1 1,-10 39 0,14-42 21,1 0-1,1 0 1,0 0-1,1 1 1,2-1-1,0 0 1,1 1 0,0-1-1,2 0 1,1 0-1,0 0 1,1 0-1,1-1 1,0 1-1,2-2 1,0 1-1,1-1 1,12 16-1,-11-20-1,2 0-1,0-1 0,0 0 0,1-1 1,1 0-1,0-1 0,0-1 1,1-1-1,0 0 0,0 0 0,1-1 1,0-2-1,0 1 0,1-2 1,27 5-1,-10-4-9,1-1 0,0-2 0,0-1 0,0-2 0,0-2 0,56-10 0,-81 11-35,-1 0-1,1-1 1,-1 0-1,0 0 1,0-1 0,0 0-1,0-1 1,-1 0-1,0 0 1,11-9 0,-14 9-336,0 0 0,-1 0 0,1-1 0,-1 0 0,7-12 1,-7 10-989,0-1 1,-1 1 0,0-1-1,3-16 1,1-13-7477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2:32.1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518 19 7427,'6'-2'1188,"19"-6"2915,-24 4-2880,-18 2-848,-36 0-240,0 2-1,0 3 1,0 2 0,1 2 0,-59 16-1,108-22-123,0-1 0,0 1 0,0 0-1,0 0 1,0 1 0,0-1 0,0 0-1,0 1 1,1 0 0,-1 0 0,0 0-1,1 0 1,-1 0 0,1 0 0,0 1 0,0-1-1,0 1 1,-2 3 0,3-3-6,0 1 1,0 0-1,0 0 0,1 0 1,-1 0-1,1-1 1,0 1-1,0 0 0,0 0 1,1 0-1,0 0 1,-1 0-1,1-1 0,0 1 1,2 4-1,8 22 102,-3 0 0,0 0 1,-2 1-1,3 45 0,-9-61-46,0-1 0,-1 0 1,-1 1-1,0-1 0,-1 0 0,0 0 0,-1 0 0,-1-1 1,0 1-1,-1-1 0,-1 0 0,-8 13 0,-21 18 151,30-38-179,0 0-1,0 0 1,1 1-1,0-1 1,0 1-1,0 0 1,1 1-1,0-1 1,1 1 0,-1-1-1,2 1 1,-3 9-1,5-14-28,0-1 0,1 1-1,-1-1 1,1 0 0,0 1-1,-1-1 1,1 0 0,0 1-1,0-1 1,1 0 0,-1 0 0,0 0-1,1 0 1,-1 0 0,1 0-1,0-1 1,0 1 0,-1 0-1,1-1 1,0 1 0,0-1-1,1 0 1,-1 0 0,0 0-1,0 0 1,1 0 0,-1 0 0,0 0-1,1-1 1,2 1 0,13 3 17,0 0 0,36 2-1,-37-4-2,-9-2-34,55 8-292,0-3 0,0-3 0,95-8-1,-156 5 239,19-5-1898,-15-6-4227,-8-1-1883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2:32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 8868,'1'-6'1969,"5"2"32,7-1-1329,3 2-320,7 0-128,4 0-31,2 2 15,3 1 0,3-2-64,1 2-16,2-1-48,-1 1-112,-1 0-112,-6-2-2017,1 4-1809,-7 2-4754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2:32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327 34 7876,'8'2'5105,"-15"-5"-3242,-18-5-1273,-206 1 355,165 8-1101,60-3-672,15-3-973,16-2-3720,3 3-2536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2:33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443 19 10005,'-13'-19'4786,"10"33"-3188,11 48-1987,-6-49 882,8 55-89,3 23-156,-3 0 0,-4 174-1,-7-253-228,0 1 0,-2-1 0,1 1 0,-1-1 1,-1 0-1,0 0 0,-1 0 0,0 0 0,-1-1 0,0 0 0,0 0 0,-11 11 0,12-15-5,-1-1-1,0-1 1,0 1 0,0-1-1,-1 0 1,0-1-1,0 0 1,0 0 0,-1 0-1,1-1 1,-1 0-1,0 0 1,0-1 0,0 0-1,0 0 1,0-1 0,0 0-1,-1-1 1,-12 0-1,4-1-227,0-1-1,0 0 0,0-1 0,0-1 1,1-1-1,-31-13 0,37 14-795,1-1 0,0-1 0,0 0 0,0 0 0,1 0 0,0-1 0,-11-12 0,-7-16-7551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2:33.6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12 9668,'4'-11'3968,"1"11"-2197,3 19-1548,-3-6-6,-4-11-224,0-1-1,0 0 0,-1 1 1,1-1-1,-1 1 0,1-1 1,-1 0-1,0 1 0,1-1 1,-1 1-1,0-1 0,0 1 1,0 0-1,0-1 0,0 1 1,-1 2-1,1-4 34,-1 1 0,1-1-1,0 1 1,-1-1 0,1 0 0,0 0 0,-1 1 0,1-1 0,-1 0-1,1 1 1,0-1 0,-1 0 0,1 0 0,-1 0 0,1 0 0,-1 1-1,1-1 1,-1 0 0,1 0 0,-1 0 0,1 0 0,0 0 0,-1 0-1,1 0 1,-1 0 0,1 0 0,-1-1 0,1 1 0,-1 0 0,1 0-1,-1-1 1,-18-12-1517,19 11 1075,-1 1-1,0 0 0,1 0 1,-1 0-1,0 0 0,1-1 0,-1 1 1,1 0-1,0 0 0,-1-1 0,1 1 1,0 0-1,0-1 0,0 1 0,0 0 1,0-3-1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2:34.5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437 18 7523,'-4'-2'4169,"-27"-6"-3557,-28 3-317,-1 3-1,1 2 1,-1 3-1,-66 12 1,124-15-288,1 0 1,-1 1-1,1-1 0,0 0 1,-1 1-1,1-1 1,-1 1-1,1-1 0,0 1 1,-1 0-1,1 0 0,0-1 1,0 1-1,0 0 0,-1 0 1,1 0-1,0 0 1,0 1-1,0-1 0,1 0 1,-1 0-1,0 1 0,0-1 1,1 0-1,-1 1 0,1-1 1,-1 0-1,1 1 1,-1-1-1,1 1 0,0-1 1,0 3-1,0 4-6,1 0 0,0 0 0,0 0-1,1 0 1,3 9 0,2 18 15,9 109 352,-7 2 0,-6-1 1,-23 216-1,8-270-107,-5 63 110,16-130-312,0-1 0,2 1-1,1-1 1,6 31 0,-7-50-49,0 0 1,1 0-1,-1-1 1,1 1-1,0 0 1,0-1-1,0 0 1,0 1-1,1-1 1,-1 0-1,1 0 1,0 0-1,0-1 1,0 1-1,0-1 1,0 1-1,1-1 1,-1 0-1,1 0 1,-1-1-1,1 1 1,0-1-1,-1 0 1,1 0-1,0 0 1,0 0-1,5 0 1,12 1-7,0-1 1,0-1-1,0-1 1,20-3 0,-19 2-66,117-17-940,-119 15-1469,0-2 1,28-10-1,-19 2-5800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26.9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0 166 9540,'5'-11'392,"-1"0"0,1 0 0,0 0 0,1 1 0,1 0-1,-1 1 1,2-1 0,-1 1 0,1 0 0,0 1 0,1 0 0,10-7-1,-13 11-369,0 0 0,1 0 1,-1 1-1,1-1 0,0 2 0,0-1 0,0 1 0,0 0 0,1 0 0,-1 1 0,0 0 0,1 0 0,-1 1 0,1 0 0,-1 0 0,1 1 0,-1 0 0,1 0 0,-1 1 1,8 2-1,-6 0 23,1 0 1,-1 1 0,1 0 0,-2 1 0,1 0 0,0 0 0,-1 1 0,0 0-1,-1 0 1,0 1 0,0 0 0,0 0 0,-1 1 0,0 0 0,8 18 0,-11-22-37,0 1 1,-1-1 0,0 1 0,0 0 0,-1 0 0,1 0 0,-1 0 0,-1 0 0,1 0 0,-1 0 0,0 0 0,0 0 0,-1 0 0,0 0-1,0 0 1,0 0 0,-1 0 0,1 0 0,-2 0 0,1-1 0,-1 1 0,1-1 0,-1 1 0,-1-1 0,1 0 0,-1 0 0,0-1-1,-7 7 1,-3 1 39,-1 0 0,-1-1 0,0-1 0,-26 13 0,32-18-443,-1-1-1,1 0 1,-1 0 0,0-1 0,0 0 0,0-1 0,-1 0 0,-19 0 0,19-5-4278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2:34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 10645,'2'-23'2930,"-1"8"759,1 40-2878,2 33-600,4 91 32,43 223-1,-46-351-595,1 0 0,1 0 0,15 32 0,-1-18-2382,3-4-3304,-7-16-2530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2:35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213 111 8068,'6'-10'669,"0"0"0,2 0 0,-1 1 0,1 0 0,0 0 0,1 1 0,0 0 0,18-13 0,-23 19-603,0 0 0,-1 0 0,1 0 0,0 1 0,0-1 0,0 1 0,0 0 0,0 0 0,0 0 0,0 0 0,1 1 0,-1 0 0,0 0 0,0 0-1,1 0 1,-1 1 0,0 0 0,0 0 0,0 0 0,0 0 0,0 0 0,0 1 0,0 0 0,0 0 0,-1 0 0,1 0 0,-1 0 0,7 6 0,-7-5-43,0-1 0,0 1 0,0 0 0,0 0 0,0 1 1,-1-1-1,1 0 0,-1 1 0,0-1 0,0 1 0,-1 0 0,1 0 0,-1 0 0,1 0 0,-1 0 0,0 0 0,-1 0 1,1 0-1,-1 0 0,0 0 0,0 0 0,0 1 0,0-1 0,-1 0 0,0 0 0,0 0 0,0 0 0,0 0 1,0 0-1,-4 7 0,1-5-3,0 0 0,0 0 0,0 0 1,-1-1-1,0 1 0,0-1 0,0 0 0,-1-1 1,1 1-1,-1-1 0,0 0 0,0 0 0,-1-1 1,1 0-1,-1 0 0,-14 4 0,0-3-12,0 0-1,0-2 0,-1 0 1,1-1-1,-1-1 0,1-1 1,0-1-1,-1-1 1,1-1-1,0-1 0,0-1 1,-35-15-1,54 21-27,0-1 0,0 0-1,0 0 1,0-1 0,0 1 0,0 0-1,0-1 1,1 1 0,-1-1 0,0 1-1,1-1 1,-1 0 0,1 0 0,0 0-1,-1 0 1,1 0 0,0 0 0,-1-2-1,2 2-6,0 1-1,0-1 0,0 1 1,0 0-1,0-1 0,1 1 1,-1-1-1,0 1 1,1 0-1,-1-1 0,1 1 1,-1 0-1,1-1 0,0 1 1,0 0-1,-1 0 0,1 0 1,0 0-1,0 0 1,0 0-1,2-2 0,4-2-169,-1 0-1,1 1 0,1 0 1,-1 0-1,1 0 0,-1 1 1,1 0-1,11-3 0,8 1-3234,54-5 0,-19 8-4073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2:35.6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803 200 8676,'-2'-9'731,"0"0"1,-1 1-1,0-1 1,0 1-1,-1-1 0,0 1 1,0 0-1,-8-10 1,5 9-647,-1-1 0,0 2 1,0-1-1,-1 1 0,0 0 1,-1 1-1,0 0 0,0 0 0,0 1 1,-1 0-1,0 1 0,0 1 1,0-1-1,-1 2 0,1 0 1,-17-3-1,25 6-77,1-1 0,0 0 1,-1 1-1,1 0 0,0 0 0,-1-1 0,1 1 0,0 1 1,-1-1-1,1 0 0,0 1 0,-1-1 0,1 1 1,0-1-1,-1 1 0,1 0 0,0 0 0,0 0 1,0 1-1,0-1 0,0 0 0,0 1 0,0-1 0,1 1 1,-1 0-1,0-1 0,1 1 0,-1 0 0,1 0 1,0 0-1,0 0 0,0 0 0,0 0 0,-2 4 1,3-2-9,0 0 0,0 0 0,0 0 0,0 0 1,0 0-1,1 0 0,0 0 0,0 0 0,0 0 1,0 0-1,0 0 0,1-1 0,0 1 1,0 0-1,0-1 0,0 1 0,0-1 0,1 0 1,5 5-1,-1 0-15,1-1 1,-1-1 0,2 1 0,-1-1-1,0-1 1,1 0 0,0 0-1,1-1 1,-1 0 0,1 0 0,14 3-1,-19-6 8,0 0 0,0-1 0,0 1-1,-1-1 1,1 0 0,0 0 0,0-1-1,0 1 1,0-1 0,-1 0-1,1 0 1,0-1 0,-1 0 0,1 0-1,-1 0 1,1 0 0,-1 0 0,0-1-1,0 0 1,0 0 0,-1 0 0,1 0-1,-1-1 1,1 1 0,4-8 0,0-3 160,-2 0 1,1-1-1,6-23 1,-8 22 436,-4 18 271,-4 203-899,2-27 52,-1-151-4,-1 1 0,-2-1 0,0 0 0,-12 34 0,13-51 8,-1-1-1,0 0 1,-1 0-1,1 0 1,-2-1 0,1 1-1,-1-1 1,0-1-1,-1 0 1,0 0-1,0 0 1,-1-1 0,1 0-1,-1-1 1,-1 0-1,1 0 1,-1-1-1,0 0 1,0-1 0,-16 4-1,-2 0 33,-1-2 0,0-1 0,0-1-1,0-2 1,0-1 0,-37-4 0,33 0-830,0-2 0,1-1 0,0-1 0,-35-14 0,56 18 258,-1-1-1,1 0 1,0-1 0,0 0-1,0-1 1,1 0-1,0-1 1,0 0 0,1 0-1,0-1 1,1 0 0,0 0-1,-14-21 1,6-12-7698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2:36.0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76 9877,'-8'-17'1997,"6"12"-1575,0 0 0,-1-1 1,1 1-1,-1 0 0,0 0 1,0 1-1,0-1 1,-1 1-1,0 0 0,-6-7 1,9 13-358,0 1 0,0-1 0,0 0 0,0 0 0,0 0 0,1 0 0,-1 0 0,1 1 0,-1-1 0,1 0-1,0 1 1,0-1 0,0 0 0,0 3 0,0-4-44,0 244 601,-1 33-380,0-191-231,2-47-426,-2 0 0,-2 0 0,-9 43 0,12-82 346,0 1 0,0-1-1,0 0 1,-1 1 0,1-1-1,-1 0 1,1 0 0,-1 1 0,1-1-1,-1 0 1,0 0 0,1 0-1,-1 0 1,0 0 0,0 0-1,0 0 1,0 0 0,-2 1-1,3-2-13,-1 0-1,0 0 0,1 1 1,-1-1-1,0 0 0,0 0 1,1 0-1,-1-1 0,0 1 0,0 0 1,1 0-1,-1 0 0,0 0 1,1-1-1,-1 1 0,0 0 0,1-1 1,-1 1-1,0 0 0,1-1 1,-1 1-1,1-1 0,-2 0 1,-2-3-504,0-1 0,1 1 0,-1-1 1,1 0-1,0 1 0,-5-12 1,-5-20-3069,2-8-1972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2:36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0 367 7283,'12'-58'2382,"-4"14"-400,21-66 1,-25 100-1834,0 0 0,0 0 0,1 0 1,0 0-1,0 1 0,1-1 0,1 2 0,0-1 1,0 1-1,0 0 0,14-11 0,-16 15-110,0 0-1,0 1 0,1 0 0,-1 0 1,1 0-1,0 0 0,-1 1 0,1 0 1,0 0-1,1 1 0,-1 0 0,0 0 1,0 0-1,1 1 0,-1 0 0,0 0 1,0 1-1,1-1 0,-1 1 0,0 1 1,0-1-1,0 1 0,0 0 0,0 0 1,0 1-1,-1 0 0,1 0 0,-1 0 1,0 1-1,8 6 0,-7-5-19,0 2 1,0-1-1,0 0 0,-1 1 1,0 0-1,0 1 1,-1-1-1,0 1 0,0 0 1,-1 0-1,0 0 0,0 0 1,-1 0-1,0 1 0,0-1 1,-1 1-1,0-1 0,-1 1 1,0 0-1,0-1 0,-3 16 1,0-12 27,0 0 1,-1 0-1,-1 0 1,0 0-1,0 0 1,-1-1-1,-1 0 1,0 0-1,0-1 1,-1 0-1,0 0 1,-1-1-1,0 0 1,-1 0-1,0-1 1,-20 12-1,11-8-512,0-1 0,-1-1 0,-32 11-1,25-12-2562,-1-2 0,-34 6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2:36.8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226 26 10501,'-1'-2'220,"0"1"0,0-1 1,0 0-1,-1 1 0,1-1 0,0 1 1,0-1-1,-1 1 0,1 0 1,-1-1-1,1 1 0,-1 0 0,0 0 1,0 0-1,1 0 0,-1 0 0,0 1 1,0-1-1,0 0 0,-3 0 1,2 1-117,0 0 0,-1 0 1,1 1-1,0-1 1,0 1-1,0-1 1,0 1-1,-1 0 1,1 0-1,1 1 0,-6 2 1,-1 1-39,0 1-1,0 1 1,1-1 0,0 1-1,0 1 1,-11 13 0,9-6 13,0 0 1,1 1 0,1 0 0,0 0-1,2 1 1,0 0 0,0 0 0,2 0-1,0 1 1,1-1 0,1 1 0,0 0-1,1 0 1,2 0 0,-1 0 0,5 20-1,-2-14-262,2-1 0,0 1 0,2-1 0,1 0 0,0-1 0,2 0 0,0 0 0,1-1 0,2-1 0,0 0 0,25 30 0,-34-46-662,-1-1 0,1 1 0,0-1 0,1 1 0,-1-1 0,0 0-1,1-1 1,5 3 0,10 3-7532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2:37.1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83 6883,'2'-5'277,"0"0"-1,0 0 1,1 1 0,0-1-1,0 0 1,0 1 0,0 0-1,0 0 1,1 0-1,0 0 1,0 0 0,0 1-1,0-1 1,1 1 0,-1 0-1,1 1 1,0-1 0,0 1-1,0 0 1,0 0-1,0 1 1,0-1 0,8 0-1,-6 1-216,-1 1-1,0 0 1,0 1-1,0-1 0,0 1 1,0 0-1,0 1 0,0 0 1,-1-1-1,1 2 1,0-1-1,-1 1 0,0 0 1,1 0-1,-1 0 1,0 1-1,-1 0 0,1 0 1,-1 0-1,8 9 0,-5-5-13,0 1 0,-1 0 0,-1 0-1,0 0 1,0 1 0,0-1-1,-1 1 1,-1 0 0,0 0 0,0 1-1,2 18 1,-4-22-32,-1 1-1,0-1 1,-1 0-1,0 1 1,0-1-1,0 0 1,-1 0-1,0 0 1,0 0-1,-1 0 1,0 0-1,0 0 1,-1-1-1,1 0 1,-1 0 0,-1 0-1,1 0 1,-7 5-1,2 0 7,-35 31 38,41-39-45,0 0 0,0-1 1,-1 1-1,1-1 0,-1 0 1,1 0-1,-1 0 0,0 0 1,0-1-1,-8 3 0,11-5-8,1 1-1,-1-1 0,0 1 1,1 0-1,-1-1 0,0 1 1,1-1-1,-1 1 0,1-1 1,-1 1-1,1-1 0,0 0 1,-1 1-1,1-1 0,-1 0 0,1 1 1,0-1-1,0 0 0,-1 1 1,1-1-1,0 0 0,0 0 1,0 1-1,0-1 0,0 0 1,0 0-1,0 1 0,0-1 1,0 0-1,0 0 0,0 1 1,0-1-1,1 0 0,-1 1 1,1-2-1,6-30 46,4 9-49,1 2 1,1-1-1,1 2 1,1 0-1,33-35 1,-26 30 3,-1 0 1,27-43 0,-43 60-45,7-12 407,-9 23-77,-4 14-76,-3 9-171,-1 5 241,1 1 0,2 0 0,1 0 0,6 59 0,-4-83-479,0 0 1,1 0-1,0 0 1,1 0-1,0 0 1,0-1-1,1 0 1,0 1-1,0-1 1,0 0-1,1-1 1,0 1-1,1-1 1,-1 0-1,1-1 0,0 1 1,1-1-1,-1 0 1,1-1-1,0 1 1,0-1-1,0-1 1,1 1-1,10 2 1,14 3-4839,1-5-3417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2:37.5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158 45 8772,'4'2'3152,"-4"-2"-3044,0 0 1,0 0 0,0 1-1,0-1 1,0 0 0,0 0-1,0 0 1,0 0 0,0 0-1,0 1 1,0-1 0,0 0 0,-1 2 1629,1-2-1629,-5 18 1441,-8 16-1354,3-19 76,10-15-271,-1-1 1,1 1-1,0 0 1,0-1 0,-1 1-1,1 0 1,0-1-1,0 1 1,-1-1-1,1 1 1,0 0 0,0-1-1,0 1 1,0-1-1,-1 1 1,1 0-1,0-1 1,0 1-1,0-1 1,0 1 0,0-1-1,0 1 1,0-1-1,0 1 1,0 0-1,1-1 1,-1 1-1,0-1 1,0 1 0,0-1-1,0 1 1,1-1-1,0-5-38,1-1 0,0 1 0,0 0 0,1 0 0,-1 0 0,1 0 1,1 0-1,-1 1 0,1-1 0,0 1 0,0 0 0,0 0 0,1 1 0,8-8 0,-11 10 29,0 1 0,0 0 0,0-1 0,0 1-1,0 0 1,0 0 0,0 0 0,0 1 0,1-1 0,-1 0 0,0 1 0,0 0 0,1-1 0,-1 1 0,0 0 0,1 0 0,-1 0-1,0 0 1,1 1 0,-1-1 0,0 1 0,0-1 0,1 1 0,-1 0 0,0 0 0,0 0 0,0 0 0,0 0 0,0 0 0,0 1-1,0-1 1,-1 0 0,1 1 0,0 0 0,-1-1 0,1 1 0,-1 0 0,0 0 0,1 0 0,-1 0 0,0 0 0,0 0 0,1 5-1,0-2 15,0 0 0,0 1 0,0 0 0,-1-1 0,0 1 0,0 0 0,-1 0 0,1-1 0,-1 1 0,0 0 0,-1 0 0,0 0 0,0-1 0,0 1 0,0 0-1,-1-1 1,0 1 0,0-1 0,-6 10 0,-5 9 111,-2 0 0,-34 42 0,28-39-53,-68 83-487,58-75-2083,0-1-3425,15-16-2070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2:37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8932,'26'24'4526,"-11"-16"-4187,0-1 0,1 0 1,22 7-1,3-5-75,0-2 0,1-1 0,0-2 0,75-3 1,-103-1-218,-20 0-15,-1 1 0,1 1 0,-1-1 0,1 1-1,0 0 1,0 0 0,0 1 0,0 0 0,0 0-1,-6 4 1,-1 2 45,0 0-1,-23 21 0,28-21-34,0 0 0,0 1 0,1 0 0,0 0-1,1 0 1,0 1 0,1 0 0,0 0 0,0 0-1,1 1 1,1-1 0,0 1 0,1 0 0,0 0-1,0 22 1,1-28-50,2 1 0,-1-1 0,1 1 0,0-1 0,0 0-1,1 1 1,0-1 0,0 0 0,0 0 0,1 0 0,0 0 0,0-1-1,0 1 1,1-1 0,0 0 0,0 0 0,0 0 0,1 0-1,-1-1 1,1 0 0,0 0 0,0 0 0,1 0 0,-1-1 0,1 0-1,0 0 1,0 0 0,0-1 0,0 0 0,0 0 0,7 1 0,-2-1-301,0-1 1,1 0 0,-1 0 0,0-1 0,0 0 0,18-3 0,33-12-6206,-25 1-1970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2:38.3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158 6 9524,'1'0'129,"-1"-1"-1,0 1 1,0-1-1,1 1 1,-1 0-1,1-1 1,-1 1 0,0 0-1,1-1 1,-1 1-1,1 0 1,-1-1-1,1 1 1,-1 0-1,1 0 1,-1 0-1,1 0 1,-1-1-1,1 1 1,-1 0-1,1 0 1,-1 0-1,1 0 1,-1 0-1,1 0 1,-1 0-1,1 0 1,-1 0-1,1 1 1,-1-1 0,1 0-1,-1 0 1,1 1-1,15 16 1051,8 30-1060,-24-45 91,10 25-18,-2 0 0,0 0 0,-2 1 0,-2 0 0,0 0 1,-2 0-1,-1 0 0,-1 1 0,-6 47 0,0-36-181,-2-1-1,-1 1 1,-3-2 0,-1 0-1,-1 0 1,-25 44-1,30-65-410,-1-1 1,-1 1-1,-22 24 0,-22 9-6650,24-28-1682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15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9925,'74'14'5490,"23"-10"-4357,106-10-1260,-203 6 129,1 0-1,-1 0 1,0 0 0,0 0-1,1 0 1,-1 0 0,0 0-1,1 0 1,-1 0 0,0 0-1,1 0 1,-1 0 0,0 0-1,0 0 1,1 0 0,-1 0-1,0 0 1,1 0 0,-1 0-1,0 0 1,0 0 0,1 0-1,-1 1 1,0-1 0,0 0-1,1 0 1,-1 0 0,0 1-1,0-1 1,1 0 0,-1 0-1,0 1 1,0-1 0,0 0-1,0 0 1,0 1 0,1-1-1,-1 0 1,0 0 0,0 1-1,0-1 1,0 0 0,0 1-1,0-1 1,0 0 0,0 0 0,0 1-1,-11 18 68,-33 25 41,35-36-81,-81 73 124,48-45 18,-72 80 1,111-113-157,1-1 1,0 1-1,-1 1 0,1-1 1,1 0-1,-1 0 0,0 1 0,1-1 1,-1 1-1,1-1 0,0 1 1,-1 6-1,3-8-7,-1-1 0,0 1 0,1 0 0,-1-1 0,1 1 0,0-1 0,-1 1 0,1-1 0,0 1-1,0-1 1,0 1 0,0-1 0,0 0 0,0 1 0,0-1 0,1 0 0,-1 0 0,0 0 0,1 0 0,-1 0 0,0 0 0,1 0 0,-1-1 0,1 1 0,0 0 0,-1-1 0,1 0 0,0 1 0,2-1 0,29 7 65,0-3 1,0 0-1,0-3 1,0 0-1,54-7 1,-9 2-224,-45 3-282,60-4-972,-33-9-6122,-37 5-1030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27.3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11 9909,'0'0'111,"0"-1"1,0 1 0,0-1 0,-1 1 0,1-1 0,0 1 0,0-1 0,0 1 0,-1-1 0,1 1-1,0 0 1,-1-1 0,1 1 0,0-1 0,-1 1 0,1 0 0,0-1 0,-1 1 0,1 0 0,-1 0-1,1-1 1,0 1 0,-1 0 0,1 0 0,-1 0 0,1-1 0,-1 1 0,1 0 0,-1 0 0,1 0 0,-1 0-1,1 0 1,-1 0 0,1 0 0,-1 0 0,1 0 0,-2 0 0,-18 15 751,-13 28-877,21-22 199,2 2 0,0-1 0,2 1 0,0 1 0,2-1 1,0 1-1,2 1 0,1-1 0,-1 44 0,4-26 5,2-1 0,2 1 0,2-1 0,22 80 0,-19-93-120,1 0 0,2 0 1,0-1-1,2 0 0,1-2 1,29 38-1,-32-47-355,1-2-1,1 0 1,0-1 0,25 19 0,-28-25-628,1 0 0,-1 0 1,1-1-1,1 0 0,-1-1 0,1-1 1,16 4-1,11-2-8646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2:38.7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215 18 8084,'-35'-16'4706,"31"14"-3416,13 4-606,6 1-681,106 19 704,186 9 0,-202-22-270,-133 25 228,4-5-600,0 1 0,2 1 0,2 1 0,-19 37 0,30-49-45,1 0-1,1 0 0,1 1 0,0-1 1,2 1-1,0 1 0,2-1 0,-1 39 0,5-24 1,2 0 0,1 0 0,19 67-1,47 98 35,-46-139-38,-3 2 0,28 131 1,-48-186-14,-1 0 1,0 1-1,-1-1 0,0 0 0,-1 1 1,1-1-1,-2 0 0,1 0 1,-1 0-1,-1 0 0,0 0 1,0 0-1,-1-1 0,-5 11 1,3-10 6,0-1 1,-1 1-1,0-1 1,-1-1-1,1 0 1,-1 0-1,-1 0 1,1-1-1,-1 0 1,0-1 0,-1 0-1,-11 5 1,-2-1 119,-1-1 0,0-1 0,0-1 0,0-1 0,0-1 0,-1-2-1,0 0 1,-46-3 0,25-3-865,-69-16-1,10-6-5982,44 9-4396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2:51.5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69 8932,'-1'-8'1045,"1"1"-337,0-1 1,-1 1 0,0 0-1,-1-1 1,0 1 0,-3-10 0,8 29-596,-1 1 0,0-1 0,-1 1 1,0-1-1,-1 1 0,-1-1 1,1 1-1,-4 14 0,1 2 52,-20 229 344,-8 140-40,31-135-4835,2-251-375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2:51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1580 16 7796,'-17'4'4660,"-146"26"-2901,-275-23-336,-1-33-267,231 11-769,-91-1-480,284 17-264,14 4-1739,23 7-4234,2-3-1959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2:53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69 9092,'-30'-11'5110,"29"7"-3955,18 1-974,163 0-133,-90 4-26,0-4 0,0-4 0,95-20 0,-163 20-47,2 2 285,-25 11-66,-13 8-4,-45 43 120,-74 94 1,78-85-259,-68 63 1,101-109-38,-1-1 1,-1-1 0,0-1-1,-1-1 1,-1-2 0,0 0-1,-30 10 1,24-14 11,20-6-19,-1 0-1,0 1 1,1 0-1,0 1 0,-13 8 1,73-1-1003,69 13 942,59 9 28,-147-32 29,0 0 1,0-2-1,0-2 0,39-4 1,196-48 91,-120 22-499,-119 26 225,6-1-1855,-10 2-3119,-9 1-3327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2:54.9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239 79 4018,'11'-1'992,"1"0"0,-1-1 1,0-1-1,0 0 0,14-5 1,-17 4-799,0 1 0,-1 1 1,1-1-1,0 2 0,1-1 1,-1 1-1,0 0 1,0 1-1,1-1 0,14 3 1,-44-5 479,-1 1 0,-38 1 1,-28-1-391,67 0-173,-31-3 369,0-2 0,-56-15-1,312 40-536,-166-16 21,13 2-258,89 3 54,-49-7-3284,-79-2-830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3:01.5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255 917 3874,'-3'-26'610,"2"0"1,1 1-1,1-1 1,1 0-1,1 1 0,2-1 1,13-43-1,-4 27-315,1 1-1,3 0 1,39-66-1,-42 85-245,1 1-1,2 0 0,0 1 1,1 1-1,0 1 0,2 1 1,0 0-1,1 2 0,1 0 1,0 2-1,41-18 0,24-5-44,176-45-1,-248 77 5,97-24-17,136-16-1,-180 36 3,0 3 0,1 4-1,90 8 1,-132-3-1,0 1-1,0 1 1,-1 1 0,0 1-1,0 2 1,-1 0 0,0 2-1,0 1 1,26 19 0,-32-19-9,-2 2 0,0 0 0,0 1 0,-1 1 0,-1 1 1,-1 0-1,-1 1 0,0 1 0,-1 0 0,-1 0 0,11 29 1,-6-4-15,-2 1 1,-2 0-1,-2 0 1,-3 1-1,-1 1 1,1 72-1,-8-56 3,-3-1 1,-3 1-1,-2-1 0,-24 88 1,17-101 39,-3-1 0,-2-1 0,-1-1 1,-3-1-1,-2 0 0,-2-2 1,-2-2-1,-1 0 0,-3-2 1,-1-2-1,-2-1 0,-1-1 1,-2-3-1,-1-1 0,-1-2 1,-2-2-1,-1-2 0,-1-2 0,-2-1 1,0-3-1,-1-2 0,0-3 1,-1-1-1,-1-3 0,-58 6 1,49-13 46,1-3-1,-1-2 1,1-3 0,-1-3 0,1-2 0,1-3 0,0-2 0,0-3-1,-65-28 1,81 27-15,1-2-1,1-1 0,1-2 1,1-2-1,1-2 1,1-1-1,1-1 0,2-2 1,1-2-1,2-1 0,1-1 1,-41-65-1,54 70-150,0-2-1,2 0 1,2-1 0,1 0-1,-12-62 1,16 51-1419,2 0 1,0-49-1,8-16-4554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3:02.4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7635,'1'-2'204,"0"1"-1,0 0 1,0 0-1,0 0 1,1 0-1,-1 0 1,0 1-1,1-1 1,-1 0-1,0 1 0,1-1 1,-1 1-1,1-1 1,-1 1-1,1-1 1,-1 1-1,1 0 1,-1 0-1,1 0 1,-1 0-1,1 0 0,0 0 1,-1 0-1,1 1 1,-1-1-1,3 1 1,42 13 204,5 11-15,0 1 0,87 62 0,-63-39-292,-69-44-102,83 53-337,185 88 0,-265-142 65,49 18-815,-55-21 796,0 0 0,-1 0-1,1-1 1,0 1 0,0-1 0,0 0-1,0 0 1,-1 0 0,1 0-1,0 0 1,0 0 0,0-1 0,0 1-1,-1-1 1,1 0 0,0 0-1,3-1 1,0-7-2827,-5-1-1264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3:02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214 66 4834,'-16'-9'1254,"5"3"-210,-1 0 1,1-1-1,1 0 1,-1-1-1,-14-14 1,77 52 318,-19 1-1210,-1 2 0,-2 1 0,29 42-1,0 0-58,-48-64-92,-6-7 11,-1 0-1,1 0 1,-1 1-1,0 0 1,5 9-1,-9-13-5,1-1 0,-1 0 0,1 0 0,-1 0 0,0 0 0,0 0 0,0 1 0,1-1 0,-1 0 0,0 0-1,0 0 1,-1 0 0,1 1 0,0-1 0,0 0 0,-1 0 0,1 0 0,0 0 0,-1 0 0,1 0 0,-1 0 0,1 0 0,-1 0 0,0 0-1,1 0 1,-1 0 0,0 0 0,0 0 0,0 0 0,0-1 0,0 1 0,0 0 0,0 0 0,0-1 0,0 1 0,0-1 0,0 1 0,0-1-1,-2 1 1,-30 10 49,0-2 0,-1-1-1,-1-1 1,1-2 0,-44 1 0,-1 1-305,56-5-231,-12 2-1294,13 2-3298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3:03.5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51 7043,'11'-47'6199,"-11"44"-5172,-1 6-303,-6 25-371,-48 367 475,43-288-739,13-114-50,3-29-14,1 0-1,18-64 0,-10 65-64,1 1-1,2 0 0,39-61 0,-44 78 27,1 1 0,0 1-1,2 0 1,-1 0 0,2 2-1,0-1 1,0 2-1,1 0 1,20-10 0,-35 21 10,0 0 1,0 1 0,0-1 0,0 1 0,0-1-1,0 1 1,1 0 0,-1-1 0,0 1 0,0 0-1,0 0 1,1-1 0,-1 1 0,0 0 0,0 1-1,1-1 1,-1 0 0,0 0 0,0 0-1,0 1 1,1-1 0,-1 0 0,0 1 0,2 1-1,-1-1 6,-1 1-1,1 0 0,-1-1 0,1 1 1,-1 0-1,0 0 0,0 0 0,0 0 0,0 0 1,0 0-1,0 0 0,0 0 0,0 3 0,2 12 35,-1 0 0,0 0 0,-1 21 0,-1-14-4,3 18-70,-2-4 135,8 42 0,-7-71-220,-1 0 0,2-1 1,-1 1-1,1-1 0,0 1 0,1-1 0,0 0 0,0 0 0,1-1 0,7 11 1,-10-16-511,0 0-1,0 0 1,0 0 0,0 0 0,0-1 0,1 1 0,-1-1 0,1 1 0,-1-1 0,4 1 0,9 1-7373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3:03.9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1 101 7603,'0'-5'434,"0"0"-1,0 0 0,0 1 1,1-1-1,-1 0 0,1 1 1,0-1-1,1 1 0,-1-1 1,1 1-1,0-1 0,0 1 1,4-6-1,-3 7-413,0 0 0,0 0 0,0 1 1,1 0-1,-1-1 0,1 1 0,-1 1 0,1-1 1,0 0-1,0 1 0,0 0 0,0 0 0,0 0 1,0 0-1,8 0 0,-6 0-3,0 1 0,-1 0 0,1 0-1,0 0 1,0 0 0,0 1 0,-1 0 0,1 0 0,-1 0 0,1 1-1,-1 0 1,1 0 0,-1 0 0,0 1 0,0 0 0,0 0 0,9 7-1,-8-4 18,0 1-1,0 0 1,-1 0 0,0 0-1,0 0 1,0 1-1,-1 0 1,-1 0-1,1 0 1,3 16-1,-1-2 22,-2 0 0,0 1 0,-2 0 0,-1 0 0,0 0-1,-2 0 1,0 0 0,-7 30 0,8-50-42,-1 1 0,1-1 0,-1 0-1,0 1 1,0-1 0,-1 0 0,1 1 0,-1-1 0,1 0 0,-1 0 0,0 0 0,0 0-1,0 0 1,0-1 0,-1 1 0,1-1 0,-1 1 0,0-1 0,0 0 0,0 0-1,0 0 1,0-1 0,0 1 0,0-1 0,0 1 0,-1-1 0,1 0 0,0 0 0,-1-1-1,1 1 1,-1-1 0,1 1 0,-5-1 0,2-1 10,1 0 0,-1 0 0,1-1 0,-1 1 0,1-1 0,0 0 0,0-1 0,0 1 0,0-1 0,0 0 0,1 0 0,-1 0 0,1-1 0,0 0 0,0 0 0,0 0-1,1 0 1,-1 0 0,1-1 0,-5-9 0,3 3-53,1 1 0,1-1-1,-1 0 1,2-1 0,-1 1-1,2-1 1,-1 1 0,2-1-1,0 1 1,0-1 0,1 1-1,0-1 1,1 1-1,4-15 1,-4 17-688,1 0 0,0 0 0,1 0 0,0 0 0,0 0 0,1 1 0,0-1 0,0 1 0,1 1 0,11-12 0,11-2-6992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27.6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7780,'22'5'7162,"28"-6"-7469,-39 1 970,71-5-170,-53 2-425,0 1 0,0 1 0,0 2 0,0 1-1,1 1 1,36 9 0,-65-12-64,0 0 0,-1 0 0,1 0 0,0 1 1,0-1-1,-1 0 0,1 1 0,0-1 0,-1 1 0,1-1 0,0 0 0,-1 1 0,1 0 0,-1-1 0,1 1 0,-1-1 0,1 1 1,-1 0-1,1-1 0,-1 1 0,0 0 0,1-1 0,-1 1 0,0 0 0,0 0 0,1-1 0,-1 1 0,0 0 0,0 1 1,-10 26 127,-33 24 111,39-48-213,-30 30 274,-46 34 0,57-51-131,0 2-1,2 0 1,0 1 0,1 1 0,1 1-1,-24 36 1,42-57-169,1 0-1,-1 0 0,0 0 0,1 0 1,-1 0-1,1 0 0,-1 1 1,1-1-1,0 0 0,0 0 1,-1 0-1,1 0 0,0 1 1,0-1-1,0 0 0,0 0 1,0 0-1,0 0 0,1 1 1,-1-1-1,0 0 0,1 0 0,-1 0 1,1 0-1,0 2 0,0-1 0,1-1-1,-1 0 1,1 1-1,0-1 1,0 0-1,-1 1 1,1-1-1,0 0 1,0 0-1,0-1 1,0 1-1,0 0 1,3 0-1,9 2 2,1-1-1,-1-1 0,22 0 0,-25-1 5,25 1-78,21 2-670,0-2-1,0-3 1,94-15 0,-107 1-6781,-32 11-664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3:04.2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1 212 7684,'-1'-8'1158,"3"-38"2580,-2 45-3704,0 0 1,0 1 0,0-1 0,0 0 0,0 0 0,0 0 0,0 0 0,1 0 0,-1 1 0,0-1 0,0 0 0,1 0 0,-1 1 0,1-1 0,-1 0 0,1 0 0,-1 1 0,1-1 0,-1 0 0,1 1 0,-1-1 0,1 1 0,0-1 0,-1 1 0,1-1 0,0 1 0,-1-1 0,1 1 0,0 0 0,0-1 0,0 1 0,-1 0 0,1-1 0,0 1 0,0 0 0,0 0 0,0 0 0,-1 0 0,1 0 0,0 0 0,0 0 0,1 1 0,0 0-26,0 0 0,0 0 0,-1 0 0,1 1 0,-1-1 0,1 1 0,-1-1 0,1 1 0,-1-1 0,0 1 0,0 0 0,0 0 0,0 0 0,0 0 0,0 0 0,0 0 0,-1 0 0,1 0 0,-1 0 0,1 3 0,5 47 106,-6-47-96,1 14 19,0-1-1,-1 1 1,-1 0 0,-1 0 0,-1-1 0,0 1 0,-2-1 0,-9 27 0,14-44-31,0-1-1,0 1 1,0 0 0,-1-1-1,1 1 1,0-1 0,0 1-1,0-1 1,-1 1-1,1-1 1,0 1 0,-1-1-1,1 1 1,0-1 0,-1 0-1,1 1 1,-1-1 0,1 0-1,-1 1 1,1-1-1,-1 0 1,1 1 0,-1-1-1,1 0 1,-1 0 0,1 1-1,-2-1 1,-3-13 208,2-23 16,5 19-212,1 0 0,1 0-1,0 0 1,2 1 0,-1 0-1,2 0 1,0 0-1,1 1 1,13-19 0,14-16-654,50-55 1,-79 98 481,31-32-6471,-25 33-881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3:05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1 129 7619,'7'-12'1545,"-5"6"-928,1 0 1,1 1-1,-1-1 0,1 1 0,7-8 0,-10 12-585,-1 1-1,0 0 1,1-1-1,-1 1 0,0 0 1,1 0-1,-1-1 1,1 1-1,-1 0 0,1 0 1,-1 0-1,1-1 0,-1 1 1,1 0-1,-1 0 1,1 0-1,-1 0 0,1 0 1,-1 0-1,1 0 0,-1 0 1,1 0-1,-1 0 1,1 1-1,-1-1 0,1 0 1,-1 0-1,0 0 0,2 1 1,-1 0-18,0 1-1,1-1 1,-1 1 0,0 0 0,0-1-1,0 1 1,0 0 0,0 0 0,0-1-1,-1 1 1,1 0 0,0 3 0,8 35 342,7 66 1,3 20-158,-14-109-183,-3-13-3,-1 0 0,1 0 0,-1 0-1,0 0 1,0 1 0,-1-1 0,1 0 0,-1 0-1,0 7 1,-6-44 198,9 15-203,0 1 1,1-1-1,1 1 0,1 0 1,0 1-1,1 0 1,15-25-1,6-5-16,41-50 0,-67 93 6,0 1 0,0-1 0,0 0 0,1 1 1,-1-1-1,1 1 0,0 0 0,0 0 0,0 0 1,0 0-1,0 1 0,0-1 0,0 1 0,1-1 0,-1 1 1,0 0-1,1 1 0,-1-1 0,6 0 0,-7 1 0,1 1 0,-1-1 0,0 1 0,1 0 0,-1 0-1,0 0 1,0 0 0,1 0 0,-1 0 0,0 0 0,0 1 0,0-1-1,0 1 1,-1-1 0,1 1 0,0 0 0,-1 0 0,1 0-1,-1 0 1,1 0 0,-1 0 0,0 0 0,0 0 0,0 1 0,0-1-1,-1 0 1,1 1 0,0 3 0,2 9-2,0 1 0,-1 0 0,-1 0 0,0 1 0,-1-1 0,-1 0 0,-3 17 0,-4 12 28,-16 54 0,69-205 57,-22 55-95,-4 10 0,26-43-1,-38 71 2,2 0 0,-1 1 0,2 0 0,-1 1 0,2 0 0,-1 1-1,17-13 1,-25 22 9,0-1 0,0 0 0,0 1 0,0 0 0,1-1-1,-1 1 1,0 0 0,1 0 0,-1 0 0,1 0 0,-1 1 0,1-1 0,-1 1-1,1-1 1,0 1 0,-1 0 0,1 0 0,-1 0 0,1 1 0,0-1 0,-1 0-1,1 1 1,-1 0 0,1 0 0,-1-1 0,1 1 0,-1 1 0,0-1-1,1 0 1,-1 1 0,0-1 0,0 1 0,0-1 0,0 1 0,0 0 0,-1 0-1,1 0 1,0 0 0,1 3 0,6 11-29,0 0 0,-2 0 0,0 0 0,10 34 0,-2-6-88,-4-16-58,2-1-1,1 0 1,2 0-1,32 43 1,-41-61 98,0-1 1,0 0-1,1-1 1,0 1-1,0-1 1,1-1-1,0 1 0,0-2 1,0 1-1,1-1 1,0-1-1,0 0 1,0 0-1,0-1 0,1 0 1,-1 0-1,12 0 1,-18-3 95,-1 1 0,0-1 1,1 0-1,-1 0 0,1-1 1,-1 1-1,0-1 0,1 0 0,-1 0 1,0 0-1,1 0 0,-1 0 1,0-1-1,0 1 0,0-1 1,0 0-1,0 0 0,-1 0 1,1 0-1,-1-1 0,1 1 0,-1-1 1,0 1-1,0-1 0,0 0 1,0 0-1,0 0 0,0 0 1,-1 0-1,0 0 0,0 0 1,0-1-1,0 1 0,0 0 1,0-1-1,-1 1 0,0 0 0,0-7 1,0-13 183,0 0 1,-2 0-1,-1 1 0,-9-37 1,9 47-167,1 1 13,-4-19 178,-2 0 1,-18-50 0,26 80-218,-1-1-1,1 0 1,0 0-1,-1 0 0,1 0 1,0 1-1,-1-1 1,1 0-1,-1 0 1,1 1-1,-1-1 0,0 0 1,1 1-1,-1-1 1,0 1-1,1-1 0,-1 1 1,0-1-1,0 1 1,0-1-1,1 1 0,-1 0 1,0-1-1,0 1 1,0 0-1,0 0 0,-1-1 1,0 2-2,1-1 0,-1 1 0,1-1 1,0 1-1,-1 0 0,1-1 0,0 1 0,-1 0 1,1 0-1,0 0 0,0 0 0,0 0 0,0 0 1,-2 2-1,-27 47 15,21-30-16,1 0 0,1 1-1,1 0 1,1 1 0,0 0 0,2-1 0,-1 34 0,3-46-9,1 1-1,0-1 1,1 1 0,0-1 0,0 0 0,1 0 0,0 0-1,1 0 1,0 0 0,0 0 0,1 0 0,0-1 0,1 0 0,0 0-1,0 0 1,0 0 0,1-1 0,0 0 0,1 0 0,8 7-1,-13-12 3,1-1-1,-1 1 0,0 0 0,1-1 1,-1 1-1,1-1 0,-1 0 0,1 0 1,-1 0-1,1 0 0,0-1 0,0 1 1,-1-1-1,1 1 0,0-1 0,0 0 0,0 0 1,-1 0-1,4-1 0,-3 0-3,-1 0 0,0 0 0,0 0-1,0-1 1,0 1 0,0 0 0,0-1 0,0 0-1,-1 1 1,1-1 0,-1 0 0,1 0 0,-1 0-1,1 0 1,-1 0 0,0 0 0,1-4 0,2-5-15,-1 1 0,0-1-1,0 0 1,-2 0 0,1-1 0,-1 1 0,-2-22 0,-5-38 37,2 43-3,1 0 0,1 1 0,2-1 1,1 0-1,5-32 0,-6 60-12,0 0 0,0 0 0,0 0 0,0 0 0,0 0 0,-1 0 0,1-1 0,0 1 0,0 0 0,0 0 0,0 0 0,0 0 1,0 0-1,0-1 0,0 1 0,0 0 0,0 0 0,0 0 0,0 0 0,0 0 0,0-1 0,0 1 0,0 0 0,0 0 0,0 0 0,0 0 0,0 0 0,1 0 0,-1-1 0,0 1 0,0 0 0,0 0 0,0 0 0,0 0 0,0 0 0,0 0 0,0 0 0,0-1 1,1 1-1,-1 0 0,0 0 0,0 0 0,0 0 0,0 0 0,0 0 0,0 0 0,1 0 0,-1 0 0,0 0 0,0 0 0,0 0 0,0 0 0,0 0 0,1 0 0,-1 0 0,0 0 0,0 0 0,0 0 0,0 0 0,0 0 0,1 0 0,-1 0 0,0 0 0,0 0 1,0 0-1,0 0 0,0 0 0,0 1 0,1-1 0,4 15 0,1 22 0,-3-8 3,17 111 55,-17-124-54,1-1 0,0 0 0,1 0-1,1 0 1,1-1 0,14 24 0,-20-36-53,0 0 0,0 0 0,1-1 0,-1 1 0,1-1 0,-1 1 0,1-1 1,0 1-1,-1-1 0,1 0 0,0 0 0,0 0 0,0 0 0,0 0 0,0 0 0,0-1 0,0 1 1,0-1-1,0 1 0,0-1 0,1 0 0,-1 0 0,0 0 0,0 0 0,0 0 0,0 0 0,0-1 1,1 1-1,-1-1 0,0 1 0,3-2 0,-2 0-421,-1 1 0,1-1-1,0 1 1,-1-1 0,1 0 0,-1 0-1,0 0 1,1 0 0,-1-1 0,0 1 0,0-1-1,0 1 1,2-6 0,6-16-6069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3:05.6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1 264 3970,'35'-59'1536,"1"-1"1364,36-85 1,-109 329 639,27-134-3293,3 1 0,-3 92 1,10-113-220,2 0 1,0-1-1,2 1 1,2-1-1,0 0 1,13 34 0,-17-57-75,0-1 0,1 0 0,-1 0 1,1 0-1,0-1 0,0 1 0,1-1 1,0 1-1,-1-1 0,1 0 0,1 0 1,6 5-1,-9-8-120,0 0 1,0 0-1,-1-1 1,1 1-1,0 0 0,1-1 1,-1 1-1,0-1 1,0 1-1,0-1 0,0 0 1,0 0-1,0 0 1,4-1-1,-3 1-295,0-1 0,-1 0 0,1 0-1,0-1 1,-1 1 0,1 0 0,-1-1 0,1 0-1,-1 1 1,0-1 0,0 0 0,0 0 0,3-4 0,9-12-5777</inkml:trace>
  <inkml:trace contextRef="#ctx0" brushRef="#br0" timeOffset="1">327 451 6915,'7'-38'2214,"10"-34"1684,-21 166-2225,-1-57-1429,-8 108 388,12-126-600,1 0 0,1 0-1,1 0 1,1 0 0,7 27 0,-8-41-69,-1-1-1,1 1 1,0-1-1,0 0 1,1 0-1,4 7 1,8-2-2102,-14-9 1806,0 0-1,0 0 1,0 0 0,0 0-1,0 0 1,0-1 0,0 1-1,0 0 1,0-1 0,0 1-1,0-1 1,0 1 0,0-1-1,0 1 1,-1-1 0,1 0-1,0 1 1,1-2 0,7-9-6684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3:05.9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70 7988,'4'-30'1873,"1"7"-17,-2 13-1215,-3 4-305,3 6-336,2 4-705,-2 1-1135,3 5-1474,0 6-3505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3:06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19 8148,'-33'-19'4200,"57"34"-2350,19 5-1713,0-1-1,1-3 0,2-1 0,-1-3 0,1-1 0,1-2 0,80 3 0,-127-12-134,0 0-1,1 0 1,-1 0-1,0 0 1,1 0 0,-1 0-1,0 0 1,1 0-1,-1 0 1,0 0 0,1 0-1,-1 1 1,0-1-1,1 0 1,-1 0 0,0 0-1,1 0 1,-1 0-1,0 1 1,1-1 0,-1 0-1,0 0 1,0 0-1,1 1 1,-1-1-1,0 0 1,0 1 0,0-1-1,1 0 1,-1 0-1,0 1 1,0-1 0,0 0-1,0 1 1,-7 11 25,-26 16-8,25-21-6,-36 29 31,23-21-11,1 1-1,0 1 0,1 1 0,1 1 0,1 0 0,0 2 0,-21 34 0,36-52-30,1-1 0,-1 1 0,1 0 0,0-1 0,0 1 0,0 0 0,0 0 0,0 0 0,1 0 0,-1 0 0,1 0 0,0 0 0,0 0 0,0 0 0,0 0 0,1 0 0,-1 0 0,1 0 0,0 0 0,-1 0 0,1-1 0,1 1 0,-1 0 0,0 0 0,1-1 0,-1 1 1,1-1-1,0 1 0,0-1 0,0 0 0,0 0 0,0 0 0,0 0 0,1 0 0,-1 0 0,1-1 0,-1 1 0,1-1 0,0 1 0,-1-1 0,1 0 0,4 1 0,9 3-52,0 0 1,1-1 0,0-1-1,0 0 1,0-1 0,19-1-1,123-9-1353,-54-3-2419,-59 6 638,15-1-3835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3:06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238 610 7892,'-5'-58'3630,"3"22"-2571,-2 0 1,-12-54-1,15 87-1027,1 1-1,-1-1 1,0 1-1,0-1 1,0 1-1,0-1 1,0 1 0,-1-1-1,1 1 1,-1 0-1,1 0 1,-1 0-1,0 0 1,0 0 0,0 0-1,0 1 1,0-1-1,-3-1 1,3 2-14,0 0 0,0 1 0,0 0 0,0-1 0,-1 1 0,1 0 0,0 0 0,0 0 0,0 0 0,0 0 0,0 1 0,0-1 0,0 0 0,0 1 0,0 0 0,0-1 0,-4 3 0,-2 2-1,0 0 0,1 1 1,-1-1-1,1 1 0,0 1 0,1-1 1,0 1-1,0 0 0,-5 9 1,1 0-8,2-1 0,0 2 0,0-1 1,2 1-1,0 0 0,1 0 0,1 1 1,0 0-1,-1 27 0,4-37-7,1 0 0,-1 0 0,2 0 0,-1 0 0,1 0 0,0 0 1,1 0-1,0-1 0,0 1 0,0 0 0,1-1 0,0 0 0,1 1 0,0-1 0,0 0 0,0-1 0,1 1 0,0-1 0,0 0 0,1 0 0,0 0 1,0-1-1,11 8 0,-15-12-6,1 1 1,-1-1 0,0 0 0,0 0 0,0 0 0,1 0-1,-1-1 1,0 1 0,1 0 0,-1-1 0,0 0 0,1 0-1,-1 0 1,1 0 0,-1 0 0,1 0 0,-1 0 0,0-1-1,1 1 1,-1-1 0,0 0 0,4-1 0,-2 0 1,-1-1 0,1 0 0,-1 1-1,0-1 1,0 0 0,0-1 0,0 1 0,0-1 0,-1 1 0,1-1 0,2-6 0,2-5 4,-1 0 0,0-1 0,-2 1-1,1-1 1,2-25 0,-3 4-8,-2 11 1,2 1 1,0-1 0,15-47 0,-19 72 2,0 1 0,0 0 0,0-1 0,0 1 0,0 0 1,0 0-1,0-1 0,0 1 0,0 0 0,0 0 0,0-1 0,0 1 1,1 0-1,-1-1 0,0 1 0,0 0 0,0 0 0,0-1 0,0 1 1,1 0-1,-1 0 0,0 0 0,0-1 0,0 1 0,0 0 0,1 0 1,-1 0-1,0 0 0,0-1 0,1 1 0,-1 0 0,0 0 1,0 0-1,1 0 0,-1 0 0,0 0 0,1 0 0,-1 0 0,0 0 1,0 0-1,1 0 0,-1 0 0,0 0 0,0 0 0,1 0 0,-1 0 1,0 0-1,1 0 0,-1 0 0,0 0 0,0 0 0,1 0 0,-1 0 1,0 1-1,1-1 0,8 22-22,2 39 25,-10-57 3,5 41 2,-4-23-2,2 1 1,0-1-1,1 1 1,1-2-1,1 1 0,15 33 1,-21-54-19,-1 0 0,1 1 0,0-1 0,0 0 0,-1 1 0,1-1 0,0 0 0,0 0 0,0 0-1,0 0 1,1 0 0,-1 0 0,0 0 0,0-1 0,1 1 0,-1 0 0,0-1 0,1 1 0,-1-1 0,0 1 0,1-1 0,-1 1 0,1-1 0,-1 0 0,1 0 0,1 0 0,0 0-16,0-1 1,-1 0 0,1 0-1,-1 0 1,1 0 0,-1-1-1,1 1 1,-1-1 0,0 1 0,1-1-1,-1 0 1,0 0 0,2-2-1,2-3-36,0 0-1,-1-1 1,1 1-1,-2-1 1,1 0-1,-1 0 1,6-17-1,-4-5-51,4-49 1,-8 54 106,1 1 0,1-1 1,13-42-1,5 15 2,3 1 0,2 1 0,54-76 0,18-30 267,-124 201 105,3 0 0,-19 57 1,32-76-314,2 0 0,1 1 0,1-1 1,1 1-1,2 0 0,0 30 0,3-36-18,0 1 0,2-1 0,1 0 0,0 0 0,2 0 0,0-1 0,13 29 0,-16-42-82,0 1 0,1-2 0,0 1-1,0 0 1,1-1 0,0 0 0,0 0 0,0 0 0,1 0 0,0-1 0,0 0 0,0 0-1,1-1 1,-1 0 0,1 0 0,0 0 0,0-1 0,1 0 0,-1 0 0,1-1 0,-1 0-1,1 0 1,10 0 0,-14-2-650,0 0 0,0 0 0,0 0 0,-1-1 0,1 1 0,0-1 0,0 0 0,0-1 0,6-2 0,7-6-7403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3:07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33 8516,'-1'0'121,"1"-1"0,-1 1 0,1-1 0,0 0 0,-1 1 0,1-1 0,0 0 0,0 1 0,-1-1 0,1 0 0,0 1 0,0-1 0,0 0 0,0 0 0,0 1 0,0-1 0,0 0 0,0 0 0,0 1 0,0-1 0,1 0 0,-1 1 0,0-1 0,0 0 0,1 1 0,-1-1 0,0 0 0,1 1 0,-1-1 0,1 0 0,-1 1 0,2-2 0,0 1 16,0 0 0,0 0 0,0 0 0,0 0 0,1 0 0,-1 0 0,0 0 0,1 1 0,-1-1 0,4 1 0,63 1 345,-68-1-432,31 5 69,-1 2 0,0 1 0,-1 1 0,0 2-1,0 1 1,53 30 0,34 13-7773,-81-41-56</inkml:trace>
  <inkml:trace contextRef="#ctx0" brushRef="#br0" timeOffset="1">845 114 8676,'-22'-40'4845,"21"97"-3271,1-35-1464,6 188 707,-3-182-882,1 0 0,1 0 1,2 0-1,0 0 0,15 34 1,-9-40-121,-5-13-1435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3:07.4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1 114 7267,'12'-41'1969,"0"9"32,0 9-656,-1 11-657,1 6-304,0 6-144,0 6-128,2 5-112,-2 4-144,2 3-640,-4 4-1233,-2 5-1569,-5 3-3873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3:07.8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1 313 8372,'4'-13'1144,"0"-1"1,2 1-1,9-18 1,30-35-186,-14 29-984,45-41 1,-68 72 49,0-1 0,0 1 0,0 0 0,0 0 1,1 1-1,0 1 0,0-1 0,1 1 0,-1 1 1,13-4-1,-19 7-17,0-1 0,0 1 0,0-1 1,0 1-1,0 0 0,0 0 0,0 0 1,0 1-1,0-1 0,0 1 0,0 0 0,0 0 1,0 0-1,0 0 0,-1 0 0,1 0 0,0 1 1,-1-1-1,1 1 0,-1 0 0,0 0 1,1 0-1,-1 0 0,0 0 0,0 0 0,0 1 1,0-1-1,-1 1 0,1-1 0,-1 1 1,0 0-1,1-1 0,-1 1 0,0 0 0,-1 0 1,1 0-1,0 0 0,0 4 0,0 6 18,1 0 0,-2 0 0,0 0 0,0 0 0,-1 0 0,-1 0 0,0 0 0,0 0 0,-2-1-1,-7 22 1,3-15-5,0-1 0,-1 0 0,-1 0 0,0-1 0,-2 0 0,-16 18 0,19-25 3,-2 0-1,0 0 1,0-1-1,-15 10 1,22-16-58,-1-1 0,1 1 0,0-1 0,-1 0 0,1 0 0,-1 0 0,0-1 0,1 1 0,-1-1 0,0 0 0,0-1 0,0 1 0,0-1 0,0 0 0,-9-1 0,13 1-192,0 0 0,0-1 0,0 1 0,0-1 0,1 1 0,-1 0 0,0-1 1,0 1-1,0-1 0,0 0 0,1 1 0,-1-1 0,0 0 0,0 1 0,1-1 1,-1 0-1,1 0 0,-1 0 0,1 1 0,-1-1 0,1 0 0,-1 0 0,1 0 0,0 0 1,-1 0-1,1 0 0,0 0 0,0 0 0,0 0 0,0 0 0,0 0 0,0-2 1,2-11-6768</inkml:trace>
  <inkml:trace contextRef="#ctx0" brushRef="#br0" timeOffset="1">600 23 7716,'0'1'270,"1"1"1,-1-1-1,1 0 1,-1 0 0,0 0-1,1 1 1,-1-1-1,0 0 1,0 1 0,0-1-1,0 0 1,0 0-1,0 1 1,0-1 0,-1 2-1,-13 36 273,8-24-98,-20 49 328,-17 49-31,39-101-691,1 1-1,0 0 1,1 0 0,0 0-1,1 0 1,1 24 0,0-37-49,0 0-1,0 0 1,0 0 0,0 1-1,0-1 1,1 0 0,-1 0-1,0 0 1,0 0 0,0 0-1,0 0 1,0 1 0,0-1-1,0 0 1,0 0 0,0 0-1,0 0 1,0 0 0,0 0-1,1 0 1,-1 0 0,0 0 0,0 1-1,0-1 1,0 0 0,0 0-1,0 0 1,0 0 0,1 0-1,-1 0 1,0 0 0,0 0-1,0 0 1,0 0 0,0 0-1,0 0 1,1 0 0,-1 0-1,0 0 1,0 0 0,0 0 0,0 0-1,0 0 1,1 0 0,-1 0-1,0 0 1,0 0 0,0 0-1,0 0 1,0-1 0,0 1-1,0 0 1,1 0 0,-1 0-1,0 0 1,0 0 0,0 0-1,0 0 1,0 0 0,0-1 0,0 1-1,0 0 1,0 0 0,0 0-1,0 0 1,0 0 0,13-16 36,8-18-16,2-9-30,1 0 0,2 1 0,3 2 0,1 1 0,42-43 0,-70 79 6,1 1-1,-1 0 0,1 0 0,-1 0 1,1 0-1,0 0 0,0 0 1,0 1-1,0-1 0,0 1 0,0 0 1,0 0-1,0 0 0,1 0 1,-1 0-1,0 1 0,1 0 1,-1 0-1,5 0 0,-5 1 8,0 0 0,0 0 1,0 0-1,0 1 0,-1-1 0,1 1 0,0 0 0,-1-1 0,1 1 0,-1 0 1,0 1-1,0-1 0,0 0 0,0 1 0,0-1 0,0 1 0,-1 0 0,1-1 1,-1 1-1,0 0 0,1 3 0,3 8 44,-2 0 0,1 1 1,-2-1-1,0 1 0,-1-1 0,0 1 1,-1 0-1,-1-1 0,-2 16 0,1-14-9,0 1 1,2 0-1,0 0 0,1 0 0,1 0 0,4 18 1,-4-30-59,1 1 0,-1-1 0,1 0 0,0 0 0,0 0 0,1-1 0,-1 1 1,1-1-1,0 0 0,0 0 0,1 0 0,-1 0 0,1-1 0,0 0 1,0 0-1,0 0 0,0-1 0,0 1 0,1-1 0,-1 0 0,8 1 0,58 11-2061,-6-9-3377,-10-6-2460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3:08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347 53 7011,'1'-2'194,"-1"0"0,0 0 0,0 0 0,-1 0 0,1 0-1,0 0 1,-1 0 0,1 0 0,-1 0 0,0 0 0,1 0 0,-1 0 0,0 1-1,0-1 1,0 0 0,-1 0 0,1 1 0,0-1 0,-1 1 0,1-1 0,-1 1 0,1 0-1,-4-2 1,2 1-77,-1 1 1,0-1-1,1 1 0,-1 0 0,0 0 1,0 1-1,0-1 0,0 1 0,0 0 0,0 0 1,-6 1-1,-6 2-31,0 0 0,0 1 0,0 1 0,1 0 0,-15 8 1,18-7-30,1 1 0,0 0 0,1 1 0,-1 0 0,1 0 0,1 1 0,0 0 0,0 1 0,1 0 0,0 0 0,1 1 0,0 0 1,0 0-1,1 0 0,1 1 0,-8 25 0,10-28-54,1 0 1,0 1 0,0 0 0,1-1-1,0 1 1,1-1 0,0 1-1,1 0 1,0-1 0,0 1 0,1 0-1,0-1 1,1 0 0,0 0-1,0 1 1,1-2 0,0 1-1,1 0 1,0-1 0,0 0 0,0 0-1,1 0 1,11 10 0,-4-7-193,1 0 1,0-1 0,0 0-1,0-1 1,2-1 0,-1-1 0,17 7-1,6-1-3245,75 15 0,-53-17-2822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28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0 10325,'2'24'6431,"-7"136"-5766,-33 178-526,31-289-195,14-80-1032,23-60 1,-11 37 861,-10 26 203,1 1 0,1 0 1,1 1-1,20-31 0,-27 49 52,1 0 1,-1 0-1,1 1 0,1 0 1,-1 0-1,1 1 0,1-1 1,-1 2-1,1-1 0,0 1 0,0 0 1,0 1-1,1 0 0,0 0 1,0 1-1,0 0 0,9-2 0,-20 9 99,0 0-1,-1 0 1,1 0-1,-1-1 0,0 1 1,0-1-1,-6 6 1,-60 40 498,44-32-392,0 1 0,-30 28 0,49-40-193,0 0 0,1 1 1,-1 0-1,1 0 0,0 0 0,1 1 1,0-1-1,0 1 0,0 0 1,1 0-1,1 0 0,-4 16 0,6-21-35,-1 1 0,1 0 0,0 0 0,0-1 0,1 1 0,-1 0 0,1-1 0,0 1 0,0 0 0,0-1 0,0 1 0,1-1 0,-1 1 0,1-1 0,0 0 0,0 0 0,0 0 0,1 0 0,-1 0 0,1 0 0,-1-1 0,1 1-1,0-1 1,0 1 0,0-1 0,0 0 0,1 0 0,-1-1 0,0 1 0,1-1 0,3 2 0,10 2-37,-1 0 0,1 0 0,0-1 1,0-2-1,23 2 0,-8-2-815,61-4 1,-11-13-6652,-42 2-1705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3:08.6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15 284 7091,'-4'-10'559,"1"-1"1,1 1-1,0-1 0,0 1 0,1-1 1,1 0-1,0 0 0,0 1 0,3-18 1,-1 19-513,0 0-1,0 0 1,1 1 0,0-1 0,0 1 0,1 0 0,0 0 0,1 0 0,-1 0-1,1 1 1,1 0 0,0 0 0,0 0 0,0 1 0,1 0 0,0 0-1,0 1 1,14-9 0,-17 12-32,-1 0 0,1 1-1,0-1 1,0 1 0,0 0 0,0 0-1,0 1 1,0-1 0,0 1-1,0 0 1,0 0 0,0 0 0,0 0-1,0 1 1,0-1 0,0 1-1,0 0 1,0 1 0,0-1 0,-1 0-1,1 1 1,0 0 0,-1 0-1,0 0 1,1 1 0,-1-1 0,0 1-1,0-1 1,0 1 0,5 6-1,-3-2 14,0-1 1,0 1-1,0 0 0,-1 1 0,0-1 0,0 1 0,-1-1 0,0 1 0,0 0 0,-1 0 1,0 0-1,-1 1 0,1-1 0,-1 9 0,-3-1 0,0-1 0,-1 0 0,-1 0 0,0 0 0,-1 0 0,-1-1 0,0 0 0,-1 0 0,-1-1 0,0 1 0,0-2 0,-1 1 0,-1-1 0,0-1 0,-1 1 0,0-2 0,-21 16 0,29-24-76,-1 0 0,1 0 0,-1 0 0,0 0 0,1-1 0,-1 0 0,0 1 0,0-1 0,0-1 0,-5 2 1,7-2-567,-1 0 1,1-1 0,-1 1 0,1 0 0,-1-1-1,0 1 1,1-1 0,0 0 0,-1 0 0,-3-1 0,-3-4-7055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3:09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42 8500,'-8'18'5307,"-10"36"-4935,9-28 125,-1 2-232,1 0 0,-9 55 0,17-75-262,0 0-1,0 0 0,1 0 0,0 0 0,0 0 0,1 0 1,0 0-1,1-1 0,0 1 0,0 0 0,0-1 1,1 1-1,0-1 0,1 0 0,0 0 0,5 7 0,-9-13-9,0-1 0,1 1 0,-1-1 0,1 1 0,-1 0 0,1-1 0,-1 0 0,1 1-1,-1-1 1,1 1 0,0-1 0,-1 1 0,1-1 0,-1 0 0,1 0 0,0 1 0,0-1 0,-1 0-1,1 0 1,0 0 0,-1 0 0,1 0 0,0 1 0,0-1 0,-1-1 0,1 1 0,0 0 0,-1 0-1,1 0 1,0 0 0,0 0 0,-1-1 0,1 1 0,0 0 0,-1-1 0,1 1 0,-1 0-1,1-1 1,0 1 0,-1-1 0,1 1 0,-1-1 0,1 1 0,-1-1 0,1 1 0,-1-1 0,0 0-1,1 1 1,-1-1 0,0 0 0,1 1 0,-1-1 0,0-1 0,21-46-107,-18 37 102,1 1 2,66-156-59,-58 142 62,1 0 0,0 2 0,2 0-1,31-35 1,-45 55 6,1-1 0,0 1 0,0 0 0,0 0 0,0 1 0,0-1 0,0 0-1,0 1 1,0-1 0,1 1 0,-1 0 0,1 0 0,-1 0 0,1 0 0,-1 0 0,1 0 0,0 1 0,4-1-1,-5 2 5,0 0 0,-1 0 0,1 0 0,-1 0 1,1 0-1,-1 0 0,0 0 0,1 1 0,-1-1 0,0 0 0,0 1 0,0-1 0,0 1 0,0 0 0,0-1 0,-1 1 0,1 0 0,0-1 0,-1 1 0,1 0 0,-1 0 0,0-1 0,0 1 0,1 0 0,-1 0 0,0 0 0,-1-1 0,1 4 0,0 24 71,-2 0 1,-7 46 0,5-55-95,1 0 1,0 0 0,2 0 0,1 0-1,0 0 1,1 1 0,6 26-1,-7-45-64,1 1-1,0-1 1,0 0-1,0 1 1,0-1-1,1 0 1,-1 0-1,1 0 1,-1 0-1,1 0 1,0 0 0,-1 0-1,1-1 1,0 1-1,0-1 1,0 1-1,1-1 1,-1 0-1,0 0 1,0 0-1,1 0 1,-1 0-1,1 0 1,-1-1-1,0 1 1,1-1-1,-1 1 1,4-1 0,7 0-1129,0 0 0,0-1 0,-1 0 0,18-5 0,-19 4-99,27-5-3866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3:09.3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209 215 5971,'5'-19'854,"14"-74"2096,-18 86-2723,-1 0-1,1 0 0,-1-1 0,0 1 1,-1 0-1,0-1 0,0 1 1,0 0-1,-1 0 0,-3-8 0,5 14-190,-1 0 0,1 0 0,0 1 0,-1-1 0,1 0 0,-1 0 0,1 0 0,-1 1-1,1-1 1,-1 0 0,0 1 0,1-1 0,-1 0 0,0 1 0,1-1 0,-1 1 0,0-1 0,0 1-1,0 0 1,0-1 0,1 1 0,-1 0 0,0-1 0,0 1 0,0 0 0,0 0 0,0 0 0,0 0 0,-1 0-1,-1 1 6,1-1 0,-1 1 0,1 0 0,0 0 0,0 0 0,-1 1 0,1-1 0,0 1-1,0-1 1,-3 4 0,-3 3 15,1 0 0,0 0 0,1 0 0,-8 13-1,11-15-35,-1 0 0,1 0 0,1 0 0,-1 0-1,1 0 1,0 1 0,1-1 0,-1 1 0,1-1 0,1 1-1,-1-1 1,1 1 0,1 8 0,1-7-1,0-1 1,0 1 0,1-1-1,0 0 1,0 0-1,1 0 1,0 0-1,0-1 1,0 0 0,1 1-1,7 5 1,5 8 16,0 0 1,-1 1 0,-1 0-1,-1 2 1,14 29 0,-25-47-29,-1 0 1,0-1 0,0 1-1,-1 1 1,1-1-1,-1 0 1,0 0 0,-1 0-1,1 1 1,-1-1-1,0 0 1,0 1-1,-1-1 1,1 0 0,-1 0-1,-1 1 1,1-1-1,-1 0 1,1 0 0,-2 0-1,1-1 1,0 1-1,-1 0 1,0-1 0,0 1-1,0-1 1,-1 0-1,1 0 1,-1-1 0,0 1-1,0-1 1,0 1-1,-6 2 1,1-1-39,0 0 1,-1-1-1,0 0 1,1-1-1,-1 0 1,-1 0-1,1-1 1,0-1-1,-1 1 1,1-2-1,-1 1 1,1-2-1,0 1 1,-1-1-1,1-1 1,-19-5-1,27 7-160,0-1 0,0 0 0,0 0-1,0 0 1,0 0 0,0 0 0,0 0-1,0-1 1,0 1 0,1-1 0,-3-2-1,4 4-18,-1-1-1,1 0 0,-1 1 1,1-1-1,0 0 1,0 1-1,-1-1 0,1 0 1,0 1-1,0-1 1,0 0-1,0 1 0,-1-1 1,1 0-1,0 0 0,1 1 1,-1-1-1,0 0 1,0 1-1,0-1 0,0 0 1,0 0-1,1 1 1,-1-2-1,12-11-6844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3:09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425 24 7924,'12'-15'1810,"-5"6"791,-13 24-1610,-94 205 631,88-188-1521,2 0 1,2 0-1,0 1 1,3 1-1,-3 39 0,7-48-10,1 0-1,1 0 0,1 0 0,2 0 0,0-1 0,9 28 0,-7-35-427,0-1-1,1-1 1,15 26-1,-12-26-1399,1-1-1,0 0 0,24 24 0,-13-17-6132</inkml:trace>
  <inkml:trace contextRef="#ctx0" brushRef="#br0" timeOffset="1">0 421 8564,'3'-16'1905,"8"5"16,4 5-1281,8 8-384,5 2-128,3 4-32,8 1 16,4 4-32,-2 3-48,6 3-112,1 4-352,-1 1-1537,0 2-1600,-12 1-4099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3:10.2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301 277 8756,'4'-27'1593,"-2"-1"1,0-42-1,-2 60-1523,-1 1 0,0-1-1,0 1 1,-1 0 0,0 0-1,-1 0 1,0 0-1,0 0 1,-1 0 0,0 1-1,-6-10 1,8 15-56,0 1-1,0-1 1,0 1 0,-1-1 0,1 1 0,-1 0-1,1 0 1,-1 0 0,0 0 0,0 1-1,0-1 1,0 1 0,0 0 0,0 0-1,0 0 1,0 0 0,0 0 0,-1 0-1,1 1 1,0 0 0,-1 0 0,1 0 0,0 0-1,0 0 1,-1 1 0,1-1 0,0 1-1,0 0 1,-1 0 0,1 0 0,0 0-1,0 1 1,0-1 0,1 1 0,-1 0-1,-3 2 1,-4 3-5,0 1 1,0 0-1,1 0 0,0 1 0,0 0 1,1 1-1,0 0 0,-7 12 0,2 5 0,2 0-1,0 0 0,2 1 1,1 0-1,1 0 0,2 1 1,-4 44-1,8-62 0,0 0 0,1 0 0,0 0 1,1 0-1,0 0 0,1-1 0,0 1 0,1 0 0,0-1 1,0 1-1,1-1 0,1 0 0,-1 0 0,2-1 0,10 16 1,-16-25-8,1 1 0,-1 0 1,0-1-1,1 1 1,0-1-1,-1 1 0,1-1 1,-1 1-1,1-1 0,0 1 1,-1-1-1,1 1 1,0-1-1,-1 0 0,1 0 1,0 1-1,0-1 0,-1 0 1,1 0-1,0 0 1,0 0-1,0 1 0,-1-1 1,1-1-1,0 1 0,0 0 1,-1 0-1,3 0 1,16-19 1,10-46-49,-22 48 30,12-22-6,2 1 0,1 1 0,3 1 0,0 0 0,3 2 0,0 2 0,57-51 0,-83 82 20,0-1 0,0 0 0,1 0 0,-1 1 0,0-1 0,1 1 0,-1 0 0,1 0 0,0 0 0,-1 0-1,5-1 1,-6 2 2,0 0 0,0 0 0,0 0-1,0 0 1,0 1 0,0-1 0,0 0-1,0 0 1,0 0 0,0 1 0,0-1-1,0 1 1,0-1 0,0 1 0,0-1-1,0 1 1,0 0 0,0-1 0,-1 1-1,2 1 1,1 2 2,-1 0 1,0 0-1,0 0 0,0 0 1,-1 0-1,1 0 0,-1 1 0,0-1 1,0 1-1,-1-1 0,1 1 1,-1 5-1,-2 78 58,1-58-25,0-1-1,7 56 1,-5-77-62,1 0-1,0 1 1,0-1 0,1 0-1,0 0 1,0-1 0,1 1 0,0-1-1,1 0 1,-1 0 0,1 0-1,1 0 1,-1-1 0,11 9-1,-16-14 13,1 0-1,0 0 0,-1-1 0,1 1 0,-1-1 0,1 1 0,0 0 1,0-1-1,-1 0 0,1 1 0,0-1 0,0 1 0,0-1 0,-1 0 1,1 1-1,0-1 0,0 0 0,0 0 0,0 0 0,0 0 0,-1 0 1,1 0-1,0 0 0,0 0 0,0 0 0,0 0 0,0 0 0,0-1 1,0 1-1,-1 0 0,2-1 0,-1 0-5,0-1 0,1 1 0,-1-1 0,-1 0-1,1 1 1,0-1 0,0 0 0,-1 1 0,1-1 0,-1 0 0,1 0 0,-1 0 0,0 1 0,1-3-1,-3-66-230,2 69 248,-2-22 14,0 1 0,2-1 0,0 0 0,2 1-1,5-29 1,-4 39 3,0 0-1,1 0 1,0 1-1,1 0 0,1 0 1,-1 0-1,2 0 0,-1 1 1,2 0-1,-1 0 1,13-11-1,-19 19-8,-1 1 0,1 0 0,0 0 0,0 0 0,0 0-1,0 0 1,0 0 0,0 0 0,0 0 0,1 0 0,-1 1 0,0-1 0,0 0 0,1 1 0,-1-1 0,0 1 0,1-1-1,-1 1 1,1 0 0,-1 0 0,0 0 0,1-1 0,-1 1 0,1 0 0,-1 1 0,0-1 0,2 0 0,-1 1 6,-1 1 1,0-1 0,0 1-1,1-1 1,-1 0 0,0 1-1,0 0 1,-1-1 0,1 1-1,0 0 1,0-1 0,-1 1-1,1 0 1,-1 0 0,0-1-1,1 1 1,-1 3 0,1 10 76,0 0 0,-1 1 1,-4 25-1,-3-4 63,-20 58 1,15-56-113,23-53-212,1 0 1,1 1-1,27-22 1,-17 14 66,25-27 65,48-41 12,-88 82 28,1 0-1,0 1 1,1 0 0,0 1-1,-1 0 1,2 0 0,-1 1-1,22-5 1,-31 9 5,0-1-1,0 1 1,1 0-1,-1 0 0,0 0 1,1 0-1,-1 0 1,0 0-1,1 0 1,-1 0-1,0 1 1,1-1-1,-1 0 1,0 1-1,0-1 1,1 1-1,-1 0 1,0-1-1,0 1 1,0 0-1,0-1 1,0 1-1,1 2 1,0-1 5,-1 0 0,1 0-1,-1 0 1,0 1 0,0-1 0,0 1 0,-1-1 0,1 1 0,0-1 0,-1 1 0,1 4 0,-1 9 46,-1 0 0,0 1 1,-5 20-1,3-17 1,0 8 13,1 0 0,1 33 0,1-52-65,1 1 1,1-1-1,-1 1 0,1-1 0,1 0 1,-1 0-1,2 0 0,-1 0 0,1 0 1,7 10-1,-10-17-39,0-1 0,0 1 0,0-1 0,0 1 1,1-1-1,-1 1 0,1-1 0,-1 0 0,1 1 0,0-1 0,-1 0 0,1 0 0,0 0 0,0 0 1,-1-1-1,1 1 0,0 0 0,0-1 0,0 1 0,0-1 0,0 0 0,0 0 0,0 0 0,0 0 1,0 0-1,0 0 0,0 0 0,0 0 0,0-1 0,0 1 0,0-1 0,0 0 0,0 1 0,-1-1 1,1 0-1,0 0 0,0 0 0,-1 0 0,1-1 0,-1 1 0,3-2 0,5-6-1147,0 1-1,0-1 1,-1 0-1,-1-1 0,11-15 1,2-9-4804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3:10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143 313 6451,'48'-60'1261,"2"2"-1,3 2 1,87-71-1,-139 126-1229,0 0 0,0 0 0,0 0 0,0 0-1,0 0 1,0 1 0,0-1 0,1 0 0,-1 1-1,0-1 1,0 0 0,0 1 0,1 0 0,-1-1-1,0 1 1,1 0 0,-1-1 0,0 1 0,1 0 0,-1 0-1,0 0 1,2 0 0,-2 1-1,-1 0 0,1 0 1,-1 0-1,0 0 0,1 0 0,-1 0 0,0 0 1,0 0-1,1 0 0,-1 0 0,0 0 1,0 0-1,0 0 0,0 0 0,0 0 0,0 0 1,-1 0-1,1 0 0,0 0 0,-1 0 0,1 1 1,-28 71 889,24-65-837,-7 19 127,-74 195 692,77-198-867,2 0 0,1 1 0,0 0 0,2 0 0,1 0 1,1 0-1,3 32 0,-1-48-77,0-1-1,1 0 1,0 1 0,0-1-1,1 0 1,0 0-1,0-1 1,1 1 0,0-1-1,0 1 1,1-1 0,-1-1-1,2 1 1,-1-1-1,12 11 1,-11-12-988,1-1 1,-1 1-1,1-2 0,-1 1 0,1-1 0,12 4 1,-4-2-6332</inkml:trace>
  <inkml:trace contextRef="#ctx0" brushRef="#br0" timeOffset="1">0 301 7764,'47'-5'1728,"15"4"1,10 5-1281,10 8-224,7 4-352,22-3-1520,7 4-1490,-6 0-3825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5:48.3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54 8724,'-22'7'4397,"22"-7"-4350,0 1 1,0-1 0,0 0 0,0 1 0,0-1 0,0 0-1,0 1 1,0-1 0,1 0 0,-1 1 0,0-1 0,0 0 0,0 1-1,0-1 1,1 0 0,-1 1 0,0-1 0,0 0 0,1 0-1,-1 1 1,0-1 0,0 0 0,1 0 0,-1 0 0,0 1 0,1-1-1,-1 0 1,0 0 0,1 0 0,-1 0 0,0 0 0,1 0-1,-1 0 1,5 2 10,1 0 0,-1 0 0,0-1 0,0 0 1,0 0-1,10 0 0,37-6 34,0-2 0,60-17 0,7 0-72,-94 20-1,-15 4 60,0-2 0,0 1 0,0-1 0,18-7-1,-46 59 595,-19 32-551,-4-2 1,-73 108 0,99-169-97,-1-1 1,-1-1 0,0 0-1,-1-1 1,-1 0 0,-1-2-1,0 0 1,-29 14 0,48-27-25,1-1 0,-1 1 1,1-1-1,-1 1 0,1-1 0,-1 0 1,1 1-1,-1-1 0,0 0 0,1 1 1,-1-1-1,0 0 0,1 0 0,-1 1 1,0-1-1,1 0 0,-1 0 0,0 0 1,1 0-1,-1 0 0,0 0 0,1 0 1,-1 0-1,0 0 0,0 0 0,1 0 0,-1-1 1,0 1-1,1 0 0,-1 0 0,1-1 1,-2 0-1,11-20-4,29-27-41,-34 44 35,0 0-1,0 1 1,0-1-1,1 1 1,-1 0-1,1 1 1,0-1-1,-1 1 1,1 0-1,0 0 1,0 0-1,1 1 1,8-2-1,-10 3 3,0 0 0,0 0 0,0 1 0,0-1 0,0 1 0,0 0 0,0 0-1,0 1 1,0-1 0,-1 1 0,1 0 0,-1 0 0,1 0 0,-1 0 0,1 1 0,-1-1 0,0 1 0,5 5-1,26 30 1,-20-22 25,0-1 0,0 0 0,2-1 0,19 14 0,-29-24-19,1 0 1,0-1-1,0 0 0,0 0 0,1 0 0,-1-1 0,1 0 0,-1 0 0,1-1 1,0 0-1,0-1 0,-1 1 0,1-2 0,15-1 0,-11 0-102,0 0 0,0-1 0,0-1 1,-1 0-1,1 0 0,-1-2 0,0 1 0,-1-1 0,17-12 0,-14 8-1961,0-2 0,0 1 0,16-21 0,-12 11-5679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5:48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31 9316,'-5'-27'5906,"4"23"-3927,1 17-991,0-11-955,-1 121 1539,5 179-450,2-263-1262,1-32-2756,2-25-5121,-4-3-1830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5:49.8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861 21 9764,'8'-20'5684,"-17"27"-3235,-19 32-1863,23-30-551,-125 200 322,127-206-346,0 0 1,0-1-1,0 1 0,0-1 0,0 0 0,0 1 0,0-2 0,-1 1 1,1 0-1,-1-1 0,0 1 0,1-1 0,-1 0 0,0 0 0,0 0 0,0-1 1,1 0-1,-1 1 0,0-1 0,0 0 0,0-1 0,0 1 0,0-1 0,-6-2 1,-11-2-23,0-1 1,1-1-1,-25-13 1,22 10-3,-28-14 8,34 15 0,-1 1-1,0 0 1,0 2 0,-1 0-1,-28-6 1,43 13-4,1-1-1,-1 0 1,0 1-1,1-1 1,-1 1 0,1 0-1,-1 0 1,1 1-1,0-1 1,-1 1 0,1 0-1,0-1 1,0 1-1,-4 4 1,-43 39-39,36-30 48,-8 3-54,2 2 1,1 0 0,0 1-1,1 1 1,2 1-1,-28 49 1,43-70 10,0 0 0,0 1 0,0-1 0,0 1 0,1-1 0,-1 1 0,1 0 0,0-1 1,0 1-1,0-1 0,0 1 0,0 0 0,0-1 0,1 1 0,-1-1 0,1 1 0,0-1 0,1 3 0,-1-3-362,0-1 0,0 1 0,0-1 0,0 1-1,0-1 1,0 0 0,1 0 0,-1 0 0,0 0 0,1 0 0,-1 0 0,1 0 0,-1 0-1,1 0 1,0-1 0,-1 1 0,1-1 0,2 1 0,21 1-9565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5:50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11 781 9092,'-10'6'7224,"28"-21"-6063,13-11-950,-9-1-27,0-1 0,-1 0 0,-2-2 0,-1 0 0,14-33 0,59-169 93,-10 22 196,-72 195-331,-3 14-51,-1 26-37,-2-6-82,8 34 29,2 0-1,3 0 1,43 97-1,-43-118-2,0-1-1,3-1 1,0-1 0,2 0 0,1-2 0,1 0-1,33 28 1,-54-53 2,-1 0-1,1-1 0,-1 0 1,1 1-1,0-1 1,0 0-1,-1 0 1,1 0-1,0 0 1,0 0-1,0 0 0,0-1 1,0 1-1,0-1 1,0 1-1,0-1 1,0 0-1,1 0 1,-1 0-1,3 0 1,-3-1 3,0 0 1,0 0 0,0 0 0,0 0 0,-1 0 0,1 0 0,0-1 0,-1 1 0,1-1 0,-1 1 0,1-1 0,-1 1-1,0-1 1,0 0 0,0 0 0,0 1 0,1-3 0,4-10 41,-2-1-1,1 1 1,-2 0-1,4-24 1,-7 35-39,24-265 606,6-30-471,-23 278-1064,-6 20 849,-1 0 0,0 0 0,0 0 0,1 0 0,-1 0 0,0 0-1,1 0 1,-1 0 0,0 0 0,0 0 0,1 0 0,-1 0 0,0 0-1,1 0 1,-1 0 0,0 0 0,0 0 0,1 0 0,-1 0 0,0 1-1,1-1 1,-1 0 0,0 0 0,0 0 0,0 0 0,1 1 0,-1-1-1,0 0 1,0 0 0,0 1 0,1-1 0,-1 0 0,0 0 0,0 1-1,0-1 1,16 37-7643,-15-33 6526,10 23-7119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28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10053,'5'-22'4696,"-5"22"-4664,0 0 1,0 0 0,1-1 0,-1 1 0,0 0 0,0 0 0,0 0 0,0 0 0,0 0 0,0 0 0,0 0 0,1 0 0,-1 0 0,0 0 0,0 0 0,0 0-1,0 0 1,0 0 0,1 0 0,-1 0 0,0 0 0,0 0 0,0 0 0,0 0 0,0 0 0,0 0 0,1 0 0,-1 0 0,0 0 0,0 0 0,0 0-1,0 0 1,0 0 0,0 0 0,0 1 0,1-1 0,-1 0 0,0 0 0,0 0 0,0 0 0,0 0 0,0 0 0,0 0 0,0 0 0,0 1 0,0-1 0,0 0-1,0 0 1,0 0 0,0 0 0,0 0 0,0 0 0,0 1 0,0-1 0,0 0 0,0 0 0,0 0 0,0 0 0,0 0 0,0 1 0,10 39 562,-8-29-308,22 157 1061,4 310-1,-15-157-3548,-13-319 1802,2 19-529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5:51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71 7427,'2'-4'575,"0"0"0,0 0 0,0-1 0,-1 1 0,0-1 0,0 1 0,0-1 0,0 1 0,-1-1 0,0 1 0,0-1 0,0 0-1,-1-7 1,-17 51 463,-2 17-863,3 0-1,3 2 1,2 0-1,2 0 1,3 1 0,2 99-1,6-120-151,1 0 0,3 0 0,1-1 1,1 0-1,2 0 0,2-1 0,1 0 0,2 0 0,2-2 0,0 0 0,34 49 1,-40-69-116,1 0 1,1-1-1,0 0 1,16 13 0,18 2-2042,-41-26 1398,0 0 0,0-1-1,0 1 1,0-1 0,1-1 0,-1 1-1,0-1 1,6 1 0,21-7-8056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5:51.6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44 184 9524,'24'-47'5192,"14"4"-3356,-34 39-1772,0 1 1,0-1-1,0 1 1,0 0-1,1 0 1,0 0-1,-1 1 0,1 0 1,0 0-1,0 0 1,0 0-1,1 1 1,-1 0-1,0 0 0,1 0 1,-1 1-1,0 0 1,7 0-1,-8 1-51,-1 0 0,0 1-1,1-1 1,-1 1 0,0 0-1,1 0 1,-1 0 0,0 0-1,-1 0 1,1 1 0,0 0 0,-1-1-1,1 1 1,-1 0 0,0 0-1,0 0 1,0 0 0,0 1 0,0-1-1,-1 1 1,0-1 0,0 1-1,0-1 1,0 1 0,0-1 0,-1 1-1,1 0 1,-1 6 0,1-4 13,-1 1 1,1 0-1,-2 0 1,1-1-1,0 1 1,-1 0-1,-1-1 1,1 1-1,-1-1 1,0 1-1,0-1 1,-1 0-1,0 1 1,0-2-1,-5 8 1,3-8 26,-1-1 0,1 1 0,-1-1 0,0 0 1,-1-1-1,1 0 0,0 0 0,-1 0 1,0-1-1,0 1 0,0-2 0,0 1 1,0-1-1,0 0 0,0 0 0,0-1 0,0 0 1,0-1-1,0 1 0,0-1 0,0-1 1,-13-3-1,16 4-97,0 0-1,0 0 1,0-1 0,0 1 0,1-1-1,-1 0 1,0 0 0,1-1 0,0 1-1,-1-1 1,1 1 0,0-1 0,1 0-1,-1 0 1,0-1 0,1 1 0,-1 0-1,1-1 1,0 1 0,1-1 0,-1 0-1,0 0 1,1 0 0,0 0 0,0 0 0,0 0-1,1 0 1,-1 0 0,1 0 0,0 0-1,0 0 1,0 0 0,0 0 0,1 0-1,0 0 1,0 0 0,0 0 0,0 0-1,1 0 1,2-5 0,1-3-982,1 0 0,0 1 0,1 0 0,0 0 0,1 0-1,0 1 1,1 0 0,0 0 0,12-9 0,22-16-6676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5:52.1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331 2 10981,'-17'18'5785,"-23"6"-5318,20-12 41,12-7-448,6-2-79,-1-1-1,1 0 1,-1 1-1,0-1 1,0-1-1,0 1 1,-1 0-1,1-1 1,0 1 0,0-1-1,-1 0 1,1 0-1,-1-1 1,-4 2-1,7-3 1,1 0 0,0 0 0,-1 0 0,1 0-1,0 0 1,0 0 0,-1 0 0,1 0 0,0 0 0,0 1-1,0-1 1,0 0 0,0 0 0,1 0 0,-1 0 0,0 0-1,0 0 1,1 0 0,-1 0 0,0 0 0,1 0 0,-1 1-1,1-1 1,-1 0 0,2-1 0,12-23-30,-13 25 41,0-3 9,1 1-1,-1-1 0,1 1 1,0 0-1,0 0 0,0 0 1,0 0-1,0 0 0,0 0 0,0 0 1,1 1-1,-1-1 0,1 1 1,-1-1-1,1 1 0,0 0 1,-1 0-1,1 1 0,5-2 0,-6 2 3,1 1 0,-1-1 0,0 1-1,0 0 1,0-1 0,0 1 0,0 0-1,0 0 1,-1 0 0,1 1 0,0-1-1,0 0 1,-1 1 0,1-1 0,-1 1-1,1-1 1,-1 1 0,0 0-1,1 0 1,-1-1 0,0 1 0,0 0-1,0 0 1,-1 0 0,1 0 0,0 0-1,0 3 1,0 3 37,1 0 1,-1 0-1,0-1 0,-1 1 1,0 0-1,0 0 0,-1 0 1,0 0-1,0-1 0,-1 1 0,0 0 1,0-1-1,-1 0 0,0 1 1,0-1-1,-1 0 0,0 0 1,0-1-1,0 1 0,-8 7 0,-2 4-4,-1-2 0,0 0 0,-1 0-1,0-2 1,-2 0 0,-20 12 0,-28 11-1566,20-19-6041,26-13-1446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5:52.6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32 9652,'-3'-32'7929,"4"50"-7291,-1 57 127,-4 0-1,-14 81 1,-5 58-399,22-199-400,0 145 234,2-144-531,1 0 0,0 0 0,1 0 0,0-1 0,2 1 1,0-1-1,11 25 0,-2-21-2920,0-11-2305,0-6-4019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5:53.0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5 10261,'0'0'76,"0"-1"1,0 1-1,0 0 0,0 0 1,0 0-1,0 0 1,0 0-1,0-1 0,0 1 1,0 0-1,0 0 1,0 0-1,0 0 0,0 0 1,0-1-1,0 1 1,0 0-1,0 0 1,0 0-1,0 0 0,0 0 1,1-1-1,-1 1 1,0 0-1,0 0 0,0 0 1,0 0-1,0 0 1,0 0-1,0 0 0,1 0 1,-1 0-1,0-1 1,0 1-1,0 0 1,0 0-1,0 0 0,0 0 1,1 0-1,-1 0 1,0 0-1,0 0 0,0 0 1,0 0-1,1 0 1,-1 0-1,0 0 0,0 0 1,0 0-1,0 0 1,0 0-1,1 0 1,-1 0-1,0 1 0,0-1 1,0 0-1,0 0 1,0 0-1,0 0 0,1 0 1,-1 0-1,0 0 1,0 0-1,0 0 0,0 1 1,0-1-1,0 0 1,0 0-1,15 16 959,11 23-1038,-6 3 356,-2 0 0,-3 1 0,-1 1 0,-2 1 0,-1 0 0,-3 0 0,3 65 0,-8-46-151,-3-1 0,-3 1 0,-3-1 0,-25 114 0,16-120-234,-4 0 0,-2-2 0,-2 0 1,-2-2-1,-41 64 0,15-40-3450,-2-3-3405,33-49-2936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5:56.7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0 184 7780,'10'-1'8428,"31"-9"-8359,340-130 248,-339 123-293,-25 9-98,7 0 831,-24 9-740,1-1 1,-1 1-1,1 0 0,-1-1 0,1 1 1,-1 0-1,0-1 0,1 1 1,-1 0-1,0-1 0,1 1 1,-1 0-1,0 0 0,0-1 1,0 1-1,0 0 0,1 0 1,-1-1-1,0 1 0,0 0 0,-1 0 1,1-1-1,0 1 0,0 0 1,0 0-1,0 0 0,-1-1 1,1 1-1,0 0 0,-1-1 1,1 1-1,-1 1 0,-14 58 62,-3 1 0,-2-2 1,-3-1-1,-2-1 0,-3 0 0,-2-3 0,-3 0 0,-66 82 1,93-130-60,0 1 0,-1-2 0,0 1 1,0-1-1,-11 7 0,16-10-38,0-1-1,0 0 0,0 0 0,0 0 0,0 0 0,0 0 0,0 0 0,0-1 0,0 1 0,0-1 0,0 1 0,0-1 0,0 0 0,-1 0 0,1 0 1,0 0-1,0 0 0,0 0 0,0-1 0,0 1 0,-1-1 0,1 1 0,0-1 0,0 0 0,0 0 0,0 0 0,-3-2 0,46-20-1120,-22 16 1102,-1 2-1,1 0 0,0 1 1,1 1-1,-1 1 1,36 0-1,-1 5 40,58 12 0,-63-8-2,-1-1-1,52-2 0,-90-4-121,0-1 0,0 0 0,0 0 0,-1-1 0,1 0 1,0-1-1,-1 0 0,14-7 0,14-16-6846,-22 10-1727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5:57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65 8212,'-1'-2'483,"-1"0"1,0 0-1,1-1 1,0 1-1,0 0 1,-1 0-1,1-1 1,1 1 0,-1-1-1,-1-2 1,2 4-377,0 0 1,0 0 0,0 0-1,0-1 1,0 1-1,0 0 1,0 0 0,1 0-1,-1 0 1,0 0 0,1 0-1,-1 0 1,0 0 0,1 0-1,-1 0 1,1 0 0,1-1-1,0 0-81,0 0 0,0 1 0,0-1 0,1 1-1,-1-1 1,0 1 0,1 0 0,-1 0 0,1 0 0,0 1 0,-1-1-1,1 1 1,-1-1 0,1 1 0,0 0 0,-1 0 0,1 0-1,3 0 1,1 1-12,1-1-1,-1 1 0,1 0 0,-1 1 1,1 0-1,-1 0 0,0 0 1,0 1-1,0 0 0,0 0 0,0 1 1,-1 0-1,0 0 0,8 7 1,-9-6-4,-1 0-1,0 0 1,0 0 0,0 1 0,-1 0 0,0 0 0,0 0 0,0 0 0,0 0 0,-1 0 0,0 1 0,-1-1 0,0 1 0,0-1 0,0 1 0,0 10-1,-1-5 60,-1 0 0,0-1 0,0 1 0,-1 0 0,-1-1 0,0 1 0,-1-1 0,0 0 0,0 0 0,-1 0 0,-1 0 0,0-1 0,0 0 0,-1 0 0,0-1-1,-1 0 1,0 0 0,0-1 0,-1 0 0,0 0 0,-1-1 0,1 0 0,-1-1 0,-14 7 0,22-10-36,9-1-23,24 2-29,39 0 19,-15-4-372,101-14 0,-67-7-8030,-57 12-511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5:58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826 0 10469,'-7'18'7020,"-21"23"-6864,11-17 159,8-8-281,-2-1-1,0 0 0,0 0 1,-1-1-1,-1-1 0,-21 18 1,28-27-19,-1 0 1,1 0-1,-1-1 1,0 0-1,0 0 1,0 0-1,0-1 1,0 0 0,-1-1-1,1 1 1,0-1-1,-1-1 1,1 1-1,-1-1 1,1-1-1,-1 0 1,1 0-1,-1 0 1,-6-3-1,-6-2-12,0-2 0,1 0 0,0-2 0,1 0 0,-29-20 0,31 18-17,0 1 1,-1 1-1,0 1 1,-1 0-1,0 2 1,-31-10-1,44 17 15,-1-1 1,0 2-1,1-1 1,-1 0-1,0 1 0,1 0 1,-1 0-1,1 1 1,0 0-1,-1 0 0,1 0 1,0 0-1,0 1 0,0 0 1,0 0-1,1 0 1,-8 8-1,-6 4 38,1 1 0,-27 35 0,36-41 59,1 0 1,1 1 0,0 0 0,-9 22 0,14-30-235,0 0-1,0 0 1,0-1-1,1 1 1,-1 0-1,1 0 1,0 0-1,0 0 1,0 0-1,0 0 1,0 0-1,1 3 1,0-5-155,0 0 0,-1 1 1,1-1-1,0 0 0,-1 0 1,1 0-1,0 0 1,0 0-1,0 0 0,0 0 1,0 0-1,0-1 0,0 1 1,0 0-1,0 0 0,1-1 1,-1 1-1,0-1 1,0 1-1,1-1 0,-1 0 1,0 1-1,1-1 0,-1 0 1,0 0-1,1 0 0,1 0 1,20-2-8845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5:59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2 189 8116,'-1'1'109,"1"-1"0,0 0 0,0 0 0,0 1 0,0-1 0,0 0 0,0 0 0,0 0 0,0 1 0,0-1 0,0 0 0,0 0-1,0 1 1,0-1 0,0 0 0,0 0 0,0 1 0,0-1 0,0 0 0,0 0 0,0 0 0,0 1 0,0-1 0,0 0 0,1 0 0,-1 0 0,0 1 0,0-1 0,0 0 0,0 0 0,0 0 0,1 0 0,-1 1 0,0-1 0,0 0 0,0 0 0,1 0 0,-1 0 0,0 0 0,0 0 0,0 0 0,1 1 0,-1-1 0,0 0 0,0 0 0,1 0 0,-1 0 0,20 1 1096,20-8-1132,0-2 78,-1-2-1,0-2 1,0-1-1,37-21 1,-73 34-117,-1 0 0,1 0 1,-1 0-1,1-1 0,-1 1 1,0-1-1,0 0 1,0 0-1,0 0 0,0 0 1,0 0-1,0 0 0,-1 0 1,1-1-1,-1 1 0,1 0 1,-1-1-1,0 1 0,0-1 1,0 0-1,-1 1 1,1-1-1,0 0 0,-1 0 1,0 1-1,0-1 0,0-5 1,-1 6-4,0-1 0,0 1 0,0-1 0,0 1 0,-1-1 0,1 1 0,-1 0 0,0-1 0,0 1 0,0 0 0,0 0 0,0 1 0,0-1 0,0 0 0,0 1 0,-1-1 0,1 1 0,-1 0 0,1-1 0,-1 1 0,0 1 0,1-1 0,-1 0 0,0 1 0,0-1 0,1 1 0,-6 0 0,2 0-1,-1 0-1,0 0 1,0 1 0,1 0-1,-1 1 1,0 0 0,1 0 0,0 0-1,-1 0 1,1 1 0,0 0 0,0 1-1,0-1 1,1 1 0,-1 0-1,1 1 1,0-1 0,0 1 0,1 0-1,-1 0 1,-6 11 0,-2 3 53,0 1 0,2 0 0,0 1 0,1 0 0,-7 24 0,13-35-66,1 0-1,1 0 0,-1 0 0,2 0 0,-1 0 0,1 1 0,1-1 0,0 0 0,0 1 1,1-1-1,1 0 0,0 0 0,3 12 0,-2-15-31,-1-1 0,2 1 0,-1-1 0,1 0 1,0 0-1,0 0 0,1 0 0,-1-1 0,1 1 0,1-1 0,-1 0 0,1-1 1,-1 0-1,1 0 0,1 0 0,-1 0 0,0-1 0,1 0 0,10 3 0,-2-2-179,0 0 0,-1-1 0,1-1 0,1 0 0,-1-1 0,0-1 0,0 0 0,0-1 0,25-5 0,-16 1-2555,-1-1-1,43-17 1,-25 3-5335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00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86 10165,'-1'-1'268,"0"1"1,0-1-1,0 1 0,0-1 1,0 0-1,0 0 1,1 1-1,-1-1 1,0 0-1,0 0 0,1 0 1,-1 0-1,0 0 1,1 0-1,-1 0 1,1 0-1,-1 0 1,1 0-1,0 0 0,-1 0 1,1-1-1,0 1 1,0 0-1,0 0 1,0-2-1,0 1-142,1 0-1,0 0 0,0 0 1,-1 1-1,1-1 1,0 0-1,0 1 1,1-1-1,-1 1 0,0-1 1,1 1-1,-1-1 1,3-1-1,2-2-159,1 1 0,-1 0 0,1 0 0,-1 1 0,1 0 0,13-4 0,-14 5 30,0 1 0,0 0 0,0 1 0,1-1 0,-1 1 0,0 1 0,0-1 0,0 1 0,1 0 0,-1 0 1,0 1-1,0 0 0,-1 0 0,1 0 0,0 1 0,-1-1 0,1 1 0,-1 1 0,9 7 0,-10-8 4,0 1 0,-1-1 1,0 1-1,0 0 0,0 0 0,0 1 0,0-1 0,-1 0 1,0 1-1,0 0 0,0-1 0,-1 1 0,1 0 0,-1 0 1,0 0-1,-1 0 0,1 0 0,-1 0 0,0 0 0,0 0 1,-1 0-1,1 0 0,-1 0 0,-3 8 0,-1 2 19,0-1 1,-1 0-1,-1-1 0,0 0 0,-1 0 1,-14 17-1,17-22 13,-1 0 1,-1-1 0,0-1-1,0 1 1,0-1-1,0 0 1,-1 0-1,0-1 1,-1 0 0,1-1-1,-12 5 1,19-8-29,1-1 0,-1 0 0,1 0-1,-1 1 1,0-1 0,1 0 0,-1 0 0,1 0 0,-1 0 0,1 0 0,-1 0 0,1 0 0,-1 0 0,0 0 0,1 0 0,-1 0 0,1 0 0,-1 0-1,1 0 1,-1 0 0,1-1 0,-1 1 0,0 0 0,1 0 0,-1-1 0,1 1 0,0 0 0,-1-1 0,1 1 0,-1 0 0,1-1 0,-1 1 0,1-1 0,0-21-16,19-22-110,-3 17 108,1 1-1,1 1 1,0 1 0,2 1 0,1 1-1,1 0 1,1 2 0,49-34 0,-105 158 401,31-97-388,0 1 1,1 0 0,-1 0 0,1 0 0,1 0 0,0 0 0,0 0 0,0 0 0,1 0 0,0 0 0,1-1 0,0 1 0,0 0 0,0-1 0,1 1 0,0-1 0,1 1 0,0-1 0,6 8 0,-4-8-139,0 0 0,1 0 0,0-1 0,0 0 1,1-1-1,0 1 0,-1-1 0,2-1 0,-1 0 0,0 0 1,1-1-1,0 1 0,0-2 0,0 0 0,0 0 0,12 1 0,-5-1-1481,1-2 0,-1 0-1,0 0 1,19-4-1,20-6-7271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29.2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65 9700,'0'-3'414,"0"0"-1,0 1 1,0-1-1,1 0 0,-1 0 1,1 0-1,0 0 0,0 1 1,0-1-1,0 0 0,2-3 1,-1 4-300,-1 0 0,1 0 0,-1 0 0,1 1 0,0-1 0,0 1 0,0-1 0,0 1 1,0 0-1,0-1 0,4-1 0,0 2-101,0-1 1,0 1 0,-1 0 0,1 0-1,0 1 1,0-1 0,0 2 0,1-1-1,-2 0 1,12 3 0,-9-1 3,1 1 0,-1 0 0,0 0 0,0 0 1,0 1-1,-1 0 0,1 1 0,-1-1 0,0 1 0,0 1 1,-1 0-1,0-1 0,6 8 0,-4-3 0,0 0-1,-1 0 1,-1 0-1,1 1 1,-2 0-1,0 0 1,0 1-1,6 22 1,-9-24-2,0 0 0,0 0 1,-1 0-1,0 1 0,-1-1 0,0 0 1,-1 0-1,0 0 0,-1 0 0,-5 19 1,5-22 1,-1-1 1,0 1-1,0-1 1,-1 1-1,0-1 0,0 0 1,0-1-1,-1 1 1,0-1-1,0 0 1,0 0-1,0 0 1,-1-1-1,0 1 1,0-2-1,-9 5 0,15-7-12,0-1 0,0 0 0,0 0-1,-1 0 1,1 0 0,0 0-1,0 0 1,0 0 0,0 0 0,-1 1-1,1-1 1,0 0 0,0 0-1,0 0 1,-1 0 0,1 0 0,0 0-1,0 0 1,-1 0 0,1 0-1,0 0 1,0 0 0,0-1 0,-1 1-1,1 0 1,0 0 0,0 0-1,0 0 1,0 0 0,-1 0 0,1 0-1,0 0 1,0-1 0,0 1-1,0 0 1,-1 0 0,1 0 0,0 0-1,0 0 1,0-1 0,0 1-1,0 0 1,0 0 0,0 0 0,0-1-1,0 1 1,-1 0 0,2-16 85,8-18-14,34-80-39,32-96 486,-79 237-482,1 1 1,1-1-1,3 47 1,0-47 5,-1-6 5,1 0 0,1 1-1,1-1 1,1 0 0,1 0 0,1-1-1,8 21 1,-12-36-168,1 1 0,0-1 1,0 1-1,1-1 0,0 0 0,0 0 1,0 0-1,0-1 0,1 0 0,0 0 0,-1 0 1,7 3-1,-6-4-266,0-1 0,0 0 0,0 0 0,0 0 0,1-1 0,-1 0 0,0 0 0,1 0 0,-1-1 0,1 0 0,-1 0 0,1 0 0,-1-1 0,1 0 0,9-2 0,16-6-3999,1-1-2219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00.5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24 10149,'-15'-23'6767,"15"23"-6697,0 0 0,-1 0-1,1 0 1,0 0 0,-1 0 0,1 0 0,0 0 0,-1 0-1,1 0 1,0 0 0,-1 0 0,1 0 0,0 0-1,-1 0 1,1 0 0,0 0 0,-1 1 0,1-1 0,0 0-1,-1 0 1,1 0 0,0 1 0,0-1 0,-1 0 0,1 0-1,0 1 1,0-1 0,-1 0 0,1 0 0,0 1 0,0-1-1,0 0 1,-1 1 0,1-1 0,0 0 0,0 1 0,0-1-1,-13 53-198,10-36 426,-22 132-212,-5 170-1,16-135-744,12-153 12,0 4-9,1-27-2659,-2-30-11293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00.9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20 244 10133,'2'-19'825,"1"0"0,0 0 0,1 1 0,1 0 0,1-1 1,15-32-1,-18 46-787,0-1-1,1 1 1,-1 0 0,1 0 0,0 0-1,1 0 1,-1 1 0,1 0 0,0 0 0,0 0-1,0 0 1,0 1 0,1 0 0,-1 0-1,1 0 1,0 1 0,0-1 0,0 2-1,0-1 1,0 0 0,0 1 0,0 1 0,1-1-1,10 1 1,-11 0-24,-1 1 0,1-1 0,-1 1 0,1 0 0,-1 1-1,0-1 1,1 1 0,-1 0 0,0 1 0,0-1 0,0 1 0,0 0 0,-1 0 0,1 1 0,6 6-1,-5-4 3,0 1 0,-1 0 0,0 0 0,0 1-1,0 0 1,-1 0 0,-1 0 0,1 0 0,2 11 0,-2-6 9,-1 1 0,0-1 0,-1 0 1,-1 1-1,0 0 0,-1-1 1,0 1-1,-1-1 0,0 1 1,-2-1-1,1 1 0,-9 22 1,5-25-53,0 0 0,-1 0 1,-1-1-1,0 0 0,0 0 1,-1-1-1,0 0 0,0 0 1,-1-1-1,0-1 0,-1 0 1,0 0-1,0-1 0,0 0 1,-1-1-1,0 0 0,0-1 0,0 0 1,-1-1-1,1 0 0,-1-1 1,1-1-1,-1 0 0,0 0 1,-21-3-1,31 1-211,0 1 0,1-1 0,-1 0 0,0 0 0,1 0 0,-1 0 0,0-1 0,1 1 0,0-1 0,-4-3 1,-5-15-5670,11-1-2422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01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 74 10021,'0'0'7,"0"-42"4540,0 41-4449,0 0 0,0-1 0,0 1 0,0 0 0,0 0 0,0-1 0,0 1-1,0 0 1,-1 0 0,1 0 0,-1-1 0,1 1 0,-1 0 0,1 0 0,-1 0 0,1 0-1,-1 0 1,0 0 0,0 0 0,1 0 0,-1 0 0,0 0 0,0 0 0,0 0 0,0 1-1,0-1 1,0 0 0,0 1 0,-3-2 0,3 3-60,-1-1 0,1 1-1,-1-1 1,1 1 0,0-1 0,-1 1-1,1 0 1,-1 0 0,1 0 0,0 0-1,0 0 1,0 0 0,-1 0 0,1 0-1,0 0 1,0 1 0,1-1 0,-1 0 0,-1 3-1,-16 33 116,14-29-74,-9 25-41,1 0-1,2 1 1,1 1 0,1-1-1,3 1 1,0 0-1,2 0 1,2 1 0,1-1-1,2 0 1,1 1 0,2-1-1,2 0 1,1-1-1,1 0 1,2 0 0,1-1-1,2 0 1,19 31-1,-27-53-195,1-1-1,0-1 1,0 1-1,1-1 1,1-1-1,-1 1 0,2-2 1,17 13-1,-20-15-785,1-1-1,-1-1 0,1 1 0,0-2 1,0 1-1,0-1 0,0 0 0,11 1 1,19-3-8362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01.6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33 495 7860,'-2'-8'610,"0"1"0,0-1 0,1 1 0,0-1 0,1 0 0,0 1 0,0-1 0,2-12 0,0 6-253,1 1 0,1 0 0,0 0 0,8-16 0,6-8-217,3 2 0,29-41-1,-39 59 250,-6 11-353,9-16 147,1 2 0,0 0 0,2 1 0,33-31 0,-47 47-171,0 0-1,1 1 1,-1-1-1,1 1 1,0-1-1,-1 1 1,1 0-1,0 0 1,0 1-1,0-1 1,0 1-1,1 0 1,-1 0-1,0 1 1,0-1-1,1 1 1,-1 0-1,0 0 1,1 0-1,-1 0 1,0 1-1,1 0 1,-1 0-1,0 0 1,0 0-1,0 1 1,0 0-1,0-1 1,0 1-1,0 1 1,-1-1-1,1 1 1,-1-1-1,0 1 1,1 0-1,2 4 1,0-1-2,-1 1 0,0-1 0,0 1 0,0 0 0,-1 1 0,0-1 0,0 1 0,-1-1 0,0 1 1,-1 0-1,1 0 0,-2 1 0,2 10 0,-2-5 18,0-1-1,-2 1 1,0-1 0,0 1-1,-1-1 1,-1 0 0,-7 23 0,0-11 29,0 0 0,-2 0 1,-1-1-1,-1-1 0,-1 0 1,-1-1-1,-33 36 1,41-50-22,0-1 0,0 0-1,-1-1 1,1 0 0,-2 0 0,1-1 0,0 0 0,-1 0 0,0-1 0,0-1 0,0 0 0,-22 4 0,25-6 3,-1 0 1,1-1-1,-1 0 0,0 0 1,1-1-1,-1 0 0,1 0 1,-1-1-1,1 1 0,0-2 1,-1 1-1,1-1 0,1 0 1,-1-1-1,0 0 0,1 0 1,-1 0-1,1-1 0,-5-5 1,9 8-29,0 1 0,0-1 0,0 0 0,0-1 0,0 1 0,1 0 0,-1 0 0,1-1 0,-1 1 0,1-1 0,0 1 0,0-1 0,0 0 0,1 1 0,-1-1 0,0 0 0,1 0 0,0 1 0,0-1 0,0 0 0,0-5 0,1 4-12,1 0-1,-1-1 1,1 1-1,0 0 1,0 0-1,1 0 1,-1 1-1,1-1 1,-1 0-1,1 1 1,0 0-1,5-5 1,5-2-60,-1 1 0,1 0 0,1 0 0,0 1 0,0 1 1,24-9-1,7 2-684,0 2-1,58-9 1,-21 15-7691,-54 8-69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02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236 6 9620,'0'0'84,"0"0"-1,0 0 0,1 0 0,-1 0 0,0 0 1,0 0-1,0 0 0,0 0 0,0 1 1,1-1-1,-1 0 0,0 0 0,0 0 0,0 0 1,0 0-1,0 0 0,1 0 0,-1 0 0,0-1 1,0 1-1,0 0 0,0 0 0,0 0 1,1 0-1,-1 0 0,0 0 0,0 0 0,0 0 1,0 0-1,0 0 0,0 0 0,1-1 1,-1 1-1,0 0 0,0 0 0,0 0 0,0 0 1,0 0-1,0 0 0,0 0 0,0-1 0,0 1 1,0 0-1,0 0 0,0 0 0,0 0 1,0 0-1,0-1 0,0 1 0,0 0 0,0 0 1,0 0-1,0 0 0,0-1 0,0 1 0,0 0 1,0 0-1,0 0 0,0 0 0,0 0 1,0 0-1,0-1 0,0 1 0,0 0 0,0 0 1,0 0-1,-1 0 0,1 0 0,16 12 1199,15 23-1097,-16-10-79,-1 0 0,-1 0 1,-1 1-1,-1 1 0,-2 0 0,0 0 0,-2 1 1,-1 0-1,-2 0 0,0 1 0,-2-1 0,-1 1 1,-1-1-1,-1 1 0,-2-1 0,-1 1 0,-1-1 1,-2 0-1,0-1 0,-2 1 0,-1-1 0,-1-1 1,-2 0-1,0-1 0,-18 25 0,5-14 156,-2-1-1,-41 42 0,-6-14-1928,61-53-563,0-2-1,0 0 1,-25 11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04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473 18 7652,'28'-12'5169,"-28"12"-5117,0 0 0,0 0 1,0 0-1,0 0 1,0-1-1,0 1 1,0 0-1,0 0 0,0 0 1,0 0-1,0 0 1,0-1-1,0 1 1,0 0-1,0 0 0,0 0 1,0 0-1,0-1 1,0 1-1,0 0 1,0 0-1,0 0 0,0 0 1,0 0-1,0-1 1,-1 1-1,1 0 1,0 0-1,0 0 0,0 0 1,0 0-1,0 0 1,0 0-1,0-1 1,-1 1-1,1 0 0,0 0 1,0 0-1,0 0 1,0 0-1,-1 0 0,1 0 1,0 0-1,0 0 1,0 0-1,0 0 1,0 0-1,-1 0 0,1 0 1,0 0-1,0 0 1,0 0-1,0 0 1,-1 0-1,1 0 0,0 0 1,0 0-1,0 0 1,0 0-1,0 0 1,-1 0-1,1 1 0,0-1 1,0 0-1,0 0 1,-57 3 2511,39-2-2832,-384 22-263,385-24-1309,32-5-3060,2 0 845,6-1-3180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04.6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408 25 7619,'1'0'113,"-1"-1"0,0 1-1,0 0 1,1 0-1,-1 0 1,0 0-1,0 0 1,1 0-1,-1 0 1,0-1-1,0 1 1,0 0-1,1 0 1,-1 0-1,0-1 1,0 1-1,0 0 1,0 0-1,0 0 1,1-1-1,-1 1 1,0 0-1,0 0 1,0-1-1,0 1 1,0 0-1,0 0 1,0-1-1,0 1 1,0 0-1,0-1 1,0 1-1,0 0 1,0 0-1,0-1 1,0 1-1,0 0 1,0 0-1,0-1 1,0 1-1,0 0 1,-1 0-1,1-1 1,0 1-1,0 0 1,-15-7 1473,-20 1-1046,-16 5 234,-103 11-1,-3 1-455,171-21-8321,1 3-764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14.6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61 48,'-70'-61'-32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15.1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479 77 6547,'26'-2'5419,"-44"-3"-2706,-45-2-1435,-112 3-192,-72-7-1337,247 11 206,0 0-1,0-1 1,0 1 0,1 0 0,-1 0 0,0 0-1,0 0 1,0 0 0,0 0 0,0 0 0,0-1 0,0 1-1,0 0 1,0 0 0,0 0 0,0 0 0,0 0 0,0 0-1,0 0 1,0-1 0,0 1 0,0 0 0,0 0-1,0 0 1,0 0 0,0 0 0,0 0 0,-1 0 0,1-1-1,0 1 1,0 0 0,0 0 0,0 0 0,0 0 0,0 0-1,0 0 1,0 0 0,0 0 0,0 0 0,0 0-1,-1 0 1,1 0 0,0-1 0,0 1 0,0 0 0,0 0-1,0 0 1,0 0 0,0 0 0,-1 0 0,1 0 0,20-7-1660,29-6-1586,-9 4-508,5-4-1833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15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504 40 7091,'0'0'192,"0"-1"-1,1 1 1,-1-1 0,0 1-1,0 0 1,0-1-1,0 1 1,0-1-1,0 1 1,0-1 0,0 1-1,0-1 1,0 1-1,0-1 1,0 1-1,0-1 1,0 1 0,0-1-1,-1 1 1,1 0-1,0-1 1,0 1-1,-1-1 1,1 1 0,0 0-1,0-1 1,-1 1-1,1 0 1,-1-1-1,-17-9 1725,-19 0-1306,7 9-362,0 0-1,0 2 0,-32 5 0,26-2-50,-56-1-1,17-12 215,-16 0-3938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29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208 24 8420,'0'-1'213,"1"-1"0,-1 1 0,0 0 0,1 0 0,-1 0 0,1 0 1,-1 0-1,1 0 0,0 0 0,-1 0 0,1 0 0,0 0 0,0 0 0,0 0 0,0 0 0,0 0 0,0 1 1,0-1-1,0 0 0,0 1 0,0-1 0,0 1 0,0-1 0,0 1 0,0 0 0,2-1 0,-1 1-111,0 0-1,1 0 0,-1 1 1,0-1-1,0 1 0,0-1 0,0 1 1,0 0-1,0 0 0,0 0 0,0 0 1,0 0-1,2 2 0,5 4-19,-2 0-1,1 0 0,-1 0 1,0 1-1,7 10 0,-2 1 90,-1 1-1,0 1 0,-2 0 1,0 1-1,-2-1 0,0 1 1,-2 1-1,0-1 1,-1 1-1,-2 0 0,0 0 1,-2 37-1,-3-22-84,-1-1 0,-1 0 0,-3 0 0,0-1 0,-3 0 0,-1-1 0,-17 36 0,11-37-147,-1 0-1,-2-2 1,-2-1 0,0 0-1,-2-2 1,-48 44-1,14-27-1129,15-26-7174,31-17-615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16.0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106 503 7748,'-2'-2'477,"0"0"0,0 0 0,0 0 0,0 0 0,0 0 0,0 0 0,1 0 0,-1-1 0,0 1 0,1-1 0,0 1 0,0-1 0,-2-3 0,-3-43 1230,7 29-1628,1 0 0,9-36 0,-5 32-11,2 0-1,0 0 1,2 0-1,1 2 1,25-42 0,-29 52-68,2 0 0,0 0 0,0 1 0,1 0 0,1 1 0,0 0 0,0 1 0,1 0 0,0 0 0,0 1 0,21-9 0,-28 15-6,-1 0 1,1 1-1,0-1 1,0 1-1,1 0 0,-1 0 1,0 1-1,0-1 1,0 1-1,0 0 1,1 1-1,-1-1 1,0 1-1,0 0 1,0 0-1,0 1 1,10 4-1,-9-3 6,1 1-1,-1 1 1,0 0 0,0 0-1,0 0 1,0 0 0,-1 1-1,0 0 1,0 0 0,-1 0 0,5 8-1,-1 1 15,0 1-1,-1 0 1,-1 1-1,-1-1 1,0 1 0,-1 0-1,0 1 1,-2-1-1,1 35 1,-4-39 9,-1 1 0,-1-1 1,0 1-1,-1-1 0,0 0 1,-1 0-1,0-1 1,-1 1-1,-1-1 0,0-1 1,0 1-1,-1-1 0,-1 0 1,0-1-1,0 0 0,-1 0 1,0-1-1,-1-1 1,0 0-1,-23 13 0,21-13 7,0-1 0,-1 0 0,0-1-1,-1 0 1,1-2 0,-1 1 0,0-2 0,0 0-1,0-1 1,0 0 0,0-1 0,-1-1-1,1 0 1,0-2 0,0 1 0,-1-2 0,1 0-1,-24-8 1,35 9-21,-1 0 1,1 0-1,-1 0 0,1-1 1,0 1-1,0-1 0,0 0 0,0 0 1,0 0-1,1-1 0,-1 0 0,1 1 1,0-1-1,0 0 0,-3-7 0,5 8-11,0 0-1,0-1 0,0 1 0,1 0 0,-1 0 0,1 0 1,0-1-1,0 1 0,0 0 0,1 0 0,-1-1 0,1 1 1,0 0-1,0 0 0,0 0 0,0 0 0,0 0 0,0 0 1,1 0-1,0 0 0,0 0 0,-1 1 0,1-1 0,5-3 1,2-4-53,1 1 1,1 0 0,-1 1-1,1 0 1,1 1 0,0 0-1,0 1 1,0 0 0,0 1-1,1 0 1,0 1 0,15-3-1,19-2-645,1 1 0,48 0 0,28 4-6565,-71 6-589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16.7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14 181 8948,'-14'-2'6119,"28"13"-5077,28 12-1528,-23-16 508,0 0 0,1-2 0,0 0 0,1-1 0,-1-1 0,31 1 0,-35-3-10,-1-2 0,0 0 0,0 0 0,0-2 0,0 0 0,0 0 1,-1-1-1,1-1 0,21-11 0,-33 15 0,0-1 0,0 0-1,0-1 1,0 1 0,0 0 0,0-1 0,0 0 0,-1 1-1,1-1 1,-1 0 0,0-1 0,0 1 0,0 0 0,0 0-1,-1-1 1,1 1 0,-1-1 0,0 0 0,0 1-1,0-1 1,-1 0 0,1 1 0,-1-1 0,0 0 0,0 0-1,0 0 1,0 1 0,-1-1 0,0 0 0,1 0 0,-1 1-1,-1-1 1,1 1 0,0-1 0,-4-5 0,2 3-2,0 0 1,0 0-1,-1 1 1,0-1 0,0 1-1,0 0 1,-1 0-1,1 0 1,-1 0 0,0 1-1,-1 0 1,1 0-1,-1 1 1,0-1 0,0 1-1,0 0 1,0 1-1,0-1 1,-12-2 0,7 5 21,-1 0 0,0 0 0,1 1 1,-1 1-1,1 0 0,0 0 0,-1 1 1,1 1-1,1 0 0,-1 0 0,0 1 1,1 1-1,0-1 0,0 2 0,1-1 1,-1 1-1,2 1 0,-1 0 0,1 0 1,0 1-1,1-1 0,0 2 0,-9 14 1,9-15-13,1 0 1,1 1 0,0 0-1,1 0 1,-1 0 0,2 0 0,0 0-1,0 1 1,0-1 0,2 1-1,-1 0 1,1 0 0,1 0 0,0 0-1,0-1 1,1 1 0,1 0-1,0 0 1,0-1 0,1 1 0,0-1-1,1 1 1,0-1 0,1-1-1,6 11 1,-3-9 6,1-1-1,1 0 1,0-1 0,0 0-1,1 0 1,0-1-1,0 0 1,1-1 0,0-1-1,0 0 1,0 0-1,1-1 1,0-1 0,0 0-1,0-1 1,1 0-1,-1-1 1,1 0 0,15-1-1,-12-1-277,0 0 0,1-1 0,-1-1 0,0-1 0,0 0 0,25-9 0,-29 7-646,0 0-1,-1-1 1,0 0 0,0-1 0,0 0 0,0-1-1,-1-1 1,13-12 0,6-12-7635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18.2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308 52 5571,'40'-4'6553,"-36"2"-3669,-27 0-2138,-107-5-437,85 3-120,1 1-1,-65 6 1,110 0-307,12 4 15,20 3-28,-1-4-73,0-2 0,1-1 0,0-1 0,53-5 1,-86 3 199,0 0 0,1 0 0,-1 0 0,0 0 0,0 0 0,0 0 0,1 0 0,-1 0 0,0 0 0,0 0 0,0 0 0,1 0 0,-1 0 0,0 0 0,0 0 0,0 0 0,1 0 0,-1 0 0,0 0 0,0 0 0,0 0 0,1-1 0,-1 1 0,0 0 0,0 0 0,0 0 0,0 0 0,0 0 0,1-1 0,-1 1 0,0 0 0,0 0 0,0 0 0,0-1 0,0 1 0,0 0 0,0 0 0,0 0 0,0-1 0,0 1 0,0 0 0,0 0 0,0 0 0,0-1 0,0 1 0,0 0 0,0 0 0,0 0 0,0-1 0,0 1 0,0 0 0,0 0 0,0-1 0,-13-10-95,-19-7-27,13 12-317,0 0-1,-37-5 1,15 6-6268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18.7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23 388 9028,'-2'-3'334,"-1"-1"1,1 1-1,0 0 0,0-1 1,0 0-1,0 1 0,0-1 1,1 0-1,0 0 0,0 1 1,0-1-1,0 0 0,1 0 1,-1-8-1,1 4-157,1 1-1,0-1 1,1 0 0,-1 1 0,1-1-1,1 1 1,3-9 0,5-6-57,1 0 0,1 2 1,29-39-1,-31 46-76,1 0 0,0 1 0,1 1 0,0 0 0,1 0-1,0 1 1,1 1 0,-1 0 0,24-9 0,-31 15-41,-1 1-1,1-1 0,0 1 1,0 1-1,0-1 1,0 1-1,0 0 0,0 1 1,0-1-1,0 1 1,0 1-1,0-1 0,0 1 1,0 1-1,0-1 1,0 1-1,0 0 0,0 1 1,-1 0-1,1 0 1,-1 0-1,0 1 0,0 0 1,0 0-1,7 7 1,-7-5 0,0 0 1,-1 1 0,0-1 0,0 1 0,0 0-1,-1 0 1,0 1 0,-1 0 0,0-1 0,0 1-1,0 0 1,-1 0 0,2 13 0,-3-8 25,0 0 1,-1 0-1,0 0 1,-1 0-1,-1-1 1,0 1-1,-1 0 1,-5 15-1,2-9 36,-2-1-1,0 0 0,-1 0 1,0 0-1,-2-1 1,0 0-1,-1-1 0,-1-1 1,0 0-1,-1 0 0,-20 15 1,26-25-22,0 0 1,-1-1-1,1 1 1,-1-2 0,0 1-1,0-1 1,-1-1-1,1 0 1,0 0 0,-1-1-1,1 0 1,-1 0-1,0-1 1,1-1 0,-1 1-1,1-2 1,-1 1-1,1-1 1,-14-5-1,17 5-33,-1 0-1,1 0 0,-1-1 0,1 0 0,0-1 0,0 1 1,0-1-1,1 0 0,-1 0 0,1-1 0,0 1 0,0-1 1,1-1-1,0 1 0,-1 0 0,2-1 0,-1 0 1,1 0-1,0 0 0,0-1 0,0 1 0,1 0 0,0-1 1,0 0-1,1 1 0,0-1 0,0-12 0,1 15-16,0 1 0,1-1 0,-1 0 0,1 0 0,0 1 0,1-1 0,-1 0 0,0 1 0,1-1 0,0 1 0,0 0-1,0-1 1,0 1 0,1 0 0,-1 0 0,1 1 0,0-1 0,0 0 0,0 1 0,0 0 0,0-1 0,0 1 0,0 1 0,1-1 0,-1 0 0,1 1 0,0 0-1,-1 0 1,7-1 0,12-4-74,0 2 0,1 1 0,41-1-1,-42 3-37,130 2-874,-62 1-1324,-1-6-4676,-49 0-691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20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 7716,'25'-2'6320,"22"-6"-4202,35-4-2481,-39 9 433,-10 0-37,1 1 1,0 1 0,-1 3-1,37 4 1,-134 51 979,64-57-1012,-29 23 53,-33 36 0,55-53-50,1 1-1,1 0 0,-1 0 0,1 0 0,0 0 0,1 1 0,0 0 1,0 0-1,1 1 0,0-1 0,-3 14 0,6-19-1,0 0-1,0-1 1,0 1-1,1 0 0,0-1 1,-1 1-1,1 0 1,0-1-1,0 1 1,0-1-1,1 1 1,-1-1-1,1 0 0,-1 1 1,1-1-1,0 0 1,0 0-1,0 0 1,0 0-1,0-1 1,0 1-1,0 0 0,1-1 1,-1 0-1,0 1 1,1-1-1,-1 0 1,1 0-1,0-1 1,4 2-1,8 3 25,0-1 0,1-1 0,28 3 1,-25-5-169,0 0 1,0-2-1,1 0 1,-1-1-1,25-6 1,14-11-8031,-37 10-130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20.4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1 9796,'-7'66'6711,"-23"39"-4576,19-74-2269,2 1-1,-10 64 0,18-95 133,1 1-1,0-1 1,0 1 0,0-1 0,0 1 0,0-1 0,0 0 0,0 1 0,1-1 0,-1 1 0,0-1 0,1 1-1,-1-1 1,1 0 0,0 1 0,-1-1 0,3 2 0,15 5-7468,-5-8-3244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21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61 7924,'-1'0'186,"1"-1"1,-1 1-1,1 0 1,-1 0 0,1-1-1,-1 1 1,1 0-1,-1 0 1,1-1 0,0 1-1,-1-1 1,1 1-1,-1 0 1,1-1-1,0 1 1,0-1 0,-1 1-1,1-1 1,0 1-1,0-1 1,-1 1 0,1-1-1,0 1 1,0-1-1,0 1 1,0-1 0,0 1-1,0-1 1,0 1-1,0-1 1,0 0-1,12-16 1334,23-4-1519,-29 19 34,-1 0 1,1 1-1,0 0 0,0 0 0,0 0 1,0 1-1,0-1 0,0 2 1,0-1-1,0 1 0,0-1 0,0 2 1,0-1-1,9 4 0,-12-4-23,0 1 1,0-1-1,0 1 0,-1 0 0,1 0 0,0 0 1,-1 0-1,1 1 0,-1-1 0,0 0 0,0 1 1,0 0-1,0-1 0,-1 1 0,1 0 0,-1 0 1,1 0-1,-1 0 0,0 0 0,0 1 1,0-1-1,-1 0 0,1 0 0,-1 1 0,0-1 1,0 0-1,0 0 0,-1 5 0,-2 12 63,-2 0-1,0-1 1,-1 0-1,-1 0 1,-1-1-1,-1 0 0,0 0 1,-1 0-1,-1-2 1,-1 1-1,-26 28 1,171-44 568,-65 5-633,-54-3-205,1-1-1,-1-1 1,1 0 0,-1-1 0,1 0-1,-1-1 1,1-1 0,14-3-1,-18-1-2530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06.0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1 113 8020,'14'-112'8934,"-2"143"-7770,-4 45-1288,-3 0 1,-4 1-1,-16 149 1,15-225 122,-2 49-1410,10-19-5306,3-13-2762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06.4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1029 84 9284,'-23'-2'5137,"-15"-6"-3560,-17-2-1565,-493-28 2269,466 29-2108,9 0-437,-92 2 0,136 10-492,16 3-1563,13-6 2162,0 0-1,-3 3-2678,3-2 2679,0-1-1,0 0 0,0 0 1,0 0-1,0 1 1,0-1-1,0 0 1,0 0-1,1 1 1,-1-1-1,0 0 0,0 0 1,0 0-1,0 1 1,0-1-1,0 0 1,0 0-1,1 1-630,9 6-7282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07.0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7 359 9620,'-6'-10'7325,"13"40"-6268,18 47-1784,-19-62 731,0 0 1,2-1 0,-1 0 0,2 0 0,0-1-1,1 0 1,0 0 0,0-1 0,24 19 0,-33-30-7,-1-1 1,1 1 0,0-1 0,-1 1 0,1-1 0,0 0 0,-1 1 0,1-1 0,0 0-1,0 0 1,0 1 0,-1-1 0,1 0 0,0 0 0,0 0 0,0 0 0,-1 0-1,1 0 1,0 0 0,0 0 0,0-1 0,-1 1 0,1 0 0,0 0 0,0-1-1,-1 1 1,1 0 0,0-1 0,0 0 0,14-23 31,-2-41 64,-13 60-91,8-194 114,-2 18 468,-5 175-576,1 0-1,-1 1 1,1-1 0,0 1 0,0-1 0,1 1 0,-1 0 0,1 0 0,0 0 0,1 0 0,-1 1 0,1-1 0,0 1 0,0 0-1,0 0 1,1 0 0,-1 1 0,1-1 0,0 1 0,0 0 0,0 0 0,0 1 0,1 0 0,-1 0 0,1 0 0,5-1-1,18-4-33,0 1 0,0 1-1,52-1 1,-74 6 32,89-2-8,130 16 0,-63-1-402,-154-13 155,-6 1 58,0 0 1,1-1-1,-1 0 1,1 1 0,-1-2-1,1 1 1,-1 0-1,1 0 1,-1-1 0,1 0-1,-1 0 1,0 0-1,0 0 1,1 0-1,-1-1 1,5-2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31.3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478 0 6931,'-56'136'7733,"-59"86"-6521,-11 22-1419,106-196 191,15-32-6,-1 0-1,-1-1 0,0 0 0,-1 0 1,-1-1-1,0 0 0,-1 0 0,-1-1 0,-12 13 1,22-26 8,0 1 1,1 0 0,-1-1-1,0 1 1,0 0-1,0-1 1,1 1-1,-1-1 1,0 0 0,0 1-1,0-1 1,0 0-1,0 1 1,0-1 0,0 0-1,0 0 1,0 0-1,0 0 1,0 0 0,0 0-1,0 0 1,0 0-1,0 0 1,0-1 0,0 1-1,0 0 1,0-1-1,0 1 1,-1-1 0,0 0-20,0-1 1,1 0-1,-1 0 1,1 0-1,-1 0 1,1 0-1,-1 0 1,1 0-1,0 0 1,0 0-1,-1-5 1,-2-6-78,0 0 1,1 0-1,-1-17 1,2 7 74,0 1 1,2-1-1,1 0 1,5-32-1,-4 42 58,0 1-1,2-1 0,-1 1 1,2 0-1,-1 0 0,2 0 1,0 1-1,0 0 0,12-16 1,-23 96 617,-1-31-499,-10 88 37,14-110-128,2 1-1,0-1 1,1 1-1,1-1 1,5 25-1,-6-41-24,-1 0 0,1 1 0,0-1 0,-1 1 0,1-1 0,-1 0 0,1 1 0,0-1 0,-1 0 0,1 1 0,0-1 0,-1 0 0,1 0 0,0 0 0,-1 0 0,1 0 0,0 0 0,-1 0 0,1 0 0,0 0 0,-1 0 0,1 0 0,0 0 0,-1 0 0,1-1 0,0 1 0,-1 0 0,1 0 0,0-1-1,-1 1 1,1 0 0,-1-1 0,1 1 0,-1-1 0,2 0 0,34-19 168,-26 13-100,288-155-627,-166 101-7310,-94 45-450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07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64 9140,'0'-3'661,"0"-1"-1,0 1 1,0 0 0,1-1-1,-1 1 1,1 0 0,0-1-1,0 1 1,3-6 0,-3 7-629,1 0 1,-1 0 0,1 0 0,0 1 0,0-1 0,0 0 0,0 1 0,0-1-1,0 1 1,1 0 0,-1 0 0,0 0 0,1 0 0,-1 0 0,1 0-1,-1 1 1,1-1 0,-1 1 0,1-1 0,4 1 0,-2 0-24,1 0-1,-1 1 1,1-1 0,-1 1-1,1 0 1,-1 0 0,1 1 0,-1 0-1,0 0 1,0 0 0,0 0-1,0 1 1,0 0 0,-1 0 0,1 0-1,-1 1 1,0 0 0,0-1-1,0 1 1,0 0 0,-1 1 0,6 8-1,-7-10 20,0 0-1,0 1 1,-1-1-1,1 0 0,-1 1 1,0-1-1,1 1 1,-2 0-1,1-1 1,0 1-1,-1 0 0,0-1 1,1 1-1,-2 0 1,1 0-1,0-1 1,-1 1-1,1 0 0,-1-1 1,0 1-1,-1-1 1,1 1-1,0-1 1,-1 1-1,0-1 1,0 0-1,0 0 0,0 0 1,0 0-1,-1 0 1,1 0-1,-1-1 1,0 1-1,-4 3 0,-22 14 419,5-3 206,-37 34 1,60-51-653,1 0 0,0 1 1,0-1-1,0 1 1,0-1-1,0 0 0,0 1 1,0-1-1,0 1 1,0-1-1,0 0 1,0 1-1,0-1 0,0 1 1,0-1-1,0 0 1,0 1-1,0-1 1,1 0-1,-1 1 0,0-1 1,0 0-1,0 1 1,1-1-1,-1 0 1,0 1-1,0-1 0,1 0 1,-1 1-1,0-1 1,1 0-1,-1 0 1,0 0-1,1 1 0,-1-1 1,0 0-1,1 0 1,-1 0-1,0 0 0,1 0 1,-1 1-1,0-1 1,1 0-1,-1 0 1,1 0-1,-1 0 0,0 0 1,1 0-1,0-1 1,22 7-31,-23-6 31,61 7-1459,93-1 1,-87-5-6231,-40 2-1033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07.8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52 7748,'5'-26'2718,"-2"1"2165,-8 27-3450,-6 16-1578,6-10 148,-33 58-34,-38 89 0,76-155 8,0 0-1,-1 0 1,1 1-1,0-1 1,0 0-1,0 0 1,0 1-1,0-1 0,0 0 1,-1 0-1,1 0 1,0 1-1,0-1 1,0 0-1,0 0 1,0 1-1,0-1 1,0 0-1,0 0 1,0 1-1,0-1 0,0 0 1,0 0-1,0 1 1,0-1-1,1 0 1,-1 0-1,0 1 1,0-1-1,0 0 1,0 0-1,0 0 1,0 1-1,1-1 1,-1 0-1,0 0 0,0 0 1,0 1-1,1-1 1,-1 0-1,0 0 1,0 0-1,0 0 1,1 0-1,-1 1 1,16-5-1881,14-11-2711,-14 3 979,-1-3-1689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08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255 75 7091,'0'0'89,"0"0"0,0-1 0,0 1 0,0 0 0,0 0 0,1 0-1,-1 0 1,0 0 0,0 0 0,0 0 0,0 0 0,0 0 0,1 0 0,-1 0 0,0 0-1,0-1 1,0 1 0,0 0 0,0 0 0,1 0 0,-1 0 0,0 0 0,0 0 0,0 0 0,0 0-1,0 1 1,1-1 0,-1 0 0,0 0 0,0 0 0,0 0 0,0 0 0,0 0 0,1 0-1,-1 0 1,0 0 0,0 0 0,0 0 0,0 0 0,0 1 0,0-1 0,0 0 0,1 0-1,-1 0 1,0 0 0,0 0 0,0 0 0,0 1 0,0-1 0,0 0 0,0 0 0,0 0-1,0 0 1,0 1 0,0-1 0,0 0 0,0 0 0,0 0 0,0 0 0,2 19 1856,-2 23-1437,0-38-134,-1 10-223,1 1 0,0-1 0,2 1 1,0-1-1,0 0 0,1 0 0,6 17 0,-7-27-257,-1 0-1,1 0 1,0 0 0,0-1 0,1 1-1,-1-1 1,1 0 0,0 0 0,0 0-1,0 0 1,0 0 0,5 3 0,-5-4-319,1 0 0,-1-1 0,1 1 1,0-1-1,-1 0 0,1 0 1,0-1-1,-1 1 0,1-1 1,0 0-1,0 0 0,0 0 0,-1 0 1,1 0-1,0-1 0,4-1 1,11-2-7420</inkml:trace>
  <inkml:trace contextRef="#ctx0" brushRef="#br0" timeOffset="1">472 32 9220,'-7'-3'642,"-1"0"-1,1 0 1,-1 0 0,1 1-1,-1 0 1,0 1-1,1 0 1,-1 0-1,-13 0 1,-78 8-801,65-4 724,-22 4-351,39-4-260,-1 0 0,1-1 0,-1-1 0,1-1 0,-1 0 0,1-2 0,-1 1 0,-27-8 0,45 9-109,-1 0 0,1 0 0,-1-1 1,1 1-1,0 0 0,-1 0 0,1 0 0,0-1 0,-1 1 0,1 0 1,0 0-1,-1-1 0,1 1 0,0 0 0,-1 0 0,1-1 0,0 1 1,0 0-1,-1-1 0,1 1 0,0-1 0,0 1 0,0 0 0,-1-1 1,1 1-1,0-1 0,0 1 0,0 0 0,0-1 0,0 1 1,0-1-1,0 1 0,0-1 0,0 1 0,0 0 0,0-1 0,0 1 1,0-1-1,1 1 0,-1 0 0,0-1 0,0 1 0,0-1 0,0 1 1,1 0-1,-1-1 0,11-8-8393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08.9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18 139 9204,'-15'4'3840,"13"1"-1934,25 9-1145,-4-8-639,0 0-1,-1-2 1,1 0-1,1-1 1,-1-1-1,0 0 1,1-2-1,-1 0 1,1-2-1,-1 0 1,0-1-1,26-7 1,-42 10-111,1-1 1,-1 0-1,0 0 1,0 0-1,0 0 1,0 0-1,0-1 1,0 1-1,-1-1 1,1 0-1,0 0 1,-1 0-1,1 0 1,-1 0-1,0-1 1,0 1-1,0-1 1,0 1-1,0-1 1,0 0-1,-1 0 1,0 0-1,1 0 1,-1 0-1,0 0 1,0 0-1,0 0 1,-1 0-1,1-1 1,-1 1-1,0 0 1,0 0-1,0-1 1,0 1-1,-1 0 0,1 0 1,-1 0-1,0 0 1,0-1-1,-1-2 1,0 1-5,0 1-1,0 0 1,-1 0-1,1 0 1,-1 0 0,0 0-1,0 1 1,0-1-1,0 1 1,-1 0 0,1 0-1,-1 0 1,0 1-1,0-1 1,0 1 0,0 0-1,0 0 1,-1 0-1,1 0 1,-1 1 0,1 0-1,-1 0 1,1 0-1,-1 0 1,0 1 0,1 0-1,-10 1 1,6 0 18,0 0 0,0 1 0,1 0 0,-1 1 1,0 0-1,1 0 0,0 0 0,0 1 0,0 0 0,0 1 1,0-1-1,1 1 0,0 1 0,0-1 0,1 1 0,-1 0 0,1 0 1,0 1-1,1-1 0,-1 1 0,2 0 0,-1 0 0,1 1 0,0-1 1,0 1-1,-3 15 0,4-11-5,-1 0 0,2 0-1,0 0 1,1 0 0,0 0 0,0 0-1,1 1 1,1-1 0,0 0 0,1-1 0,0 1-1,1 0 1,0-1 0,1 0 0,0 0-1,1 0 1,9 13 0,-8-15-57,1 1 0,1-1 1,0 0-1,0-1 0,1 0 0,0-1 0,0 0 1,1 0-1,0-1 0,0 0 0,0-1 0,1-1 1,0 0-1,0 0 0,0-1 0,0 0 0,0-1 0,1-1 1,-1 0-1,1-1 0,-1 0 0,1-1 0,-1 0 1,0-1-1,18-4 0,-17 2-844,-1 0-1,0-1 1,0 0 0,0-1 0,-1 0-1,1-1 1,-2 0 0,1 0-1,13-14 1,16-21-8315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10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312 38 5571,'22'-4'5669,"-30"-5"-2415,-36-6-2029,9 10-1042,1 2 1,-1 1-1,0 2 0,0 2 0,-49 7 0,83-9-176,0 0-1,0 0 1,-1 0-1,1 0 1,0 1-1,0-1 1,-1 0-1,1 1 1,0-1-1,0 0 1,0 1-1,0-1 1,0 1-1,-1 0 1,1-1-1,0 1 1,0 0-1,1 0 1,-3 1-1,3-1-12,0-1 0,0 1 0,1 0 0,-1-1 0,0 1-1,0 0 1,1-1 0,-1 1 0,0 0 0,1-1 0,-1 1 0,0-1 0,1 1-1,-1-1 1,1 1 0,-1-1 0,1 1 0,-1-1 0,1 0 0,-1 1 0,1-1 0,0 0-1,-1 1 1,2-1 0,47 19-587,-38-18-257,0 0 0,0-1 0,0 0 0,0-1 0,21-3 0,-10 0-2774,4 1-3838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10.5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82 7908,'5'-33'6756,"-4"30"-6710,0 1 0,1-1 0,-1 1 0,1-1-1,0 1 1,0 0 0,0 0 0,0 0 0,0 0 0,0 0 0,1 0-1,-1 0 1,1 1 0,-1-1 0,1 1 0,-1 0 0,1 0-1,0 0 1,0 0 0,0 0 0,-1 1 0,1-1 0,3 1 0,5-3-34,0 1 1,0 0-1,1 1 1,-1 0-1,0 0 1,0 2-1,0-1 1,1 1-1,-1 1 1,0 0-1,0 1 1,-1 0-1,1 0 1,0 2-1,12 6 1,-24-9 61,-1 1-1,1-1 1,-1 1 0,0-1 0,0 0 0,0 1 0,0-1 0,-1 0-1,1 0 1,-5 3 0,3-3 18,-20 18 149,9-8-148,-1 1 1,2 1-1,-20 23 1,31-34-86,1 0-1,-1 0 1,1 0-1,0 1 1,0-1 0,0 1-1,1-1 1,-1 1 0,1-1-1,0 1 1,0 0 0,0 0-1,1 0 1,-1-1-1,1 1 1,0 0 0,0 0-1,0 0 1,1 0 0,-1 0-1,1 0 1,0-1-1,0 1 1,2 4 0,-1-5 1,1 1-1,-1-1 1,1 1 0,0-1 0,0 0-1,0 0 1,1 0 0,-1-1 0,1 1-1,-1-1 1,1 0 0,0 0 0,0 0-1,0-1 1,0 1 0,0-1 0,0 0-1,1 0 1,5 1 0,5 0-45,1-1 0,-1 0 0,0-1 0,18-1-1,-19-1-449,-1 0 0,0-1 0,24-7 0,10-12-6414,-24 6-1909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10.9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29 9268,'0'-1'215,"0"0"0,0 0-1,0 0 1,0 0 0,1 0 0,-1 0-1,0 0 1,0-1 0,0 1 0,1 0-1,-1 0 1,1 0 0,-1 0 0,1 0-1,-1 1 1,1-1 0,0 0 0,-1 0-1,1 0 1,0 0 0,-1 1 0,1-1-1,0 0 1,0 1 0,0-1 0,0 0-1,0 1 1,0-1 0,0 1 0,0 0 0,1-1-1,1 0-124,0 1-1,1 0 0,-1 0 1,0 0-1,0 0 0,0 1 1,0-1-1,0 1 0,1 0 1,-1-1-1,4 3 0,-3-2-124,-1 1 0,1-1-1,0 1 1,0 0-1,-1 0 1,1 0-1,-1 0 1,0 1-1,1-1 1,-1 1 0,0 0-1,-1 0 1,1 0-1,0 0 1,-1 1-1,0-1 1,0 1-1,0-1 1,2 6 0,-4-6 49,0 0 1,0 1 0,0-1 0,-1 0 0,1 0-1,-1 0 1,0 0 0,0 0 0,0 1-1,0-2 1,0 1 0,-1 0 0,1 0 0,-1 0-1,0-1 1,-3 4 0,-41 34 453,40-36-409,0 0 0,0 1-1,1-1 1,0 1 0,0 0 0,0 0 0,0 1-1,1 0 1,-6 9 0,9-14-58,1 0 0,-1 0 0,1 1 0,-1-1 0,1 0 0,0 1 1,0-1-1,-1 0 0,1 1 0,0-1 0,0 1 0,0-1 0,0 0 0,1 1 0,-1-1 1,0 0-1,1 1 0,-1-1 0,0 0 0,1 0 0,0 1 0,-1-1 0,1 0 0,1 2 1,0-1-2,0 0 0,0 0 0,0 0 0,1-1 1,-1 1-1,1 0 0,-1-1 0,1 0 1,0 1-1,5 0 0,3 1-22,1 0 1,1-1-1,-1 0 1,16 0-1,-5-2-354,1-1 0,0-1 0,39-9 0,-9-6-7444,-41 11-573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11.3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623 1 9268,'-4'0'5314,"-10"9"-4193,-18 14-1078,-85 73 421,4 6 0,4 4 1,-95 121-1,187-209-1974,4-8-5982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11.7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54 9700,'3'-5'670,"1"1"-1,1-1 1,-1 1-1,0 0 1,1 0-1,0 1 1,0-1-1,7-3 0,-8 5-507,1 0 0,0 0-1,0 1 1,0-1-1,0 1 1,0 0-1,0 0 1,0 0 0,7 1-1,-9 0-160,0 0 1,1 1-1,-1-1 0,1 1 0,-1 0 0,0 0 1,0 0-1,1 0 0,-1 1 0,0-1 1,0 1-1,0 0 0,-1 0 0,1 0 0,0 0 1,-1 0-1,1 1 0,-1-1 0,0 1 0,0 0 1,0 0-1,0-1 0,0 1 0,0 0 1,-1 0-1,0 1 0,1-1 0,-1 0 0,-1 0 1,1 1-1,0-1 0,0 6 0,0-3 10,-1 1 0,1 0 0,-1-1 0,-1 1 0,1 0 0,-1-1 0,0 1 0,0-1 1,-1 1-1,0-1 0,0 1 0,-1-1 0,1 0 0,-1 0 0,-1 0 0,1-1 0,-6 7 0,-5 5 77,-2 0 0,0-2 0,-31 25 0,-13 11 290,60-51-377,0 0 1,0 1-1,-1-1 1,1 0-1,0 0 0,0 1 1,-1-1-1,1 0 1,0 0-1,0 1 1,-1-1-1,1 0 1,0 1-1,0-1 0,0 0 1,0 1-1,0-1 1,0 0-1,0 1 1,-1-1-1,1 0 1,0 1-1,0-1 0,0 0 1,0 1-1,0-1 1,1 0-1,-1 1 1,0-1-1,0 0 1,0 1-1,0-1 0,0 0 1,0 1-1,0-1 1,1 0-1,-1 1 1,0-1-1,0 0 1,1 1-1,18 7 29,29-2 6,-44-6-28,46 4-1,0-3 0,66-7 0,-26-10-9197,-78 12-68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23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11 6899,'0'0'1716,"-13"61"6637,-18 52-8206,44-163 458,10-84 1,-55 216-572,30-76-34,-9 33 16,0 0 0,-6 61 0,15-80 93,4-33 271,2-35-100,3-73-1393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32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28 7491,'-20'8'6181,"36"-4"-4662,33-4-1724,288-38 391,-330 37-182,0 1-1,0 0 0,1 0 0,-1 1 1,11 2-1,-18-3 0,1 0 0,0 0 0,0 0-1,-1 1 1,1-1 0,0 0 0,0 1 0,-1-1 0,1 0-1,0 1 1,-1-1 0,1 1 0,0-1 0,-1 1 0,1-1-1,-1 1 1,1 0 0,-1-1 0,1 1 0,-1 0 0,1-1-1,-1 1 1,1 0 0,-1 0 0,0-1 0,0 1 0,1 0-1,-1 0 1,0-1 0,0 1 0,0 0 0,0 0 0,0 0-1,0-1 1,0 1 0,0 0 0,0 0 0,0 0 0,-1-1-1,1 1 1,0 0 0,0 0 0,-1-1 0,1 1 0,-1 0 0,1 0-1,0-1 1,-1 1 0,1 0 0,-1-1 0,0 1 0,1-1-1,-1 1 1,1-1 0,-1 1 0,-1 0 0,-24 34 45,1 2 0,2 0 0,2 2 0,-23 57 0,33-76-16,-1 1-1,0-1 1,-2-1 0,0-1 0,-1 0 0,-1 0 0,-1-2-1,0 0 1,-2-1 0,1 0 0,-2-2 0,1 0 0,-31 13-1,38-18 78,25-9-193,9-2 30,217 5-5,-73 2-173,-131-7-531,-13-8-6344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57.7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76 777 7123,'-7'-8'558,"0"0"-1,1 0 1,0-1-1,0 0 0,0 0 1,2 0-1,-1 0 1,-5-18-1,5 11-261,1 0 0,1 0 1,0-1-1,0-33 0,3 22-264,2-1 0,1 1 1,2-1-1,0 1 0,2 1 0,12-32 0,-12 42-27,0 0-1,1 0 1,2 1-1,-1 0 0,2 1 1,0 0-1,0 1 1,2 0-1,27-24 1,-19 21-4,1 2 0,1 0 1,0 2-1,0 0 0,2 2 1,34-13-1,-16 11 7,2 2-1,-1 2 1,1 1 0,0 3-1,1 1 1,-1 3-1,89 8 1,-66 3 12,-2 2 0,0 3 0,0 3 1,-1 3-1,-2 3 0,0 2 0,-2 4 0,-1 1 0,-1 4 0,68 53 0,-102-67-16,-1 1 0,-1 2 0,-1 0 1,-1 1-1,-1 1 0,-1 1 0,-2 1 0,-1 0 0,-1 2 0,-1-1 0,-2 2 0,-1 0 0,-1 0 0,-2 1 0,-1 0 0,-1 0 0,-2 1 0,-2-1 0,0 1 0,-3 0 0,0 0 0,-2-1 0,-2 1 0,-1-1 0,-1 0 0,-2-1 0,-18 46 0,12-44 17,-1-2 0,-1 0 0,-2 0 0,-1-2 0,-2-1 0,0 0 1,-2-2-1,-1-1 0,-54 44 0,46-45 52,-1-1 0,-1-1 0,-1-2-1,0-1 1,-2-2 0,0-2 0,-1-1 0,-55 12 0,58-21 7,-1-1 1,1-1-1,-1-2 1,0-2-1,0-1 1,1-2-1,-1-2 1,1-1-1,0-2 1,1-1-1,0-2 1,1-1-1,0-2 1,1-1-1,1-2 1,-54-38-1,55 33-59,1 0-1,1-2 0,2-2 0,0 0 0,2-2 1,1-1-1,1-1 0,2 0 0,1-2 1,1 0-1,2-2 0,1 0 0,2 0 1,2-2-1,1 1 0,-6-40 0,11 30-392,2 0 0,2 0 0,2-1 0,10-81-1,-3 88-1465,1 0-1,2 0 1,17-41 0,9-3-5806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58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79 8084,'-23'-10'5871,"22"5"-4706,14 0-1062,74-15-51,80-12-10,-142 29-35,-1 1 0,1 1 0,-1 1-1,47 7 1,-69-7-7,-1 0 0,1 0 0,0 0 0,-1 1 0,1-1 0,0 0 0,-1 1 0,1-1 0,-1 1 0,1 0 0,-1-1 0,1 1 0,-1 0 0,1 0 0,-1 0 0,0 0 0,1 0 0,-1 1 0,0-1 0,0 0 0,0 0 0,0 1 0,0-1 0,0 1 0,1 1 0,-2 0 1,0-1 1,0 0 0,-1 0-1,1 1 1,0-1 0,-1 0-1,1 0 1,-1 0-1,0 1 1,1-1 0,-1 0-1,0 0 1,0 0-1,-1 0 1,1-1 0,-2 3-1,-8 10 17,0-2 0,-1 1 0,-24 17 0,-39 28 31,48-39-31,0 1 0,1 1 1,1 2-1,1 0 0,1 2 0,-35 48 0,57-72-16,1-1 1,-1 1-1,1 0 0,-1 0 1,1-1-1,0 1 0,-1 0 1,1 0-1,0 0 0,-1 0 1,1-1-1,0 1 1,0 0-1,0 0 0,0 0 1,0 0-1,0 0 0,0 0 1,0-1-1,0 1 1,0 0-1,1 0 0,-1 0 1,0 0-1,0 0 0,1-1 1,-1 1-1,1 0 0,0 1 1,0-1-1,1 0 0,-1 1-1,1-1 1,0 0 0,0 0 0,0 0 0,0 0 0,-1-1 0,1 1 0,0 0-1,0-1 1,3 1 0,67 2 20,-65-3-11,72-3-170,81-15 1,-60-2-4447,-80 14 469,-6 0-2544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59.0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 9364,'-2'0'4573,"-3"7"-3447,-2 10-1086,0 141 535,6-95-569,-10 67 0,9-121-432,-3 14-75,7-14-6525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00.2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208 716 7732,'-5'-5'317,"1"-1"0,0 1 0,0-1 0,0 0 1,0 0-1,1-1 0,0 1 0,1 0 1,-1-1-1,1 0 0,0 0 0,1 0 0,0 0 1,-1-8-1,2 4-177,1 0 0,0 0 0,0 0 0,1 0 0,0 0 0,1 0 0,0 1 1,7-14-1,3-3-120,1 2 1,1 0-1,2 0 1,0 2-1,2 0 1,21-21-1,-8 12 9,2 2 0,1 2-1,1 1 1,1 2 0,1 1-1,1 2 1,2 1 0,0 3-1,0 1 1,2 2 0,0 2-1,1 2 1,56-7 0,-65 14-13,0 1 0,1 2 0,0 1 0,-1 2-1,1 1 1,-1 2 0,0 1 0,0 2 0,0 2 0,-1 1 0,-1 1 0,0 2 0,-1 1 0,0 2 0,-2 1 0,0 2 0,32 26 0,-37-25-5,-1 2-1,-1 1 1,0 1 0,-2 0 0,-1 2 0,-2 1 0,0 0 0,-2 1-1,-1 1 1,17 46 0,-25-52-3,0 0 1,-2 0-1,0 1 0,-2 0 0,-1 0 0,-1 0 1,-1 0-1,-1 0 0,-1 0 0,-1-1 1,-1 1-1,-1 0 0,-2-1 0,-14 37 0,5-29 22,0 0 0,-2-1-1,-1-2 1,-2 1-1,-1-2 1,-1-1-1,-1-1 1,-1-1-1,-2-1 1,0-1-1,-1-2 1,-34 20-1,15-13 45,0-3 0,-2-1 0,-1-3-1,-1-1 1,-1-4 0,0-1 0,-69 10-1,62-17 40,-1-3-1,0-2 0,-1-3 1,1-2-1,-112-20 0,140 16-40,0-2 0,1-1-1,0-1 1,0-1 0,1-2-1,1-1 1,0-2 0,1 0 0,1-2-1,0-1 1,2-1 0,-35-34-1,48 39-59,0-1 0,2 0-1,-1-1 1,2 0 0,0 0-1,1-1 1,1 0 0,1 0-1,0-1 1,1 0 0,2 0-1,-1 0 1,2 0 0,1 0-1,2-39 1,1 25-142,2 1 0,1-1 0,2 1 1,1 1-1,1-1 0,2 1 0,1 1 0,27-49 1,-28 62-385,-1 1 0,2 0 1,0 1-1,24-24 0,-22 27-1402,-1 1-1,29-19 0,14 0-6172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00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33 8756,'-45'-11'5483,"93"11"-4850,-22-1-634,152-9 50,-38 1-21,-133 9-25,-3-1-1,1 1 0,0 0-1,0 0 1,-1 0-1,1 0 1,0 1 0,-1-1-1,1 1 1,0 1-1,-1-1 1,1 0 0,7 5-1,-13-4 13,0 0-1,0 0 0,0 0 1,-1-1-1,1 1 0,0 0 1,-1 0-1,1-1 1,-1 1-1,0-1 0,0 0 1,1 1-1,-1-1 1,0 0-1,-3 1 0,1 1 24,-24 18 131,1 1-1,1 1 1,1 2-1,2 0 1,0 2-1,1 0 1,2 1-1,1 2 1,-17 36-1,35-65-165,0 1 1,0 0-1,0-1 0,1 1 0,-1 0 0,1 0 0,-1 0 0,1-1 0,0 1 0,0 0 0,0 0 0,0 0 0,0 0 0,0 0 0,0-1 0,1 1 0,-1 0 0,0 0 0,1 0 0,0-1 0,-1 1 0,1 0 1,0-1-1,1 3 0,1-2-1,-1 1 0,1-1 1,-1-1-1,1 1 0,0 0 1,-1 0-1,1-1 0,0 0 1,0 1-1,0-1 0,0-1 1,7 2-1,7 1-65,0-1 0,1-2 0,34-1 1,112-16-1926,-57-2-5824,-74 10 919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01.4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22 7684,'0'0'127,"0"-1"1,-1 1-1,1 0 1,0-1-1,0 1 1,-1 0-1,1-1 1,0 1 0,0-1-1,0 1 1,-1 0-1,1-1 1,0 1-1,0-1 1,0 1-1,0-1 1,0 1 0,0-1-1,0 1 1,0 0-1,0-1 1,0 1-1,0-1 1,0 1-1,0-1 1,0 1 0,1 0-1,-1-1 1,0 1-1,0-1 1,0 1-1,1 0 1,-1-1-1,0 1 1,1-1 0,-1 1-1,0 0 1,0-1-1,1 1 1,-1 0-1,1 0 1,-1-1-1,0 1 1,1 0 0,-1 0-1,1 0 1,-1-1-1,0 1 1,1 0-1,36-3 942,43 13-1587,-74-9 521,0 0 1,-1 1-1,1 0 0,0-1 0,-1 2 1,1-1-1,-1 1 0,0-1 1,0 2-1,0-1 0,0 0 1,0 1-1,-1 0 0,0 0 0,1 0 1,4 9-1,-6-9 2,-1 0 0,0 1 1,-1-1-1,1 1 0,-1 0 0,0 0 0,0-1 1,0 1-1,-1 0 0,0 0 0,0 0 1,0 0-1,0 0 0,-1 0 0,0-1 0,0 1 1,0 0-1,0 0 0,-1-1 0,-3 8 0,-1-2 123,0-1 0,-1 0 0,0 0 0,0-1 0,-1 1-1,0-2 1,0 1 0,-1-1 0,0-1 0,0 1 0,-15 6-1,81-10-420,76-7 0,-59 0-1982,-1 4-3601,-34 2-1682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02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1231 21 6819,'11'-17'3520,"-9"13"-1523,-6 13-1250,-12 15-297,-1-1-1,-37 41 1,2-5-198,-183 262 655,-63 76 0,168-242-521,-157 243-1,225-309-338,55-81-151,0 1-1,0-2 1,-1 1-1,0-1 0,-1 0 1,1 0-1,-18 9 1,25-16 39,1 0 0,0 0 1,0 0-1,-1 0 0,1 0 1,0 0-1,-1 0 1,1 0-1,0 0 0,0 0 1,-1 0-1,1 0 1,0 0-1,0 0 0,-1 0 1,1 0-1,0 0 1,0 0-1,-1 0 0,1-1 1,0 1-1,0 0 0,0 0 1,-1 0-1,1 0 1,0-1-1,0 1 0,0 0 1,-1 0-1,1 0 1,0-1-1,0 1 0,0 0 1,0 0-1,0-1 1,0 1-1,-1 0 0,1 0 1,0-1-1,0 1 0,0 0 1,0 0-1,0-1 1,0 1-1,0 0 0,0 0 1,0-1-1,0 1 1,0 0-1,0-1 0,0 1 1,1 0-1,-1 0 1,0-1-1,0 1 0,0 0 1,0 0-1,0 0 0,1-1 1,-1 1-1,0 0 1,0 0-1,0 0 0,0-1 1,1 1-1,7-20-5021,0 3-2027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02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226 29 7635,'-3'-17'3151,"0"6"-162,-6 25-1957,-14 30-438,-58 79 1,50-79-485,-37 68-1,61-89-105,7-22-4,0-1 0,0 0 0,0 1 0,0-1 0,0 0 0,1 1 0,-1-1 0,0 1 0,0-1 0,0 0 0,0 1 0,1-1 0,-1 0 0,0 1 0,0-1 0,1 0 0,-1 0 0,0 1 0,1-1 1,-1 0-1,0 0 0,1 1 0,-1-1 0,0 0 0,1 0 0,-1 0 0,1 0 0,-1 1 0,1-1 0,39-6 21,-24 2 1,399-103-217,-240 54-8051,-136 40 440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03.3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 6739,'0'-1'198,"0"0"0,0-1 0,0 1 0,1 0-1,-1 0 1,0-1 0,1 1 0,-1 0 0,1 0 0,0 0-1,-1 0 1,1 0 0,0 0 0,0 0 0,-1 0 0,1 0 0,0 0-1,0 0 1,0 0 0,0 1 0,0-1 0,0 0 0,0 1 0,1-1-1,-1 1 1,1-1 0,1 1-64,-1-1-1,1 1 1,-1 1 0,1-1-1,-1 0 1,1 0-1,-1 1 1,1 0-1,-1-1 1,0 1 0,1 0-1,3 2 1,9 6-184,0 1 0,0 0 1,15 15-1,-18-15 576,103 90-231,150 168 0,-69-64-237,392 422 119,-533-563-629,3-1 0,96 78 0,-140-131-1177,-14-9 1504,0 0 0,0 0 0,0 0 0,1 0 0,-1 0 0,0 0 0,0 1 0,1-1 0,-1 0 0,0 0 0,0 0 0,1 0 0,-1 0 0,0 0 0,1 0 0,-1 0 0,0 0 1,0 0-1,1 0 0,-1 0 0,0 0 0,0 0 0,1 0 0,-1-1 0,0 1 0,0 0 0,1 0 0,-1 0 0,0 0 0,0 0 0,0-1 0,1 1 0,-1 0 0,0 0 0,0 0 0,0-1 0,1 1 0,-1 0 0,0 0 0,0 0 0,0-1 0,0 1 0,0 0 0,0 0 0,0-1 0,1 1 0,-1 0 0,0-1 0,0 1 0,-1-7-5595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03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471 48 8788,'-7'-6'1410,"2"2"-938,0-1 1,0 1-1,-1 0 0,1 0 1,-1 1-1,0 0 0,0 0 1,0 0-1,-1 1 0,1 0 1,-10-2-1,15 4-454,1 0 0,-1 1 0,0-1 0,0 0 0,1 1 0,-1-1 0,0 1 0,1-1 0,-1 1-1,1 0 1,-1-1 0,0 1 0,1 0 0,-1-1 0,1 1 0,0 0 0,-1-1 0,1 1 0,0 0 0,-1 0 0,1 0 0,0-1 0,0 1 0,-1 0 0,1 0 0,0 0 0,0 0 0,0-1 0,0 1 0,0 0-1,0 0 1,1 0 0,-1 0 0,0-1 0,0 1 0,1 0 0,-1 1 0,9 36-51,-8-36 51,10 30-23,2-1 0,1 0 1,35 54-1,-28-52 37,-2 2 0,18 44 0,-37-79-26,0 1 0,0-1 0,0 0 0,0 1 0,0-1 0,0 0 0,0 1 0,0-1 0,0 0 0,0 1 0,0-1 0,-1 0 0,1 1 0,0-1 0,0 0 0,0 0 0,0 1 0,-1-1 0,1 0 0,0 0 0,0 1 0,-1-1 0,1 0 0,0 0 0,-1 0 0,1 1 0,0-1 0,0 0 0,-1 0 0,1 0 0,0 0 0,-1 0 0,1 0 0,0 0 0,-1 0-1,1 0 1,0 0 0,-1 0 0,1 0 0,0 0 0,-1 0 0,1 0 0,0 0 0,-1 0 0,1 0 0,0 0 0,-1 0 0,0-1 0,-24-2 109,19 2-67,-80-7 107,0 5 0,-110 9 0,93-2-542,79-5-369,15-4-6756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33.1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283 201 6563,'53'-8'5323,"-49"7"-4080,-8 2-237,-29 4-113,8-2-758,-102 10 220,111-12-387,-1-1-1,1-1 0,-1-1 0,1 0 0,-27-7 1,42 8 1,0 1 1,-1 0-1,1 0 1,0-1-1,-1 1 1,1-1-1,0 1 1,0-1-1,0 0 1,-1 1-1,1-1 1,0 0-1,0 0 1,0 0-1,0 0 1,0 0 0,0 0-1,1 0 1,-1 0-1,0 0 1,0 0-1,1 0 1,-2-2-1,3 2-59,-1 0-1,0-1 0,0 1 1,0 0-1,1 0 0,-1 0 1,1-1-1,-1 1 1,1 0-1,-1 0 0,1 0 1,-1 0-1,1 0 1,0 0-1,0 0 0,0 0 1,0 0-1,-1 0 1,3-1-1,5-4-634,0 0 0,0 1 0,1 0 0,17-7 1,130-38-4514,-53 19 6039,-103 31-658,1 0 1,0 0 0,-1 0-1,1 0 1,0 0 0,-1 0-1,1 0 1,-1 0 0,1-1-1,0 1 1,-1 0 0,1 0-1,-1-1 1,1 1 0,-1 0-1,1-1 1,-1 1 0,1 0-1,-1-1 1,1 1 0,-1-1-1,1 1 1,-1-1 0,0 1-1,1-1 1,-1 0 0,0 1-1,0-1 1,1 1 0,-1-2-1,-17-5 2289,-39 0-1066,53 7-1333,-154-11-40,86 6-6179,50 4-606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04.6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261 662 5202,'-14'-5'962,"0"0"-1,1 0 0,0-1 0,0-1 1,0 0-1,1-1 0,-22-17 0,28 19-896,1 0 0,0 0 0,0-1 0,0 0-1,1 0 1,-1 0 0,2 0 0,-1 0-1,1-1 1,0 0 0,1 1 0,0-1 0,0 0-1,1 0 1,-2-14 0,3 13-43,0-1-1,0 1 1,1-1 0,0 1-1,1-1 1,0 1 0,0-1-1,1 1 1,0 0 0,1 0-1,5-11 1,-1 7-8,1 0-1,0 0 1,1 1-1,0 0 1,0 1-1,17-13 1,12-5-11,0 1 1,2 3-1,64-30 0,-63 36-2,0 1 0,1 3 0,1 1 0,0 2 0,1 3 0,0 1 0,1 2 0,0 2 0,0 2 0,-1 2 0,85 12 0,-89-6-4,0 2 1,-1 2 0,0 2 0,-1 1 0,0 3 0,-1 0 0,-1 3-1,-1 1 1,0 1 0,-2 3 0,0 0 0,-2 2 0,37 39 0,-47-41 1,-2 1 1,-2 1-1,0 0 1,-1 2-1,-2 0 1,-1 0-1,-1 2 1,-1 0-1,-2 0 1,-1 1-1,-1 0 1,-2 0-1,-1 1 1,-2-1-1,-1 1 1,-2 37-1,-1-41-1,-2 0 0,0 1 0,-2-2 1,-2 1-1,0-1 0,-1 0 0,-2 0 0,-1-1 0,-1-1 0,-1 1 0,-1-2 0,-1 0 0,-2-1 0,0-1 0,-1 0 0,-1-1 0,-1-1 0,-34 26 0,13-17 91,-2-1-1,-1-2 0,-1-2 1,0-2-1,-2-2 1,-1-2-1,0-2 0,-1-3 1,-1-1-1,-63 6 1,79-15 14,0-1 0,0-2 1,0-1-1,0-2 0,1-1 1,-1-2-1,1-1 0,0-1 1,0-2-1,1-1 0,1-2 1,0-1-1,0-2 0,2-1 1,0-1-1,-33-27 0,24 13-2,2-1 0,2-1 0,1-2 0,2-2 0,1-1 0,2-1-1,2-1 1,-33-70 0,49 86-135,1 0 1,0-1-1,2 0 0,1 0 0,1-1 1,2 0-1,-1-37 0,4 43-122,2 0-1,0 0 1,2 0-1,0 1 1,1-1-1,1 1 1,1 1 0,0-1-1,2 1 1,15-26-1,-11 25-1345,1 0 0,0 1 0,2 1 0,30-28 0,20-8-6851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05.5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0 141 7379,'1'-7'515,"1"0"0,-1 1-1,1-1 1,0 0-1,1 1 1,0 0 0,0-1-1,0 1 1,8-11-1,-7 12-333,1-1-1,0 1 1,0-1 0,1 1-1,-1 1 1,1-1-1,0 1 1,0 0 0,7-3-1,-9 5-168,0 0 0,0 0-1,0 0 1,1 1-1,-1 0 1,0 0 0,1 0-1,-1 1 1,1-1 0,-1 1-1,1 0 1,-1 0-1,1 1 1,-1-1 0,1 1-1,-1 0 1,0 0 0,1 0-1,-1 1 1,0 0 0,0-1-1,0 1 1,0 1-1,0-1 1,-1 1 0,1-1-1,-1 1 1,1 0 0,-1 0-1,0 1 1,0-1-1,0 1 1,3 6 0,3 6 3,0 0 0,-1 1 0,-1 0 1,-1 0-1,0 0 0,-2 1 0,0 0 1,0 0-1,-2 1 0,0-1 0,-2 26 1,0-30 6,0 1 1,-1-1-1,-1 0 1,-1 0 0,0 0-1,0 0 1,-2-1-1,1 1 1,-2-1-1,0 0 1,0 0 0,-2-1-1,1 0 1,-1 0-1,-12 12 1,19-23-15,1 0 0,-1 0-1,1 0 1,-1 0 0,0-1 0,1 1 0,-1 0-1,0-1 1,0 1 0,0 0 0,1-1 0,-1 1 0,0-1-1,0 0 1,0 1 0,0-1 0,0 0 0,0 1-1,0-1 1,0 0 0,0 0 0,0 0 0,0 0-1,-2 0 1,2-1-3,1 1-1,-1-1 1,0 0 0,1 0-1,-1 0 1,1 0-1,-1 0 1,1 0 0,0 0-1,0 0 1,-1 0-1,1 0 1,0 0 0,0 0-1,0 0 1,0 0-1,0 0 1,0 0 0,0-1-1,10-57 45,-2 37-44,0 1 1,1 0-1,2 0 0,0 1 1,17-24-1,79-90 2,-12 16 136,-82 96 96,-12 22-210,-1-1 0,1 1 1,-1-1-1,0 0 0,1 1 0,-1-1 1,0 1-1,0-1 0,0 0 1,1 0-1,-1 1 0,0-1 0,0 0 1,0 1-1,0-1 0,0 0 1,0 1-1,0-1 0,0 0 0,-1 0 1,1 1-1,0-1 0,0 0 1,-1 1-1,1-1 0,0 0 0,-1 0 1,-2 2 21,1 1 0,0 0-1,0 0 1,0 0 0,0 0 0,0 0 0,1 0 0,-1 0 0,1 0 0,-1 1 0,-1 4 0,-2 4-54,0 0 0,0 1 0,1 0 0,1-1 0,0 1 1,1 1-1,0-1 0,0 0 0,2 0 0,-1 1 0,2-1 0,0 0 0,0 1 1,1-1-1,0 0 0,1 0 0,1 0 0,0 0 0,0-1 0,1 0 1,1 0-1,0 0 0,0 0 0,1-1 0,1 0 0,-1 0 0,1-1 1,1 0-1,0-1 0,0 0 0,1 0 0,0-1 0,0 0 0,1 0 1,0-2-1,0 1 0,0-1 0,1-1 0,-1 0 0,1 0 0,20 2 1,-17-4-1550,-1-2 1,1 0 0,-1 0 0,28-5 0,2-9-8016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22.7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28 9828,'0'-27'4413,"2"43"-3091,1 15-1006,0 12 97,-1 0-1,-3 0 1,-6 53 0,-31 130 138,0 8-354,37-231-205,-10 155 106,10-135-404,2 0 0,1 0-1,1 0 1,10 40 0,-13-62 222,0 0 1,0 0-1,0 0 0,0 0 1,1-1-1,-1 1 0,0 0 1,1 0-1,-1 0 0,1 0 1,-1-1-1,1 1 0,-1 0 1,1 0-1,-1-1 0,1 1 1,0 0-1,0-1 0,-1 1 1,1-1-1,0 1 0,0-1 1,-1 1-1,3 0 0,-2-2-252,0 1 1,0 0-1,0 0 0,0-1 0,0 1 1,0-1-1,0 1 0,0-1 0,0 1 1,0-1-1,0 0 0,0 1 0,-1-1 1,1 0-1,0 0 0,0 1 0,-1-1 0,1 0 1,0 0-1,0-1 0,9-14-7342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23.0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8 295 8372,'-3'-16'547,"1"1"0,1-2 0,0 1 0,1 0 0,1 0 0,0 0 0,1 0 0,1 0 0,1 1 0,7-22 0,-9 31-517,0 0 1,0 1-1,1-1 1,0 1 0,0 0-1,0 0 1,1 0-1,-1 0 1,1 0-1,0 1 1,1 0-1,-1 0 1,1 0-1,0 0 1,0 1-1,0 0 1,0 0-1,1 0 1,-1 1-1,1-1 1,-1 1-1,1 1 1,0-1-1,0 1 1,0 0-1,0 0 1,0 1-1,0 0 1,0 0-1,10 1 1,-10 0 1,0 1 0,0 0 0,0 0 0,0 0 0,0 1-1,-1 0 1,1 0 0,-1 0 0,0 1 0,0-1 0,0 1 0,0 0 0,-1 1 0,1-1 0,5 9 0,7 11 50,0 0 1,14 31 0,-8-14-26,-3-9-19,8 12-3,-2 1-1,-1 1 1,21 61-1,-44-101-28,0-1 0,-1 0-1,0 1 1,0-1-1,-1 0 1,1 1-1,-1-1 1,0 1-1,-1-1 1,1 1-1,-1-1 1,0 1-1,0-1 1,-1 0-1,0 0 1,-2 5-1,0-2 4,0-1 0,-1 0-1,0-1 1,0 1 0,0-1-1,-1 0 1,0-1 0,0 1-1,-13 8 1,2-4-62,0 0-1,-1-1 1,-1 0 0,0-2 0,0 0-1,0-1 1,-1-1 0,-20 2 0,26-5-162,-1-1 0,1 0 1,-28-2-1,37 1-285,0-1-1,0 0 1,0 0 0,0-1 0,0 1 0,0-1 0,0 0 0,1-1-1,-1 1 1,1-1 0,-1 0 0,1 0 0,0 0 0,-5-5 0,-10-17-7152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23.4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224 1 9316,'-6'0'228,"0"1"-1,0 0 1,1 1 0,-1-1-1,0 1 1,1 0-1,-1 1 1,1-1-1,-1 1 1,1 0 0,0 1-1,0-1 1,1 1-1,-1 0 1,1 0-1,0 0 1,0 1 0,0-1-1,0 1 1,-4 8-1,-4 8-93,0 0 0,1 0 0,-13 39 0,11-20 187,1 1 0,3 0 0,1 1 1,2 0-1,1 0 0,3 0 0,6 85 0,-2-98-331,2 0 0,2 0 0,0-1-1,2 1 1,1-1 0,1-1-1,1 0 1,2-1 0,0 0-1,2 0 1,1-2 0,27 33-1,-34-47-479,0-1-1,0-1 0,1 0 0,15 10 0,23 7-5466,-8-11-2682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23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51 8964,'-1'0'34,"-24"-18"5038,26 10-3740,15 3-1098,177-14 219,-167 18-434,0 2 0,0 0-1,1 2 1,-1 1 0,33 9 0,-57-12-13,1-1-1,-1 1 0,1 0 1,-1-1-1,1 1 1,-1 0-1,0 0 0,0 1 1,1-1-1,-1 0 1,0 1-1,0-1 1,0 1-1,-1 0 0,1 0 1,0 0-1,-1-1 1,1 2-1,-1-1 1,1 0-1,-1 0 0,0 0 1,0 1-1,0-1 1,0 0-1,-1 1 1,1-1-1,0 1 0,-1-1 1,0 1-1,0-1 1,0 1-1,0-1 0,0 1 1,0-1-1,0 1 1,-1-1-1,0 1 1,1-1-1,-1 1 0,0-1 1,0 0-1,-2 4 1,-4 8 33,-1 0 0,0-1 1,-1 0-1,-1 0 1,-16 17-1,-56 52 104,54-57 58,1 2-1,1 1 0,-42 60 0,67-87-190,0 0-1,0 0 0,1 0 1,-1 1-1,0-1 0,0 0 1,1 1-1,-1-1 0,1 0 0,0 1 1,-1-1-1,1 1 0,0-1 1,0 1-1,0-1 0,0 1 1,0-1-1,0 1 0,0-1 0,0 0 1,0 1-1,1-1 0,-1 1 1,1-1-1,-1 0 0,2 3 1,0-3-4,-1 1 1,1 0 0,0-1 0,0 1 0,0-1 0,1 0-1,-1 1 1,0-1 0,0 0 0,1 0 0,-1-1 0,0 1-1,1 0 1,2-1 0,12 3 14,0-2 0,0 0-1,25-3 1,-39 2-9,132-19 153,8-2-1469,-127 20-794,0 1 0,1 1 1,25 4-1,-23-2-6426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24.2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9989,'5'-11'6238,"-5"24"-4776,0 10-1305,15 131 524,9 83-2099,-23-234 693,-1 0 1,1 0-1,-1-1 0,1 1 1,0 0-1,0 0 0,0-1 1,1 1-1,-1-1 0,3 5 1,8 5-8398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24.6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1 10837,'-6'8'5032,"-11"53"-4421,5-37-391,4-20-190,2-16-160,6 10 128,0 0 1,0 0 0,0 0 0,0 0 0,1 1-1,-1-1 1,0 0 0,1 0 0,-1 1 0,1-1-1,0 0 1,-1 1 0,1-1 0,0 0 0,0 1-1,0-1 1,0 1 0,0 0 0,1-1-1,-1 1 1,0 0 0,1 0 0,-1-1 0,0 1-1,1 0 1,0 0 0,-1 1 0,1-1 0,-1 0-1,1 1 1,0-1 0,0 1 0,-1-1 0,1 1-1,0 0 1,0-1 0,0 1 0,-1 0 0,1 0-1,0 1 1,0-1 0,0 0 0,-1 0 0,1 1-1,0-1 1,0 1 0,-1 0 0,1 0 0,0-1-1,-1 1 1,1 0 0,-1 0 0,1 0 0,-1 1-1,0-1 1,1 0 0,-1 0 0,0 1-1,0-1 1,0 1 0,2 2 0,0 5 72,0 0 0,-1-1 1,0 1-1,0 1 0,-1-1 0,0 0 1,-1 0-1,0 0 0,0 1 0,-1-1 1,0 0-1,-1 0 0,0 0 0,0 0 1,-1 0-1,0 0 0,-1-1 0,-4 10 1,1-5-367,-1-1 1,1 0 0,-2-1 0,-15 17 0,14-17-1746,-2 0-1,1-1 1,-26 16-1,19-13-6189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25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9828,'24'-2'6522,"55"2"-6839,-61 0 892,102-10-376,-88 5-155,0 2-1,54 2 1,-85 1-40,1 0 0,-1 0 0,0 0 0,1 0 0,-1 0 0,0 0 0,0 1 0,1-1-1,-1 0 1,0 1 0,0-1 0,0 1 0,1 0 0,-1-1 0,0 1 0,0 0 0,0-1-1,0 1 1,0 0 0,0 0 0,-1 0 0,1 0 0,0 0 0,0 0 0,-1 0 0,1 0-1,1 3 1,-2-1 4,0-1 0,0 1-1,0 0 1,0-1 0,0 1 0,0 0-1,-1-1 1,1 1 0,-1-1-1,0 1 1,0 0 0,-2 4 0,-6 9 46,0 0 1,-2 0-1,-12 15 1,18-24-16,-32 40 171,-52 74 505,82-110-632,1 0 0,-1 1 0,2 0 0,0 1-1,0-1 1,1 1 0,1 0 0,-3 22-1,5-32-76,1 0-1,0 0 0,0 0 0,1 0 0,-1-1 0,0 1 0,1 0 1,0 0-1,0 0 0,0-1 0,0 1 0,0 0 0,0-1 0,1 1 0,-1-1 1,1 0-1,-1 1 0,1-1 0,0 0 0,0 0 0,0 0 0,0 0 1,1 0-1,-1-1 0,0 1 0,1-1 0,-1 1 0,1-1 0,0 0 1,-1 0-1,1 0 0,0 0 0,0-1 0,0 1 0,3-1 0,13 3-13,0-2 0,0 0 0,0-1-1,24-4 1,-22 3-37,161-19-1417,-106 8-6574,-44 5-1624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25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88 9524,'0'-2'284,"0"1"0,-1-1 0,1 1 0,0 0 0,0-1 0,0 1 0,0-1 0,0 1-1,0-1 1,0 1 0,1 0 0,-1-1 0,1 1 0,-1-1 0,1 1 0,0-3 0,20-20 1041,-16 20-1228,1-1 1,0 2-1,0-1 0,0 0 0,0 1 1,11-4-1,-13 6-66,-1 0 1,0 0-1,1 0 1,-1 0 0,1 0-1,-1 1 1,1 0-1,-1 0 1,1 0-1,-1 0 1,1 0-1,-1 1 1,0-1 0,1 1-1,-1 0 1,1 0-1,-1 0 1,0 1-1,0-1 1,0 1-1,0-1 1,0 1 0,0 0-1,0 1 1,0-1-1,-1 0 1,1 1-1,-1-1 1,0 1-1,1 0 1,-1 0 0,1 3-1,0 0-15,0 1 0,-1 0 0,0 0 1,-1 0-1,1 0 0,-1 0 0,0 0 0,-1 0 0,0 0 0,0 0 1,-1 0-1,1 0 0,-2 1 0,-3 12 0,-1-1-1,-1-1 1,0 1-1,-2-2 0,0 1 1,-16 20-1,-64 75 280,77-100-202,12-12-89,0-1-1,-1 0 0,1 0 0,0 0 1,0 0-1,0 1 0,-1-1 0,1 0 1,0 0-1,0 0 0,0 1 0,0-1 1,0 0-1,0 0 0,0 0 1,-1 1-1,1-1 0,0 0 0,0 0 1,0 1-1,0-1 0,0 0 0,0 0 1,0 1-1,0-1 0,0 0 0,0 0 1,0 1-1,0-1 0,0 0 1,1 0-1,-1 1 0,0-1 0,0 0 1,0 0-1,0 0 0,0 1 0,0-1 1,1 0-1,-1 0 0,0 0 0,0 0 1,0 1-1,1-1 0,14 4 43,17-5-23,155-31-1115,-80 12-7540,-72 16 36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34.1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533 51 8180,'0'-1'121,"1"1"1,-1 0-1,1 0 1,-1 0 0,0 0-1,1 0 1,-1 0-1,1 0 1,-1-1-1,1 1 1,-1 0-1,0 0 1,1-1 0,-1 1-1,0 0 1,1-1-1,-1 1 1,0 0-1,1-1 1,-1 1-1,0 0 1,0-1 0,1 1-1,-1-1 1,0 1-1,0 0 1,0-1-1,0 1 1,0-1-1,1 1 1,-1-1 0,0 1-1,0 0 1,0-1-1,0 1 1,0-1-1,0 1 1,0-1-1,-1 1 1,1-1-1,0 0 1,-21-11 1158,-33-1-1222,19 8-23,0 2 0,0 1 0,0 2 0,0 1 0,0 2 0,-54 11 0,85-13-29,0 0 0,1 0 0,-1 0-1,1 1 1,-1 0 0,1 0 0,0 0-1,0 0 1,-1 0 0,1 0 0,1 1 0,-1 0-1,0-1 1,1 1 0,-1 0 0,1 0 0,0 1-1,-2 2 1,1 2-3,0-1 0,0 0 0,1 1 0,0 0 0,1-1 0,-1 1 0,1 0-1,1 11 1,1 9-4,1 1 0,1 0-1,13 49 1,-2-24 4,-2 1 0,-3 0 0,-3 1 1,0 73-1,-11 78 16,-22 305-6,-56 57 3,62-428-1,-3 222 1,30 144 34,1-247-38,13-49 19,-1 14 0,-18-223-32,-1 0 0,0-1 1,0 1-1,1-1 0,-1 1 1,1-1-1,-1 1 0,1-1 1,0 1-1,0-1 0,0 0 1,-1 1-1,1-1 0,0 0 1,1 0-1,-1 0 0,0 0 1,0 0-1,0 0 0,1 0 1,-1 0-1,0 0 0,1 0 1,-1-1-1,1 1 0,-1 0 1,1-1-1,-1 0 0,1 1 1,-1-1-1,1 0 0,0 0 1,-1 1-1,4-2 0,9 2-7,0-1 1,-1-1-1,18-3 0,-12 2 7,86-5-33,18-2-642,-43 0-5594,-48 2-1896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26.1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 10117,'-2'17'5090,"-3"32"-4901,15 832 2778,1-725-2823,1 52-907,-14-187-212,-5-11-6742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26.7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1 119 8948,'8'-11'737,"0"1"0,1 0 0,1 0 0,-1 1 0,1 0 0,1 1 0,18-12 0,-24 18-681,-1-1 0,1 1 0,0 0 0,0 1 0,0 0 1,0-1-1,0 1 0,0 1 0,0-1 0,0 1 0,0 0 0,0 0 1,0 0-1,0 1 0,1 0 0,-1 0 0,0 0 0,-1 1 1,1-1-1,0 1 0,0 0 0,-1 1 0,6 2 0,-4-1-22,-1 0-1,1 0 1,-1 0-1,1 1 1,-1 0 0,-1 0-1,1 0 1,-1 1-1,1-1 1,-2 1-1,1 0 1,-1 0-1,0 0 1,4 11-1,-4-6-11,0-1 0,-1 1 0,-1 0 0,0 0 0,0 0 0,-1 0 0,-1 0 1,-2 16-1,-4 11 5,-3 0 0,-1 0 1,-33 72-1,44-110-27,-25 44 94,54-116 130,71-100-196,47-90 219,-158 298-33,1-1 1,2 1 0,-6 63 0,12-81-174,2 0 1,-1 0-1,2 0 0,0 0 1,2 0-1,0 0 0,0 0 1,2-1-1,0 1 1,1-1-1,1 0 0,13 22 1,-16-31-226,1 0 1,0-1-1,0 1 1,1-1-1,0-1 0,0 1 1,1-1-1,0 0 1,0 0-1,0-1 1,0 0-1,1 0 1,0-1-1,0 0 0,1 0 1,-1-1-1,1 0 1,-1-1-1,1 0 1,0 0-1,0-1 1,0 0-1,0 0 0,0-1 1,0 0-1,15-3 1,23-7-5041,2-7-3572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27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1 10165,'8'6'4829,"10"15"-4879,-16-18 454,16 22-134,-1 0 0,0 2-1,-3 0 1,0 0 0,-1 1-1,-2 1 1,-1 0 0,6 32-1,-4-5-53,-3 1 0,-2-1-1,0 85 1,-9-83-187,-2 1 0,-3-1 1,-2 1-1,-3-2 0,-2 0 0,-3 0 1,-2-2-1,-3 0 0,-46 83 1,-10-14-3215,-13-10-3306,66-87-2748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27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829 222 8884,'5'-7'5783,"-16"1"-4377,-17 1-1301,-228 7 766,179 2-847,-1-3-1,-97-12 1,167 10-59,-35-6-94,41 6 97,1 1 0,-1 0 1,1 0-1,0-1 0,-1 1 0,1-1 0,0 1 0,-1-1 0,1 1 0,0-1 1,0 0-1,0 0 0,0 0 0,-1 0 0,1 1 0,0-1 0,0-1 1,1 1-1,-1 0 0,0 0 0,0 0 0,0 0 0,0-2 0,1 1-10,0 1-1,1 0 0,-1 0 0,1 0 0,-1 0 1,1 0-1,-1 0 0,1 0 0,-1 0 0,1 0 0,0 0 1,-1 0-1,1 0 0,0 0 0,0 0 0,0 1 1,0-1-1,0 0 0,0 1 0,0-1 0,0 1 0,0-1 1,0 1-1,2-1 0,34-12-547,-29 11 436,470-94-9355,-447 91 9342,1-3 1977,-24 2 742,-21 0 495,-29 0-2326,-1 2 0,1 1 1,-1 3-1,1 1 0,-60 10 1,-23 0-94,48-8-506,-122-8-1,184 0-655,15 5 367,0-1 0,0 1 0,0 0 0,0-1 1,0 1-1,0 0 0,0-1 0,0 1 1,0 0-1,0-1 0,0 1 0,0 0 0,0-1 1,0 1-1,0 0 0,1 0 0,-1-1 1,0 1-1,0 0 0,0-1 0,1 1 0,-1 0 1,0 0-1,0 0 0,1-1 0,-1 1 1,0 0-1,0 0 0,1 0 0,-1 0 0,0-1 1,1 1-1,-1 0 0,0 0 0,1 0 1,-1 0-1,0 0 0,1 0 0,-1 0 0,0 0 1,1 0-1,17-6-9587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28.1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0 130 7956,'19'-18'1092,"0"1"1,1 1 0,1 0 0,0 1 0,27-13-1,-41 25-1023,0 0-1,0 0 1,0 1-1,0 0 0,1 0 1,-1 0-1,0 1 0,1 0 1,-1 1-1,1 0 0,-1 0 1,1 0-1,-1 1 0,1 0 1,-1 1-1,0 0 1,0 0-1,1 0 0,-1 1 1,-1 0-1,1 0 0,10 8 1,-8-6-39,-2 1-1,1 0 1,-1 0 0,1 1 0,-2 0 0,1 0-1,-1 1 1,0 0 0,-1 0 0,0 0 0,0 1 0,-1 0-1,0-1 1,0 2 0,-1-1 0,0 0 0,-1 1 0,0-1-1,0 1 1,0 16 0,-2-13-1,-1-1 1,0 0-1,-1 0 0,0 0 0,-1 0 0,-1 0 1,1 0-1,-2-1 0,0 0 0,0 0 1,-1 0-1,0 0 0,-1-1 0,0 0 0,-1 0 1,-9 8-1,-60 50 377,46-42-117,-33 34 0,57-52-248,0 0-1,0 1 1,1-1-1,0 1 1,1 0 0,0 1-1,0 0 1,1-1-1,-4 14 1,7-18-31,0-1-1,1 1 1,-1 0 0,1 0-1,0-1 1,0 1 0,1 0-1,-1 0 1,1-1 0,0 1-1,1 0 1,-1-1 0,1 1-1,0-1 1,0 1 0,0-1-1,1 0 1,-1 0 0,1 0 0,4 5-1,33 30-1410,2-6-4720,-33-27 3980,10 9-6981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28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10357,'30'-11'4671,"9"11"-3690,-37 0-979,0 1 1,1-1 0,-1 0-1,0 1 1,0 0 0,1-1-1,-1 1 1,0 0-1,0 0 1,0 0 0,0 0-1,0 1 1,0-1-1,0 0 1,-1 1 0,1-1-1,0 1 1,-1 0 0,1 0-1,-1-1 1,0 1-1,0 0 1,0 0 0,1 0-1,-2 1 1,1-1 0,0 0-1,0 0 1,0 5-1,-1-6 10,1 0-1,-1 1 1,0-1-1,0 1 0,0-1 1,0 0-1,-1 1 1,1-1-1,0 1 1,0-1-1,-1 0 0,1 1 1,-1-1-1,1 0 1,-1 1-1,0-1 1,0 0-1,1 0 0,-1 0 1,0 0-1,0 0 1,0 0-1,0 0 1,0 0-1,0 0 0,0 0 1,-1 0-1,1-1 1,0 1-1,0 0 1,-1-1-1,1 1 0,0-1 1,-1 0-1,1 1 1,0-1-1,-1 0 1,1 0-1,-2 0 0,0 1 10,0-1 0,0-1-1,1 1 1,-1 0-1,0-1 1,1 1 0,-1-1-1,0 0 1,1 0-1,-1 0 1,1 0 0,-1-1-1,1 1 1,-1-1-1,1 1 1,0-1 0,0 0-1,-4-4 1,-9-21-2536,9 7-3886,4 8-1603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40.3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534 120 6563,'5'-1'676,"0"0"-1,1 0 1,-1 1-1,1 0 1,-1 0-1,9 1 1,60 18-520,-17-5-79,13-4-68,0-3 0,74-3-1,143-17-1,-86 2-8,-17 5 2,471-10 14,-189 19 119,896-25 338,-811-18-410,166-9-12,0 31 1,436 77 5,-90-1 242,-500-48-44,419 11-129,-597-10-105,637 32 27,-744-16-63,-274-26 17,0 0-1,-1 0 1,1 0-1,0 0 1,-1 1-1,1-1 1,-1 1-1,0 0 1,0 0-1,0 0 1,0 1-1,0-1 1,0 1-1,0-1 1,-1 1-1,1 0 1,-1 0-1,0 0 1,0 0-1,0 1 1,0-1-1,0 1 1,1 3-1,3 12 5,0 0 0,-1 0 0,4 27-1,-4-17 0,7 40 14,-3 1-1,-2 141 1,-30 144 18,0 35-13,25-303-21,3 0 0,3-1-1,5 0 1,3-1 0,4 0 0,50 130 0,87 125 30,-94-214-15,50 140 1,-112-265-7,-1 0 1,1 0-1,-1 0 1,1 0-1,0 0 1,-1 1-1,0-1 1,1 0-1,-1 0 1,0 0-1,0 1 1,1-1-1,-1 0 1,0 0-1,0 1 1,-1-1-1,1 0 1,0 0-1,0 1 1,0-1-1,-1 0 1,1 0-1,-1 0 1,1 0-1,-1 0 1,1 1-1,-1-1 0,0 0 1,1 0-1,-1 0 1,-1 1-1,-1-1 58,-1 0-1,1-1 1,-1 1-1,1-1 1,-1 0-1,1 0 1,0 0-1,-1 0 1,-5-1-1,-7 0-58,-959 8 363,-441 63-322,-850 4-37,1984-62-15,-3321 31-332,1473-41 413,2017 0-44,-893 41 283,970-39-311,9 0 3,0-1 1,-1-2-1,1 0 1,0-2-1,-50-8 1,75 8-10,0 1 1,0-1-1,0 0 0,1 0 1,-1-1-1,0 1 0,1 0 1,-1 0-1,0-1 0,1 1 1,0-1-1,-1 0 0,1 1 1,0-1-1,0 0 0,0 0 1,0 0-1,0 1 1,0-1-1,0 0 0,1 0 1,-1-1-1,1 1 0,-1 0 1,1 0-1,0-3 0,1-66 12,1 45-8,56-1650 1058,-37 1154-1817,-28 300-6402,0 132-1099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8:03.7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714 0 8644,'-38'12'2995,"-41"6"0,-56 1-1388,-138 0-1182,250-17-435,6-1-102,0 0 0,0 0 1,-1-2-1,1 0 0,0-1 0,0-1 1,-18-5-1,34 8 34,1 0 1,-1 0 0,1 0-1,-1-1 1,1 1-1,-1 0 1,1 0 0,-1 0-1,1-1 1,-1 1-1,1 0 1,-1-1 0,1 1-1,0 0 1,-1-1-1,1 1 1,0-1 0,-1 1-1,1 0 1,0-1-1,0 1 1,-1-1-1,1 1 1,0-1 0,0 1-1,0-1 1,0 1-1,-1-2 1,11-10-5631,8 0-2085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8:04.1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798 18 8804,'-54'4'2020,"-99"5"775,-203-6-2063,317-4-715,16 1-56,1-1-1,0-1 1,0-1-1,0 0 1,0-2-1,-41-14 1,82 21-6399,5 0-1200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8:05.2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82 8484,'10'-71'4999,"-9"61"-3086,-4 48-1283,-6 87 16,-21 339-334,31-340-2170,11-43-5011,1-42-1372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15.9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231 1 11077,'16'17'1053,"0"1"0,-1 1 0,-1 1 0,-1 0 0,-1 0 1,19 43-1,-22-39-991,0 1 1,-1 0 0,-1 0-1,-2 0 1,-1 1 0,0 0-1,-2 0 1,-1 0 0,-1 0-1,-2 0 1,0 0 0,-2 0 0,-1 0-1,0-1 1,-2 1 0,-1-1-1,-17 35 1,2-16-248,-3-1 0,-1-1 0,-2-2 0,-52 57 1,54-70-4159,-50 39 0,28-32-5608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34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8372,'-1'1'184,"0"0"0,1 0 0,-1 0 0,1 0 1,-1 0-1,1 1 0,0-1 0,-1 0 0,1 0 0,0 1 0,0-1 0,0 0 1,0 0-1,0 1 0,0-1 0,1 0 0,-1 0 0,0 1 0,0-1 1,1 0-1,-1 0 0,1 0 0,-1 1 0,1-1 0,0 0 0,-1 0 1,2 1-1,0 0-96,1 0 1,0 1-1,-1-1 0,1-1 1,0 1-1,0 0 1,0-1-1,0 1 1,0-1-1,4 1 1,7 2-140,1-2 0,-1 1 0,26 0 0,53-6 289,-57 1-55,65 4-1,-100-2-174,0 0-1,0 0 1,0 0 0,0 0-1,0 0 1,0 0-1,0 0 1,-1 1 0,1-1-1,0 0 1,0 0-1,0 1 1,0-1 0,-1 1-1,1-1 1,0 0-1,0 1 1,-1-1 0,1 1-1,0 0 1,-1-1-1,1 1 1,-1 0 0,1-1-1,0 1 1,-1 0-1,0 0 1,1-1 0,-1 1-1,1 0 1,-1 1-1,0 0 13,0 1-1,-1-1 1,1 0-1,-1-1 0,1 1 1,-1 0-1,0 0 1,0 0-1,0 0 0,0 0 1,0-1-1,0 1 1,-2 2-1,-52 48 409,52-49-405,-49 40 556,-91 58 0,142-101-575,0 1-1,-1 0 1,1-1 0,0 1 0,0 0 0,0-1 0,0 1-1,0 0 1,0 0 0,0 0 0,0 0 0,0 0 0,0 0 0,0 0-1,0 1 1,1-1 0,-1 0 0,0 0 0,1 0 0,-1 1-1,1 1 1,0-2-4,0 0-1,1 0 0,-1 0 1,1-1-1,-1 1 1,1 0-1,-1 0 0,1 0 1,0-1-1,-1 1 1,1 0-1,0-1 0,0 1 1,0-1-1,-1 1 1,1-1-1,0 1 0,0-1 1,0 1-1,0-1 1,0 0-1,1 1 1,13 3-20,0-1 0,30 3 0,-31-4 51,135 19-748,-85-13-7092,-44-4-715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8:05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1458 0 8500,'-31'8'1908,"0"-2"-1,-39 4 1,-136-5-1295,133-5 27,-401-9 766,129 0-813,312 9-595,12-2-83,0 2 0,0 0 0,0 1 0,0 1-1,0 1 1,-37 11 0,48-7-1165,10-7 1059,0 1 1,0-1 0,0 0-1,0 1 1,0-1 0,0 1 0,0-1-1,0 0 1,0 1 0,0-1-1,0 1 1,1-1 0,-1 0-1,0 1 1,0-1 0,0 0-1,1 1 1,-1-1 0,0 0 0,0 1-1,1-1 1,-1 0 0,0 1-1,0-1 1,1 0 0,-1 0-1,0 1 1,1-1 0,-1 0-1,0 0 1,1 0 0,-1 0 0,1 0-1,-1 1 1,0-1 0,2 0-1,15 6-8378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8:06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33 641 8500,'-16'-35'6131,"16"34"-6095,-1 1 1,1 0-1,0 0 1,0 0-1,0-1 1,0 1-1,0 0 1,-1 0-1,1 0 1,0 0-1,0 0 1,0 0-1,-1-1 1,1 1-1,0 0 1,0 0-1,0 0 1,-1 0 0,1 0-1,0 0 1,0 0-1,0 0 1,-1 0-1,1 0 1,0 0-1,0 0 1,0 0-1,-1 0 1,1 0-1,0 0 1,0 0-1,0 0 1,-1 0-1,1 0 1,0 0-1,0 1 1,0-1-1,-1 0 1,1 0-1,0 0 1,0 0-1,0 0 1,0 1-1,-1-1 1,-5 23 347,5-11-356,1 0-1,0 0 1,1 0-1,0 0 0,1-1 1,0 1-1,1 0 1,1-1-1,0 0 1,0 1-1,1-2 0,0 1 1,7 10-1,-4-8-24,1 0-1,0-1 1,0 0-1,2-1 0,-1 0 1,1-1-1,1 0 1,-1 0-1,26 14 0,-34-22-4,0 0 0,0-1-1,0 1 1,0-1-1,0 0 1,0 0-1,0 0 1,0 0-1,1-1 1,-1 1-1,0-1 1,0 0-1,1 0 1,-1 0-1,0 0 1,1-1 0,-1 1-1,3-2 1,-3 1 0,0-1 1,-1 1-1,1-1 0,-1 0 1,1 1-1,-1-1 1,0-1-1,0 1 1,0 0-1,0 0 1,0-1-1,0 1 1,-1-1-1,1 0 1,1-4-1,2-8 5,0 1-1,-2-1 1,0 1-1,0-1 1,-1 0 0,-1-20-1,1-118 3,-4 71 11,5 0 0,23-152 0,-24 227-7,0 0 0,0 0 0,0 0 0,1 0 0,0 0 0,0 0-1,1 1 1,0-1 0,0 1 0,0 0 0,1 1 0,0-1 0,0 1-1,0 0 1,11-8 0,-3 5 5,0 1 0,0 0-1,1 1 1,0 1 0,0 0-1,27-6 1,86-12 237,1 4-1,197-2 1,-311 21-267,4-2-69,0 2-1,0 0 0,0 1 0,-1 1 1,1 1-1,21 5 0,-38-8 35,-1 0 0,1 0 0,-1 1 1,1-1-1,-1 0 0,1 0 0,0 0 0,-1 1 0,1-1 1,-1 0-1,1 1 0,-1-1 0,0 0 0,1 1 0,-1-1 1,1 0-1,-1 1 0,0-1 0,1 1 0,-1-1 1,0 1-1,1-1 0,-1 1 0,0-1 0,0 1 0,1-1 1,-1 1-1,0 0 0,0-1 0,0 1 0,0-1 0,0 1 1,0 0-1,0-1 0,0 1 0,0 0 0,-13 17-7064,3-7-1313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8:07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2 127 9124,'0'-5'493,"0"0"-1,-1 0 0,2 0 1,-1 0-1,0 0 1,1 0-1,0 0 1,0 0-1,1 0 0,-1 1 1,1-1-1,0 0 1,4-6-1,-3 7-445,-1 1 1,1-1-1,-1 0 0,1 1 0,0 0 0,0 0 0,1 0 1,-1 0-1,1 1 0,-1-1 0,1 1 0,0 0 0,0 0 1,0 0-1,0 0 0,0 1 0,1-1 0,-1 1 1,0 0-1,1 1 0,-1-1 0,0 1 0,1 0 0,-1 0 1,1 0-1,-1 1 0,0-1 0,1 1 0,-1 0 0,0 0 1,1 1-1,-1-1 0,0 1 0,0 0 0,0 0 0,-1 0 1,6 5-1,-3-3-36,0 1 0,0 0-1,-1 0 1,0 1 0,0 0 0,0 0 0,-1 0 0,0 0 0,0 1-1,-1-1 1,1 1 0,-2 0 0,1 0 0,-1 0 0,0 1 0,0-1-1,-1 1 1,0-1 0,0 0 0,-1 1 0,0 0 0,-1 13 0,-1-11 26,0 0 0,0-1 0,-1 1 1,0 0-1,-1-1 0,0 0 0,-1 0 1,1 0-1,-2-1 0,1 1 0,-1-1 1,-1 0-1,1-1 0,-1 0 0,-1 0 1,-12 10-1,-40 20 327,42-27-236,0 0 1,-26 23 0,43-33-129,1 0 0,0 0 1,0 0-1,-1 0 0,1 0 0,0 1 1,0-1-1,0 0 0,-1 0 1,1 0-1,0 1 0,0-1 1,0 0-1,0 0 0,-1 0 1,1 1-1,0-1 0,0 0 1,0 0-1,0 1 0,0-1 0,0 0 1,0 1-1,0-1 0,0 0 1,0 0-1,0 1 0,0-1 1,0 0-1,0 0 0,0 1 1,0-1-1,0 0 0,0 0 1,0 1-1,0-1 0,0 0 0,0 0 1,0 1-1,1-1 0,-1 0 1,0 0-1,0 1 0,0-1 1,0 0-1,1 0 0,16 6-4,23-4-4,94-8-322,8 1-1817,-49 5-6234,-66 1-191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8:07.4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43 8580,'7'-16'2391,"5"-11"2222,-18 51-3109,-15 38-1251,7-21-340,1 0 1,2 1-1,-7 50 0,18-92 39,0 1-1,0-1 1,0 0-1,0 0 1,0 1-1,-1-1 1,1 0-1,0 1 1,0-1-1,0 0 1,0 1-1,0-1 1,0 0-1,0 1 1,0-1-1,0 0 1,1 0-1,-1 1 1,0-1-1,0 0 1,0 1-1,0-1 1,0 0-1,0 0 1,1 1-1,-1-1 0,0 0 1,0 0-1,0 1 1,1-1-1,-1 0 1,0 0-1,0 0 1,1 1-1,-1-1 1,0 0-1,1 0 1,-1 0-1,0 0 1,0 0-1,1 1 1,-1-1-1,0 0 1,1 0-1,-1 0 1,0 0-1,1 0 1,-1 0-1,0 0 1,1 0-1,-1 0 1,0 0-1,1-1 1,16-8-6630,-4-1-1003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8:07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490 69 8900,'-1'0'294,"1"0"-1,-1 0 1,0 1-1,0-1 1,0 0-1,0 1 1,1-1 0,-1 0-1,0 1 1,0-1-1,1 1 1,-1-1-1,0 1 1,1 0-1,-1-1 1,0 1-1,1 0 1,-1-1 0,0 2-1,-11 22 1033,0 23-1312,12-38 2,-1 1-1,2 0 1,-1-1-1,1 1 1,1 0-1,-1-1 1,2 1-1,-1-1 1,1 0 0,1 0-1,0 0 1,0 0-1,1 0 1,0-1-1,0 0 1,1 0-1,0 0 1,0-1-1,1 0 1,0 0-1,0-1 1,1 0-1,10 7 1,-11-8-766,1-1 1,0 0 0,0-1-1,0 0 1,1 0 0,-1 0-1,1-1 1,-1-1 0,1 1-1,9-1 1,4-1-7476</inkml:trace>
  <inkml:trace contextRef="#ctx0" brushRef="#br0" timeOffset="1">627 76 8100,'-25'-15'1937,"-3"2"31,-4 1-1183,-5 1-305,-5 2-144,-4 1-32,-4 4-48,0 1-31,0 3-17,2 3 16,1 1 0,4 2-32,5 2-32,5 1-128,7 0-144,6 0-2081,8-3-1889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8:09.1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24 239 9060,'-1'0'140,"0"0"0,0 0-1,0 0 1,0 1 0,0-1 0,0 0-1,0 0 1,0 1 0,0-1-1,0 1 1,0-1 0,0 1 0,1-1-1,-1 1 1,0-1 0,0 1 0,0 0-1,1-1 1,-1 1 0,0 0-1,1 0 1,-1 0 0,0 0 0,1-1-1,-1 1 1,1 0 0,0 0 0,-1 0-1,1 0 1,0 0 0,-1 0 0,1 0-1,0 0 1,0 0 0,0 0-1,0 2 1,0-1-100,1 0-1,-1 0 1,1 0-1,0 0 1,-1 0-1,1 0 1,0 0-1,0-1 1,0 1-1,0 0 1,1 0-1,-1-1 1,0 1-1,1-1 1,-1 0-1,1 1 1,-1-1-1,1 0 1,3 2-1,6 2 6,0-1-1,0-1 1,0 0 0,0 0-1,1-1 1,-1 0 0,1-1-1,-1-1 1,20 0-1,14-4 8,47-8 0,-77 9-62,1 0 1,0-1-1,-1-1 1,0-1-1,0 0 0,0 0 1,-1-2-1,0 0 1,14-10-1,-23 15 5,-1-1 0,0 1 0,0-1-1,0 0 1,0-1 0,-1 1 0,1-1 0,-1 1 0,0-1-1,-1 0 1,1 0 0,-1 0 0,0 0 0,0-1 0,-1 1-1,1 0 1,-1-1 0,-1 1 0,1-1 0,-1 0 0,0 1-1,0-1 1,0 1 0,-1-1 0,0 1 0,0-1 0,0 1-1,-1-1 1,-2-5 0,3 6 6,-1 0-1,0 0 1,0 1 0,0-1-1,-1 1 1,0 0-1,0-1 1,0 1 0,0 0-1,0 1 1,-1-1 0,0 1-1,1-1 1,-1 1-1,-1 0 1,1 0 0,0 1-1,-1-1 1,1 1 0,-1 0-1,0 1 1,0-1-1,-8-1 1,5 2 10,-1 1-1,1 0 1,0 0-1,-1 1 1,1 1-1,0-1 1,0 1-1,0 0 1,0 1 0,0 0-1,0 0 1,1 1-1,-14 8 1,4 0 68,0 0-1,1 2 1,0 0 0,1 1 0,1 0 0,0 1-1,1 1 1,1 0 0,-18 33 0,24-38-3,0 0 0,1 0 1,1 0-1,0 1 0,1 0 0,0 0 1,-1 19-1,3-24-37,1 0 0,1 0-1,-1 0 1,1 0 0,1 0 0,-1-1 0,1 1 0,1 0 0,-1-1 0,1 0-1,1 1 1,-1-1 0,6 7 0,-2-5-23,1 0-1,0-1 1,0 0 0,1-1 0,0 0-1,0 0 1,0-1 0,1 0-1,0-1 1,0 0 0,1-1 0,-1 0-1,1 0 1,22 4 0,-8-3-124,-1-2 1,1 0 0,0-1-1,0-2 1,45-4 0,-44 0-945,0-1 1,47-16-1,6-12-5659,-40 14-423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8:09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384 32 6979,'21'-6'5900,"-43"1"-4164,-42 2-1400,-255-4 542,367 0-8997,-13 3 425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8:10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48 8212,'-7'-17'7249,"21"14"-6121,9 1-1120,153-14 271,-40 6-203,-156 30 62,-18 8-36,-26 11 69,29-19-21,0 3 0,-31 25 0,57-41-116,1 1 1,0 0-1,0 0 0,1 1 0,0-1 1,0 2-1,1-1 0,0 1 1,1 0-1,0 0 0,1 0 1,-4 13-1,8-22-31,-1 1-1,1 0 1,-1 0 0,1-1-1,0 1 1,0 0-1,0 0 1,0 0 0,0 0-1,0-1 1,0 1 0,1 0-1,-1 0 1,1 0-1,-1-1 1,1 1 0,0 0-1,0-1 1,-1 1 0,1-1-1,0 1 1,0-1-1,2 2 1,0 0 2,0-1 0,0 0 0,0 0 0,0 0 0,0-1 0,0 1 0,0-1 0,1 0 0,-1 0 0,1 0 0,4 1 0,12 0 6,0 0-1,1-1 1,29-4-1,-33 2-26,53-3-370,14-2-1236,-29 8-6345,-38 0-450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8:10.5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10 8868,'5'-10'5572,"-5"14"-3119,-2 15-1925,-3 74 559,2-68-1156,1 0-1,2 0 0,0 1 0,1-1 0,2 0 0,0 0 0,9 28 1,-3-37-2807,6-8-3872,-6-8-1562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8:10.9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38 7491,'-1'-7'1119,"1"-21"5182,8 25-4439,11 14-2107,-10-4 247,1 1 1,-1 0 0,-1 1-1,1 0 1,-1 0 0,-1 0-1,0 1 1,0 1 0,-1-1-1,0 1 1,5 14-1,-9-20 8,0 1-1,-1-1 1,0 0-1,0 1 0,0-1 1,0 1-1,-1-1 1,0 1-1,0-1 0,0 1 1,-1-1-1,0 1 1,0-1-1,0 1 0,-1-1 1,0 0-1,0 0 1,0 0-1,0 0 0,-1 0 1,0 0-1,0-1 0,0 1 1,-1-1-1,0 0 1,-7 7-1,1-3 88,0-1 1,-1 0-1,-15 7 0,17-11-24,2 1 0,-1 1 0,0-1 0,1 1 0,0 0 0,0 1 0,0 0 0,-8 10 0,14-15-69,1-1 1,-1 1-1,1 0 1,-1 0-1,1-1 1,-1 1 0,1 0-1,-1 0 1,1 0-1,0 0 1,-1 0-1,1 0 1,0 0-1,0-1 1,0 1-1,0 0 1,0 0-1,0 0 1,0 0-1,0 0 1,0 0-1,0 0 1,0 0-1,1 0 1,-1 0-1,0 0 1,1 0 0,0 1-1,0-1 0,1 1 1,-1-1-1,1 1 0,0-1 1,0 0-1,-1 0 0,1 1 1,0-1-1,0-1 0,0 1 1,0 0-1,3 0 0,63 10 42,-65-11-39,47 2-451,75-5-1,-52-7-8268,-63 10 232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35.3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0 9172,'-1'10'6740,"-6"40"-6322,-3 4-40,6-35-439,0 1 1,1-1 0,1 1 0,0 0-1,4 38 1,-2-57-279,0 0-1,0 0 1,1 0-1,-1 0 1,1 0 0,-1 0-1,1 1 1,-1-1-1,1-1 1,-1 1-1,1 0 1,0 0 0,0 0-1,-1 0 1,1 0-1,0 0 1,0-1-1,0 1 1,0 0 0,0-1-1,1 1 1,14 3-8524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8:11.3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621 58 8964,'6'-15'1807,"8"-24"2077,-14 39-3866,0 0 0,0 0 0,0 0 1,0 0-1,0 0 0,0 0 0,0 0 0,-1 0 0,1 0 0,0 0 0,0 0 0,0 0 1,0 0-1,0 0 0,0 0 0,0 0 0,0 0 0,-1 0 0,1 0 0,0 0 0,0 0 1,0 0-1,0 0 0,0 0 0,0 0 0,0 0 0,0 0 0,0-1 0,0 1 0,0 0 1,-1 0-1,1 0 0,0 0 0,0 0 0,0 0 0,0 0 0,0 0 0,0 0 0,0-1 1,0 1-1,0 0 0,0 0 0,0 0 0,0 0 0,0 0 0,0 0 0,0 0 0,0 0 1,0-1-1,0 1 0,0 0 0,0 0 0,0 0 0,0 0 0,0 0 0,1 0 1,-1 0-1,0 0 0,0 0 0,0-1 0,0 1 0,0 0 0,0 0 0,0 0 0,-15 18 280,-138 217 660,86-126-643,-98 121-1,102-158-334,-44 57 40,89-104-1846,-23 41 0,32-45-3315,10-5-3767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8:11.8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0 132 6707,'2'-7'675,"0"0"0,0 0 0,0 0 0,1 1-1,0-1 1,1 1 0,-1 0 0,1 0 0,0 0 0,9-9 0,-8 10-438,0 0 1,1 0 0,-1 1-1,1-1 1,0 1 0,0 1-1,1-1 1,-1 1 0,14-5-1,-15 7-221,0-1-1,0 1 1,1 0-1,-1 1 1,0-1-1,0 1 1,0 0-1,1 0 1,-1 1-1,0-1 1,0 1-1,0 0 0,1 1 1,-1-1-1,0 1 1,-1 0-1,1 0 1,0 1-1,-1 0 1,1-1-1,-1 1 1,0 1-1,0-1 1,0 1-1,0-1 1,-1 1-1,1 0 1,-1 0-1,0 1 1,0-1-1,2 6 0,-2-3 1,0 0-1,-1 1 0,0-1 0,0 0 1,-1 1-1,0-1 0,0 1 0,-1-1 1,0 1-1,0-1 0,-1 1 0,0-1 1,0 1-1,-1-1 0,0 0 0,0 0 1,-1 0-1,0 0 0,0 0 0,-8 12 1,-7 12 75,-2-1 0,-46 53 0,62-77-82,-31 31 40,22-23-15,0 0-1,-22 32 1,35-46-33,0 0-1,0 0 1,0 1 0,0-1-1,0 0 1,-1 0 0,1 1-1,0-1 1,0 0 0,0 0 0,0 1-1,0-1 1,0 0 0,0 0-1,0 1 1,0-1 0,0 0 0,0 0-1,0 1 1,0-1 0,0 0-1,1 0 1,-1 0 0,0 1 0,0-1-1,0 0 1,0 0 0,0 1-1,0-1 1,1 0 0,-1 0 0,0 0-1,0 0 1,0 1 0,1-1-1,-1 0 1,0 0 0,0 0 0,0 0-1,1 0 1,-1 1 0,18 3 32,25-3 22,-36-1-48,119-3 53,-54 0-720,143 12 1,-211-8-1326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8:14.3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44 588 8036,'-4'-5'538,"0"1"0,0-1 0,1 0 0,-1 0 0,1 0 0,1-1 0,-1 1 1,1-1-1,-3-8 0,2 3-196,1 0 1,0-1 0,1 1-1,-1-18 1,3 7-185,1-1 0,1 1-1,0 1 1,11-35 0,-6 34-109,1 0 0,0 0-1,2 1 1,0 0 0,2 1-1,0 0 1,1 1 0,1 1-1,1 0 1,34-30 0,-41 41-56,0 0 1,0 1 0,1 0 0,0 1 0,0 0-1,0 0 1,0 1 0,1 1 0,0-1 0,21-2-1,-23 5 6,0 1-1,0 0 0,0 1 1,-1 0-1,1 0 0,0 1 1,0 0-1,-1 0 0,0 1 1,1 0-1,-1 1 0,0 0 1,0 0-1,-1 1 0,11 7 0,-13-8 2,0 1 0,0-1 0,0 1 0,0 0 0,0 0 0,-1 0 0,0 1 0,0 0 0,-1 0 0,0 0 0,0 0 0,0 0 0,-1 0 0,4 13 0,-4-9 3,-1 1 0,0 0 0,-1-1 0,0 1 0,0 0 0,-1 0 0,-1-1 0,-4 18 0,-1-2 7,-2-1 0,-1-1 0,-1 1 0,-2-2 0,0 1 0,-28 36 0,21-35 8,-1 0 0,-1-1 0,-1-1 0,-37 27 0,49-41-7,0-1 0,0-1-1,-1 0 1,0 0 0,0-2-1,-1 1 1,0-1 0,0-1-1,0-1 1,0 1 0,-1-2-1,0 0 1,-13 0 0,24-2-8,-1 0 1,1 0 0,0 0 0,0-1-1,0 1 1,-1-1 0,1 0 0,0 0-1,0 0 1,0 0 0,0 0 0,1-1-1,-1 0 1,0 1 0,0-1-1,1 0 1,-1 0 0,1 0 0,0-1-1,0 1 1,-1 0 0,-1-4 0,2 1-2,0 1 1,0-1-1,1 0 1,-1 0-1,1 0 1,0 0-1,0 0 1,1-1 0,-1 1-1,1 0 1,0 0-1,2-8 1,0-3-10,1 0-1,1 0 1,1 0 0,0 1 0,1-1-1,0 1 1,16-25 0,-15 32 2,-1-1 0,1 1 0,1 1 0,0-1 0,0 1 0,0 1-1,1-1 1,0 2 0,0-1 0,1 1 0,-1 0 0,1 1 0,0 0 0,1 1 0,-1 0 0,0 1 0,1 0 0,0 0 0,20 0-1,-6 2-602,-1 0 0,49 7 0,40 19-6297,-64-10-1005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8:15.3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65 167 8500,'-18'-1'2222,"12"0"-1706,1 1 0,-1-1 0,0 1 0,1 1 0,-1-1 1,-7 2-1,61 15 225,-24-13-702,0-1-1,0-1 0,1-2 0,-1 0 1,39-5-1,-50 3-41,0 0 0,0-1-1,0 0 1,0-1 0,0-1 0,-1 0 0,0 0 0,0-1 0,0-1 0,-1 0-1,19-15 1,-29 20 1,1 1-1,0-1 1,-1 1-1,1-1 0,-1 0 1,0 1-1,0-1 1,1 0-1,-1 0 0,0 0 1,0 0-1,-1 0 1,1 0-1,0 0 0,-1 0 1,1 0-1,-1-1 1,0 1-1,0 0 0,0 0 1,0 0-1,0-1 1,0 1-1,0 0 0,-1 0 1,1 0-1,-1 0 1,0 0-1,0-1 1,1 1-1,-1 0 0,0 1 1,-1-1-1,1 0 1,0 0-1,-1 0 0,1 1 1,-1-1-1,1 1 1,-3-3-1,0 1 3,-1-1 0,1 0 0,-1 1 0,0 0 0,0 0 0,0 1 0,0-1 0,-1 1 0,1 0 0,-1 1 0,1-1 0,-1 1 0,0 0 0,-8 0 0,2 2 25,0 1 1,0 0 0,0 1 0,0 1 0,1 0-1,0 0 1,-1 1 0,2 1 0,-1 0 0,-19 14 0,13-7 115,0 0 0,0 2 0,1 0 0,1 1 1,-15 21-1,24-28-85,0-1 0,1 1-1,0 0 1,1 1 0,-1-1 0,2 1 0,0 0 0,0 0 0,0 0 0,1 0 0,1 0-1,0 0 1,0 1 0,1-1 0,1 0 0,-1 0 0,2 1 0,2 11 0,-2-13-41,1-1 1,0 0-1,1 0 1,-1 0-1,1-1 1,1 1-1,0-1 1,0 0 0,0 0-1,1-1 1,0 1-1,0-1 1,0 0-1,1-1 1,0 0-1,0 0 1,1 0-1,-1-1 1,1 0-1,0-1 1,0 0 0,9 3-1,6-1-24,-1 0 0,1-1 1,0-2-1,0 0 0,0-2 0,0 0 0,0-2 0,0 0 0,27-7 1,-21 3-623,0-2 0,38-16 1,-42 13-1798,0-1 1,36-24-1,-22 8-6005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8:16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383 41 7523,'42'-11'5153,"-42"11"-5121,0 0 0,0 0-1,0-1 1,0 1 0,1 0 0,-1 0 0,0 0 0,0 0 0,0 0-1,0 0 1,0 0 0,0 0 0,0-1 0,0 1 0,0 0 0,0 0 0,0 0-1,0 0 1,1 0 0,-1 0 0,0-1 0,0 1 0,0 0 0,0 0-1,0 0 1,0 0 0,0 0 0,0 0 0,0-1 0,0 1 0,-1 0 0,1 0-1,0 0 1,0 0 0,0 0 0,0 0 0,0-1 0,0 1 0,0 0-1,0 0 1,0 0 0,0 0 0,0 0 0,0 0 0,-1 0 0,1 0 0,0 0-1,0-1 1,0 1 0,0 0 0,0 0 0,0 0 0,0 0 0,-1 0-1,1 0 1,0 0 0,0 0 0,0 0 0,0 0 0,0 0 0,0 0 0,-1 0-1,1 0 1,0 0 0,-27-4 556,-369-15 255,476 20-2953,3-1-4058,-19-2-1716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8:16.7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131 311 7892,'2'-15'724,"0"1"1,0-1-1,2 1 1,0 0-1,0 0 1,2 0-1,11-23 1,-9 23-599,0 0 1,1 1 0,0 0-1,1 0 1,0 1-1,1 0 1,0 1 0,1 1-1,0 0 1,1 0-1,26-14 1,-34 21-91,1 0-1,0 1 1,0 0-1,0 0 1,0 1-1,0-1 1,0 1 0,0 0-1,0 1 1,1 0-1,-1 0 1,0 0 0,0 1-1,1 0 1,-1 0-1,0 0 1,0 1-1,0 0 1,0 0 0,-1 0-1,1 1 1,0 0-1,-1 0 1,0 1-1,0-1 1,8 8 0,-6-4-4,0 0 0,-1 0 0,0 1 0,-1 0 0,0 0 1,0 0-1,-1 0 0,0 1 0,0 0 0,-1 0 0,0 0 1,0 0-1,-1 0 0,0 1 0,-1-1 0,0 19 0,-2-9 25,0 0-1,-1 0 1,-2 0-1,0 0 1,-1-1-1,0 1 1,-2-1-1,0-1 1,-1 1-1,-1-1 1,-14 22 0,15-28-32,0-1 0,0 0 0,-1 0 0,-1-1 0,1 0 1,-2 0-1,1-1 0,-1 0 0,0-1 0,-1-1 0,1 1 1,-1-2-1,-1 0 0,1 0 0,-1-1 0,1-1 0,-17 3 0,10-4-4,0 0 0,-1-2-1,1 0 1,-1-1-1,-25-5 1,38 5-15,0 0-1,0-1 1,0 0 0,0 0 0,0-1-1,1 0 1,-1 0 0,1 0 0,0-1-1,0 0 1,0 0 0,0 0 0,1-1-1,-1 0 1,1 0 0,1-1 0,-8-9-1,10 12-9,1 0 0,-1 0 0,1 0 0,-1 0 0,1 0 0,0 0 0,0-1 0,0 1 0,1 0 0,-1-1 0,1 1 0,0 0 0,0-1 0,0 1 0,0-1 0,1 1 0,-1 0 0,1-1 0,0 1 0,0 0-1,0 0 1,0-1 0,1 1 0,-1 0 0,1 0 0,0 1 0,0-1 0,0 0 0,0 0 0,0 1 0,1-1 0,-1 1 0,1 0 0,0 0 0,-1 0 0,6-2 0,2-3-20,1 1 0,0 1 1,1 0-1,0 0 0,-1 1 1,1 1-1,1 0 0,20-2 0,8 3-219,-1 3-1,0 1 0,41 7 1,-21-2-2450,-1-2-3284,-29-5-2072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8:17.8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39 8692,'2'-3'4467,"9"-9"-3724,15 5-579,1 1 0,0 2-1,0 0 1,34 1-1,109 10 351,-167-7-498,0 0 1,-1 0-1,1 0 1,0 1-1,0-1 1,0 1 0,-1 0-1,1 0 1,0 0-1,-1 0 1,1 0-1,3 3 1,-6-3-3,1 0-1,-1 0 1,0 0-1,1 0 1,-1 0 0,0 0-1,0 1 1,0-1-1,0 0 1,0 0 0,0 0-1,0 0 1,0 0-1,-1 1 1,1-1 0,0 0-1,-1 0 1,1 0 0,-1 0-1,1 0 1,-1 0-1,1 0 1,-1 0 0,0 0-1,1 0 1,-1 0-1,0-1 1,0 1 0,0 0-1,0 0 1,0-1-1,-1 1 1,-29 30 351,-1-3 0,-2 0-1,-64 38 1,-30 25 265,117-82-584,0 0 0,0 2 0,1-1 0,0 1 0,1 0 1,-11 17-1,19-25-44,-1-1 0,1 1 0,0-1 0,0 1 0,0-1 0,0 1 1,0 0-1,0 0 0,1-1 0,-1 1 0,1 0 0,0 0 0,0 0 1,0 0-1,0-1 0,0 1 0,0 0 0,1 0 0,0 0 0,-1-1 0,1 1 1,0 0-1,0-1 0,1 1 0,-1-1 0,1 1 0,-1-1 0,1 1 1,0-1-1,-1 0 0,1 0 0,0 0 0,1 0 0,-1 0 0,0-1 1,0 1-1,1-1 0,-1 1 0,5 1 0,8 4 11,2 0 0,-1-1 0,1 0 0,0-1 0,0-1 0,0-1 0,21 1 0,-5-1-315,1-2-1,60-6 1,-53-4-2295,-15 0-3559,-6 3-2667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8:18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43 8740,'0'-1'195,"-1"0"0,0 0 0,1 0-1,-1 0 1,1 0 0,0 0 0,-1 0 0,1 0 0,0 0 0,-1 0 0,1-1-1,0 1 1,0 0 0,0 0 0,0 0 0,0 0 0,0 0 0,1 0 0,-1 0-1,0 0 1,0-1 0,1 1 0,-1 0 0,1 0 0,-1 0 0,1 0-1,0-1 1,1 1-101,0-1 1,-1 1-1,1 0 0,0 0 0,0 0 0,0 0 0,0 1 0,0-1 0,0 0 0,0 1 1,0-1-1,0 1 0,3 0 0,4-1-76,-1 1 0,0 0 1,1 1-1,-1 0 0,0 0 1,13 4-1,-16-3 19,1 0 1,-1 1-1,0-1 0,1 1 1,-1 0-1,0 1 0,-1-1 1,1 1-1,0 0 1,-1 0-1,0 0 0,0 1 1,0-1-1,-1 1 0,0 0 1,0 0-1,4 8 1,-5-8-17,-1 0 1,0 0 0,0 0 0,0 0 0,-1 0-1,0 0 1,0 0 0,0 0 0,0 0 0,-1 0-1,0 0 1,0 0 0,0-1 0,0 1 0,-1 0-1,0-1 1,0 1 0,0-1 0,-1 1 0,0-1 0,-3 5-1,-6 6 74,-1-1-1,-1 0 1,0-1-1,0 0 1,-2-1-1,-16 9 0,10-5 214,-40 35-1,62-50-305,-1-1 0,1 0 0,0 0 0,0 1 0,-1-1 0,1 1 0,0-1 0,0 0 0,0 1-1,0-1 1,-1 0 0,1 1 0,0-1 0,0 1 0,0-1 0,0 0 0,0 1 0,0-1 0,0 1 0,0-1 0,0 0 0,0 1 0,1-1 0,-1 1 0,0-1 0,0 0 0,0 1 0,0-1 0,0 0 0,1 1 0,-1-1 0,0 0 0,0 1 0,1-1 0,-1 0 0,0 1 0,1-1 0,-1 0 0,0 0 0,1 0 0,-1 1 0,0-1 0,1 0 0,-1 0 0,0 0 0,1 0 0,-1 1 0,1-1 0,-1 0 0,0 0 0,1 0 0,-1 0 0,1 0 0,-1 0 0,0 0 0,1 0 0,0 0 0,27 4 48,33-4-40,0-3 1,89-15-1,-72 7-1202,-47 7-1852,-12 0-1838,-5-1-4250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28.8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4 218 8116,'-1'-7'369,"0"-1"0,0 1 0,1-1 1,0 1-1,0-1 0,1 1 0,0-1 1,0 1-1,0 0 0,1 0 0,0-1 1,1 1-1,0 0 0,0 1 0,6-12 1,-4 11-238,1 1 1,-1-1-1,1 1 1,0 0-1,0 0 1,1 0-1,0 1 1,0 0-1,0 1 1,0-1-1,1 1 1,11-4-1,-11 5-125,1 0 0,0 1 0,0-1 0,0 1 0,0 1 0,0 0 0,1 0 0,-1 1 0,0 0 0,0 1 0,1 0 0,-1 0 0,0 1 0,0 0 0,0 1 0,0 0 0,-1 0 0,1 1 0,-1 0-1,0 1 1,0-1 0,0 2 0,-1-1 0,1 1 0,10 11 0,-9-5-5,0 1 0,-1 0 0,-1 0 0,0 0 0,0 1 0,-2 1 0,1-1 0,-2 1-1,0-1 1,-1 1 0,0 0 0,-1 1 0,-1-1 0,-1 0 0,-1 23 0,-1-11 12,-1-1 1,-1 0 0,-1 0 0,-2 0-1,0-1 1,-2 0 0,-1 0-1,-14 26 1,22-47-4,-26 43 31,26-44-24,-1 0 1,1 0-1,-1 0 1,1 0-1,-1 0 1,0 0-1,0-1 1,0 1-1,0-1 1,0 0-1,-5 2 1,8-4-8,-1 0-1,1 0 1,-1 0 0,1-1-1,-1 1 1,1 0 0,-1 0-1,1 0 1,-1-1 0,1 1 0,-1 0-1,1-1 1,0 1 0,-1 0-1,1-1 1,0 1 0,-1 0-1,1-1 1,0 1 0,-1-1 0,1 1-1,0-1 1,0 1 0,0-1-1,-1 1 1,1 0 0,0-1 0,0 1-1,0-1 1,0 1 0,0-1-1,0 1 1,0-1 0,0 1-1,0-1 1,0 1 0,0-1 0,0 1-1,0-1 1,1 1 0,-1-1-1,0 1 1,0-1 0,4-29 111,-3 28-102,12-60-4,3 0-1,3 1 0,3 1 1,2 1-1,3 2 0,2 0 1,53-77-1,-54 88 332,-59 74-62,21-14-269,0 1-1,1 0 0,0 0 0,1 1 1,1 0-1,0 0 0,2 1 0,-1 0 1,2 0-1,1 0 0,0 0 0,1 1 1,0-1-1,2 1 0,0 0 0,3 21 1,0-20 4,0 1 0,2-1 1,0 0-1,1 0 1,1-1-1,0 0 1,1 0-1,2 0 0,-1-1 1,2-1-1,0 0 1,1 0-1,1-1 1,21 20-1,-27-30-74,-1 0 1,1 0-1,0 0 0,0-1 1,1 0-1,-1-1 0,1 1 1,0-1-1,0-1 0,0 0 1,0 0-1,12 1 1,40-3-2422,0-12-3675,-13-2-2811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30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619 122 5699,'63'-3'7192,"-96"-7"-3633,-48 5-3375,0 4 1,-103 13-1,-83-1-201,235-16-494,28-3-308,17-6-76,18-8-3547,59-34 0,-54 36-1419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35.7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36 8612,'0'-9'2417,"-2"3"128,4-2-192,-2 2-1472,3 4-193,-2-1-80,1 2-143,1 1-129,0 0-112,0 3-128,0 2-128,-1-1-208,2 5-241,2 5-175,-1-2 432,-1 5-2529,2 4-2129,-1 6-5059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30.5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654 26 7059,'-150'1'7085,"-300"-7"-5184,439 6-1924,6 0-68,1 0 0,-1-1 0,0 1 0,0-1 0,0 0 1,-8-3-1,38-5-7457,1 4-274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31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51 8132,'-23'-5'3037,"-40"-5"1084,63 10-3956,38 3 246,25-6-324,80-14-1,-103 10-40,0 1-1,0 2 0,1 2 1,-1 2-1,77 9 0,-116-9-40,1 0-1,-1 0 1,0 0-1,1 0 1,-1 0-1,1 1 1,-1-1-1,0 0 1,1 1-1,-1-1 1,0 1-1,1 0 1,-1-1-1,0 1 1,0 0-1,0 0 1,1-1-1,-1 1 1,0 0-1,0 0 1,1 2-1,-3 0 8,0-1 0,0 0-1,0 1 1,-1-1 0,1 0-1,-1 0 1,0 0 0,1 0-1,-1 0 1,0 0 0,-3 2-1,4-4-9,-160 150 739,96-94-523,3 3 0,2 3 0,-56 75 1,104-122-177,3-3-174,27-17 16,9-6 142,0 1-1,1 2 0,-1 1 0,1 0 1,1 3-1,-1 0 0,1 2 0,44 1 1,-18 6-789,0 1 1,0 3-1,78 24 1,-69-20-7984,-45-10 2370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31.5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21 7716,'-7'-19'6203,"7"19"-6153,0 0 0,0-1 0,0 1-1,0 0 1,0 0 0,0 0 0,0 0-1,0 0 1,0 0 0,0 0 0,-1 0-1,1 0 1,0 0 0,0 0 0,0 0-1,0 0 1,0-1 0,0 1 0,0 0-1,0 0 1,-1 0 0,1 0 0,0 0-1,0 0 1,0 0 0,0 0 0,0 0-1,0 0 1,0 0 0,-1 0-1,1 0 1,0 0 0,0 0 0,0 1-1,0-1 1,0 0 0,0 0 0,0 0-1,0 0 1,-1 0 0,1 0 0,0 0-1,0 0 1,0 0 0,0 0 0,0 0-1,0 0 1,0 0 0,0 1 0,0-1-1,0 0 1,0 0 0,0 0 0,0 0-1,0 0 1,-1 0 0,1 0 0,0 1-1,0-1 1,0 0 0,0 0 0,-6 34 989,4-16-927,-4 13-4,-5 25 223,-3 59-1,13-98-429,0-1 0,2 1 0,0 0 0,1-1 0,0 1 0,1-1 0,1 1-1,8 18 1,-12-33-105,1-1 1,0 1-1,0 0 0,0-1 0,0 1 0,0 0 0,0-1 1,0 0-1,0 1 0,1-1 0,-1 0 0,0 1 0,3 0 1,13 2-5913,0-6-2931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31.9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504 189 5731,'2'0'233,"-1"0"1,0-1 0,0 1 0,0-1 0,0 1 0,0 0 0,0-1-1,0 0 1,0 1 0,0-1 0,0 0 0,-1 1 0,1-1 0,0 0-1,0 0 1,-1 0 0,1 0 0,0 1 0,-1-1 0,1 0-1,-1 0 1,1-2 0,-1 2-122,0 1-1,0-1 0,-1 0 0,1 0 1,-1 1-1,1-1 0,-1 0 1,1 0-1,-1 1 0,1-1 1,-1 1-1,1-1 0,-1 0 1,0 1-1,1-1 0,-1 1 0,0 0 1,0-1-1,1 1 0,-1 0 1,-1-1-1,-52-13 794,-16 10-703,1 2 1,-75 9 0,-24 0-681,168-7 429,0 0 0,0 0 0,0 0 0,0 0 0,-1 0 0,1 0 0,0 0 0,0 0 0,0 0 0,0 0 0,0 0 0,-1 0 0,1 0 0,0 0 0,0 0 0,0 0 0,0 0 0,-1 0 0,1 0 0,0 0 0,0 0 0,0 0 0,0 0 0,0 0 0,-1 0 0,1 0 0,0 0 0,0 0 0,0 0 0,0 0 0,0 0 0,0-1 0,-1 1 0,1 0 0,0 0 0,0 0 0,0 0 0,0 0 0,0 0 0,0-1 0,0 1 0,0 0 0,0 0 0,0 0 0,0 0 0,0 0 0,0-1 0,0 1 0,0 0 0,-1 0 0,1 0 0,1 0 0,-1-1 0,0 1 0,0 0 0,0 0 0,0 0 0,0 0 0,0 0 0,0-1 0,0 1 0,0 0 0,0 0 0,0 0-1,0 0 1,0 0 0,1-1 0,13-11-2708,22-10-762,-15 11 2332,62-36 1327,-2-3 6224,-81 50-6262,1-1-1,-1 1 1,1-1 0,-1 1 0,1-1 0,-1 1-1,1 0 1,0 0 0,-1-1 0,1 1-1,0 0 1,-1 0 0,1 0 0,0-1 0,-1 1-1,1 0 1,0 0 0,-1 0 0,1 0 0,0 0-1,-1 0 1,1 1 0,0-1 0,-1 0 0,1 0-1,0 0 1,-1 1 0,1-1 0,-1 0 0,1 1-1,0-1 1,-1 0 0,1 1 0,0 0 0,0 1 24,0 0-1,0 0 1,0 0 0,0 0 0,0 0 0,0 0 0,0 0 0,-1 1 0,1-1 0,0 4 0,0 69 178,-2-63 14,-2 29-19,-11 58 0,7-60-399,-3 71 0,10-106-154,1 1 1,-1-1-1,0 0 0,1 0 1,0 1-1,0-1 1,3 7-1,12 10-5595,0-9-2526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32.6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37 9492,'1'-6'4882,"10"2"-3838,16-2-1626,-26 6 820,73-9-163,139 1 0,-40 5-15,-172 3-43,-1 0 0,0 0 0,0 0 0,0 0 0,1 0 0,-1 0-1,0 1 1,0-1 0,0 0 0,0 0 0,1 0 0,-1 0 0,0 1 0,0-1 0,0 0-1,0 0 1,0 0 0,0 1 0,1-1 0,-1 0 0,0 0 0,0 0 0,0 1-1,0-1 1,0 0 0,0 0 0,0 0 0,0 1 0,0-1 0,0 0 0,0 0-1,0 1 1,0-1 0,0 0 0,0 0 0,0 0 0,0 1 0,0-1 0,-1 0-1,1 0 1,0 0 0,0 1 0,0-1 0,0 0 0,0 0 0,0 0 0,-1 0-1,1 1 1,0-1 0,0 0 0,0 0 0,-1 0 0,1 0 0,0 0 0,0 0 0,0 1-1,-1-1 1,1 0 0,0 0 0,0 0 0,-23 25 380,-41 37-239,53-51-25,-22 19 42,-3 2 13,0 2 0,2 2 0,2 1 0,-46 68 1,76-103-186,0 1 0,1-1 0,-1 1 0,1-1 0,0 1 0,0 0 0,0-1 0,0 1 0,0 0 0,0 0 0,1 0 0,-1 0 0,1 0 0,0 0 0,0 0 0,0 0 0,0 0 0,1 0 0,-1 0 0,1-1 0,0 1 0,0 0 0,0 0 0,0 0 1,0-1-1,0 1 0,1 0 0,-1-1 0,1 1 0,0-1 0,0 0 0,0 0 0,0 0 0,0 0 0,0 0 0,1 0 0,-1 0 0,1-1 0,-1 1 0,1-1 0,0 1 0,3 0 0,10 4 13,0 0-1,0-1 1,1-1 0,-1-1-1,1 0 1,18 0 0,13 0 54,-1-3 0,86-9 0,-99 4-1057,46-13 1,-57 11-1669,0-1 0,35-19 1,-24 8-5961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33.0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55 9764,'1'-3'797,"1"-2"-62,-1 0-1,1 0 1,0 1-1,0-1 1,1 1-1,3-7 1,-5 10-685,0 0 0,1 0 1,-1 0-1,0 0 0,0 0 0,1 0 0,-1 0 0,0 0 1,1 1-1,-1-1 0,1 1 0,-1-1 0,1 1 1,-1 0-1,1-1 0,-1 1 0,1 0 0,0 0 0,-1 0 1,1 0-1,-1 0 0,1 0 0,-1 1 0,1-1 1,2 1-1,6 2 45,0-1-1,0 2 1,-1 0 0,1 0-1,-1 0 1,0 1 0,0 1 0,10 7-1,-17-11-89,1 0-1,0 0 0,-1 1 0,0 0 1,1-1-1,-1 1 0,0 0 0,-1 0 0,1 0 1,0 0-1,-1 0 0,0 1 0,0-1 1,0 0-1,0 1 0,0-1 0,-1 1 1,1-1-1,-1 0 0,0 1 0,0-1 0,0 1 1,0-1-1,-1 1 0,0-1 0,0 1 1,-1 4-1,-4 6 43,0 0 0,0-1 0,-1 1 0,-1-2 0,0 1 0,-17 19 0,-4-1 273,-34 28 0,25-24-30,37-35-285,-1 1-1,1 0 1,0 0 0,0 0-1,0 0 1,0 0 0,0 0-1,0 0 1,0 0 0,0 0-1,0 1 1,0-1 0,1 0-1,-1 1 1,0-1-1,1 1 1,-1-1 0,1 0-1,0 1 1,-1-1 0,1 1-1,0-1 1,0 1 0,0-1-1,0 3 1,1-2-3,0-1 0,1 0 0,-1 0 1,0 1-1,0-1 0,1 0 0,-1-1 0,1 1 0,-1 0 0,1 0 1,-1 0-1,1-1 0,-1 1 0,1-1 0,0 1 0,-1-1 0,1 0 1,2 0-1,11 2 0,-1-2 0,1 1 1,28-5-1,189-51-873,-165 36-2094,0 2-3791,-44 11-2045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33.5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622 25 8260,'0'0'89,"1"0"1,-1 0-1,0 0 1,0 1-1,0-1 0,0 0 1,1 0-1,-1 0 1,0 0-1,0 0 1,0 0-1,0 0 0,1 0 1,-1 0-1,0 0 1,0 0-1,0 0 1,0 0-1,1 0 0,-1 0 1,0 0-1,0 0 1,0 0-1,1 0 1,-1 0-1,0-1 1,0 1-1,0 0 0,0 0 1,0 0-1,1 0 1,-1 0-1,0 0 1,0 0-1,0-1 0,0 1 1,0 0-1,0 0 1,0 0-1,1 0 1,-1-1-1,0 1 0,0 0 1,0 0-1,0 0 1,0 0-1,0-1 1,0 1-1,0 0 1,0 0-1,0 0 0,0 0 1,0-1-1,0 1 1,0 0-1,0 0 1,0 0-1,0 0 0,0-1 1,0 1-1,0 0 1,-1 0-1,1 0 1,0 0-1,0-1 0,-17-6 1512,-26-2-1354,-45 6 164,1 4-1,-114 17 1,20-2-765,171-17-2185,25-3-3009,-9 2 3852,12-2-5393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33.9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26 8980,'1'-1'361,"0"-1"0,-1 1-1,1 0 1,0-1 0,-1 1 0,1-1-1,0 1 1,-1-1 0,0 1 0,1-1-1,-1 1 1,0-1 0,0 1 0,0-1-1,0-2 1,-1 5-284,0-1 0,1 0 0,-1 1 1,0-1-1,0 0 0,0 1 0,1-1 0,-1 1 0,0-1 0,0 1 1,1 0-1,-1-1 0,0 1 0,1 0 0,-1-1 0,1 1 0,-1 0 0,1 0 1,-1 0-1,1-1 0,0 1 0,-1 0 0,1 0 0,0 0 0,0 0 0,0 0 1,-1 1-1,-13 30 217,0 2 0,3 0 0,0 0 0,-10 64 0,18-77-282,1 1 1,1 0-1,0 0 0,2-1 0,0 1 1,2 0-1,0-1 0,1 0 0,9 25 0,-10-39-112,-1-1 0,1 1-1,1-1 1,0 1-1,0-1 1,0 0 0,0 0-1,1-1 1,0 0-1,0 1 1,0-2 0,1 1-1,0 0 1,7 3-1,35 12-7042,-18-14-2696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34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1 152 10085,'1'-42'5984,"-1"41"-5951,0 1-1,1-1 1,-1 1-1,0-1 1,0 1-1,0-1 1,1 1-1,-1-1 1,0 1-1,0-1 1,1 1-1,-1-1 1,0 1-1,1-1 1,-1 1-1,1 0 1,-1-1-1,0 1 1,1 0-1,-1-1 1,1 1-1,-1 0 1,1 0-1,-1-1 1,2 1-1,-1 0-11,0 0 0,0 1-1,0-1 1,1 1 0,-1-1 0,0 1 0,0-1-1,0 1 1,0-1 0,0 1 0,0 0-1,0 0 1,0-1 0,-1 1 0,1 0-1,0 0 1,1 2 0,3 4 45,0 1 0,0 0 0,-1 0 0,0 1 0,0-1 0,-1 1 0,0 0 0,-1 0 0,0 0 0,0 0 0,0 10 0,1 15 127,-3 55 1,-1-58-127,-1 29 110,-15 92 1,17-152-175,0 0 0,0 0 0,0 0 0,0 0 0,0 0 0,0 0 0,0 1 0,0-1 0,0 0 0,0 0 0,0 0 0,0 0 0,0 0 0,0 0 0,0 0 0,0 0 0,0 0 0,0 1 0,-1-1 0,1 0 0,0 0 0,0 0 0,0 0 0,0 0 0,0 0 0,0 0 0,0 0 0,0 0 0,0 0 0,-1 0 0,1 0 0,0 0 0,0 0 0,0 0 0,0 0 0,0 0 0,0 0 0,0 0 0,0 0 1,-1 0-1,1 0 0,0 0 0,0 0 0,0 0 0,0 0 0,0 0 0,0 0 0,0 0 0,0 0 0,-1 0 0,1 0 0,0 0 0,0 0 0,0 0 0,0 0 0,0-1 0,0 1 0,0 0 0,0 0 0,0 0 0,0 0 0,0 0 0,-8-10 106,-6-14 5,10 13-127,0 1 0,0 0-1,1-1 1,1 0 0,0 0-1,0 0 1,1 0 0,1 0-1,-1 0 1,2 0 0,0 0-1,0 0 1,1 0 0,0 0-1,1 1 1,0-1 0,1 1 0,0 0-1,0-1 1,1 2 0,1-1-1,9-13 1,8-8-80,1 1 1,1 1-1,2 2 1,0 0-1,39-27 0,-40 33-12,45-27-1,-63 43 82,-1 1 1,1 0-1,0 0 1,1 1-1,-1 0 1,1 1-1,-1 0 1,1 0-1,0 1 1,0 0-1,9 0 1,-15 1 20,0 1-1,-1-1 1,1 1 0,0 0-1,-1 0 1,1 0 0,-1 0 0,1 0-1,-1 0 1,0 1 0,0 0-1,1-1 1,-1 1 0,0 0-1,-1 0 1,1 0 0,0 0 0,0 0-1,-1 0 1,1 0 0,-1 1-1,0-1 1,0 1 0,0-1-1,0 1 1,0-1 0,0 1 0,-1 0-1,1-1 1,-1 1 0,1 4-1,0 8 36,0 0 0,-1 0 0,-1 0-1,-2 18 1,-24 104 353,18-108-319,2 0 1,2 1-1,0-1 0,2 1 0,1 0 1,2 1-1,3 35 0,-2-60-80,0-1 0,0 0 0,1 0 0,-1 0 0,1-1-1,0 1 1,0 0 0,1-1 0,-1 1 0,1-1 0,0 0 0,0 0-1,1 0 1,-1 0 0,1 0 0,0-1 0,0 1 0,0-1-1,0 0 1,1-1 0,-1 1 0,1-1 0,-1 0 0,8 3 0,-4-3-392,0 0 1,1 0-1,0-1 1,-1 0 0,16 0-1,47-10-6217,-16-7-2867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8:30.2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339 240 6995,'1'-2'154,"-1"0"0,1 0 0,0 0 1,0 0-1,1 0 0,-1 0 0,0 0 0,1 0 0,-1 0 0,1 1 0,-1-1 0,1 0 0,0 1 0,0 0 0,0-1 1,0 1-1,0 0 0,0 0 0,0 0 0,0 0 0,0 0 0,4 0 0,57-10-417,-44 9 472,663-54-125,4 38-29,-120 5-37,665-50 780,628 23-345,-929 89 41,673 39-94,-381-16-301,-821-54-75,-89-7-16,-293-11-1,-17 0-9,-1 0 1,1 0 0,0 0 0,-1 0-1,1 0 1,0 0 0,-1 0 0,1 1-1,-1-1 1,1 0 0,-1 1 0,1-1-1,-1 1 1,1 0 0,-1 0 0,2 0-1,-3 1 1,1 0 0,-1 0 0,0 0 0,0 0 0,0 0 0,0 0 0,0 0 0,-1 0 0,1 0 0,-1 0 0,1 0 0,-1 0 0,0 0 0,0 0 0,1 0 0,-3 1 0,-15 48 9,3 0 1,1 1-1,3 1 0,-7 80 1,5 218 43,13-286-50,1 50 10,6 0 0,5-1 0,34 145 0,-28-148-1,-17-99-9,-1 0 1,0 0 0,0 1-1,-1-1 1,-1 0 0,-5 23-1,6-33 1,0 0-1,0 0 0,-1 0 0,1 0 0,0-1 1,-1 1-1,0 0 0,1-1 0,-1 1 1,0-1-1,0 1 0,0-1 0,1 0 1,-1 0-1,-1 0 0,1 0 0,0 0 1,0 0-1,0-1 0,0 1 0,-1-1 0,-3 1 1,-60 2 30,45-3-22,-128-4 12,-36 1-11,-9 18-5,-124 4 2,-522-59 117,204 2 178,-879 34-254,862 57-41,61 0-2,-122-50 11,10 1-20,-212 78 18,839-73-16,-97 7-5,-1-7 0,-219-18-1,189 5 12,-280 29 0,107-1-2,97-35 381,49 0-63,230 10-296,1 0-1,0 1 0,0-1 1,-1 0-1,1 1 0,0-1 1,0 0-1,0 0 1,0 0-1,0 0 0,0 0 1,0 0-1,0 0 0,1 0 1,-1-1-1,0 1 1,0 0-1,1 0 0,-1-1 1,1 1-1,0 0 0,-1-1 1,1 1-1,0 0 0,0-1 1,-1 1-1,1-1 1,1 0-1,-6-56 90,5 41-59,-4-413 318,7 317-315,33-1016 29,-36 1124-158,2-40-259,8-46 0,-7 76-1383,0 1-1,1-1 1,12-25 0,0 9-6564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36.0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1 111 8020,'3'-7'2129,"3"1"160,-1-4-689,-1 0-703,1-2-129,-1 1-63,-2 0-129,-1 1-144,-1-1-128,0 2-224,0 2-256,-1 2-240,-1 3 832,-1 2-2993,0 8-2145,-3 4-5587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40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3 233 8372,'3'-84'8188,"-8"252"-7095,6-121-1079,-1-12-16,2 1 0,2-1 0,11 52 0,3-135-158,12-50 71,-15 45 64,2 2 1,34-74 0,-44 111 13,1 0 1,0 0-1,1 1 1,1 0-1,0 1 1,0 0-1,1 1 1,1 0-1,0 0 0,0 1 1,1 1-1,0 0 1,16-7-1,-26 14 3,1 0 0,0 1 0,0-1 1,0 1-1,0 0 0,0 0 0,1 0 0,-1 0 0,0 1 0,0-1 0,1 1 0,-1 0 0,0 1 1,0-1-1,1 1 0,-1-1 0,0 1 0,0 1 0,7 2 0,-6-1 19,0 0 1,0 1-1,0 0 0,0 0 0,0 0 0,-1 1 1,0-1-1,0 1 0,0 0 0,-1 0 1,1 1-1,2 5 0,4 13 84,0 0 1,-2 0-1,0 1 1,-2 0-1,4 34 0,-1 28 93,-8-61-155,2 0 0,0 0 0,2 0 0,15 47 0,-19-69-73,0-1 1,1 0 0,-1 1 0,1-1 0,0 0 0,0 0 0,1 0 0,-1 0-1,0 0 1,1-1 0,0 1 0,-1-1 0,1 0 0,0 1 0,0-1-1,1-1 1,-1 1 0,0 0 0,1-1 0,-1 1 0,0-1 0,1 0 0,0-1-1,-1 1 1,7 0 0,41-4-2475,1-9-3303,-7 0-2920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40.5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591 70 8292,'74'-69'8145,"-83"80"-7744,1 1 0,0 1 0,1-1 0,-9 23 0,-4 7-280,3-7-72,11-21-9,0-1 0,-1-1-1,-1 1 1,-15 19 0,21-29-32,-1-1 0,0 1 0,1-1 0,-1 1-1,0-1 1,-1 0 0,1 0 0,0 0 0,0-1 0,-1 1 0,1-1 0,-1 0 0,1 0 0,-1 0 0,0 0-1,1 0 1,-1-1 0,0 0 0,0 0 0,1 0 0,-1 0 0,0 0 0,-4-2 0,-7-2-25,1-1 1,-1-1-1,1 0 0,0-1 1,1-1-1,0 0 1,0 0-1,1-2 1,0 1-1,-21-23 1,17 17-8,-1 0 1,-1 1 0,-37-23 0,53 36 13,0 0 1,-1 0-1,1 0 1,0 1-1,0-1 0,-1 0 1,1 1-1,-1 0 1,1-1-1,0 1 0,-1 0 1,1 0-1,-1 1 1,1-1-1,0 0 0,-1 1 1,1-1-1,0 1 1,-1 0-1,-3 2 0,1 0-3,0 0 0,0 0-1,1 1 1,0 0 0,-1 0-1,1 0 1,1 0 0,-7 8 0,-1 6 2,0 0-1,2 1 1,-15 36 0,21-46-10,0-1 0,0 1 0,0 1 1,1-1-1,1 0 0,0 0 0,0 1 0,1 9 0,0-15-129,1-1 0,-1 0 0,1 0 0,0 0 0,0 1 0,0-1 0,1 0 0,-1 0 0,1-1 0,0 1 1,-1 0-1,1 0 0,0-1 0,1 1 0,-1-1 0,0 0 0,1 0 0,-1 1 0,1-2 0,0 1 0,0 0 0,0 0 0,-1-1 1,2 0-1,-1 0 0,3 1 0,35 10-5050,9-3-3708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41.5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8 894 7716,'-8'23'5732,"10"-28"-2334,15-38-1838,250-453-1171,-181 347-247,-71 226-142,-6-34 3,1 0 0,3-1 0,1 0 0,29 59-1,-29-74-4,1-1 0,0 0 0,2-2 0,1 0 0,2 0-1,0-2 1,34 30 0,-49-48 1,-1 0 0,1 0 1,0-1-1,0 0 0,1 0 0,-1 0 1,1 0-1,-1-1 0,1 0 0,0 0 0,0-1 1,-1 0-1,1 0 0,12 1 0,-15-3 5,1 0 0,-1 1 0,0-1 0,0 0 0,0-1 1,1 1-1,-1 0 0,-1-1 0,1 0 0,0 0 0,0 0 0,-1 0 0,1 0 0,-1 0 0,1-1 0,-1 1 0,0-1 0,0 0 0,0 1 0,0-1 0,-1 0 0,1 0 0,-1 0 0,0 0 0,0-1 0,0 1 0,1-7 0,5-23 24,-1-1 0,-3 0 0,1-34 0,1-18-12,12-51-48,-6 60-272,-3-1 0,-4-138 0,-5 211-1509,1 10-1873,0 3-43,0 10-5246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41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128 125 9044,'4'-16'977,"-2"0"-1,0 1 0,-1-1 1,-1 0-1,-2-22 1,3 38-957,-1 0 0,0 0 1,0-1-1,0 1 0,0 0 1,0 0-1,0-1 0,0 1 0,0 0 1,0-1-1,0 1 0,0 0 1,0 0-1,0 0 0,-1-1 0,1 1 1,0 0-1,0 0 0,0-1 1,0 1-1,0 0 0,0 0 0,-1 0 1,1-1-1,0 1 0,0 0 1,0 0-1,0 0 0,-1 0 1,1-1-1,0 1 0,0 0 0,-1 0 1,1 0-1,0 0 0,0 0 1,0 0-1,-1 0 0,1 0 0,0 0 1,0-1-1,-1 1 0,1 0 1,0 0-1,0 0 0,-1 1 0,-11 11 463,-9 26-99,19-35-305,-14 31 45,1-1 0,2 2 0,1 0 0,2 0 0,1 1 0,2 0 0,2 1 0,1-1 0,1 1 0,5 58 0,0-71-187,1 0 1,1-1-1,1 0 0,1 0 1,1 0-1,1 0 0,1-1 0,1 0 1,0-1-1,2 0 0,1-1 0,1-1 1,0 0-1,1 0 0,1-2 1,1 0-1,27 22 0,-29-28-540,1-1 1,0 0-1,20 8 0,23 5-5392,-18-9-2620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42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1 212 10021,'2'-16'930,"0"0"0,1 1 0,1-1 0,0 1 0,1 0 1,9-18-1,-11 27-823,0 0 1,1 0-1,-1 0 1,1 1-1,0-1 1,1 1-1,-1 0 1,1 1-1,0-1 1,1 1 0,-1 0-1,1 0 1,-1 1-1,1-1 1,0 1-1,0 1 1,10-4-1,-12 5-94,-1 1 0,1 0 0,-1 0-1,1 0 1,-1 0 0,1 1 0,-1-1 0,1 1 0,-1 0-1,1 0 1,-1 0 0,0 0 0,1 1 0,-1-1 0,0 1-1,0 0 1,0 0 0,0 0 0,-1 0 0,1 1-1,0-1 1,-1 1 0,0-1 0,0 1 0,0 0 0,0 0-1,0 0 1,0 0 0,1 5 0,2 1-12,0 1 0,0 0-1,-1 0 1,-1 1 0,0-1 0,0 1 0,-1 0-1,1 14 1,-3-19 13,0 1-1,-1-1 1,0 1-1,-1-1 1,1 0-1,-1 0 1,0 0-1,-1 0 1,1 0-1,-1 0 1,-1-1-1,1 1 0,-1-1 1,0 0-1,0 0 1,0 0-1,-1 0 1,1-1-1,-9 6 1,9-7-44,1 0 0,-1-1 1,-1 1-1,1-1 1,0 0-1,0 0 0,-1 0 1,1-1-1,-1 0 0,0 0 1,1 0-1,-1 0 0,0-1 1,0 1-1,1-1 0,-1 0 1,0-1-1,0 1 1,1-1-1,-1 0 0,0 0 1,1-1-1,-1 1 0,1-1 1,0 0-1,-8-5 0,9 6-114,1-1-1,-1 0 0,1 0 0,0 0 1,0 0-1,0-1 0,0 1 0,0-1 1,1 1-1,-1-1 0,1 1 0,0-1 1,-1 0-1,1 0 0,0 1 0,1-1 1,-2-5-1,2 5-481,0-1 0,-1 1 0,2 0 1,-1-1-1,0 1 0,1 0 0,-1 0 0,1 0 0,0-1 1,1-2-1,13-23-8197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42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313 20 10613,'-36'20'5983,"18"-11"-5305,1 2 0,-25 18 0,42-28-682,-1-1 0,1 0-1,-1 1 1,1-1 0,0 1 0,-1-1 0,1 0 0,-1 1-1,1-1 1,-1 0 0,1 0 0,-1 1 0,1-1-1,-1 0 1,1 0 0,-1 0 0,1 0 0,-1 1 0,1-1-1,-1 0 1,1 0 0,-1 0 0,0 0 0,1 0 0,-1 0-1,1-1 1,-1 1 0,1 0 0,-1 0 0,1 0 0,-1 0-1,1-1 1,-1 1 0,1 0 0,-1 0 0,1-1 0,-1 1-1,1 0 1,-1-1 0,1 1 0,0-1 0,-1 0 0,0 0 10,1 0 0,0 0 1,-1 0-1,1 0 0,0 0 1,0 0-1,-1 0 0,1 0 1,0 0-1,0 0 0,0 0 1,0 0-1,0 0 0,1 0 1,-1 0-1,0-1 0,0 1 1,1 0-1,-1 0 0,1 0 1,0-1-1,3-4-131,0 1 0,0-1 0,0 1 0,0 0 0,1 0 0,0 1 0,0-1 0,1 1 0,-1 0 0,1 1 0,8-5 0,-12 7 126,0 0 0,0 1 0,0-1 0,0 1 0,0-1 0,0 1 0,0 0 0,0 0 0,0 0 0,0 0 0,0 0 1,0 0-1,0 1 0,0-1 0,0 1 0,0-1 0,0 1 0,0 0 0,0-1 0,0 1 0,0 0 0,0 1 0,-1-1 0,1 0 0,0 0 0,-1 1 0,1-1 0,-1 1 0,1-1 1,-1 1-1,0 0 0,0-1 0,0 1 0,0 0 0,0 0 0,0 0 0,0 0 0,-1 0 0,1 0 0,0 3 0,1 3 54,0 1 1,0-1-1,-1 1 0,0 0 1,-1-1-1,1 1 0,-2 0 1,1 0-1,-1-1 0,-1 1 1,0-1-1,0 1 0,0-1 1,-1 1-1,0-1 0,-1 0 1,0-1-1,0 1 0,-1 0 1,0-1-1,-9 10 0,-9 11 4,-2 0 1,-1-2-1,-49 38 0,-3-6-829,36-26-3886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42.9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50 12406,'-8'-42'4189,"4"34"-3531,3 31-874,-11 289 1675,1-46-1336,10-258-400,4 75 108,6-42-2069,9-4-4736,-4-20-1971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6:43.2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358 6 10149,'0'0'97,"0"0"0,0-1 1,0 1-1,0 0 1,0 0-1,0-1 0,1 1 1,-1 0-1,0 0 1,0-1-1,0 1 0,0 0 1,0 0-1,0 0 1,0-1-1,1 1 0,-1 0 1,0 0-1,0 0 0,0 0 1,1-1-1,-1 1 1,0 0-1,0 0 0,0 0 1,1 0-1,-1 0 1,0 0-1,0 0 0,1-1 1,-1 1-1,0 0 1,0 0-1,1 0 0,-1 0 1,0 0-1,0 0 0,1 0 1,-1 0-1,0 0 1,0 0-1,0 1 0,1-1 1,-1 0-1,0 0 1,0 0-1,1 0 0,-1 0 1,0 0-1,0 0 1,0 1-1,1-1 0,-1 0 1,19 17 937,15 27-1009,-10-4 252,-2 2 0,-2 0 0,-2 2 0,-1 0 0,-3 0 0,-1 2 0,-2 0 0,-3 0 0,5 79 0,-11-74-214,-2 1 1,-2-1 0,-3 0-1,-2 1 1,-2-2-1,-2 1 1,-3-2 0,-32 80-1,26-86 26,-2-2 0,-1-1-1,-3-1 1,-1-1 0,-44 48-1,-50 34-1980,-9-9-6669,81-72-1341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8:42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71 7635,'6'-6'127,"0"1"0,0-1 0,1 1 0,0 0 0,0 1 0,0 0 0,0 0 0,1 0 0,0 1 0,-1 0 0,1 0 0,0 1 0,14-2 0,12-1 518,68-1-1,-81 6-605,102-1 11,0 5-1,0 6 1,0 4 0,-2 7 0,0 4-1,-2 6 1,-1 5 0,-2 5-1,-1 5 1,113 64 0,-82-23 71,-3 6 1,-4 6-1,187 174 0,-267-220 20,416 351 1127,-396-346-1158,2-3 0,2-4 0,3-3 0,122 49 0,-16-30-75,3-8 0,2-8 0,1-9 0,369 29 1,-538-69-32,61 2 10,-81-4-9,-1-1 0,1 0 0,-1 0 0,0 0 1,1-1-1,-1-1 0,0 1 0,8-5 0,-15 6-5,0 1-1,0-1 1,1 1 0,-1-1 0,0 1 0,0-1-1,0 0 1,-1 0 0,1 0 0,0 0 0,0 1 0,0-1-1,-1 0 1,1 0 0,0 0 0,-1-1 0,1 1-1,-1 0 1,1 0 0,-1 0 0,1 0 0,-1 0 0,0-1-1,0 1 1,0 0 0,0-2 0,0 0-1,-1 1-1,1-1 1,-1 0 0,0 1-1,0 0 1,0-1 0,-1 1-1,1 0 1,-1-1 0,1 1-1,-4-3 1,-3-4-4,0 1 0,-1 0 0,0 1 0,-15-9 0,-276-167 822,286 172-701,23 13-64,25 14-44,41 35-4,-40-26 0,1-2 0,61 30 0,-30-28-16,-51-20 9,1 0-1,-1 2 1,0-1-1,0 2 0,-1 0 1,0 1-1,23 19 1,-37-28 12,-1 1-1,1 0 1,-1 0 0,1 0-1,-1 0 1,0 0 0,0-1-1,1 1 1,-1 0 0,0 0-1,0 0 1,0 0 0,0 0 0,0 0-1,0 0 1,0 0 0,0 0-1,0 0 1,-1 0 0,1 0-1,0-1 1,-1 1 0,1 0 0,0 0-1,-1 0 1,1 0 0,-1-1-1,0 1 1,1 0 0,-1 0-1,1-1 1,-1 1 0,0 0-1,0-1 1,1 1 0,-1-1 0,0 1-1,-1 0 1,-42 28 308,30-21-224,-255 148 890,128-78-4236,119-62-1581,8-4-3690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8:44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0 158 6259,'8'-42'4410,"-6"36"-4257,0 1-1,0-1 1,0 1 0,1-1-1,0 1 1,0 0-1,1 0 1,-1 0 0,1 0-1,0 1 1,0-1 0,0 1-1,6-3 1,-7 3-80,1 1 1,0 0 0,-1 0-1,1 0 1,0 1 0,1-1-1,-1 1 1,0 0-1,1 0 1,-1 1 0,1-1-1,-1 1 1,1 0-1,0 0 1,0 1 0,0-1-1,-1 1 1,1 0 0,0 0-1,0 1 1,0-1-1,-1 1 1,1 0 0,0 1-1,-1-1 1,6 3-1,-5-1-46,1 1 0,0 0-1,-1 0 1,0 0-1,0 0 1,0 1-1,0 0 1,-1 0-1,0 1 1,0-1-1,0 1 1,-1 0-1,0 0 1,0 0-1,0 0 1,-1 0-1,4 13 1,-3-4 0,-1 1 0,0 0 1,-1-1-1,-1 1 0,-1 0 0,-3 28 0,-27 92 114,30-130-133,-7 12 40,1-16 38,7-4-81,-1 0 0,0 1-1,1-1 1,0 0 0,-1 1 0,1-1 0,0 0 0,0 1 0,0-1-1,0 0 1,0 0 0,0 1 0,1-1 0,-1 0 0,0 1 0,1-1-1,0-1 1,18-46 18,47-91 0,-6 17 30,-57 115 36,0 0-1,-1 0 1,-1 0 0,1 0-1,-1-1 1,0 1 0,-1-14 0,-2 42 75,0-1 1,-1 1 0,-7 22 0,-7 39 171,16-66-330,0 0 0,0 0 0,1 0 0,1 0 0,1 0 0,0 0 0,0 0 0,2-1 0,0 1 0,1-1 0,0 0 0,1 0 0,0 0 0,2-1 0,-1 0 0,1-1 1,1 1-1,0-2 0,1 1 0,1-1 0,-1-1 0,2 0 0,-1 0 0,1-1 0,1-1 0,-1 0 0,2 0 0,-1-2 0,20 8 0,-21-9-259,0-2 0,1 0 0,-1 0 0,1-1 0,-1-1 0,1 0-1,16 0 1,-13-3-1496,-1 0-1,0 0 1,18-6-1,17-8-7027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36.4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69 10261,'-2'0'2337,"4"-3"96,1-1-1681,5-1-288,2-1-95,4-2-81,2 1-48,4-1-96,3 1-112,-2-1-240,-1 4 16,-2-1-2289,-6 2-2065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8:44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52 8772,'-5'-9'1068,"3"4"-560,-1 1 0,1 0 0,-1 0 0,0 0 0,0 0 0,0 0 0,-1 0 0,-6-5 0,9 9-489,1 0 1,0 0-1,-1 0 1,1 0-1,0 0 1,-1 0-1,1 0 1,0 0-1,-1 0 1,1 0-1,0 0 1,-1 0-1,1 0 1,0 0-1,0 1 1,-1-1-1,1 0 1,0 0-1,-1 0 1,1 0-1,0 1 0,0-1 1,0 0-1,-1 0 1,1 1-1,0-1 1,0 0-1,0 1 1,-1-1-1,1 0 1,0 0-1,0 1 1,0-1-1,0 0 1,0 1-1,0-1 1,0 0-1,0 1 1,0-1-1,0 0 1,0 1-1,-3 18 252,3-17-205,-6 150 1090,15 183-1,2-7-454,-24-14-501,10-259-501,3-47 398,4-10-1051,5-16-3176,-5 10 884,10-14-6983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8:45.3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49 9428,'-45'-27'5123,"45"26"-5113,0 1 1,0 0-1,0-1 1,0 1 0,0 0-1,0-1 1,0 1-1,0 0 1,0 0-1,0-1 1,1 1 0,-1 0-1,0-1 1,0 1-1,0 0 1,0-1-1,1 1 1,-1 0 0,0 0-1,0-1 1,0 1-1,1 0 1,-1 0 0,0 0-1,0-1 1,1 1-1,-1 0 1,0 0-1,1 0 1,-1 0 0,0 0-1,1 0 1,-1 0-1,0-1 1,1 1-1,-1 0 1,0 0 0,1 0-1,-1 0 1,0 0-1,1 0 1,-1 1 0,0-1-1,1 0 1,18-3 86,216-8 391,-189 12-389,0 1-1,-1 3 1,51 12 0,-96-17-92,-1 0 0,1 0-1,0 0 1,-1 0 0,1 1-1,-1-1 1,1 0 0,-1 1-1,1-1 1,0 0 0,-1 1-1,1-1 1,0 0-1,-1 1 1,1-1 0,0 1-1,-1-1 1,1 0 0,0 1-1,0-1 1,0 1 0,-1-1-1,1 1 1,0-1 0,0 1-1,0-1 1,0 1 0,0-1-1,0 1 1,0-1 0,0 1-1,0-1 1,0 1 0,0-1-1,0 1 1,1-1-1,-1 1 1,0-1 0,0 1-1,0-1 1,1 1 0,-1-1-1,0 0 1,0 1 0,1-1-1,-1 1 1,0-1 0,1 0-1,-1 1 1,1-1 0,-1 0-1,0 0 1,1 1 0,-1-1-1,1 0 1,-1 0 0,1 1-1,-1-1 1,1 0 0,-1 0-1,1 0 1,-1 0-1,1 0 1,-1 0 0,1 0-1,-1 0 1,1 0 0,-1 0-1,1 0 1,-40 23 284,33-21-263,-37 21 212,-45 32 0,71-43-153,0 1 0,1 0 0,1 1 0,1 1 1,-18 22-1,30-35-80,0 0 0,1 0-1,-1 0 1,0 0 0,1 1 0,0-1 0,0 1 0,0-1 0,0 1 0,0-1-1,0 1 1,1 0 0,-1-1 0,1 1 0,-1 0 0,1-1 0,0 1 0,0 0-1,1-1 1,-1 1 0,1 4 0,1-4-2,-1 0 0,1-1 0,0 1 0,0-1 0,0 1 1,0-1-1,0 0 0,1 0 0,-1 0 0,1 0 0,-1 0 0,1-1 0,0 1 0,-1-1 0,7 3 0,8 1-1,1 0-1,-1-1 1,1-1-1,0 0 1,20 0-1,15-2-717,67-8 0,-46 0-5002,-52 5 2496,6-1-4448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8:45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3 10165,'0'0'175,"0"0"0,-1-1 0,1 1 1,-1 0-1,1 0 0,-1-1 0,1 1 1,-1 0-1,0 0 0,1 0 0,-1 0 1,1 0-1,-1 0 0,1 0 1,-1 0-1,0 0 0,1 0 0,-1 0 1,1 0-1,-1 0 0,1 0 0,-1 0 1,1 0-1,-1 1 0,0-1 0,1 0 1,-1 0-1,1 1 0,0-1 0,-2 1 1,-8 20 1622,3 40-2288,5-44 1080,-2 32-577,1 0 0,2 0 0,3 0 0,2 0-1,15 75 1,-11-108-2077,2-13-4580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8:46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85 9316,'-6'-20'3749,"4"16"-3446,0 0 0,0 0 0,1 0 1,0-1-1,0 1 0,0 0 0,1-1 1,-1 1-1,1 0 0,0-1 0,1-6 1,-2 19 208,0 2-494,3-16 49,-2 5-69,0 0-1,0 0 0,0 1 0,0-1 1,1 0-1,-1 0 0,0 0 0,0 1 1,1-1-1,-1 0 0,1 1 1,-1-1-1,1 0 0,-1 1 0,1-1 1,-1 0-1,1 1 0,-1-1 1,1 1-1,-1-1 0,1 1 0,0-1 1,0 1-1,-1 0 0,1-1 0,0 1 1,-1 0-1,1 0 0,0-1 1,0 1-1,0 0 0,-1 0 0,1 0 1,0 0-1,0 0 0,0 0 1,-1 0-1,1 0 0,0 0 0,0 0 1,0 1-1,-1-1 0,1 0 0,0 0 1,0 1-1,-1-1 0,1 1 1,0-1-1,-1 1 0,2 0 0,1 1 2,0 0 0,-1 0-1,1 1 1,0-1-1,-1 0 1,0 1-1,0 0 1,1 0-1,-2 0 1,4 5 0,-2 1 37,-1 0 0,0 1 0,0-1 0,-1 0 0,0 1 0,-1-1 1,0 1-1,0-1 0,-1 1 0,0-1 0,-1 0 0,0 0 1,-1 1-1,-3 8 0,0-3-278,0-1 0,-1 0-1,0 0 1,-11 13 0,-20 19-3828,32-39-604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8:47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21 8852,'-22'-15'4034,"22"15"-4003,0 0 0,0 0 0,0 0 0,-1 0 0,1 0-1,0 0 1,0 0 0,0 0 0,0 0 0,0 0 0,0 0-1,0 0 1,-1 0 0,1 0 0,0-1 0,0 1 0,0 0-1,0 0 1,0 0 0,0 0 0,0 0 0,0 0 0,0 0-1,0-1 1,0 1 0,0 0 0,0 0 0,0 0 0,0 0-1,0 0 1,0 0 0,0-1 0,0 1 0,0 0 0,0 0-1,0 0 1,0 0 0,0 0 0,0 0 0,0-1 0,0 1-1,0 0 1,0 0 0,0 0 0,0 0 0,0 0 0,0 0 0,0 0-1,1 0 1,-1-1 0,0 1 0,0 0 0,0 0 0,0 0-1,0 0 1,0 0 0,0 0 0,1 0 0,-1 0 0,0 0-1,0 0 1,0 0 0,0 0 0,39 4 517,-10 0-493,27 1 29,-28 0 4,1-3 0,-1 0 0,0-1-1,1-2 1,52-8 0,-124 52 390,19-19-382,2 1 1,1 2-1,-18 28 1,34-47-53,0 1 1,0-1 0,1 1 0,0-1-1,1 1 1,0 0 0,0 1 0,1-1-1,0 0 1,1 1 0,0-1-1,0 1 1,1 0 0,0-1 0,3 15-1,-2-20-35,0-1 0,0 0 0,0 1 0,1-1 0,-1 0 0,1 0 0,0 0-1,0 0 1,0 0 0,0 0 0,0-1 0,1 1 0,-1-1 0,1 1-1,0-1 1,0 0 0,0 0 0,0 0 0,0 0 0,0-1 0,0 1 0,1-1-1,-1 0 1,0 0 0,1 0 0,-1 0 0,1-1 0,-1 0 0,1 1 0,-1-1-1,1 0 1,5-1 0,12-1-120,1-1 0,-1-1-1,0-1 1,24-8 0,-24 6-261,3 0 29,54-12-7557,-45 14-859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8:47.4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35 9700,'1'-27'5367,"-1"27"-5296,0-1-1,0 1 1,1-1 0,-1 1-1,0-1 1,1 1-1,-1 0 1,0-1-1,1 1 1,-1-1 0,1 1-1,-1 0 1,1-1-1,-1 1 1,1 0-1,-1 0 1,1 0-1,-1-1 1,1 1 0,-1 0-1,1 0 1,-1 0-1,1 0 1,-1 0-1,1 0 1,0 0-1,4 1-54,-1 0 0,0 0 0,1 0 0,-1 1-1,0 0 1,0 0 0,0 0 0,7 5 0,-8-5-12,0 0 1,0 1 0,0-1 0,0 1 0,-1-1-1,1 1 1,-1 0 0,1 0 0,-1 0 0,0 0 0,0 1-1,0-1 1,-1 0 0,1 1 0,-1-1 0,0 1 0,0 0-1,0-1 1,0 1 0,-1 0 0,1 0 0,-1 0-1,0-1 1,0 1 0,-1 0 0,1 0 0,-1 0 0,0-1-1,0 1 1,0 0 0,0-1 0,0 1 0,-1-1 0,0 1-1,0-1 1,0 0 0,0 0 0,0 0 0,-1 0-1,1 0 1,-1 0 0,0-1 0,0 1 0,0-1 0,0 0-1,-6 4 1,-15 7 56,-22 14 97,43-25-149,1-1 0,0 1 0,0-1 1,0 1-1,1 0 0,-1 0 1,0 0-1,1 0 0,-1 0 0,1 0 1,0 1-1,-1-1 0,1 0 1,0 1-1,0-1 0,0 3 0,1-3-9,1 0 0,-1-1 0,1 1 0,-1-1 0,1 1 0,-1-1-1,1 1 1,0-1 0,0 0 0,0 1 0,0-1 0,0 0 0,0 1-1,0-1 1,0 0 0,1 0 0,-1 0 0,0 0 0,1 0 0,-1 0-1,1-1 1,-1 1 0,1 0 0,1 0 0,43 17-10,-40-17 10,50 14-1760,-48-13 969,0-2-1,0 1 1,0-1 0,-1 0 0,1-1-1,0 0 1,0 0 0,13-4 0,-7 1-8016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8:48.5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786 54 8004,'2'-7'761,"0"3"-119,-1 1 1,0-1 0,0 0-1,0 0 1,0 0-1,-1 0 1,1 0 0,-1 0-1,-1-8 1,0 16-482,0 0 1,-1 1-1,1-2 0,-1 1 0,0 0 1,0 0-1,0-1 0,-1 1 1,1-1-1,-1 1 0,0-1 0,-6 5 1,1 1 6,-13 16-72,-2-1 0,-32 26-1,46-42-83,-1 0 1,0-1-1,-1-1 0,1 1 0,-1-2 0,-1 0 0,1 0 0,-1-1 0,-14 4 0,21-8-7,1 0-1,-1 0 1,1 0-1,-1 0 1,1-1-1,0 1 1,-1-1-1,1 0 1,0-1 0,0 1-1,0-1 1,0 0-1,0 0 1,0 0-1,-7-5 1,-6-6 0,1 0 0,-18-19 0,-1-2 3,19 21-14,-1 0 0,0 1 0,-1 0 0,0 2 0,0 0 0,-1 1 0,-32-10 0,45 17 5,1 1-1,-1-1 1,0 1-1,0 1 1,0-1-1,1 1 1,-1 0-1,0 0 1,0 0-1,0 1 1,0 0-1,1 0 1,-1 0-1,0 1 1,1 0-1,-1 0 1,1 1-1,0-1 1,0 1-1,0 0 1,0 1-1,0-1 1,0 1-1,1 0 1,0 0-1,0 0 1,0 1-1,0-1 1,1 1-1,0 0 1,-5 10-1,5-11-138,1 0 0,0 1 0,1 0-1,-1-1 1,1 1 0,0 0 0,0-1 0,0 1-1,1 0 1,-1 0 0,1 0 0,1 6-1,0-7-148,0 0 0,0-1 0,0 1-1,0 0 1,0-1 0,1 1-1,0-1 1,0 0 0,0 1 0,0-1-1,0 0 1,1 0 0,-1 0-1,1 0 1,0-1 0,0 1 0,0-1-1,0 0 1,0 0 0,0 0-1,1 0 1,-1 0 0,1-1 0,6 3-1,23 4-8503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8:49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17 678 9780,'-6'-2'1359,"-4"-1"1970,14 2-1598,24-7-901,-11 1-711,-1-1-1,1-1 1,-2-1-1,0 0 1,0-1-1,0-1 1,-2 0-1,1 0 1,-2-2-1,0 0 1,0 0-1,13-22 1,5-17-99,-2-1 0,30-82 0,0 0 65,-31 79-39,-32 77-34,1 0 1,0 0 0,2 1 0,0-1 0,2 29 0,2-17-10,0 0 1,3 1-1,0-1 1,2-1-1,15 41 1,-15-51-6,2 0 0,0 0 0,2-1 0,0-1 0,1 1 0,1-2 0,0 0 0,24 24 0,-35-39 5,1 0 1,0-1 0,1 1 0,-1 0 0,0-1 0,1 0-1,-1 0 1,1 0 0,0 0 0,0 0 0,0-1 0,0 0 0,0 0-1,0 0 1,0 0 0,0 0 0,0-1 0,0 0 0,7 0-1,-8-1 18,0 0-1,-1 0 0,1-1 0,0 1 1,0 0-1,-1-1 0,1 0 1,-1 0-1,1 0 0,-1 0 0,0 0 1,0 0-1,0-1 0,0 1 1,0 0-1,0-1 0,-1 0 0,1 1 1,-1-1-1,0 0 0,0 0 1,0 0-1,0 0 0,0 0 0,-1 0 1,1-5-1,6-42 255,1-63 0,4-34-153,-7 106-236,3 1-1,1 0 0,2 1 0,1 0 1,24-50-1,-36 89 64,0 0 1,0-1-1,0 1 1,0-1-1,0 1 1,0 0-1,0-1 1,0 1-1,1-1 1,-1 1-1,0 0 1,0-1-1,0 1 1,0 0-1,1-1 1,-1 1-1,0 0 1,0-1-1,0 1 1,1 0-1,-1-1 1,0 1-1,1 0 1,-1 0-1,0-1 1,1 1-1,-1 0 1,0 0-1,1 0 1,-1 0-1,0-1 1,1 1-1,-1 0 1,1 0-1,-1 0 1,0 0-1,1 0 1,-1 0-1,1 0 1,-1 0-1,0 0 1,1 0-1,-1 0 1,1 0-1,-1 0 1,0 1-1,1-1 1,-1 0-1,0 0 1,1 0-1,-1 0 1,0 1-1,1-1 1,-1 0-1,0 0 1,1 1-1,-1-1 1,0 0-1,0 1 1,1-1-1,-1 0 1,0 1-1,0-1 1,0 0-1,1 1 1,-1 0-1,8 27-7266,-6-2-1415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8:49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391 68 8916,'0'-6'556,"0"0"-1,-1 0 1,0 0-1,0 0 1,0 0 0,-1 1-1,-3-10 1,4 14-502,1 0 0,0 0 0,-1 1 0,1-1 0,-1 0 0,0 1 0,1-1 1,-1 1-1,1-1 0,-1 1 0,0-1 0,0 1 0,1-1 0,-1 1 0,0 0 0,0-1 0,1 1 0,-1 0 1,0 0-1,0-1 0,0 1 0,1 0 0,-2 0 0,-1 0-33,1 1 0,0-1 1,0 1-1,0 0 0,-1 0 0,1-1 1,0 1-1,0 1 0,0-1 0,0 0 0,1 0 1,-4 4-1,-16 15 180,2 2 0,0 0-1,2 1 1,0 1 0,-22 42 0,28-47-104,-18 33 62,2 2 1,2 1-1,3 0 0,3 2 1,1 0-1,4 1 0,1 1 1,4 0-1,2 1 1,1 63-1,6-77-124,2-1 1,2 0-1,2 0 1,2-1-1,2 1 0,2-2 1,2 1-1,1-2 1,3 0-1,1-1 1,2-1-1,2-1 0,52 69 1,-55-82-176,1-2 1,1 0-1,1-1 0,1-1 1,37 25-1,-40-41-1020,-21-6 985,1 0 0,-1 0 0,1-1 0,-1 1 0,0 0 0,1-1 0,-1 1 0,0 0 0,1 0 0,-1-1 0,0 1 0,1-1 0,-1 1 0,0 0 0,0-1 0,0 1 0,1-1 0,-1 1 0,0 0 0,0-1 0,0 1 0,0-1 0,0 1 0,0-1 0,0 1-1,0 0 1,0-1 0,0 1 0,0-1 0,0 1 0,0-1 0,0 1 0,0-1 0,0 1 0,0 0 0,-1-1 0,1 1 0,0-1 0,0 1 0,-1 0 0,1-1 0,0 1 0,0 0 0,-1-1 0,-8-15-8421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8:57.1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42 8180,'-1'0'310,"0"0"1,0-1-1,0 1 0,0 0 1,0-1-1,0 1 1,0-1-1,0 1 1,0-1-1,0 0 0,1 1 1,-1-1-1,0 0 1,0 1-1,1-1 0,-1 0 1,1 0-1,-1 0 1,0 0-1,1 0 1,0 1-1,-2-3 0,3 2-215,0 0 0,-1 0 0,1 1 0,-1-1-1,1 0 1,0 1 0,0-1 0,-1 1 0,1-1-1,0 1 1,0-1 0,0 1 0,-1 0-1,1-1 1,0 1 0,0 0 0,0 0 0,0-1-1,0 1 1,1 0 0,72-6-1590,-54 5 2229,39-5-717,0 4-1,1 1 1,96 13 0,-156-12-17,0 0 1,0 0 0,1 0 0,-1 0-1,0 0 1,0 0 0,1 0-1,-1 0 1,0 0 0,1 0 0,-1 1-1,0-1 1,0 0 0,1 0 0,-1 0-1,0 0 1,0 0 0,0 1 0,1-1-1,-1 0 1,0 0 0,0 0-1,0 1 1,1-1 0,-1 0 0,0 0-1,0 1 1,0-1 0,0 0 0,0 0-1,0 1 1,0-1 0,0 0 0,1 0-1,-1 1 1,0-1 0,0 0 0,0 1-1,0-1 1,0 0 0,0 0-1,-1 1 1,1-1 0,0 0 0,0 0-1,0 1 1,0-1 0,0 0 0,0 1-1,0-1 1,-1 0 0,1 0 0,0 0-1,0 1 1,0-1 0,-1 0 0,-19 21 28,-37 18 9,54-37-35,-79 47 11,-56 38 15,120-74-15,1 1-1,0 0 1,1 1 0,1 1-1,-16 21 1,30-37-14,1 1-1,0-1 1,-1 1 0,1-1-1,0 0 1,-1 1 0,1-1 0,0 1-1,0-1 1,-1 1 0,1-1-1,0 1 1,0-1 0,0 1-1,0-1 1,0 1 0,0-1-1,0 1 1,-1-1 0,2 1-1,-1-1 1,0 1 0,0-1-1,0 1 1,0-1 0,0 1-1,0-1 1,0 1 0,1-1 0,-1 1-1,1 0 1,17 6-4,39-8 11,-41 1 3,4 0-71,55-2-285,-1 4 1,0 4-1,87 16 0,-124-14-6857,-17-7-990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36.8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0 7203,'-20'1'5385,"29"2"-3568,35 2-1543,15-4 27,-19-1-183,0 1-1,-1 2 0,47 10 1,-85-13-114,-1 1 1,1-1-1,-1 0 0,0 0 1,1 0-1,-1 0 1,1 0-1,-1 1 0,1-1 1,-1 0-1,0 0 1,1 0-1,-1 1 1,0-1-1,1 0 0,-1 1 1,0-1-1,1 0 1,-1 1-1,0-1 0,0 0 1,1 1-1,-1-1 1,0 1-1,0-1 1,0 1-1,0-1 0,1 0 1,-1 1-1,0-1 1,0 1-1,0-1 0,0 1 1,0-1-1,0 1 1,0 0-1,-11 19 117,-21 14-9,32-34-111,-92 77 73,63-56-64,1 1-1,2 2 1,0 1-1,1 1 1,-23 32-1,46-55-9,0-1 0,1 1 0,-1-1 0,1 1 0,-1 0 0,1 0 0,0-1 0,0 1 0,0 0 1,0 0-1,0 0 0,1 1 0,-1-1 0,1 0 0,0 0 0,0 5 0,1-6-1,0-1 0,0 1 1,0 0-1,1-1 0,-1 1 0,0 0 1,1-1-1,-1 0 0,1 1 0,-1-1 1,1 0-1,0 0 0,-1 0 0,1 0 1,0 0-1,0 0 0,0 0 0,-1-1 1,1 1-1,0-1 0,0 1 0,0-1 1,0 0-1,0 0 0,4 0 0,41 3 121,-1-2 0,84-9 0,-82 4-600,0 1 0,75 6 0,-98-2-6510,-15-1-883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8:57.5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48 8196,'-7'-27'5814,"7"26"-5671,-1-1 0,1 1 0,0 0 0,-1 0 1,1 0-1,0 0 0,-1 0 0,0 0 0,1 0 0,-1 0 0,1 0 0,-1 0 0,0 0 0,0 0 0,0 0 0,1 0 0,-1 1 1,0-1-1,-2-1 0,1 5-65,0 1 0,1-1 0,-1 0 0,1 1 0,0-1 0,0 1 0,0-1 0,1 1 0,-1 4 0,-2 3 25,-12 35 144,4-15-67,-9 42-1,19-66-194,-1 0-1,1 1 0,1-1 0,-1 0 0,1 1 0,0-1 0,1 0 0,0 1 1,0-1-1,1 0 0,3 11 0,-4-16-41,0 0 1,0 0-1,0 0 0,0-1 1,0 1-1,1 0 0,-1-1 1,0 1-1,1-1 0,0 0 1,-1 1-1,1-1 0,0 0 1,-1 0-1,1 0 0,0 0 1,0 0-1,0 0 0,0-1 1,0 1-1,3 0 0,45-1-6480,-45 0 5197,25-3-7691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8:58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328 145 7603,'0'0'98,"1"1"0,-1-1 0,0 0 0,0 0 0,0 0-1,1 0 1,-1 0 0,0-1 0,0 1 0,1 0-1,-1 0 1,0 0 0,0 0 0,0 0 0,1 0 0,-1 0-1,0 0 1,0 0 0,0 0 0,0-1 0,1 1-1,-1 0 1,0 0 0,0 0 0,0 0 0,0-1 0,0 1-1,1 0 1,-1 0 0,0 0 0,0-1 0,0 1-1,0 0 1,0 0 0,0 0 0,0-1 0,0 1 0,0 0-1,0 0 1,0 0 0,0-1 0,0 1 0,0 0-1,0 0 1,0-1 0,0 1 0,0 0 0,0 0-1,0 0 1,0-1 0,0 1 0,0 0 0,-1 0 0,1-1-1,-17-3 1079,-23 3-1283,-19 11 303,30-4-37,-52 4-1,73-10-143,1 1 1,-1-2-1,0 1 0,1-1 0,-1 0 1,1-1-1,-1 0 0,1 0 0,0-1 1,0 1-1,-12-8 0,18 10-24,1 0 0,0 0 0,-1-1 0,1 1 0,0 0 0,-1 0 0,1-1 0,0 1 0,0 0 0,-1 0 0,1-1 0,0 1 0,0 0 0,-1-1 0,1 1 0,0 0 0,0-1 0,0 1 0,0 0 0,-1-1 0,1 1 0,0-1 0,0 1 0,0 0 0,0-1 0,0 1 0,0 0 0,0-1-1,0 1 1,0-1 0,0 1 0,0 0 0,0-1 0,1 1 0,-1-1 0,14-12-292,29-9-140,-35 19 372,16-12 598,0-1 1,-1 0-1,22-22 1,-46 40-508,-11 43 605,-13 74 0,23-106-728,1-1-1,0 0 1,1 0-1,1 1 1,-1-1-1,2 0 1,0 1 0,0-1-1,1 0 1,1-1-1,7 19 1,-9-27-564,0 0 1,0 0 0,0 0 0,0 0 0,0 0 0,1 0 0,-1 0 0,1-1 0,0 0 0,4 4 0,15 6-7804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8:58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16 9364,'-1'-1'190,"1"1"0,-1 0 0,1 0 0,-1 0 0,0-1-1,1 1 1,-1 0 0,1-1 0,0 1 0,-1-1 0,1 1 0,-1 0-1,1-1 1,0 1 0,-1-1 0,1 1 0,0-1 0,-1 1 0,1-1-1,0 0 1,0 1 0,0-1 0,-1 1 0,1-1 0,0 1 0,0-1-1,0 0 1,0 1 0,0-1 0,0-1 0,19 6 445,2 2-574,5 0-16,1-1-1,1-2 1,-1-1-1,0 0 1,1-2 0,31-4-1,-107 43 951,16-12-819,-62 56 352,83-72-448,0 0 0,1 1 0,1 0 0,0 1 1,-13 26-1,20-37-75,1 1 0,-1 0-1,1 0 1,0 1 0,0-1 0,1 0 0,-1 0 0,0 0 0,1 1 0,0-1 0,0 0 0,0 1 0,0-1-1,1 0 1,-1 0 0,1 0 0,0 1 0,0-1 0,0 0 0,0 0 0,0 0 0,1 0 0,0 0 0,-1-1-1,1 1 1,0 0 0,0-1 0,0 1 0,1-1 0,-1 0 0,1 0 0,-1 1 0,1-2 0,0 1-1,-1 0 1,1-1 0,0 1 0,6 1 0,4 2-7,-1 0 1,1-1-1,1-1 0,-1 0 1,0 0-1,1-2 0,-1 1 1,17-2-1,2-1-211,0-2 0,0-1 1,50-13-1,-69 13-1787,-1 0-1,1-1 1,18-11 0,-13 4-7746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8:59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24 9284,'0'0'117,"0"0"-1,-1 0 1,1-1-1,0 1 0,-1 0 1,1 0-1,0-1 1,0 1-1,0 0 1,-1-1-1,1 1 1,0 0-1,0-1 0,0 1 1,0 0-1,0-1 1,-1 1-1,1 0 1,0-1-1,0 1 0,0 0 1,0-1-1,0 1 1,0 0-1,0-1 1,0 1-1,0 0 1,0-1-1,0 1 0,1 0 1,-1-1-1,0 1 1,0 0-1,0-1 1,0 1-1,0 0 0,1-1 1,-1 1-1,1-1 1,16-6 1232,22 3-798,-33 5-500,0 0-1,-1 1 1,1-1-1,-1 1 1,1 0-1,-1 1 1,0-1 0,0 1-1,9 6 1,-12-7-43,-1-1 0,0 1 0,1 0 0,-1-1 0,0 1 1,0 0-1,0-1 0,0 1 0,0 0 0,0 0 0,-1 0 0,1 0 0,0 0 1,-1 0-1,0 0 0,1 0 0,-1 0 0,0 0 0,0 0 0,0 0 0,-1 0 0,1 0 1,0 1-1,-1-1 0,1 0 0,-1-1 0,0 1 0,1 0 0,-1 0 0,-2 3 1,-6 9 79,0 0 1,0-1 0,-1 0 0,-1 0 0,0-2 0,-18 16 0,-25 27 561,53-53-641,0 0 0,0 0 0,0 0-1,0 0 1,1 0 0,-1 0 0,0 0-1,1 0 1,-1 0 0,0 1 0,1-1-1,0 0 1,-1 0 0,1 1 0,0-1 0,-1 0-1,1 1 1,0-1 0,0 0 0,0 1-1,0-1 1,0 0 0,1 1 0,-1-1 0,0 0-1,0 0 1,2 3 0,-1-2-4,1 0 1,0 0-1,-1 0 1,1-1-1,0 1 1,0 0-1,0-1 1,1 1-1,-1-1 1,0 1-1,1-1 0,4 2 1,6 1-3,0 0 0,1-1-1,0 0 1,15 1 0,-10-3-214,-1 0-1,0-2 1,1 0-1,-1-1 1,0-1-1,0-1 1,28-8-1,23-20-7698,-44 17-675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8:59.9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19 8132,'-15'13'8873,"6"-6"-8837,0 1 1,1 0-1,1 1 1,-1 0-1,-10 17 1,27-49-315,15-27 55,-22 48 216,-1 0 1,0 0-1,1 0 1,0 1-1,-1-1 1,1 0-1,0 1 1,0-1-1,0 1 1,0 0-1,0 0 1,0 0-1,0 0 1,0 0-1,1 0 1,-1 0-1,0 1 1,0-1-1,1 1 1,4-1-1,-6 2 15,1-1 0,-1 0 0,1 1 0,-1 0 0,1-1 0,-1 1 0,1 0 0,-1 0 0,0 0 0,1 0 0,-1 0 0,0 0 0,0 0 0,0 0 0,0 1 0,0-1 0,0 0-1,0 1 1,0-1 0,0 1 0,-1-1 0,1 1 0,0-1 0,-1 1 0,0-1 0,1 1 0,-1 0 0,0-1 0,0 1 0,0-1 0,0 1 0,0 0 0,0-1 0,-1 3 0,-5 59 399,-7-15-410,-2-1 1,-2 0-1,-2-2 0,-2 0 1,-37 58-1,38-78-2985,5-12-1844,-3-1-4588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9:03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33 140 8292,'1'-7'705,"-1"0"0,1-1-1,-1 1 1,-1 0 0,1-1 0,-1 1 0,-1-1 0,1 1 0,-4-9-1,-7 63 86,4 60-601,4 0 1,5 0-1,16 118 1,-16-213-185,-1-7 2,0-1-1,1 1 1,-1-1-1,1 0 1,0 1 0,0-1-1,0 0 1,0 0-1,1 0 1,3 6-1,5-50 154,-11-233-62,-2 62-46,4 173-20,1 8 94,-2 0 0,-7-56 0,8 86-123,-1 0-1,0 0 1,0 0-1,0-1 1,0 1-1,0 0 1,0 0-1,0-1 1,0 1-1,0 0 0,0 0 1,0 0-1,0-1 1,0 1-1,0 0 1,0 0-1,0 0 1,0-1-1,0 1 1,0 0-1,0 0 0,0 0 1,-1-1-1,1 1 1,0 0-1,0 0 1,0 0-1,0 0 1,0-1-1,0 1 1,-1 0-1,1 0 0,0 0 1,0 0-1,0 0 1,0 0-1,-1-1 1,1 1-1,0 0 1,0 0-1,0 0 1,-1 0-1,1 0 0,0 0 1,0 0-1,0 0 1,-1 0-1,1 0 1,0 0-1,0 0 1,-1 0-1,1 0 1,-7 14-34,-3 22-287,7-9-998,2 49 0,9-8-4928,3-18-2331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9:04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320 88 8084,'-20'-35'2920,"15"29"-2308,1-1 1,1 1-1,-1 0 1,1-1-1,-4-13 1,28 33 11,-9 0-522,-1 1 0,-1-1 0,0 2 0,0 0 0,12 27-1,29 87 400,-47-118-455,26 78 163,-5 2 1,-3 1 0,-4 0-1,-4 1 1,-4 1 0,-4 157-1,-8-203-177,-2-1 0,-2 0 0,-2 0 0,-2 0 0,-2-1 0,-2-1 0,-2 0 0,-2-1 0,-2 0 0,-2-2 0,-1 0 0,-37 46 0,-109 104 89,64-78-266,65-61-667,21-13-2900,17-31-1419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9:08.4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7123 48 5170,'-20'4'5257,"-17"10"-3964,0 0-901,-245 55 278,240-63-659,1-1 0,-1-2 1,0-2-1,-83-8 0,-240-49 62,-136-18-21,348 58 126,-197 6-1,279 14-24,-1 4 0,-89 20 0,-134 49 210,-117 22-176,365-94-176,-1-3 1,1-2 0,-73-8 0,-4-1 7,-586-15-355,74 56 281,218-3 137,146-20-43,-1-11 0,-380-52 0,596 45-573,-337-50 1746,263 40-3445,0 2-3879,117 15-406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9:10.9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29 8100,'-2'-9'1284,"-5"-11"3499,7 21-4721,-1-1 0,0 0 0,1 1 0,-1-1 1,1 1-1,-1-1 0,0 1 0,1-1 0,-1 1 0,1-1 0,0 1 0,-1-1 0,1 1 0,-1 0 1,1-1-1,0 1 0,-1 0 0,1-1 0,0 1 0,0 0 0,0-1 0,-1 1 0,1 0 1,0 0-1,0-1 0,0 1 0,0 1 0,-20 65 555,-20 126 0,34-152-920,3 1 0,1-1 0,2 1 1,8 59-1,-6-92-916,0 0-1,0 0 1,0 0 0,1 0 0,5 10-1,7 7-7074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9:11.3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1265 6 7539,'0'1'156,"0"-1"0,0 1-1,0 0 1,0-1-1,0 1 1,0-1-1,-1 1 1,1 0-1,0-1 1,0 1-1,-1 0 1,1-1 0,0 1-1,-1-1 1,1 1-1,-1-1 1,1 1-1,-1-1 1,1 1-1,-1-1 1,1 0-1,-1 1 1,1-1 0,-1 0-1,0 1 1,1-1-1,-1 0 1,1 0-1,-1 1 1,0-1-1,1 0 1,-1 0-1,0 0 1,0 0 0,-33 7-101,26-6 443,-115 16 515,-2-5 0,-182-7 0,-249-53 235,528 42-1234,22 4-80,1 1-1,-1-1 1,0 1-1,1 0 1,-1 0-1,0 1 1,0 0-1,0 0 1,-7 1-1,13-1 12,0 0 1,0 1-1,-1-1 0,1 0 1,0 0-1,0 0 0,0 0 0,-1 0 1,1 1-1,0-1 0,0 0 0,0 0 1,0 0-1,-1 0 0,1 1 0,0-1 1,0 0-1,0 0 0,0 1 0,0-1 1,0 0-1,0 0 0,0 0 0,-1 1 1,1-1-1,0 0 0,0 0 0,0 1 1,0-1-1,0 0 0,0 0 1,0 1-1,0-1 0,1 0 0,-1 0 1,0 1-1,0-1 0,0 0 0,0 0 1,0 1-1,0-1 0,0 0 0,0 0 1,1 0-1,-1 1 0,0-1 0,0 0 1,0 0-1,1 0 0,10 11-5668,4-1-2974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37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12 9188,'3'-5'3062,"4"-1"614,1 21-3344,-3-3-272,0 1 0,-1-1 1,-1 1-1,0 0 0,-1 0 0,0 0 0,-1 0 0,-1 0 1,0 16-1,-5 17 41,-13 60-1,-2 28-263,17-77-794,31-101-377,-5 9 1110,2 2 0,35-39 1,-37 47 256,-1-1 0,-1-1 1,-1 0-1,22-43 0,-38 62 69,-1 0-1,1-1 1,-1 0-1,0 1 0,2-19 1,-38 48 525,26-16-557,1 1 0,-1-1 1,1 1-1,1 1 1,-1-1-1,1 1 0,0 0 1,1 0-1,0 0 1,0 1-1,0-1 0,-4 16 1,7-17-50,0 1 0,0 0 0,1 0 1,-1 0-1,2 0 0,-1 0 0,1-1 0,0 1 0,0 0 1,1 0-1,0-1 0,0 1 0,0-1 0,1 1 1,0-1-1,5 7 0,-2-2-63,0-1 0,1-1 0,1 1 0,-1-1 0,1 0-1,1-1 1,-1 0 0,1 0 0,1-1 0,0 0 0,0-1 0,0 0 0,0 0 0,1-1 0,23 7 0,-25-10-891,1 0 0,0-1 1,1 0-1,-1 0 0,0-1 1,0 0-1,13-3 1,25-6-7531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9:12.0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10 312 10357,'-9'-19'5322,"31"52"-5357,-6-10 225,11 16-116,-4-5-5,41 46 0,-57-72-68,1 1 0,1-2-1,0 1 1,0-1-1,0 0 1,1-1-1,0 0 1,0-1 0,1 0-1,12 4 1,-22-9-4,1 1 1,0-1-1,-1 1 1,1-1-1,0 0 1,0 1 0,-1-1-1,1 0 1,0 0-1,0 0 1,0 0-1,-1-1 1,1 1-1,0 0 1,0-1 0,-1 1-1,1-1 1,0 0-1,-1 1 1,1-1-1,-1 0 1,1 0 0,-1 0-1,1 0 1,-1-1-1,1 1 1,-1 0-1,0 0 1,0-1-1,0 1 1,0-1 0,0 1-1,0-1 1,0 1-1,0-1 1,-1 0-1,1 1 1,-1-1-1,1 0 1,-1 0 0,1-2-1,1-10 9,0 1-1,-1-1 1,-1 0-1,-1-20 1,0 16-6,-17-186 507,2 52 859,16 149-1347,0 0-1,0 0 1,0 0 0,0 0 0,0 0 0,1 1-1,0-1 1,-1 0 0,1 0 0,0 1 0,1-1-1,-1 1 1,0-1 0,1 1 0,-1-1 0,1 1 0,0 0-1,0-1 1,-1 1 0,2 0 0,-1 0 0,0 1-1,0-1 1,1 0 0,-1 1 0,0-1 0,1 1-1,0 0 1,-1 0 0,1 0 0,0 0 0,5 0-1,8-3-25,2 2-1,-1 0 1,0 1-1,24 1 0,-23 0 34,283 15 51,-177-5-996,185-9 0,-281-7 753,-15 1-1479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9:12.7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24 126 9140,'-1'-7'750,"-1"-1"-1,1 0 1,0 1-1,1-1 1,0 0-1,0 0 1,1 0-1,0 0 1,3-11-1,-4 17-735,1 0-1,0 0 1,0 0-1,0 0 1,0 0-1,0 0 1,1 0-1,-1 0 1,0 1-1,1-1 1,-1 1-1,1-1 1,0 1-1,-1-1 1,1 1-1,0 0 1,0 0-1,0 0 1,0 0-1,0 0 1,0 1 0,0-1-1,0 0 1,0 1-1,0 0 1,1-1-1,-1 1 1,0 0-1,0 0 1,0 0-1,0 0 1,1 1-1,-1-1 1,0 1-1,0-1 1,0 1-1,0 0 1,0-1-1,2 2 1,4 2-6,0 0 1,-1 0-1,0 0 0,0 1 0,0 0 1,0 1-1,-1-1 0,0 1 1,0 1-1,0-1 0,-1 1 1,0 0-1,5 9 0,-6-11-4,-1 0 0,0 0 0,-1 1-1,1-1 1,-1 1 0,0-1 0,0 1 0,-1 0-1,1 0 1,-1-1 0,-1 1 0,1 0-1,-1 0 1,0 0 0,0 0 0,-1 0 0,0 0-1,0 0 1,-3 10 0,2-13 4,0 1 1,0-1 0,-1 0-1,1 0 1,-1 0-1,1 0 1,-1 0-1,0 0 1,-1-1-1,1 1 1,0-1-1,0 0 1,-1 0-1,0 0 1,1-1-1,-1 1 1,-7 1 0,-6 1 173,0-1 0,-34 2 0,-11 3 873,62-8-1052,0 0-1,0 0 0,0 0 0,0 0 0,0 0 0,-1 0 0,1 0 1,0 0-1,0 0 0,0 0 0,0 0 0,0 0 0,0 1 1,0-1-1,0 0 0,0 0 0,-1 0 0,1 0 0,0 0 0,0 0 1,0 0-1,0 0 0,0 0 0,0 0 0,0 1 0,0-1 1,0 0-1,0 0 0,0 0 0,0 0 0,0 0 0,0 0 0,0 0 1,0 0-1,0 1 0,0-1 0,0 0 0,0 0 0,0 0 1,0 0-1,0 0 0,0 0 0,0 0 0,0 1 0,0-1 0,0 0 1,0 0-1,0 0 0,0 0 0,0 0 0,1 0 0,-1 0 0,0 0 1,0 0-1,0 0 0,0 0 0,0 1 0,0-1 0,0 0 1,0 0-1,0 0 0,0 0 0,1 0 0,10 8 11,15 3-44,9-5-55,1-1-1,-1-2 0,59-2 1,39-13-3065,-98 4-4429,-21 6-570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9:13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87 10581,'-2'-1'4019,"-1"8"-1636,-4 26-1075,1-4-1616,-14 40 0,19-67 297,-3 7-47,0 0 1,1 0-1,0 0 1,0 0-1,1 1 1,-1 11-1,4-20-14,0-1 1,0 0-1,0 0 0,0 0 0,0 0 0,0-1 1,-1 1-1,1 0 0,0 0 0,0 0 0,0-1 0,0 1 1,0-1-1,0 1 0,0 0 0,-1-1 0,1 1 1,0-1-1,0 0 0,-1 1 0,1-1 0,0 0 0,-1 1 1,1-1-1,-1 0 0,2-1 0,25-23-579,0-8 845,-1-1 1,-2 0 0,29-58 0,-54 96-75,0 0-1,0 0 1,1 0 0,-1 0 0,1 0 0,0 0 0,0 0-1,0 0 1,1 0 0,0 0 0,-1 0 0,1 0 0,1 0-1,1 4 1,25 56-76,-24-60-46,-1 1 1,1-1-1,1 0 1,-1 0-1,1 0 1,-1 0-1,1-1 1,0 0-1,0 0 1,0 0-1,1-1 1,-1 1-1,1-1 1,-1-1-1,1 1 1,0-1 0,0 0-1,0 0 1,-1-1-1,1 1 1,0-2-1,0 1 1,0 0-1,10-3 1,-7 2-153,-1 0 0,-1-1 0,1 0 0,0 0 0,0-1 1,-1 0-1,1 0 0,-1 0 0,0-1 0,0 0 0,0-1 0,0 0 0,-1 0 0,0 0 1,0-1-1,0 0 0,8-11 0,-13 15 101,0 0 0,-1-1 0,1 1 0,0 0 0,-1-1 0,1 1 0,-1 0 0,0-1 0,0 1 0,0-1 0,0 1 0,0-1 0,-1 1 0,1 0 0,-1-1 0,1 1 0,-1 0 0,0-1 0,0 1 0,0 0 0,0 0 0,0 0 0,-1 0 0,1 0 0,-3-3 0,2 2 91,0 0 0,0-1 0,0 1 1,0 0-1,1-1 0,0 1 0,-1-1 1,1 1-1,1-1 0,-2-6 0,2 9 27,0 0 0,0 0 0,-1 0 0,1 0-1,0 0 1,-1 0 0,1 0 0,-1 0 0,1 0 0,-1 0-1,1 0 1,-1 1 0,0-1 0,1 0 0,-1 0 0,0 1-1,0-1 1,0 0 0,1 1 0,-1-1 0,0 1-1,0-1 1,0 1 0,0-1 0,0 1 0,0 0 0,0-1-1,0 1 1,-2 0 0,-36-5 585,27 4-452,-157-4 1119,120 6-1114,-1-2-1,1-2 1,0-3-1,-48-11 1,141 7-8887,-12 10-1265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9:14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6 212 8548,'0'0'111,"-1"0"1,1 0-1,0 0 0,-1 1 1,1-1-1,0 0 1,0 0-1,-1 1 0,1-1 1,0 0-1,-1 0 0,1 1 1,0-1-1,0 0 1,0 1-1,-1-1 0,1 0 1,0 1-1,0-1 0,0 0 1,0 1-1,0-1 1,0 1-1,0-1 0,-1 0 1,1 1-1,0-1 0,0 1 1,0-1-1,1 0 1,-1 1-1,0-1 0,0 0 1,0 1-1,0 0 1,13 9 770,19 2-862,-21-11 20,1-1 1,-1 0 0,0-1 0,0 0 0,0-1 0,0 0-1,0-1 1,0 0 0,-1-1 0,1 0 0,-1 0 0,14-9-1,-16 9-30,0-1-1,0 0 0,-1 0 0,1-1 0,-1 1 0,-1-2 1,1 1-1,-1-1 0,0 0 0,-1 0 0,1 0 0,-2-1 1,1 0-1,-1 0 0,6-15 0,-9 21 8,0-1 0,0 0 0,-1 1 0,1-1 0,-1 0 0,1 0 0,-1 0 0,0 1 0,0-1 0,0 0 0,-1 0 0,1 0 0,0 1 0,-1-1 0,0 0 0,0 0 0,0 1 0,0-1 0,0 1 0,0-1 0,-1 1 0,1-1 0,-1 1 0,0 0 0,0 0 0,0 0 0,0 0 0,0 0-1,0 0 1,0 0 0,0 1 0,-1-1 0,-4-2 0,2 3 35,-1-1-1,1 1 1,-1 0-1,1 0 0,0 1 1,-1-1-1,1 1 1,-1 0-1,1 1 1,-1-1-1,1 1 0,-1 0 1,1 1-1,0-1 1,0 1-1,-8 4 0,2 0 37,0 1 0,0 0 0,1 0 0,1 1 0,-1 1 0,1 0-1,0 0 1,1 1 0,0-1 0,1 2 0,0-1 0,0 1 0,1 0-1,1 1 1,0-1 0,-5 18 0,7-21-63,1 0 0,0 0 0,1 0 0,-1 0 0,2 1 0,-1-1 0,1 0 0,0 1 1,1-1-1,0 0 0,0 0 0,1 0 0,0 0 0,0 0 0,1 0 0,0 0 0,0-1 0,1 1 0,0-1 0,0 0 0,1 0 0,0 0 0,0-1 0,1 0 0,12 11 0,-11-12-34,1 0 0,-1-1 0,1 0 0,0-1-1,1 1 1,-1-1 0,0-1 0,1 0 0,0 0 0,-1-1-1,1 0 1,0 0 0,0-1 0,0 0 0,-1 0-1,1-1 1,0-1 0,0 1 0,-1-1 0,1-1-1,10-4 1,2-1-523,-1 0 0,0-1 0,19-12 0,42-38-6742,-48 31-839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9:15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81 7828,'0'-3'452,"0"0"1,0-1 0,1 1 0,-1-1 0,1 1 0,0 0-1,0-1 1,0 1 0,0 0 0,0 0 0,1 0 0,0 0-1,-1 0 1,1 0 0,0 0 0,5-4 0,-5 5-331,1 0 1,0-1-1,0 1 1,0 0 0,1 0-1,-1 1 1,0-1-1,1 1 1,-1 0-1,1 0 1,-1 0 0,1 0-1,6 0 1,-6 0-134,0 1 0,0 0 1,0 0-1,0 1 1,0-1-1,0 1 0,0 0 1,0 0-1,0 0 0,0 0 1,-1 1-1,1 0 0,0-1 1,-1 1-1,1 1 0,-1-1 1,0 0-1,0 1 1,0 0-1,0 0 0,0 0 1,-1 0-1,1 0 0,-1 0 1,0 1-1,0-1 0,0 1 1,2 5-1,-1 1 16,-1 0 0,0 1 0,-1-1 0,0 1 0,0-1 0,-1 1 0,-1-1-1,0 1 1,0-1 0,-6 19 0,3-12 8,-2 1 0,0-1-1,-1 0 1,-1-1 0,-13 22 0,21-37-8,-1 0 1,1 0-1,-1 0 1,0 0-1,1 0 1,-1 0-1,0 0 1,1 0-1,-1-1 0,0 1 1,0 0-1,0 0 1,0-1-1,0 1 1,0 0-1,0-1 1,-2 1-1,-2-13 87,10-32-61,5 15-50,1 1-1,1 1 0,2 0 1,1 0-1,0 1 0,2 1 1,29-32-1,-46 56 19,1 1 1,-1-1 0,0 1-1,0 0 1,1-1 0,-1 1-1,0 0 1,1 0 0,-1-1-1,1 1 1,-1 0-1,0 0 1,1-1 0,-1 1-1,1 0 1,-1 0 0,1 0-1,-1 0 1,0 0 0,1 0-1,-1 0 1,1 0-1,-1 0 1,1 0 0,-1 0-1,1 0 1,-1 0 0,0 0-1,1 0 1,-1 0 0,1 0-1,-1 0 1,1 1-1,-1-1 1,0 0 0,1 0-1,-1 1 1,1-1 0,-1 0-1,0 0 1,1 1 0,-1-1-1,0 0 1,0 1-1,1-1 1,-1 1 0,0-1-1,0 0 1,1 1 0,-1-1-1,0 1 1,0-1 0,0 0-1,0 1 1,0-1-1,0 1 1,0-1 0,0 1-1,0-1 1,0 1 0,0-1-1,0 1 1,6 37 60,-5-31-46,-1-6-15,4 33 82,2 1 0,16 52 0,-20-79-123,1 0 0,0-1 0,0 1 0,0-1 0,1 0 0,0 0 0,1 0 0,0-1 1,0 1-1,0-1 0,0 0 0,1-1 0,0 1 0,1-1 0,-1 0 0,1-1 0,9 6 0,-13-9-15,0 1 0,-1-1 1,1 0-1,0 0 0,0 0 0,0 0 0,0 0 0,0-1 0,0 1 0,0-1 0,0 0 0,0 0 0,0 0 1,0 0-1,0-1 0,0 1 0,0-1 0,-1 0 0,1 0 0,0 0 0,0 0 0,0 0 0,-1-1 0,1 1 1,0-1-1,-1 1 0,0-1 0,1 0 0,-1 0 0,0 0 0,0-1 0,0 1 0,0 0 0,0-1 0,-1 1 0,1-1 1,-1 0-1,0 1 0,1-1 0,-1 0 0,0 0 0,0-3 0,4-15 180,0 1 1,-2-1-1,-1 1 0,0-39 1,-1 42 210,-1-24 717,0 35-154,1 30-609,0-22-302,2 45 41,6 166 105,-9-175-94,-3-1-1,0 0 1,-16 62-1,8-56-270,-1-2 0,-29 64 0,41-104 192,0 0-1,-1 0 0,1 0 1,0 0-1,-1 0 0,1 0 1,-1 0-1,1 0 0,-1-1 1,1 1-1,-1 0 0,1 0 1,-1-1-1,0 1 0,0 0 1,1-1-1,-1 1 0,0 0 1,0-1-1,0 1 0,1-1 1,-1 0-1,0 1 0,0-1 0,0 0 1,0 1-1,0-1 0,0 0 1,0 0-1,0 0 0,0 0 1,0 0-1,0 0 0,0 0 1,0 0-1,0 0 0,0 0 1,0-1-1,0 1 0,0 0 1,0-1-1,1 1 0,-1-1 1,0 1-1,0-1 0,0 1 1,0-1-1,1 1 0,-1-1 1,0 0-1,1 0 0,-1 1 0,0-2 1,-3-2-301,1-1-1,-1 0 1,1 1 0,0-1-1,0 0 1,1-1 0,-4-10 0,-6-46-5669,8 25 24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9:15.4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0 253 5843,'4'-23'897,"1"1"0,1-1 0,1 1 0,1 1 1,14-29-1,-19 43-769,1 1 1,0 0-1,1 0 0,-1 1 0,1-1 1,0 1-1,0 0 0,1 0 1,-1 0-1,1 1 0,0 0 1,1 0-1,-1 1 0,0 0 1,1 0-1,0 0 0,0 1 1,0 0-1,0 0 0,0 1 1,9-1-1,-9 1-76,1 0 0,0 1 0,0 0 0,0 1 0,-1-1 0,1 2 0,0-1 0,-1 1 0,1 0 0,-1 1 0,0-1 0,1 2 0,-1-1 0,-1 1 0,1 0 0,9 7 0,-10-5 20,0 0 0,0 1-1,0-1 1,-1 1-1,0 0 1,0 1 0,-1-1-1,0 1 1,-1 0-1,1 0 1,-1 0 0,-1 1-1,0-1 1,2 15-1,-2-13-19,0 0 0,-1 1-1,-1 0 1,0-1 0,0 1-1,-1-1 1,0 1 0,-1-1 0,0 1-1,-1-1 1,0 0 0,0 0-1,-1 0 1,-1-1 0,0 1-1,0-1 1,0 0 0,-1 0-1,-1-1 1,0 0 0,0 0 0,0 0-1,-1-1 1,0 0 0,0-1-1,-1 0 1,0 0 0,0-1-1,0 0 1,-1 0 0,-14 4-1,-5 1-53,-44 10 0,64-18-367,1-1 1,0 0 0,-1 0 0,0-1 0,1 0-1,-1 0 1,1-1 0,-1 0 0,1 0-1,-10-4 1,6-4-4647,10-4-3560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9:15.8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229 114 8068,'8'-22'1492,"-3"10"-721,-1 1-1,-1-1 0,1 0 1,-2 0-1,2-21 0,-8 35-64,-7 11-439,-8 18-39,-21 42 196,4 1 0,3 2 0,3 1 0,-34 139 0,56-181-345,2 1 1,2 0 0,2 0 0,0 1-1,3-1 1,1 0 0,2 0 0,1 0-1,2 0 1,1-1 0,2 0 0,2 0-1,19 41 1,-12-39-95,1 0 0,25 33 0,-36-57-422,1 0 1,0-1-1,1-1 0,0 0 1,1 0-1,0-1 0,1 0 1,19 10-1,8-6-4907,-1-11-3940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9:16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361 63 7123,'-8'-1'6138,"-23"-7"-3986,-4-1-1742,-251-23 732,374 21-9642,-36 9 51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9:16.7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71 7828,'-6'-36'3497,"-1"2"1427,0 76-3202,-5 67-1765,-6 81 1339,20-95-3966,0-73 202,2 1 0,5 22 1,0-17-6668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9:17.1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717 1 9412,'-42'9'2906,"-72"7"0,-122-11-987,-27 3-1867,261-8-338,-36 6 455,22 2-2092,15-8 1688,1 0-1,-1 1 1,1-1 0,0 0-1,-1 1 1,1-1-1,0 0 1,-1 1 0,1-1-1,0 1 1,0-1-1,0 0 1,-1 1 0,1-1-1,0 1 1,0-1-1,0 1 1,0-1 0,0 0-1,0 1 1,-1-1-1,1 1 1,0-1 0,0 1-1,1-1 1,-1 1-1,0 0 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38.6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7347,'0'1'189,"1"0"0,-1 0 0,0 0 0,1 0-1,-1 0 1,1 0 0,0 0 0,-1 0 0,1-1 0,0 1-1,-1 0 1,1 0 0,0-1 0,0 1 0,0 0-1,0-1 1,-1 1 0,1-1 0,0 1 0,0-1 0,0 1-1,0-1 1,0 0 0,0 0 0,0 1 0,1-1-1,0 0 1,36 10-718,-35-9 843,26 2-179,0 0-1,0-2 1,0-1-1,1-1 1,55-10 0,-59 6-52,0 2 0,0 0 0,0 2 0,0 1 0,0 1 0,0 1 1,44 9-1,-68-10-76,1 0 1,-1 0-1,0 0 1,0 1 0,1-1-1,-1 1 1,0 0-1,0-1 1,-1 1 0,1 0-1,0 0 1,-1 0-1,1 0 1,-1 1 0,1-1-1,-1 0 1,0 0-1,0 1 1,0-1 0,-1 1-1,1-1 1,0 1-1,-1-1 1,0 1 0,1 3-1,0 11 38,0 0 1,-4 33-1,1-14-5,-13 365 606,0-1-494,10-324-131,-3 0 0,-3-1 1,-39 133-1,-14 86 19,58-236-20,3-1-1,2 1 1,8 71-1,35 169 203,-7-70-55,-5-6 20,30 359 186,-50-423-348,1 74-2,-12-228-15,1 0-1,-1 0 0,1 0 0,-1 1 0,-1-2 1,1 1-1,0 0 0,-1 0 0,0 0 0,0-1 1,0 1-1,0-1 0,-1 1 0,1-1 0,-1 0 0,0 0 1,0 0-1,0 0 0,0-1 0,-1 1 0,1-1 1,-1 0-1,1 0 0,-1 0 0,-8 3 0,-7 1-210,0 0 0,-1-2 0,1 0 0,-24 2-1,20-3-474,-6 0-2837,-49 0 0,22-6-4195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9:17.4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17 9220,'2'-1'334,"-1"-1"0,0 1 0,0 0 0,1 0 0,-1-1 0,0 1 0,1 0 0,-1 0 0,1 0 0,-1 1 0,1-1 0,0 0 0,-1 1 0,1-1 0,0 1 0,0-1 0,1 1 0,39 1 996,-33 1-1342,-1 0-1,1 1 0,-1 0 1,0 0-1,0 1 1,15 8-1,-19-9 20,0-1 0,-1 1 0,1 0 0,-1 0 0,0 0 0,0 1 1,0-1-1,0 1 0,-1 0 0,0 0 0,1 0 0,-1 0 0,0 0 0,-1 0 0,1 0 0,-1 0 0,0 1 0,0-1 0,0 1 0,-1-1 0,0 1 0,1-1 0,-2 1 0,1-1 0,0 1 0,-1-1 0,0 1 0,0-1 1,0 0-1,-1 1 0,1-1 0,-1 0 0,0 0 0,-4 6 0,-2 3 17,0 0 0,-1-1-1,-1 0 1,0-1 0,-1 0 0,0 0 0,-1-1 0,-23 16 0,-22 8 95,36-23-44,1 1 0,0 2 0,0 0 0,-17 17-1,37-31-71,-1 1 0,1-1 0,-1 0-1,1 0 1,0 1 0,-1-1 0,1 0-1,0 1 1,0-1 0,-1 0 0,1 1-1,0-1 1,0 1 0,-1-1 0,1 0-1,0 1 1,0-1 0,0 1 0,0-1 0,0 1-1,0-1 1,-1 1 0,1-1 0,0 1-1,0-1 1,1 0 0,-1 1 0,0-1-1,0 1 1,0-1 0,0 1 0,0-1-1,0 1 1,1-1 0,-1 0 0,0 1-1,1 0 1,18 7 50,30-4-3,-48-4-47,48 1-220,-1-3 1,0-1-1,-1-3 0,1-2 0,-1-2 0,0-2 1,71-29-1,-112 38-844,0 0 0,-1 0 0,0-1 0,1 0 0,-1 0 0,6-7 0,6-2-7402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9:19.3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30 5667,'17'-19'3634,"-7"9"322,-21 28-2558,-6 8-1191,0 2 1,2-1-1,2 2 1,0 0 0,2 1-1,1 0 1,1 1-1,-6 44 1,12-53-178,1 0 1,1 0-1,1-1 1,1 1-1,1 0 1,0 0-1,2-1 0,1 1 1,0-1-1,2 0 1,0-1-1,1 0 1,13 24-1,-13-31-100,0-1-1,1 1 1,1-1-1,0-1 1,0 1-1,1-2 1,0 1 0,1-2-1,0 0 1,0 0-1,1-1 1,1 0-1,22 8 1,-17-8-1782,0-2 0,1-1 1,21 4-1,2-2-6688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9:19.9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 8356,'1'-3'314,"0"0"0,1 0 0,-1 0 0,0 0 0,1 0 0,0 0 1,-1 0-1,1 1 0,0-1 0,1 1 0,-1-1 0,0 1 0,1 0 0,-1 0 0,1 0 0,0 0 1,4-2-1,-2 2-197,0 0 1,-1 0-1,1 1 1,0 0 0,0 0-1,0 0 1,0 1-1,0-1 1,0 1-1,10 1 1,-9 0-122,0 0-1,0 0 1,0 0-1,0 1 1,-1 0-1,1 0 1,-1 0-1,1 1 1,-1-1 0,0 1-1,0 1 1,0-1-1,0 1 1,0 0-1,-1 0 1,0 0-1,0 1 1,0-1 0,0 1-1,3 5 1,-3 2 21,0-1 1,-1 1 0,0 0-1,-1 0 1,0 0 0,-1 0 0,0 0-1,-1 0 1,-2 20 0,-1-7 9,-1 0 0,-1 0 0,-13 38 0,4-34 79,19-51 58,-2 15-157,66-153 59,-59 140-61,1 0 0,1 1 0,1 1 0,1 0 0,26-27 1,-19 29 101,-15 12 63,-15 11 62,2-1-169,0 0-1,1 1 1,0 0 0,1 1-1,-1-1 1,1 1-1,1 0 1,-1 0 0,1 1-1,1-1 1,-3 10-1,1-2 14,0 1-1,2-1 0,0 1 1,0 0-1,1 20 0,2-30-65,0 0 0,1 0 0,0 0 0,0 1 0,0-1-1,1 0 1,0 0 0,0-1 0,1 1 0,0 0-1,0-1 1,1 1 0,-1-1 0,1 0 0,1-1 0,-1 1-1,1-1 1,0 1 0,0-1 0,1-1 0,-1 1 0,1-1-1,0 0 1,0 0 0,1-1 0,10 5 0,-10-6-702,0 0 1,0 0 0,1-1-1,-1 0 1,0 0 0,1-1-1,-1 0 1,1 0 0,-1-1-1,11-1 1,8-4-9535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9:20.3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239 17 8212,'-14'-2'6164,"-80"-5"-5074,56 11-938,28-3-191,0 0-1,0 0 1,-1-1 0,1 0-1,0 0 1,0-1-1,-12-3 1,34-2-7468,0 3-273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9:20.7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6 9012,'-28'-6'6021,"27"10"-5379,15 5-470,-2-4-150,-1-1-1,1 0 0,0-1 1,0-1-1,0 0 0,0 0 1,1-1-1,-1-1 0,0 0 1,1-1-1,-1 0 0,0 0 1,0-2-1,17-4 0,-29 10 27,0 1 0,0 0 0,0-1 0,0 1 1,-1 0-1,0 0 0,1-1 0,-2 1 0,-1 5 0,-23 53 360,-37 60 1,20-38-285,41-82-123,1 0 0,0 0-1,0 0 1,0 0 0,0 0-1,1 0 1,-1 1 0,0-1-1,1 0 1,0 1 0,0-1-1,-1 0 1,1 0-1,0 1 1,1-1 0,-1 0-1,0 1 1,1-1 0,-1 0-1,1 0 1,0 1 0,1 2-1,0-3 7,0 1 0,0-1 0,1 0 0,-1 0-1,0 0 1,1 0 0,-1-1 0,1 1-1,0-1 1,-1 1 0,1-1 0,0 0 0,0 0-1,5 1 1,7 1-160,0-1 0,1-1-1,-1 0 1,0-1 0,21-2-1,84-10-8610,-74 8 758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9:21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18 6915,'2'-4'6167,"6"-9"-2241,-8 16-3816,0 0 0,0 0 0,0 1 0,-1-1 0,1 0 0,-1 0 0,0 1 0,0-1 0,0 0 0,0 0 0,-2 3-1,-3 10 20,4-5-32,1 0-1,0-1 1,1 1-1,1 0 0,-1 0 1,2 0-1,-1 0 0,2-1 1,4 17-1,17 33-1753,4-6-7006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9:21.5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239 20 7331,'5'-2'6638,"-29"-2"-5033,-41-3-1673,26 4-7,-34 0 192,31 10-3057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9:22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 8644,'8'-2'5319,"27"3"-4424,-6-1-618,115-9 201,50-1-350,-204 11-85,0 1 0,0 0 0,0 0 1,0 1-1,0 0 0,0 1 0,-12 7 1,-2 1 12,-39 27 0,46-24 55,1 1-1,0 1 0,1 0 1,0 1-1,2 0 1,0 1-1,1 0 0,1 2 1,1-1-1,-8 23 0,17-41-104,1 0 0,-1-1 0,1 1 0,-1 0 0,1 0 0,0 0 0,0 0-1,0 0 1,0 1 0,0-1 0,0 0 0,0 0 0,1 0 0,-1 0 0,1-1 0,-1 1 0,1 0-1,0 0 1,0 0 0,0 0 0,0-1 0,0 1 0,0 0 0,0-1 0,1 1 0,-1-1-1,1 1 1,-1-1 0,1 0 0,-1 1 0,1-1 0,0 0 0,-1 0 0,1 0 0,0 0 0,0-1-1,0 1 1,3 0 0,9 4-4,-1-1 0,1-1 0,0 0 0,16 1 0,185 6-1954,-123-8-5204,-50-1-1373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9:22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 9572,'0'-15'5083,"8"11"-3583,19 16-1522,-23-10 35,0 0 1,0 1-1,-1-1 1,1 1-1,0 0 1,-1 0-1,0 0 1,0 0-1,0 1 1,0-1-1,-1 1 1,1 0-1,-1 0 1,0 0-1,0 0 1,0 0-1,2 8 1,-4-8 71,0 0 0,1-1 0,-1 1 0,-1 0 0,1 0 0,0-1 0,-1 1 1,0 0-1,0-1 0,0 1 0,0-1 0,-1 1 0,0-1 0,1 1 0,-1-1 0,0 0 1,0 0-1,-1 0 0,1 0 0,-6 5 0,7-8-68,-2 4 75,-1-1 1,0 1-1,1 0 0,0 0 0,0 0 1,0 0-1,-3 6 0,6-9-91,0-1 1,0 1-1,0 0 0,0-1 0,-1 1 0,1-1 0,0 1 1,0 0-1,0-1 0,0 1 0,0-1 0,1 1 1,-1 0-1,0-1 0,0 1 0,0-1 0,0 1 1,1-1-1,-1 1 0,0 0 0,1-1 0,-1 1 1,0-1-1,1 1 0,0 0 0,1 0-13,-1 0 1,1 0-1,0 0 0,0 0 1,0 0-1,0 0 0,0-1 0,0 1 1,0-1-1,1 1 0,2-1 1,24 1-873,0-2 0,1-1 1,-1-1-1,0-2 1,-1-1-1,31-10 0,-51 14 232,31-9-3961,-5 0-2729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9:22.8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1 8052,'5'7'5459,"15"31"-4430,-6-3-641,-1-1 0,-3 2 1,0 0-1,7 69 0,-12-51-159,-2 1 0,-7 91 0,2-126-86,-1 0 0,-1 0 0,-1-1 0,-12 33 0,13-42-410,0-1-1,-1 0 1,-1 1 0,-8 10-1,10-15-562,0 0 0,-1 0-1,1-1 1,-1 0 0,0 0-1,0 0 1,-1 0 0,-5 2-1,0-1-8226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59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4704 176 6275,'-52'29'5057,"-39"20"-5213,21-23 328,0-3 1,-2-4-1,0-2 1,-87 8-1,-301 5 541,419-29-661,-377 6 317,1-19 0,0-19 0,-417-85 0,454 42-468,-168-30 1103,274 65-2944,-1 16-3420,222 20-2508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9:23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82 8964,'1'-6'489,"1"1"0,0-1 1,0 1-1,0 0 0,1 0 0,-1 0 0,1 0 1,0 0-1,1 0 0,-1 1 0,9-8 0,-10 10-469,0 1-1,1-1 0,-1 1 0,1-1 0,0 1 0,-1 0 0,1 0 1,0 0-1,0 1 0,-1-1 0,1 1 0,0-1 0,0 1 1,0 0-1,0 0 0,0 0 0,0 1 0,-1-1 0,1 1 0,0-1 1,0 1-1,0 0 0,-1 0 0,1 0 0,4 3 0,1 1-4,0 0 0,0 0 0,0 1-1,-1 0 1,0 0 0,0 0-1,0 1 1,-1 0 0,0 1 0,-1 0-1,1-1 1,-2 2 0,1-1 0,-1 0-1,0 1 1,-1 0 0,3 10 0,-4-12 3,0-1 0,-1 0 1,0 0-1,0 1 0,-1-1 1,0 0-1,0 1 0,0-1 1,-1 1-1,0-1 0,0 0 1,0 0-1,-1 1 0,0-1 1,0 0-1,-1-1 0,0 1 1,0 0-1,0-1 0,-1 1 1,1-1-1,-1 0 0,-1 0 1,1-1-1,-1 1 0,-4 3 1,-15 8 301,-1-1 0,-43 20 1,0-1 356,67-33-670,1-1-1,-1 0 1,0 0 0,1 0-1,-1 0 1,1 1 0,-1-1 0,1 0-1,-1 1 1,0-1 0,1 0 0,-1 1-1,1-1 1,0 1 0,-1-1 0,1 1-1,-1-1 1,1 1 0,0-1 0,-1 1-1,1-1 1,0 1 0,0 0 0,-1-1-1,1 1 1,0-1 0,0 1-1,0 0 1,0-1 0,0 1 0,0-1-1,0 2 1,18 8 49,41-1-75,-54-9 37,235 13-1002,-137-10-5869,-91-3 5470,23 1-7389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9:23.9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405 0 9140,'3'0'368,"-1"1"1,0-1-1,0 1 0,1-1 1,-1 1-1,0 0 0,0 0 0,0 0 1,0 0-1,0 0 0,0 0 0,2 2 1,35 35-362,-34-32 342,20 24-97,-2 1 1,-1 1-1,-1 1 0,-2 1 1,-2 1-1,24 65 0,-21-38 2,-2 0 0,-3 2 0,9 83 0,-19-101-100,-3 0 0,-1 0-1,-2 0 1,-2 0-1,-2-1 1,-3 1 0,-1-1-1,-2 0 1,-2-1-1,-2-1 1,-2 0 0,-2-1-1,-46 77 1,14-43-23,-3-1 1,-4-3-1,-114 110 0,160-171-236,0 0-1,-1-1 0,0-1 1,0 0-1,-1-1 1,-24 10-1,-5-4-2616,-3-7-3701,19-6-3419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46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75 8292,'-3'-21'2502,"1"16"-1995,1 0 1,0-1-1,1 1 0,-1 0 0,1 0 0,0-1 1,0 1-1,1-7 0,11 46 827,-4 52-713,-4-1 0,-11 151 1,3-174-538,-8 121 45,-4 156-3126,15-332 672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46.9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2 256 6595,'-1'-11'365,"1"-1"0,0 1 0,1 0 0,0-1 0,0 1 0,1 0-1,1 0 1,0 0 0,0 0 0,1 1 0,0-1 0,1 1 0,1 0 0,-1 0 0,1 1 0,9-11 0,-10 14-295,0 1-1,1-1 1,0 1 0,-1 0 0,2 1 0,-1 0 0,0 0 0,1 0-1,0 0 1,0 1 0,0 0 0,0 1 0,1 0 0,-1 0 0,0 0 0,1 1-1,0 0 1,-1 1 0,1-1 0,-1 1 0,1 1 0,0 0 0,-1 0-1,13 3 1,1 3 31,-1 0-1,0 1 0,0 1 1,-1 1-1,0 1 1,0 0-1,-1 2 0,-1 0 1,22 22-1,-30-28-82,-1 1 0,0 1 0,-1-1 0,0 1 1,0 0-1,-1 1 0,0 0 0,-1 0 0,0 0 0,0 0 0,-1 1 0,-1 0 0,0 0 1,0 0-1,-1 0 0,0 0 0,-1 1 0,-1-1 0,0 19 0,-3-19-1,0-1-1,0 1 0,-1 0 0,-1-1 1,0 0-1,0 0 0,-1-1 0,0 1 1,-1-1-1,1-1 0,-2 1 1,1-1-1,-2 0 0,-12 9 0,-2 1-112,-1-1 0,-1-1-1,-1-1 1,-36 15 0,9-12-1831,15-17-3950,15-5-1977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47.3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 16 9524,'-1'-1'99,"1"0"-1,0 0 0,-1 0 1,1 0-1,0 1 0,-1-1 0,1 0 1,-1 0-1,0 1 0,1-1 1,-1 0-1,1 1 0,-1-1 0,0 1 1,0-1-1,1 1 0,-1-1 1,0 1-1,0-1 0,0 1 0,1 0 1,-1-1-1,0 1 0,0 0 1,0 0-1,0 0 0,0-1 1,0 1-1,1 0 0,-1 0 0,0 1 1,0-1-1,0 0 0,0 0 1,0 0-1,0 0 0,1 1 0,-1-1 1,0 0-1,0 1 0,0-1 1,1 1-1,-1-1 0,0 1 0,0-1 1,1 1-1,-1 0 0,0 0 1,-38 33-7,17-9 89,2 2 0,0 1-1,2 0 1,1 2 0,2 0-1,0 0 1,3 1 0,0 1-1,2 0 1,1 1 0,2 0-1,1 0 1,2 1 0,-1 34-1,4-40-362,1-1-1,2 0 1,0 1 0,2-1-1,0 0 1,3 0-1,0-1 1,1 0-1,1 0 1,2-1 0,1 0-1,0-1 1,2 0-1,1-1 1,1-1 0,1 0-1,34 34 1,-17-28-4853,1-5-3774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47.8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1 189 9284,'0'-5'324,"-1"1"-1,1-1 0,1 0 1,-1 1-1,0-1 1,1 0-1,0 1 0,0-1 1,1 1-1,-1 0 0,1-1 1,0 1-1,0 0 1,4-7-1,-1 5-154,0 0 0,0 1 0,0-1 0,0 1 0,1 0 0,0 0 0,0 1 0,12-7 0,-11 7-124,0 0 0,0 1 0,0 0 0,1 0 0,0 0 0,-1 1 0,1 0 0,0 1 0,0 0 0,0 0 0,0 1 0,0 0 0,0 0 0,0 1 0,0 0 0,0 0 0,15 5 0,-15-2-28,0 1-1,-1 0 0,0 0 1,0 0-1,0 1 1,0 0-1,-1 0 1,0 1-1,-1 0 0,1 0 1,-1 0-1,0 0 1,-1 1-1,0 0 1,0 0-1,-1 0 0,0 1 1,0-1-1,-1 1 1,0-1-1,1 12 0,-2-9 2,0 0 0,0 1-1,-1-1 1,0 0 0,-1 1-1,0-1 1,-1 0 0,0 0 0,-1 0-1,0 0 1,-1 0 0,0 0-1,-1-1 1,0 0 0,0 0-1,-9 11 1,12-19-2,0 0 1,1 0 0,-1 0-1,0 0 1,0 0-1,-1 0 1,1-1-1,0 1 1,0-1 0,-1 0-1,1 0 1,-1 0-1,-3 1 1,6-1-13,-1-1-1,1 0 1,0 0 0,-1 0 0,1 0-1,0 0 1,-1 0 0,1 0 0,0 0-1,-1 0 1,1-1 0,0 1 0,0 0-1,-1 0 1,1 0 0,0 0 0,-1 0-1,1 0 1,0-1 0,0 1 0,-1 0-1,1 0 1,0 0 0,0-1 0,0 1-1,-1 0 1,1 0 0,0-1 0,0 1-1,0 0 1,-1 0 0,1-1-1,0 1 1,0 0 0,0-1 0,0 1 0,6-24 57,17-16-96,2 0 0,2 1-1,1 2 1,64-64 0,19-26 8,-101 115 321,-15 19-31,-19 27-27,17-19-213,1-1 1,0 0-1,1 1 1,1 0-1,0 0 1,1 1-1,1-1 1,0 0-1,2 1 1,-1 0-1,2-1 0,0 1 1,6 28-1,-5-35-135,0 1 0,1-1 0,1 1 0,0-1-1,0 0 1,1 0 0,0-1 0,0 1 0,1-1-1,0 0 1,1 0 0,-1-1 0,1 0 0,1 0 0,0-1-1,0 0 1,0 0 0,0-1 0,1 0 0,0-1-1,0 1 1,17 4 0,-12-5-1795,0-1 0,0-1 0,24 2 0,7-4-6347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48.2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8 9668,'-8'5'4792,"6"4"-3319,2-8-1465,0 0 0,0-1 1,0 1-1,0-1 0,0 1 0,0-1 0,0 1 0,0 0 0,0-1 0,0 1 0,0-1 0,0 1 0,-1-1 0,1 1 0,0 0 0,0-1 0,-1 1 0,1-1 0,0 1 0,-1-1 0,1 0 1,-1 1-1,1-1 0,-1 1 0,1-1 0,0 0 0,-1 1 0,1-1 0,-1 0 0,0 0 0,1 1 0,-1-1 0,1 0 0,-1 0 0,1 0 0,-1 1 0,1-1 0,-1 0 0,0 0 0,0 0-34,22-20-401,-18 18 420,-1 0 0,0 0 0,1 1 0,-1-1 0,1 1 0,-1-1 0,1 1 0,0 0 0,0 0 0,0 0 0,-1 0 0,1 1 0,0-1 0,0 1-1,0 0 1,0 0 0,0 0 0,0 0 0,0 0 0,0 1 0,0-1 0,0 1 0,0 0 0,-1 0 0,1 0 0,0 0 0,0 0 0,-1 1 0,1-1 0,-1 1 0,4 3 0,-2-2 11,-2 1 1,1 0-1,0 0 1,-1 1-1,0-1 0,0 0 1,0 1-1,0 0 1,-1-1-1,0 1 0,0 0 1,0-1-1,0 1 1,-1 0-1,0 0 0,0 0 1,0 0-1,-2 7 1,1-1 62,-2-1 1,1 0-1,-1 0 1,-1-1 0,0 1-1,0-1 1,-1 0 0,0 0-1,-1 0 1,0 0-1,-8 8 1,-33 30-1344,-6-5-5711,38-30-1206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48.6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3 9300,'0'0'132,"-1"0"-1,1 0 1,0-1-1,0 1 1,-1 0-1,1 0 1,0 0-1,-1 0 1,1-1-1,0 1 1,0 0-1,-1 0 1,1 0-1,0 0 1,-1 0-1,1 0 1,0 0-1,-1 0 1,1 0-1,0 0 1,0 0-1,-1 0 1,1 0-1,0 0 1,-1 0-1,1 0 0,0 1 1,-1-1-1,1 0 1,0 0-1,0 0 1,-1 0-1,1 0 1,0 1-1,0-1 1,-1 0-1,1 0 1,0 1-1,0-1 1,0 0-1,-1 1 1,11 11 1108,22 13-1248,-19-19 81,1 0 1,0-1-1,0-1 0,0 0 0,1 0 0,-1-2 0,18 2 0,13-2 21,46-5-1,-54 1-50,1 1-1,46 6 0,-84-5-35,1 0-1,-1 0 0,1 0 0,-1 0 0,1 0 1,-1 0-1,1 0 0,-1 0 0,1 0 0,-1 0 0,1 0 1,-1 1-1,1-1 0,-1 0 0,1 0 0,-1 1 1,1-1-1,-1 0 0,0 1 0,1-1 0,-1 0 1,0 1-1,1-1 0,-1 0 0,0 1 0,1-1 0,-1 1 1,0-1-1,0 1 0,1 0 0,-10 13 144,-29 16 55,32-26-165,-9 7 27,-14 9 57,-42 39-1,65-53-110,-1 0-1,1 1 1,1-1-1,-1 1 1,1 1-1,1-1 1,-1 1 0,1-1-1,1 1 1,-1 1-1,-4 15 1,8-22-11,0 0 1,-1 0-1,1 0 1,0 0 0,0 0-1,0 0 1,0 0 0,1 0-1,-1 0 1,1 0-1,-1 0 1,1 0 0,0 0-1,-1 0 1,1 0 0,0 0-1,0-1 1,0 1-1,0 0 1,1-1 0,2 4-1,-1-3 4,1 1 0,-1 0 0,1-1 0,0 0 0,0 0 0,0 0-1,0 0 1,1 0 0,5 1 0,9 0 15,-1 0 0,1-1 0,30 0 0,24-5-764,93-14 0,-64 1-7605,-69 11-8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48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1 9973,'1'0'263,"0"1"0,-1 0 0,1 0 1,-1 0-1,0 0 0,1-1 0,-1 1 1,1 0-1,-1 0 0,0 0 0,0 0 1,0 0-1,0 0 0,1 0 0,-1 0 1,0 0-1,-1 0 0,1 0 0,0 0 1,0 0-1,0 0 0,0 0 0,-2 1 1,-7 35-71,6-25 494,-7 47 102,-4 93 1,9-82-1132,3-52-237,-2 5-2298,6-10-3415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49.3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0 8260,'6'9'6025,"-5"10"-4720,-5 15-1245,3-31-35,0-1 0,0 0 0,-1 0 0,1 0-1,0 0 1,-1 0 0,1-1 0,-1 1 0,1 0 0,-1-1 0,0 1 0,0-1 0,0 1 0,0-1 0,-4 2 0,-6 1-25,12-4-6,0 0 0,0 0 0,0 0 0,0 0 0,0 0 0,0 0 0,0 0 0,0 0 0,0 0 0,0 0 0,0 0 0,1 0 0,-1 0 0,0 0 0,0 0 0,0 0 0,0 0 0,0-1 0,0 1 0,0 0 0,0 0 0,0 0 1,0 0-1,0 0 0,0 0 0,0 0 0,0 0 0,0 0 0,0 0 0,0-1 0,0 1 0,0 0 0,0 0 0,0 0 0,0 0 0,0 0 0,0 0 0,0 0 0,0 0 0,0 0 0,0 0 0,0-1 0,0 1 0,0 0 0,0 0 0,0 0 0,0 0 0,0 0 0,0 0 0,-1 0 0,1 0 0,0 0 1,10-7-27,0 1 0,1 1 0,-1 0 0,1 0 0,13-3 0,-20 6 33,1 1 0,0-1-1,-1 1 1,1 0-1,0 1 1,-1-1 0,1 1-1,0 0 1,0 0-1,-1 0 1,1 0 0,0 1-1,0 0 1,-1 0 0,7 3-1,-10-3 10,1 1 0,0 0 0,-1-1 0,1 1 0,-1 0 1,0 0-1,0 0 0,0 0 0,0 0 0,0 0 0,0 0 0,0 1 0,-1-1 0,1 0 0,-1 0 0,1 1 0,-1-1 0,0 0 0,0 0 0,0 1 0,0-1 1,-1 0-1,1 1 0,0-1 0,-2 4 0,-1 5 42,0 0 1,0 1 0,-9 16-1,1-6-72,0-1 0,-2-1-1,0 0 1,-21 23-1,-1-6-2311,-4-4-3307,12-12-2295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27.2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404 252 8132,'4'-10'497,"-1"-1"1,-1 1-1,1-1 1,-2 0 0,1 0-1,-2 0 1,1 0-1,-2 0 1,1 0-1,-1-1 1,-1 2-1,-3-13 1,3 17-436,0 1 0,-1-1 0,1 1-1,-1 0 1,0 0 0,0 0 0,-1 0 0,1 0 0,-1 1-1,0 0 1,-1 0 0,1 0 0,-1 0 0,1 0 0,-1 1-1,0 0 1,0 0 0,-1 1 0,1-1 0,-1 1 0,1 0 0,-1 1-1,1-1 1,-10 0 0,5 0-46,-1 1 1,0 0-1,0 1 0,1 0 0,-1 1 0,0 0 1,0 0-1,1 1 0,-1 1 0,1 0 1,0 0-1,-1 1 0,2 0 0,-1 1 1,0 0-1,1 1 0,0 0 0,0 0 0,1 1 1,0 0-1,0 0 0,0 1 0,1 0 1,0 1-1,1-1 0,-8 15 0,8-14-17,1 1 0,0 0 0,1 1 0,0-1 0,1 1-1,0 0 1,1 0 0,0 0 0,0 0 0,2 0 0,-1 0-1,1 1 1,1-1 0,0 0 0,0 0 0,1 0 0,1 0 0,0 0-1,0 0 1,1-1 0,0 1 0,1-1 0,0 0 0,1-1-1,9 14 1,-7-14 9,0-1-1,0 0 0,0 0 1,1 0-1,1-1 0,-1 0 1,1-1-1,0 0 0,1 0 1,-1-1-1,1-1 0,0 0 1,0 0-1,23 3 0,-28-6 2,0 0-1,-1 0 1,1-1-1,0 0 1,0 0-1,0-1 1,-1 1-1,1-1 1,0-1-1,-1 1 1,1-1-1,-1 0 1,1 0-1,-1 0 0,0-1 1,0 0-1,0 0 1,0 0-1,-1-1 1,1 0-1,-1 1 1,0-1-1,0-1 1,0 1-1,-1-1 1,1 1-1,-1-1 1,0 0-1,0 0 1,-1-1-1,3-8 1,3-9 38,-2 0 0,-1-1 1,0 0-1,-2 0 0,0-34 0,-9-123 894,4 160-727,-2-11 366,-1 26-223,-1 21-286,-5 53-69,3 1-1,1 90 1,4-78 15,-9 619 175,11-689-217,2-6-83,-1 1 0,0 0-1,-1 0 1,1-1 0,-1 1 0,-1 0-1,1-1 1,-1 1 0,-3 8-1,4-13 43,1-1 0,0 0-1,-1 0 1,1 0-1,-1 0 1,1 1-1,0-1 1,-1 0 0,1 0-1,-1 0 1,1 0-1,0 0 1,-1 0-1,1 0 1,-1 0 0,1 0-1,0 0 1,-1-1-1,1 1 1,-1 0-1,1 0 1,0 0 0,-1 0-1,1 0 1,0-1-1,-1 1 1,1 0-1,0 0 1,-1-1 0,1 1-1,0 0 1,-1-1-1,-11-10-5728,1-3-4690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49.9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84 8068,'15'-8'5399,"-1"-3"-3659,-10 8-1672,-1 0-1,1 0 1,0 1-1,0-1 0,0 1 1,8-4-1,25-5-27,1 2 0,0 1 0,0 2 0,0 1 0,1 2 0,-1 2 0,1 2 0,51 6 0,-89-6-35,1-1 0,-1 0 0,1 0 0,-1 0 0,1 1 0,-1-1 0,1 1 0,-1-1 0,0 1 0,1-1 0,-1 1-1,0 0 1,1 0 0,-1 0 0,0 0 0,0 0 0,0 0 0,0 0 0,0 0 0,2 3 0,-3-3 3,0 0 0,1 0 0,-1 0 1,0 1-1,0-1 0,-1 0 0,1 0 0,0 0 1,0 1-1,0-1 0,-1 0 0,1 0 0,-1 0 1,1 0-1,-1 0 0,1 1 0,-1-1 0,0 0 1,1 0-1,-2 1 0,-8 8 81,0 0 1,0 0-1,-21 14 0,14-10-15,-3 3 26,1 1-1,1 0 1,0 2-1,2 0 0,0 0 1,-14 26-1,26-39-63,1 0 0,0 0 0,0 1 0,0-1 1,1 1-1,0 0 0,0 0 0,1 0 0,0-1 0,1 15 0,0-17-14,1 1 0,0 0 1,1-1-1,-1 1 0,1-1 0,0 1 0,1-1 1,-1 0-1,1 0 0,0 0 0,0 0 0,1-1 1,-1 1-1,1-1 0,0 0 0,7 6 0,1-1-10,1-1 0,0 0 1,0-1-1,1 0 0,-1-1 0,2 0 0,-1-2 0,0 1 0,1-2 0,0 0 0,0-1 0,0 0 0,17-1 0,-4 0-350,-1-2 0,1-1 0,-1-1 0,1-1-1,-1-2 1,36-12 0,12-14-7289,-40 14-748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50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3 9348,'38'-2'5661,"-27"3"-5480,0 1 0,0 0 0,0 1 1,0 1-1,0-1 0,16 10 0,-24-12-155,0 1 0,0 0 0,0 0 1,0 0-1,0 0 0,-1 0 0,1 1 0,-1-1 1,0 1-1,0 0 0,0-1 0,0 1 0,0 0 1,-1 0-1,1 0 0,-1 0 0,1 1 0,-1-1 1,0 0-1,-1 1 0,1-1 0,-1 0 1,1 1-1,-1-1 0,0 1 0,0-1 0,0 0 1,-1 1-1,1-1 0,-1 1 0,0-1 0,0 0 1,0 0-1,-3 7 0,0-2 51,-1 0 0,0-1 1,0 1-1,0-1 0,-1 0 0,0-1 0,0 1 1,-1-1-1,0 0 0,0-1 0,0 0 0,-10 6 1,-8 0 181,19-9-213,0 0 1,0 1 0,0-1-1,1 1 1,-1 0-1,1 1 1,0-1-1,-1 1 1,2 0-1,-1 0 1,0 1 0,-7 9-1,12-13-45,0 0 1,0 0-1,0 0 1,1 1-1,-1-1 0,0 0 1,0 0-1,1 0 1,-1 0-1,0 1 0,1-1 1,-1 0-1,1 0 1,-1 0-1,1 0 0,0 0 1,0 0-1,-1 0 1,1-1-1,0 1 0,0 0 1,0 0-1,0 0 1,0-1-1,0 1 0,0 0 1,0-1-1,0 1 1,0-1-1,0 0 0,0 1 1,1-1-1,-1 0 1,0 1-1,1-1 0,47 11-20,-48-10 17,25 2-213,-1 0-1,0-2 0,1-1 0,-1-1 1,1-1-1,37-8 0,27-16-8243,-59 14-647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51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29 9172,'-11'-23'3840,"11"18"-2538,12 13-1065,-3 1-112,0 1 1,-1 1-1,-1-1 0,0 1 1,0 0-1,-1 1 1,7 18-1,27 89 558,-38-110-633,12 40 112,-2 0 0,-3 0 0,-2 1 0,-2 1 0,-2-1 0,-2 0 0,-8 64 0,4-87-163,-2 0 1,0-1 0,-2 1 0,-1-2-1,-1 1 1,-1-1 0,-1 0 0,-1-1-1,-1-1 1,-1 0 0,-2 0 0,0-2-1,-1 0 1,-1-1 0,-24 21 0,-25 12-888,22-21-3173,35-22-712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51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734 123 7684,'1'0'111,"-1"0"0,0 0 0,1 0-1,-1 0 1,1 0 0,-1 0 0,0 0 0,1 0 0,-1-1 0,1 1 0,-1 0 0,0 0 0,1 0 0,-1-1 0,0 1 0,1 0 0,-1 0 0,0-1 0,1 1 0,-1 0 0,0 0 0,0-1 0,1 1 0,-1 0 0,0-1 0,0 1 0,0-1 0,1 1 0,-1 0 0,0-1 0,0 1 0,0-1 0,0 1 0,0 0 0,0-1 0,-11-11 1419,-26-6-839,-22 4-388,0 2 1,-2 3-1,1 2 1,-91 2 0,-13-2 325,33-3-725,121 7-371,11-1-1538,18-2-3433,-17 5 5022,22-5-7193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51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572 0 9092,'-23'0'2049,"-6"2"48,-4-1-1425,-6 4-319,-5-2-49,-7-2-16,-6 1-32,2 2-48,-2-2-32,2-1-32,8 2-96,9 0-192,9 2-272,14-2-1841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53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59 152 8004,'1'-6'342,"1"-11"928,-1 0 0,-1-1 1,0 1-1,-1 0 0,-1-1 0,-5-24 0,7 50-1054,1 0 1,-2 0-1,1-1 0,-1 1 0,-3 12 1,0 12-74,-14 159 449,-6 126-116,22-249-525,3-1-1,17 110 1,-17-170-44,13 59-552,-13-61 322,1 0 0,-1 0 0,1 0 0,1 0 1,-1 0-1,1 0 0,0-1 0,0 1 0,6 7 0,-8-12 143,-1 0 0,0 0 0,0 1-1,1-1 1,-1 0 0,0 0 0,1 1 0,-1-1 0,0 0-1,1 0 1,-1 0 0,0 0 0,1 1 0,-1-1 0,1 0-1,-1 0 1,0 0 0,1 0 0,-1 0 0,1 0-1,-1 0 1,0 0 0,1 0 0,-1 0 0,0 0 0,1 0-1,-1-1 1,1 1 0,-1 0 0,0 0 0,1 0 0,-1 0-1,0-1 1,1 1 0,-1 0 0,0 0 0,1-1-1,-1 1 1,0 0 0,0-1 0,1 1 0,-1 0 0,4-10-7688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53.6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0 411 9140,'0'-22'435,"1"0"1,1 0-1,1 1 0,1-1 0,0 0 0,2 1 1,1 0-1,0 1 0,2-1 0,0 1 0,1 1 1,16-23-1,-20 33-408,0 0 1,0 1-1,1 0 1,1 0 0,-1 1-1,1-1 1,1 2-1,-1-1 1,1 1-1,0 1 1,0 0 0,1 0-1,-1 0 1,1 1-1,0 1 1,1 0 0,-1 0-1,0 1 1,1 0-1,-1 1 1,1 0-1,0 1 1,-1 0 0,1 1-1,-1 0 1,1 0-1,12 4 1,-13-2-4,1 1 0,-1 0 0,0 0 0,0 1 0,-1 0 0,0 1 0,0 0 0,0 0 0,0 1 0,-1 0 0,0 1 0,-1-1 0,1 2 0,-2-1 1,1 1-1,-1 0 0,0 0 0,7 17 0,-8-14-14,-1-1 0,0 1 1,-1 0-1,0 0 0,0 0 1,-2 0-1,1 1 0,-2-1 1,1 0-1,-2 1 0,0-1 0,0 0 1,-1 1-1,-1-1 0,0 0 1,-5 13-1,-3-3-9,0-1 0,-2 0 0,-1 0 0,0-2 0,-1 0-1,-1-1 1,-1 0 0,-1-1 0,0-1 0,-1-1 0,-33 20 0,38-26-91,0-1 1,-1-1 0,0 0-1,-24 7 1,-16-5-2065,52-9 1529,-1 0 0,0 0 0,0 0 1,0-1-1,1 0 0,-1 0 0,0 0 0,1 0 1,-1 0-1,-5-4 0,-2-4-6098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54.0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216 41 9092,'1'-2'223,"0"1"0,-1-1-1,1 0 1,-1 0 0,0 0 0,1 0 0,-1 1-1,0-1 1,0 0 0,-1 0 0,1 0-1,0 0 1,0 0 0,-1 0 0,1 1-1,-1-1 1,-1-3 0,1 5-153,0-1-1,1 1 1,-1-1 0,0 1-1,0-1 1,1 1 0,-1 0-1,0-1 1,0 1 0,0 0-1,1 0 1,-1-1 0,0 1-1,0 0 1,0 0 0,0 0-1,0 0 1,0 0 0,1 0-1,-1 1 1,0-1 0,0 0-1,0 0 1,0 1 0,-1 0-1,-4 1 37,0 2-1,0-1 0,0 0 0,1 1 1,-1 0-1,1 1 0,0-1 0,-6 8 1,-6 9 27,2 1 1,1 1-1,0 0 1,2 1-1,1 0 1,0 1 0,2 0-1,1 0 1,1 1-1,1 0 1,2 0-1,0 1 1,2 0-1,1-1 1,4 50 0,-1-63-161,1 1 1,1-1 0,0 1 0,1-1-1,0 0 1,1-1 0,0 1 0,1-1 0,16 21-1,-16-25-335,0 0 0,0-1 0,1 0 0,0 0 0,16 10-1,-16-13-524,0 0-1,-1 0 0,2-1 0,-1 0 0,0 0 1,1-1-1,12 2 0,24 0-7556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54.3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7 9652,'-17'-7'3670,"20"9"-2231,32 10-1025,21-4-217,0-2 0,0-3 0,106-7 0,-23-1 138,-139 5-329,0 0-1,1 0 1,-1 0-1,0 0 1,0 0 0,1 0-1,-1 0 1,0 0-1,0 0 1,0 0-1,1 0 1,-1 1 0,0-1-1,0 0 1,0 0-1,1 0 1,-1 0-1,0 0 1,0 0 0,0 0-1,1 0 1,-1 1-1,0-1 1,0 0-1,0 0 1,0 0-1,0 0 1,0 1 0,1-1-1,-1 0 1,0 0-1,0 0 1,0 1-1,0-1 1,0 0 0,0 0-1,0 0 1,0 1-1,0-1 1,0 0-1,0 0 1,0 1 0,0-1-1,0 0 1,0 0-1,0 0 1,0 1-1,0-1 1,0 0 0,0 0-1,0 1 1,-11 17 174,-30 27 20,27-30-99,-18 21 74,-61 75 342,83-98-463,1 1-1,0 0 1,1 1 0,0 0-1,1 0 1,-6 21-1,12-32-54,0-1 0,0 1 0,0 0-1,0 0 1,1-1 0,-1 1-1,1 0 1,0 0 0,0 0 0,0 0-1,1 0 1,0 0 0,-1 0 0,1-1-1,0 1 1,1 0 0,-1-1 0,1 1-1,0-1 1,-1 1 0,2-1 0,-1 0-1,0 0 1,1 0 0,-1 0-1,1 0 1,0 0 0,0-1 0,0 1-1,0-1 1,0 0 0,1 0 0,-1 0-1,1 0 1,-1-1 0,1 1 0,-1-1-1,1 0 1,6 1 0,12 2-781,-1-1 0,1-1 1,0 0-1,0-2 0,35-3 0,-11 0-4209,-2 2-3397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54.6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47 369 8500,'0'0'131,"0"-1"0,0 1 0,-1 0 1,1 0-1,0 0 0,0 0 0,0-1 0,0 1 1,-1 0-1,1 0 0,0 0 0,0 0 0,0 0 1,-1 0-1,1 0 0,0 0 0,0 0 0,0 0 1,-1 0-1,1 0 0,0 0 0,0 0 0,0 0 1,-1 0-1,1 0 0,0 0 0,0 0 0,-1 0 0,1 0 1,0 0-1,0 0 0,0 0 0,-1 0 0,1 0 1,0 1-1,0-1 0,0 0 0,0 0 0,-1 0 1,1 0-1,0 0 0,0 1 0,0-1 0,0 0 1,0 0-1,0 0 0,-1 1 0,1-1 0,0 0 1,-6 20 1914,0 34-2753,5-42 1452,-15 252 467,8-90-3350,8-172 1295,-1 4-306</inkml:trace>
  <inkml:trace contextRef="#ctx0" brushRef="#br0" timeOffset="1">487 0 9028,'5'1'268,"1"0"-1,-1 1 0,0-1 1,0 1-1,0 0 0,0 0 1,0 1-1,0 0 1,-1 0-1,1 0 0,-1 0 1,0 1-1,0-1 1,0 1-1,0 0 0,-1 0 1,1 1-1,-1-1 1,0 1-1,0-1 0,-1 1 1,0 0-1,4 10 0,2 7-16,-1 1 0,-1 0-1,-1 1 1,3 24-1,-6-20-77,0 0 0,-2 1 0,0-1 0,-3 0-1,0 0 1,-1-1 0,-2 1 0,-1-1 0,-1 0 0,-2 0-1,-23 48 1,20-53-409,0 0 0,-1-1 0,-1-1 0,-1 0-1,-31 29 1,31-34-851,-1-2-1,0 0 0,-1 0 1,0-2-1,-1 0 1,0-2-1,-23 9 1,17-11-7552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19.5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301 398 9012,'11'-24'1031,"-1"-1"0,-1 0 1,-1-1-1,-1 1 0,6-48 0,-12 64-970,0 1-1,-1 0 1,0-1 0,0 1-1,-1 0 1,0-1 0,0 1-1,-1 0 1,0 0 0,0 0-1,-1 0 1,0 0 0,-1 1-1,0-1 1,0 1 0,0 0-1,-1 0 1,0 1 0,0-1-1,-1 1 1,0 0 0,-10-8-1,13 12-48,0 0 0,0 0 0,0 0 0,0 1 0,-1-1 0,1 1 0,0 0 0,-1 0 0,1 0 0,-1 0 0,1 1 0,-1-1 0,1 1 0,-1 0 0,0 0 0,1 0 0,-1 1 0,-5 0 0,3 1-8,-1 1 0,1-1 0,0 1 0,0 0 0,0 0 0,0 1 0,1 0 0,-1 0 0,-5 6 0,-4 5-11,1 0 0,1 1 1,0 1-1,1 0 0,-14 28 0,16-25 4,1 0 1,1 1-1,1 0 0,0 0 0,2 1 1,1 0-1,0-1 0,2 2 0,0 28 1,1-41-26,2 0 0,0 1 0,0-1 0,1 0 0,0 0-1,0 0 1,1 0 0,1-1 0,0 1 0,0-1 0,1 0 0,0 0 0,0 0 0,1-1 0,0 1 0,1-2 0,0 1 0,0-1 0,0 0 0,1 0 0,0-1 0,11 7 0,-15-10 10,1-1 1,-1 1-1,0-1 1,1 0 0,-1-1-1,1 1 1,-1-1-1,1 0 1,0 0 0,0 0-1,-1-1 1,1 1-1,0-1 1,0 0-1,0-1 1,-1 1 0,1-1-1,0 0 1,0 0-1,-1 0 1,1-1-1,-1 0 1,1 0 0,-1 0-1,0 0 1,0-1-1,0 1 1,0-1 0,0 0-1,0-1 1,-1 1-1,1 0 1,-1-1-1,0 0 1,0 0 0,2-4-1,6-11 33,0 0 0,-1-1 0,-1 0 1,-1 0-1,-1-1 0,8-34 0,-11 38 28,11-42 316,-3 0 0,-1-1 0,-4 0 0,0-61 0,-10 96 159,-2 31-164,-5 43-129,8-41-260,-15 107 199,5 1-1,5 180 1,39 234 64,-24-442-227,-9-49 104,-4-24-1988,4-15 1678,1 0 0,0 0 0,-1 0 0,1 0 0,0 0 0,-1 0 0,1 0 0,0 0 0,-1 0 0,1-1 0,0 1 0,-1 0 0,1 0 0,0 0 0,-1 0 0,1-1 0,0 1 0,-1 0 0,1 0 0,0 0 0,0-1 0,-1 1 0,1 0 0,0-1 0,0 1 0,-1 0 0,1 0 0,0-1 0,0 1 0,0 0 0,0-1 0,0 1 1,-1 0-1,1-1 0,0 1 0,0-1 0,0 1 0,0-1 0,-6-13-9237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27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31 9156,'1'-1'175,"0"1"0,-1-1 0,1 0 0,-1 0 0,1 0 0,-1 0 0,0 0 0,0 0 0,1 0 0,-1 0 0,0 0 0,0 0 0,0 0 0,0 0 0,0 0 0,0 0 0,0 0 0,0 0 0,0 0 0,-1 0 0,1 0 0,0 0-1,-1 0 1,1 0 0,0 0 0,-1 0 0,1 0 0,-1 0 0,0 1 0,0-2 0,-1 2-117,1 0 0,-1 0-1,1 0 1,0 1 0,-1-1 0,1 1 0,0-1-1,-1 1 1,1-1 0,0 1 0,0 0-1,-1 0 1,1-1 0,0 1 0,0 0-1,0 0 1,0 0 0,0 0 0,0 0-1,0 1 1,1-1 0,-2 1 0,-13 19 154,2 1 1,0 0 0,1 1 0,1 0 0,1 1 0,2 0-1,0 1 1,-5 28 0,6-16-97,2 0-1,1 0 1,2 0 0,1 0-1,5 38 1,-1-53-63,1 0-1,1 0 1,1-1 0,1 0-1,1 0 1,0 0 0,19 29-1,-20-38-370,1-1 0,0 0 0,1 0 0,0 0 0,19 16 0,-22-22-370,1-1 0,-1 1 1,1-1-1,0 0 0,-1-1 0,2 0 0,-1 0 1,0 0-1,1-1 0,-1 0 0,9 0 0,18 0-8073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55.1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12 10357,'-1'0'175,"1"-1"0,0 0 1,0 1-1,0-1 0,-1 1 0,1-1 1,0 0-1,-1 1 0,1-1 1,0 1-1,-1-1 0,1 1 0,-1-1 1,1 1-1,-1 0 0,1-1 1,-1 1-1,1-1 0,-1 1 0,1 0 1,-1 0-1,0-1 0,1 1 1,-1 0-1,0 0 0,1 0 0,-1 0 1,1-1-1,-1 1 0,-1 0 1,-7 19 1600,3 46-2044,5-53 804,-34 416 1090,-1-144-3484,35-276 1272,-3 13-939,-2-11-5470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55.5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42 180 8996,'9'-15'630,"0"-1"-1,1 1 1,1 1-1,0 0 1,1 1 0,0 0-1,1 0 1,19-13-1,-25 21-558,0 0-1,0 1 1,0 0-1,0 0 0,1 1 1,-1 0-1,1 0 1,0 1-1,0 0 0,0 0 1,0 1-1,0 0 1,0 0-1,1 1 0,-1 0 1,0 0-1,0 1 1,0 0-1,0 1 0,13 3 1,-15-2-16,-1 0 1,1 0 0,-1 1-1,0-1 1,0 1-1,0 0 1,0 0 0,-1 1-1,1-1 1,-1 1 0,0 0-1,-1 0 1,1 1-1,-1-1 1,0 1 0,-1 0-1,1-1 1,-1 1-1,0 0 1,0 0 0,1 11-1,0 0 25,-1 0-1,-1 1 1,0-1-1,-1 0 0,0 0 1,-6 30-1,3-36-62,0 1 0,0-2 0,-1 1 0,-1 0 1,0-1-1,0 0 0,-1 0 0,0 0 0,-1-1 0,0 0 0,0 0 0,-1-1 0,0 0 0,0 0 0,-1-1 0,0 0 0,-1-1 1,1 1-1,-20 7 0,13-6-270,0-2 0,-1 0 0,0-1 0,0-1-1,-1 0 1,1-1 0,-1-1 0,1-1 0,-1-1 0,0 0 0,1-1 0,-21-4 0,37 5-48,-1 0 0,1 0-1,-1 0 1,1 0 0,0-1 0,-1 1-1,1-1 1,0 1 0,-1-1 0,1 1-1,0-1 1,0 0 0,0 1 0,0-1-1,0 0 1,-1 0 0,1 0 0,0 0-1,1 0 1,-1 0 0,0 0 0,0 0-1,-1-2 1,3-10-7425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55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255 11 9700,'0'0'113,"0"0"0,0-1 0,0 1 0,0-1 0,0 1 0,0 0 0,0-1-1,0 1 1,0 0 0,0-1 0,0 1 0,0-1 0,-1 1 0,1 0 0,0-1-1,0 1 1,0 0 0,-1-1 0,1 1 0,0 0 0,0-1 0,0 1-1,-1 0 1,1 0 0,0-1 0,-1 1 0,1 0 0,0 0 0,-1 0 0,1-1-1,0 1 1,-1 0 0,1 0 0,0 0 0,-1 0 0,1 0 0,-1 0 0,0-1-1,-18 8 1211,-16 18-778,16-6-335,1 0 1,1 1-1,1 0 0,0 1 0,2 1 1,1 1-1,0 0 0,2 0 1,0 1-1,2 1 0,1 0 1,1 0-1,-7 47 0,11-52-217,2 0 0,0 0 0,1 0 0,1 0 0,1 0 0,1 0 0,0 0 0,8 22 0,-6-27-147,1-1-1,0 0 1,0-1 0,2 0 0,0 0-1,0 0 1,1-1 0,0 0 0,1-1-1,1 0 1,19 16 0,-21-21-990,-1 1 0,2-2-1,-1 1 1,1-1 0,-1 0 0,13 3 0,17 2-7831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56.3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17 9989,'-4'-15'4670,"24"14"-3887,73 10-419,0 3 1,112 31 0,-204-42-355,0-1 1,0 0 0,1 0 0,-1 1 0,0-1-1,0 1 1,0-1 0,0 1 0,0 0 0,0-1-1,0 1 1,0 0 0,0 0 0,0-1 0,0 1-1,0 0 1,0 0 0,-1 0 0,1 0 0,0 0-1,-1 0 1,1 1 0,-1-1 0,1 0-1,0 2 1,-1-1 4,0 1-1,0-1 1,0 1-1,-1-1 1,1 0-1,-1 1 1,1-1-1,-1 0 1,0 0-1,0 1 1,0-1-1,-3 4 1,-5 8 54,-2 0 1,0-1-1,-15 15 1,14-15 20,-20 19 213,-41 32-1,50-46-166,1 0 0,1 1 1,1 2-1,1 0 0,0 1 0,-20 32 0,37-51-130,0 0-1,0 1 0,1-1 0,-1 0 1,1 1-1,0-1 0,0 1 0,0 0 1,0-1-1,1 1 0,0 0 0,-1 0 1,1-1-1,1 1 0,-1 0 0,0-1 1,1 1-1,0 0 0,0-1 0,1 5 1,1-4-16,-1 0 1,1 0 0,0 0-1,0 0 1,0 0 0,1-1-1,-1 0 1,1 1 0,0-1-1,0-1 1,0 1 0,0 0-1,7 2 1,6 2-197,1-1 1,0 0-1,0-1 1,0-1-1,1-1 1,34 1-1,20-8-1533,-1-9-4192,-64 12 4962,42-8-7848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56.6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24 8452,'8'-4'563,"1"0"0,0 1 0,0 0 0,1 0 0,-1 1 0,1 0-1,-1 1 1,1 0 0,-1 1 0,1 0 0,10 1 0,-17-1-526,1 1-1,0-1 0,-1 1 1,1 0-1,-1 0 0,1 1 1,-1-1-1,0 1 1,1-1-1,-1 1 0,0 0 1,0 0-1,0 1 0,-1-1 1,1 0-1,0 1 1,-1 0-1,0 0 0,1 0 1,-1 0-1,0 0 0,-1 0 1,1 0-1,0 1 1,-1-1-1,0 0 0,0 1 1,0 0-1,0-1 0,0 1 1,-1-1-1,0 5 1,1 0 15,-1-1 1,-1 0-1,1 0 1,-1 0-1,-1 1 1,1-1-1,-1 0 1,0-1-1,-1 1 1,0 0-1,0-1 1,0 1 0,-1-1-1,1 0 1,-8 9-1,-7 4 110,0 0 1,-1-1-1,-22 16 0,21-17 44,0 0 0,-21 24 0,40-40-202,0 0 0,1-1-1,-1 1 1,0 0 0,1 0-1,-1 0 1,1 0 0,-1 0 0,1-1-1,-1 1 1,1 0 0,-1 0-1,1 0 1,0 0 0,0 0-1,-1 0 1,1 1 0,0-1 0,0 0-1,0 0 1,0 0 0,0 0-1,1 0 1,-1 0 0,0 0 0,0 0-1,1 0 1,-1 0 0,1 1-1,0 0-4,1-1 0,0 1-1,-1-1 1,1 1-1,0-1 1,0 0-1,0 1 1,0-1-1,0 0 1,0 0-1,0-1 1,4 2 0,7 1-80,-1 0 1,1-1-1,21 0 1,-12-2-427,0-1 0,1-1 0,41-10 0,21-15-7064,-40 6-1100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57.0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348 0 7812,'3'1'239,"0"-1"0,0 1 0,0 0 1,0 0-1,0 1 0,-1-1 0,1 0 0,0 1 1,-1 0-1,1-1 0,-1 1 0,1 0 1,-1 0-1,0 1 0,0-1 0,0 0 1,0 1-1,0-1 0,-1 1 0,1 0 1,-1 0-1,1-1 0,0 7 0,5 7 89,-1 0 0,6 32 0,-4-9-55,-1 1-1,-3 1 1,-1-1-1,-2 0 0,-2 1 1,-2-1-1,-1 0 1,-2 0-1,-2 0 0,-2-1 1,-22 61-1,17-66-457,-1-1-1,-1 0 1,-2-1-1,-1 0 1,-31 36-1,27-42-1158,0 0 1,-2-1-1,0-2 0,-2 0 0,-55 33 1,44-32-7272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57.3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53 9957,'-1'-28'3284,"0"4"588,0 44-2505,-1 205-111,-3 60-1433,1-232-2134,-18 80 1,11-107-5227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57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0 191 8468,'8'-15'530,"0"0"-1,1 1 1,1 1-1,0-1 1,1 2 0,0-1-1,1 2 1,0-1 0,1 2-1,26-18 1,-30 23-472,0 0 0,1 1 0,0 0 1,0 0-1,0 1 0,0 1 0,0-1 0,1 2 0,-1-1 1,1 1-1,-1 1 0,1 0 0,0 1 0,-1 0 0,0 0 1,1 1-1,-1 1 0,13 3 0,-9 0-9,0 1 0,-1 0 0,0 0 0,0 2 0,-1-1 0,0 2 0,0-1 0,-1 2 0,-1-1 0,1 1 0,-2 1 0,0 0 0,14 24 0,-19-29-34,0 0 0,-1 1 0,0-1-1,0 1 1,-1 0 0,0 0 0,-1 0 0,1 0 0,-1 0 0,-1 0 0,0 16 0,-1-18-5,-1 0 1,1 1-1,-1-1 1,0 0-1,0 0 1,-1 0-1,0-1 1,0 1-1,0 0 1,-1-1-1,0 0 1,0 0-1,0 0 1,-1 0-1,1-1 1,-10 7-1,-2 0 12,0-1 0,-1 0 0,0-1 0,-1-1 0,1-1 0,-2 0 0,-19 4 0,-136 21-2109,155-29 1445,17-3 409,-17 2-1942,9-5-2255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58.1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181 6 9620,'-1'-1'191,"0"0"0,-1 0 0,1 1 0,-1-1 0,0 1 0,1-1 0,-1 1 0,1 0 0,-1-1 0,1 1 0,-1 0 0,0 0-1,1 0 1,-1 1 0,0-1 0,1 0 0,-1 0 0,1 1 0,-1-1 0,1 1 0,-1-1 0,-2 2 0,1 1-50,-1 0 0,0-1 1,1 1-1,-1 0 0,1 1 1,0-1-1,0 1 0,-3 3 1,-4 9 65,0 1 1,-13 32-1,22-47-116,-12 33 232,1 1 0,2 0 1,1 1-1,2 0 0,-3 46 1,6-24-101,3 0 0,11 96 0,-8-141-337,-1-1 0,2 0 1,0 0-1,0 0 0,2 0 0,-1 0 1,2-1-1,-1 0 0,2 0 0,10 16 1,-15-26 17,-1-1 1,1 1 0,-1-1 0,1 1-1,-1-1 1,1 0 0,0 0-1,-1 0 1,1 0 0,0 0 0,3 1-1,22-1-6865,-12-4-2273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58.4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1 135 9524,'5'-12'612,"0"2"0,0-1 0,1 1-1,1 0 1,0 0 0,0 0-1,1 1 1,15-14 0,-19 20-569,1 0-1,-1-1 1,1 2 0,0-1-1,0 1 1,0-1 0,0 1 0,0 0-1,0 1 1,1 0 0,-1 0 0,0 0-1,1 0 1,-1 1 0,1 0 0,-1 0-1,1 0 1,-1 1 0,1-1 0,-1 1-1,8 3 1,-2 0-18,-1 0 1,0 1-1,-1 0 0,1 1 0,-1 0 1,0 1-1,0-1 0,-1 2 1,0-1-1,0 1 0,-1 0 1,0 1-1,-1 0 0,1 0 0,-2 0 1,1 1-1,-1 0 0,-1 0 1,0 0-1,0 0 0,-1 1 0,0-1 1,-1 1-1,0 0 0,-1 0 1,0 11-1,0-11-12,0 0 1,-1 0-1,-1 0 1,0 0-1,0 0 1,-1 0-1,0 0 0,-1-1 1,0 1-1,-1-1 1,0 1-1,-1-1 1,0 0-1,0-1 1,-1 0-1,0 1 0,-1-2 1,0 1-1,0-1 1,-1 0-1,0-1 1,-1 1-1,1-2 1,-1 1-1,-19 9 0,28-16-10,-1 0 0,1 1-1,0-1 1,-1 0 0,1 0-1,0 0 1,-1 0 0,1 0-1,0 0 1,-1 0 0,1 0-1,-1 0 1,1 0 0,0 0 0,-1 0-1,1 0 1,0 0 0,-1-1-1,1 1 1,0 0 0,-1 0-1,1 0 1,0 0 0,-1-1-1,1 1 1,0 0 0,0 0-1,-1-1 1,1 1 0,0 0-1,0 0 1,-1-1 0,1 1-1,0 0 1,0-1 0,0 1-1,0 0 1,-1-1 0,1 1-1,0 0 1,0-1 0,0 1-1,0 0 1,0-1 0,0 1-1,0-1 1,0 1 0,0 0-1,0-1 1,0 1 0,0 0-1,0-1 1,0 1 0,1 0-1,-1-1 1,0 1 0,0 0-1,0-1 1,0 1 0,1 0-1,-1-1 1,0 1 0,1-1-1,8-25 30,36-48 0,3 2 0,112-129 0,-152 192-8,-26 173 1342,16-142-1238,1 0 1,2 0-1,0 0 0,2 0 0,0 0 0,1-1 0,11 35 0,-12-49-289,1 1 0,-1-1-1,1 1 1,0-1-1,1-1 1,0 1-1,0 0 1,0-1 0,1 0-1,7 6 1,-8-8-437,1-1 0,-1 1 0,1-1 0,0 0 0,0-1 0,0 1 0,0-1 0,1 0 1,-1-1-1,0 0 0,1 0 0,-1 0 0,1-1 0,8 0 0,15-1-8358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28.0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7956,'7'9'5638,"10"-5"-3959,20-3-2217,-31-1 1133,105-4 48,-56 1-553,0 3 1,66 7 0,-120-7-90,1-1 1,-1 1-1,0 0 1,1 1-1,-1-1 1,1 0-1,-1 0 1,0 0-1,1 1 1,-1-1 0,0 1-1,0-1 1,1 1-1,-1-1 1,0 1-1,0 0 1,0 0-1,0 0 1,0-1-1,0 1 1,0 0-1,0 0 1,0 0-1,0 1 1,0-1-1,-1 0 1,1 0-1,0 0 1,-1 0 0,1 1-1,-1-1 1,0 0-1,1 1 1,-1-1-1,0 0 1,0 1-1,1-1 1,-1 2-1,-2 3 30,0 0-1,0 0 1,0 0-1,0 0 1,-1 0-1,-7 10 1,1 1 40,-65 102 696,48-81-221,-28 57 0,53-93-537,0 0-1,0 0 0,0 0 1,0 0-1,0 0 0,1 1 1,-1-1-1,1 0 0,-1 1 1,1-1-1,0 0 0,0 0 1,0 1-1,0-1 0,1 0 0,-1 1 1,1-1-1,-1 0 0,1 0 1,0 1-1,0-1 0,0 0 1,2 4-1,0-3-1,0 0 0,0 0 1,0 0-1,1 0 0,-1 0 0,1-1 1,0 0-1,-1 1 0,1-1 0,0-1 1,8 3-1,8 2-14,0-1 0,1-1 0,0-1-1,24 0 1,-18-1-282,-1-2 0,0-2 1,1 0-1,-1-1 0,0-2 0,46-14 0,-56 13-1719,1-1 1,-2-1-1,26-15 1,-9-2-6624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58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90 7988,'28'-84'6384,"-28"83"-6362,0 1 0,0 0 0,0 0 0,0 0 0,0-1 0,0 1 0,0 0 0,0 0 0,0 0 0,0-1 0,0 1 0,0 0 0,0 0 0,0 0 0,1-1 0,-1 1 0,0 0 0,0 0 0,0 0 0,0 0 0,0 0 0,1-1 0,-1 1 0,0 0 0,0 0 0,0 0 0,0 0 0,1 0 0,-1 0 0,0 0 0,0 0 0,0 0 0,1 0 0,-1 0 0,0 0 0,0 0 0,0 0 0,1 0 0,-1 0 0,0 0 0,0 0 0,0 0 0,1 0 0,-1 0 0,6 11 501,0 17 0,5 76 363,-4 0 0,-12 173 0,-58 205-1087,48-413-1539,9-42-6173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59.5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 8932,'-2'-2'3017,"8"2"-1260,17 3-833,31 7-1094,-2-2 375,0-1 0,1-4 0,-1-1 0,80-8-1,-125 9 99,-12 7-135,-18 16-19,16-18-72,-15 17 27,-90 113 444,97-118-403,1 1 0,2 1-1,0 0 1,1 0 0,-8 25-1,17-43-125,1-1 1,0 0-1,0 1 0,0-1 0,0 0 0,0 1 0,1-1 0,0 1 0,-1-1 0,1 1 0,1-1 0,-1 1 0,0-1 0,1 1 0,0-1 0,0 0 0,0 1 0,0-1 0,0 0 1,1 1-1,-1-1 0,1 0 0,0 0 0,0 0 0,0-1 0,0 1 0,1 0 0,-1-1 0,1 0 0,-1 1 0,1-1 0,0 0 0,0 0 0,0 0 0,0-1 0,0 1 0,1-1 1,-1 0-1,0 0 0,1 0 0,4 1 0,13 2 16,1 0-1,-1-1 1,1-1 0,0-2 0,24-1-1,113-17-1232,-38 2-7702,-97 15 304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7:59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20 10229,'3'-20'5420,"-6"32"-3218,-1 49-1591,-1-9-430,2-1 0,3 1 0,2 0-1,9 51 1,-4-60-392,3 13-621,-2-20-2772,-2-25-1833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8:00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26 8692,'2'-1'506,"0"1"1,0-1-1,0 0 0,0 1 0,0-1 1,0 1-1,0 0 0,0 0 1,0 0-1,0 0 0,0 0 0,0 0 1,3 1-1,-4-1-482,0 0 0,-1 1 0,1-1 1,-1 0-1,1 0 0,-1 1 0,1-1 0,0 1 1,-1-1-1,0 0 0,1 1 0,-1-1 0,1 1 1,-1-1-1,1 1 0,-1-1 0,0 1 0,1 0 0,-1-1 1,0 1-1,0-1 0,0 1 0,1 0 0,-1-1 1,0 1-1,0 0 0,0-1 0,0 1 0,0-1 1,0 1-1,0 0 0,0-1 0,0 1 0,0 0 0,-1-1 1,1 1-1,0-1 0,0 1 0,-1 0 0,1-1 1,0 1-1,-1-1 0,1 1 0,0-1 0,-1 1 1,1-1-1,-1 1 0,0 0 0,-10 10 405,9-21-263,2 8-169,0 0 1,0 0-1,1 0 0,-1 0 1,1 0-1,0 0 0,-1 0 1,1 0-1,0 0 0,0 0 1,0 1-1,0-1 0,1 0 1,-1 1-1,0-1 0,1 1 1,1-2-1,0 1 1,-1 0 0,1 1 0,0-1-1,-1 1 1,1-1 0,0 1 0,0 0 0,0 0 0,0 1-1,0-1 1,0 1 0,0-1 0,0 1 0,0 0 0,0 0-1,0 0 1,0 0 0,0 1 0,0-1 0,0 1 0,4 1 0,-4 0 8,0 0 0,0 0 1,-1 1-1,1-1 0,-1 0 1,1 1-1,-1 0 0,0-1 1,0 1-1,0 0 0,-1 0 1,1 0-1,-1 0 0,0 1 1,2 6-1,2 8 36,-2 0 0,-1 0 0,0 1 1,-1-1-1,-2 33 0,0-40-101,-1-1 1,1 0 0,-2 0-1,1 0 1,-1 0-1,-1-1 1,0 1 0,0-1-1,-1 0 1,0 0 0,-1 0-1,1-1 1,-2 0-1,1 0 1,-1 0 0,-1-1-1,1 0 1,-1-1-1,0 1 1,-16 8 0,13-9-1488,0 0 1,-1-1 0,0 0-1,0-1 1,-25 5 0,18-6-5760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8:01.0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7 101 9716,'-1'-5'716,"-1"0"0,1 0 0,0 0-1,1 0 1,-1 0 0,1 0-1,0 0 1,0-6 0,1 9-664,0 0 1,0 1-1,-1-1 0,1 0 1,0 1-1,0-1 0,1 0 1,-1 1-1,0-1 0,0 1 1,1 0-1,-1-1 0,1 1 1,-1 0-1,1 0 0,0 0 1,-1 0-1,1 0 1,0 0-1,0 1 0,-1-1 1,1 0-1,0 1 0,2-1 1,23-5-21,-1 1 0,0 2 0,1 0 0,0 2 0,44 3 0,132 26 128,-201-28-157,8 2 38,0 0 0,-1 0 0,1 1 1,16 8-1,-25-11-29,1 1 1,-1-1-1,0 1 0,0 0 1,0-1-1,0 1 1,0 0-1,-1 0 0,1 0 1,0 0-1,0-1 0,0 1 1,-1 0-1,1 0 1,0 1-1,-1-1 0,1 0 1,-1 0-1,1 0 1,-1 0-1,0 0 0,0 1 1,1-1-1,-1 0 1,0 0-1,0 0 0,0 1 1,0-1-1,0 0 1,0 0-1,-1 1 0,1-1 1,0 0-1,-1 0 1,1 0-1,0 0 0,-1 0 1,0 1-1,1-1 1,-1 0-1,0 0 0,1 0 1,-1-1-1,0 1 1,0 0-1,0 0 0,0 0 1,-1 0-1,-27 29 341,-2-1 0,-55 40 1,-25 21-28,98-77-296,0 0-1,0 1 1,1 0-1,1 1 1,-13 23 0,22-35-29,1 0 0,-1 0 0,1 0 1,-1 0-1,1 0 0,0 0 0,1 0 0,-1 1 1,0-1-1,1 0 0,0 0 0,-1 1 1,1-1-1,1 0 0,-1 0 0,0 1 1,1-1-1,0 0 0,-1 0 0,1 0 1,1 0-1,-1 0 0,0 0 0,1 0 1,-1 0-1,1 0 0,0 0 0,0-1 0,0 1 1,0-1-1,1 1 0,-1-1 0,1 0 1,-1 0-1,1 0 0,0-1 0,0 1 1,-1 0-1,6 1 0,11 6 5,1-1 0,1-1-1,-1-1 1,36 7 0,-52-13-4,32 8 2,1-3 0,0-1 1,0-1-1,45-4 1,-59 0-581,0-2 0,-1-1 0,1-1 1,-1-1-1,0-1 0,-1 0 0,1-2 1,20-12-1,-4-1-5013,0-1-3925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8:01.5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38 9476,'0'-22'5002,"9"10"-3521,-7 12-1462,1-1-1,-1 0 1,1 1-1,-1-1 1,1 1-1,0 0 1,-1-1-1,1 1 1,0 1-1,-1-1 1,1 0-1,-1 1 1,5 0-1,0 1 59,0-1 0,0 1 0,0 1-1,0-1 1,0 1 0,-1 1 0,1-1 0,-1 1-1,0 0 1,0 0 0,0 1 0,0 0 0,5 6-1,-10-9-43,1 1-1,0 0 1,0-1-1,-1 1 1,1 0-1,-1 0 1,0 0-1,0 0 1,0 0-1,0 0 1,-1 0-1,1 0 1,-1 0-1,0 0 1,0 1-1,0-1 1,0 0-1,0 0 1,-1 0-1,0 0 1,1 0-1,-1 0 1,0 0-1,0 0 1,-1 0-1,1 0 1,-1 0-1,1 0 1,-1-1-1,0 1 1,0-1-1,-3 4 1,-8 7 227,0 0 0,-22 17-1,26-23-188,-1 0 0,1 1 0,0 0 0,1 0-1,0 1 1,0 0 0,1 1 0,-8 14-1,14-22-68,0 1 0,1-1 0,0 0 0,-1 0 0,1 0 0,0 0 0,0 0 0,0 0-1,0 0 1,0 0 0,1 0 0,-1 0 0,1 0 0,-1 0 0,1 0 0,0 0 0,0 0-1,0 0 1,0 0 0,0 0 0,0 0 0,0-1 0,1 1 0,-1-1 0,1 1 0,-1-1-1,1 1 1,-1-1 0,1 0 0,0 0 0,0 0 0,0 0 0,-1 0 0,5 1 0,4 3-38,0 0 1,0-1-1,0-1 1,1 0-1,14 3 1,-5-4-218,0 0 0,-1-2 0,1 0 0,0-1 0,-1-1 1,21-5-1,38-12-2545,-3-6-3399,-18 4-2658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8:01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394 0 9492,'17'13'1113,"-1"0"0,0 1-1,-1 1 1,15 18 0,-19-20-979,-2 1 0,0-1 1,0 2-1,-1-1 1,-1 1-1,-1 0 0,0 1 1,0 0-1,-2 0 0,0 0 1,-1 0-1,-1 0 0,0 1 1,-1-1-1,-2 30 0,-4-6 112,-1-1-1,-2 0 1,-1 0-1,-26 65 1,-78 144 308,96-214-514,-6 13 143,-2-1-1,-62 85 1,72-112-642,-2 0 0,-1-1 1,-21 17-1,23-23-1209,-1-1 1,1 0-1,-2-1 0,-28 12 1,3-5-7719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5:59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7077 33 8020,'6'-9'1352,"5"-11"1221,-13 17-2137,-12 9-598,-53 30 380,-2-3 0,-1-3-1,-76 21 1,90-32-182,37-13-27,0-1 1,-1-1-1,1-1 0,-1-1 1,0-1-1,0 0 1,-27-3-1,-141-28 38,80 10-28,42 12-12,-1 3 0,-99 5-1,-132 26-9,170-11 19,-204-3-1,-3-7 21,0 1-5,160-10-72,-107-7-65,198 7 82,0 3 0,-1 4 0,-115 20 0,-68 4 46,77-10 5,126-8-18,0-3-1,-1-3 1,-91-8-1,-141-43 24,-27-2-16,219 44 28,0 6 0,-204 24-1,62-1 130,-752-27-2,766-20-1056,138 1-5935,78 17 796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9:44.2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139 384 7075,'14'-17'1158,"0"0"-1,-1-1 0,-2 0 1,1-1-1,-2-1 0,12-31 1,-18 42-1003,-1 0 0,0 0 0,-1 0 1,0-1-1,-1 1 0,1-1 0,-2 0 1,1 1-1,-2-1 0,1 1 0,-1-1 0,-1 1 1,1-1-1,-2 1 0,1 0 0,-1-1 1,-5-9-1,6 16-128,1 0 1,0 0-1,-1 1 0,0-1 0,1 1 1,-1-1-1,0 1 0,0-1 1,-1 1-1,1 0 0,0 0 1,-1 0-1,1 1 0,-1-1 1,0 0-1,0 1 0,1 0 0,-1 0 1,0 0-1,0 0 0,0 0 1,0 0-1,0 1 0,0-1 1,0 1-1,-1 0 0,1 0 1,0 0-1,0 1 0,0-1 0,0 1 1,0-1-1,0 1 0,0 0 1,0 0-1,0 0 0,1 1 1,-6 2-1,-1 2-35,0 0 0,0 0 0,1 0 1,0 1-1,0 0 0,1 1 0,0 0 0,1 0 1,-1 1-1,-6 11 0,7-7 0,0 1 0,1-1 0,1 1 0,0 0 0,1 0 0,0 0 0,2 0 0,-1 0 0,2 1 0,-1-1 0,2 1 0,0-1 0,1 0 0,5 20 0,-5-23-10,1 0 0,1 0 0,0-1 0,0 1 1,1-1-1,0 0 0,1 0 0,0-1 0,0 1 1,1-1-1,0-1 0,1 1 0,0-1 0,0-1 0,1 1 1,0-2-1,0 1 0,19 9 0,-25-14 7,0-1-1,0 0 1,0 0-1,0 0 1,0 0-1,0 0 1,1-1 0,-1 1-1,0-1 1,0 0-1,1 0 1,-1 0-1,0-1 1,0 1-1,1-1 1,-1 1 0,0-1-1,0 0 1,0 0-1,4-3 1,-2 1 9,-1 0 0,0 0 0,0-1 0,0 0-1,0 0 1,-1 0 0,1 0 0,-1 0 0,0-1 0,0 1 0,3-8 0,1-5 19,0 0-1,-2-1 1,1 0-1,-2 0 1,-1-1-1,2-19 1,3-52 22,6-121 1005,-29 264-635,1-11-407,5-3 44,3 0-1,1 0 1,1 1 0,3 48 0,21 160 63,-2-47-66,-11-135-19,-4-45-11,0 0 1,-2 0-1,-2 29 1,1-50-31,0-1 0,0 1 0,0 0 0,0 0 1,0-1-1,0 1 0,0 0 0,0 0 0,0 0 1,0-1-1,0 1 0,-1 0 0,1 0 0,0 0 1,0-1-1,0 1 0,0 0 0,-1 0 1,1 0-1,0 0 0,0-1 0,0 1 0,-1 0 1,1 0-1,0 0 0,0 0 0,0 0 0,-1 0 1,1 0-1,0 0 0,0 0 0,-1 0 0,1 0 1,0 0-1,0 0 0,-1 0 0,1 0 0,0 0 1,0 0-1,-1 0 0,1 0 0,0 0 0,0 0 1,0 0-1,-1 0 0,1 0 0,0 0 0,0 1 1,0-1-1,-1 0 0,1 0 0,0 0 1,0 0-1,0 1 0,-1-1 0,1 0 0,0 0 1,0 0-1,0 1 0,0-1 0,0 0 0,0 0 1,0 0-1,0 1 0,-1-1 0,1 1 0,-10-19-3529,8 3-2214,3-3-4087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9:44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56 7652,'0'-51'9296,"3"46"-7299,-3 34-1309,-7 75-342,3-66-396,1 1 0,2 0-1,1-1 1,2 1 0,14 72 0,-15-108 33,-1-1-1,1 0 1,0 0-1,0 0 1,0 0-1,0 1 1,0-1-1,0 0 1,0-1-1,1 1 1,2 3-1,5-1-2389,3-6-3444,5-6-5343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28.4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304 0 9604,'4'1'412,"1"0"-1,-1 0 1,1 0-1,-1 1 0,0 0 1,0-1-1,0 1 1,1 1-1,-2-1 1,1 1-1,6 5 0,-4-3-198,0 1 0,-1 0 0,0 0-1,0 0 1,-1 1 0,5 9 0,-2-1-47,0 0 1,-2 1-1,1-1 0,-2 1 1,5 32-1,-6-10 102,-1 1-1,-2 0 0,-1 0 1,-3 0-1,-1 0 1,-1-1-1,-3 0 0,-1 0 1,-1-1-1,-23 47 1,15-42-610,-2-2 1,-2-1 0,-36 49 0,31-53-1828,-1-2 1,-2 0 0,-47 39 0,3-15-7749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9:45.1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57 131 7796,'8'-9'844,"0"0"0,-1-1 0,0 0 0,-1 0 0,0 0 0,-1-1 0,0 0 1,0 0-1,4-22 0,-8 32-817,-1 1 0,0 0 0,0 0 0,0 0 0,0 0 0,0 0 0,0 0 0,0-1 0,0 1 0,0 0 0,0 0 0,0 0 1,0 0-1,1-1 0,-1 1 0,0 0 0,0 0 0,0 0 0,0 0 0,-1-1 0,1 1 0,0 0 0,0 0 0,0 0 0,0 0 0,0 0 0,0-1 0,0 1 1,0 0-1,0 0 0,0 0 0,0 0 0,0 0 0,0-1 0,-1 1 0,1 0 0,0 0 0,0 0 0,0 0 0,0 0 0,0 0 0,-1 0 0,1 0 0,0 0 0,0-1 1,0 1-1,0 0 0,0 0 0,-1 0 0,1 0 0,0 0 0,0 0 0,0 0 0,0 0 0,-1 0 0,1 0 0,0 0 0,0 0 0,0 0 0,0 0 0,0 1 0,-1-1 1,1 0-1,0 0 0,0 0 0,0 0 0,-1 0 0,-12 14 563,-12 22-358,11-8-140,2 1-1,0 1 1,2 0 0,2 0-1,0 1 1,2 0-1,2 0 1,0 0-1,2 56 1,3-64-139,0 0 1,2 0-1,0-1 0,1 1 1,2-1-1,0 1 1,2-1-1,0-1 0,1 0 1,1 0-1,1-1 0,1 0 1,1-1-1,15 18 0,-21-29-171,0-1 0,1 0 0,0 0 0,1 0-1,-1-1 1,1-1 0,12 7 0,-15-10-667,-1 0-1,0 0 1,0-1 0,1 1 0,-1-1 0,0 0 0,1-1 0,-1 1 0,11-2 0,8-2-7618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9:45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10 10165,'-29'-10'6924,"45"18"-6837,7 1-27,1-1 0,0-1 1,0-2-1,0 0 0,1-1 0,30 0 0,-22-2 45,1 2 0,47 12 0,-81-15-96,0-1-1,0 0 1,1 1 0,-1-1-1,0 1 1,0-1-1,0 1 1,0-1 0,1 1-1,-1-1 1,0 1-1,0-1 1,0 1 0,0-1-1,0 1 1,0-1-1,0 1 1,0-1 0,-1 1-1,1-1 1,0 1-1,0-1 1,0 1 0,0-1-1,-1 0 1,1 1-1,0-1 1,0 1 0,-1-1-1,1 0 1,0 1-1,-1-1 1,1 1 0,0-1-1,-1 0 1,1 0-1,-1 1 1,1-1 0,-1 1-1,-18 18 246,-41 34 304,29-27-277,-46 48 1,70-65-259,0 0-1,0 0 1,1 0 0,0 1 0,0 0-1,1 0 1,0 0 0,1 1 0,0 0-1,-3 16 1,7-24-24,-1 0-1,1 0 1,0 0 0,0 0-1,0 0 1,0 0 0,1 0-1,-1 0 1,1 0 0,0-1-1,-1 1 1,1 0 0,1 0-1,-1-1 1,0 1 0,1 0-1,-1-1 1,1 0 0,2 3-1,0 0 4,1-1-1,-1 0 0,1 0 1,0-1-1,1 1 0,-1-1 0,0 0 1,11 4-1,7 0-214,1 0 0,1-1 0,35 4 0,-57-10 162,67 10-2024,-22-1-5809,-27-4-1104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9:45.9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0 11717,'-1'0'223,"0"1"1,0-1-1,0 1 0,1-1 0,-1 1 0,0-1 0,0 1 0,1-1 0,-1 1 1,0 0-1,1-1 0,-1 1 0,1 0 0,-1 0 0,1 0 0,-1-1 0,1 1 0,-1 0 1,1 0-1,0 0 0,-1 0 0,1 0 0,0 0 0,0 0 0,0-1 0,0 1 0,0 0 1,0 1-1,-8 47-865,4-27 1123,-3 9-446,-2 4-148,2 0-1,1 0 0,2 0 1,1 1-1,2-1 0,5 57 1,6-67-2847,6-19-2997,3-9-2377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9:46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3 10741,'0'0'475,"0"0"-407,0 0 0,1 0 0,-1 0-1,0 0 1,0 1 0,0-1 0,0 0 0,0 0 0,0 0 0,0 0-1,0 0 1,0 0 0,1 0 0,-1 0 0,0 0 0,1-1 1289,-1 1-1289,0 0 0,0-1 0,0 1-1,0 0 1,1 0 0,-1 0 0,0 0 0,0 0 0,0 0 0,0 0-1,0 0 1,0 0 0,0-1 0,0 1 0,0 0 0,0 0 0,0 0 0,0 0-1,0 0 1,0 0 0,-1 0 0,13 9 713,12 17-1032,-12-6 437,-2 0 0,0 0 0,-1 1 0,-2 0 0,0 0 0,-1 1 0,-1 0 0,5 44 0,-8-27 27,0 0-1,-3 0 1,-1 0 0,-10 52-1,5-63-194,-1 0-1,-1-1 1,-2 0 0,0-1-1,-2 0 1,-1-1-1,-1 0 1,-1-1 0,-1-1-1,-1-1 1,-1 0-1,-1-1 1,0-1 0,-29 20-1,32-28-2479,7-6-3402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9:47.2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301 175 9588,'1'-5'282,"0"-1"-1,0 0 0,0 0 0,0 0 1,-1 0-1,0 0 0,0 0 0,-1 0 1,0 0-1,0 0 0,0 1 0,0-1 1,-1 0-1,0 1 0,-1-1 0,1 1 1,-1-1-1,0 1 0,0 0 0,0 0 1,-6-5-1,5 6-244,0 0 1,0 0 0,0 0 0,-1 1-1,1-1 1,-1 1 0,0 0 0,0 1-1,0-1 1,-1 1 0,1 0-1,0 0 1,-1 1 0,1-1 0,-1 1-1,0 1 1,1-1 0,-1 1 0,0 0-1,0 0 1,1 0 0,-1 1-1,0 0 1,1 0 0,-1 1 0,1-1-1,-1 1 1,1 0 0,0 1 0,0-1-1,0 1 1,0 0 0,-6 6-1,2-2-36,2 1-1,-1 0 1,1 0-1,0 1 0,0 0 1,1 1-1,1-1 1,0 1-1,0 0 0,0 0 1,2 1-1,-1-1 0,1 1 1,1 0-1,0 0 1,0 0-1,1 0 0,0 0 1,1 0-1,2 17 1,-1-19-4,0-1 1,0 1-1,1-1 1,0 1 0,0-1-1,1 1 1,0-1 0,1 0-1,0 0 1,0-1-1,1 1 1,-1-1 0,2 0-1,-1 0 1,1 0 0,0-1-1,0 0 1,1 0-1,0-1 1,0 0 0,0 0-1,0 0 1,1-1 0,0 0-1,0-1 1,12 4-1,-17-5 11,1-1-1,-1 0 0,1 0 0,0 0 1,0-1-1,-1 1 0,1-1 0,0 0 1,0 0-1,0 0 0,-1-1 0,1 1 1,0-1-1,0 0 0,-1 0 0,1 0 1,-1-1-1,1 1 0,-1-1 0,1 0 1,-1 0-1,0 0 0,0 0 0,0-1 1,0 1-1,0-1 0,-1 0 0,1 1 1,-1-1-1,0-1 0,0 1 0,0 0 1,0 0-1,0-1 0,-1 1 0,1-1 1,-1 1-1,2-8 0,2-13 138,-1 0 1,-1-1-1,-1 1 0,-3-48 1,1 42 74,2-51 506,11 118-651,-4 20 174,-2 1 0,-2 115 1,-24 117 232,15-249-434,-5 55 49,-7 94-781,16-189 422,1 21-195,3-14-2082,4-9-4669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9:47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50 9861,'-5'-3'924,"1"-1"1,0 0-1,0 0 1,0-1-1,1 1 1,-1-1 0,1 0-1,-4-8 1,12 12-915,0 1 0,0-1 1,0 1-1,0-1 0,0 1 0,9 2 1,-4-2-32,-1 1 0,1 1 1,-1 0-1,1 0 0,-1 0 1,0 1-1,10 5 0,-16-7 26,-1 1 0,0-1-1,0 1 1,0-1-1,0 1 1,0-1 0,0 1-1,-1 0 1,1 0-1,-1 0 1,1 0 0,-1 0-1,0 0 1,1 1-1,-1-1 1,0 0 0,-1 1-1,1-1 1,0 1-1,-1-1 1,1 1 0,-1-1-1,0 1 1,0-1-1,0 1 1,0-1 0,0 1-1,0-1 1,-1 1 0,1-1-1,-1 1 1,-1 2-1,-3 9 148,-1-1-1,0 0 0,-1 0 0,-1-1 0,-11 16 1,12-21-75,1 1 0,1 0 0,-1 1 0,1 0 0,0 0 1,1 0-1,0 0 0,1 0 0,0 1 0,0 0 0,1-1 0,-2 19 1,5-26-188,-1 1 1,1-1 0,0 1 0,0-1-1,1 0 1,-1 0 0,0 1 0,1-1-1,0 0 1,-1 0 0,1 0 0,0-1-1,0 1 1,0 0 0,0-1 0,0 1 0,0-1-1,1 1 1,-1-1 0,0 0 0,1 0-1,-1 0 1,1-1 0,-1 1 0,1-1-1,-1 1 1,6-1 0,9 3 123,0-1-1,30 0 1,-13-2 456,0-1 1,36-7-1,-3-12-3348,-60 17 1739,0 0 1,-1-1 0,1 0-1,-1 0 1,0-1-1,10-8 1,1-9-6543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9:47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97 8644,'7'-7'790,"-1"2"-118,1-2-1,-1 1 0,0-1 0,0 1 1,0-2-1,-1 1 0,0-1 1,-1 1-1,0-1 0,5-12 0,-37 66 1533,10-9-2106,1 0 0,2 1 1,2 0-1,2 1 0,1 1 0,2 0 0,-3 43 0,9-66-196,1 0 0,1 0 0,1 0 0,1 0 1,0-1-1,1 1 0,1 0 0,0-1 0,1 0 0,1 0 0,1 0 0,0-1 0,1 0 0,0 0 0,1-1 0,1 0 0,1-1 0,0 0 0,21 20 0,-23-26-1298,1 0-1,-1 0 0,1-1 1,1 0-1,12 4 0,12 4-8055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9:48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 9060,'0'0'122,"0"0"0,0-1 0,0 1 0,0 0 0,0-1 0,0 1 0,0 0 0,0 0 0,0-1 0,0 1 0,0 0 0,0-1 0,0 1 0,0 0 0,0 0 0,0-1 0,1 1 0,-1 0 0,0 0 0,0-1 0,0 1 0,0 0 0,0 0 0,1-1 0,-1 1 0,0 0 0,0 0 0,1 0 0,-1 0 0,0-1 0,0 1 0,1 0 0,-1 0 0,0 0 0,0 0 0,1 0 0,-1 0 0,1-1 0,18-1 1351,28 6-2041,-36-3 1132,267 24 709,-278-25-1236,0 1 1,0 0-1,0 0 1,0 0-1,0-1 1,0 1 0,0 0-1,0 0 1,0 0-1,-1-1 1,1 1-1,0 0 1,-1 0 0,1-1-1,0 1 1,-1 0-1,1-1 1,-1 1-1,1 0 1,-1-1 0,1 1-1,-1 0 1,1-1-1,-1 1 1,0-1-1,1 0 1,-1 1 0,-1 0-1,-29 31 261,24-25-181,-25 26 91,1 2-1,-36 52 1,60-77-200,0 1 1,1 0 0,0 1-1,0 0 1,2-1 0,-1 2 0,2-1-1,-1 0 1,2 1 0,0-1-1,0 1 1,1 0 0,1 22 0,1-29 5,0 0 0,0 0 0,0 0 0,1-1 0,0 1 0,0 0 0,0-1 0,1 1 0,0-1 0,0 0 0,0 0 0,1 0 0,-1 0 0,1-1 0,0 1 1,1-1-1,-1 0 0,1 0 0,0-1 0,0 1 0,0-1 0,0 0 0,0-1 0,1 1 0,-1-1 0,11 3 0,-5-2-327,0-1 0,1 0 0,-1 0 1,1-1-1,18-1 0,-16-1-1295,0 0 0,1-2 0,-1 1 0,14-6 0,-1 0-7647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9:48.7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10485,'0'-1'217,"0"1"1,0-1-1,0 1 1,0-1-1,0 0 1,0 1-1,0-1 0,1 1 1,-1-1-1,0 1 1,0-1-1,1 1 1,-1-1-1,0 1 1,1-1-1,-1 1 1,0-1-1,1 1 1,-1-1-1,1 1 0,-1 0 1,1-1-1,-1 1 1,1-1-1,18-3 1247,22 8-2255,-35-2 1261,1-2-465,0 2-1,0-1 1,-1 1 0,1 0 0,-1 1-1,1-1 1,9 7 0,-14-8 10,-1 0 0,1 0 1,-1 0-1,0 0 0,1 0 0,-1 1 1,0-1-1,0 0 0,0 1 0,0-1 1,0 1-1,0-1 0,0 1 0,-1-1 1,1 1-1,-1-1 0,1 1 0,-1 0 1,1-1-1,-1 1 0,0 0 0,0 0 1,0-1-1,0 1 0,0 0 0,0-1 1,0 1-1,0 0 0,-1-1 0,1 1 1,-1 0-1,1-1 0,-1 1 0,0 0 1,-1 2-1,-7 9 290,1-1 0,-1 1 0,-19 18 0,19-23-225,2 0 0,-1 0 0,1 1 0,1 0 0,-1 0-1,2 1 1,-1 0 0,-6 16 0,12-23-80,0-1 0,0 0 0,0 0 0,0 0 0,0 0 0,1 0 0,-1 0 0,1 0 0,-1 0 0,1 0 0,0 0 0,0 0 0,0 0 0,0 0 0,0 0 0,0 0 0,0-1-1,1 1 1,-1-1 0,1 1 0,-1-1 0,1 1 0,-1-1 0,1 0 0,0 0 0,0 1 0,0-1 0,0-1 0,0 1 0,0 0 0,3 1 0,9 3-17,1 0-1,29 7 1,-19-8-220,0-1 0,0-1 0,-1-2 1,1 0-1,0-2 0,0 0 0,0-2 0,32-8 0,-37 6-1886,0-1 0,0 0 0,20-12 0,-7 0-6774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9:49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2 9652,'1'0'194,"0"0"-1,0-1 1,-1 1-1,1 0 1,0 0-1,-1 0 1,1 0-1,0 0 1,0 0-1,-1 0 1,1 0-1,0 0 0,-1 0 1,1 0-1,0 1 1,0-1-1,-1 0 1,1 0-1,0 1 1,-1-1-1,1 0 1,0 1-1,16 15 863,8 22-823,-13-14 48,-2 0 0,-1 0 1,-1 1-1,-1 0 0,-1 0 0,-2 1 0,4 48 0,-7-31-49,-1-1-1,-3 0 1,-1 1-1,-10 43 1,8-62-240,0 0-1,-2 0 1,0 0-1,-2-1 1,0 0-1,-2-1 1,0-1 0,-19 25-1,20-31-2214,-2-1 1,0-1-1,-26 22 0,9-12-7592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23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63 117 7107,'-3'-117'9429,"-14"217"-8322,3 20-989,-14 211 311,28-293-623,1-1 1,2 0 0,2 1 0,1-1-1,2-1 1,21 61 0,-7-50-1906,-1-21-4350,-6-17-1824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9:59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96 8452,'5'-20'1619,"-2"11"-832,-1 0 1,0 0-1,-1 0 1,0 0-1,0 0 1,-1-13-1,5 88 1072,-4 121 0,-22 81-1831,17-226 124,2-21-147,1 1 0,1-1 0,0 0 0,2 1 0,4 22 0,-4-36-287,0-1 0,0 0-1,1 0 1,0 0 0,0 0-1,1 0 1,7 10 0,-8-13-358,1 0 1,-1 0-1,1-1 1,0 1 0,-1-1-1,2 0 1,-1 0-1,0-1 1,1 1-1,-1-1 1,1 0 0,7 3-1,16-1-8284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9:59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69 129 10117,'-2'-3'360,"1"-1"1,-1 0-1,1 0 0,0 0 1,0 0-1,0 0 1,1 0-1,-1-1 1,1 1-1,0 0 1,0 0-1,1 0 0,-1 0 1,2-7-1,-1 8-249,1 0-1,-1 0 1,1 0-1,-1 0 0,1 1 1,0-1-1,0 0 1,0 1-1,0-1 0,1 1 1,-1-1-1,1 1 1,-1 0-1,6-3 0,-1 2-96,0 0 0,0 0-1,0 1 1,0 0-1,0 0 1,0 0 0,0 1-1,1 0 1,-1 1 0,0 0-1,1 0 1,-1 0-1,0 1 1,1 0 0,8 3-1,-9-3-3,0 2 1,0-1-1,-1 1 0,1 0 0,-1 0 0,1 1 0,-1 0 0,0 0 1,-1 0-1,1 1 0,-1-1 0,0 2 0,0-1 0,0 0 1,-1 1-1,1 0 0,-2 0 0,7 11 0,-8-12-2,-1 0-1,1 0 1,-1 1-1,0-1 1,0 0 0,0 1-1,-1-1 1,0 0-1,0 1 1,0-1-1,-1 1 1,0-1-1,0 0 1,0 1 0,-1-1-1,1 0 1,-1 0-1,-1 0 1,1 0-1,-1-1 1,1 1 0,-1 0-1,-1-1 1,1 0-1,-6 6 1,1-2 10,-1-1 0,1 0 0,-1 0 0,0-1 0,0 0 0,-1-1 1,0 0-1,0 0 0,0-1 0,-1-1 0,1 1 0,-1-2 0,-14 3 0,19-4-24,1 0 0,-1-1 0,0 0 0,0 0 0,0 0 0,0-1 0,0 0 0,1 0 0,-1 0 0,0 0 0,1-1 0,-1 0 0,1-1 0,0 1 0,-1-1 0,1 0 0,0 0 0,1 0 0,-1-1 0,1 0 0,-1 0 0,1 0 0,0 0 0,1-1 0,-1 0 0,-4-7 0,6 9-71,0-1 0,1 1 0,-1 0 0,1-1 0,0 1 1,0-1-1,0 1 0,1-1 0,-1 0 0,1 1 1,0-1-1,0 0 0,0 1 0,0-1 0,1 0 1,-1 1-1,1-1 0,0 1 0,0-1 0,1 1 0,-1-1 1,1 1-1,-1 0 0,1 0 0,0 0 0,0 0 1,0 0-1,1 0 0,-1 0 0,1 1 0,0-1 1,-1 1-1,7-4 0,1-1-889,1 0 0,1 0 0,-1 1-1,1 1 1,0 0 0,1 0 0,-1 1 0,18-3 0,18 1-5589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00.2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763 121 9124,'0'-3'244,"1"0"0,-1 0 0,0 0 0,-1 1 0,1-1-1,0 0 1,-1 0 0,0 0 0,0 1 0,1-1 0,-1 0 0,-1 1 0,1-1-1,0 1 1,-1 0 0,1-1 0,-1 1 0,0 0 0,0 0 0,0 0 0,0 0-1,0 0 1,-4-2 0,-3-4-136,-1 0 0,-1 1 1,-21-11-1,26 15-70,0 0 1,1 1-1,-1 0 1,-1 0 0,1 0-1,0 1 1,0 0-1,0 0 1,-1 1 0,1-1-1,0 1 1,-1 1-1,1-1 1,-12 4-1,14-3-33,1 0-1,0 1 1,-1 0-1,1-1 0,0 1 1,0 0-1,0 1 0,0-1 1,1 1-1,-1-1 0,0 1 1,1 0-1,0 0 0,0 0 1,0 0-1,0 0 0,0 0 1,1 0-1,-1 1 1,1-1-1,0 1 0,0-1 1,0 1-1,1 0 0,-1-1 1,1 7-1,0-1-37,0 0 0,1 0-1,0 0 1,1 0 0,-1 0 0,2 0 0,0-1-1,0 1 1,0-1 0,1 0 0,0 1 0,1-2-1,-1 1 1,2-1 0,-1 1 0,1-2 0,0 1-1,0-1 1,1 1 0,0-2 0,0 1 0,1-1-1,-1 0 1,1-1 0,0 1 0,10 2 0,-17-6 28,0-1 1,0 0-1,0 1 1,0-1 0,0 0-1,0 0 1,0 0 0,1 0-1,-1 0 1,0 0-1,0 0 1,0-1 0,0 1-1,0 0 1,0-1 0,0 1-1,0 0 1,0-1-1,0 1 1,0-1 0,0 1-1,0-1 1,-1 0 0,1 1-1,0-1 1,0 0-1,-1 0 1,1 0 0,0 0-1,-1 1 1,1-1 0,0 0-1,-1 0 1,0 0-1,1 0 1,-1 0 0,0 0-1,1 0 1,-1 0-1,0 0 1,0-1 0,0 1-1,0 0 1,0 0 0,0 0-1,0-2 1,-4-59 309,3 52-210,-3-20 192,1 21-143,2-1 1,-1 0 0,1 0 0,1 1 0,0-1 0,0 0 0,1 0 0,3-15-1,12 64 137,-1 29-115,-3 1-1,-3 0 1,-3 0 0,-4 87 0,-3-129-99,-1 0 0,-1 0 0,-2-1 0,-1 0 0,0 1 0,-2-2 0,-13 29 0,16-42-23,-2 0 1,1-1-1,-2 1 1,1-1-1,-2-1 1,1 0-1,-1 0 1,-1 0-1,0-2 0,0 1 1,-1-1-1,0 0 1,0-1-1,-1-1 1,1 1-1,-19 5 1,1-2-96,-2-1 1,0-1-1,0-2 1,0-1-1,0-1 1,-1-2-1,1-2 1,-1 0-1,0-2 1,1-1-1,-51-13 1,77 15-186,-1-1 0,1 0-1,0 0 1,0 0 0,0-1 0,0 1 0,1-1 0,-1 0 0,-7-8-1,10 9-252,0 0 0,0 0 0,1-1 1,-1 1-1,1-1 0,0 1 0,0-1 0,-1 1 0,2-1 0,-1 0 0,0 1 0,1-1 0,-1-4 0,2-28-9078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01.2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273 242 9172,'1'-11'585,"0"-1"0,-1 1 0,-1-1 0,0 1 0,0-1 0,-1 1 0,-1-1 0,0 1 0,-1 0 0,0 0 0,-7-13 0,9 18-517,-1 0 0,0 0 1,0 1-1,0-1 0,-1 1 1,0 0-1,0 0 1,0 0-1,-1 1 0,0-1 1,1 1-1,-2 0 1,1 1-1,0-1 0,-1 1 1,1 0-1,-1 0 1,0 1-1,0 0 0,0 0 1,-11-2-1,12 4-56,1 0 0,-1 1 0,0 0 0,1 0 0,-1 0 0,1 1 0,0-1 0,-1 1 0,1 0 0,0 0 0,0 0 0,0 1 0,1 0 0,-1-1 0,0 1 0,1 1 0,0-1 0,0 0 0,0 1 0,0 0 0,0-1-1,1 1 1,0 0 0,-1 0 0,-2 9 0,-1 3-16,-1-1-1,2 1 0,0 1 0,1-1 1,-3 31-1,7-34-5,0-1 0,0 0 0,1 1 1,1-1-1,0 0 0,1 1 0,0-1 0,1-1 0,0 1 0,1 0 1,0-1-1,1 0 0,0 0 0,15 18 0,-17-23-14,0-1 1,0 0-1,1 0 0,0-1 0,0 0 0,0 0 1,0 0-1,1 0 0,0-1 0,-1 0 0,1 0 1,0 0-1,1-1 0,-1 0 0,0 0 0,1-1 1,-1 1-1,1-1 0,-1-1 0,1 1 0,0-1 1,-1-1-1,1 1 0,-1-1 0,1 0 0,-1 0 1,1-1-1,-1 0 0,9-4 0,-9 3 20,-1 0 0,1 0-1,-1-1 1,0 0 0,0 0-1,-1 0 1,1-1 0,-1 1-1,0-1 1,0 0 0,-1 0 0,1-1-1,-1 1 1,0-1 0,-1 0-1,1 1 1,-1-1 0,0 0 0,-1-1-1,1 1 1,-1 0 0,0-7-1,2-18 58,-1 1-1,-2-1 0,-5-38 1,3 40 28,-4-89 1205,-12 417-219,8-209-916,4 1 0,5 0-1,14 138 1,-9-192-216,-3-23-215,1 1-1,0 0 0,1-1 1,0 0-1,1 1 1,1-1-1,0-1 0,10 19 1,-15-31-122,1 0 0,0-1 0,0 1 0,-1 0 1,1 0-1,0 0 0,0-1 0,0 1 0,0 0 0,0-1 1,0 1-1,0-1 0,0 1 0,0-1 0,0 0 0,0 1 1,0-1-1,0 0 0,0 0 0,2 0 0,7 2-8818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01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36 9092,'-1'-30'6948,"0"25"-4792,0 19-1570,-4 30-221,-15 63 0,13-80-451,1 0-1,2 0 0,0 1 0,2 0 0,1-1 0,4 53 1,-3-79-21,0 0 1,0 0-1,1 0 1,-1 0-1,0 0 0,0 0 1,0 0-1,1 0 1,-1-1-1,0 1 1,1 0-1,-1 0 1,1 0-1,-1 0 1,1 0-1,-1-1 1,1 1-1,0 0 0,-1-1 1,1 1-1,0 0 1,0-1-1,0 1 1,-1-1-1,1 1 1,0-1-1,2 1 1,17-8-7060,-4-5-1574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01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28 8132,'13'-15'2409,"-1"2"1379,-18 31-2382,-15 33-952,3 0 0,1 1 0,3 1 0,3 1 0,1-1 0,-2 73 0,11-105-419,2-1-1,0 1 1,2 0 0,0-1 0,1 1 0,1-1 0,1 0 0,1-1 0,17 36 0,-19-45-311,0-1 1,1 1-1,0-1 0,1 0 0,0-1 1,0 0-1,1 0 0,0 0 1,0-1-1,1 0 0,0-1 1,0 0-1,1 0 0,-1-1 1,1 0-1,1-1 0,-1 0 1,0 0-1,1-1 0,12 1 1,13-2-4824,-2-7-3259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02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9028,'8'3'5233,"31"1"-4762,95-8 809,-95 0-1074,0 3 1,73 6 0,-111-5-200,-1 0-1,1 0 1,0 0 0,-1 0 0,1 0 0,0 0 0,-1 1 0,1-1 0,-1 0 0,1 0 0,0 1 0,-1-1 0,1 0 0,-1 1 0,1-1 0,-1 0 0,1 1 0,-1-1 0,1 1-1,-1-1 1,1 1 0,-1-1 0,1 1 0,-1-1 0,0 1 0,1-1 0,-1 1 0,0 0 0,1 0 0,-9 18 159,-30 21 63,32-35-192,-58 49 182,-24 23 137,79-68-282,0 0 0,2 1 0,-1 0-1,1 0 1,0 1 0,1 0 0,-5 13 0,10-22-66,0 1 0,0 0 0,0-1 1,0 1-1,0 0 0,1 0 0,-1 0 0,1-1 0,0 1 1,0 0-1,0 0 0,0 0 0,0 0 0,1-1 1,-1 1-1,1 0 0,0 0 0,0-1 0,0 1 0,2 4 1,0-4-1,-1 0 0,1-1 0,-1 1 0,1-1 0,0 1 0,0-1 0,0 0 0,1 0 0,-1 0 0,0 0 0,1-1 0,-1 1 0,6 0 0,8 2-4,0 0 0,1-2-1,-1 0 1,0-1 0,24-2 0,-11-1-327,50-11 1,-34 3-3523,-18 4-1419,-8 3-3711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02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1 9796,'-10'96'8720,"-6"91"-7698,15-167-1154,1 0 0,1 0 0,1 0 1,0-1-1,2 1 0,0-1 0,10 26 0,0-27-2205,1-15-4509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02.9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0 9764,'2'0'286,"1"1"0,-1 0 0,1-1 0,-1 1-1,0 0 1,1 0 0,-1 0 0,0 0 0,0 1-1,0-1 1,1 1 0,-2-1 0,1 1 0,0 0-1,0 0 1,0-1 0,-1 1 0,2 3-1,27 43-454,-24-37 700,9 15-220,-2 0-1,-1 1 0,-1 0 0,-2 1 0,-1 0 0,0 0 0,5 51 1,-12-58-232,0 1 1,-1-1-1,-1 1 1,-1-1 0,0 1-1,-2-1 1,-1 0-1,-1 0 1,0-1 0,-2 0-1,-11 24 1,-78 115 518,60-103-3165,3 0-5389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03.6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507 0 6515,'12'8'6895,"-21"-8"-4151,-14 1-2296,-463 58 1132,524-76-6028,36-9-2339,-33 13-144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24.3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2 282 8580,'-1'-17'545,"1"1"1,0 0-1,2 0 1,0 0-1,0 0 0,2 0 1,0 0-1,1 0 1,11-24-1,-13 34-503,1-1 0,0 1-1,0-1 1,1 1 0,0 1 0,0-1 0,0 1 0,1 0-1,0 0 1,0 0 0,0 1 0,1 0 0,-1 0 0,1 1 0,0-1-1,0 1 1,0 1 0,0 0 0,0 0 0,1 0 0,-1 1-1,15-1 1,-5 2-23,0 1 0,-1 1 0,1 0 0,0 1-1,-1 1 1,0 0 0,0 2 0,0-1 0,-1 2 0,0 0-1,0 1 1,0 1 0,22 17 0,-25-17-14,0 0-1,-1 1 1,0 1 0,0 0-1,-1 0 1,0 1 0,-1 0-1,-1 1 1,0 0 0,0 0 0,-2 1-1,1 0 1,-2 0 0,0 1-1,4 17 1,-8-24 0,0-1-1,-1 1 1,0 0-1,0 0 1,0 0-1,-1-1 1,0 1-1,-1 0 1,0-1-1,0 1 1,-1-1-1,1 0 1,-2 1-1,-5 9 1,3-8 11,-1 1 0,0-2 0,-1 1 0,0-1 0,-1 0 0,1 0 0,-1-1 0,-20 12 0,6-7-40,0-1 0,-1-1 0,0 0 0,0-2-1,-1-2 1,0 0 0,0-1 0,-30 2 0,45-7-114,1 1 0,0-1 0,-1-1 1,-11-1-1,19 1-91,1 1 0,-1 0 0,1 0 0,-1-1 0,0 1 0,1-1 0,-1 1 1,1-1-1,-1 0 0,1 0 0,0 0 0,-1 1 0,1-1 0,0 0 0,0-1 0,-1 1 0,1 0 0,0 0 0,0 0 0,0-1 1,0 1-1,1-1 0,-1 1 0,0 0 0,0-1 0,1 1 0,-1-1 0,1 0 0,0 1 0,-1-1 0,1-2 0,3-21-7070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04.0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557 81 8084,'3'-3'589,"0"0"1,0 0 0,0-1-1,0 1 1,-1-1 0,1 1-1,-1-1 1,0 0 0,2-7-1,-3 11-525,-1-1 1,0 0-1,0 0 0,0 1 0,0-1 0,0 0 1,0 0-1,0 1 0,0-1 0,0 0 0,-1 1 1,1-1-1,0 0 0,0 0 0,-1 1 0,1-1 1,0 0-1,-1 1 0,1-1 0,0 0 0,-1 1 0,0-1 1,-1-1 7,1 1 0,-1 0 0,0 0 0,0 0 0,0 0 0,1 1 0,-1-1 1,0 0-1,0 1 0,0 0 0,0-1 0,-3 1 0,-63-5 494,-126 8 1,132 1-892,0-3 0,-100-11 0,157 8-616,8 0-1283,11 1-2447,9 0-4029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06.1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348 6 6387,'32'1'2524,"6"-1"-447,-29 0-843,-12-1 406,-30-3-1356,1 3-1,-1 0 1,-40 5-1,17-1-197,8-2-3,28-2-14,0 2 0,-1 0-1,1 1 1,-39 9-1,59-11-67,-1 1 0,1-1 0,-1 1 0,0-1 0,1 1 0,-1-1 0,1 1 0,-1 0 0,1-1 0,-1 1-1,1 0 1,0-1 0,-1 1 0,1 0 0,0 0 0,0-1 0,-1 1 0,1 0 0,0 0 0,0-1 0,0 1-1,0 0 1,0 0 0,0-1 0,0 1 0,0 0 0,0 0 0,1 0 0,-1-1 0,0 1 0,0 0 0,1 1-1,12 33-14,-8-23 17,4 18 28,-1 1 0,-2 0-1,-1 0 1,-2 1 0,-1-1 0,-1 1 0,-1 0-1,-2-1 1,-2 1 0,0-1 0,-3 0 0,-17 56-1,21-81-7,1 1-1,0 0 1,1 0 0,-1 0-1,1 0 1,1 0 0,-1 0-1,2 12 1,0-16-11,0 0 0,0-1 0,0 1 0,0 0 0,0-1 1,1 1-1,0-1 0,-1 1 0,1-1 0,0 0 0,0 1 1,0-1-1,1 0 0,-1-1 0,0 1 0,1 0 0,-1-1 0,1 1 1,-1-1-1,1 0 0,0 0 0,5 2 0,10 3 40,1-1 0,-1-1 0,1-1-1,0-1 1,0 0 0,0-1 0,39-4 0,-12-2-393,0-2 0,50-16 0,-89 22 2,1-2 0,-1 1 0,1-1 0,-1 0 0,10-7 1,-15 9-167,0-1 0,0 1 0,0-1 0,0 0-1,0 0 1,0 0 0,-1 0 0,1 0 0,-1 0 0,1 0 0,-1 0 0,2-4 0,0-11-6682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06.5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9364,'6'0'2001,"2"0"32,4-1-1601,6 4-208,5-2-31,6-1 15,4 2 0,3-1-16,4 1-48,2-2-160,2-5-2097,-1-1-1857,-2-4-4914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10.5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 8708,'-41'12'-8692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11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0 8612,'-25'2'6080,"43"3"-4813,42 1-1555,209-15 576,-269 10-272,1 0-1,-1 0 1,0 0-1,0 0 1,1 0-1,-1 0 0,0 0 1,0 0-1,0 0 1,0 0-1,-1 1 1,1-1-1,0 0 1,0 0-1,-1 0 0,1 0 1,0 0-1,-1 0 1,1 0-1,-1 0 1,0 0-1,1 0 1,-1 0-1,-1 1 0,-16 32 290,2-10-175,-2-1-1,-1-1 0,0 0 0,-2-1 0,-35 28 1,23-21-32,-42 47-1,71-70-90,-13 14 17,1 2 1,-16 25-1,32-45-25,0 0 0,0-1 0,0 1-1,0 0 1,0-1 0,1 1-1,-1-1 1,0 1 0,0 0 0,1-1-1,-1 1 1,0-1 0,1 1 0,-1-1-1,1 1 1,-1-1 0,1 1-1,-1-1 1,1 1 0,-1-1 0,1 0-1,-1 1 1,1-1 0,0 0 0,-1 1-1,1-1 1,-1 0 0,1 0-1,0 0 1,-1 1 0,1-1 0,0 0-1,0 0 1,29 8 30,-28-8-23,69 12 226,84 4 0,-140-14-234,-7-2-173,-1 1-1,1-2 1,-1 1-1,1-1 1,-1 0 0,11-3-1,5-8-8294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12.2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35 8836,'4'-14'5427,"-4"14"-5375,0-1 0,0 0 0,0 0 0,0 0 0,0 0 1,1 1-1,-1-1 0,0 0 0,0 0 0,1 0 0,-1 1 0,1-1 0,-1 0 1,1 1-1,-1-1 0,1 0 0,-1 1 0,1-1 0,-1 1 0,1-1 0,0 0 1,-1 1-1,1 0 0,0-1 0,0 1 0,-1-1 0,1 1 0,0 0 0,0 0 1,0-1-1,0 1 0,-1 0 0,1 0 0,0 0 0,0 0 0,1 0 0,6-1 27,0 1-1,0 0 0,0 0 0,0 1 1,0 0-1,15 4 0,-19-5-62,-1 1-1,0 0 1,0 0-1,1 1 1,-1-1-1,0 1 1,0-1-1,0 1 1,0 0 0,0 0-1,-1 0 1,1 1-1,-1-1 1,1 1-1,-1-1 1,0 1-1,0 0 1,3 5-1,-4-4 4,-1-1-1,0 1 0,0-1 0,0 1 1,0-1-1,-1 1 0,1-1 0,-1 1 0,0-1 1,0 0-1,0 1 0,0-1 0,-1 0 0,1 0 1,-1 0-1,0 0 0,-3 4 0,-37 49 193,41-55-208,-45 42 122,36-35-96,1 1 1,0 0-1,0 0 1,-15 21-1,24-30-27,0 0 0,0 0 0,-1 1 0,1-1 0,0 0 0,0 0 0,0 1 1,0-1-1,0 0 0,0 0 0,0 1 0,0-1 0,0 0 0,0 0 0,0 1 0,0-1 0,0 0 0,0 0 0,0 1 0,0-1 0,0 0 0,1 0 0,-1 1 0,0-1 0,0 0 0,0 0 0,0 0 0,0 1 0,1-1 0,-1 0 0,0 0 0,0 0 1,0 1-1,1-1 0,-1 0 0,0 0 0,0 0 0,0 0 0,1 0 0,-1 0 0,0 0 0,0 1 0,1-1 0,17 4 77,18-3 86,26-7 51,63-13 1,-74 10-690,-47 5-1621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13.2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477 33 7619,'39'-2'4485,"-34"-2"-2235,-26-2-1520,-61-5-459,1 3-1,-153 6 0,225 2-268,1 0-3,0 0-1,0 1 1,0 0-1,0 0 1,-14 4-1,20-4 0,0 0 0,0 0 0,0 0 0,1 0 0,-1 0 0,0 0 0,1 1-1,-1-1 1,0 1 0,1-1 0,0 1 0,-1 0 0,1-1 0,0 1 0,0 0 0,0 0-1,0 0 1,0 0 0,0 0 0,1 0 0,-1 0 0,1 0 0,-1 0 0,1 0-1,0 0 1,0 4 0,0 63 15,20 132 0,-4-66 177,-9-58 23,10 103 318,-10 288 1,-37-198-113,-3 31 5,32-285-412,1-1 0,1 1 1,0 0-1,1-1 1,0 1-1,1-1 0,1 0 1,11 28-1,-11-33-10,1-1 1,1-1-1,-1 1 0,1-1 1,1 0-1,-1 0 1,1-1-1,1 0 0,-1 0 1,1 0-1,1-1 0,-1-1 1,1 1-1,14 6 0,7-1-169,0 0 0,1-2 0,0-1-1,1-2 1,-1-1 0,1-1 0,1-2-1,-1-1 1,0-1 0,0-2 0,0-2-1,43-9 1,-65 10-1358,1 0 0,-1 0 0,0-1 0,19-11 0,-4-4-6972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13.7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94 8356,'0'-28'3256,"-1"22"-2846,0 1 0,1 0 0,0-1 0,0 1 0,1-1 0,-1 1 0,1-1 0,0 1 0,1 0 0,1-6 0,5 54 1228,-21 233-534,2-121-1002,10-141-177,2 0-1,-1-1 1,2 1-1,0 0 1,0-1-1,2 0 1,-1 1-1,2-1 1,8 18-1,-10-25-205,0 0 0,1-1 0,0 1 1,0-1-1,0 0 0,0 0 0,1-1 0,0 1 0,8 5 0,-9-7-304,1-1-1,-1 0 0,1 0 1,-1 0-1,1 0 0,0-1 1,0 1-1,0-1 0,0-1 1,0 1-1,0-1 1,0 1-1,9-2 0,10-4-6601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14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145 142 8180,'3'-11'1109,"1"1"0,0 0-1,1 0 1,8-13 0,-8 14-817,0 2 0,1-1 0,0 1 0,1-1 0,12-10 0,-16 16-282,0 0 0,-1 0-1,1 0 1,0 0 0,0 0-1,0 1 1,1 0-1,-1-1 1,0 1 0,0 0-1,1 1 1,-1-1-1,1 0 1,-1 1 0,0 0-1,5 0 1,-4 1 31,0 0 0,-1 0 0,0 0 0,1 1 0,-1 0 0,0-1 0,0 1 0,1 0 0,-2 0-1,1 1 1,0-1 0,0 1 0,-1-1 0,1 1 0,-1 0 0,0 0 0,0 0 0,3 6 0,0-1-14,-1 1 0,0 0-1,-1 0 1,0 0 0,0 0-1,-1 0 1,0 1 0,-1-1-1,0 1 1,0-1 0,-1 1-1,-1 0 1,1-1 0,-1 1-1,-3 9 1,3-14-13,0 0 0,0 1 1,-1-1-1,0 0 0,0 0 0,0 0 0,-1-1 1,0 1-1,1 0 0,-1-1 0,-1 0 0,1 0 1,-1 0-1,0 0 0,0 0 0,0-1 0,0 0 1,0 0-1,-1 0 0,0 0 0,1-1 0,-1 1 1,0-1-1,0-1 0,0 1 0,-1-1 0,-9 2 1,3-2-22,0-1 0,-1-1 0,1 0 0,0 0 0,-1-1 0,1-1 0,0 0 0,0 0 0,1-2 0,-1 1 0,1-1 0,0-1 0,0 0 0,1-1 1,0 0-1,0 0 0,0-1 0,1 0 0,-10-11 0,17 17-55,1 0 1,-1 0-1,1 0 1,-1 0-1,1 0 1,-1 0 0,1 0-1,0 0 1,0-1-1,0 1 1,0 0-1,1-1 1,-1 1-1,1 0 1,-1-1-1,1 1 1,0-1-1,0 1 1,0-1-1,0 1 1,0-1-1,1 1 1,-1 0-1,1-1 1,-1 1 0,1 0-1,0-1 1,0 1-1,0 0 1,0 0-1,1-1 1,-1 1-1,0 0 1,3-2-1,2-1-590,-1 0 0,0 1 0,1 0-1,0 0 1,0 1 0,0 0 0,1 0 0,-1 0 0,1 1-1,-1 0 1,10-2 0,34-3-6458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14.4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740 132 10053,'-71'-53'4298,"38"32"-3774,-49-24 0,77 43-489,0 0 0,0 0 0,0 0 0,0 1 0,-1 0 0,1 0 0,0 0 0,-1 1 0,1 0 0,0 0 0,-1 0 0,1 0 0,0 1 1,-1 0-1,1 0 0,0 0 0,0 1 0,0 0 0,0 0 0,0 0 0,0 1 0,0-1 0,1 1 0,-5 4 0,6-4-32,0-1 0,0 1 0,1 0 0,-1 0 0,1 1 0,0-1 0,0 0 0,0 1 0,0 0 0,0-1 0,1 1-1,0 0 1,0 0 0,0-1 0,0 1 0,0 0 0,1 0 0,0 0 0,0 0 0,0 0 0,0 0 0,1 0 0,-1 0 0,1 0 0,0 0 0,0 0 0,1-1 0,-1 1 0,1 0 0,0-1 0,-1 1 0,6 5 0,-1-1-15,0 1 1,1-2 0,0 1-1,0-1 1,1 0-1,0-1 1,0 1 0,1-2-1,-1 1 1,20 7-1,-22-10 5,0 0 0,0 0 0,1-1 0,-1 0 0,1-1 0,0 1 0,0-1-1,-1-1 1,1 1 0,0-1 0,0 0 0,0-1 0,-1 1 0,1-2 0,0 1 0,-1-1-1,11-3 1,-15 4 14,1-1-1,0 1 1,-1-1-1,1 0 1,-1 0-1,1 0 0,-1 0 1,0 0-1,0 0 1,0-1-1,0 1 1,0-1-1,-1 1 0,1-1 1,-1 0-1,1 0 1,-1 1-1,0-1 1,0 0-1,-1 0 1,2-4-1,-1-4 132,-1-1 1,0 1-1,0-1 1,-3-16-1,-1-15 952,13 57-651,2 14-451,-3 14 113,-1 0 0,-2 1 0,-2 0 0,-3 51 0,-1-77-21,0 0 1,-1-1 0,-1 1 0,0-1-1,-1 0 1,-1 0 0,-1 0 0,0-1-1,-1 1 1,-1-2 0,0 1 0,-1-1-1,-18 23 1,16-27-17,-1 0-1,0-1 0,0 0 0,-1-1 1,0-1-1,-1 0 0,1-1 1,-1 0-1,0-1 0,-1 0 1,1-2-1,-20 4 0,4-3-30,0-1 0,0-1-1,0-1 1,0-2 0,-35-5-1,48 3-109,0 0 1,0-1-1,0-1 0,0 0 0,1-2 0,-21-10 0,30 13-283,0 0 0,1-1 0,-1 1 0,1-1 0,0-1 0,-9-11 0,11 13-355,1-1 0,0 0 0,0 0-1,0-1 1,1 1 0,0-1 0,0 1 0,0-1 0,1 1-1,-2-8 1,1-31-9468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24.6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 27 9092,'0'-1'193,"0"0"0,0-1 0,0 1 0,0 0 0,0 0 0,0 0 0,0 0 0,0 0 0,0-1 0,-1 1 1,1 0-1,0 0 0,-1 0 0,1 0 0,-1 0 0,1 0 0,-1 0 0,0 0 0,1 0 0,-1 0 0,0 1 0,-1-3 0,1 3-136,0 0-1,0 0 1,0-1-1,0 1 1,0 0 0,0 0-1,0 0 1,0 1-1,0-1 1,0 0 0,0 0-1,0 0 1,0 1-1,0-1 1,0 1 0,0-1-1,0 0 1,0 1-1,-1 1 1,-5 2-43,1 1-1,1 0 1,-1 0-1,1 1 1,-7 7-1,-1 8 78,0 1 0,1 1-1,1-1 1,1 2-1,2-1 1,0 1 0,1 1-1,1-1 1,2 1-1,0 0 1,2 0-1,1 0 1,0 0 0,6 44-1,-2-45-101,0 0 0,2 0 1,0-1-1,2 0 0,0 0 0,2 0 0,0-1 0,2 0 0,0-1 0,2 0 0,0-1 1,1-1-1,1 0 0,0-1 0,29 26 0,-37-39-265,0 0 0,0 0 1,1 0-1,-1-1 0,14 5 0,22 1-5376,-7-9-2955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14.8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56 9012,'3'-15'2965,"-3"11"-2480,1 1 0,-1-1-1,1 1 1,-1 0 0,1-1 0,0 1-1,1 0 1,-1-1 0,0 1 0,3-4-1,5 43 1362,-2 92-1192,-15 210 1,-3-61-2940,12-273 1801,-3 21-1498,-4-15-5154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15.2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32 195 9236,'3'-17'992,"1"-1"0,1 1 0,0-1 0,2 1 0,14-30 0,-18 43-935,-1 0 0,1 0 0,0 0 0,0 0 0,0 0 1,0 1-1,0-1 0,1 1 0,0 0 0,0 0 0,0 1 0,0-1 0,0 1 0,0-1 0,0 1 0,1 1 0,-1-1 1,1 1-1,0-1 0,-1 1 0,1 1 0,0-1 0,0 1 0,0 0 0,-1 0 0,1 0 0,6 1 0,5 3-23,-1 0-1,0 1 0,0 1 0,0 0 1,-1 1-1,0 0 0,0 2 1,-1-1-1,0 2 0,0-1 0,-1 2 1,0 0-1,11 14 0,-15-16-35,-1 1 0,0 0-1,0 0 1,-1 0-1,0 1 1,-1 0 0,0 0-1,3 12 1,-6-15 7,0-1 1,-1 1 0,0 0-1,0-1 1,-1 1-1,0 0 1,0-1 0,-1 1-1,0 0 1,0-1-1,-1 1 1,0-1 0,-4 10-1,2-9 0,-1 0 0,1 0 0,-2 0 0,1 0 0,-1-1 0,0 0 0,-1 0 0,0-1 0,0 0 0,0 0 0,-1 0 0,0-1 0,0 0 0,0-1 0,0 0 0,-1 0 0,0-1 0,-16 5-1,-7 0-348,0-2 0,-1-1-1,-64 2 1,35-9-1807,24-9-4131,27 3-1295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15.5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12 10037,'0'-1'124,"0"1"0,0-1 0,-1 0 0,1 1 0,0-1 0,0 1 1,-1-1-1,1 1 0,0-1 0,-1 1 0,1-1 0,-1 1 0,1 0 0,-1-1 1,1 1-1,0-1 0,-1 1 0,0 0 0,1-1 0,-1 1 0,1 0 1,-1 0-1,1 0 0,-1-1 0,1 1 0,-1 0 0,0 0 0,1 0 0,-1 0 1,1 0-1,-1 0 0,0 0 0,1 0 0,-1 0 0,1 0 0,-2 1 1,-9 22 146,10-18-122,-44 140 1478,-31 185 0,71-305-1541,1 0 0,1 0 0,1 0 0,2 0 0,0 0 0,5 35 0,-2-49-97,-1 1 0,1-1 1,1-1-1,0 1 0,0 0 0,1-1 1,1 0-1,0 0 0,0-1 0,1 1 1,0-1-1,0-1 0,1 1 0,0-1 1,1-1-1,11 9 0,-8-8-221,-1-1 0,1 0 0,0-1 0,0-1 0,1 1 0,-1-2 0,17 4 0,-18-6-1243,1 0 0,0-1 0,0 0 0,22-1 0,11-6-8001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16.9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61 9076,'0'-2'249,"0"-1"0,0 1 0,0-1 0,0 1 0,1-1-1,-1 1 1,1-1 0,-1 1 0,1 0 0,0-1 0,0 1 0,0 0 0,0 0-1,0 0 1,0-1 0,1 1 0,-1 0 0,1 1 0,0-1 0,-1 0 0,4-2-1,-2 3-177,0-1-1,0 1 1,0 0-1,0 0 1,0 0-1,0 0 1,0 1-1,0-1 1,0 1-1,1 0 1,-1 0 0,0 0-1,0 0 1,5 1-1,3 2-99,0-1 0,0 1 0,0 1 0,-1 0 0,0 1 0,1 0 0,-2 0 0,14 10 0,-13-7 48,0 0-1,-1 1 0,1 0 1,-2 1-1,1 0 0,-2 0 0,1 0 1,-1 1-1,-1 1 0,0-1 1,5 14-1,-9-20-1,-1-1-1,0 1 1,0-1 0,0 1-1,-1-1 1,1 1 0,-1-1-1,0 1 1,-1 0 0,1-1-1,-1 1 1,0-1 0,0 1-1,0-1 1,-1 0 0,1 1-1,-1-1 1,0 0 0,0 0-1,-1 0 1,1 0 0,-1 0-1,0-1 1,0 1 0,0-1-1,0 0 1,-1 0 0,1 0-1,-1 0 1,0-1 0,0 1-1,0-1 1,0 0 0,-5 2-1,9-4-9,-1 0 0,1 0 0,0 1 0,0-1 0,0 0 0,-1 0 1,1 0-1,0 0 0,0 0 0,0 1 0,-1-1 0,1 0 0,0 0 0,0 0 0,-1 0 0,1 0 0,0 0 0,0 0 0,0 0 0,-1 0 0,1 0 0,0 0 0,0 0 0,-1 0 0,1 0 0,0 0 0,0 0 0,-1 0 0,1 0 0,0 0 0,0-1 0,0 1 0,-1 0 0,1 0 0,0 0 0,0 0 0,0 0 0,-1-1 0,1 1 0,0 0 0,0 0 0,0 0 0,0-1 0,0 1 0,-1 0 0,1 0 0,0 0 0,0-1 0,0 1 0,0 0 0,0 0 0,0-1 0,0 1 0,4-20 80,12-19-118,16-17 59,-19 34 46,0 0-1,-1-1 1,-1 0 0,-1-1 0,-1 0 0,6-29 0,-18 75 137,0 0 1,2-1 0,1 1-1,0 0 1,2 0 0,0 0 0,2 0-1,0-1 1,14 39 0,-15-51-350,0-1 1,1 1-1,1-1 1,-1 0-1,1 0 1,0 0-1,1-1 1,0 0-1,0 0 1,1 0-1,0-1 1,0 0-1,0 0 1,1 0-1,0-1 1,0-1-1,0 1 1,0-1-1,1 0 1,0-1-1,0 0 1,0-1-1,0 0 1,0 0-1,0-1 1,17 1-1,17-4-5464,1-5-4315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17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27 10357,'-15'12'6210,"-13"10"-4565,27-22-1655,0 0 0,1 0 0,-1 0 0,0 0 0,0 0 0,1 0-1,-1 0 1,0 0 0,0 0 0,1 0 0,-1 0 0,0 0 0,1-1 0,-1 1 0,0 0 0,1 0 0,-1-1-1,0 1 1,1 0 0,-1-1 0,0 1 0,1-1 0,-1 1 0,1-1 0,-1 1 0,1-1 0,-1 1 0,1-1-1,-1 0 1,1 1 0,0-1 0,-1 0 0,1 1 0,0-1 0,0 0 0,-1 1 0,1-1 0,0 0 0,0 0-1,0 1 1,0-1 0,0 0 0,0-1 0,-1 1-4,1 0-1,0 0 1,-1-1 0,1 1 0,0 0-1,0 0 1,0-1 0,0 1-1,0 0 1,0-1 0,0 1-1,0 0 1,1 0 0,-1-1-1,0 1 1,1 0 0,-1 0-1,1-1 1,-1 1 0,1 0-1,0 0 1,-1 0 0,1 0-1,0 0 1,0 0 0,0 0-1,0 0 1,0 0 0,0 1-1,0-1 1,0 0 0,0 0 0,0 1-1,0-1 1,0 1 0,1-1-1,-1 1 1,0 0 0,2-1-1,-1 0 7,1 1 0,0 0 1,0 0-1,-1 0 0,1 0 0,0 0 0,0 0 0,0 1 0,-1-1 0,1 1 0,0 0 1,-1-1-1,1 2 0,-1-1 0,1 0 0,-1 0 0,4 3 0,-3-2 6,0 1 0,-1-1 0,1 1 0,-1 0 0,1 0-1,-1 0 1,0 0 0,0 1 0,0-1 0,0 1 0,-1-1 0,1 1 0,-1-1-1,0 1 1,0 0 0,0-1 0,-1 1 0,0 0 0,1 4 0,-2 0 39,1-1 1,-2 0 0,1 1 0,-1-1-1,0 0 1,0 0 0,-1 0 0,0 0-1,-6 10 1,2-6-177,1 0 0,-2-1-1,0 0 1,0 0 0,-1-1-1,0 0 1,0 0 0,-1-1-1,0-1 1,-1 1 0,-17 8 0,-7-7-7273,24-11-877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17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6 9636,'-14'-6'4904,"19"11"-3141,27 9-1562,12-12-74,1-1 1,44-7 0,-49 3-106,1 1 1,74 6-1,-114-4-11,1 0 0,-1 0 0,1 0 0,-1 0 0,0 1 0,1-1 0,-1 0 0,1 1 0,-1-1 0,1 1 0,-1-1 0,0 1 0,1 0 0,-1 0 0,0-1 0,0 1-1,0 0 1,1 0 0,-1 0 0,0 1 0,0-1 0,0 0 0,-1 0 0,1 0 0,0 1 0,0-1 0,-1 0 0,1 1 0,-1-1 0,1 1 0,-1-1 0,1 0 0,-1 4 0,0-1 31,-1 1 1,0 0 0,0-1 0,0 1 0,0-1-1,-1 1 1,0-1 0,0 0 0,0 1 0,-3 3-1,-12 16 146,0 0-1,-1-2 0,-41 39 0,38-41-83,1 0-1,1 2 1,1 0 0,-17 28 0,34-49-104,1 0 1,-1 0 0,0 0 0,1 0-1,-1 0 1,1 0 0,-1 0 0,1 1-1,0-1 1,-1 0 0,1 0-1,0 0 1,0 0 0,-1 1 0,1-1-1,0 0 1,1 0 0,-1 0 0,0 1-1,0-1 1,0 0 0,1 0 0,-1 0-1,0 1 1,1-1 0,-1 0-1,1 0 1,0 0 0,-1 0 0,1 0-1,0 0 1,-1 0 0,1 0 0,0 0-1,0-1 1,0 1 0,0 0-1,0 0 1,0-1 0,0 1 0,0-1-1,0 1 1,0-1 0,0 1 0,1-1-1,-1 0 1,0 1 0,0-1 0,0 0-1,2 0 1,9 2 6,1 0 0,-1-1 0,25-1 0,-26 0 8,103 4 186,2 1-1663,-41-9-7581,-63 3 218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18.2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0 9540,'-2'13'7709,"-4"36"-6569,1-8-870,0-9-138,1-13-169,1-1 0,0 1 0,2 0-1,0-1 1,1 1 0,5 29 0,-5-46-72,0-1-1,0 0 1,1 1-1,-1-1 0,1 0 1,-1 1-1,1-1 1,0 0-1,-1 0 1,1 0-1,0 0 1,0 0-1,0 0 0,-1 0 1,1 0-1,0 0 1,0 0-1,1 0 1,-1 0-1,1 0 1,-1-1-282,0 1 1,0-1 0,0 0 0,0 0 0,0 0-1,0 0 1,1 0 0,-1 0 0,0 0 0,0 0-1,0 0 1,0-1 0,0 1 0,0 0 0,0-1-1,0 1 1,1-2 0,13-7-8801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18.5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7 10949,'-10'10'6272,"-10"9"-5072,0-9-2076,20-10 877,-1-1 1,1 1-1,0 0 0,-1 0 0,1 0 0,-1-1 0,1 1 0,0 0 0,-1 0 1,1-1-1,0 1 0,-1 0 0,1-1 0,0 1 0,-1 0 0,1-1 0,0 1 0,0 0 1,-1-1-1,1 1 0,0-1 0,0 1 0,0-1 0,0 1 0,-1 0 0,1-1 0,0 1 1,0-1-1,0 1 0,0-1 0,0 1 0,0-1 0,0 1 0,0 0 0,1-1 0,-1 1 1,0-1-1,0 1 0,0-1 0,0 1 0,1-1 0,-1 0-17,0-1-1,1 0 1,-1 1 0,1 0-1,0-1 1,-1 1-1,1-1 1,0 1 0,0 0-1,0-1 1,0 1-1,0 0 1,0 0 0,0 0-1,0 0 1,0 0 0,0 0-1,1 0 1,-1 0-1,0 0 1,1 1 0,-1-1-1,1 0 1,-1 1 0,1-1-1,-1 1 1,1 0-1,-1-1 1,1 1 0,-1 0-1,1 0 1,-1 0-1,1 0 1,0 0 0,1 1-1,-1-1 14,1 0-1,-1 1 1,0-1 0,0 0-1,1 1 1,-1 0-1,0-1 1,0 1-1,0 0 1,0 0-1,0 1 1,0-1 0,0 0-1,0 1 1,0-1-1,0 1 1,-1-1-1,1 1 1,-1 0 0,1 0-1,-1-1 1,0 1-1,2 4 1,-1 1 22,-2 1 1,1-1 0,-1 0-1,0 1 1,0-1-1,-1 1 1,0-1 0,0 0-1,-1 0 1,0 1 0,0-1-1,-1-1 1,0 1-1,0 0 1,-7 10 0,-1 2 41,0-2 0,-2 1 0,0-1 0,-18 18 0,-10 0-107,17-21-1806,0-10-4873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18.9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9380,'7'2'6311,"52"13"-5651,-3-13-408,87-8-1,-88 2-209,83 4 0,-136 0-41,-1 0 0,0 0-1,1 0 1,-1 0-1,0 1 1,0-1-1,1 0 1,-1 1-1,0-1 1,0 1 0,1-1-1,-1 1 1,0-1-1,0 1 1,0 0-1,0 0 1,0-1 0,0 1-1,1 1 1,-1-1 2,-1 0 0,0 0-1,0 0 1,1 0 0,-1 0 0,0 0 0,0-1 0,0 1 0,0 0 0,0 0 0,0 0 0,-1 0 0,1 0 0,0 0 0,0 0 0,0-1 0,-1 1 0,1 0 0,-1 0 0,1 0 0,-1 0-1,-5 8 39,0-1-1,-1 0 0,0-1 0,-8 8 1,1-1 34,-54 52 315,-19 21 138,79-78-470,1 1 1,0 0 0,0 0-1,1 0 1,0 0 0,1 1-1,-7 18 1,12-26-55,-1-1 0,0 0 0,1 0 0,0 0 0,-1 0 0,1 1 0,0-1 0,0 0 0,0 0 0,1 0 0,-1 1 0,0-1 0,1 0 1,-1 0-1,1 0 0,0 0 0,0 0 0,0 0 0,0 0 0,0 0 0,0 0 0,2 2 0,0-1-2,0 0 0,1-1-1,-1 1 1,0-1 0,1 0 0,0 0 0,0 0 0,0 0 0,-1 0-1,9 1 1,7 1-108,1-1 0,-1 0-1,38-2 1,-1-3-1623,74-14 0,-54 5-4559,-21 6-2316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19.3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49 8244,'-1'0'282,"1"-1"0,-1 1 0,1-1-1,-1 1 1,1-1 0,0 0 0,-1 1 0,1-1 0,0 0 0,-1 0 0,1 1 0,0-1 0,0 0 0,0 0 0,0 1 0,0-1-1,-1 0 1,1 0 0,1 1 0,-1-1 0,0-1 0,9-15 1568,-8 16-1823,0-1 1,1 1-1,-1 0 0,1 0 1,-1-1-1,1 1 1,-1 0-1,1 0 1,-1 1-1,1-1 1,0 0-1,-1 0 1,1 1-1,0-1 1,0 1-1,0 0 1,0-1-1,-1 1 1,3 0-1,3 1-12,-1 1 1,0-1-1,0 1 0,0 0 0,0 0 0,0 1 1,0 0-1,0 0 0,-1 1 0,0-1 1,1 1-1,-1 0 0,-1 0 0,6 6 0,-8-7-4,1 1-1,-1-1 1,-1 1-1,1-1 0,0 1 1,-1-1-1,0 1 1,0 0-1,0 0 0,0 0 1,0 0-1,-1 0 0,0-1 1,0 1-1,0 0 1,0 0-1,-1 0 0,1 0 1,-1 0-1,0 0 0,0 0 1,0-1-1,-4 8 1,-2 3 85,-1-1 1,0 0 0,-1 0 0,-15 16-1,15-19-22,1 1 0,0-1 0,0 2 0,1-1-1,1 1 1,-8 17 0,13-28-71,1 0-1,0 0 1,-1 0-1,1 1 1,0-1-1,-1 0 1,1 0-1,0 0 1,0 0-1,0 0 1,0 0-1,0 1 1,0-1-1,0 0 1,1 0 0,-1 0-1,0 0 1,1 0-1,-1 0 1,0 0-1,1 0 1,-1 0-1,1 0 1,0 0-1,-1 0 1,1 0-1,0 0 1,1 1-1,0-1-8,1 1-1,-1-1 0,0 0 1,1 0-1,-1-1 1,1 1-1,0 0 0,-1-1 1,1 1-1,0-1 0,4 0 1,6 0-155,0-1 1,0-1-1,0 0 1,12-4 0,63-28-2837,-32 5-3528,-21 6-1452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25.0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1 174 9060,'12'-3'5029,"27"-2"-5150,-27 4 560,22-3-258,1 1 1,49 2 0,-71 2-167,-1 0 0,1 0-1,0 1 1,-1 1 0,0 0 0,0 1 0,0 0 0,0 1-1,22 12 1,-33-16-4,1 0 0,-1 1 0,0-1 0,0 0 0,0 1 0,0-1-1,0 0 1,-1 1 0,1 0 0,0-1 0,-1 1 0,1-1 0,-1 1 0,0 0-1,1-1 1,-1 1 0,0 0 0,0-1 0,0 1 0,0 0 0,0-1 0,0 1-1,-1 0 1,1-1 0,0 1 0,-1 0 0,0-1 0,1 1 0,-1-1 0,0 1-1,0-1 1,0 1 0,-1 1 0,-7 11 109,1-1-1,-20 21 0,15-19-20,-2 5 38,2-5-46,1 1 0,1 0 0,1 1 0,0 0 0,-10 23-1,19-37-85,0 1 0,0-1-1,0 1 1,0-1 0,0 1-1,1 0 1,-1-1 0,1 1-1,0 0 1,0-1 0,0 1 0,1 0-1,0-1 1,-1 1 0,1-1-1,0 1 1,1-1 0,-1 1-1,0-1 1,1 0 0,0 1-1,0-1 1,0 0 0,0 0-1,1 0 1,-1-1 0,1 1-1,-1-1 1,1 1 0,0-1-1,0 0 1,0 0 0,0 0-1,7 3 1,1 0-105,0 0 1,1-1-1,0 0 1,-1-1-1,2 0 1,-1-1-1,0-1 1,0 0-1,1 0 0,21-2 1,-17-1-1030,-1 0 0,1-1 0,0-1 0,-1 0 0,0-2 0,0 0 0,20-10 0,9-12-5501</inkml:trace>
  <inkml:trace contextRef="#ctx0" brushRef="#br0" timeOffset="1">861 21 9332,'-9'-21'3619,"9"21"-3589,0 0 0,0 0 0,0 1 1,0-1-1,0 0 0,0 0 0,0 0 0,0 0 0,0 0 1,0 0-1,0 0 0,0 0 0,0 0 0,0 0 1,0 0-1,0 0 0,0 0 0,0 0 0,0 0 0,-1 1 1,1-1-1,0 0 0,0 0 0,0 0 0,0 0 0,0 0 1,0 0-1,0 0 0,0 0 0,0 0 0,0 0 1,0 0-1,-1 0 0,1 0 0,0 0 0,0 0 0,0 0 1,0 0-1,0 0 0,0 0 0,0 0 0,0-1 1,0 1-1,0 0 0,0 0 0,0 0 0,-1 0 0,1 0 1,0 0-1,0 0 0,0 0 0,0 0 0,0 0 1,0 0-1,0 0 0,0 0 0,0 0 0,0 0 0,0-1 1,0 1-1,0 0 0,0 34 815,1-9-598,-6 138 727,1 52-491,5-173-639,3-1-1,1 0 1,11 45 0,2-36-1942,0-20-4055,-4-11-2326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19.8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0 8644,'29'24'5075,"-23"-19"-4888,0 1 0,-1 0-1,0 0 1,0 0-1,0 0 1,-1 1 0,0 0-1,4 11 1,6 15-15,-2 1-1,-1 0 1,-2 1-1,-1 0 1,-2 0-1,-1 1 1,-2-1-1,-2 1 1,-1 0-1,-1 0 1,-3 0-1,0 0 1,-3-1-1,-1 0 1,-1 0 0,-27 63-1,36-98-175,-53 99 33,18-54-1921,30-40 400,-1 0 1,0 0 0,0 0-1,-13 8 1,-1-3-7484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20.5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9348,'58'0'1519,"188"0"1595,327 16-3299,-545-16 188,14 2 260,-47 2-91,0 0 0,0 0 0,0 1 0,1-1 0,0 1 0,-6 8 0,-4 10 72,1 0 0,1 1 1,1 1-1,1 0 1,-13 53-1,-17 136 456,33-156-598,3 1 0,2 0 0,3-1 0,9 62 0,52 228 73,-39-239-153,-14-63 3,-2 1 1,-1-1-1,-3 1 0,-2 0 1,-7 77-1,3-106-11,0-1 0,-1-1 0,-1 1-1,-1 0 1,0-1 0,-1 0 0,-1-1 0,-10 17 0,11-23-8,0 1 1,0-1-1,-1-1 1,-1 1-1,1-1 1,-2-1-1,1 0 1,-1 0 0,1-1-1,-2 0 1,1 0-1,-1-1 1,-12 4-1,7-5-120,1 0 0,-1 0 0,0-2 0,0 0 0,0-1 0,0 0 0,-23-3 0,-11-5-2540,4-7-3430,19 3-2757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22.3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668 310 7844,'-2'-1'3646,"-11"-3"-842,-29-6-2275,-64 4 158,-159 13 0,43 1-623,205-9-630,27-4-506,9-1 714,2-4 180,0 0-1,-1-2 1,0 0 0,-1-1-1,-1-1 1,30-27 0,-41 34 347,0 0 0,-1 0-1,0-1 1,0 1 0,0-1 0,-1-1 0,0 1 0,-1-1 0,0 1 0,0-1 0,-1 0 0,0-1 0,-1 1 0,0 0-1,0-1 1,-1 0 0,0 1 0,-1-18 0,-11 88 1813,9-5-1719,2-1 0,9 64 0,-6-98-381,0-1 1,1 0 0,1 0 0,1-1-1,1 1 1,1-1 0,0-1 0,1 0-1,15 22 1,-19-34-289,0 0 0,0-1 1,0 1-1,0-1 0,1-1 0,8 6 0,22 7-5736,-5-10-2683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22.8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277 70 8132,'2'-2'283,"-1"0"0,0 0 0,0 0 0,0 0 0,0-1 1,0 1-1,0 0 0,0-1 0,-1 1 0,1 0 0,-1-1 0,0 1 1,0-1-1,0 1 0,0-5 0,-1 6-180,1-1 1,-1 1-1,1 0 0,-1-1 0,0 1 1,0 0-1,1 0 0,-1 0 1,0 0-1,0-1 0,0 1 0,0 0 1,0 1-1,0-1 0,-1 0 1,1 0-1,0 0 0,0 1 0,-3-2 1,-2 0 9,0 1 0,1 0 0,-1 0 0,0 0 0,0 1 0,0 0 0,0 0 0,1 0 0,-1 1 1,0 0-1,-9 2 0,4 0 3,-1 1 1,1 0-1,0 1 0,0 0 1,0 0-1,1 2 1,0-1-1,0 1 1,0 0-1,1 1 0,0 0 1,1 1-1,0 0 1,-9 11-1,13-13-95,1-1-1,-1 0 0,1 1 0,0-1 1,1 1-1,-1 0 0,1 0 1,1 0-1,-1 0 0,1 0 1,1 1-1,-1-1 0,1 0 1,0 0-1,1 1 0,0-1 1,0 0-1,0 0 0,1 0 0,0 0 1,0 0-1,1 0 0,0-1 1,6 10-1,-3-4-124,2-1 0,0 0 0,0-1 0,1 0 0,0 0 0,0-1 0,1 0 0,1-1 0,-1 0 0,1 0 0,1-1-1,-1-1 1,1 0 0,0 0 0,1-1 0,-1-1 0,1 0 0,0-1 0,0 0 0,21 1 0,-31-4 47,0 0 0,0 0 0,0 0 0,1 0-1,-1 0 1,0-1 0,0 1 0,-1-1 0,1 0 0,0 0 0,0 0-1,0-1 1,0 1 0,-1 0 0,1-1 0,-1 0 0,1 0 0,-1 0-1,0 0 1,0 0 0,1 0 0,-1 0 0,-1-1 0,1 1 0,0-1-1,-1 1 1,1-1 0,-1 0 0,0 0 0,0 1 0,1-5 0,2-9 177,0-1-1,-2 0 1,0 0 0,-1-29 0,3-11 277,-3 44-223,1 0 1,1 0 0,0 0-1,1 0 1,6-15-1,-9 26-141,1-1-1,-1 1 0,1-1 0,-1 1 0,1 0 0,0-1 0,-1 1 0,1 0 1,0 0-1,0 1 0,1-1 0,-1 0 0,0 1 0,1-1 0,-1 1 0,1 0 1,-1 0-1,1 0 0,-1 0 0,1 0 0,0 0 0,0 1 0,-1-1 0,1 1 0,0 0 1,0 0-1,0 0 0,-1 0 0,1 1 0,0-1 0,2 1 0,2 1-14,0 0 0,0 0 0,0 1 0,0 0 0,-1 0 0,0 0 0,1 1 0,-1 0 0,-1 0 0,1 1 0,-1 0 0,1 0 0,-1 0 0,-1 0 0,1 1 0,-1 0 0,6 10 0,-7-12-9,-1 1-1,0-1 0,0 1 0,-1-1 1,1 1-1,-1 0 0,0-1 0,0 1 1,-1 0-1,1 0 0,-1 0 0,0-1 1,-1 1-1,1 0 0,-1 0 0,0 0 1,0-1-1,0 1 0,-1 0 0,1-1 1,-1 1-1,0-1 0,-1 0 0,1 0 1,-1 1-1,-5 5 0,-1-1-111,-1 0-1,0-1 0,0 0 1,-1-1-1,0 0 0,0-1 1,0 0-1,-1-1 1,0 0-1,0-1 0,-1-1 1,1 1-1,-1-2 0,1 0 1,-1 0-1,0-1 1,0-1-1,-13-1 0,8-3-1391,18 4 1342,0 0 1,-1 0-1,1 0 0,-1 0 0,1 0 1,0 0-1,-1 0 0,1 0 0,0 0 1,-1 0-1,1 0 0,0 0 0,0-1 0,-1 1 1,1 0-1,0 0 0,-1 0 0,1-1 1,0 1-1,0 0 0,-1 0 0,1 0 1,0-1-1,0 1 0,0 0 0,-1-1 0,1 1 1,0 0-1,0-1 0,0 1 0,0 0 1,0-1-1,-1 1 0,1 0 0,0-1 1,0 1-1,0 0 0,0-1 0,0 1 0,0 0 1,0-1-1,0 1 0,0 0 0,1-1 1,-1 1-1,0 0 0,0-1 0,9-6-6978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23.2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9 10597,'1'10'4443,"0"49"-1652,0-17-2914,-2-1 1,-10 68 0,0-78 143,12-30-21,-1-1 0,-1 1 0,1 0 1,0-1-1,0 1 0,0 0 0,0-1 1,0 1-1,0 0 0,-1-1 0,1 1 0,0-1 1,-1 1-1,1-1 0,0 1 0,-1-1 0,1 1 1,-1-1-1,1 1 0,-1-1 0,1 1 0,-1-1 1,1 0-1,-1 1 0,1-1 0,-1 0 0,1 1 1,-1-1-1,0 0 0,1 0 0,-1 0 0,1 1 1,-1-1-1,0 0 0,1 0 0,-1 0 1,0 0-1,1 0 0,-1 0 0,0 0 0,0-2-6,1 1-1,-1-1 0,1 1 1,0-1-1,-1 0 0,1 1 1,0-1-1,0 1 0,0-1 1,0 0-1,0 1 0,1-1 1,-1 1-1,0-1 0,1 1 1,-1-1-1,1 1 1,1-3-1,13-30-75,4 1 43,2 1-1,1 0 1,2 2-1,0 0 0,56-49 1,-78 77 37,0 1 0,0-1 0,0 1 0,0 0 0,0 0 0,0-1 0,0 1 0,0 1 0,0-1 0,5-1 0,-6 2 4,-1 0 1,1 0-1,0 0 1,0 0-1,0 0 0,-1 0 1,1 0-1,0 0 1,0 1-1,0-1 0,-1 0 1,1 0-1,0 1 1,0-1-1,-1 1 0,1-1 1,0 0-1,-1 1 1,1-1-1,-1 1 0,2 1 1,0 1 11,-1 0-1,1 1 1,-1-1 0,1 0 0,-1 1 0,0 0 0,0-1-1,-1 1 1,1-1 0,-1 1 0,0 0 0,0 5 0,-2 40 104,1-34-128,0-1 0,0 1 0,1-1 1,1 1-1,1-1 0,0 1 0,0-1 1,2 0-1,0 0 0,9 23 0,-11-34-77,-1-1-1,1 0 1,0 1-1,0-1 0,0 0 1,0 0-1,0 0 1,1 0-1,-1 0 0,0-1 1,1 1-1,0-1 1,-1 1-1,1-1 1,0 0-1,-1 0 0,1 0 1,0 0-1,0-1 1,0 1-1,0-1 0,0 0 1,0 0-1,0 0 1,4-1-1,2 0-991,-1 0 0,0-1-1,1-1 1,-1 1 0,0-1-1,-1-1 1,14-7 0,7-6-5263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23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178 157 6771,'5'-10'742,"0"0"-1,0-1 0,-1 1 1,0-1-1,-1 0 1,3-19-1,-6 28-670,1 0 0,-1-1 0,0 1-1,0 0 1,0 0 0,0-1 0,0 1-1,0 0 1,-1 0 0,1 0 0,-1-1 0,1 1-1,-1 0 1,0 0 0,0 0 0,0 0-1,0 0 1,0 0 0,-1 0 0,1 1-1,0-1 1,-1 0 0,0 1 0,1-1 0,-1 1-1,0-1 1,0 1 0,1 0 0,-1 0-1,0 0 1,0 0 0,0 0 0,-1 0-1,1 0 1,0 1 0,0-1 0,0 1 0,-1 0-1,1-1 1,-4 1 0,1 0-24,0 0 0,0 0 0,-1 1 0,1 0 0,0 0 0,0 0 0,0 0 0,0 1 0,0 0 0,0 0 0,0 0 0,1 0 0,-1 1 0,1 0 0,-1 0 0,1 0 0,0 1 0,0-1 0,1 1 0,-1 0 0,1 0 0,0 0 0,0 0 0,-5 10 0,5-8-25,0 0 1,0 0-1,1 0 1,0 1-1,0-1 1,1 1-1,-1-1 1,2 1-1,-1-1 1,1 1-1,-1 0 1,2-1-1,-1 1 1,1 0-1,0-1 1,1 1-1,-1-1 1,1 0-1,3 8 1,4 1-6,1-1 0,0 1 0,0-2 0,2 0 0,0 0 1,0-1-1,21 16 0,-15-13-7,-1 1 1,0 0-1,17 23 0,-33-37-7,1 0-1,-1 0 0,0 0 1,1 0-1,-1 0 1,0 0-1,0 0 0,-1 0 1,1 0-1,0 0 0,-1 0 1,1 1-1,-1-1 1,1 0-1,-1 0 0,0 1 1,0-1-1,0 0 0,-1 1 1,1-1-1,0 0 1,-1 0-1,0 3 0,-1-2 3,0 0-1,0 0 1,0 0-1,-1 0 1,1-1 0,-1 1-1,1-1 1,-1 1-1,0-1 1,0 0-1,0 0 1,0 0-1,-4 1 1,-11 5-56,0-2 0,0 0 0,-1-1 1,-24 3-1,32-6-121,6 0 4,-1-1 0,1 0 0,-1 0 0,1-1 0,-1 1 0,1-1 0,-1 0 0,1-1 0,-1 1 0,-6-3 0,11 3-62,1-1-1,-1 1 1,1 0-1,0-1 1,-1 1-1,1 0 1,0-1-1,-1 1 1,1-1-1,0 1 1,-1-1-1,1 1 1,0-1-1,0 1 1,0 0-1,-1-1 1,1 0-1,0 1 1,0-1-1,0 1 1,0-1-1,0 1 1,0-1-1,0 1 1,0-1-1,0 1 1,0-1-1,0 1 1,1-2-1,3-8-7351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23.9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257 130 9540,'5'-17'1173,"-2"-1"0,0 1 0,-1-1 0,-1 1 0,-1-26 0,-23 126 292,-30 263-771,48-280-651,2 0 0,3 0 1,12 87-1,-9-130-26,2-1 0,0 1-1,2-1 1,13 32 0,-16-45-339,1 0 1,0-1 0,0 1-1,1-1 1,10 12-1,-12-16-348,0 0-1,0-1 1,0 0 0,1 1-1,-1-2 1,1 1-1,0 0 1,0-1-1,0 0 1,0 0 0,6 1-1,-1 0-8333</inkml:trace>
  <inkml:trace contextRef="#ctx0" brushRef="#br0" timeOffset="0.98">21 409 9780,'-13'-14'2338,"9"6"15,1 1-1057,7 4-976,7 3-112,9 1-63,4 2-97,11 5 0,10 4 0,10 2-16,6 2-96,5 0-177,4-1-47,5-5-2081,3-2-1969,-2-3-4962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28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6224 204 7187,'0'-1'62,"-1"0"-1,1 0 0,0 1 1,-1-1-1,1 1 0,-1-1 1,1 0-1,-1 1 0,0-1 1,1 1-1,-1-1 0,0 1 1,1-1-1,-1 1 0,0 0 1,0-1-1,1 1 0,-1 0 1,0-1-1,0 1 1,1 0-1,-1 0 0,0 0 1,0 0-1,0 0 0,1 0 1,-1 0-1,0 0 0,0 0 1,0 0-1,1 0 0,-1 1 1,0-1-1,0 0 0,1 1 1,-1-1-1,0 0 0,-1 1 1,-47 15-504,33-10 767,-53 14-125,-1-3 0,0-4 0,-116 9 0,136-20-134,0-2 0,1-3 0,-1-1 0,1-3 0,0-2 0,-53-17 0,59 13 50,-43-15 36,0 4 1,-173-26 0,241 48-151,-138-13 13,-244 8 0,-318 78 134,669-67-139,-1-2 0,0-2-1,-70-10 1,-150-35-15,145 21-32,34 11 21,-1 4-1,0 4 1,-1 4-1,-179 21 1,-252 20 82,438-36-47,-37 0 38,0-6 0,-153-23 0,217 15-48,-67-23 1,69 17-2,-70-10-1,-21 9 103,-222 5-1,343 13-450,0 1 0,-50 11 1,-6 13-4889,50-13-408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33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88 9492,'-4'-16'1829,"2"-1"0,0-1 0,0-18 0,-12 284 561,0 55-2513,15-289-27,0 1 1,0-1-1,2 0 0,0 0 0,7 21 0,-8-30-159,0 0 1,1 1 0,0-1-1,0 0 1,0-1-1,0 1 1,5 5 0,-5-8-259,0 1 1,0-1 0,0 0 0,0 0 0,0 0-1,0 0 1,1 0 0,-1 0 0,1-1-1,-1 0 1,1 0 0,3 1 0,20 1-7766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33.6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115 166 9700,'3'-12'795,"1"0"0,0 1-1,1-1 1,0 1 0,1 0-1,13-19 1,-15 24-749,1 0 0,-1 0 0,1 1 0,1 0 0,-1 0-1,1 1 1,0-1 0,0 1 0,0 1 0,0-1 0,1 1 0,0 0 0,7-2 0,-12 4-36,1 1 0,-1-1 0,0 1 0,1 0 0,-1-1 0,1 1 0,-1 1 0,1-1 0,-1 0 0,0 0 0,1 1 0,-1 0 0,0-1 1,1 1-1,-1 0 0,0 0 0,0 0 0,4 3 0,-2-1 1,0 0 0,0 1 0,0 0 0,0 0 0,-1 0 0,0 0 0,0 0 0,4 7 0,-1 2 12,1 1 0,-2-1-1,0 1 1,-1 0 0,4 22 0,-6-28-6,-1 0 0,0 0 0,-1 1 1,0-1-1,0 0 0,-1 0 0,0 1 0,0-1 1,-1 0-1,0 0 0,0 0 0,-1-1 0,-7 15 1,7-18-3,0 1 1,0-1 0,0-1-1,-1 1 1,1 0 0,-1-1-1,0 0 1,0 0-1,0 0 1,-1 0 0,1-1-1,-1 0 1,1 0 0,-1 0-1,0 0 1,0-1 0,0 1-1,0-1 1,0-1 0,0 1-1,0-1 1,0 0-1,-9 0 1,-5-2 20,0 0 1,-1 0-1,1-2 0,-23-7 1,34 8-70,-1 0 0,0-1 0,1 0 1,0 0-1,0 0 0,0-1 1,1-1-1,-1 1 0,1-1 1,0 0-1,-6-9 0,11 13-28,0 0-1,0-1 1,1 0-1,-1 1 1,1-1-1,0 0 0,-1 1 1,1-1-1,1 0 1,-1 0-1,0 0 1,1 0-1,-1 0 1,1 0-1,0 0 1,0 0-1,0 0 0,0 0 1,1 0-1,-1 0 1,1 0-1,0 0 1,0 0-1,0 0 1,0 0-1,1 1 0,-1-1 1,1 0-1,-1 1 1,1-1-1,0 1 1,0 0-1,0-1 1,3-1-1,5-6-1031,0 2 0,1-1-1,0 1 1,0 1 0,1 0-1,19-8 1,16-5-5822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25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56 9957,'1'-3'210,"0"1"1,0-1 0,0 1 0,0 0 0,1 0 0,-1-1 0,1 1 0,0 0 0,0 0 0,0 0 0,0 1 0,0-1 0,0 0 0,0 1-1,0-1 1,1 1 0,-1 0 0,1 0 0,-1 0 0,4-1 0,-2 1-135,-1 1 0,1 0 0,0 0 0,-1 0 0,1 0 0,0 1 0,0-1 0,-1 1 0,1 0 1,0 0-1,-1 0 0,1 1 0,3 1 0,0 1-67,1 1 1,-1-1-1,0 1 1,0 1 0,0-1-1,-1 1 1,0 0-1,0 1 1,0-1-1,-1 1 1,0 1 0,5 8-1,-6-3 14,1 1-1,-2-1 0,0 1 1,0 0-1,-2 0 0,1 0 1,-2 0-1,0 0 1,-1-1-1,0 1 0,-1 0 1,0 0-1,-1 0 0,-1-1 1,0 1-1,-1-1 1,-9 17-1,14-29-8,-1 1 0,1-1 0,-1 0 0,0 0 0,1 1 0,-1-1 0,0 0 1,0 0-1,0 0 0,0 0 0,0 0 0,0 0 0,0 0 0,-1 0 0,1 0 0,0-1 0,-2 2 0,2-3 3,1 1-1,-1-1 1,1 0 0,0 0-1,-1 1 1,1-1-1,0 0 1,0 0 0,-1 1-1,1-1 1,0 0-1,0 0 1,0 1 0,0-1-1,0 0 1,0 0-1,0 0 1,0 0 0,0 1-1,1-3 1,10-54 237,44-110-221,-46 144-24,1 1 0,1 1 0,1 0-1,1 0 1,19-23 0,-43 128-132,7-58 139,1 0 1,1 0-1,2 0 0,0 0 1,2 0-1,9 46 0,-9-63-39,1-1-1,0 1 0,0 0 0,1-1 1,0 0-1,0 0 0,1 0 0,0 0 1,1-1-1,-1 1 0,1-2 0,1 1 0,-1-1 1,1 1-1,1-2 0,-1 1 0,1-1 1,0 0-1,0-1 0,0 0 0,0 0 1,15 4-1,-9-5-296,-1 0 1,1 0 0,22 1-1,43-6-5979,-24-5-2473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34.0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728 87 7892,'0'-1'247,"0"-1"-1,0 0 1,0 0 0,0 0 0,0 0 0,0 0 0,-1 0 0,1 0 0,-1 0 0,0 0 0,1 0 0,-1 1 0,0-1-1,0 0 1,0 1 0,0-1 0,0 0 0,0 1 0,-1-1 0,1 1 0,-1 0 0,1-1 0,-1 1 0,-2-2 0,-42-25 233,34 25-413,0 0 0,1 1 0,-1 0 0,0 0 0,-1 1 0,1 1 0,0 0 0,0 1-1,0 0 1,0 1 0,0 0 0,-17 6 0,22-6-51,1 1 1,-1 0-1,1 0 0,-1 0 1,1 1-1,0 0 0,0 0 0,1 0 1,-1 1-1,-5 6 0,8-8-18,1 1 1,-1-1-1,1 1 0,-1 0 0,1 0 0,0 0 1,1 0-1,-1 0 0,1 1 0,0-1 0,0 0 1,0 1-1,0-1 0,1 1 0,0-1 0,0 1 1,1 5-1,-1-6-3,1-1 1,-1 1 0,1-1-1,0 1 1,1 0 0,-1-1-1,0 0 1,1 1-1,0-1 1,0 0 0,0 0-1,0 0 1,1 0-1,-1 0 1,1 0 0,-1-1-1,4 3 1,0-1-4,0 0-1,1 0 1,-1-1 0,1 1 0,0-1-1,0-1 1,0 0 0,10 2 0,-5-1-6,1-1 0,0-1 0,0 0 1,0-1-1,0 0 0,0-1 0,-1-1 1,1 0-1,20-5 0,-28 5 14,0 0-1,1 0 1,-1-1-1,0 1 1,0-1-1,0 0 1,0-1 0,-1 1-1,1-1 1,-1 0-1,0 0 1,0 0-1,0 0 1,-1-1 0,0 1-1,0-1 1,4-7-1,-5 6 70,0-1-1,-1 1 1,1-1-1,-1 0 1,-1 1-1,1-1 0,-1 0 1,0 0-1,-1 1 1,1-1-1,-1 0 1,-1 0-1,1 1 1,-4-8-1,1-2 149,-5-15 832,6 29-624,1 19-336,7 196 110,0-146-97,-3 1-1,-8 69 1,4-123-53,0 1 0,-1-1 0,-1 0 0,-1 0 0,0 0 0,0 0 0,-1-1 0,-1 0 0,-1 0 0,0-1 0,0 1 0,-1-2 0,0 1 0,-17 14 0,11-14 30,0 1 0,-1-2 1,-1 0-1,0-1 0,0-1 0,-1 0 0,0-1 0,0-1 1,-1-1-1,-26 5 0,19-6-24,1-1 0,-1-1 0,0-2 0,0 0 0,-37-5 0,51 3-178,1-1 1,0 0-1,0 0 1,0-1-1,0-1 1,0 1-1,1-2 1,0 0-1,0 0 1,0-1-1,0 0 1,1 0 0,0-1-1,-15-15 1,21 18-235,1 1 1,-1-1 0,1 1 0,-1-1-1,1 0 1,0 0 0,1 0-1,-1-1 1,1 1 0,0 0 0,0-1-1,-1-5 1,2 5-396,0 0 1,0 1-1,0-1 0,1 1 1,-1-1-1,1 1 0,3-9 1,15-28-7261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35.0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1 141 8388,'19'-43'4042,"16"-55"0,-36 176-2412,-17 74-1338,-7 98 4,23-204-392,2 0 0,3 0 1,12 69-1,-11-92-293,17 67-523,-19-83 106,1 0 1,0-1 0,0 1-1,0-1 1,9 11 0,-2-8-3880,0-4-2788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35.3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0 228 9652,'3'-13'362,"-1"0"-1,2 0 1,0 0-1,0 1 1,1-1 0,1 1-1,0 1 1,0-1-1,2 1 1,-1 0-1,1 0 1,1 1-1,14-14 1,-18 19-333,1 0 0,-1 1 0,2 0 1,-1-1-1,0 2 0,1-1 0,0 1 1,-1 0-1,1 0 0,0 1 0,1 0 0,-1 0 1,0 1-1,1 0 0,-1 0 0,1 1 1,-1 0-1,0 0 0,1 0 0,-1 1 1,1 1-1,-1-1 0,0 1 0,0 0 1,10 5-1,-4-1 17,0 1 0,0 1 0,0 0 1,-1 1-1,-1 1 0,1-1 0,-2 2 1,18 20-1,-22-24-25,-1 0 1,1 0-1,-1 1 1,-1 0-1,0 0 1,0 0-1,0 0 1,-1 1-1,0 0 1,-1-1-1,0 1 1,0 0 0,-1 0-1,0 0 1,-1 15-1,-1-17 0,-1-1-1,0 1 1,0-1 0,-1 1-1,0-1 1,0 0 0,0 0-1,-1 0 1,0-1 0,0 1-1,0-1 1,-1 0 0,0 0-1,0-1 1,0 1 0,0-1-1,-1 0 1,0-1 0,0 1-1,-12 4 1,-12 6-63,0-2 1,-64 16-1,75-24-67,-66 16-926,29-11-6200,43-7-913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35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220 80 8612,'0'-2'262,"-1"-7"849,0 0 0,0 0 0,0 0 0,-6-16 0,7 24-1023,-1 0 0,1 0 0,-1 0 0,1 0 0,-1 0 0,1 0 0,-1 1 0,0-1 0,1 0 0,-1 0 0,0 0 0,0 1 0,0-1 0,1 0 0,-1 1 0,0-1 0,0 1 0,0-1 0,-2 0 0,1 1-42,1 0 0,-1 0 1,1 0-1,-1 0 0,1 1 0,-1-1 0,1 0 0,0 1 1,-1-1-1,1 1 0,-1-1 0,1 1 0,0 0 1,-1 0-1,1 0 0,0 0 0,0 0 0,-2 2 0,-10 9 97,1 1-1,0 1 0,1 0 0,0 0 0,1 1 0,1 0 1,1 1-1,-7 17 0,0 4-43,2 0 0,-14 60 0,24-78-63,0-1 0,2 1 0,0 0 0,1 0 0,0 0 0,2-1 0,0 1 0,1-1 0,11 34 0,-10-39-337,1-1 0,1 1 1,0-1-1,0 0 1,1 0-1,11 12 0,-12-16-561,1-1 0,-1 0 0,2-1 0,-1 1 0,1-1 0,0-1 0,0 1 0,0-1 0,13 5 0,4-1-7400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36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0 103 9412,'6'-10'631,"1"0"-1,0 1 0,0 0 0,1 0 0,1 0 1,-1 1-1,1 0 0,12-8 0,-17 14-611,-1 0 0,1 0-1,0 1 1,0-1 0,0 1-1,0 0 1,-1 0 0,1 0-1,1 1 1,-1-1 0,0 1-1,0 0 1,0 0 0,0 0-1,0 1 1,0-1 0,0 1-1,0 0 1,0 1 0,0-1-1,-1 0 1,1 1 0,0 0-1,-1 0 1,1 0 0,-1 0-1,5 5 1,0 0 4,-1 0-1,1 0 1,-2 1 0,1 0-1,-1 1 1,0 0 0,-1-1-1,0 2 1,0-1 0,-1 1-1,-1-1 1,1 1 0,-1 0-1,-1 0 1,0 0 0,-1 1-1,1-1 1,-2 19-1,0-5 3,-2 0 0,0 0-1,-1 0 1,-2 0-1,0-1 1,-2 0 0,-10 26-1,8-30 62,13-28 18,15-34-24,65-135-121,-72 150 146,-2-1-1,-1 0 0,-2 0 0,7-45 0,-19 132 641,2 73 1,3-113-712,1 0 0,1 0 0,1 0 0,0-1 1,2 1-1,0-1 0,0 0 0,2-1 0,10 22 1,-13-32-140,1 0 1,-1 0 0,1-1 0,0 1 0,0-1 0,1 0 0,-1-1 0,1 1-1,0-1 1,1 0 0,-1 0 0,1-1 0,9 4 0,-4-3-1180,1-1 0,-1 0 0,1-1 0,-1 0 1,1-1-1,23-1 0,11-2-7072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36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203 5 9973,'-18'13'5298,"5"9"-3773,12-20-1476,0 0-1,0 0 1,0 0-1,0 0 1,-1 0 0,1 0-1,0 0 1,-1-1-1,1 1 1,-1 0 0,0-1-1,0 1 1,0-1-1,1 0 1,-5 2-1,6-3-53,-1 0 0,1 1 0,-1-1 0,1 0 0,-1 0 0,0 0 0,1 0 0,-1 0 0,1-1 0,-1 1 0,1 0 0,-1 0 0,1 0 0,-1 0 0,1-1 0,-1 1 0,1 0 0,-1 0 0,1-1-1,-1 1 1,1 0 0,-1-1 0,1 1 0,0-1 0,-1 1 0,1 0 0,0-1 0,-1 1 0,1-1 0,0 1 0,-1-1 0,1 1 0,0-1 0,0 1 0,0-1 0,0 1 0,-1-1 0,1 0 0,0 1 0,0-1-1,0 1 1,0-1 0,0 1 0,0-1 0,0 1 0,1-1 0,-1 0 0,0 1 0,0-1 0,0 1 0,0-1 0,1 1 0,0-2 0,12-27-544,-12 27 540,1 1 1,-1-1 0,1 1 0,-1-1-1,1 1 1,0 0 0,-1-1 0,1 1-1,0 0 1,0 0 0,0 0 0,0 0-1,0 1 1,0-1 0,0 1 0,0-1-1,0 1 1,0-1 0,0 1 0,0 0-1,0 0 1,1 0 0,-1 0 0,0 1-1,0-1 1,0 0 0,0 1 0,0 0-1,0-1 1,0 1 0,0 0-1,0 0 1,0 0 0,2 2 0,-2 0 16,1 0 1,-1-1-1,0 1 1,0 1 0,-1-1-1,1 0 1,-1 0-1,1 1 1,-1-1 0,0 1-1,0-1 1,-1 1-1,1-1 1,-1 1-1,1-1 1,-1 1 0,0 0-1,-1-1 1,0 7-1,-3 8 72,-1 1-1,0-1 0,-1 0 1,-1-1-1,-1 1 1,-1-2-1,0 1 0,-20 26 1,14-24-719,0 0 0,-2-1 0,0 0-1,-1-1 1,0-1 0,-27 16 0,39-26-4134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36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 10053,'-13'3'4882,"23"3"-3798,24 5-1000,53 2 264,1-4 0,96-3 0,-234 39 118,29-28-287,2 0 0,0 1 0,-21 27-1,34-38-141,1 1-1,0-1 1,0 1-1,0 0 0,1 0 1,1 1-1,-1-1 1,1 1-1,1 0 0,0 0 1,0 0-1,0 0 1,1 10-1,1-16-33,0 0 0,0 0 0,0 1 0,1-1 1,0 0-1,-1 0 0,1 0 0,0 0 0,1 0 0,-1 0 0,0-1 0,1 1 0,0 0 0,-1-1 1,1 1-1,0-1 0,0 1 0,3 1 0,0 0-13,0 0 0,0-1 0,0 0-1,0 0 1,1-1 0,0 1 0,-1-1 0,12 3 0,7-1-213,-1-1 1,1-1-1,40-1 1,-61-1 178,117-7-2410,-41-2-4499,-34 4-1496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37.1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0 10501,'-6'19'6768,"-12"75"-5842,7-44-704,-9 66 234,19-107-607,0 1 1,1 0-1,0-1 1,0 1-1,1-1 1,1 1-1,-1-1 1,2 0-1,4 14 1,-6-20-522,1 0 1,0 1-1,0-1 0,0 0 1,0 0-1,0-1 0,0 1 1,1 0-1,0-1 1,-1 1-1,5 2 0,17 7-8620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37.5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1 10485,'-6'13'6217,"-10"14"-4763,15-25-1449,0 0 0,0 0-1,0-1 1,0 1-1,-1 0 1,1-1-1,0 1 1,-1-1 0,0 1-1,1-1 1,-1 0-1,0 0 1,0 0 0,0 0-1,1 0 1,-1 0-1,0 0 1,0 0-1,0-1 1,-1 1 0,1-1-1,0 0 1,0 0-1,0 1 1,0-1-1,0 0 1,0-1 0,0 1-1,-3-1 1,4 1-10,1 0-1,0-1 1,-1 1 0,1 0 0,-1-1 0,1 1 0,0 0-1,-1-1 1,1 1 0,0 0 0,0-1 0,-1 1 0,1-1 0,0 1-1,0-1 1,-1 1 0,1-1 0,0 1 0,0-1 0,0 1-1,0-1 1,0 1 0,0-1 0,0 1 0,0-1 0,0 1 0,0-1-1,0 1 1,0-1 0,0 1 0,0-1 0,0 1 0,1-1-1,-1 1 1,0 0 0,0-1 0,1 1 0,-1-1 0,0 1 0,1-1-1,-1 1 1,0 0 0,1-1 0,-1 1 0,0 0 0,1-1-1,-1 1 1,1 0 0,-1 0 0,1-1 0,-1 1 0,0 0 0,1 0-1,0 0 1,26-16-189,-24 15 189,0 0-1,0 0 1,0 1-1,0 0 1,0 0-1,0 0 1,0 0-1,0 0 1,0 0-1,0 1 1,0-1 0,0 1-1,0 0 1,0 0-1,-1 0 1,1 0-1,0 1 1,0-1-1,-1 1 1,1-1-1,-1 1 1,0 0-1,1 0 1,-1 0-1,0 0 1,0 1 0,0-1-1,0 0 1,-1 1-1,1 0 1,-1-1-1,1 1 1,-1 0-1,0 0 1,0-1-1,0 5 1,1 1 7,0-1 0,-1 1 0,0 0 1,0 0-1,-1 0 0,0 0 0,-1 0 1,0-1-1,0 1 0,0 0 0,-1 0 1,-6 14-1,4-13 22,-1-1 1,0 1 0,0-1-1,-1 0 1,0-1-1,-1 1 1,0-1 0,0 0-1,0-1 1,-13 9-1,-23 15-3367,13-11-2460,18-9-2948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37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8 9364,'-22'-7'4499,"25"7"-2355,39 7-1673,-13-1-187,22-2-80,0-2 0,79-8 0,-79 3-180,1 1-1,75 8 1,-127-6-23,0 0 0,1 0-1,-1 0 1,0 0 0,0 0-1,1 0 1,-1 0-1,0 0 1,0 0 0,1 0-1,-1 0 1,0 0 0,0 0-1,0 0 1,1 0 0,-1 1-1,0-1 1,0 0 0,0 0-1,1 0 1,-1 0 0,0 0-1,0 1 1,0-1-1,1 0 1,-1 0 0,0 0-1,0 0 1,0 1 0,0-1-1,0 0 1,0 0 0,0 1-1,0-1 1,1 0 0,-1 0-1,0 0 1,0 1 0,0-1-1,0 0 1,0 0-1,0 1 1,0-1 0,-9 12 37,-24 13 43,28-21-63,-147 116 504,137-106-431,0 1-1,1 0 1,1 1-1,1 0 0,0 1 1,1 1-1,-13 26 1,23-42-85,-1 1 0,1-1 0,0 1 0,0 0 1,0-1-1,0 1 0,1 0 0,-1 0 0,1 0 0,-1 0 1,1 0-1,0 0 0,0 0 0,0-1 0,1 1 0,-1 0 1,1 0-1,-1 0 0,1 0 0,0 0 0,0-1 0,0 1 1,1 0-1,-1-1 0,1 1 0,-1-1 0,1 0 0,0 1 1,0-1-1,0 0 0,0 0 0,0 0 0,0 0 1,1-1-1,-1 1 0,1 0 0,-1-1 0,1 0 0,0 0 1,-1 0-1,1 0 0,0 0 0,0 0 0,3 0 0,13 3-58,0-1-1,0-1 0,0 0 0,0-1 0,26-3 0,112-15-1992,-54-4-6283,-58 11-100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25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201 0 9845,'4'10'4018,"10"10"-3801,-5-8-56,9 17-56,-2 0-1,-1 0 0,-2 2 1,-1 0-1,-1 0 0,-2 1 1,-1 0-1,-1 0 1,-2 1-1,-1 0 0,-2 0 1,-1 0-1,-2 0 0,-1 1 1,-1-1-1,-2-1 0,-2 1 1,0-1-1,-3 0 1,0-1-1,-2 0 0,-1 0 1,-2-1-1,-30 46 0,29-54-293,0-1 0,-2-1-1,-33 31 1,40-42-1305,-1 0 0,0 0 0,0-1 0,-24 10 0,1-5-7113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38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21 9284,'0'-1'237,"0"1"-1,1-1 0,-1 0 0,0 1 1,0-1-1,0 0 0,1 1 1,-1-1-1,0 0 0,1 1 1,-1-1-1,0 1 0,1-1 1,-1 1-1,1-1 0,-1 1 0,1-1 1,-1 1-1,1-1 0,-1 1 1,1-1-1,-1 1 0,1 0 1,1-1-1,22-5 1076,23 7-1238,-43-1-46,-1 0 0,0 0 0,1 1 0,-1 0 0,0-1 0,0 1 0,1 0 0,-1 1 0,0-1 0,0 1-1,0-1 1,0 1 0,-1 0 0,1 0 0,0 0 0,-1 0 0,1 1 0,-1-1 0,0 1 0,3 2 0,-4-1-2,0-1 0,0 1 0,0-1 0,-1 1 0,1-1 0,-1 1 0,0-1 0,0 1 0,0-1 0,0 1 0,0-1 0,-1 1 0,0-1 0,0 1 0,0-1 0,0 0 0,0 1 0,-1-1 0,-2 4 0,-5 11 98,-2-1-1,-1 0 0,-22 26 0,23-30-2,0 0 1,1 0-1,1 1 0,0 1 1,1-1-1,-9 22 0,17-35-116,-1 0-1,1 0 0,0 0 0,-1 0 0,1 0 1,0 1-1,0-1 0,0 0 0,0 0 0,0 0 1,0 0-1,0 0 0,1 0 0,-1 0 0,0 0 1,1 0-1,-1 0 0,0 0 0,1 0 0,-1 0 1,1 0-1,0 0 0,-1 0 0,1 0 0,0 0 1,-1 0-1,1-1 0,0 1 0,0 0 0,0-1 0,0 1 1,-1 0-1,1-1 0,0 1 0,0-1 0,0 1 1,1-1-1,-1 0 0,0 1 0,0-1 0,0 0 1,0 0-1,0 0 0,0 0 0,0 0 0,0 0 1,0 0-1,0 0 0,2-1 0,11 1-48,-1-1 0,0 0 0,17-5 0,-19 4-78,101-21-2015,-40-2-5760,-37 8-992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38.6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0 9284,'2'1'315,"0"-1"0,0 1 0,0-1 0,0 1 0,0-1 0,-1 1 0,1 0-1,0 0 1,-1 0 0,1 0 0,-1 0 0,1 0 0,-1 0 0,1 1 0,-1-1 0,2 3 0,22 30-262,-18-24 388,9 17-174,-1 0 0,-1 0 0,-1 2 0,-2-1 0,-1 2 0,-1-1 0,-1 1 0,-2 1 0,5 50 0,-9-42-142,-1 0 0,-2 1 0,-2-1 1,-1-1-1,-2 1 0,-2-1 0,-15 47 0,13-53-264,-2-1-1,-2-1 0,0 0 0,-2-1 1,-1 0-1,-2-2 0,0 0 1,-2-1-1,-1-1 0,-28 26 1,31-37-2662,6-7-2407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39.0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669 41 7940,'19'1'1680,"18"1"2425,-37-2-4075,0 0 0,0 0-1,0 0 1,0 0-1,0 0 1,0 0-1,0 0 1,0 0-1,0 0 1,0 0-1,0 0 1,0 1 0,0-1-1,0 0 1,0 0-1,0 0 1,0 0-1,0 0 1,0 0-1,0 0 1,0 0-1,0 0 1,0 0 0,0 0-1,0 1 1,0-1-1,0 0 1,0 0-1,0 0 1,0 0-1,0 0 1,0 0-1,0 0 1,0 0-1,0 0 1,0 0 0,1 0-1,-1 0 1,0 0-1,0 0 1,0 0-1,0 0 1,0 1-1,0-1 1,0 0-1,0 0 1,0 0 0,0 0-1,0 0 1,0 0-1,1 0 1,-1 0-1,0 0 1,-22 5 632,-65 11-397,-1-4-1,0-3 1,0-5 0,-1-3-1,-134-16 1,220 15-270,-29-8-818,32 7 787,0 1 0,-1 0 0,1-1 0,-1 1 0,1 0 0,0-1 0,-1 1 0,1 0 0,0-1 0,-1 1 0,1-1 0,0 1 0,-1 0 0,1-1 0,0 1 0,0-1 0,0 1 0,-1-1 0,1 1 0,0-1 0,0 1 0,0-1 0,0 1-1,0-1 1,0 1 0,0-1 0,0 1 0,0-1 0,0 1 0,0-1 0,0 1 0,1-1 0,-1 1 0,0-1 0,0 1 0,0-1 0,1 1 0,-1-1 0,0 1 0,1 0 0,-1-1 0,0 1 0,1-1 0,-1 1 0,0 0 0,1-1 0,-1 1 0,1 0 0,-1 0 0,1-1 0,-1 1 0,1 0-1,-1 0 1,1-1 0,49-29-7071,-12 12-531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39.4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755 31 10149,'-25'3'2161,"-7"-3"16,-7 0-1809,-7 1-224,-7 1-48,-4-4-16,-8-1-32,-7-1-32,-2-1 0,4-1 0,6 0 0,8 2 0,12-1 16,11 4-160,15 1-224,12 1-1825,16 2-1825,18 0-4658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54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12 6515,'19'-2'1648,"81"-7"2630,-90 9-3975,1 0-1,0 0 1,0 1-1,0 0 1,0 1-1,17 6 1,-28-8-292,0-1-1,0 1 1,0 0 0,0 0 0,1 0 0,-1 0 0,0 0 0,0 0 0,0 0-1,0 0 1,1 0 0,-1 0 0,0 0 0,0 0 0,0 0 0,0 0-1,0 0 1,1 0 0,-1 0 0,0 0 0,0 1 0,0-1 0,0 0 0,0 0-1,0 0 1,1 0 0,-1 0 0,0 0 0,0 0 0,0 0 0,0 0 0,0 1-1,0-1 1,0 0 0,0 0 0,1 0 0,-1 0 0,0 0 0,0 1-1,0-1 1,0 0 0,0 0 0,0 0 0,0 0 0,0 0 0,0 1 0,0-1-1,0 0 1,0 0 0,0 0 0,0 0 0,0 0 0,0 1 0,0-1 0,0 0-1,0 0 1,0 0 0,-1 0 0,1 0 0,0 1 0,0-1 0,0 0 0,0 0-1,0 0 1,-16 4 295,-27-1-118,40-3-134,-251 3 164,169-3-178,223-10-413,-88 9-316,32-1-6071,-43 2-1473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54.7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27 9957,'-11'-24'3960,"11"23"-3930,0 1-1,0 0 1,0 0-1,0 0 0,0 0 1,0 0-1,0 0 0,0 0 1,-1 0-1,1-1 0,0 1 1,0 0-1,0 0 0,0 0 1,0 0-1,0 0 0,0 0 1,0 0-1,0 0 1,-1 0-1,1 0 0,0 0 1,0 0-1,0 0 0,0 0 1,0 0-1,0 0 0,-1 0 1,1 0-1,0 0 0,0 0 1,0 0-1,0 0 1,0 0-1,0 0 0,-1 0 1,1 0-1,0 0 0,0 0 1,0 0-1,0 0 0,0 0 1,0 0-1,0 0 0,0 0 1,-1 0-1,1 0 0,0 1 1,0-1-1,0 0 1,0 0-1,0 0 0,0 0 1,0 0-1,0 0 0,0 0 1,0 0-1,0 1 0,0-1 1,0 0-1,0 0 0,0 0 1,0 0-1,0 0 1,0 0-1,0 1 0,0-1 1,0 0-1,0 0 0,-1 45 962,2-11-495,-8 26 146,-23 97 1,17-100-535,-11 102 1,24-145-178,-1 0 1,2 0 0,0 0 0,1 0 0,0 0-1,1 0 1,6 18 0,-7-25-275,1-1 0,0 1 1,1-1-1,0 1 0,0-1 0,8 9 0,-8-11-439,0 0-1,0 0 0,1 0 0,0-1 1,0 1-1,0-1 0,0 0 0,0-1 1,6 3-1,12 2-7389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55.0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47 8900,'5'-5'316,"0"1"-1,0-1 1,1 1-1,0 1 1,0-1-1,0 1 1,0 0 0,0 0-1,0 1 1,1-1-1,-1 1 1,1 1-1,0-1 1,0 1 0,-1 1-1,9-1 1,5 0-167,-1 1 1,1 1-1,0 1 1,28 6-1,-45-8-116,0 1 0,0-1-1,0 1 1,-1 0 0,1 0 0,0 0-1,-1 1 1,1-1 0,0 1 0,-1-1-1,1 1 1,-1 0 0,0 0 0,0 0-1,0 0 1,0 0 0,0 0 0,0 1-1,2 3 1,-3-4-7,-1 1 0,1-1 0,-1 0 1,0 0-1,0 1 0,0-1 0,0 0 0,0 1 0,-1-1 0,1 0 0,-1 0 0,1 1 1,-1-1-1,0 0 0,0 0 0,0 0 0,0 0 0,0 0 0,0 0 0,-1 0 1,1 0-1,-1 0 0,1-1 0,-1 1 0,-3 2 0,-5 5 49,-1 0-1,-1 0 0,0-1 1,0-1-1,0 0 1,-1 0-1,0-2 1,0 1-1,-15 2 1,20-5-66,-1 0 1,0-1 0,0-1-1,0 1 1,0-2 0,0 1-1,0-1 1,0 0 0,0-1-1,0 0 1,0-1 0,0 0-1,0 0 1,0-1 0,-10-4-1,18 6-23,-1 1 0,1-1 1,-1 0-1,1 0 0,-1 0 0,1 0 0,-1 0 0,1 0 0,0 0 0,0-1 0,0 1 1,-1 0-1,1-1 0,0 1 0,1-1 0,-1 1 0,0-1 0,0 1 0,0-3 0,1 3-16,0 0 0,0 0 1,0-1-1,0 1 0,1 0 0,-1 0 0,0-1 0,1 1 0,-1 0 0,1 0 0,-1 0 0,1 0 0,-1 0 0,1 0 0,0 0 0,0 0 1,-1 0-1,1 0 0,0 0 0,1-1 0,3-2-150,0 1 0,1-1 0,-1 1 0,1 0 0,-1 0 0,1 1 0,0-1 0,12-2 0,12 1-2069,1 0 1,0 3 0,51 2-1,-30 1-3460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55.4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670 137 6979,'1'-1'257,"1"0"0,0 0 1,0-1-1,-1 1 0,1-1 0,-1 1 0,0-1 0,1 0 0,-1 1 0,0-1 1,0 0-1,0 0 0,0 0 0,0 0 0,-1 0 0,1 0 0,0 0 0,-1 0 1,0 0-1,1 0 0,-1 0 0,0 0 0,0 0 0,0-3 0,-1 2-93,-1 0 0,1 0 0,0 1 0,-1-1 0,1 0 0,-1 0 0,0 1 0,0-1 0,0 1 0,0-1 0,0 1 0,-1 0 0,1 0 0,-4-2 0,-5-3-10,0 0 0,0 1 0,-1 0 0,0 1 0,0 0 0,0 1 0,-14-3-1,14 6-95,0 0-1,0 1 0,-1 0 0,1 1 0,0 0 1,0 1-1,0 0 0,-22 7 0,28-7-51,1 0-1,0 1 1,0-1 0,0 1 0,1 0-1,-1 0 1,1 0 0,-1 0-1,-7 9 1,11-10-7,-1 0 0,0 1 1,1-1-1,0 1 0,-1-1 0,1 1 1,0-1-1,0 1 0,0 0 0,1 0 0,-1-1 1,1 1-1,-1 0 0,1 0 0,0 0 0,0-1 1,0 1-1,1 0 0,-1 0 0,1 3 0,1-1-1,0 0 0,1 0-1,-1 0 1,1-1-1,0 1 1,0-1-1,0 1 1,1-1-1,0 0 1,-1 0 0,1-1-1,1 1 1,-1-1-1,0 0 1,1 0-1,0 0 1,0-1 0,7 3-1,1 1-4,0-1-1,1-1 1,0 0-1,0-1 1,26 3 0,-34-5 2,0-1 0,1 0 0,-1 0 0,0-1 0,1 0 0,-1 0 0,0-1 0,0 1 0,0-1 0,0 0 0,0-1 0,0 0 0,-1 0 0,7-4 0,-9 4 16,1 1-1,-1-1 1,0 0 0,-1 0 0,1-1 0,0 1-1,-1-1 1,0 1 0,1-1 0,-2 0 0,1 0-1,0 0 1,-1 0 0,0 0 0,1 0 0,-2 0-1,1 0 1,0-1 0,-1 1 0,0 0 0,0-8-1,-1-8 385,2 29-84,1 34-192,-7 49-61,4-52 28,-2-1 1,-12 60 0,13-87-49,-2 0 0,1-1 1,-2 0-1,1 1 0,-2-2 1,1 1-1,-2-1 0,1 1 1,-1-2-1,-1 1 1,0-1-1,-14 14 0,3-9 20,1-1-1,-1-1 1,-1 0 0,0-2-1,-1 0 1,0-1 0,-43 12-1,37-14-55,-1-2-1,1 0 0,-1-2 0,0-1 0,0-1 1,-31-3-1,48 1-91,1 0 0,0-1 0,-1-1 1,1 0-1,0 0 0,-11-6 0,-13-16-2379,31 22 1812,1 1-1,0-1 1,0 0-1,1 0 1,-1 0-1,0 0 1,1 0-1,0 0 1,0 0-1,-1-5 1,0-18-8833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55.9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9 528 9332,'-9'-28'7847,"13"43"-7690,8 11-131,0 0 0,2 0 0,1-2-1,0 0 1,2-1 0,1 0 0,1-2 0,0 0 0,43 34 0,-39-42 5,-23-13-28,1 0 0,0 1 0,-1-1 0,1 0 1,-1 0-1,1 0 0,0 0 0,-1 0 0,1 0 0,-1-1 0,1 1 1,0 0-1,-1 0 0,1 0 0,-1 0 0,1-1 0,-1 1 0,1 0 0,-1-1 1,1 1-1,-1 0 0,1-1 0,0 0 0,0-1 6,1-1 0,-1 0 0,0 0 0,0 0 0,0 0 0,0 0 0,-1 0 1,1 0-1,-1 0 0,0 0 0,0 0 0,0-5 0,-4-184 93,4-130 52,0 314-127,1-1-1,0 0 1,0 0 0,1 1 0,0-1-1,1 1 1,0 0 0,0-1-1,1 1 1,0 1 0,0-1 0,1 0-1,10-12 1,-7 12-18,0 0 0,1 1 1,0 0-1,0 0 0,0 1 0,1 0 0,0 1 0,0 0 0,1 1 1,15-5-1,11-1-7,0 2 0,0 1 0,1 2 1,54 0-1,157 13-34,-170-3-43,-39 1-584,-40-5 592,1-1 0,-1 0 0,0 0 0,0 0 0,0 0 0,1 1-1,-1-1 1,0 0 0,0 0 0,0 0 0,0 1 0,1-1 0,-1 0 0,0 0 0,0 1 0,0-1 0,0 0 0,0 0 0,0 1 0,0-1 0,0 0-1,0 0 1,0 1 0,0-1 0,0 0 0,0 0 0,0 1 0,0-1 0,0 0 0,0 1 0,0-1 0,0 0 0,0 0 0,0 1 0,0-1-1,-1 0 1,1 0 0,0 1 0,-18 15-6505,5-7-2019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56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70 10037,'-1'-2'421,"0"-1"1,0 0-1,0 0 0,1 0 1,-1 0-1,1 0 1,0 0-1,0 0 1,0 0-1,0 0 1,0 0-1,1 0 0,-1 1 1,1-1-1,0 0 1,1-4-1,0 5-380,-1 0 0,1 1 0,-1 0 0,1-1 0,0 1 0,-1 0 1,1 0-1,0 0 0,0 0 0,0 0 0,0 1 0,0-1 0,0 1 0,0-1 0,0 1 0,0-1 0,0 1 0,0 0 0,0 0 0,0 0 0,0 0 0,0 1 0,0-1 0,3 1 0,5 1-30,0 0-1,0 0 1,-1 1-1,1 0 1,-1 1-1,1 0 1,-1 0 0,-1 1-1,1 1 1,-1-1-1,0 1 1,14 13-1,-19-16-5,0 0-1,0 1 1,0-1-1,0 1 0,-1-1 1,0 1-1,0 0 0,0 0 1,0 0-1,-1 0 1,1 0-1,-1 0 0,0 0 1,0 1-1,0-1 0,-1 0 1,0 1-1,0-1 1,0 0-1,0 1 0,-1-1 1,1 0-1,-1 1 0,0-1 1,0 0-1,-1 0 1,1 0-1,-1 0 0,0 0 1,0 0-1,-5 5 0,-2 3 33,0-2 0,-1 0 0,0 0 0,-1-1 0,0 0 0,-1 0 0,0-2 0,-23 13 0,21-13 2,0 1 1,1 0-1,0 1 0,0 1 1,1 0-1,-15 16 1,26-25-40,1-1 0,0 0 0,-1 0 0,1 1 0,0-1 0,-1 0 0,1 1 0,0-1 0,0 1-1,-1-1 1,1 0 0,0 1 0,0-1 0,0 1 0,-1-1 0,1 0 0,0 1 0,0-1 0,0 1 0,0-1 0,0 1 0,0-1 0,0 1 0,0-1 0,0 0 0,0 1 0,0-1 0,0 1 0,1-1 0,-1 1 0,0-1 0,0 0 0,0 1 0,0-1 0,1 1 0,-1-1 0,0 0 0,0 1 0,1-1 0,21 7 2,34-9-23,-52 2 11,29-4-446,-1-1 0,0-2-1,0-1 1,-1-1 0,60-27-1,7-16-9573,-85 44 3731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26.2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481 133 7539,'19'-7'4717,"-28"-2"-2486,-32-3-1354,-218-19-510,107 17-611,150 14 174,0 0 1,0 0-1,0 0 0,0-1 1,0 1-1,0 0 1,0-1-1,-1 0 0,1 0 1,0 1-1,1-1 0,-1 0 1,0 0-1,0-1 0,0 1 1,1 0-1,-4-4 0,5 4-193,0 0 0,0-1 0,0 1-1,1 0 1,-1-1 0,0 1 0,1 0 0,-1 0-1,1-1 1,-1 1 0,1 0 0,-1 0 0,1 0-1,0 0 1,0-1 0,0 1 0,0 0 0,0 0-1,0 1 1,0-1 0,0 0 0,0 0 0,0 0-1,0 1 1,0-1 0,0 1 0,1-1 0,1 0-1,17-12-6320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56.8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60 6595,'-18'44'8806,"3"7"-8055,-8 53 1,22-102-757,-1 7-192,1 1-1,0-1 1,0 1-1,1-1 0,1 17 1,-1-25-13,1-1-1,-1 0 1,1 1 0,-1-1-1,0 0 1,1 1 0,-1-1-1,1 0 1,-1 0 0,0 1-1,1-1 1,-1 0 0,1 0-1,-1 0 1,1 0 0,-1 0-1,1 0 1,-1 0 0,1 1-1,-1-2 1,1 1 0,-1 0-1,1 0 1,-1 0 0,1 0-1,-1 0 1,1 0 0,-1 0-1,1-1 1,-1 1 0,0 0-1,1 0 1,-1 0 0,1-1-1,-1 1 1,0 0 0,1-1-1,-1 1 1,0 0 0,1-1-1,-1 1 1,1-1 0,7-6-6444</inkml:trace>
  <inkml:trace contextRef="#ctx0" brushRef="#br0" timeOffset="1">266 68 7700,'28'-68'6595,"-28"77"-6221,-1 0 1,2 0-1,-1-1 1,4 18-1,-1 3-166,-1 5-10,1 1-1,11 48 0,-13-74-223,2 0 0,-1-1 1,1 1-1,1-1 0,-1 0 0,1 1 1,1-2-1,0 1 0,0-1 1,0 1-1,1-1 0,0-1 0,0 1 1,14 10-1,-17-15-105,-1-1 0,1 1 0,0-1 0,-1 0-1,1 0 1,0 0 0,0 0 0,0 0 0,0 0 0,0-1 0,0 1 0,4-1 0,-5 0-348,0 0 0,0-1-1,0 1 1,-1 0 0,1-1 0,0 0 0,0 1 0,0-1 0,-1 0 0,1 0-1,0 0 1,-1 0 0,3-1 0,8-12-7674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57.1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596 1 8996,'-79'6'5621,"-40"16"-4172,8-1-1065,104-20-366,-42 7 56,-1-2 0,0-2 1,-64-4-1,97-3-398,20-1-1728,31-1-3736,11 2-2797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57.8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466 82 7876,'-7'-2'6272,"-54"-9"-5312,-85 10-579,105 3-58,-1-2 1,1-2 0,-76-12 0,107 10-140,10 0-80,22-4-61,37-2-81,305-4-680,-448 6-1936,28 4-3178,19 2-2025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59.5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60 9412,'-1'0'127,"1"0"0,0-1-1,-1 1 1,1 0 0,0-1-1,0 1 1,-1 0 0,1-1 0,0 1-1,0 0 1,-1-1 0,1 1-1,0 0 1,0-1 0,0 1-1,0-1 1,0 1 0,0 0 0,0-1-1,-1 1 1,1-1 0,0 1-1,0-1 1,1 1 0,-1 0-1,0-1 1,0 1 0,0-1 0,0 1-1,0 0 1,0-1 0,0 1-1,1-1 1,-1 1 0,0 0-1,1-1 1,17-10 1151,32-2-1805,-44 12 928,26-6-350,0 2-1,0 0 0,1 3 1,0 0-1,-1 2 0,1 2 1,56 9-1,-88-11-41,0 0 0,0 0 0,0 1-1,-1-1 1,1 0 0,0 0 0,0 0 0,0 1-1,-1-1 1,1 0 0,0 1 0,-1-1 0,1 1 0,0-1-1,0 1 1,-1-1 0,1 1 0,-1-1 0,1 1-1,-1 0 1,1-1 0,-1 1 0,1 0 0,-1-1-1,1 1 1,-1 0 0,0 0 0,1-1 0,-1 1 0,0 0-1,0 0 1,0 0 0,0 0 0,0-1 0,0 1-1,0 0 1,0 0 0,0 0 0,0 0 0,0-1 0,0 1-1,0 0 1,-1 0 0,1 0 0,0-1 0,-1 1-1,1 0 1,0-1 0,-1 1 0,1 0 0,-1 0-1,1-1 1,-2 2 0,-38 38 564,29-30-427,-19 18 159,3-4-37,-30 37-1,51-54-245,0 1-1,0 0 1,1 0 0,0 0-1,1 0 1,0 1 0,0 0-1,1 0 1,0 0 0,-2 10-1,5-16-15,-1 1-1,1-1 0,0 0 1,0 1-1,0-1 0,0 1 1,1-1-1,-1 0 1,1 1-1,0-1 0,0 0 1,0 0-1,0 1 0,1-1 1,-1 0-1,1 0 0,0-1 1,0 1-1,3 4 1,-1-3 8,1 0 0,-1-1 0,1 1 0,0-1 1,0 0-1,0 0 0,1 0 0,-1-1 1,1 0-1,7 2 0,3 0-4,1-1 0,-1 0 0,1-2 0,0 0 0,-1 0 0,1-2 0,16-2 0,-14-1-165,0 0-1,-1-1 0,22-9 1,-1-2-3538,-14 5-1703,-8 6-3149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0:59.9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14 8292,'0'-1'219,"0"1"1,0-1 0,0 1-1,0-1 1,0 1-1,0-1 1,-1 1 0,1-1-1,0 1 1,0-1 0,0 1-1,0-1 1,-1 1-1,1 0 1,0-1 0,0 1-1,-1-1 1,1 1-1,0 0 1,-1-1 0,1 1-1,0 0 1,-1-1-1,1 1 1,0 0 0,-1-1-1,1 1 1,-1 0 0,1 0-1,-1 0 1,1-1-1,-1 1 1,1 0 0,-1 0-1,1 0 1,-1 0-1,1 0 1,-1 0 0,1 0-1,0 0 1,-2 0 0,-12 20 1761,-4 36-2505,17-55 634,-5 24-32,0 0-1,1 0 0,-2 38 0,7-58-77,-1 1-1,1-1 0,0 0 0,0 1 1,1-1-1,-1 0 0,1 0 0,1 1 1,-1-1-1,1 0 0,-1 0 0,1 0 1,1-1-1,-1 1 0,1 0 0,0-1 0,0 1 1,0-1-1,0 0 0,1 0 0,0 0 1,0-1-1,8 7 0,8-5-2437,1-6-3533,3-4-4978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1:00.3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3 9925,'5'-1'529,"0"0"0,-1 1 0,1 0-1,0-1 1,0 2 0,0-1 0,5 1 0,39 13 389,-26-5-854,41 24 0,-62-32-52,1 0-1,-1 0 1,0 0 0,0 1 0,1-1 0,-1 1 0,0 0 0,0 0 0,-1-1 0,1 1 0,0 1 0,0-1-1,-1 0 1,0 0 0,1 0 0,-1 1 0,0-1 0,0 1 0,0-1 0,0 1 0,-1-1 0,2 5 0,-3-4 7,1 1 1,-1-1 0,0 0 0,0 0 0,0 0 0,0 0 0,0-1-1,-1 1 1,0 0 0,1 0 0,-1-1 0,0 1 0,0-1-1,0 0 1,0 1 0,-3 1 0,-6 5 109,-1-1-1,1 0 1,-1 0 0,0-1-1,-1-1 1,0 0 0,-18 6-1,20-10 16,1 2-1,0-1 0,0 1 1,0 1-1,0 0 0,-10 7 0,18-11-123,1 1-1,-1-1 1,1 0-1,0 1 1,0-1-1,-1 0 1,1 1-1,0-1 1,0 1-1,0 0 0,0-1 1,1 1-1,-1 0 1,0 0-1,1 0 1,-1-1-1,1 4 1,0-2-16,0-1 1,0 1 0,1-1 0,0 1-1,-1-1 1,1 0 0,0 1-1,0-1 1,0 0 0,0 0-1,1 0 1,-1 0 0,1 0 0,-1 0-1,1 0 1,0 0 0,2 2-1,3 2 11,1 0-1,0 0 1,1 0 0,-1-1-1,1 0 1,0-1-1,0 0 1,1 0-1,-1-1 1,1 0 0,-1-1-1,1 0 1,11 0-1,19 2-289,79-5-1,-54-1-697,-57 2 436,28 2-6767,-20 3-1799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1:00.6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1278 44 8372,'0'0'115,"0"0"0,0-1 1,1 1-1,-1 0 0,0 0 1,0 0-1,1-1 0,-1 1 1,0 0-1,0-1 0,0 1 0,0 0 1,0-1-1,1 1 0,-1 0 1,0-1-1,0 1 0,0 0 0,0-1 1,0 1-1,0 0 0,0-1 1,0 1-1,0 0 0,0-1 1,0 1-1,0 0 0,0-1 0,0 1 1,-1 0-1,1 0 0,0-1 1,0 1-1,0 0 0,0-1 1,-1 1-1,1 0 0,0 0 0,0-1 1,0 1-1,-1 0 0,1 0 1,0-1-1,-1 1 0,1 0 0,-23-9 1418,-27 1-1185,-334 14 610,84 3-219,-41-27 34,181 7-1058,141 12-84,20 3-1189,30 9-4100,-22-9 3602,23 9-6028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1:01.0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 10053,'2'-2'374,"0"0"0,1-1 0,-1 1 0,1 0 0,0 0 1,-1 0-1,1 1 0,0-1 0,0 1 0,0-1 0,0 1 1,7-2-1,-4 2-206,0 0-1,0 0 1,0 1 0,0 0 0,0 0 0,1 0-1,5 2 1,-7-2-144,-1 1-1,1 0 1,-1 0 0,1 0-1,-1 1 1,0-1-1,1 1 1,-1 0-1,0 0 1,0 1 0,0-1-1,-1 1 1,1 0-1,0 0 1,-1 0-1,0 0 1,0 1 0,0-1-1,0 1 1,4 6-1,-4 2 11,0-1 0,-1 0 0,0 1 0,-1 0 0,0-1 1,0 1-1,-1 0 0,-1-1 0,0 1 0,-1 0 0,0-1 0,-1 0 0,0 1 0,-7 14 0,8-18 31,-1-1 1,0 0 0,-1 0-1,1 0 1,-2-1-1,1 1 1,0-1 0,-1 0-1,0 0 1,-1 0 0,1-1-1,-1 0 1,0 0-1,-1-1 1,1 1 0,-1-1-1,1-1 1,-1 1-1,-1-1 1,1 0 0,0-1-1,-12 3 1,102-14-97,0 4 0,143 10 0,-217-3-552,8-3-82,-15-11-7489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1:58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3100 19 6851,'9'-6'4430,"-13"10"-2581,-14 10-1469,-6 6-303,-1 0 0,0-2 1,-1-1-1,-1-1 0,-1-2 0,0 0 0,-1-2 0,0-1 0,-1-1 0,-58 10 1,75-19-60,0 0 1,1 0 0,-1-2 0,0 1-1,0-2 1,0 0 0,1 0 0,-1-1-1,1-1 1,-16-6 0,-12-8 13,-65-40 0,77 40-28,0 2-1,-1 1 1,0 2-1,-38-13 1,37 21 7,-1 1 0,0 1 0,1 1 0,-1 2 1,-37 5-1,-28-1 98,-374 10 128,383-11-200,-160-15 0,14-1-12,90 9-32,-98 4 14,138 10-517,-88 5 1858,96-18-3250,0-12-4125,71 8-2025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2:01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2489 8 7603,'11'-7'4448,"-21"11"-2783,-21 13-1441,11-4-184,-1-1 0,0-1 1,0-1-1,-1 0 0,0-2 0,0-1 1,-1 0-1,0-2 0,-25 3 1,-317 1 496,78-7-496,159 5-26,6-2-8,-177 30 1,168-3-1,88-20 46,-1-1 1,0-2 0,-64 4-1,53-14-39,1-1-1,0-3 0,-83-19 1,109 19 61,0 1 0,0 2 0,-53 2 0,63 1-477,0 1 1,-1 0 0,1 2-1,1 0 1,-1 1 0,0 1-1,-16 8 1,21-5-4057,6 1-3383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20.4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230 53 9460,'5'-28'3718,"-5"27"-3592,1 0 0,-1 0 0,0 0 0,0 0 0,0 0 0,0-1 0,0 1 0,0 0 0,0 0 0,0 0 0,0 0-1,-1 0 1,1-1 0,0 1 0,-1 0 0,1 0 0,-1 0 0,1 0 0,-1 0 0,0 0 0,0-1 0,-2 6-12,0-1 1,0 1 0,0 0 0,0 0-1,1 0 1,-4 8 0,-15 38-80,2 2 1,-16 66-1,19-58-325,-31 76-1,46-131 79,-2 0 1,1 0-1,0-1 1,-1 1-1,0 0 1,0-1-1,-5 6 1,6-9-278,0 0 0,1 1 0,-1-1 0,0 0 0,1 0 0,-1 0 0,0-1 1,0 1-1,0 0 0,0-1 0,0 1 0,0-1 0,0 1 0,-2-1 0,-9 0-6746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26.6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518 21 8356,'-11'-3'1969,"-7"0"48,-8-2-1121,-7 1-384,-5 2-128,-8 0-63,-2 2-49,1-1-48,-3 1-32,3 1-96,7 1-176,4 0-160,4-2-1953,5-2-1825,9 4-4674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2:03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3124 0 7507,'-4'1'3730,"-17"3"-2756,-8 5-418,0 1 0,-48 23 0,59-23-482,-1-1 0,0-1 1,0-1-1,-1-1 1,0 0-1,0-1 0,0-1 1,-28 1-1,-18-8 12,-94-17 0,110 12-39,0 1-1,-1 3 0,-93 4 0,-13 22 121,-262 70 0,391-85-97,-1-2 0,0-2 0,0 0-1,-1-2 1,-38-4 0,-148-24-25,156 17-31,-128-29-5,123 23 43,-1 3 0,-99-7 0,44 21 178,-148 21 1,119-6-425,149-16 128,-98 12 172,60-2-6712,28-7-2961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2:09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1973 5 7299,'9'-4'3835,"-15"7"-2131,-19 8-1072,0-2-492,-1 2-1,2 0 1,-1 2 0,-36 25-1,44-25-70,-1-2 0,0 0-1,-1-1 1,0 0 0,-1-2-1,1 0 1,-2-2-1,1 0 1,-22 3 0,25-7-32,0-1 0,0-1-1,0 0 1,0-1 0,0-1 0,1 0 0,-1-2 0,0 0-1,1 0 1,0-2 0,0 0 0,1-1 0,-1 0 0,2-1 0,-29-21-1,35 23-36,-1 1 0,-1-1 1,1 1-1,-1 1 0,0-1 0,0 2 0,0-1 0,0 2 0,-1-1 0,-12 0 0,-16-1-16,-59 3-1,26 1 7,-30-4 1,-371-24 319,464 27-305,-160-12 189,148 12-221,0 2-1,0 1 1,0 0 0,0 2-1,-39 11 1,32-3-563,27-11 336,1-1 0,-1 1 0,0-1 0,0 1 0,0-1 0,0 1 0,1-1 0,-1 1 0,0 0 0,1-1 0,-1 1 0,0 0 0,1 0 0,-1 0 0,1-1 0,-1 1-1,1 0 1,0 0 0,-1 0 0,1 0 0,0 0 0,-1 0 0,1 0 0,0 0 0,0 0 0,0 1 0,6 8-8019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2:26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1287 2686 7267,'-4'-2'259,"1"1"-1,0-2 1,0 1-1,0 0 1,1 0-1,-1-1 1,0 0-1,1 1 1,0-1-1,0 0 1,-1 0-1,2-1 1,-1 1-1,0 0 1,1 0-1,-1-1 1,1 1-1,0-1 0,0 0 1,1 1-1,-1-1 1,1 1-1,0-1 1,-1 0-1,2-5 1,0-15-266,1-1-1,11-46 1,-3 21 528,-6-12-395,-3-1 1,-13-120-1,0 33-25,5 11 53,-31-167 1,23 231-120,-3 1 0,-4 1-1,-56-131 1,51 150-21,-3 1 0,-1 2-1,-3 0 1,-68-76 0,27 47 22,-146-117 0,3-14-5,41 34 5,107 123 19,64 50-50,0 1 0,0 0 0,0 0 0,-1 0 0,1 1 0,-1 0 0,0 0 0,1 0 0,-1 1 0,-11-1 0,20 6-62,3 1 177,-1-18-87,-4-3-87,-9 34-346,4-6 189,4-11 190,5-22-7036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2:26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398 105 6115,'10'-10'2921,"-5"7"-2409,0-2 0,-1 1 1,1 0-1,-1-1 0,0 0 0,0 0 1,0 0-1,-1 0 0,0-1 0,5-10 1,-8 16-468,-1-1-1,1 1 1,-1 0 0,1-1 0,0 1-1,-1 0 1,1-1 0,-1 1 0,1 0 0,-1 0-1,1 0 1,-1-1 0,1 1 0,-1 0 0,1 0-1,-1 0 1,1 0 0,-1 0 0,1 0-1,-1 0 1,0 0 0,1 0 0,-1 0 0,1 0-1,-1 0 1,1 0 0,-1 1 0,1-1 0,-1 0-1,-25 7-52,20-6 103,-20 6-42,-11 2-22,0-1-1,-1-1 1,-51 1 0,80-7-6,1-1 1,-1 0-1,0-1 0,1 0 0,-1 0 1,1-1-1,0 0 0,-1 0 1,1-1-1,0 0 0,0 0 0,1-1 1,-1 0-1,1-1 0,0 1 0,0-2 1,0 1-1,0-1 0,1 0 0,-10-12 1,16 18-23,0 0 1,0 0 0,0 0-1,0 1 1,0-1 0,-1 0 0,1 0-1,0 0 1,0 1 0,0-1-1,0 0 1,0 0 0,0 0-1,0 0 1,-1 0 0,1 1 0,0-1-1,0 0 1,0 0 0,0 0-1,0 0 1,-1 0 0,1 0-1,0 0 1,0 0 0,0 1 0,0-1-1,-1 0 1,1 0 0,0 0-1,0 0 1,0 0 0,-1 0-1,1 0 1,0 0 0,0 0 0,0 0-1,-1 0 1,1 0 0,0 0-1,0-1 1,0 1 0,0 0-1,-1 0 1,1 0 0,0 0 0,0 0-1,0 0 1,0 0 0,-1 0-1,1-1 1,0 1 0,0 0-1,0 0 1,0 0 0,0 0 0,0 0-1,0-1 1,-1 1 0,1 0-1,0 0 1,0 0 0,0 0-1,0-1 1,0 1 0,0 0-1,-1 27 36,8 35-34,-1-34-1,1 0 0,1-1 0,1 0 0,1-1 1,2 0-1,1-1 0,1 0 0,0-1 1,2-1-1,35 40 0,-28-38-2703,2-1-1,42 32 1,-32-33-6332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2:31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12 6403,'58'-5'3712,"-4"0"-1940,-41 4-619,-17 3 606,-95 14-1372,-155 5-1,244-21-439,11-1 12,24-5-9,38-4 37,106 5 42,-285 15 36,33-2-28,-6-4-13,68-4-1225,62-6-2323,-6 3-601,9 0-2579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2:31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8772,'14'-42'4975,"8"7"-3434,-20 33-1522,0-1-1,1 1 1,-1 0-1,1 0 0,-1 1 1,1-1-1,0 0 1,-1 1-1,1 0 1,0-1-1,0 1 0,0 0 1,0 1-1,0-1 1,1 0-1,-1 1 0,0 0 1,0 0-1,0 0 1,0 0-1,0 0 1,1 1-1,-1-1 0,0 1 1,4 1-1,3 2-1,0 0 1,0 1-1,0-1 0,-1 2 0,0 0 0,0 0 0,0 0 1,-1 1-1,0 0 0,0 1 0,-1 0 0,0 0 0,-1 1 1,1 0-1,7 14 0,-7-10-13,0 0 1,-1 0-1,-1 1 0,0-1 1,0 1-1,-1 1 1,-1-1-1,-1 0 0,0 1 1,0 28-1,-3-38 6,0 1 0,-1 0 0,1 0 0,-1-1 0,-1 1 0,1-1 0,-1 0 0,0 0 0,0 0 0,0 0 0,-1 0 0,0-1 0,1 1-1,-2-1 1,-4 4 0,7-6 18,0 0-1,0 0 1,0-1-1,0 1 1,0-1-1,0 0 1,0 1-1,0-1 1,-1 0-1,1 0 1,-1 0-1,1-1 1,-1 1-1,1-1 1,-1 1-1,1-1 1,-1 0-1,1 0 1,-1 0-1,1 0 1,-1 0-1,0-1 1,1 1-1,-1-1 1,1 0-1,0 1 1,-1-1-1,1 0 1,0 0-1,-1-1 1,1 1-1,0 0 1,0-1-1,0 0 1,0 1-1,-3-5 1,4 5-25,0-1 1,0 1 0,1-1 0,-1 0 0,0 1 0,1-1 0,-1 0-1,1 0 1,0 0 0,-1 1 0,1-1 0,0 0 0,0 0 0,0 0-1,1 0 1,-1 1 0,0-1 0,1 0 0,-1 0 0,1 0-1,-1 1 1,1-1 0,0 0 0,0 1 0,0-1 0,1-2 0,36-47 90,-24 33-79,-6 7-14,47-74 46,-51 77-42,0 0 1,0 0 0,-1-1-1,0 1 1,0-1 0,-1 0-1,0 0 1,1-17 0,3 125 14,-5-88-25,1 0 1,0-1-1,0 1 0,1 0 1,0-1-1,1 1 0,1-1 0,-1 0 1,13 18-1,-15-26-92,0 0 0,1 0 0,-1 0-1,1 0 1,-1 0 0,1-1 0,0 1 0,0-1 0,0 0-1,-1 1 1,1-2 0,0 1 0,1 0 0,-1 0-1,0-1 1,4 1 0,33-2-3787,-19 1-22,12 0-4188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2:32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18 5571,'-2'-13'5586,"1"9"-3901,8 13-1572,-4-1 33,1 1 0,-1-1 0,0 1 0,-1 0 0,1 0 0,-2 0 0,0 0 0,1 18 0,-2-17-62,1-1 1,0 1-1,0 0 0,1-1 0,0 1 0,1-1 1,5 14-1,-5-19-140,-1-1 0,1 1 0,0-1 0,0 1-1,0-1 1,0 0 0,0 0 0,1-1 0,-1 1 0,1-1 0,0 1 0,0-1 0,0 0 0,0-1 0,0 1 0,0-1-1,0 1 1,5 0 0,10 1-1667,-1-1 0,37 1 0,-36-3-195,31 1-4856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2:33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8340,'0'-3'291,"1"1"0,0-1 1,0 0-1,0 0 0,0 1 0,1-1 1,-1 1-1,1-1 0,-1 1 0,1 0 1,0 0-1,0 0 0,0 0 0,0 0 1,0 0-1,0 0 0,5-2 0,-5 3-228,1 0 0,0 0-1,-1 1 1,1-1-1,0 0 1,0 1 0,0 0-1,-1 0 1,1 0-1,0 0 1,0 0 0,0 0-1,-1 1 1,1-1-1,3 2 1,0 0-78,-1 0 0,1 1-1,0 0 1,-1 0 0,1 0 0,-1 1 0,0-1-1,0 1 1,0 1 0,-1-1 0,0 1 0,1-1-1,-1 1 1,6 11 0,-8-13 40,-1-1 0,1 1 0,-1 0 1,1 0-1,-1 0 0,0 0 0,0 0 0,-1 0 0,1 0 1,0 0-1,-1 0 0,0 1 0,0-1 0,0 0 1,0 0-1,0 0 0,-1 0 0,1 0 0,-1 1 0,0-1 1,0 0-1,0 0 0,0 0 0,-1-1 0,1 1 1,-1 0-1,0 0 0,1-1 0,-1 1 0,-1-1 0,1 0 1,0 1-1,-4 1 0,-4 3 289,0-1 0,0-1 0,0 1-1,-1-2 1,0 0 0,0 0 0,-22 4 0,33-8-308,-1 0-1,1 0 1,0 0 0,0 0 0,0 0 0,0 0-1,-1 0 1,1 0 0,0 0 0,0 0 0,0 0-1,0 0 1,-1 0 0,1 0 0,0 0 0,0 0-1,0 0 1,0 0 0,-1 0 0,1 0 0,0 1-1,0-1 1,0 0 0,0 0 0,0 0 0,-1 0-1,1 0 1,0 0 0,0 1 0,0-1 0,0 0-1,0 0 1,0 0 0,0 0 0,0 1 0,0-1-1,0 0 1,0 0 0,0 0 0,0 0 0,0 1-1,0-1 1,0 0 0,0 0 0,0 0 0,0 0-1,0 1 1,0-1 0,0 0 0,0 0 0,0 0-1,0 0 1,0 1 0,0-1 0,0 0 0,0 0-1,0 0 1,1 1 0,13 9 39,20 5-67,15 1-548,1-2-1,80 10 1,-45-8-6958,-48-9-1305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2:33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1086 16 9604,'-5'-2'637,"0"-1"0,-1 1 0,1 0 0,-1 0 0,1 1-1,-1-1 1,-8 0 0,-76 2-417,57 1 343,-238 8 850,-154-1-382,357-11-951,37 0-386,0 2 0,-47 4 0,71 0-951,15 2-1019,18 3-3307,2-3-2373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2:33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31 9140,'-5'-4'926,"-21"-17"3707,26 21-4612,0 0 0,0 0-1,0 0 1,0 0 0,0 0 0,0-1 0,0 1 0,0 0-1,-1 0 1,1 0 0,0 0 0,0 0 0,0 0 0,0 0-1,0 0 1,0 0 0,0-1 0,0 1 0,0 0 0,0 0-1,0 0 1,0 0 0,0 0 0,0 0 0,0 0 0,0-1-1,0 1 1,0 0 0,0 0 0,0 0 0,0 0-1,0 0 1,0 0 0,0-1 0,0 1 0,0 0 0,0 0-1,0 0 1,0 0 0,0 0 0,0 0 0,0 0 0,0 0-1,1-1 1,-1 1 0,0 0 0,0 0 0,0 0 0,0 0-1,0 0 1,0 0 0,0 0 0,0 0 0,1 0 0,-1 0-1,0 0 1,0 0 0,0 0 0,20 3-6,-8 0 22,1 1 0,-1 0 0,0 1 0,0 1-1,-1 0 1,1 0 0,19 16 0,-28-20-21,1 1 0,-1 0 0,-1 0 0,1 0 0,0 1 0,-1-1 0,0 1 0,0-1 0,0 1 1,0 0-1,0 0 0,-1 0 0,0 0 0,0 0 0,0 0 0,0 0 0,0 0 0,-1 1 0,0-1 0,0 0 0,0 0 0,0 0 0,-1 1 0,0-1 0,0 0 0,0 0 1,0 0-1,-2 4 0,-2 3 129,0-1 0,-1 1 1,0-1-1,-1 0 0,0-1 1,-1 1-1,1-1 0,-2-1 0,1 0 1,-1 0-1,-1 0 0,1-1 1,-1-1-1,-12 7 0,22-13-142,0 0 0,-1 0 0,1 0 0,0 0 0,0 1-1,0-1 1,-1 0 0,1 0 0,0 0 0,0 1 0,0-1-1,-1 0 1,1 0 0,0 1 0,0-1 0,0 0 0,0 1 0,0-1-1,0 0 1,0 0 0,-1 1 0,1-1 0,0 0 0,0 1 0,0-1-1,0 0 1,0 0 0,0 1 0,0-1 0,1 0 0,-1 1-1,0-1 1,0 0 0,0 1 0,0-1 0,0 0 0,0 0 0,1 1-1,-1-1 1,0 0 0,0 0 0,0 0 0,0 1 0,1-1-1,-1 0 1,0 0 0,0 0 0,1 1 0,-1-1 0,0 0 0,0 0-1,1 0 1,-1 0 0,0 0 0,1 0 0,-1 1 0,0-1-1,0 0 1,1 0 0,-1 0 0,0 0 0,1 0 0,24 8-28,-22-7 38,21 6-1,0-2 0,0-1 0,0-1 0,0-1 0,37-2-1,122-16-1437,-173 14 1048,43-6-2265,-20-2-3591,-16 3-2191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32.1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630 36 7812,'2'-3'393,"-1"1"0,1 1 0,-1-1 0,1 0 0,0 0 0,0 1 1,0-1-1,0 1 0,0-1 0,0 1 0,0 0 0,3-1 1,15-12 2149,-30 26-2333,0 1 0,1 0 0,-12 22 0,-27 37-188,44-67-7,1-1 0,-2 0 0,1 0 0,0 0 0,-1 0 0,0-1 0,1 0 0,-2 0 0,1 0 0,0 0-1,0-1 1,-7 2 0,7-3 16,1-1-1,0 0 1,0 0-1,-1 0 1,1 0-1,0-1 1,0 1-1,0-1 1,-1 0-1,1 0 1,-6-3-1,-48-24 267,33 15-213,-209-94 140,233 107-223,-1 0 0,1 0 0,0 0-1,0 1 1,-1-1 0,1 0 0,0 1-1,0-1 1,0 0 0,0 1 0,0 0-1,-1-1 1,1 1 0,0 0 0,0-1 0,1 1-1,-1 0 1,0 0 0,0 0 0,0 0-1,0 0 1,0 1 0,-25 30 6,19-23 0,-8 9-44,7-10-58,1 0-1,0 1 1,0-1-1,1 2 1,0-1-1,1 1 1,0-1-1,-7 20 1,12-28-111,0 0 1,-1 0-1,1 0 1,0 0-1,0 0 1,0 0-1,0 0 0,0 0 1,0 0-1,0 0 1,0 0-1,0 0 1,0 0-1,0-1 0,1 1 1,-1 0-1,0 0 1,1 0-1,-1 0 1,1 0-1,-1 0 0,1-1 1,-1 1-1,1 0 1,-1 0-1,1-1 1,0 1-1,-1 0 0,1-1 1,0 1-1,0-1 1,0 1-1,-1-1 1,1 1-1,0-1 0,1 1 1,21 2-8802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2:34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451 10 8116,'-7'-2'6903,"-45"-5"-6253,-232 10-152,357 5-640,0-4 0,109-7 0,-266-7 262,71 10-128,-60-3-40,0 4 0,-88 13 0,131-5-1627,29-3-1583,18-2-755,14 1-2734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2:35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66 8276,'-26'-17'6019,"48"12"-5275,0 1-755,53-12 83,-53 9-60,0 2 1,1 1 0,0 0-1,0 2 1,0 0 0,31 3-1,-54-1-7,1 0-1,-1 0 1,1 0 0,-1 0-1,1 0 1,-1 0-1,1 1 1,-1-1 0,1 0-1,-1 0 1,1 0-1,-1 1 1,0-1 0,1 0-1,-1 1 1,1-1-1,-1 0 1,0 1 0,1-1-1,-1 0 1,0 1-1,1-1 1,-1 1 0,0-1-1,1 1 1,-1-1-1,0 0 1,0 1-1,0-1 1,0 1 0,1-1-1,-1 1 1,0-1-1,0 1 1,0 1 0,-9 21 287,-25 20 277,32-41-534,-53 54 567,37-38-493,0 0 1,1 0 0,1 2-1,1 0 1,-22 37-1,36-55-106,0 0-1,0 0 0,0-1 1,0 1-1,1 0 1,-1 0-1,1 0 0,-1 1 1,1-1-1,0 0 0,0 0 1,0 0-1,0 0 1,0 0-1,0 0 0,0 0 1,1 0-1,-1 1 0,1-1 1,-1 0-1,1 0 1,1 2-1,0-1 4,0-1 0,1 0 1,-1 0-1,0 0 0,0 0 1,1 0-1,-1-1 0,1 1 0,0-1 1,0 1-1,-1-1 0,1 0 0,6 1 1,9 2-44,0-1 0,1-1 1,0-1-1,19-1 1,-26 0-73,37-1-433,13 0-2002,-22 3-3713,-14 2-1744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2:35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2 10741,'0'0'203,"-1"0"-1,1 0 1,-1-1 0,0 1-1,1 0 1,-1 0 0,0 0-1,1 0 1,-1 0 0,1 0-1,-1 0 1,0 0 0,1 0 0,-1 0-1,1 0 1,-1 1 0,0-1-1,1 0 1,-1 0 0,1 1-1,-1-1 1,1 0 0,-1 0-1,1 1 1,-1-1 0,1 1 0,-1-1-1,1 0 1,-1 2 0,-13 22 1274,-4 35-2184,17-54 1121,-6 24-296,-5 55 0,11-75-186,0 0 1,1 0 0,0 0-1,1 0 1,0 0 0,1 0 0,-1 0-1,2 0 1,-1 0 0,6 12-1,-7-21-42,5 9-1880,1-6-3761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2:35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9108,'1'-2'196,"0"1"0,-1 0 0,1-1-1,0 1 1,0 0 0,0 0 0,0 0 0,0-1-1,0 1 1,0 0 0,1 1 0,-1-1 0,0 0-1,0 0 1,1 0 0,-1 1 0,1-1 0,-1 1-1,1-1 1,-1 1 0,1-1 0,2 1 0,1-1-104,0 1 1,0 0-1,0 0 1,0 1-1,0-1 1,0 1-1,8 2 1,-7-1-113,0 0 0,0 0 0,0 0 0,0 1 0,0 0 0,0 0 0,-1 0 0,0 1 0,1 0 0,-1 0 0,-1 0 0,7 7 0,-11-9 36,1-1 1,-1 1-1,1 0 1,-1 0-1,0-1 1,0 1 0,0 0-1,0 0 1,0-1-1,0 1 1,0 0-1,-1 0 1,1-1-1,-1 1 1,1 0-1,-1-1 1,0 1-1,1 0 1,-1-1-1,0 1 1,0-1 0,0 0-1,0 1 1,0-1-1,-1 0 1,1 1-1,0-1 1,-1 0-1,1 0 1,0 0-1,-3 1 1,-54 34 729,51-32-602,2-2-68,0 1-1,0 0 1,0 1 0,0-1-1,0 1 1,1 0-1,0 0 1,0 0 0,0 1-1,0-1 1,0 1-1,-3 7 1,6-10-67,0 1-1,1-1 1,-1 1 0,1-1 0,0 1-1,-1 0 1,1-1 0,0 1 0,0-1-1,1 1 1,-1 0 0,1-1 0,-1 1-1,1-1 1,0 1 0,0-1 0,0 0-1,0 1 1,0-1 0,0 0 0,1 0-1,-1 1 1,1-1 0,0 0 0,-1-1-1,1 1 1,0 0 0,0 0 0,0-1-1,4 3 1,10 7 91,-1-1-1,1 0 1,1-2 0,0 0-1,0 0 1,1-2-1,33 9 1,42 2-1525,-3-8-6185,-73-8-901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2:36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1011 0 6835,'-1'0'3823,"-12"0"-2484,-140 14 511,26-2-1136,-578-33 1823,694 20-2590,52 16-9813,-13-9 2703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2:36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9941,'4'-3'307,"1"0"0,-1-1 0,1 2 1,0-1-1,0 0 0,0 1 0,0 0 0,1 0 1,-1 1-1,0-1 0,1 1 0,-1 0 1,1 1-1,-1-1 0,1 1 0,0 0 1,-1 1-1,1-1 0,5 2 0,-7-1-300,-1 0-1,1 1 0,-1 0 1,1-1-1,-1 1 1,1 0-1,-1 1 0,0-1 1,0 1-1,0-1 0,0 1 1,0 0-1,-1 0 0,1 0 1,-1 0-1,0 1 1,0-1-1,0 0 0,-1 1 1,1 0-1,-1-1 0,1 1 1,-1 0-1,0 0 0,-1 0 1,1-1-1,-1 9 0,1-3 19,-1-1-1,0 1 1,0-1-1,-1 1 0,0 0 1,-1-1-1,0 0 1,0 1-1,-7 15 0,0-7 230,-1 0 0,-24 30 0,12-17 173,21-29-415,0 0-1,0 0 0,1-1 1,-1 1-1,0 0 1,0 0-1,1 0 0,-1 0 1,1 0-1,-1 0 1,1 0-1,-1 0 0,1 0 1,-1 0-1,1 0 1,0 0-1,0 0 0,-1 0 1,1 0-1,0 0 1,0 0-1,0 0 1,0 1-1,0-1 0,1 0 1,-1 0-1,0 0 1,0 0-1,1 0 0,-1 0 1,1 0-1,-1 0 1,1 0-1,-1 0 0,1 0 1,1 1-1,1 0-9,1 0 0,0 0-1,0-1 1,0 1 0,1-1 0,-1 0-1,9 1 1,-2 0 18,51 7-357,0-3-1,0-3 1,102-8-1,-129-2-2330,-14-5-3286,-10 0-2210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2:37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0 7924,'13'1'1393,"153"18"3107,-220-16-3364,27 0-895,-98 8 201,-113 4-63,280-21-8121,-7-5-515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2:38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58 9028,'-1'0'241,"0"0"1,0 0-1,1-1 0,-1 1 1,0 0-1,0-1 1,0 1-1,1-1 0,-1 1 1,0-1-1,1 1 0,-1-1 1,0 1-1,1-1 0,-1 0 1,1 1-1,-1-1 0,1 0 1,-1 1-1,1-1 0,-1 0 1,1 0-1,0 0 0,0 1 1,-1-2-1,2 1-150,-1 0 1,1 0-1,-1 0 1,1 1-1,0-1 0,-1 0 1,1 1-1,0-1 1,0 1-1,-1-1 0,1 1 1,0-1-1,0 1 1,0-1-1,0 1 0,0 0 1,0-1-1,1 1 1,62-10-1296,-51 8 1805,1 0-599,20-4 3,0 1 0,1 1 0,-1 2 0,1 2 0,53 6 0,-87-6-6,-1 0 0,0 0-1,0 0 1,1 0 0,-1 0 0,0 0 0,0 0 0,1 0 0,-1 0-1,0 1 1,0-1 0,0 0 0,1 0 0,-1 0 0,0 0 0,0 1-1,0-1 1,1 0 0,-1 0 0,0 0 0,0 1 0,0-1 0,0 0-1,0 0 1,0 1 0,1-1 0,-1 0 0,0 0 0,0 1 0,0-1 0,0 0-1,0 0 1,0 1 0,0-1 0,0 0 0,0 0 0,0 1 0,0-1-1,0 0 1,0 0 0,-1 1 0,1-1 0,0 0 0,0 0 0,0 1-1,-11 16 21,-19 13 95,29-29-109,-187 176 1236,185-174-1220,-1 0 0,1 0 0,0 1 0,1-1-1,-1 1 1,1 0 0,-1 0 0,1 0 0,0 0 0,-3 8 0,5-10-19,0-1 0,0 1 1,-1-1-1,1 1 0,0-1 0,0 1 0,0-1 0,0 1 0,1-1 1,-1 1-1,0-1 0,1 0 0,-1 1 0,1-1 0,-1 1 0,1-1 0,-1 0 1,1 1-1,0-1 0,0 0 0,0 0 0,0 0 0,0 0 0,0 1 1,0-1-1,0-1 0,0 1 0,0 0 0,1 0 0,-1 0 0,0-1 1,1 1-1,-1 0 0,1-1 0,-1 1 0,3 0 0,21 5-139,0 0 0,0-2 0,1 0 0,-1-2 0,44-2 0,31-8-2747,-4-6-5343,-68 8 2072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2:38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9732,'2'-3'1518,"5"-8"3744,2 14-5074,6 7-142,-3-4-46,4 2-6,0 0 0,0 2 0,-1 0 0,24 21 0,-36-28 8,0-1-1,0 1 1,0 0 0,-1 1 0,0-1 0,1 0 0,-1 1 0,0-1-1,-1 1 1,1 0 0,-1-1 0,1 1 0,-1 0 0,0 0 0,-1 0-1,1 0 1,-1 0 0,0 0 0,1 0 0,-2 0 0,1 0 0,0 0-1,-1 0 1,0 0 0,0 0 0,0-1 0,-3 7 0,-1 1 112,-1-1 1,-1 0 0,1 0-1,-2-1 1,1 0 0,-1 0 0,0-1-1,-1 0 1,-17 12 0,-13 13 293,38-33-409,1 1 0,-1-1 0,0 0 0,1 1 0,-1-1 0,1 1 0,-1 0 0,0-1 0,1 1 0,-1-1-1,1 1 1,-1 0 0,1-1 0,0 1 0,-1 0 0,1 0 0,0-1 0,-1 1 0,1 0 0,0 0 0,0 0 0,0-1 0,0 1 0,0 0 0,0 0 0,0 0 0,0-1 0,0 1-1,0 0 1,0 0 0,0 0 0,0-1 0,1 1 0,-1 0 0,0 0 0,1 0 0,1 1-37,0 0 1,0-1-1,0 0 0,1 1 1,-1-1-1,0 0 1,1 0-1,-1 0 0,0 0 1,1-1-1,3 2 0,68 4-1226,-14-13-1090,-1-10-3864,-18 0-1762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2:39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8724,'0'-2'223,"0"1"0,0-1-1,1 1 1,-1-1 0,0 1 0,1-1-1,-1 1 1,1-1 0,-1 1 0,1-1-1,0 1 1,0 0 0,-1-1 0,1 1-1,0 0 1,0 0 0,0-1 0,0 1-1,1 0 1,-1 0 0,0 0 0,0 0-1,3-1 1,0 0-106,1 0 0,-1 1-1,1-1 1,-1 1 0,1 0-1,-1 0 1,1 1 0,6-1 0,-1 1-131,0 0 1,0 1 0,1 0 0,-1 0 0,0 1-1,0 1 1,12 4 0,-21-7 16,0 0 1,-1 1-1,1-1 1,-1 0-1,1 1 0,0-1 1,-1 0-1,1 1 1,-1-1-1,1 1 0,-1-1 1,1 1-1,-1-1 1,1 1-1,-1-1 0,1 1 1,-1-1-1,0 1 1,1 0-1,-1-1 1,0 1-1,0 0 0,1-1 1,-1 1-1,0 0 1,0-1-1,0 1 0,0 0 1,0 0-1,0-1 1,0 2-1,-15 21 62,-34 16 43,44-36-83,-14 9 53,-34 23 287,51-34-347,1 0 0,-1 0 0,1 0 0,0 1 0,-1-1 0,1 0 0,0 1 0,0-1-1,0 1 1,0-1 0,0 1 0,0-1 0,0 1 0,0 0 0,1-1 0,-1 1 0,1 0 0,-1-1 0,1 1 0,0 0 0,0 0 0,0 0 0,0-1 0,0 1 0,0 0 0,1 3 0,0-3-2,1 0 0,-1 1-1,1-1 1,0 0 0,0 0 0,0 0-1,0 0 1,1-1 0,-1 1 0,0 0 0,1-1-1,-1 0 1,1 0 0,-1 1 0,1-1-1,0-1 1,0 1 0,4 1 0,57 7 216,-58-9-206,36 3-50,-1-1 0,50-6 1,-17-7-8985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37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554 21 6691,'25'1'3332,"-19"-3"-1174,-19-2-1050,-14 0-806,1 2 1,-1 0-1,0 2 1,0 1-1,0 1 1,-31 7 0,-44 2 9,73-10-278,-35 3-172,-76-5-1,139 1 82,0 0 0,1 0 0,-1 0 0,0 0 0,1 0-1,-1 0 1,0 0 0,0 0 0,1 0 0,-1-1 0,0 1-1,1 0 1,-1 0 0,0-1 0,1 1 0,-1 0 0,1-1-1,-1 1 1,0 0 0,1-1 0,-1 1 0,1-1 0,-1 1-1,1-1 1,-1 1 0,0-2 0,14-13-6339,3 3-1125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2:39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1442 1 9636,'-126'7'4440,"-61"-6"-3770,13 0-353,-731-5 1081,875 2-2445,11-1-5872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2:39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9428,'40'-28'5008,"-36"26"-4804,0 0 0,1 1-1,-1-1 1,0 0-1,0 1 1,1 0 0,4 0-1,-5 1-184,0 0-1,0 0 0,0 0 1,0 1-1,0 0 0,0 0 1,0 0-1,0 0 0,-1 1 1,1-1-1,0 1 0,-1 0 1,1 0-1,-1 1 0,0-1 1,0 1-1,0-1 0,0 1 1,0 0-1,3 5 0,0-2-11,0 2-1,0-1 1,0 1-1,-1 0 1,-1 0-1,1 0 0,-1 0 1,-1 1-1,1 0 1,-2 0-1,1 0 1,-1 0-1,1 12 1,-3-15 4,0 0 0,0 0 0,0-1 0,-1 1 0,0 0 0,0 0 0,-1-1 0,0 1 0,0-1 0,0 1 0,0-1 0,-1 0 0,0 0 0,0 0 0,0 0 0,-1-1 0,1 1 0,-1-1 0,0 0 0,-1 0 0,1 0 0,-7 4 0,-107 51 939,118-59-947,0 1 0,0-1 0,0 0 1,0 1-1,0-1 0,0 1 0,0-1 0,0 0 0,0 1 0,0-1 0,0 1 1,0-1-1,1 0 0,-1 1 0,0-1 0,0 0 0,0 1 0,1-1 0,-1 0 0,0 1 1,0-1-1,0 0 0,1 0 0,-1 1 0,0-1 0,1 0 0,-1 0 0,0 1 1,1-1-1,-1 0 0,0 0 0,1 0 0,-1 0 0,0 1 0,1-1 0,-1 0 0,1 0 1,-1 0-1,0 0 0,1 0 0,-1 0 0,0 0 0,1 0 0,-1 0 0,1 0 1,-1-1-1,24 8-14,48 4 187,0-3-1,112-2 1,-42-8-4655,-84 1 1,-18-1-4956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2:49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267 166 6819,'58'-6'4398,"31"4"-2424,-68 2-1020,-135-8 1674,-206 26-3199,319-22-458,11-4 498,18-12 174,-22 16 217,15-11 258,0 0 1,-1-2-1,-1 0 0,0-1 1,23-31-1,-49 109 2392,-13 12-1704,9-33-480,-7 42 1,16-71-437,1 0 0,0 0 0,1 1 0,0-1-1,1 0 1,0 0 0,0 1 0,1-1 0,4 12 0,-4-18-517,-1 0-1,2 0 1,-1 0 0,1 0 0,-1 0 0,1-1 0,0 1 0,0-1-1,0 0 1,1 0 0,-1 0 0,9 5 0,18 12-8927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2:51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0 147 8404,'2'-8'470,"0"0"0,0 1 1,0-1-1,1 1 0,0 0 1,1 0-1,-1 0 0,1 0 1,1 1-1,-1-1 0,1 1 1,7-7-1,-9 9-410,1 0 0,0 0 1,0 0-1,1 0 0,-1 1 0,1 0 0,-1 0 1,1 0-1,0 0 0,0 1 0,0 0 1,1 0-1,-1 0 0,1 0 0,-1 1 0,1 0 1,9 0-1,-10 1-47,0 2 0,0-1 1,0 0-1,-1 1 0,1 0 1,0 0-1,-1 0 0,1 1 1,-1-1-1,0 1 0,0 0 0,0 1 1,0-1-1,-1 0 0,1 1 1,-1 0-1,0 0 0,0 0 1,0 0-1,-1 1 0,1-1 0,-1 1 1,2 6-1,1 2 2,0 1 0,-1 0 0,-1 0 0,0 0 0,-1 0 0,1 29 0,-3-33-3,-1-1 0,0 1 0,0 0 0,-1 0 0,0-1 0,-1 1 0,0-1 0,-1 1 1,0-1-1,0 0 0,-1-1 0,0 1 0,-1-1 0,1 0 0,-2 0 0,1-1 0,-1 0 0,0 0 0,0 0 0,-1-1 0,0 0 0,0 0 0,-1-1 0,-13 6 0,15-9 78,8-5-27,15-16 2,35-30-47,-46 44-13,6-5 48,27-25-114,35-45-1,-64 69 194,0 0 0,-1-1 0,0 0 0,-1 0 0,0-1 0,-1 0 0,-1 0 0,8-28-1,-49 159 1027,34-101-1099,0-1-1,1 1 0,0-1 0,2 1 1,0 0-1,0-1 0,2 1 0,0-1 1,6 18-1,-7-28-126,1 0 0,-1 0 0,1-1 0,0 0 0,0 1 0,1-1 0,-1 0 1,1-1-1,0 1 0,1-1 0,-1 1 0,6 3 0,-6-5-195,1-1 0,-1 0 0,1 0 0,0 0 0,-1 0-1,1-1 1,0 0 0,0 0 0,0 0 0,0 0 0,0-1 0,0 0 0,0 0 0,0 0 0,0-1 0,9-2-1,13-3-4978,2-2-3570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2:52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57 9348,'-2'-1'370,"-24"-22"5372,28 16-4165,18 2-1329,338-15 369,-358 20-613,0 0 1,1 0 0,-1 0 0,0 0-1,1 0 1,-1 0 0,0 0 0,0 0 0,1 0-1,-1 0 1,0 0 0,1 0 0,-1 0-1,0 0 1,0 0 0,1 0 0,-1 0 0,0 0-1,0 0 1,1 0 0,-1 0 0,0 1-1,0-1 1,1 0 0,-1 0 0,0 0 0,0 0-1,1 1 1,-1-1 0,0 0 0,0 0-1,0 0 1,0 1 0,1-1 0,-1 0 0,0 1-1,0-1 1,0 0 0,0 0 0,0 1-1,0-1 1,0 1 0,-9 11 132,-29 17 37,31-24-122,-31 23 63,1 2-1,-42 43 1,71-64-107,-1 0 1,1 1-1,1-1 0,-1 2 1,2-1-1,0 1 0,0 0 1,1 0-1,0 1 1,1 0-1,0 0 0,1 0 1,0 0-1,-1 14 0,4-24-3,0 1-1,0 0 1,1 0-1,-1 0 1,0-1-1,1 1 1,0 0-1,0-1 1,0 1-1,0 0 1,0-1-1,0 1 1,1-1-1,-1 0 1,1 1-1,-1-1 1,5 4-1,-1-2 9,-1 0 0,1-1 0,0 0 0,0 0 0,0 0 0,1 0 0,-1-1 0,8 2-1,10 2-19,1 0 0,0-2 0,31 1 0,-38-4-76,70 3-817,-51-4-1844,0-1-4348,-20 1-1181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2:52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9716,'-4'72'7965,"1"107"-5661,4-163-2481,1 0 1,0 0 0,0 0-1,2-1 1,0 1 0,1-1 0,1 0-1,0 0 1,9 15 0,4-7-3225,-18-22 3037,0-1 0,0 1 1,0-1-1,0 1 0,0-1 0,-1 0 1,1 1-1,0-1 0,0 0 1,0 0-1,0 0 0,0 1 1,0-1-1,0 0 0,0 0 0,0-1 1,0 1-1,1 0 0,9-5-7530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2:53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427 2 6355,'13'1'6681,"-27"1"-4953,-10 2-1573,-22 3 52,0-2 0,0-2 0,-1-2 1,-53-5-1,-17 0-651,157-9-8005,-17 10 1403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2:53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13 9300,'-5'-13'5444,"5"19"-3524,2 24-1397,-5 29-64,-1-7-833,3 1-1,8 72 0,-7-123-32,0-1-1,0 0 1,0 0-1,0 1 1,1-1-1,-1 0 1,1 0-1,-1 0 1,1 0-1,-1 0 1,1 1-1,-1-1 1,1 0-1,0 0 1,0 0-1,0-1 1,0 1 0,0 1-1,10 2-8356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2:53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8868,'0'-2'274,"0"0"1,-1 1-1,1-1 1,0 0-1,0 0 0,0 0 1,1 1-1,-1-1 1,0 0-1,1 0 0,-1 1 1,1-1-1,0 0 1,-1 0-1,1 1 0,0-1 1,0 1-1,0-1 0,2-1 1,-1 0-117,1 1 0,-1-1 1,1 1-1,0 0 0,0 0 0,0 0 0,0 0 1,1 1-1,4-3 0,-3 2-111,0 1 0,0-1-1,0 1 1,0 0 0,0 1-1,1-1 1,-1 1 0,0 0-1,0 0 1,0 0 0,0 1-1,1 0 1,8 2 0,-6 2-38,0 0 0,-1 0 0,1 0 0,-1 1 0,0 0 0,0 1 0,-1 0 0,1 0 0,-2 0 0,1 0 0,-1 1 0,0 0 0,-1 0 0,0 1 0,0-1 0,0 1 1,-1 0-1,-1 0 0,3 12 0,-4-15 3,0-1 0,0 1 1,-1 0-1,0-1 0,0 1 0,0 0 1,0 0-1,-1 0 0,0-1 1,0 1-1,-1-1 0,1 1 1,-1-1-1,-1 1 0,1-1 0,-1 0 1,0 0-1,0 0 0,0 0 1,0-1-1,-1 1 0,0-1 1,0 0-1,0 0 0,-1 0 0,1-1 1,-1 1-1,0-1 0,0 0 1,0-1-1,0 1 0,-6 1 1,19-11 22,0-1 1,0 1-1,0-2 1,-1 1-1,-1-1 1,7-10-1,4-6 36,-2 0 0,14-28 0,-5-15 218,-15 41-78,-8 23-133,-3 9-34,-7 25 98,0 0 0,-6 56 0,13-75-128,1 1 0,1 0 0,0 0 0,0 0 0,1 0 1,1 0-1,0-1 0,0 1 0,1 0 0,7 15 0,-7-22-102,-1 0 0,1-1 0,1 1 0,-1-1-1,0 0 1,1 0 0,0 0 0,0-1 0,0 1-1,1-1 1,-1 0 0,1 0 0,-1 0 0,1-1 0,0 0-1,0 0 1,7 2 0,4 0-1924,0-1 0,0 0 0,1-1-1,22 0 1,-7-3-5167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2:54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21 10533,'-8'-6'1603,"-7"-6"2656,17 9-3081,12 4-1290,191 36 212,-146-25-85,-59-12-13,0 0 1,1 0-1,-1 0 0,0 0 1,1 0-1,-1 1 0,0-1 1,1 0-1,-1 0 0,0 0 1,0 1-1,1-1 0,-1 0 1,0 0-1,0 1 0,1-1 1,-1 0-1,0 1 0,0-1 1,0 0-1,0 0 0,1 1 1,-1-1-1,0 0 0,0 1 1,0-1-1,0 1 0,0-1 1,0 0-1,0 1 0,0-1 0,0 0 1,0 1-1,0-1 0,0 0 1,0 1-1,0-1 0,0 0 1,-1 1-1,1-1 0,0 0 1,0 1-1,0-1 0,-1 1 1,-15 25 116,-35 34 127,38-47-169,-13 16 63,-45 54 228,66-77-337,0 1-1,1 0 1,0 0 0,1 0 0,-1 0-1,2 1 1,-1-1 0,1 1-1,0-1 1,-2 16 0,4-20-24,0 1 1,0-1 0,1 1 0,0-1 0,-1 1-1,1-1 1,1 1 0,-1-1 0,0 0 0,1 0 0,-1 0-1,1 1 1,0-2 0,0 1 0,1 0 0,-1 0-1,0-1 1,1 1 0,0-1 0,-1 1 0,1-1-1,0 0 1,0 0 0,0-1 0,0 1 0,1-1-1,-1 1 1,0-1 0,1 0 0,-1 0 0,1-1-1,4 1 1,8 2-167,0 0-1,0-2 1,0 0 0,0-1-1,28-3 1,23-13-2975,-27 6-2846,-7 4-3160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37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530 23 7539,'5'-1'5405,"-16"-4"-3966,-18-2-1309,-259 0 809,103 5-819,164 4-1798,40 5-4677,7-3-1168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2:54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20 9668,'0'-1'161,"0"1"0,0-1-1,0 1 1,0 0 0,0-1-1,0 1 1,0-1-1,-1 1 1,2-1 0,-1 1-1,0-1 1,0 1-1,0 0 1,0-1 0,0 1-1,0-1 1,0 1 0,0-1-1,1 1 1,-1 0-1,0-1 1,0 1 0,1 0-1,-1-1 1,0 1-1,1 0 1,-1-1 0,0 1-1,1 0 1,-1-1 0,1 1-1,17-6 1295,25 5-1551,-40 1 438,9 1-270,1 0 0,-1 1 1,0 1-1,0 0 0,12 5 1,-19-7-59,0 1-1,0 0 1,-1 0 0,1 0 0,-1 1 0,0-1 0,0 1 0,0 0 0,0 1 0,0-1 0,-1 1 0,1-1-1,-1 1 1,0 0 0,3 5 0,-5-7 7,-1-1-1,0 1 1,0-1 0,1 1-1,-1 0 1,0-1-1,0 1 1,0-1 0,-1 1-1,1-1 1,0 1 0,0-1-1,-1 1 1,1-1-1,-1 1 1,0-1 0,1 0-1,-1 1 1,0-1-1,0 0 1,0 0 0,0 1-1,0-1 1,0 0 0,-2 2-1,-35 27 402,30-24-334,-35 23 244,31-23-289,0 1 1,1 1-1,0 0 0,0 0 0,1 1 1,0 0-1,1 1 0,0 0 1,0 1-1,-9 15 0,17-25-39,1 1-1,0-1 0,-1 1 1,1 0-1,0-1 0,0 1 1,0 0-1,0-1 0,0 1 1,1 0-1,-1-1 0,0 1 0,1 0 1,-1-1-1,1 1 0,-1-1 1,1 1-1,0-1 0,0 1 1,0-1-1,0 1 0,0-1 1,0 0-1,0 0 0,0 0 1,0 1-1,1-1 0,-1 0 1,0 0-1,1-1 0,-1 1 1,1 0-1,-1 0 0,1-1 0,-1 1 1,1-1-1,2 1 0,9 4 28,0 0-1,1-1 1,15 2-1,-26-5-24,52 9 75,59 3 1,-26-12-1518,-70-3-312,0 0 0,28-7-1,-22-1-3202,-7 0-2837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2:55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1 8020,'49'6'5705,"-41"-6"-4260,-31 1-613,-267 24-61,185-13-704,191-15-61,108 12 1,32 1-4,-377-17 330,-11-2-1517,57 10-6089,77 2-1443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2:58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6 7395,'-22'-4'5000,"19"2"-2726,16 3-1875,26 2-181,65-3-1,-70-2-122,0 2 0,65 8 1,-98-8-88,-1 0 0,0 0 1,1 1-1,-1-1 0,0 0 1,0 0-1,1 0 0,-1 0 1,0 1-1,1-1 0,-1 0 1,0 0-1,0 1 0,0-1 1,1 0-1,-1 1 0,0-1 1,0 0-1,0 1 0,0-1 1,1 0-1,-1 0 0,0 1 0,0-1 1,0 1-1,0-1 0,0 0 1,0 1-1,0-1 0,0 0 1,0 1-1,0-1 0,0 0 1,0 1-1,0-1 0,0 0 1,0 1-1,-1-1 0,1 0 1,0 1-1,0-1 0,0 0 1,0 0-1,-1 1 0,1-1 1,0 0-1,0 1 0,-1-1 1,1 0-1,0 0 0,0 0 1,-1 1-1,1-1 0,0 0 1,-1 0-1,0 0 0,-22 23 248,15-15-162,-73 66 258,58-56-293,2 2 0,0 0-1,1 1 1,1 1 0,-17 26-1,35-46-44,-1 0-1,1 0 0,-1 0 1,1 1-1,0-1 0,0 0 1,0 1-1,0-1 0,1 1 1,-1 0-1,1-1 0,0 1 1,-1-1-1,1 1 1,0 0-1,0-1 0,1 1 1,-1 0-1,0-1 0,1 1 1,1 3-1,0-3 3,0-1 0,0 1 0,0-1 1,0 1-1,0-1 0,1 0 0,-1 0 0,1 0 0,-1 0 0,1 0 1,0-1-1,0 1 0,-1-1 0,1 1 0,4 0 0,13 3 44,1 0 0,0-1 0,0-1 0,28 0 0,-34-2-50,23 0-543,-15-1 539,-1 1 0,24 5 1,-40-5-1313,0 1 1,1 0-1,-1 0 1,0 0-1,0 1 1,10 6 0,-6-3-7206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2:59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32 10277,'-11'-31'7045,"6"32"-5744,2 20-931,-5 244-461,12-226-1089,6-25-1632,9-7-3828,-6-7-1614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2:59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9925,'10'-2'4804,"20"4"-3399,46 7-2027,-59-7 1149,53 5-333,-39-6-108,1 3-1,-1 0 1,43 13 0,-74-17-72,0 0 1,1 0-1,-1 0 1,0 0 0,0 1-1,1-1 1,-1 0-1,0 0 1,0 0 0,1 0-1,-1 0 1,0 0 0,0 1-1,0-1 1,1 0-1,-1 0 1,0 0 0,0 0-1,0 1 1,0-1-1,1 0 1,-1 0 0,0 0-1,0 1 1,0-1-1,0 0 1,0 0 0,0 1-1,0-1 1,0 0-1,0 0 1,0 1 0,0-1-1,0 0 1,0 0 0,0 1-1,0-1 1,0 0-1,0 0 1,0 1 0,-10 11 388,-25 12 11,25-17-323,-6 4-25,1 1 0,0 1 1,1 0-1,0 1 0,2 1 0,-1 0 0,2 1 1,0 0-1,1 0 0,0 1 0,1 1 0,1-1 1,1 2-1,1-1 0,-5 24 0,10-39-56,0 0-1,1 1 0,0-1 1,0 0-1,0 1 1,0-1-1,0 0 1,1 0-1,-1 1 1,1-1-1,0 0 1,0 0-1,0 0 0,0 0 1,1 0-1,-1 0 1,1 0-1,4 5 1,-3-5 2,1 1 0,0-1 1,0 0-1,0 0 0,0 0 1,1-1-1,-1 1 0,1-1 1,-1 0-1,1-1 0,6 2 1,10 2 15,1-2 0,0 0 1,0-2-1,32-1 1,-17 0-681,78-5 1024,-59-6-3226,-7-10-5111,-36 12-532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2:59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10197,'0'-1'233,"0"1"0,0-1 1,1 0-1,-1 1 0,0-1 1,0 0-1,0 1 0,1-1 0,-1 0 1,0 1-1,1-1 0,-1 0 1,0 1-1,1-1 0,-1 1 1,1-1-1,-1 1 0,1-1 1,-1 1-1,1-1 0,0 1 0,-1 0 1,1-1-1,-1 1 0,1 0 1,0-1-1,-1 1 0,2 0 1,28-3 1138,27 12-1683,-54-8 318,0 0 0,0-1 0,0 1-1,-1 1 1,1-1 0,0 0 0,0 1-1,-1-1 1,1 1 0,-1 0 0,1 0-1,-1 0 1,0 0 0,0 0 0,0 1-1,0-1 1,0 1 0,-1-1 0,1 1-1,-1 0 1,1-1 0,-1 1 0,0 0-1,0 0 1,0 0 0,0 0 0,-1 0-1,0 0 1,1 0 0,-1 0 0,0 0-1,0 0 1,0 0 0,-1 1 0,1-1 0,-1 0-1,0 0 1,0-1 0,0 1 0,-1 4-1,-5 7 90,1 0-1,-2 0 0,0-1 1,-1 1-1,0-2 0,-15 17 1,21-25-32,-1 0 0,0 0 0,1 0-1,0 1 1,0 0 0,-3 8 0,5-12-52,1 0 0,0 0-1,0 0 1,0 0 0,0 0-1,0 0 1,0 0 0,0 0-1,0 0 1,0 0 0,1 0-1,-1 0 1,0 0-1,1 0 1,-1 0 0,1 0-1,-1 0 1,1 0 0,-1 0-1,1-1 1,-1 1 0,1 0-1,0 0 1,0-1 0,-1 1-1,1 0 1,0-1 0,0 1-1,0-1 1,0 1 0,0-1-1,0 1 1,0-1 0,0 0-1,0 1 1,0-1 0,0 0-1,0 0 1,0 0 0,0 0-1,0 0 1,0 0 0,1 0-1,41 6 272,1-1-1,49-3 1,-20 0-2729,-2 4-5931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3:07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110 4306,'-8'1'5203,"-32"9"-4742,-12 7-211,0-3 0,-1-2 1,-1-2-1,-106 5 0,88-15 85,-1-2 1,2-5 0,-90-18-1,125 18-220,-155-36 491,163 35-478,0-2 1,0-1-1,1-1 1,-40-24-1,53 24-41,-6-4 45,18 17-124,9 12-77,5 0-37,0-1-1,0 1 1,1-2 0,1 0 0,-1 0 0,2-1-1,0-1 1,0-1 0,0 0 0,23 8 0,14 3-2976,105 23 0,-46-20-3654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3:12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1406 37 7988,'1'-2'216,"0"1"0,0 0 0,-1-1 0,1 1 0,0-1 0,-1 1 0,1-1 0,-1 1 0,0-1 0,1 0 0,-1 1 0,0-1 0,0 1 1,0-1-1,0 0 0,-1-2 0,1 3-180,0 1-1,-1-1 1,1 1 0,-1 0 0,1-1 0,-1 1-1,1-1 1,-1 1 0,0 0 0,1 0 0,-1-1-1,1 1 1,-1 0 0,0 0 0,1 0 0,-1-1-1,0 1 1,1 0 0,-1 0 0,0 0 0,1 0-1,-1 0 1,1 1 0,-1-1 0,0 0 0,1 0-1,-2 1 1,-9 2-216,0 1-1,0 0 1,-15 10-1,12-7 550,-34 15-342,-1-3 0,-1-1 0,-1-2 0,0-3 0,-101 13 0,74-20 28,0-4-1,0-2 1,1-5-1,-1-2 1,1-5-1,1-2 0,0-4 1,1-3-1,-103-44 1,173 63-157,0 0-361,0 0 0,0 0 0,0 0 0,0 1 0,-1-1 0,-8 0 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3:36.5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413 12 4946,'27'-8'6025,"-24"5"-4597,-19 3-738,-411 18 2095,609-11-2718,-126-9-129,-18 0-29,1 2 1,59 6-1,-125-7 134,-1 0-1,1 2 1,-1 1 0,-31 7-1,27-5 17,6 0-9,-9 0 141,0 1-1,-52 16 1,83-17-557,11-1-1017,14 0-2070,3-5-877,7 0-2623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3:37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99 471 6051,'-3'-1'378,"0"0"1,0-1 0,0 1-1,0-1 1,0 0-1,0 0 1,0 0 0,1 0-1,-1 0 1,1-1 0,-1 1-1,1-1 1,0 0-1,0 0 1,0 1 0,0-1-1,1 0 1,-2-4-1,1 1-160,0 0 0,1 0 0,0-1-1,0 1 1,1 0 0,-1 0-1,1 0 1,1 0 0,1-10-1,2-5-143,1 1 0,2-1 0,0 1 0,17-34 0,-13 30-30,1 1-1,2 1 0,0 0 1,2 1-1,34-37 1,-45 53-35,1 0 1,0 0 0,0 1 0,0-1 0,1 1 0,0 1 0,-1-1 0,1 1 0,0 1 0,14-4 0,-15 5-3,-1 0-1,0 1 1,1 0 0,-1 0 0,0 1-1,1-1 1,-1 1 0,0 0 0,0 1-1,0-1 1,0 1 0,0 0-1,0 0 1,0 1 0,-1-1 0,1 1-1,5 4 1,-1 1 10,1 1-1,-1 0 1,-1 0-1,0 0 1,0 1-1,-1 1 1,0-1-1,0 1 1,-2 0-1,1 1 1,-1-1-1,-1 1 1,0 0-1,-1 0 1,0 0-1,-1 1 1,0-1-1,-1 1 1,0-1-1,-2 22 1,-1-9 12,-1 0-1,0 0 1,-2 0 0,-1-1 0,-1 1 0,-1-1 0,-1-1-1,-1 0 1,-18 30 0,20-41-14,0 0 0,0-1 0,-1 0 0,0 0 0,-1-1 0,0-1 0,-1 1 0,0-2 0,0 1 0,-1-2-1,0 1 1,-1-2 0,-20 9 0,26-13-1,-1 1 0,0-1-1,1-1 1,-1 0 0,0 0 0,0 0-1,0-1 1,0 0 0,0-1-1,0 1 1,0-2 0,0 1-1,1-1 1,-1 0 0,0-1 0,1 0-1,0 0 1,-1 0 0,1-1-1,1 0 1,-1-1 0,1 1 0,-1-1-1,1-1 1,-7-7 0,8 8 2,0-1 0,0 0-1,0 0 1,1 0 0,0 0 0,0-1 0,0 1 0,1-1 0,0 0 0,1 0 0,-1-1 0,1 1 0,1 0 0,-1-1 0,0-12 0,3 14-13,-1 1 0,1 0 0,0 0 1,0-1-1,0 1 0,1 0 1,0 0-1,0 0 0,0 0 0,1 1 1,0-1-1,-1 1 0,1-1 0,1 1 1,-1 0-1,1 0 0,0 1 1,0-1-1,0 1 0,0-1 0,0 1 1,1 1-1,5-4 0,12-5-22,1 1-1,1 0 1,0 2-1,0 1 1,29-5 0,39-1-1970,-3 7-5217,-47 5-1283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37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418 265 8740,'4'-11'447,"-2"-1"0,1 1 0,-2-1 0,1 1 0,-2-1 0,1 0 0,-1 1 0,-1-1 0,0 1 0,-1-1 0,0 1 0,-1-1 0,-8-19 0,9 26-409,-1-1 0,0 1 0,0 0 0,0 0 0,-1 0 0,0 1-1,0-1 1,0 1 0,0 0 0,-1 0 0,1 0 0,-1 1 0,0-1 0,0 1 0,-1 0 0,1 1 0,-1-1 0,1 1 0,-1 0 0,0 1 0,0-1-1,0 1 1,1 0 0,-1 1 0,0-1 0,0 1 0,0 1 0,-7 0 0,-3 1-22,1 1-1,0 0 1,0 1-1,0 1 1,1 0-1,0 1 1,0 0-1,0 2 1,1-1-1,-20 16 1,26-18-11,0 0 0,1 0 0,-1 1 0,1 0 0,1 0 0,-1 1 0,1 0 0,0-1 1,1 2-1,-1-1 0,1 0 0,1 1 0,0 0 0,0 0 0,0 0 0,1 0 0,0 0 0,1 1 0,0-1 0,-1 15 0,3-18-6,0 0-1,-1 0 1,2 0-1,-1 0 1,1 0-1,-1 0 1,1 0-1,0-1 0,1 1 1,-1-1-1,1 0 1,0 0-1,0 1 1,1-2-1,5 6 0,-2-2-5,1-1 0,-1-1-1,2 0 1,-1 0 0,1 0-1,-1-1 1,18 5-1,-8-3-5,0-2-1,0 0 0,1-1 0,-1-1 1,1-1-1,-1 0 0,1-2 0,20-2 0,-31 2-5,-1 0 1,1-1-1,-1 0 0,1 0 0,-1-1 0,0 0 0,0 0 0,0-1 0,-1 0 0,1 0 0,10-9 0,-13 9 17,0 0-1,-1-1 1,1 1-1,-1-1 1,0 0-1,0 0 1,-1-1-1,1 1 1,-1 0-1,0-1 1,-1 1-1,1-1 1,-1 0-1,0 1 1,-1-1-1,1-6 1,0-7 187,0 1 1,-2 0-1,0-1 1,-1 1-1,-1 0 0,0 0 1,-11-31-1,14 48-169,0 1-1,0 0 0,0 0 0,0-1 1,0 1-1,0 0 0,0 0 1,0-1-1,0 1 0,-1 0 1,1 0-1,0-1 0,0 1 0,0 0 1,0 0-1,0-1 0,0 1 1,-1 0-1,1 0 0,0 0 1,0-1-1,0 1 0,-1 0 1,1 0-1,0 0 0,0 0 0,0-1 1,-1 1-1,1 0 0,0 0 1,0 0-1,-1 0 0,1 0 1,0 0-1,-1 0 0,1 0 0,0 0 1,0 0-1,-1 0 0,1 0 1,0 0-1,0 0 0,-1 0 1,1 0-1,-6 14 141,2 24-147,6 185 438,-13 390 112,12-450-2416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3:38.1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471 18 7379,'75'-17'6339,"-107"23"-5278,-51 2 0,23-2-1022,-9-1-8,46-4 6,0 0 0,0 2 0,1 0 1,-1 2-1,-32 10 0,53-14-29,0 0 0,0 0 0,0-1 0,1 2 0,-1-1 0,0 0 0,1 0 0,-1 0 0,1 1 0,-1-1 0,1 0 0,0 1 0,-1 0 0,1-1 0,0 1 0,0 0 0,0-1 0,0 1 0,1 0 0,-1 0 0,0 0 0,1 0 0,0 0 0,-1 0 0,1 0 0,0 0 0,0 0 0,0 0 0,0 0 1,0 0-1,0 0 0,1 0 0,-1 0 0,1-1 0,0 4 0,4 8 2,0 0 1,1-1 0,0 0 0,12 17 0,4 9 3,-17-27 11,-1 0 0,0 0 0,-1 0 1,0 1-1,-1-1 0,0 1 0,0 0 0,-2 0 0,1-1 0,-2 1 0,1 0 0,-5 21 0,0-16 63,0 0 0,-1-1 0,-1 0 0,-1 0 0,0 0 0,0-1 0,-2-1 0,-12 16 0,0-2 84,-31 44 155,48-65-296,1 0 1,0 1-1,0-1 0,1 1 1,0 0-1,0 0 0,-3 17 1,6-23-27,0 1-1,0-1 1,0 1 0,0-1 0,0 1 0,0-1 0,1 1 0,0-1 0,-1 1 0,1-1-1,0 0 1,0 1 0,0-1 0,0 0 0,1 0 0,-1 0 0,1 0 0,2 3-1,0-1 4,0 0-1,1 0 0,-1-1 1,1 0-1,0 0 0,0 0 1,10 4-1,8 1 13,-1-1 0,1-2 1,25 4-1,-36-7-7,20 3 18,1-1-1,39 0 1,-59-4-146,0-1 0,0 0 0,0-1 1,0 0-1,0-1 0,0 0 0,-1-1 0,18-8 0,-27 10-87,0 0 1,0 1-1,0-1 0,-1 0 0,1 0 0,-1 0 0,1-1 0,-1 1 0,0-1 0,3-4 0,-4 6-221,0-1 1,-1 1-1,1 0 0,-1-1 0,1 1 0,-1-1 0,1 1 0,-1 0 1,0-1-1,0 1 0,0-1 0,0 1 0,0-1 0,0 1 0,0-1 1,-1-2-1,-6-12-7813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3:38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 8692,'12'-6'1921,"7"-2"32,3 3-1393,9 1-288,5-1-96,5 4 0,0-1-32,1 2-64,1-1-176,-4-1-1889,-2-1-1712,-2-3-4483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3:38.8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441 48 8548,'1'0'116,"-1"0"0,1 0 0,-1-1 0,1 1 0,-1 0 0,0 0 0,1-1 0,-1 1 0,1 0 1,-1 0-1,0-1 0,1 1 0,-1-1 0,0 1 0,1 0 0,-1-1 0,0 1 0,1-1 0,-1 1 0,0-1 0,0 1 0,0 0 0,1-1 0,-1 1 0,0-1 1,0 1-1,0-1 0,0 1 0,0-1 0,0 1 0,0-1 0,0 1 0,0-1 0,0 1 0,0-1 0,0 1 0,-1-1 0,1 1 0,0-1 0,0 1 0,-1-1 1,-23-13 1070,-37 2-1156,32 9 62,-49 2-1,69 1-81,0 0 1,1 1-1,-1 0 0,1 1 1,-1 0-1,1 1 0,0-1 1,0 1-1,0 1 0,-10 5 1,17-8-9,0 0 0,0 1 1,0-1-1,0 0 0,0 0 1,1 1-1,-1-1 0,0 0 0,1 1 1,-1-1-1,1 0 0,-1 1 1,1-1-1,0 1 0,0-1 1,-1 1-1,1-1 0,0 1 0,1-1 1,-1 1-1,0 1 0,9 38 89,-4-21-29,0 22 187,-1 1 1,-2-1-1,-2 1 1,-2-1-1,-13 75 1,-6-21 234,-45 127 0,65-220-479,-18 54 125,-16 84 0,31-126-107,2 0 0,0 1 0,1 0-1,1-1 1,0 1 0,1 0 0,1 0 0,0-1 0,1 0 0,9 29 0,-9-39-10,0 0 1,0-1-1,1 0 1,-1 0-1,1 0 1,0 0-1,0 0 1,0-1-1,0 1 1,1-1-1,-1 0 1,1-1-1,0 1 1,0-1-1,0 0 1,0 0-1,0-1 1,0 1-1,1-1 1,-1 0 0,0-1-1,1 1 1,5-1-1,19 1-79,-1-1 0,55-8 0,-76 7 5,10-1-487,1-2-1,-1 1 1,0-2-1,27-11 1,-35 12-746,-1-1 0,1-1 0,-1 1 0,0-2 0,12-9 0,7-11-6471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3:39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20 9492,'-13'-13'4174,"12"8"-1956,26 4-1270,-2 2-988,44-3 88,0 4 0,86 13 0,-152-15-46,-1 0 1,0 0 0,0 0-1,1 0 1,-1 0-1,0 0 1,0 0-1,1 0 1,-1 0 0,0 0-1,0 0 1,1 0-1,-1 1 1,0-1 0,0 0-1,0 0 1,1 0-1,-1 0 1,0 1-1,0-1 1,0 0 0,0 0-1,1 0 1,-1 1-1,0-1 1,0 0 0,0 0-1,0 1 1,0-1-1,0 0 1,0 0-1,0 1 1,0-1 0,0 0-1,0 0 1,0 1-1,0-1 1,0 0 0,0 0-1,0 1 1,0-1-1,0 0 1,-9 16 106,-22 20 96,23-28-134,-31 35 139,2-3-14,1 2 0,-48 72 0,81-109-180,0 1 0,0 0 0,1 0 0,0 0 0,0 0 1,0 0-1,1 0 0,0 0 0,0 1 0,0-1 0,1 1 0,0-1 1,1 11-1,0-13-8,0 0 0,0 0 1,0 0-1,0 0 1,1-1-1,0 1 0,-1-1 1,1 1-1,0-1 1,1 1-1,-1-1 0,1 0 1,-1 0-1,1 0 0,0 0 1,0-1-1,0 1 1,1-1-1,-1 0 0,0 0 1,1 0-1,5 2 1,9 3-94,1-1 0,0-2 1,0 1-1,0-2 1,1-1-1,-1 0 0,0-2 1,31-2-1,36-12-8913,-68 11 125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3:39.7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34 9636,'1'-3'363,"1"1"0,0 0-1,-1-1 1,1 1 0,0 0 0,0 0-1,1 0 1,-1 1 0,0-1-1,0 0 1,1 1 0,-1 0-1,1-1 1,0 1 0,2-1-1,-1 1-196,0 0-1,0 1 1,-1-1-1,1 1 1,0 0-1,0 0 1,0 0-1,0 0 1,-1 1-1,7 1 1,-6-1-137,0 0 0,0 0 0,-1 1 0,1-1 0,0 1 0,0 0 0,-1 0 0,1 0 0,-1 1 0,0-1 0,0 1 0,0 0 0,0 0 0,0 0 0,-1 0 0,1 0 1,-1 1-1,0-1 0,0 1 0,0 0 0,2 6 0,-3-4 9,0-1 1,0 1-1,0 0 0,-1 0 1,0 0-1,0 0 0,-1 0 1,0 0-1,0 0 0,0 0 1,-1 0-1,1-1 0,-1 1 0,-1-1 1,1 1-1,-7 9 1,-4 4 51,-2 0 1,1-1-1,-21 18 1,18-19 2,1 0 1,-13 20-1,27-35-89,1-1 0,0 1 1,-1 0-1,1 0 0,0-1 0,0 1 1,0 0-1,0 0 0,1 0 1,-1 0-1,0 1 0,1-1 0,0 0 1,-1 0-1,1 0 0,0 0 0,0 0 1,0 1-1,0-1 0,1 0 1,-1 0-1,0 0 0,1 0 0,0 0 1,-1 0-1,1 0 0,0 0 1,0 0-1,2 2 0,-1-2-3,1 0 0,-1 0 0,1 0 0,0 0 0,0 0 0,0-1 0,0 1 0,0-1 0,0 0 0,0 0 0,0 0 0,1-1 0,-1 1 0,0-1 0,1 1 0,-1-1 0,0 0 0,6-1 0,33-3-501,0-1 0,53-14 0,19-18-8245,-71 18-334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3:40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68 7940,'-7'-6'1411,"-8"-15"2805,16 20-4182,-1 1 0,1-1 0,0 0-1,0 0 1,0 0 0,-1 1 0,1-1 0,0 0 0,0 1-1,0-1 1,0 1 0,0-1 0,0 1 0,0 0 0,1-1-1,-1 1 1,0 0 0,0 0 0,0 0 0,0 0-1,0 0 1,0 0 0,0 0 0,1 0 0,0 0 0,121-5 168,-68 3-87,95-13 0,-142 13-25,19-3 17,-27 5-88,0 0 1,0 0-1,1 0 0,-1 0 0,0-1 0,0 1 0,1 0 0,-1 0 0,0 0 1,1 0-1,-1 0 0,0 0 0,0 0 0,1 0 0,-1 0 0,0 0 0,1 0 1,-1 0-1,0 0 0,0 0 0,1 0 0,-1 0 0,0 0 0,1 0 0,-1 0 1,0 0-1,0 0 0,1 1 0,-1-1 0,0 0 0,0 0 0,1 0 0,-1 0 1,0 1-1,0-1 0,0 0 0,1 0 0,-1 1 0,0-1 0,0 0 1,0 0-1,0 1 0,0-1 0,1 0 0,-1 0 0,0 1 0,0-1 0,0 0 1,0 0-1,0 1 0,0-1 0,0 1 0,-15 37 416,1 0 0,3 2 0,0-1 0,-6 61 0,13-75-294,-17 140 277,0 200 0,16-213-342,4-117-8,-11 56 0,11-83-51,-1 1 0,0-1 0,0 0 0,-1 0 0,0 0 0,-1 0 0,1 0 0,-1-1 0,-1 0 1,0 0-1,0 0 0,-9 10 0,7-12 3,0-1 0,0 0 0,0 0 0,0-1 0,-1 0-1,0 0 1,1-1 0,-1 0 0,0 0 0,0-1 0,0 0 0,0 0 0,0-1 0,-10-1 0,-17-1-1618,-64-13 0,85 12 506,-18-3-4636,2-1-4215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1:04.0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415 0 6451,'-9'1'5198,"-21"0"-4354,17 0-430,-74 6 126,-87 4 673,262-6-1202,-62-2-1,1-2 1,0 0 0,0-2-1,32-5 1,-173-4 1227,-121-2-800,229 12-1429,11 1-1102,14 0-2931,4-3-3252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1:05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 8932,'2'-40'6750,"-2"30"-5016,-2 29-944,2 42-203,13 95 0,0 26-5056,-13-175-979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1:04.5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0 120 9716,'26'-119'8383,"-34"151"-8338,2 1-1,2-1 1,1 1 0,1 0-1,2 0 1,1 0 0,1 0-1,3 0 1,0 0 0,2-1 0,16 46-1,-19-68-389,1-1-1,0 1 0,0-1 0,1 0 1,8 11-1,-9-16-979,-1 1-1,1-1 1,-1 0 0,1 0 0,11 7-1,3-3-7267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1:05.1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16 147 7523,'9'-12'1332,"1"0"0,1 1 0,16-14 0,-17 16-935,0 2 1,1 0 0,0 0-1,21-10 1,-26 15-348,0-1 1,0 1-1,0 0 1,0 0-1,0 1 1,0 0-1,0 0 0,1 0 1,-1 1-1,0 0 1,1 0-1,-1 1 1,0-1-1,0 1 1,1 1-1,-1-1 1,0 1-1,0 0 1,0 1-1,-1-1 1,1 1-1,0 0 1,-1 1-1,9 7 1,-11-10-31,0 1 0,-1 0 0,1 1 0,-1-1 0,0 0 1,1 1-1,-1-1 0,0 1 0,-1 0 0,1 0 0,0 0 0,-1 0 0,0 0 1,0 0-1,1 0 0,-2 0 0,1 0 0,0 1 0,-1-1 0,1 0 1,-1 0-1,0 1 0,0-1 0,-1 0 0,1 1 0,-1-1 0,1 0 1,-1 0-1,0 0 0,0 1 0,-3 4 0,1-3 0,-1 0-1,1 0 1,-1-1 0,0 0 0,0 1-1,-1-2 1,1 1 0,-1 0-1,0-1 1,0 0 0,0 0-1,0 0 1,-1-1 0,1 0-1,-1 0 1,-10 3 0,1-2 28,1-1 0,-1-1 1,0 0-1,1 0 0,-1-2 0,0 0 1,1 0-1,-1-1 0,1-1 0,-17-6 1,30 9-52,1 0-1,0 0 1,0 0 0,0 0 0,0 0 0,-1 0 0,1 0 0,0 0 0,0 0 0,0 0-1,0 0 1,-1 0 0,1 0 0,0 0 0,0 0 0,0 0 0,0 0 0,0 0-1,-1 0 1,1 0 0,0-1 0,0 1 0,0 0 0,0 0 0,0 0 0,0 0 0,0 0-1,-1 0 1,1-1 0,0 1 0,0 0 0,0 0 0,0 0 0,0 0 0,0 0-1,0-1 1,0 1 0,0 0 0,0 0 0,0 0 0,0 0 0,0-1 0,0 1-1,0 0 1,0 0 0,0 0 0,0 0 0,0-1 0,0 1 0,0 0 0,0 0 0,0 0-1,0 0 1,0 0 0,0-1 0,1 1 0,-1 0 0,0 0 0,0 0 0,0 0-1,0 0 1,0 0 0,1-1 0,15-4-233,24-1-230,35 4-928,79 8 1,-96-1 618,0-3-1,1-3 1,59-8 0,-108 7 880,-1 0-1,1 0 1,-1-1 0,0-1-1,0 0 1,0 0 0,0 0 0,-1-1-1,0 0 1,9-8 0,-14 11-3,-1 0 1,1-1-1,0 0 0,-1 1 1,1-1-1,-1 0 1,0 0-1,0-1 0,0 1 1,0 0-1,-1-1 1,1 1-1,-1-1 1,0 1-1,0-1 0,0 0 1,-1 0-1,1 1 1,-1-1-1,0 0 0,0 0 1,0 1-1,0-1 1,-1 0-1,1 0 1,-1 1-1,0-1 0,-3-6 1,2 7-48,0 0 1,1 0-1,-2 0 1,1 1-1,0-1 1,0 1-1,-1-1 1,1 1-1,-1 0 1,0 0-1,0 0 1,0 0-1,0 1 1,0-1-1,0 1 1,0 0-1,0 0 1,0 0-1,-1 0 1,1 0-1,0 1 1,-1-1-1,1 1 1,-1 0-1,1 0 1,-1 1-1,1-1 0,0 0 1,-5 2-1,-4 0-6,1 1-1,0 0 1,0 0-1,1 1 0,-1 0 1,1 1-1,-17 10 0,22-11-40,0 1-1,0 0 1,0 0-1,1 0 1,-1 0-1,1 1 1,1 0-1,-1 0 1,1 0-1,0 0 1,0 1-1,1-1 1,0 1-1,0-1 1,0 1-1,1 0 1,-1 9-1,2-12-17,-1 0 0,1 0 0,0 1 0,0-1 0,1 0 0,-1 0-1,1 1 1,0-1 0,0 0 0,0 0 0,0 0 0,1 0 0,0 0 0,0 0 0,0-1 0,0 1 0,0-1-1,1 1 1,0-1 0,-1 0 0,1 0 0,0 0 0,1 0 0,-1 0 0,1-1 0,-1 0 0,1 1 0,-1-1-1,6 1 1,-7-2 2,1 0 0,0-1-1,0 1 1,0-1-1,0 0 1,-1 1-1,1-1 1,0-1 0,0 1-1,0 0 1,0-1-1,-1 1 1,1-1 0,0 0-1,0 0 1,-1 0-1,1 0 1,-1-1-1,1 1 1,-1-1 0,1 1-1,-1-1 1,0 0-1,0 0 1,0 0 0,0 0-1,0 0 1,0-1-1,-1 1 1,1 0-1,-1-1 1,0 1 0,1-1-1,0-3 1,6-12 176,-1 0 0,0-1 0,7-35 0,-9 34 159,-5 19-289,0-1 1,0 1 0,0 0 0,1-1 0,-1 1-1,1 0 1,-1-1 0,1 1 0,-1 0 0,1-1-1,0 1 1,-1 0 0,1 0 0,0 0-1,0 0 1,0 0 0,0 0 0,0 0 0,0 0-1,2-1 1,-2 2-28,0 0 0,-1 0 0,1 1 0,0-1 0,0 0 0,0 1 0,-1-1 0,1 1 0,0-1 0,-1 1 0,1-1 0,0 1 0,-1 0 0,1-1 0,0 1 0,-1 0 0,1-1 0,-1 1 0,0 0 0,1 0 0,-1-1 0,0 1 0,1 1 0,4 9-13,-1-1 1,0 1 0,3 20-1,-5-14 35,0 1 0,-2-1 0,0 1-1,-1-1 1,0 1 0,-2-1 0,0 0 0,-1 0 0,0 0-1,-2 0 1,0 0 0,-1-1 0,0 0 0,-1-1 0,-15 20-1,4-7 56,-1-2-1,-1 0 1,-2-1-1,-1-2 0,0 0 1,-2-2-1,-33 23 1,47-37-79,0 0 0,0-1 0,0 0 0,-1-1 1,0 0-1,0-1 0,-1 0 0,1-1 0,0-1 0,-1 0 1,0-1-1,0 0 0,1-1 0,-15-2 0,7-1-590,1 0 0,-1-1 0,-23-9 0,14 2-3397,-42-21-1,20 5-5689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38.3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50 7555,'7'-13'3548,"-6"10"-3129,0-1 1,1 1-1,-1 0 0,1 0 1,0 0-1,0 0 1,0 0-1,0 0 1,0 0-1,4-2 1,-4 52 1530,-11 65-1101,4-77-1077,2 0 0,1 1 0,2 0 0,6 47 0,-1-69-2487,2-9-2614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1:06.3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66 386 8100,'-3'-16'1165,"1"-1"0,0 1 0,2-1 1,1-17-1,1 15-690,0 0-1,2 0 1,8-27 0,-8 33-386,0 0 0,1 0 1,1 1-1,0 0 0,0 0 0,2 1 1,-1 0-1,1 0 0,1 1 0,0 0 1,0 0-1,1 1 0,14-10 0,-22 17-73,1 0-1,0 0 0,0 1 1,0-1-1,0 1 0,0-1 1,1 1-1,-1 0 0,0 0 1,1 1-1,-1-1 0,0 1 0,1-1 1,-1 1-1,1 0 0,-1 0 1,0 1-1,1-1 0,4 2 1,-4 0-8,0 0 0,0 0 1,0 0-1,0 1 1,0-1-1,0 1 0,-1 0 1,1 0-1,-1 0 0,0 1 1,0-1-1,4 7 1,2 5-1,0 1 0,-1 0 0,-1 0 0,-1 0 0,0 1 1,4 21-1,-5-15 7,0 0-1,-2 1 1,0-1 0,-2 1 0,-1 0 0,0 0-1,-7 38 1,5-54-5,1 0 0,-1 0 1,-1 0-1,0 0 0,0 0 0,0-1 0,-1 0 0,0 1 0,0-1 0,-1-1 0,0 1 1,0-1-1,-1 0 0,1 0 0,-1 0 0,-1-1 0,1 0 0,-1 0 0,0-1 1,0 1-1,0-2 0,0 1 0,-1-1 0,0 0 0,-11 3 0,8-4 7,-1 0-1,1-1 1,-1 0-1,0 0 0,1-2 1,-1 1-1,0-1 1,1-1-1,-1 0 1,1-1-1,-18-6 1,24 7-16,1 1 1,-1-1 0,1-1 0,-1 1 0,1-1 0,0 1 0,0-1 0,0 0-1,1-1 1,-1 1 0,1-1 0,-1 1 0,1-1 0,0 0 0,1 0-1,-1-1 1,1 1 0,-1 0 0,1-1 0,1 0 0,-1 1 0,1-1 0,0 0-1,0 0 1,0 0 0,0 0 0,1 0 0,0 1 0,1-9 0,0 8-11,0-1 0,0 1 0,1 0 0,0 0 0,0 0 0,1 0 0,-1 0 0,1 1 0,0-1 1,0 1-1,0 0 0,1-1 0,0 1 0,0 1 0,0-1 0,0 1 0,0-1 0,1 1 0,-1 1 0,1-1 0,0 1 1,0-1-1,6-1 0,14-5-174,1 1 0,0 1 0,35-5 1,-48 10 41,66-8-1984,-26 7-2415,-40 3 2713,29-2-6761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1:07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29 7331,'42'-3'3891,"-31"2"-3281,0 0-1,0 0 1,0 1 0,13 2 0,-98 0 1755,18 2-2340,25-4 0,14 1 3,-1 0-1,0-2 0,1 0 1,-1-1-1,-19-5 0,121 1-96,198-2 178,-607 0 51,362 10-8846,-15-4 338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1:08.9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48 487 8324,'-2'-4'548,"0"1"1,0 0-1,0-1 1,1 1-1,-1-1 1,1 0-1,0 1 1,0-1-1,-1-6 0,3-41 1022,3 28-1395,1 0 0,9-27 0,-5 25-89,0 1 0,1 0 0,2 0 0,0 1 0,2 1 0,0 0 0,2 0 0,35-36 0,-45 52-81,1 0-1,1 1 1,-1 0 0,1 0-1,0 1 1,0 0 0,0 1 0,0-1-1,1 2 1,-1-1 0,1 1-1,0 0 1,0 1 0,0 0 0,0 1-1,0 0 1,0 0 0,-1 0-1,1 1 1,16 4 0,-17-3-3,0 0 0,0 1 0,0 0 0,-1 0 0,1 0 0,-1 1 0,1 0 0,-1 1 1,0-1-1,-1 2 0,1-1 0,-1 0 0,0 1 0,-1 1 0,1-1 0,-1 0 0,0 1 0,-1 0 0,1 1 0,-2-1 1,1 1-1,2 8 0,-3-3 8,0 1 0,-2-1 0,1 1 0,-2 0 0,0-1 0,0 1 0,-2 0 0,1-1 0,-2 1 1,0-1-1,0 0 0,-1 0 0,-1 0 0,0 0 0,-1-1 0,0 0 0,-1 0 0,0-1 0,-1 1 0,-15 15 0,10-12 31,1-1-1,-2-1 0,0 0 0,-1-1 0,0 0 0,-1-1 0,0-1 0,0-1 1,-1 0-1,0-1 0,-1-1 0,0 0 0,0-2 0,-28 6 0,38-11-16,0 0-1,-1 0 0,1 0 0,-1-1 1,1 0-1,0-1 0,0 0 0,0 0 1,0-1-1,0 0 0,0 0 0,0-1 1,1 0-1,0 0 0,0-1 0,0 0 1,0 0-1,1 0 0,0-1 1,-10-12-1,13 14-29,0 0 0,0 0 1,0 0-1,1-1 0,-1 1 1,1-1-1,0 1 0,1-1 0,-1 0 1,1 0-1,0 1 0,0-1 1,0 0-1,1 0 0,0 0 0,0 0 1,0 0-1,0 0 0,1 0 1,0 0-1,0 0 0,0 0 0,1 0 1,-1 1-1,1-1 0,0 1 1,1-1-1,-1 1 0,1 0 0,0-1 1,0 2-1,0-1 0,0 0 1,1 0-1,6-4 0,3-3-32,0 2-1,1 0 0,0 0 0,0 1 1,1 1-1,0 1 0,1 0 1,-1 1-1,1 0 0,0 1 1,0 1-1,0 1 0,22-1 1,-14 2-437,0 1 0,0 1 1,32 6-1,-33-2-1349,0 1 1,-1 0-1,28 12 0,-14-1-6345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1:09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37 9348,'0'0'102,"1"0"0,-1 0-1,0 0 1,0 0 0,0 0-1,0 0 1,1 0 0,-1 0 0,0 0-1,0-1 1,0 1 0,0 0-1,1 0 1,-1 0 0,0 0-1,0 0 1,0-1 0,0 1-1,0 0 1,0 0 0,0 0 0,0-1-1,0 1 1,0 0 0,1 0-1,-1 0 1,0-1 0,0 1-1,0 0 1,0 0 0,0 0-1,0-1 1,0 1 0,0 0 0,-1 0-1,1 0 1,0-1 0,0 1-1,0 0 1,0 0 0,0 0-1,0 0 1,0-1 0,0 1 0,0 0-1,-1 0 1,1 0 0,0 0-1,0 0 1,0-1 0,0 1-1,-1 0 1,1 0 0,0 0-1,0 0 1,0 0 0,0 0 0,-1 0-1,1 0 1,0 0 0,0-1-1,32-6 958,43-1-1585,28 7 574,-62 2 84,0-3 1,61-8 0,-116 14-12,0 1 0,0 0 0,1 1 1,0 1-1,0 0 0,1 1 0,0 0 1,-17 15-1,-92 90-196,108-100 166,13-13-91,-17 16 75,2 1-1,-23 31 0,36-45-64,-1 0-1,1 1 1,0-1 0,-1 1 0,2 0 0,-1-1 0,0 1-1,1 0 1,-1 0 0,1 0 0,1 0 0,-1 0 0,0 0-1,1 0 1,0 1 0,0-1 0,0 0 0,0 0 0,1 0-1,-1 0 1,1 0 0,0 0 0,2 4 0,-1-6-8,0 1-1,0-1 1,0 0 0,0-1 0,0 1 0,1 0-1,-1-1 1,1 1 0,-1-1 0,1 0 0,0 1 0,-1-1-1,1-1 1,0 1 0,0 0 0,3 0 0,53 5 38,-46-5-26,52 3-280,129-10 0,-84-9-8841,-90 11 479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1:10.0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 8660,'0'-1'243,"0"1"-1,0-1 1,0 0 0,1 0-1,-1 0 1,0 1 0,0-1-1,1 0 1,-1 0 0,0 0-1,1 1 1,-1-1-1,1 0 1,-1 1 0,1-1-1,-1 0 1,1 1 0,-1-1-1,1 1 1,0-1 0,-1 1-1,2-2 1,22-5 1301,27 7-1508,-49 0 164,7 1-120,0 0 1,0 0 0,1 1 0,-1 0 0,0 1-1,0 0 1,16 8 0,-23-10-69,0 0 0,-1 0-1,1 0 1,0 1 0,-1-1 0,1 0-1,-1 1 1,1-1 0,-1 1 0,0 0 0,0-1-1,0 1 1,0 0 0,0 0 0,0 0-1,0 0 1,0 0 0,-1 0 0,1 0-1,-1 0 1,1 0 0,-1 0 0,0 0 0,0 0-1,0 0 1,0 0 0,0 0 0,0 0-1,-1 0 1,1 0 0,-1 0 0,0 0-1,1 0 1,-1 0 0,0 0 0,0 0 0,0 0-1,0-1 1,0 1 0,-1 0 0,1-1-1,-2 3 1,-6 6 38,-1 1-1,0-1 1,0-1-1,-19 14 1,-30 30 318,55-49-312,1 1-1,0-1 1,0 0 0,0 1 0,0 0 0,1 0 0,0 0 0,0 0 0,0 0 0,1 0-1,-1 0 1,0 8 0,2-12-52,0 0-1,0 0 1,0 0 0,1 0-1,-1 0 1,0 0 0,1 0-1,-1 0 1,0 0-1,1 0 1,-1 0 0,1-1-1,-1 1 1,1 0 0,-1 0-1,1-1 1,0 1-1,-1 0 1,1 0 0,0-1-1,0 1 1,0-1 0,-1 1-1,1-1 1,0 1-1,0-1 1,0 0 0,0 1-1,0-1 1,0 0 0,0 0-1,0 1 1,2-1-1,40 3 35,-31-3-17,35 2-270,0-3 1,0-1 0,62-11 0,-83 5-260,-26 8 245,1 0 0,-1 0 0,0 0 1,1 0-1,-1 0 0,1 0 0,-1-1 1,1 1-1,-1 0 0,0 0 0,1 0 1,-1-1-1,0 1 0,1 0 1,-1-1-1,0 1 0,1 0 0,-1 0 1,0-1-1,1 1 0,-1-1 0,0 1 1,0 0-1,0-1 0,1 1 1,-1-1-1,0 1 0,0 0 0,0-1 1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1:11.5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493 24 5843,'-50'-2'6745,"-30"-7"-4279,-53-2-2492,83 9 188,-129 5 439,251 10-657,337-2 408,-843-2 235,426-8-1542,16 1-1082,16 0-3580,1-2-2432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1:12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32 143 7796,'21'-142'9903,"-37"206"-9384,3 0 0,3 2-1,-3 128 1,13-174-701,2 0-1,1 0 0,0 0 0,1 0 0,14 38 0,-14-48-320,1 0 0,0 0 1,1-1-1,0 1 0,8 9 0,-8-13-551,-1 0-1,1 0 1,0-1-1,0 0 1,1 0 0,0 0-1,13 6 1,3-1-6155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1:12.9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1 185 7940,'7'-10'841,"2"1"0,-1 0 1,1 1-1,1 0 0,13-10 1,-10 10-501,0 1 1,0 0-1,1 1 1,20-7-1,-23 9-243,0 1 0,0 0 0,1 1 0,-1 1 0,1 0 0,0 0 0,-1 1 0,1 0 0,0 1 0,-1 1 0,1 0 0,-1 0 0,1 1 0,12 5 0,-22-8-81,-1 1 0,1 0 0,0-1 0,0 1 0,0 0 0,0 0 0,0 0 0,-1 0 0,1 0 1,0 1-1,-1-1 0,1 0 0,-1 1 0,0-1 0,1 1 0,-1-1 0,0 1 0,0 0 0,0 0 0,0-1 0,0 1 1,0 0-1,-1 0 0,1 0 0,-1 0 0,1 0 0,-1 0 0,0 0 0,1 0 0,-1 0 0,0 0 0,0 0 0,-1 0 1,1 0-1,0 0 0,-1 0 0,1 0 0,-1 0 0,0 0 0,1 0 0,-1 0 0,0 0 0,0-1 0,0 1 0,-1 0 0,1-1 1,0 1-1,-1-1 0,-1 2 0,-2 3 6,0 0-1,-1-1 1,0 0 0,0 0 0,0 0-1,0-1 1,-1 0 0,1 0 0,-1 0-1,0-1 1,-1 0 0,-7 2 0,2-3-49,1-1 1,0-1-1,0 0 1,0 0-1,-1-1 1,1-1-1,0 0 1,0-1-1,0 0 0,1-1 1,-1 0-1,1 0 1,0-2-1,0 1 1,-18-13-1,28 17 4,0 1 0,0-1-1,0 0 1,-1 0-1,1 0 1,0 0 0,0 0-1,0 0 1,0 0 0,0 0-1,1 0 1,-1 0-1,0-1 1,0 1 0,1 0-1,-1 0 1,1-1-1,-1 1 1,1 0 0,0-1-1,-1-1 1,1 2-4,1 0-1,-1 0 1,1 0 0,-1 1 0,1-1 0,-1 0-1,1 0 1,-1 0 0,1 1 0,0-1 0,0 0-1,-1 0 1,1 1 0,0-1 0,0 1 0,0-1-1,0 1 1,-1-1 0,1 1 0,0-1 0,2 1-1,5-3-99,1 1 0,0 0 0,0 0 0,-1 1 1,11 0-1,39 4-507,-1 2 0,1 3 0,99 26 0,-99-19 100,1-3 0,0-2 0,78 2 0,-133-12 589,0 1 1,0-1-1,0-1 0,0 1 1,0-1-1,0 0 0,1 1 1,-2-2-1,1 1 1,0 0-1,0-1 0,0 0 1,-1 0-1,1 0 0,6-5 1,-9 5 32,1 0 0,-1 0 0,0-1 1,1 1-1,-1 0 0,0-1 1,-1 1-1,1-1 0,0 1 0,-1-1 1,1 1-1,-1-1 0,0 1 1,0-1-1,0 0 0,0 1 0,0-1 1,-1 1-1,1-1 0,-1 1 1,1-1-1,-1 1 0,0-1 0,0 1 1,-2-4-1,-2-4 70,-1 1-1,1 0 1,-1 1-1,-1-1 1,1 1 0,-2 0-1,1 1 1,-1 0-1,0 0 1,0 0 0,-1 1-1,0 1 1,0-1-1,0 1 1,-1 1 0,-11-4-1,16 6-135,0 0 0,0 0 1,0 1-1,0-1 0,-1 1 0,1 1 0,0-1 0,0 1 0,-1 0 0,1 0 0,0 0 0,-1 1 0,1 0 1,0 0-1,0 0 0,0 1 0,0 0 0,0 0 0,0 0 0,0 0 0,1 1 0,-1 0 0,1-1 1,0 2-1,0-1 0,0 1 0,0-1 0,0 1 0,1 0 0,0 0 0,-1 1 0,2-1 0,-5 8 1,5-8-22,0 0 1,1 0 0,-1 0 0,1 0 0,0 0 0,0 1 0,0-1 0,1 0-1,-1 1 1,1-1 0,0 0 0,1 1 0,-1-1 0,1 0 0,0 1 0,0-1-1,0 0 1,2 5 0,1-1-5,0-1 1,0 0-1,0 0 0,1-1 0,0 1 1,1-1-1,-1 0 0,1 0 0,9 6 1,-1-1-39,2-1 1,-1 0-1,1-1 1,0-1 0,1 0-1,0-1 1,0-1-1,24 5 1,-36-10 21,-1-1-1,1 1 1,-1-1-1,1 0 1,-1 0-1,1 0 1,0 0-1,-1-1 1,1 0-1,-1 0 1,0 0-1,1-1 1,-1 1-1,6-4 1,-8 4 24,1-1 0,-1 0 0,0 1 0,0-1 0,0 0 1,-1 0-1,1 0 0,0-1 0,-1 1 0,1 0 0,-1-1 0,0 1 1,0 0-1,0-1 0,0 0 0,0 1 0,-1-1 0,1 1 1,-1-1-1,1 0 0,-1 0 0,0 1 0,0-1 0,0 0 0,-1-3 1,-1-15 329,-1-1 1,-1 1 0,-10-30 0,22 78-247,-1 0-1,-1 0 1,-2 1 0,0 0-1,-2 0 1,-1 1 0,-4 37-1,1-49-57,-1 0 0,0-1 0,-1 1 0,-1-1 0,0 1-1,-12 23 1,12-31 9,0 0 1,0-1-1,-1 0 0,0 0 0,-1 0 0,0-1 0,0 1 1,0-2-1,-1 1 0,0-1 0,0 0 0,-12 5 0,0-1 145,-1-2 0,0 0 0,-1-1-1,0-1 1,0-2 0,-30 4 0,36-6-281,-1-1 1,1-1-1,-1 0 1,1-1-1,0-1 0,-1 0 1,1-2-1,0 1 1,-22-10-1,-3-12-2535,9-9-5387,15 12-1185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1:13.7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1 565 8884,'0'0'136,"0"-1"1,0 1-1,-1 0 0,1-1 0,0 1 1,0 0-1,0 0 0,0-1 1,0 1-1,0 0 0,0-1 0,0 1 1,0 0-1,1-1 0,-1 1 1,0 0-1,0 0 0,0-1 0,0 1 1,0 0-1,0-1 0,1 1 0,-1 0 1,0 0-1,0-1 0,0 1 1,1 0-1,-1 0 0,0 0 0,0-1 1,1 1-1,-1 0 0,0 0 1,0 0-1,1 0 0,-1 0 0,0-1 1,0 1-1,1 0 0,-1 0 1,1 0-1,13 9 1715,21 30-2399,-28-29 1157,41 49-204,-33-38-341,2 0-1,0-1 1,0-1 0,2 0-1,1-2 1,36 26 0,-55-42-58,0 0 0,0 0 0,0-1 0,0 1 0,1-1 0,-1 1 0,0-1 0,0 1 0,1-1 0,-1 0 0,0 1 0,1-1 0,-1 0 0,0 0 0,1 0 0,-1 0 0,0 0 0,1-1 0,-1 1 0,0 0 0,0 0 0,1-1 0,-1 1 0,0-1 0,0 1 0,0-1 0,2-1 0,-1 0 5,0 0-1,-1 0 0,1 0 1,0-1-1,-1 1 0,0 0 0,1-1 1,-1 1-1,0-1 0,-1 0 0,1 1 1,1-5-1,0-11 28,0 1 0,-1-1 0,-1-21 0,0 32-31,-2-69 73,-2-31 250,5 0 0,21-158 0,-20 260-313,-1 0 0,1 0 0,0-1 0,0 2 1,0-1-1,1 0 0,0 0 0,0 1 0,0 0 0,0-1 0,1 1 0,-1 0 0,1 1 1,0-1-1,0 1 0,1 0 0,-1 0 0,1 0 0,0 0 0,-1 1 0,1 0 1,0 0-1,0 0 0,6-1 0,15-4-37,1 1 0,0 2 0,42-2-1,-35 3 61,255-7-33,25-2-62,-298 11 69,-11 0-601,-7 2-640,-29 10-7677,16-3 383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1:14.1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18 105 8980,'0'-6'871,"0"-1"-1,0 1 0,1 0 1,0-1-1,4-11 1,-3 15-700,-1-1 0,1 1 0,-1 0 1,1 0-1,0 0 0,0 0 1,0 0-1,1 0 0,3-4 0,-2 5-144,-1-1-1,1 1 1,0 0-1,0 0 1,-1 1-1,1-1 1,0 1-1,1 0 1,-1 0-1,0 0 1,0 0-1,0 1 1,0-1-1,1 1 1,-1 0-1,0 1 1,0-1-1,1 1 1,-1 0-1,5 1 1,-5-1-6,0 0 1,1 0-1,-1 1 1,0-1 0,0 1-1,0 0 1,-1 0-1,1 0 1,0 0 0,-1 1-1,1 0 1,-1 0-1,0-1 1,0 2 0,0-1-1,0 0 1,-1 1 0,1-1-1,-1 1 1,0 0-1,0 0 1,0 0 0,0 0-1,-1 0 1,0 0-1,0 0 1,0 0 0,0 1-1,0-1 1,-1 0-1,0 1 1,0-1 0,0 0-1,-1 1 1,1-1 0,-1 0-1,0 0 1,0 1-1,-3 5 1,0 1 33,-1-1 0,1 0 0,-2 0 0,1 0 0,-1-1 0,-1 1 0,0-1 0,-8 8 0,-72 63 582,21-21 229,66-59-863,0 0 0,0 1 0,0-1 0,0 0 0,0 1 0,0-1-1,0 1 1,0-1 0,0 0 0,0 1 0,0-1 0,0 0 0,0 1 0,0-1 0,0 0 0,1 1-1,-1-1 1,0 0 0,0 1 0,0-1 0,1 0 0,-1 1 0,0-1 0,0 0 0,1 0-1,-1 1 1,0-1 0,1 0 0,-1 0 0,0 1 0,0-1 0,1 0 0,-1 0 0,1 0-1,-1 0 1,0 0 0,1 0 0,-1 1 0,0-1 0,1 0 0,-1 0 0,0 0 0,1 0 0,-1 0-1,1 0 1,-1-1 0,0 1 0,1 0 0,-1 0 0,1 0 0,25 3-25,-25-3 27,71 4-855,1-4 0,125-15-1,-145 2-7152,-29 9-892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38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84 7315,'4'-6'980,"20"-32"2235,-23 36-3044,0 1 0,0-1 0,0 0 1,0 0-1,0 0 0,0-1 0,-1 1 0,1 0 1,-1 0-1,1 0 0,-1 0 0,0-1 1,0 1-1,0 0 0,0-3 0,0 5-146,0 0 0,0-1 0,-1 1 0,1 0 1,0 0-1,0 0 0,0-1 0,0 1 0,-1 0 0,1 0 0,0 0 0,0 0 0,0 0 0,-1-1 0,1 1 0,0 0 0,0 0 0,-1 0 1,1 0-1,0 0 0,0 0 0,0 0 0,-1 0 0,1 0 0,0 0 0,0 0 0,-1 0 0,1 0 0,0 0 0,0 0 0,-1 0 0,1 0 1,0 0-1,0 0 0,-1 0 0,1 0 0,0 1 0,0-1 0,-1 0 0,1 0 0,0 0 0,0 0 0,0 0 0,-1 1 0,-13 12 423,-10 19-95,8 0-193,2 0 1,1 0-1,2 1 0,1 1 1,1 0-1,2 0 0,1 1 1,2 0-1,1 42 0,2-50-245,2-1 0,1 1 0,1 0 0,1-1 0,1 0-1,2 0 1,0 0 0,2-1 0,1 0 0,1-1-1,1 0 1,1-1 0,31 43 0,-21-43-2818,-5-12-1958,0-8-3948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1:14.6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25 9652,'4'-24'5863,"-14"36"-3589,-16 38-1817,-39 102 34,58-131-696,1 1 0,0 0 0,2 0 0,1 0 0,-1 32 0,21-94-1652,-3-8 1338,28-65 0,-35 97 523,1 1 1,1 0 0,0 0 0,1 1-1,0 0 1,1 1 0,25-24-1,-35 36 14,0-1 0,1 1-1,0-1 1,-1 1-1,1 0 1,0 0 0,0 0-1,-1 0 1,1 0-1,0 0 1,0 0 0,0 1-1,0-1 1,0 1-1,0-1 1,0 1 0,1 0-1,-1 0 1,0 0 0,4 0-1,-5 1 21,1 0-1,0 0 1,-1 0-1,1 0 1,0 0 0,-1 0-1,1 1 1,-1-1-1,0 1 1,1-1-1,-1 1 1,0-1 0,0 1-1,0-1 1,0 1-1,0 0 1,0 0-1,0 1 1,4 13 210,-1-1 1,-1 1-1,0 0 0,0 21 1,-1-21-198,-1-4 10,1-1 0,0 0 0,1 0 0,0 0 0,1 0 0,1 0 0,-1-1 0,1 0-1,1 0 1,12 17 0,-15-24-139,0 1 0,0-1-1,0 0 1,1-1 0,-1 1-1,1-1 1,-1 1 0,1-1-1,0 0 1,0 0 0,0-1-1,0 1 1,6 1 0,-6-3-212,1 1 1,-1-1-1,1 0 1,-1 0-1,1-1 1,-1 1-1,1-1 1,-1 0-1,0 0 1,1-1 0,-1 1-1,0-1 1,0 0-1,0 0 1,5-4-1,13-11-4307,-1-2-2758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1: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584 0 9140,'-126'13'7213,"-168"0"-5139,264-12-2261,1-2 1,0-1-1,-41-8 0,65 6-2442,13 3-3188,8 3-3401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1:15.8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272 24 7107,'24'0'6290,"-43"2"-3917,-67 10-1760,-91 1 1,273-10-979,183-18-1,-273 13 388,-7 0 2,-16-3 30,-28-3 52,-279-13-106,316 21-1408,14 1-1716,14-1-2125,5-1-1426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1:16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79 7796,'2'-8'867,"-2"2"-193,1-1 0,1 1 0,-1 0 0,1 0 0,0 0 0,0 0 0,0 0 0,1 1 0,0-1 0,4-5 0,-6 11-633,-1 0 1,1 0-1,-1 0 0,1 0 1,-1 0-1,0 0 1,1 1-1,-1-1 1,1 0-1,-1 0 0,1 0 1,-1 1-1,0-1 1,1 0-1,-1 0 1,0 1-1,1-1 0,-1 0 1,0 1-1,1-1 1,-1 0-1,0 1 1,0-1-1,1 1 0,-1-1 1,0 0-1,0 1 1,0-1-1,1 1 1,-1-1-1,0 1 0,0-1 1,0 1-1,0-1 1,0 0-1,0 1 1,0-1-1,0 1 0,0 0 1,5 28 316,-4-24-231,2 21 38,-2 0 0,0 0 0,-2 0 0,-1 0 1,-6 29-1,4-27-334,0 1 1,2 0 0,3 50-1,0-74-61,0 1 0,0 0 0,0-1-1,1 1 1,0 0 0,0-1-1,0 0 1,1 0 0,5 10-1,26 19-7163,-8-13-1429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1:16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645 6 9796,'-74'3'4846,"-38"-7"-3757,4 1-735,66 3-242,0-2-3,0 3-1,0 1 1,0 2 0,-53 12 0,91-15-188,0 1 1,1-1-1,-1 1 0,0-1 1,1 1-1,0 0 0,-1 0 0,-3 3 1,6-4-303,1 0 1,-1 0 0,0 0 0,0 0-1,1 0 1,-1 0 0,0 0 0,1 0 0,-1 0-1,1 0 1,-1 0 0,1 0 0,0 0-1,-1 0 1,1 1 0,0-1 0,0 0-1,0 0 1,0 2 0,2 7-8032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1:17.3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73 9300,'-1'-2'228,"0"0"-1,1 0 1,-1 0-1,1 0 0,0 0 1,0 1-1,0-1 1,0 0-1,0 0 1,0 0-1,0 0 1,1 0-1,-1 0 0,1 0 1,-1 0-1,1 0 1,0 0-1,-1 1 1,1-1-1,0 0 1,0 0-1,2-2 0,0 2-111,0 0-1,0 0 0,0-1 1,0 1-1,0 1 0,0-1 0,0 0 1,0 1-1,1 0 0,-1 0 1,6-1-1,3-1-50,0 2 1,1 0-1,-1 0 1,0 1-1,0 1 0,17 2 1,-17-1 2,0 1 0,0 1 1,0 0-1,0 0 0,-1 1 1,0 1-1,0 0 0,12 8 1,-20-12-49,-1 0 1,1-1-1,-1 1 1,0 0-1,0 0 1,0 1-1,0-1 1,0 0-1,0 1 1,-1-1-1,1 1 1,-1 0-1,1-1 1,-1 1-1,0 0 1,0 0-1,-1 0 1,1-1-1,0 1 1,-1 0-1,0 0 1,0 0-1,0 0 0,0 0 1,0 0-1,0 0 1,-1 0-1,0 0 1,1 0-1,-1 0 1,0 0-1,0-1 1,-1 1-1,1 0 1,-1-1-1,1 1 1,-1-1-1,-4 5 1,-4 5 64,-2-1 1,1 0-1,-2-1 0,1 0 1,-2-1-1,1 0 0,-1-1 1,-19 8-1,17-9-8,0 2 0,1-1 0,0 2 0,1 0 0,0 1 0,-20 18 0,33-28-72,0 1-1,0-1 1,0 0 0,0 0-1,0 0 1,0 1-1,0-1 1,0 0 0,1 1-1,-1-1 1,0 1-1,1-1 1,-1 1 0,1-1-1,0 1 1,-1-1 0,1 1-1,0 0 1,0-1-1,0 1 1,1 2 0,-1-2-6,1-1 1,0 0 0,0 1 0,0-1-1,0 0 1,0 0 0,0 0 0,0 0-1,0 0 1,0 0 0,1 0 0,-1 0-1,0 0 1,1 0 0,-1-1 0,0 1-1,1-1 1,1 1 0,9 3-8,1-2 1,0 1 0,0-2-1,15 1 1,-23-2 16,29 3-45,-7 0-76,0-1-1,0-2 0,0 0 1,0-2-1,0-1 1,45-10-1,-56 4-2079,-13-2-4697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1:17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28 7171,'9'-22'4769,"-9"22"-4696,0 0 1,0-1-1,0 1 0,0 0 1,0 0-1,-1-1 0,1 1 1,0 0-1,0 0 0,0-1 1,-1 1-1,1 0 0,0 0 1,0-1-1,-1 1 0,1 0 1,0 0-1,0 0 0,-1 0 1,1-1-1,0 1 0,0 0 1,-1 0-1,1 0 0,0 0 1,-1 0-1,1 0 0,0 0 1,-1 0-1,1 0 0,0 0 1,-1 0-1,1 0 0,0 0 1,-1 0-1,1 0 0,-3 1 45,-1 0 0,1 0 0,0 0 0,0 0 0,1 1 0,-1-1 0,0 1 0,0 0 0,1-1 0,-1 1 0,-3 4 0,-4 7 37,0-1 0,1 2 0,1-1 1,0 1-1,1 1 0,0-1 1,1 1-1,1 0 0,1 1 0,0-1 1,0 1-1,2 0 0,-1 22 0,1-6-67,1 0 1,3 0-1,0-1 0,2 1 0,14 55 0,-12-66-63,0 0 0,2 0 0,0-1 0,2 0 0,0 0-1,1-1 1,1-1 0,27 33 0,-30-41-307,1-1 0,0 0 0,1 0 0,-1-2 0,2 1 0,18 9-1,-18-12-707,0 0 0,0-1 0,0 0 0,1-1 0,-1 0 0,1-1 0,21 1 0,12-4-8094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1:18.2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55 9060,'2'-4'381,"0"1"0,1-1-1,0 1 1,0 0 0,0 0 0,0 0-1,0 0 1,1 1 0,-1-1 0,1 1-1,-1 0 1,6-3 0,-2 3-145,0-1 0,1 1 1,-1 0-1,0 0 0,0 1 0,16-1 0,-17 2-177,0-1 0,0 2 1,1-1-1,-1 1 0,0-1 0,0 2 0,0-1 0,0 1 0,0 0 0,0 0 0,-1 1 1,1-1-1,0 1 0,-1 0 0,0 1 0,0 0 0,0-1 0,7 9 0,-6-3-27,0 1-1,-1 0 0,-1 0 1,1 1-1,-2-1 1,1 1-1,-1 0 0,-1-1 1,2 22-1,-1-3 5,-2 0 0,-5 47 0,-7-22 18,11-53-47,0 1-1,0-1 1,-1 1-1,1-1 1,0 0 0,-1 1-1,1-1 1,-1 0-1,0 1 1,1-1-1,-1 0 1,0 0-1,0 0 1,0 1-1,0-1 1,0 0-1,0 0 1,0 0-1,0-1 1,0 1-1,0 0 1,0 0-1,-1-1 1,1 1-1,0 0 1,-1-1-1,1 1 1,0-1 0,-1 0-1,1 1 1,0-1-1,-1 0 1,1 0-1,-3 0 1,4-1-8,-1 0 1,0 1 0,1-1-1,-1 0 1,1 0 0,0 0 0,-1 0-1,1 0 1,0 0 0,-1 0-1,1 0 1,0 0 0,0 0-1,0 0 1,0 0 0,0 1-1,0-1 1,0 0 0,0 0-1,0 0 1,0 0 0,1 0 0,-1 0-1,0 0 1,1 0 0,-1 0-1,1 0 1,-1 0 0,1 0-1,-1 1 1,1-1 0,1-1-1,18-31-47,26-29 33,-26 37 133,-1-1 0,-1 0-1,-1-2 1,24-54 0,-44 99 114,1 0 0,1 0 0,1 0 1,1 22-1,12 96-30,-12-128-212,0 0 1,1 0-1,0 0 0,0 0 1,1 0-1,-1 0 0,2-1 1,-1 1-1,1-1 0,0 0 1,8 10-1,-9-13-227,1 1 0,0-2 1,0 1-1,0 0 0,0-1 0,0 0 0,0 0 1,1 0-1,-1 0 0,1-1 0,-1 1 0,1-1 0,-1 0 1,1-1-1,0 1 0,0-1 0,-1 0 0,10-1 0,17-3-5208,-1-3-3847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1:18.6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299 52 8004,'-39'-9'7531,"-31"-9"-5628,39 11-2196,-1 1 0,0 1 0,-61-1 0,93 6 234,0 0 0,0 0 0,0 0 0,0 0 0,0 1 0,0-1 0,1 0 0,-1 0 0,0 0 0,0 0 0,0 0 0,0 1 0,0-1 0,0 0 0,0 0 0,0 0 0,0 0 0,0 1 0,0-1 0,0 0 0,0 0 0,0 0 0,0 0 0,0 1 0,-1-1 0,1 0 0,0 0 0,0 0 0,0 0 0,0 0 0,0 1 0,0-1 0,0 0 0,0 0 0,0 0 0,-1 0 0,1 0 0,0 0 0,26 9-3911,-17-6 1232,13 5-4503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1:19.0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 9540,'15'-2'7061,"76"-2"-7076,194 0 1114,-289 4-1013,0 1 0,0 0-1,0 0 1,1 0 0,-1 1-1,0-1 1,1 1 0,-1 0-1,1 0 1,-7 5 0,-35 30-81,34-27 109,-6 3-49,1 1 1,1 1-1,0 0 0,1 1 0,0 0 1,2 2-1,0-1 0,-18 36 0,30-52-63,-1 1-1,0-1 1,1 1 0,0-1-1,-1 1 1,1 0 0,0-1-1,0 1 1,0-1-1,0 1 1,0 0 0,0-1-1,0 1 1,1-1 0,-1 1-1,0-1 1,1 1 0,-1 0-1,1-1 1,0 0-1,0 1 1,-1-1 0,1 1-1,0-1 1,1 1 0,2 1 2,-1 0 1,0 0 0,1-1 0,-1 1 0,1-1 0,0 0-1,0 0 1,0 0 0,5 1 0,9 2-42,-1-1 1,1-1-1,25 2 0,-17-4-499,-1-1-1,34-4 0,-23-1-2418,1-2-3389,-14 1-2009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39.2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27 7523,'0'-1'284,"-1"0"-1,1 0 0,0 0 0,-1 0 0,1 0 0,0 0 1,0 0-1,0 0 0,0 0 0,0 0 0,0 0 0,0 0 1,1 0-1,-1 0 0,0 0 0,0 0 0,1 0 0,-1 0 1,1 0-1,-1 0 0,1 0 0,0-1 0,22 0 1091,-12 3-1382,61 3 332,0 5 1,100 23-1,-165-31-315,-1 1-1,0 0 0,-1 0 1,1 0-1,0 1 0,-1 0 0,9 5 1,-13-7-2,0 0 0,0 0 0,0 0 1,0 0-1,-1 0 0,1 0 0,0 0 0,-1 0 1,1 0-1,-1 0 0,1 0 0,-1 0 1,0 1-1,1-1 0,-1 0 0,0 0 0,0 0 1,0 1-1,0-1 0,0 0 0,0 0 1,0 0-1,0 1 0,0-1 0,0 0 1,-1 0-1,1 0 0,-1 0 0,1 1 0,-1-1 1,1 0-1,-1 0 0,1 0 0,-1 0 1,0 0-1,0 0 0,0 0 0,1-1 0,-1 1 1,0 0-1,0 0 0,0-1 0,-2 2 1,-13 11 124,0-1 0,-1-1 0,0 0 1,-29 13-1,29-17 5,1 2 0,0 0 0,1 1 0,-1 0 0,-24 24 0,38-33-131,0 1 1,0 0-1,0 0 0,1-1 1,-1 1-1,1 0 1,-1 0-1,1 1 0,0-1 1,0 0-1,0 0 0,0 1 1,0-1-1,0 0 0,1 1 1,-1-1-1,1 1 0,0-1 1,0 1-1,0-1 1,0 1-1,0-1 0,0 1 1,1-1-1,-1 1 0,1-1 1,-1 0-1,1 1 0,0-1 1,0 0-1,0 1 1,1-1-1,-1 0 0,0 0 1,1 0-1,-1 0 0,1 0 1,0 0-1,0-1 0,-1 1 1,1 0-1,0-1 0,1 0 1,-1 1-1,2 0 1,8 5 0,0 0 0,0-1 0,1-1 0,0 0 0,0 0 0,25 5-1,-17-7-188,-1 0 0,1-1 0,43-2 0,-23-6-2471,1-5-3509,-12 2-2863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1:19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9668,'2'17'7568,"-1"60"-6978,-1-75-301,-1 48-105,-1-25-349,2 0 0,1 0 0,0 0 0,2 0 0,9 36 0,-9-55-2745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1:19.7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354 5 8724,'-7'-1'5159,"-39"-3"-3816,-15 8-1163,11-2-251,0 2-1,-62 14 0,92-11-441,12-1-1280,10 2-3336,8 1-2611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1:20.1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 8276,'0'0'218,"0"-1"0,0 1 0,-1 0 0,1-1 0,0 1 0,0-1 0,0 1 0,0-1 0,0 1 0,0 0 0,0-1-1,0 1 1,1-1 0,-1 1 0,0-1 0,0 1 0,0 0 0,0-1 0,0 1 0,1 0 0,-1-1 0,0 1 0,0-1 0,1 1 0,-1 0 0,0-1 0,1 1 0,-1-1 0,17-5 1835,29 2-3167,-28 3 1711,130-3-534,-27 3-25,-104-3 580,-32 12 530,-47 29-793,45-28-295,1 0-1,0 1 0,1 1 0,-27 24 0,31-23 0,1-1-1,1 1 1,0 1-1,-11 19 0,18-28-47,-1 1 0,1-1 0,0 1-1,0 0 1,0 0 0,1 0 0,0 0-1,0 0 1,0 0 0,1 0 0,-1 0-1,1 1 1,0-1 0,1 0 0,-1 0-1,3 9 1,-1-11-16,-1 0 1,1-1-1,0 0 0,-1 1 1,1-1-1,0 0 0,0 0 1,0 0-1,1 0 0,-1 0 1,0-1-1,1 1 0,-1-1 0,1 1 1,-1-1-1,1 0 0,0 0 1,0 0-1,-1 0 0,1-1 1,0 1-1,0-1 0,0 0 1,0 1-1,4-2 0,9 1-248,1 0 0,0-2 0,17-3 0,-26 4 48,72-15-2678,-27 3-4076,-20 5-970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1:20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47 8740,'20'-16'4559,"-18"13"-4436,1 1 1,-1-1 0,1 1 0,0-1 0,0 1 0,0 0 0,0 0 0,0 0-1,0 1 1,1-1 0,-1 1 0,1 0 0,-1 0 0,1 0 0,-1 0 0,1 0-1,0 1 1,-1 0 0,1 0 0,0 0 0,-1 0 0,1 0 0,4 2-1,-5-2-101,-1 1 0,1-1 0,-1 1 0,1 0 0,-1 0 0,0 0 0,1 0 0,-1 0 0,0 0 0,1 0 0,-1 1 0,0 0 0,0-1 0,0 1 0,-1 0-1,1 0 1,0 0 0,-1 0 0,1 0 0,-1 0 0,1 0 0,-1 0 0,0 1 0,0-1 0,0 1 0,1 4 0,-2-4 13,0 1-1,-1-1 1,1 0 0,0 1 0,-1-1 0,0 0 0,0 1-1,0-1 1,0 0 0,0 0 0,-1 0 0,1 0-1,-1 0 1,0 0 0,0 0 0,0 0 0,0-1-1,-1 1 1,-4 3 0,-22 20 249,14-14-152,0 1 1,-18 22-1,29-30-119,0 0 0,1 0 0,0 0 0,0 0-1,0 1 1,0-1 0,1 1 0,0-1 0,0 1 0,1 0 0,0 0 0,-1 7-1,2-11-9,0-1-1,1 1 1,-1-1-1,1 1 1,-1-1-1,1 1 1,0-1-1,-1 0 0,1 1 1,0-1-1,0 0 1,0 0-1,0 1 1,0-1-1,0 0 0,0 0 1,0 0-1,0 0 1,1 0-1,-1-1 1,0 1-1,1 0 1,-1-1-1,1 1 0,-1-1 1,1 1-1,-1-1 1,0 1-1,1-1 1,0 0-1,-1 0 1,1 0-1,1 0 0,56 2-5,-58-2-2,28-2-566,0-1-1,48-12 1,10-14-7060,-44 10-1491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1:20.8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7 9236,'1'0'202,"0"-1"-1,0 0 1,0 1-1,0-1 1,0 0 0,0 1-1,0-1 1,0 1-1,0 0 1,0-1-1,0 1 1,1 0-1,-1 0 1,0 0-1,0 0 1,0 0 0,0 0-1,1 0 1,-1 0-1,0 0 1,0 0-1,0 0 1,0 1-1,0-1 1,2 1-1,0 1-62,0 0 0,-1 0 0,1 0-1,0 0 1,-1 0 0,0 0 0,1 1-1,-1-1 1,2 4 0,4 6 25,-1 1 0,0 0 0,7 16 0,-3 1 134,-1 2 0,-1-1 1,-2 1-1,-1 0 0,-1 0 1,0 55-1,-4-63-215,-2 0 1,-1 0-1,-1 0 0,-1 0 0,-1-1 1,-1 1-1,-1-1 0,-1 0 1,-18 36-1,19-48-40,0 0 1,-1-1-1,0 0 0,0 0 1,-1-1-1,-16 13 0,18-17-445,1 0-1,-2 0 1,1-1-1,-13 5 1,15-7-517,1 0 1,-1-1-1,0 1 1,0-1-1,0-1 1,-1 1 0,1-1-1,-6 0 1,-11-3-8532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1:21.2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9476,'50'-1'4422,"-38"2"-4240,0 1 0,0 1 0,-1 0 0,1 1 0,-1 0 0,20 10 0,-25-12-126,-1 1 0,1 0 1,-1 0-1,1 0 0,-1 1 0,9 8 0,-13-11-37,0 0 0,0 0 0,-1 0 0,1 1 0,0-1 1,0 0-1,-1 1 0,1-1 0,-1 1 0,0-1 0,1 1 0,-1-1 0,0 0 1,0 1-1,0-1 0,0 1 0,0-1 0,0 1 0,0-1 0,0 1 0,-1-1 1,1 1-1,0-1 0,-1 1 0,0-1 0,1 0 0,-1 1 0,0-1 0,1 0 1,-1 1-1,0-1 0,0 0 0,0 0 0,-3 2 0,-47 50 685,40-44-567,1 1 0,0 0 0,0 0 1,1 1-1,1 0 0,0 1 0,0 0 0,1 0 1,-10 26-1,16-37-126,1 0-1,-1 1 1,1-1 0,0 1 0,0-1 0,0 1-1,0-1 1,0 1 0,0 0 0,0-1 0,0 1 0,1-1-1,-1 0 1,0 1 0,1-1 0,0 1 0,-1-1-1,1 0 1,0 1 0,-1-1 0,1 0 0,1 2 0,1-1 11,0 1 0,-1-1 1,1 0-1,0 0 1,0 0-1,0 0 0,0 0 1,1-1-1,3 2 1,8 2 39,1-1-1,0-1 1,19 2 0,-30-4-59,43 4-348,95-1-1,-61-13-8528,-58 4-578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3:42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610 534 4882,'5'-20'266,"1"0"0,0 0-1,1 1 1,1 0 0,1 0-1,1 1 1,1 0 0,0 1-1,1 0 1,1 1 0,0 0 0,1 1-1,1 1 1,0 0 0,1 1-1,29-18 1,8-2-92,1 3 1,2 2 0,0 3-1,2 2 1,0 3-1,2 2 1,0 3-1,1 2 1,0 4-1,1 1 1,77 2-1,259 21 150,-320-6-302,0 3 1,-1 3-1,79 28 1,-69-15-30,128 62 1,-183-73 2,-1 1 0,0 2-1,-1 1 1,-1 1 0,-1 1-1,47 51 1,-31-24-8,-2 2 0,-2 2 0,42 74 0,-16-18 24,-38-65-15,-1 2-1,26 61 0,-47-95 4,-2 0 0,0 0 0,0 0-1,-1 0 1,0 1 0,-2-1-1,1 1 1,-2-1 0,0 1 0,0 0-1,-1-1 1,-1 1 0,-6 22-1,-1-13 6,-1 0 0,-2-1 0,0-1 0,-27 37 0,-14 23 18,41-55-15,0 0-1,3 0 1,0 1 0,-5 28-1,5-21 9,-21 56 1,25-79-7,-1 1 0,0-1 0,0 0 0,-1-1 0,-1 0 0,0 0 0,0 0 0,-15 12 0,5-8 23,0-1 0,0-1 1,-1 0-1,-39 16 0,-91 26 208,13-5-72,80-28-122,0-2 0,-1-3 0,-1-2 0,0-3 0,-61 4 0,-297-1 853,241-23-651,-337-60 1,473 60-226,0-2 1,0-2-1,-40-20 1,-64-20 7,71 32-17,-73-32-1,112 38-4,1-1-1,1-2 0,0 0 0,-38-33 0,51 37-4,-235-207 54,243 211-54,1 0-1,1 0 1,0-1-1,0-1 1,1 1-1,0-1 1,1 0-1,0-1 1,1 1-1,1-1 1,0 0-1,1-1 1,0 1-1,1 0 1,-1-24-1,3 16 0,1-1 0,1 0-1,2 1 1,0 0 0,1-1 0,1 2-1,0-1 1,2 1 0,12-24-1,21-32-114,81-114 0,69-60-2932,-115 157-1130,0 3-3030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3:49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378 9 8388,'66'-7'3905,"-54"5"-2165,-45 6-1214,-166 30-97,7-1-397,161-34 143,32 0-167,0 0 0,0 1 1,0-1-1,0 0 0,1 1 1,-1-1-1,0 1 1,0-1-1,1 1 0,-1-1 1,0 1-1,1 0 0,-1 0 1,0 0-1,1 0 1,-1 0-1,1 0 0,1 0 1,139-8 33,148 9 1,-693 2 1062,386-3-1366,31-1-951,30-2-4887,-8 1-2857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3:50.3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0 191 5202,'2'-7'747,"-1"-1"0,1 1-1,1-1 1,-1 1 0,1 0-1,1 0 1,-1 0 0,1 0-1,7-8 1,-4 6-344,1 0 0,0 0 1,0 1-1,1 1 0,0-1 0,10-5 0,-9 6-299,0 1 0,1 0 0,-1 1-1,1 1 1,1-1 0,-1 2 0,0-1-1,1 2 1,0 0 0,-1 0 0,1 1-1,0 0 1,16 1 0,-26 1-97,1-1 0,-1 0 0,0 1 1,1 0-1,-1-1 0,0 1 0,0 0 0,1 0 0,-1 0 1,0 0-1,0 1 0,0-1 0,0 0 0,0 1 1,-1 0-1,1-1 0,0 1 0,-1 0 0,1 0 1,-1 0-1,0 0 0,1 0 0,-1 0 0,0 0 0,0 0 1,-1 1-1,1-1 0,0 0 0,-1 1 0,1-1 1,-1 0-1,0 1 0,0-1 0,0 1 0,0-1 1,-1 5-1,0 9 12,-2 0 0,0 0 0,-1-1 0,-8 22-1,8-23-2,-17 43 28,-1-1 0,-4-1 0,-35 59 0,55-106 18,5-11-26,8-25-26,17-38-86,-11 35 20,-4 6-2,2 0 0,0 1-1,1 1 1,1 0 0,2 0-1,27-32 1,-43 55 56,1 0 1,0 0-1,0 0 1,0 0-1,0 0 0,0 0 1,0 0-1,0 0 1,0 0-1,0 1 1,0-1-1,0 0 1,0 0-1,0 0 1,0 0-1,0 0 0,0 0 1,0 0-1,0 0 1,1 0-1,-1 0 1,0 1-1,0-1 1,0 0-1,0 0 0,0 0 1,0 0-1,0 0 1,0 0-1,0 0 1,0 0-1,0 0 1,0 0-1,0 0 0,0 0 1,1 0-1,-1 0 1,0 0-1,0 0 1,0 0-1,0 1 1,0-1-1,0 0 0,0 0 1,0 0-1,0 0 1,1 0-1,-1 0 1,0 0-1,0 0 1,0-1-1,0 1 1,0 0-1,0 0 0,0 0 1,0 0-1,0 0 1,0 0-1,1 0 1,-1 0-1,0 0 1,0 0-1,0 0 0,0 0 1,0 0-1,0 0 1,0 0-1,0 0 1,0-1-1,-1 15 0,-5 22 145,5-31-108,-2 9 30,1 0 0,0 0 0,1 0 0,1 1 0,0-1 0,1 0 0,1 0 0,5 27 0,-4-33-62,0-1 0,0 1 0,0-1-1,1 0 1,0 0 0,0 0-1,1 0 1,0-1 0,0 0 0,1 0-1,-1 0 1,1 0 0,1-1 0,-1 0-1,1-1 1,0 1 0,9 3-1,-2-1-185,1-1-1,0-1 0,1 0 0,-1-1 0,1-1 0,0 0 0,0-1 0,0-1 0,31-2 0,-27 0-1407,1-2 0,-2 0 0,1-2 1,25-7-1,6-10-6365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3:50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0 142 8340,'9'-17'1356,"0"0"0,1 1-1,0 0 1,21-23 0,-29 36-1333,1 0 1,0 0-1,-1 1 0,1-1 0,0 1 0,0-1 1,0 1-1,0 0 0,1 0 0,-1 0 0,1 0 1,-1 1-1,1 0 0,0-1 0,-1 1 0,1 0 1,0 1-1,0-1 0,0 1 0,-1 0 0,1 0 1,0 0-1,0 0 0,0 0 0,0 1 0,-1 0 1,1 0-1,0 0 0,6 3 0,-7-3-21,-1 1 0,0-1 0,0 0 0,0 1 0,0-1 0,0 1 0,0 0 0,0 0 0,-1 0 0,1 0 0,-1 0 0,1 0 1,-1 0-1,0 0 0,0 1 0,0-1 0,0 0 0,0 1 0,0-1 0,0 4 0,-1 0 5,1-1 0,-1 0 1,-1 0-1,1 0 0,-1 0 0,0 0 1,0 1-1,0-1 0,-4 7 1,-2 3 17,0-1 0,0 0 0,-2-1 1,1 1-1,-19 19 0,-32 22 67,-8 10 288,67-65-366,-1 1 0,0-1 0,1 1 0,-1 0 0,1 0 0,0-1 0,-1 1 0,1 0 0,-1 0-1,1-1 1,0 1 0,0 0 0,-1 0 0,1 0 0,0 0 0,0-1 0,0 1 0,0 0 0,0 0 0,0 0 0,0 0 0,1 0-1,-1-1 1,0 1 0,0 0 0,1 1 0,19 17 279,36 4 83,-53-22-354,31 7 269,1 0-1,46 2 0,29 7-1955,-42 4-5147,-46-11-3187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39.6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10197,'7'5'5092,"-3"8"-3443,-2 20-2233,-1-24 1147,0 53-101,-10 94 0,0-38-1735,9-114 787,0 9-2047,3-6-2108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3:51.1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1273 100 9396,'-10'2'4784,"-20"-2"-4289,22 0-96,-261 0 1415,-434-57 0,608 36-1838,74 15-377,0 1 0,0 1-1,0 0 1,-43-1 0,63 6 250,1-1 1,-1 0-1,1 0 1,0 0-1,-1 0 1,1 0-1,-1 0 1,1 1-1,0-1 1,-1 0-1,1 0 1,-1 1-1,1-1 1,0 0-1,-1 0 1,1 1-1,0-1 1,-1 0-1,1 1 1,0-1-1,0 1 1,-1-1-1,1 0 1,0 1-1,0-1 1,0 1-1,0-1 1,0 0 0,-1 1-1,1-1 1,0 1-1,0-1 1,0 1-1,0-1 1,0 1-1,0-1 1,0 0-1,1 1 1,-1-1-1,0 1 1,0-1-1,0 1 1,0-1-1,0 0 1,1 1-1,-1-1 1,0 1-1,0-1 1,1 0-1,-1 1 1,0-1-1,1 0 1,-1 1-1,0-1 1,1 0-1,-1 0 1,0 1-1,1-1 1,10 15-7627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3:51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99 7780,'4'-24'4093,"-4"17"-3336,1 0 1,0 1-1,0-1 1,1 0 0,0 0-1,6-12 1,-7 18-730,0 0 0,0 0 0,0 0 1,0 0-1,0 0 0,0 0 0,0 0 0,1 0 0,-1 0 0,0 0 1,1 1-1,-1-1 0,0 1 0,1-1 0,-1 1 0,1-1 1,-1 1-1,1 0 0,-1 0 0,1 0 0,-1-1 0,1 1 0,-1 1 1,1-1-1,-1 0 0,1 0 0,-1 1 0,1-1 0,-1 1 0,1-1 1,-1 1-1,0-1 0,1 1 0,-1 0 0,0 0 0,0 0 1,3 2-1,4 1-20,0 1 0,0 0 0,0 0 0,0 1 0,-1 0 0,0 1 0,-1 0 0,1 0 0,-1 0 0,10 17 0,-14-20-4,1 1 1,-1 1-1,0-1 0,-1 0 1,1 0-1,-1 1 1,0-1-1,-1 1 1,1-1-1,-1 1 1,0-1-1,-1 1 1,1-1-1,-1 0 0,0 1 1,0-1-1,-1 1 1,1-1-1,-1 0 1,-4 7-1,-6 13 28,-2 0 0,-27 38-1,34-53-17,-1-1 0,0 0 0,0 0 0,-1-1 0,0 0 1,-1 0-1,1-1 0,-21 11 0,16-11 28,20-8-52,19-3-22,108 3-93,1 5 1,160 26-1,-288-29-287,19 1-1131,-10-7-7254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3:53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297 1 7443,'12'1'1259,"0"0"-376,0 0-1,1 1 1,-1 0 0,20 6-1,-30-4-36,-13-1-524,-14 0-76,-48-4-9,0-2-1,-101-19 1,360 41-189,20 15-125,-276-43 253,-99-8 173,140 16-352,0 1 0,0 1-1,-53 10 1,62-3-448,35-2-1218,34-1-4319,-8-3-1610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3:53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44 7924,'-22'-13'6240,"22"12"-6169,0 1 0,0 0 1,0-1-1,1 1 0,-1-1 1,0 1-1,0 0 0,0-1 1,0 1-1,0 0 0,1-1 1,-1 1-1,0 0 0,0-1 1,1 1-1,-1 0 0,0-1 0,0 1 1,1 0-1,-1 0 0,0-1 1,1 1-1,-1 0 0,0 0 1,1 0-1,-1-1 0,0 1 1,1 0-1,-1 0 0,1 0 1,-1 0-1,0 0 0,1 0 0,52-8-60,-43 7 224,2-1-229,128-9 31,-127 11-36,1 1 1,-1 0-1,0 0 1,0 1-1,0 1 1,0 0-1,0 1 1,16 7-1,-28-11 1,-1 1 0,1-1 0,-1 0 0,1 0 0,-1 1 0,1-1 0,0 1 0,-1-1 0,1 0 0,-1 1 0,0-1 0,1 1 0,-1-1 0,1 1 0,-1-1 0,0 1 0,1-1 0,-1 1 0,0 0 0,0-1 0,1 1 0,-1-1 0,0 1 0,0 0 0,0-1 0,0 1 1,0 0-1,0-1 0,0 1 0,0 0 0,0 0 0,-15 21 87,-42 21 120,40-32-129,-7 8 34,1 0 0,-34 39 0,48-49-78,1 1 1,0 0-1,1 1 0,0 0 0,1 0 1,0 0-1,1 1 0,0 0 0,-4 13 1,8-21-31,1-1 0,-1 1 1,1-1-1,0 1 0,0 0 1,0-1-1,0 1 1,0-1-1,1 1 0,-1-1 1,1 1-1,0-1 0,0 1 1,1-1-1,-1 0 0,1 1 1,-1-1-1,1 0 1,0 0-1,0 0 0,1-1 1,-1 1-1,1 0 0,-1-1 1,1 1-1,0-1 1,-1 0-1,1 0 0,1 0 1,-1-1-1,0 1 0,0 0 1,7 1-1,10 4-3,1-2 0,1 0 0,-1-1 1,34 2-1,-20-2-9,28 5-647,69 8 240,-46-13-8269,-70-4 182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3:54.0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9348,'0'4'3549,"0"51"3450,6 157-7796,-6-208 616,1-1 0,-1 1 0,1 0 0,0-1 0,0 1 0,0-1 0,0 1 0,1-1 0,1 3 0,-2-4-314,0-1 0,0 0 0,0 0 0,0 0 0,0 0 0,0 0 0,0 0 0,1 0 0,-1 0 0,0 0 0,1 0 0,-1-1 1,0 1-1,1-1 0,1 1 0,12 1-8859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3:54.4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88 9700,'3'-7'475,"1"1"0,-1-1 0,1 1-1,0 0 1,0 0 0,1 1 0,0-1-1,0 1 1,0 0 0,1 0-1,-1 1 1,12-7 0,-15 10-451,1-1-1,-1 1 1,1 0 0,-1 1 0,1-1 0,0 0-1,-1 1 1,1-1 0,0 1 0,-1 0 0,1 0-1,0 0 1,-1 0 0,1 0 0,0 1-1,-1-1 1,1 1 0,0 0 0,-1 0 0,1 0-1,-1 0 1,1 0 0,-1 0 0,0 1-1,1-1 1,-1 1 0,0 0 0,0-1 0,0 1-1,0 0 1,-1 0 0,1 0 0,0 1 0,-1-1-1,1 0 1,-1 1 0,1 2 0,1 0-18,0-1 0,0 2 0,-1-1-1,0 0 1,0 0 0,0 1 0,-1-1 0,0 1 0,0-1 0,0 1 0,-1 0 0,1-1 0,-2 1 0,1 0 0,0 0 0,-1-1 0,0 1 0,0-1 0,-1 1-1,0-1 1,0 1 0,0-1 0,0 0 0,-1 0 0,0 0 0,0 0 0,0-1 0,-1 1 0,-5 5 0,-9 8 84,0-2 0,-1 0 0,-1-1 0,0-1-1,-29 15 1,46-27-71,0-1 0,0 1 0,0 0-1,0 0 1,0 0 0,1 0-1,-1 0 1,1 0 0,0 1 0,-1-1-1,1 1 1,0 0 0,0-1 0,1 1-1,-1 0 1,1 0 0,-1 0-1,1 0 1,-1 4 0,2-4-11,1 0 1,-1-1-1,1 1 1,0 0-1,-1-1 1,1 1-1,0-1 1,1 1 0,-1-1-1,0 1 1,1-1-1,-1 0 1,1 0-1,0 0 1,0 0-1,0 0 1,0 0-1,0 0 1,0-1-1,0 1 1,1-1-1,-1 1 1,5 1-1,26 13 61,1-1 1,0-2-1,1-1 0,0-2 0,62 10 0,40 11-1610,-135-31 936,1 1 0,0 0-1,-1 0 1,1 0-1,-1 0 1,1 0 0,-1 1-1,0-1 1,1 1-1,-1-1 1,0 1 0,3 3-1,1 8-8454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3:54.8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1194 57 7187,'11'-7'5799,"-22"1"-3896,-22-1-1377,-383 1 596,-3 1-262,300-6-599,-75-3-532,182 16-294,14 2-1608,20 5-4144,2-2-1999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3:55.2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69 8628,'9'-7'1277,"0"1"1,0 0-1,0 0 0,12-5 1,-7 5-589,-1 1 0,30-8 1,-33 10-632,-1 1 1,1 1 0,0 0-1,-1 0 1,1 1 0,0 0-1,0 1 1,-1 0 0,1 0-1,0 1 1,-1 0 0,14 5 0,-20-5-51,1 0 0,-1-1 1,1 1-1,-1 1 0,0-1 1,0 0-1,0 1 1,0 0-1,0-1 0,-1 1 1,1 0-1,-1 1 1,0-1-1,0 0 0,0 1 1,0-1-1,-1 1 1,2 5-1,-1-2 1,-1 0-1,0 1 1,0-1 0,-1 0 0,0 1 0,0-1-1,-1 0 1,1 1 0,-4 8 0,-3 10 22,-2 1 0,0-1 0,-2 0 0,-15 24 0,14-27 71,-1-1 0,-1 0-1,-1-1 1,-2 0 0,0-1 0,0-1-1,-32 26 1,49-45-99,0 0 0,0 1-1,0-1 1,0 0 0,1 1 0,-1-1-1,0 0 1,0 1 0,0-1 0,1 0-1,-1 1 1,0-1 0,1 0 0,-1 0-1,0 1 1,0-1 0,1 0 0,-1 0-1,0 0 1,1 1 0,-1-1 0,0 0-1,1 0 1,-1 0 0,1 0 0,-1 0-1,0 0 1,1 0 0,-1 0 0,0 0-1,1 0 1,-1 0 0,1 0 0,-1 0-1,0 0 1,1 0 0,-1 0 0,0 0-1,1 0 1,0-1 0,28 3 0,-22-1 12,352 4-238,-205-12-9524,-126 6 540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3:57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279 13 7235,'22'-4'1369,"-5"1"-616,1 1 0,0 0 0,0 1 1,-1 1-1,26 2 0,-96 17 621,-48-2-756,-177 7 0,679-18-194,-399-7-370,-9-2-13,-27-4 9,-45-6 2,64 11-80,-27-4-108,0 3 1,-61 2-1,146 0-8489,-5-2 1347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3:57.6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0 137 7684,'33'-136'9620,"-23"159"-8262,-7 27-1182,-2-1 0,-2 0 0,-13 90 0,6-83-598,3 1 1,3 75 0,3-120-66,0-1 0,1 0 0,0 1 0,1-1 0,1 0 1,5 14-1,-4-16-917,-1-1 0,1 0 1,0 1-1,11 10 1,11 10-6257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40.0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1 9716,'1'0'179,"0"0"0,-1-1-1,1 1 1,0 0-1,0 0 1,0 0-1,-1 0 1,1 0 0,0 0-1,0 1 1,0-1-1,-1 0 1,1 0-1,0 0 1,0 1 0,-1-1-1,1 0 1,0 1-1,-1-1 1,1 1-1,0-1 1,-1 1 0,1-1-1,0 1 1,-1-1-1,1 1 1,-1 0-1,1-1 1,0 2-1,17 24-428,-15-22 533,10 17-78,-1 2 1,-1-1-1,-1 1 1,-1 1-1,-1-1 1,-1 1 0,-1 1-1,-1 0 1,-2-1-1,0 1 1,-2 0-1,0 0 1,-2 1 0,-1-1-1,-5 29 1,3-33-298,-2 1-1,0-1 1,-1-1 0,-1 1 0,0-1-1,-2-1 1,-21 34 0,21-39-551,-1 0 1,-1-1-1,0 0 1,0-1-1,-1-1 1,-1 0-1,0 0 1,0-1-1,-1-1 0,-22 10 1,23-13-9931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3:57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694 5 9396,'-154'-3'5442,"-84"2"-4100,189 3-1314,0 3 0,-88 20-1,132-24-396,-35 12 414,24-2-2228,10 4-4276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3:58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48 9476,'0'-1'144,"-1"1"0,1 0-1,-1-1 1,1 1-1,0 0 1,-1-1 0,1 1-1,0-1 1,-1 1-1,1-1 1,0 1-1,-1-1 1,1 1 0,0-1-1,0 1 1,0-1-1,-1 0 1,1 1 0,0-1-1,0 1 1,0-1-1,0 1 1,0-1 0,0 1-1,0-1 1,0 0-1,1 1 1,-1-1 0,0 1-1,0-1 1,0 1-1,0-1 1,1 1 0,-1-2-1,22-10 1260,33-1-1389,-52 13 266,6-2-178,-1 1 0,1 1-1,0-1 1,0 1-1,-1 1 1,1 0-1,13 3 1,-19-4-88,-1 1 1,0 0 0,1 0-1,-1 0 1,0 0-1,0 0 1,0 0-1,0 0 1,0 1-1,0-1 1,0 1-1,0 0 1,-1 0 0,1-1-1,0 1 1,-1 0-1,0 0 1,1 0-1,-1 1 1,0-1-1,0 0 1,0 0-1,0 1 1,-1-1 0,1 0-1,-1 1 1,1-1-1,-1 1 1,0-1-1,0 0 1,0 5-1,-2 11 29,-1 0-1,-1 0 0,0 0 0,-1 0 0,-1-1 1,-1 0-1,0 0 0,-19 31 0,-11 10 92,-43 52-1,74-103-107,-4 4 20,6-6-15,0 0 1,0 0 0,0 0-1,1 1 1,-5 8 0,7-13-29,1-1 0,0 1-1,0 0 1,0-1 0,-1 1 0,1 0 0,0 0 0,0-1 0,0 1-1,0 0 1,0 0 0,0-1 0,0 1 0,1 0 0,-1-1 0,0 1-1,0 0 1,0-1 0,1 1 0,-1 0 0,1 1 0,0-1-4,0-1 1,0 1 0,1 0-1,-1 0 1,0 0 0,0-1-1,1 1 1,-1-1 0,0 1-1,1-1 1,-1 0 0,0 1-1,1-1 1,-1 0-1,3 0 1,37 1-57,0-1-1,0-3 1,65-12 0,-23 3-648,-73 11 244,51-10-352,-35-2-2216,-25 12 2528,1 0-1,-1 0 0,0-1 1,0 1-1,0 0 1,0 0-1,0-1 1,0 1-1,0-1 0,-1 1 1,1-1-1,0 1 1,-1-1-1,1-1 1,1-9-5166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3:58.9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303 22 10677,'13'-5'2096,"3"-5"670,-17 10-2732,1-1 0,-1 0 0,0 1 0,1-1-1,-1 1 1,0 0 0,0-1 0,0 1 0,0 0-1,1-1 1,-1 1 0,0 0 0,0 0 0,0 0-1,0-1 1,0 1 0,0 0 0,0 0 0,1 1-1,-1-1 1,0 0 0,-2 0 0,-40-1 35,0 1 1,0 2-1,1 2 0,-58 13 1,99-16-68,-1-1 1,1 1-1,0 0 1,0 0-1,0-1 1,0 1-1,0 0 1,0 0 0,0 0-1,1 0 1,-1 0-1,0 0 1,0 0-1,1 0 1,-1 0-1,1 1 1,-1-1-1,1 0 1,-1 0 0,1 1-1,0-1 1,0 0-1,-1 0 1,1 1-1,0-1 1,0 2-1,1 41 28,0-31-11,6 113 272,0 99 457,-9-186-572,-1 0 0,-1 0-1,-19 69 1,22-106-166,0 0 0,0 0-1,1 1 1,-1-1 0,1 0-1,-1 1 1,1-1 0,0 1-1,0-1 1,0 1 0,0-1 0,0 0-1,1 1 1,-1-1 0,1 1-1,-1-1 1,1 0 0,0 0 0,0 1-1,0-1 1,0 0 0,1 0-1,-1 0 1,2 2 0,0-2-3,1 1 1,0-1 0,-1 0-1,1 0 1,0-1 0,0 1-1,0-1 1,0 0-1,0 0 1,0 0 0,1 0-1,-1-1 1,6 0 0,28 2-332,-1-2 0,0-2 1,1-1-1,-1-2 0,63-17 0,-62 4-2270,-37 17 2210,0 0-1,0 0 1,0 0-1,0 0 0,0-1 1,0 1-1,0 0 0,0 0 1,0-1-1,-1 1 1,1 0-1,0-1 0,-1 1 1,1-1-1,-1-1 0,-1-19-7781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3:59.2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24 8804,'-7'-6'2097,"4"0"16,4 3-1137,8 3-495,3 0-129,10 0-96,3 0-96,10 2 0,5-4-16,4 1-112,1 1-192,2-2 336,-3-4-2417,-7 8-1905,-9-2-5042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3:59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336 47 8356,'103'-11'5373,"-147"-8"-3586,19 14-1773,1 0 0,-1 2 0,0 1 0,0 1 0,0 1-1,0 1 1,1 1 0,-1 1 0,0 1 0,-46 15 0,68-17-15,0-1 0,0 0 0,1 1 0,-1-1 0,1 1 0,-1 0 0,1 0 0,0 0 0,-1 0 0,1 0 0,0 1 0,0-1 0,1 0 0,-1 1 0,0 0 0,1-1 0,0 1 0,0 0 0,-1 0 0,1 0 0,1 0 0,-1-1 0,0 1 0,1 0 0,0 1 0,0-1 0,-1 0 0,2 0 0,-1 4 0,2 10 4,1 0 0,1 0 0,0 0 0,7 18 0,0 0 14,5 38 168,-4 0-1,-4 1 0,-2 0 1,-4 0-1,-3 0 1,-3 0-1,-27 145 1,-3-99 265,22-86-265,2 1 0,-7 41 0,17-74-177,0 0 0,0 1 0,0-1 0,0 0 0,0 0 0,1 0 0,-1 0 0,0 0 0,1 1 0,0-1 0,-1 0 0,1 0 0,0 0 0,0-1 0,0 1 0,0 0 0,1 0 0,-1 0-1,0-1 1,1 1 0,-1-1 0,1 1 0,0-1 0,-1 0 0,1 1 0,0-1 0,0 0 0,0 0 0,0 0 0,0 0 0,0-1 0,0 1 0,2 0 0,10 2 16,0 0 0,0 0 0,0-2 0,15 1 0,-13-1-7,30 2-17,1-1-1,47-6 1,-75 2-688,0-2 1,34-9-1,-40 8-863,-1 0 1,1 0-1,-1-1 0,21-14 1,1-4-7177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4:00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86 7828,'-1'-1'243,"1"1"0,-1-1 0,0 0 1,1 1-1,-1-1 0,1 0 1,-1 1-1,1-1 0,-1 0 1,1 0-1,0 1 0,-1-1 0,1 0 1,0 0-1,-1 0 0,1 1 1,0-1-1,0 0 0,0 0 0,0 0 1,0 0-1,0 0 0,0 1 1,0-1-1,0 0 0,0 0 1,0 0-1,1-1 0,0 0-107,0 1 1,1-1-1,-1 1 0,0-1 0,1 1 1,-1 0-1,1 0 0,-1-1 1,1 1-1,-1 0 0,1 0 0,2-1 1,58-17-796,-57 18 1033,22-6-350,1 1-1,1 1 0,-1 2 1,1 1-1,-1 1 0,1 1 1,52 8-1,-80-8-20,-1 0 0,0 0 1,0 0-1,0 0 0,1 0 0,-1 0 1,0 1-1,0-1 0,0 0 0,1 0 1,-1 0-1,0 0 0,0 0 0,0 0 1,1 0-1,-1 0 0,0 0 0,0 0 1,0 1-1,0-1 0,0 0 0,1 0 1,-1 0-1,0 0 0,0 1 0,0-1 1,0 0-1,0 0 0,0 0 0,0 0 1,1 1-1,-1-1 0,0 0 0,0 0 1,0 0-1,0 1 0,0-1 0,0 0 1,0 0-1,0 1 0,0-1 0,0 0 1,0 0-1,0 1 0,-10 8 130,-21 11 74,26-18-168,-19 16 106,0 1-1,1 1 0,1 1 1,1 0-1,1 2 0,1 1 1,-26 40-1,18-25 57,22-33-162,0 1-1,1 0 1,0 0 0,0 0 0,0 0 0,1 1 0,0-1-1,1 1 1,-2 9 0,3-14-29,1 0-1,0 0 1,0 0-1,0-1 1,1 1-1,-1 0 1,1 0-1,-1 0 1,1-1-1,0 1 1,0 0-1,0-1 1,1 1-1,-1-1 1,0 1-1,1-1 1,0 1-1,-1-1 1,1 0-1,0 0 1,0 0-1,1 0 1,-1 0-1,0-1 1,0 1 0,1-1-1,-1 1 1,6 1-1,5 3 25,0-1-1,0-1 1,1 0-1,-1-1 0,1 0 1,0-1-1,16 0 1,103-4 102,-89 0-105,32-5 335,-39-5-2333,-6-9-6799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4:00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18 9236,'1'-1'364,"0"-1"1,0 1-1,0 0 0,1-1 0,-1 1 0,1 0 0,-1 0 1,1 0-1,-1 0 0,1 0 0,0 0 0,-1 1 1,1-1-1,0 0 0,0 1 0,0 0 0,-1-1 0,1 1 1,0 0-1,3 0 0,0 0-208,1 0-1,0 1 1,-1 0 0,1 0-1,0 0 1,-1 1 0,6 2-1,-3-1-205,0 0-1,-1 1 1,1 0-1,-1 1 1,0-1-1,0 1 1,0 1-1,-1-1 1,11 12-1,-16-15 67,0 1 0,0-1 0,0 1 0,0-1 0,0 1 1,0-1-1,-1 1 0,1-1 0,-1 1 0,0-1 0,0 1 0,0 0 0,0-1 0,0 1 0,0-1 0,-1 1 0,1 0 0,-1-1 1,0 1-1,0-1 0,0 1 0,0-1 0,0 0 0,0 0 0,-1 1 0,1-1 0,-1 0 0,0 0 0,1 0 0,-5 3 0,-6 7 100,-2 0-1,0 0 1,-22 14-1,16-12 6,8-5-66,0 1 1,1 0-1,0 1 1,1 0 0,0 1-1,-12 19 1,22-30-56,-1 0 0,0-1 0,1 1 1,-1 0-1,1 0 0,-1 0 0,1 0 0,-1 0 0,1 0 0,0 0 1,0 0-1,-1 0 0,1 0 0,0 0 0,0 0 0,0 0 0,0 0 1,0 0-1,0 0 0,0 0 0,1 0 0,-1 0 0,0 0 0,0 0 0,1 0 1,-1 0-1,1 0 0,-1 0 0,2 2 0,0-2-1,0 1-1,0-1 1,0 1-1,0-1 1,0 0-1,1 0 1,-1 0-1,0 0 1,1 0-1,-1-1 1,1 1-1,2 0 1,8 0-46,0 0 0,0 0 0,22-3 0,-23 1-348,100-16 260,-59 0-2112,-5-10-5196,-33 15-1212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4:01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75 9124,'1'-4'485,"0"0"1,1 0-1,-1 0 0,1 0 0,0 0 0,0 0 0,0 1 1,1-1-1,4-4 0,-4 5-349,0 0 0,0 0 0,0 1 0,0-1 0,1 1 0,-1 0 0,1 0 0,0 0 0,3-1 0,-1 1-100,0 1 0,0 0 0,0 0 0,0 0 0,0 1 0,0 0 0,0 0 0,0 0 0,0 1 0,-1 0 0,1 0 0,0 0 1,0 1-1,7 3 0,-10-5-14,-1 2 0,1-1 0,0 0 0,-1 1 1,1-1-1,0 1 0,-1-1 0,0 1 0,1 0 0,-1 0 1,0 1-1,0-1 0,0 0 0,0 1 0,-1-1 1,1 1-1,-1-1 0,1 1 0,-1 0 0,0 0 0,1 2 1,-1 0-6,-1 0 0,0 0 0,0 0 0,0 0 0,0 0 0,-1 0 0,1 0 0,-1-1 0,-1 1 0,1 0 0,-4 8 0,-3 4 28,-2 1 0,0-1 0,0 0 0,-2-1 1,-14 16-1,9-14 24,9-9-10,-1 0 0,1 0 1,1 1-1,0 0 0,-8 15 1,14-24-49,0 1-1,0 0 1,1 0 0,-1 0-1,0 0 1,1 0 0,0 0 0,-1 0-1,1 0 1,0 1 0,0-1-1,0 0 1,0 0 0,1 0 0,-1 0-1,1 0 1,-1 0 0,1 0-1,-1 0 1,1 0 0,0 0 0,0-1-1,0 1 1,0 0 0,0 0 0,1-1-1,-1 1 1,0 0 0,1-1-1,-1 0 1,1 1 0,0-1 0,-1 0-1,1 0 1,0 0 0,0 0-1,3 1 1,10 5 23,0 0-1,0-2 1,1 0-1,0-1 1,0 0 0,0-1-1,30 1 1,-10-3-500,-1-2 0,54-7 1,-60 1-2380,-11 0-1981,-3-3-4031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4:01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8 8580,'0'0'93,"0"0"1,0 0 0,0-1-1,0 1 1,0 0-1,0 0 1,0 0-1,0 0 1,0 0-1,0-1 1,0 1 0,0 0-1,0 0 1,0 0-1,0 0 1,0-1-1,0 1 1,0 0-1,0 0 1,0 0 0,0 0-1,0 0 1,0-1-1,0 1 1,0 0-1,0 0 1,0 0-1,0 0 1,0 0-1,0-1 1,1 1 0,-1 0-1,0 0 1,0 0-1,0 0 1,0 0-1,0 0 1,0 0-1,1 0 1,-1-1 0,0 1-1,0 0 1,0 0-1,0 0 1,1 0-1,-1 0 1,0 0-1,0 0 1,0 0 0,0 0-1,0 0 1,1 0-1,-1 0 1,0 0-1,0 0 1,0 0-1,0 0 1,1 0-1,-1 0 1,0 1 0,23-3 1304,34 4-2288,-50-2 1363,88 6-375,172 5 146,-271 25 377,-8 45-7,-37 134 0,-4 23-246,38-101-322,5 139 0,1-22-23,9-240 5,-1 0 0,-1 0 0,0-1 0,-1 1 0,-1-1 0,0 0 0,-1 0 0,0 0 0,-1 0 0,0-1 0,-1 0 0,0 0 0,-1-1 0,-1 0 0,0 0 0,0-1 0,-12 10 0,1 0 207,-1-1 0,-1-1 1,-33 20-1,42-31-680,0 0 0,-1-1 1,-14 5-1,16-7-1560,-1-1 0,0 0 0,-25 1 0,-1-3-7567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4:04.0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526 46 7267,'62'-5'3615,"-28"3"-1613,-30 2-728,-16 1 341,-297 16-496,30-3-1171,278-13 2,0-1 1,0 0-1,-1 1 1,1-1-1,0 0 1,-1 0 0,1 0-1,0 0 1,-1 0-1,1 0 1,0 0-1,-1-1 1,1 1 0,0 0-1,0-1 1,-1 1-1,1-1 1,-1 0-1,16-11-1533,38-11-2125,-52 22 3664,40-14-4054,4-3-2353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20.8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56 8980,'-4'-55'6905,"96"242"-6286,-22-39-2143,-13-56-5396,-40-68-1124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40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175 282 8244,'13'-9'722,"0"-1"0,-1-1 1,0 0-1,-1-1 1,0 0-1,0 0 0,-2-1 1,9-15-1,-15 24-684,-1 1-1,0-1 1,0 0-1,0 0 1,-1 0-1,1 0 1,-1 0 0,0 0-1,0 0 1,0 0-1,-1 0 1,0-1 0,0 1-1,0 0 1,0 0-1,0-1 1,-1 1-1,0 0 1,0 0 0,0 0-1,0 0 1,-1 0-1,1 0 1,-1 0 0,0 0-1,0 1 1,-1-1-1,1 1 1,-1-1 0,0 1-1,0 0 1,0 0-1,0 0 1,0 0-1,-6-3 1,3 3-19,1 0-1,-1 0 1,1 0 0,-1 1-1,0 0 1,0 0 0,0 0-1,0 1 1,0 0 0,0 0-1,-1 0 1,1 1 0,0 0-1,0 0 1,-1 1 0,1 0 0,0 0-1,0 0 1,0 1 0,0 0-1,0 0 1,0 0 0,1 1-1,-1 0 1,1 0 0,-1 0-1,-5 6 1,4-4-16,0 0 0,1 1 0,-1 0 0,1 0 0,1 1 0,-1 0 0,1 0 0,0 0-1,0 1 1,1-1 0,0 1 0,1 0 0,0 0 0,0 1 0,0-1 0,1 0 0,1 1 0,-2 16 0,4-13 0,0 0 1,1 0-1,0 0 0,1-1 1,1 1-1,0-1 0,0 1 1,1-1-1,1-1 0,0 1 0,12 17 1,-13-22 0,-1 1 0,1-1 0,1 0 0,-1 0-1,1-1 1,0 1 0,0-1 0,1 0 0,0-1 0,-1 0 0,2 0 0,-1 0 0,0-1 0,1 0 0,-1-1 0,1 1 0,0-1 0,11 1 0,-16-3-6,1 0 0,0 0 0,-1-1-1,1 1 1,-1-1 0,1 0 0,-1 0 0,1 0 0,-1 0 0,0 0 0,0-1 0,1 0 0,-1 0 0,0 1 0,0-2 0,0 1 0,2-3 0,0 0-3,-1 0 1,0 0 0,-1 0 0,1-1 0,-1 1-1,0-1 1,0 0 0,3-11 0,-1-3 14,0 0-1,-2-1 1,0 1-1,0-39 1,-4 30 49,0 14 62,1 0 0,0 0 1,1 0-1,1 0 1,5-20-1,-2 89 119,50 465 963,-36-338-2590,-19-181 1320,0-1 0,0 1 0,0 0 0,0 0 0,0 0 0,0 0 0,0 0 0,1 0 0,-1 0 0,0 0 1,0 0-1,0 0 0,0 0 0,0 0 0,0 0 0,0 0 0,0 0 0,1 0 0,-1 0 0,0 0 0,0 0 0,0 0 0,0 0 0,0 0 0,0 0 0,0 0 0,0 0 0,0 0 0,1 0 0,-1 1 0,0-1 0,0 0-535,0 0 535,0 0 0,0 1 0,0-1 0,0 0 0,0 0 0,1 0 0,-1 0 0,0 0 0,0 0 0,0 0 0,0 0 0,0 1 0,0-1 0,0 0 0,-1 0 1,1 0-1,0 0 0,0 0 0,0 0 0,0 0 0,0 1 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4:04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23 8676,'-12'-22'6370,"5"21"-4532,1 15-1282,-6 57-13,-16 113 271,26-158-998,1-1 0,1 1 0,1 0 0,1 0 0,6 26 0,-5-42-428,0 0 0,0 0 0,1 0 0,5 9 0,14 16-5622,-3-16-2149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4:05.8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2 164 8772,'0'-4'441,"-1"-1"0,1 1 1,0 0-1,0 0 0,0 0 0,1 0 0,-1-1 1,1 1-1,0 0 0,0 0 0,1 0 0,2-6 1,-1 3-251,1 1 0,0 0 0,0 0 0,1 0 0,-1 0 1,1 1-1,6-6 0,-5 6-167,1 0 0,-1 0 0,1 0 0,0 1 0,0 0 0,0 0 0,1 0 0,-1 1 0,1 1 0,0-1 0,0 1 0,0 0 0,13-1 0,-16 3-13,1 1 1,-1-1-1,0 1 1,1-1-1,-1 1 1,0 1-1,0-1 1,0 1-1,0 0 1,0 0-1,0 0 1,-1 1-1,1 0 1,-1 0-1,1 0 1,-1 0-1,0 1 1,0 0-1,-1 0 1,1 0-1,-1 0 1,0 0-1,0 1 1,0-1-1,0 1 1,-1 0-1,0-1 1,0 1-1,0 1 1,-1-1-1,0 0 1,0 0-1,1 6 1,0 5 5,-1 1 1,0 0-1,-1 0 1,-1-1-1,0 1 1,-1 0-1,-1-1 1,-1 1-1,-7 20 0,4-18 9,3-6 1,0 0 1,-1 0-1,-1-1 0,0 0 1,-13 19-1,28-86 162,7 13-228,2 0 0,1 1 0,3 0 0,1 2 0,43-54-1,-74 154 774,4-41-642,1 0 0,0 0-1,2 0 1,0 0 0,4 30-1,-2-41-117,1-1 0,0 1 0,1 0 0,-1-1 0,2 1 0,-1-1 0,1 0 0,1 0 0,-1 0 0,1-1 0,1 1 0,-1-1 0,1 0 0,12 10 0,-5-6-320,1-1 0,0 0-1,0-1 1,1-1 0,0 0-1,20 7 1,-15-8-1901,0-1 1,29 5-1,13-3-6549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4:06.3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53 8532,'0'0'209,"-1"0"0,0 0 0,1-1 1,-1 1-1,1 0 0,-1-1 0,1 1 0,-1 0 0,1-1 1,-1 1-1,1-1 0,-1 1 0,1-1 0,-1 1 0,1-1 1,0 1-1,-1-1 0,1 1 0,0-1 0,-1 0 0,1 1 1,0-1-1,0 1 0,0-1 0,-1 0 0,1 1 0,0-1 1,0-1-1,19-1 1634,-3 2-2103,79-12 582,-30 3-17,82-1-1,-147 11-296,0 1 0,-1-1 0,1 0 0,0 0 0,0 1-1,-1-1 1,1 0 0,0 1 0,0-1 0,-1 0 0,1 0 0,0 1 0,0-1 0,0 1 0,0-1 0,0 0 0,0 1 0,0-1 0,0 0 0,-1 1 0,1-1 0,0 0-1,0 1 1,1-1 0,-1 1 0,0-1 0,0 0 0,0 1 0,0-1 0,0 0 0,0 1 0,0-1 0,1 0 0,-1 1 0,0-1 0,0 0 0,0 1 0,1-1-1,-1 0 1,0 0 0,0 1 0,1-1 0,-1 0 0,0 0 0,1 1 0,-1-1 0,0 0 0,1 0 0,-1 0 0,0 0 0,1 0 0,-1 1 0,0-1 0,1 0-1,-1 0 1,1 0 0,-1 0 0,0 0 0,1 0 0,-42 30 151,18-14-60,-5 9 54,0 2 1,-43 55-1,61-68-90,0 1 0,0 0-1,1 1 1,1 0-1,1 0 1,1 1 0,0 0-1,-5 23 1,10-36-57,0-1 0,1 1 1,-1-1-1,1 1 0,0-1 0,0 1 0,1-1 1,-1 1-1,1-1 0,-1 0 0,1 1 0,0-1 0,0 0 1,1 1-1,-1-1 0,1 0 0,-1 0 0,1 0 1,3 3-1,-1-2-2,0 0 1,0-1 0,0 0 0,0 0-1,1 0 1,-1 0 0,1-1-1,0 1 1,0-1 0,0 0-1,7 1 1,13 2-95,0-1 0,0-2-1,1 0 1,31-3 0,-46 1-13,129-8-1615,-47-2-6544,-62 7-238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4:06.6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9732,'-2'24'6768,"1"15"-3375,9 201-2607,-8-211-742,0-19-221,0 0-1,0 0 1,1-1 0,0 1 0,3 9 0,8-27-9695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4:08.2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568 40 6131,'1'0'6001,"-11"-5"-4370,-25-4-1353,-95 12 678,73 1-557,0-4 1,0-1-1,-97-16 0,85 3-519,115 21-8935,-20-5 1652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4:08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13 8708,'-1'-13'5717,"10"20"-4014,11 22-1138,-17-12-382,-1-1 1,-1 1-1,0 0 1,-1 0-1,-1 0 1,-1 0-1,0-1 0,-6 20 1,4-20-698,1 0 0,1 1 0,0-1 0,1 1 0,0-1 0,2 1 0,0 0 0,5 23 0,2-21-4573,5-4-3528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4:09.1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0 103 9300,'1'-5'372,"0"0"-1,1 0 1,-1 1-1,1-1 1,0 0-1,0 1 1,0-1-1,1 1 0,-1-1 1,1 1-1,0 0 1,1 0-1,-1 0 1,7-5-1,-5 5-225,0 1-1,0 0 1,0 0-1,0 0 1,0 1-1,1-1 1,-1 1-1,1 1 1,-1-1-1,1 1 1,10-1-1,-10 1-127,1 1 0,-1 0 0,1 0 0,-1 1-1,1 0 1,-1 0 0,1 0 0,-1 1-1,0 0 1,1 0 0,-1 1 0,0-1 0,0 1-1,-1 1 1,1-1 0,-1 1 0,0 0-1,0 0 1,0 1 0,0-1 0,-1 1 0,1 0-1,4 9 1,-5-8-10,-1 1 1,1-1-1,-1 1 0,-1 0 1,1 1-1,-1-1 0,-1 0 0,1 1 1,-1-1-1,0 1 0,-1-1 0,0 1 1,0-1-1,-1 1 0,0-1 1,0 1-1,0-1 0,-1 0 0,0 1 1,-6 10-1,-4 6 27,-1 0 1,-2-1-1,0-1 1,-27 30-1,-2 4 65,41-53 61,4-10-55,10-24-12,21-40-71,-3 25-29,2 1 0,59-66 0,-11 15 88,-83 108 63,0 0-1,2 1 0,-1-1 1,2 1-1,-2 22 0,2-3-54,0-1-1,5 39 0,-1-54-79,0 0-1,1-1 1,1 0-1,0 0 1,1 0 0,1-1-1,0 0 1,1 0-1,0 0 1,19 22 0,-20-28-346,0-1 1,1 0-1,-1-1 1,1 0-1,0 0 1,1 0-1,16 7 1,-17-10-467,0 0 0,0 0 0,0-1 0,0 0 0,0-1 0,0 0 0,1 0 0,-1-1 0,0 0 0,12-1 0,18-7-6860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4:10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402 31 7347,'2'0'497,"1"0"-1,-1 0 0,1 0 0,0 0 0,-1-1 1,1 1-1,-1-1 0,1 0 0,-1 1 0,4-3 1,-8-3 1884,-17-1-1862,-17 2-349,-1 1 0,1 1 1,-51 4-1,28 0 125,58-1-286,0 0-1,1-1 0,-1 1 0,1 0 0,-1 0 1,0 0-1,1 0 0,-1 0 0,1 0 1,-1 0-1,0 0 0,1 0 0,-1 0 1,1 0-1,-1 0 0,0 1 0,1-1 0,-1 0 1,1 0-1,-1 1 0,1-1 0,-1 0 1,1 1-1,-1-1 0,1 0 0,-1 1 1,1-1-1,-1 1 0,1-1 0,0 1 0,-1-1 1,1 1-1,0-1 0,-1 1 0,1-1 1,0 1-1,0-1 0,-1 1 0,1 0 1,0-1-1,0 1 0,0-1 0,0 1 0,0 0 1,0-1-1,0 1 0,0-1 0,0 1 1,0 0-1,0-1 0,0 1 0,1-1 1,-1 1-1,0 0 0,1 14-45,-4 17 133,-1-1 0,-2 1 0,-1-1 0,-1-1 0,-2 1-1,-19 41 1,-16 50 413,39-102-419,1-6-18,1 0 1,1 0-1,0 1 0,-2 28 0,5-40-64,0 1-1,0 0 1,1-1 0,-1 1-1,1 0 1,0-1 0,0 1-1,0-1 1,0 1 0,1-1-1,0 0 1,-1 1 0,1-1-1,0 0 1,1 0 0,-1 0-1,0-1 1,1 1 0,0 0-1,0-1 1,-1 0 0,1 1-1,1-1 1,5 3 0,5 1 20,0-1 0,0 0 0,1 0 0,0-2 0,-1 1 0,2-2 0,-1 0 0,25-1 0,-16-1-218,0-2 0,1 0 1,-1-2-1,40-11 0,-60 14 17,0-1 0,0 1 0,0-1-1,0 0 1,0 0 0,0 0-1,0 0 1,6-6 0,-10 7-62,1 1-1,0-1 1,0 0 0,-1 0 0,1 0 0,-1 0-1,1 0 1,-1 0 0,1 0 0,-1 0-1,0-1 1,1 1 0,-1 0 0,0 0-1,0 0 1,0 0 0,0 0 0,0-1-1,0 1 1,0 0 0,0 0 0,0 0-1,-1 0 1,1 0 0,0 0 0,-1 0-1,1 0 1,-1-1 0,1 1 0,-1 0-1,1 1 1,-1-1 0,0 0 0,0 0-1,1 0 1,-3-1 0,-13-16-7710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4:10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21 9492,'-4'-6'2113,"4"0"32,7 5-1488,7 4-305,7 0-128,9 0-80,7-3 0,4 0-32,7 0-112,7-3 48,1-2-2241,-1-1-1905,-8 3-5026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4:10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417 93 8948,'3'-2'358,"4"-1"328,-1-1 0,0 1 0,0-1 1,0-1-1,7-5 0,-13 9-626,1 0-1,0 1 1,-1-1 0,1 0-1,-1 1 1,1-1 0,-1 0 0,0 0-1,1 0 1,-1 1 0,0-1-1,1 0 1,-1 0 0,0 0-1,0 0 1,0 0 0,0 0-1,0 1 1,0-1 0,0-2 0,0 2-46,-1 0 1,0-1-1,0 1 1,1 0-1,-1 0 1,0 0-1,0 0 1,0 0-1,0 0 1,0 0-1,0 0 1,-1 0-1,1 0 1,0 0-1,0 1 1,-1-1-1,-1 0 1,-9-4 16,-1 0 1,0 2 0,1-1 0,-1 2-1,0 0 1,0 0 0,-27 1-1,1 2-5,-55 10-1,88-11-14,-1 1 1,1 1 0,-1-1 0,1 1 0,0 0 0,0 0-1,0 1 1,0 0 0,0 0 0,0 0 0,-8 7 0,11-7-2,1 1 0,-1-1 0,0 1 0,1-1 1,0 1-1,0 0 0,0 0 0,0 0 1,1 0-1,0 0 0,-1 0 0,1 1 0,1-1 1,-1 0-1,1 0 0,-1 1 0,1-1 1,1 7-1,3 70 390,-4 1 0,-4 0 0,-16 98 1,16-157-328,-15 67 279,4 2 1,4 0-1,2 136 1,9-221-339,0-1 0,1 1 1,0 0-1,0-1 0,1 1 1,-1-1-1,2 1 0,-1-1 1,1 0-1,0 0 0,0 0 1,0 0-1,1 0 0,0-1 0,0 1 1,0-1-1,1 0 0,0-1 1,7 6-1,-4-5 4,0 0 0,0-1 0,1 0-1,-1-1 1,1 0 0,0 0 0,0-1 0,0 0 0,0-1 0,1 0 0,-1 0-1,0-1 1,14-1 0,56-10-2095,-69 9 1287,0-1 0,0 0 0,0-1 0,0 0 0,0 0 0,-1-1 0,0 0-1,0-1 1,10-8 0,-5 0-8414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40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44 10549,'0'-2'218,"-1"0"1,1 1-1,0-1 0,1 0 1,-1 0-1,0 1 0,0-1 1,1 0-1,-1 1 0,1-1 1,-1 1-1,1-1 1,0 1-1,0-1 0,-1 1 1,1-1-1,0 1 0,0-1 1,0 1-1,1 0 0,-1 0 1,0 0-1,0 0 1,1 0-1,2-2 0,-1 2-132,0 0 0,0 1-1,0-1 1,0 1 0,0-1-1,0 1 1,0 0 0,0 0-1,0 0 1,0 1 0,0-1-1,0 1 1,4 1-1,2 0-115,1 2-1,0-1 0,-1 2 0,0-1 0,0 1 0,0 0 0,14 12 1,-20-15 41,-1 1 1,1-1 0,0 1-1,-1-1 1,0 1 0,1 0 0,-1 0-1,0 0 1,-1 0 0,1 0-1,0 0 1,-1 0 0,0 1 0,0-1-1,0 1 1,0-1 0,0 1 0,-1-1-1,1 1 1,-1 0 0,0-1-1,0 1 1,-1-1 0,1 1 0,-1-1-1,1 1 1,-1-1 0,0 1 0,-3 6-1,-4 2 104,1-1 0,-2 0 0,1 0 0,-2 0 1,1-1-1,-15 11 0,-12 14 320,35-34-431,1-1 0,-1 0 0,1 1 0,-1-1 0,1 1 0,-1-1 0,1 1 0,0-1 0,-1 1-1,1-1 1,0 1 0,-1-1 0,1 1 0,0 0 0,0-1 0,-1 1 0,1-1 0,0 1 0,0 0 0,0-1 0,0 1 0,0 0-1,0-1 1,0 1 0,0 0 0,0-1 0,0 1 0,1-1 0,-1 1 0,0 0 0,0-1 0,0 1 0,1 0 0,22 10 21,33-6-21,-33-6 5,1-1-1,-1-1 1,0-1 0,38-12-1,-45 10-651,-1 0 0,26-14 1,-31 13-941,0 1 0,0-2 0,-1 1 1,12-12-1,-6 0-7536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4:11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 9396,'4'-5'4834,"10"1"-3896,13-1-1131,199-25 1057,-235 41 596,-20 12-1363,13-11 83,-16 13 63,15-13-117,0 1 1,1 0-1,1 2 1,0 0-1,-15 20 0,27-31-112,1-1-1,0 1 0,-1 0 0,1 0 0,1 0 0,-1 0 0,1 0 1,-1 0-1,1 0 0,0 1 0,1-1 0,-1 0 0,1 1 0,0-1 1,0 0-1,0 1 0,1-1 0,-1 0 0,1 1 0,0-1 0,0 0 0,1 0 1,-1 0-1,1 1 0,0-2 0,0 1 0,0 0 0,1 0 0,-1-1 1,7 7-1,-5-5 26,1-1 0,0 1 0,0-1 0,0 0 1,0-1-1,1 1 0,0-1 0,-1 0 0,1-1 1,0 1-1,0-1 0,1-1 0,-1 1 0,0-1 1,1 0-1,-1 0 0,1 0 0,-1-1 0,11-1 1,-5 0-517,0-1 0,1 0 1,20-6-1,30-19-8613,-45 18 334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4:11.7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33 7571,'4'-3'749,"0"0"-1,0 0 0,0 0 0,0 0 0,0 0 0,1 1 0,-1 0 0,1 0 0,0 1 0,8-3 0,-7 3-516,0 0 0,0 0 1,0 1-1,0-1 0,0 1 0,0 1 0,0-1 0,10 3 1,-13-2-226,0-1 1,0 1 0,0 0 0,0 0-1,0 1 1,0-1 0,0 1 0,0-1-1,0 1 1,-1 0 0,1 0 0,-1 0-1,1 0 1,-1 0 0,0 1 0,0-1-1,0 1 1,0-1 0,0 1 0,-1 0-1,1 0 1,-1 0 0,0 0 0,0 0-1,0 0 1,0 0 0,0 0 0,-1 0-1,1 1 1,-1-1 0,0 0 0,0 0 0,0 0-1,-1 1 1,1-1 0,-1 0 0,0 4-1,-3 7 41,-1 1 0,0-1-1,0 0 1,-2 0-1,0-1 1,0 0 0,-1 0-1,-16 19 1,-7 3 272,-51 44 1,74-71-254,7-7-61,0-1-1,0 1 1,1-1 0,-1 1 0,0-1-1,1 1 1,-1-1 0,0 1 0,1 0-1,-1 0 1,1-1 0,-1 1 0,1 0 0,-1 0-1,1-1 1,0 1 0,-1 0 0,1 0-1,0 0 1,0 0 0,0 0 0,-1-1-1,1 1 1,0 0 0,0 0 0,0 0-1,0 0 1,1 0 0,-1 0 0,0 0-1,0-1 1,1 3 0,1-2-2,-1 1 0,1-1 0,-1 0 0,1 0 0,0 0 0,0 0 0,-1 0 0,1 0 0,0 0 0,0 0 0,0-1 0,0 1 0,3 0 0,66 5-55,-46-7-241,-1-1 1,0 0 0,0-2-1,32-9 1,-40 8-1520,0-1 0,0-1 0,-1-1 0,18-10 0,3-6-7177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4:12.3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35 8148,'0'-1'173,"0"1"0,-1-1 0,1 0 0,0 1 0,0-1 1,0 0-1,0 1 0,0-1 0,0 0 0,0 1 0,0-1 0,0 0 1,0 1-1,1-1 0,-1 0 0,0 1 0,0-1 0,1 0 0,-1 1 1,0-1-1,1 1 0,-1-1 0,0 1 0,1-1 0,-1 1 0,1-1 1,-1 1-1,2-1 0,23-10 1145,37 6-2121,-53 5 1251,66-1-332,0 4 1,97 17-1,-171-19-6,0 1 0,-1 0 0,1 0 0,0-1 0,-1 1 0,1 0 0,-1 0 0,1 0-1,-1-1 1,0 1 0,0 0 0,0 0 0,0 0 0,0 0 0,0 0 0,-1 2 0,-3 56 86,2-32 50,-2 683 1165,5-670-1396,1-15 73,-1 1 0,-2 0 0,-6 50 0,5-70-56,1 1 0,-1-2 0,-1 1 0,1 0-1,-1 0 1,0-1 0,-1 1 0,1-1-1,-1 0 1,-1 0 0,1 0 0,-1-1 0,0 0-1,0 0 1,0 0 0,-1 0 0,0-1 0,0 0-1,-8 5 1,-7 0-62,0-1 1,0 0-1,-1-2 1,0 0-1,-34 3 0,-16 0-8423,67-8 7368,-14 1-8389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4:14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550 1 6787,'39'1'6074,"-68"2"-3485,-210 7-1823,-82 6-497,421-20-380,123 11 1,-223-7 109,29 2-10,1-2-13,0 2 1,0 2 0,-1 0 0,32 10-1,-61-14 22,0 0 0,0 0 0,0 0 0,0 0 1,-1 0-1,1 0 0,0 0 0,0 0 0,0 0 0,0 0 0,0 0 0,0 0 0,0 0 0,0 0 0,0 0 0,0 0 0,-1 0 0,1 0 0,0 0 0,0 0 0,0 0 0,0 0 0,0 0 0,0 1 0,0-1 0,0 0 0,0 0 0,0 0 0,0 0 0,0 0 0,0 0 0,0 0 0,0 0 0,0 0 0,0 0 0,-1 1 0,1-1 0,0 0 0,0 0 0,0 0 1,0 0-1,0 0 0,0 0 0,1 0 0,-1 0 0,0 1 0,0-1 0,0 0 0,-20 2-20,-27 1 31,-43-1-168,-87 2 40,62-6-3813,98 2-475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4:16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99 7155,'18'-9'6990,"35"-16"-6776,-15 11-43,0 1 1,1 3 0,0 1 0,1 2 0,0 1-1,0 3 1,0 1 0,1 2 0,62 7 0,-166 21 732,31-15-774,1 2-1,0 1 1,2 1-1,-34 25 1,46-28-113,0-1 0,1 2 0,1 0 0,0 1 0,1 1 0,1 0 0,-20 35 0,30-49-16,1 1 0,0-1-1,1 1 1,-1 0-1,1 0 1,-1 0 0,1 0-1,0 0 1,1 0-1,-1 0 1,1 0-1,0 0 1,0 1 0,0-1-1,0 0 1,1 0-1,-1 0 1,1 0 0,0 0-1,1 0 1,2 7-1,-1-8 7,0 1 0,0-1-1,0 1 1,0-1 0,0 0-1,1 0 1,0-1 0,-1 1 0,1-1-1,0 1 1,0-1 0,0 0-1,1-1 1,-1 1 0,0-1-1,1 0 1,-1 0 0,1 0 0,7 0-1,76 4-8,-1-4-1,106-13 1,-158 10-138,-22 1-260,50-7 36,-60 7-94,-1 1 1,1-1-1,0 0 0,-1 0 1,1 0-1,-1-1 0,1 1 1,-1-1-1,1 1 1,-1-1-1,2-2 0,0-2-4016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4:16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0 10245,'-3'68'6359,"-2"8"-3518,-1-10-3358,3 0 1,6 74 0,0-130-2555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4:16.9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522 23 9204,'0'0'123,"1"0"0,-1 0 0,0-1 0,0 1 0,1 0 0,-1 0 0,0 0 0,1 0-1,-1 0 1,0-1 0,0 1 0,1 0 0,-1 0 0,0 0 0,0-1 0,0 1 0,1 0 0,-1 0 0,0 0-1,0-1 1,0 1 0,0 0 0,0-1 0,1 1 0,-1 0 0,0 0 0,0-1 0,0 1 0,0 0 0,0-1 0,0 1-1,0 0 1,0 0 0,0-1 0,0 1 0,0 0 0,0-1 0,0 1 0,0 0 0,-1-1 0,1 1 0,0 0-1,0-1 1,-17-5 1322,-29 2-1911,42 3 826,-154 0-186,138 2-164,0 1-1,-1 1 1,1 1 0,0 1 0,-33 12-1,49-15-12,-1 0-1,1 1 1,0 0-1,0 0 1,0 0-1,0 0 1,1 0 0,-1 1-1,1 0 1,0 0-1,0 0 1,0 0-1,0 0 1,1 1-1,0-1 1,0 1-1,-3 8 1,0 7-3,0 1 1,1 0 0,0 21 0,-2 2 59,-54 283 1747,60-325-1788,-1 0 0,1 0-1,0-1 1,0 1 0,0 0 0,0 0 0,0 0 0,0-1-1,1 1 1,-1 0 0,1-1 0,-1 1 0,1 0 0,0-1-1,-1 1 1,1 0 0,0-1 0,0 1 0,0-1 0,0 1-1,2 1 1,0-1-1,0 0 0,0 0-1,0 0 1,0 0 0,0-1 0,1 1-1,-1-1 1,0 0 0,1 0 0,4 1-1,9 1 19,0-2-1,0 0 1,28-2-1,-39 1-9,71-3-376,117-21 0,-193 24 267,1 0 0,-1 0 1,1 0-1,-1-1 0,1 1 0,-1 0 0,1-1 0,-1 1 1,1-1-1,-1 0 0,1 1 0,-1-1 0,0 0 0,1 0 1,-1 0-1,0 0 0,0 0 0,0 0 0,0 0 0,0 0 0,0 0 1,0-1-1,0 1 0,0 0 0,0-2 0,-1 1-282,0 0 0,-1 0 0,1 0 0,-1 1 0,1-1 0,-1 0-1,0 1 1,0-1 0,1 0 0,-1 1 0,0-1 0,-1 1 0,1-1 0,0 1 0,0 0-1,-1-1 1,1 1 0,-1 0 0,1 0 0,-4-2 0,-20-15-7302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4:17.3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9252,'4'1'2017,"7"2"64,4 3-1489,9 0-336,4 4-63,8-3 15,8 1-16,6-1-160,5-2 0,-1-2-2145,-4-3-1841,-1-3-4818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4:17.7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486 78 8676,'0'-1'205,"1"-1"0,-1 1 0,1 0 0,-1-1 0,0 1 0,0-1 0,0 1 0,0-1 0,0 0 0,0 1 0,0-1 0,0 1 0,-1-1 0,1 1 0,0 0 0,-1-1 0,1 1 0,-1-1 0,0 1 0,1 0 0,-1-1 0,0 1 0,0 0 0,-2-2 0,0 0-106,0 0 0,-1 1-1,1 0 1,-1 0 0,1 0 0,-1 0-1,0 0 1,0 1 0,-4-2 0,-10-2-201,-1 2-1,1 0 1,-20-1 0,37 4 147,-8 0-42,-69-3 12,71 3-16,0 0 1,0 1-1,0 0 1,0 0-1,0 1 1,0-1 0,0 2-1,-9 3 1,15-5-1,0 0 0,0 0 0,0 1 0,0-1 1,0 0-1,0 0 0,0 1 0,0-1 0,1 0 1,-1 1-1,1-1 0,-1 1 0,1-1 0,-1 1 1,1-1-1,0 1 0,0-1 0,0 3 1,0 35 14,0-22 3,-37 294 1157,14-157-481,8-69-175,-3 0-1,-44 124 1,58-199-474,1 1 0,0 0 0,0 0 0,1 0 0,1 0 0,0 14 0,1-23-36,0 1 1,0 0 0,1 0 0,-1 0 0,1 0 0,0 0 0,-1-1 0,2 1 0,-1 0 0,0-1-1,0 1 1,1-1 0,-1 1 0,1-1 0,0 1 0,0-1 0,0 0 0,0 0 0,0 0-1,0 0 1,1-1 0,-1 1 0,1 0 0,-1-1 0,1 0 0,-1 1 0,1-1 0,4 1-1,13 3 32,0-1 0,0-1 0,0 0 0,1-2-1,-1 0 1,39-5 0,120-26-638,-175 29 565,5-1-394,0 0-1,0-1 0,0 0 1,0 0-1,13-8 0,14-19-7130,-23 14-390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4:18.2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88 7700,'0'-5'545,"1"1"1,-1-1-1,1 1 1,0-1 0,0 1-1,1-1 1,-1 1-1,1 0 1,0 0 0,0 0-1,1 0 1,3-6 0,-3 7-475,1 1 0,-1 0 1,1-1-1,-1 1 0,1 0 1,0 1-1,0-1 1,0 1-1,0-1 0,0 1 1,0 0-1,0 1 1,0-1-1,5 1 0,32-3 282,57 4 1,-27 1 348,-76 0-636,0-1 0,0 1 0,1 0 0,-1 1 0,0-1 1,1 1-1,0 0 0,0 0 0,0 0 0,-5 5 0,-2 2 21,-19 13 39,2 1 1,-33 38 0,48-49-47,1 2 1,1-1-1,1 2 1,0-1 0,1 1-1,-13 30 1,21-43-71,0-1 1,1 1-1,-1 0 0,0-1 0,1 1 0,0-1 1,-1 1-1,1 0 0,0-1 0,0 1 1,1 0-1,-1-1 0,1 1 0,-1 0 1,1-1-1,0 1 0,0-1 0,0 1 0,0-1 1,0 0-1,0 1 0,2 1 0,1 0 1,-1-1 0,1 1 0,0-1 0,0 0 0,0 0 0,1 0 0,-1-1 0,0 1 0,1-1 0,9 3 0,7 1 6,0-1 1,0-1-1,1-1 1,27 0-1,-18-1-263,1-1 0,-1-2 0,1-1 1,-1-1-1,0-2 0,40-11 0,-67 14-119,1 0-1,-1 0 1,1 0-1,-1 0 1,0-1-1,0 0 1,5-4-1,-7 6-268,-1 0 0,0-1 0,1 1 0,-1-1 0,0 0 0,0 1 0,0-1 0,0 0 0,0 0-1,0 0 1,1-3 0,-2-5-6569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41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80 8788,'10'-8'1123,"-6"5"-750,0 0 1,0 0-1,0 0 0,0 0 0,-1-1 0,1 0 0,-1 1 0,0-1 0,0-1 0,0 1 1,-1 0-1,1-1 0,3-9 0,-6 14-348,0 0 0,0-1 0,0 1 0,0 0 1,0-1-1,0 1 0,0-1 0,-1 1 0,1 0 0,0-1 0,0 1 0,0 0 0,0-1 1,0 1-1,-1-1 0,1 1 0,0 0 0,0 0 0,-1-1 0,1 1 0,0 0 1,0-1-1,-1 1 0,1 0 0,0 0 0,-1 0 0,1-1 0,0 1 0,-1 0 1,1 0-1,-1 0 0,1 0 0,0 0 0,-1 0 0,1-1 0,-1 1 0,1 0 0,-21 5 437,-16 14-64,23-8-298,0 1-1,1 1 0,1 0 1,0 0-1,0 1 1,2 1-1,-1 0 0,2 1 1,-12 26-1,11-22-19,2 1-1,0 0 1,2 1-1,0-1 1,1 1-1,2 0 1,-2 33-1,6-33-168,1-1-1,1 1 1,1 0-1,0-1 1,2 0 0,1 0-1,0 0 1,2-1-1,0 0 1,1-1-1,1 0 1,1-1-1,1 0 1,0 0 0,1-2-1,1 1 1,1-2-1,28 22 1,-40-34-522,-1 0-1,1 0 1,0-1 0,1 0 0,-1 0 0,0 0 0,1 0 0,-1-1-1,1 1 1,-1-1 0,1 0 0,4 0 0,22-3-8308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4:18.5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92 9236,'26'-36'5197,"15"3"-3394,-38 30-1730,1 1 0,0-1 0,-1 1 0,1 0 0,0 0 1,1 1-1,-1-1 0,0 1 0,0 0 0,1 0 0,-1 0 1,1 0-1,-1 1 0,1 0 0,-1 0 0,1 0 0,-1 0 0,0 1 1,7 1-1,-9-1-61,-1 0 1,1-1-1,-1 1 0,0 0 1,1 0-1,-1 0 1,0 0-1,1 0 1,-1 1-1,0-1 0,0 0 1,0 0-1,0 1 1,0-1-1,0 1 0,0-1 1,-1 1-1,1-1 1,-1 1-1,1-1 0,0 4 1,0-1 7,-1 0-1,0 1 1,0-1 0,0 0 0,-1 1-1,1-1 1,-1 0 0,-2 6 0,-1 3 67,0-1 1,-2-1-1,1 1 1,-14 19-1,-3-5 164,-16 20 80,37-44-324,-1 0 1,1-1 0,0 1 0,0 0-1,0 0 1,0 0 0,0 0 0,1 0-1,-1 0 1,0 1 0,1-1 0,0 0-1,-1 0 1,1 0 0,0 0 0,0 1-1,0-1 1,1 0 0,0 4 0,0-3-17,1-1 1,0 1 0,0-1 0,0 0 0,0 0 0,0 0 0,0 0-1,1 0 1,-1 0 0,0 0 0,1-1 0,0 1 0,-1-1 0,1 0-1,0 0 1,0 0 0,0 0 0,-1 0 0,1-1 0,0 1 0,0-1 0,0 0-1,0 0 1,0 0 0,0 0 0,6-1 0,5-1-307,1 0-1,0-1 1,27-9 0,53-25-6074,-78 30 3736,23-10-6132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4:19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 6931,'40'5'5487,"23"12"-4934,-20-5-161,50 13 88,-57-14-347,0-1 0,1-2 0,0-1 0,1-2 0,57 1 0,-79-5 361,-19 9 408,-6 6-761,-1 12-22,0 0 0,2 1-1,2 1 1,-5 39 0,-1 125 23,8-114-40,-16 198 99,12-213-166,-3-2 0,-23 81 1,30-134 12,1-1 1,-1 0 0,0 0-1,-1 0 1,0 0 0,-1-1-1,0 1 1,0-1 0,0-1 0,-1 1-1,0-1 1,-1-1 0,0 1-1,0-1 1,0 0 0,-1-1-1,1 0 1,-1-1 0,-19 7-1,8-4-363,-1-1 0,1-1-1,-1-1 1,-26 2-1,-42-3-6113,44-3-3845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4:21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466 55 6179,'15'-1'824,"9"-2"2438,-38-1-1415,-428-26 1736,398 31-3766,39-1-526,25-1-565,50-10-6348,-41 5 1731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4:21.7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63 6451,'1'-2'409,"1"-1"1,0 1 0,-1-1-1,0 0 1,0 0-1,0 0 1,0 0-1,0 0 1,-1 0-1,1 0 1,-1 0-1,0 0 1,1 0-1,-2-1 1,1 1-1,0 0 1,-1 0-1,1 0 1,-2-3-1,0 9-259,-1 0 0,1 0 0,0 0 0,1 1 0,-1-1 0,1 1 0,-1 0 0,1-1 0,-1 7 0,-3 20-24,1 0 0,2 0 0,2 47 0,1-63-615,0 1-1,1-1 1,1 0-1,0 0 0,1 0 1,0 0-1,1-1 1,1 1-1,10 18 0,-5-18-3946,0-4-2861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4:22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202 75 8132,'-1'-4'251,"0"0"0,0 0 0,-1 0 0,1 1 0,-1-1 0,0 0 0,0 1 0,0-1 0,-1 1 1,1 0-1,-1-1 0,0 1 0,0 0 0,0 1 0,0-1 0,-1 1 0,1-1 0,-1 1 0,1 0 0,-1 0 1,0 0-1,0 1 0,0-1 0,0 1 0,0 0 0,-8-1 0,7 2-197,0 1 0,0-1 1,0 1-1,1 0 0,-1 0 0,0 0 0,0 1 0,1-1 0,-1 1 1,1 0-1,0 1 0,-1-1 0,1 1 0,0 0 0,0 0 1,1 0-1,-1 0 0,1 1 0,-1-1 0,1 1 0,0 0 1,-4 8-1,4-8-24,1 1 0,0 0 1,0 0-1,0 0 0,0 0 1,1 0-1,0 0 0,0 0 1,0 1-1,1-1 0,0 0 1,0 1-1,0-1 0,1 0 0,-1 0 1,3 7-1,-1-3-8,1 0-1,1 0 1,-1-1-1,1 1 0,1-1 1,0 0-1,0 0 1,0-1-1,8 9 1,-6-8-20,1-1 0,-1 0 1,1 0-1,0-1 0,1 0 1,0-1-1,0 1 0,11 4 1,-14-8-8,-1 0 1,1 0 0,0 0-1,-1-1 1,1 0 0,0 0-1,0-1 1,0 1 0,0-1-1,0 0 1,-1-1-1,1 0 1,0 0 0,7-2-1,-9 2 0,-1 0-1,1-1 0,-1 0 0,1 0 1,-1 0-1,0 0 0,0 0 0,0 0 1,-1-1-1,1 0 0,0 1 0,-1-1 1,0 0-1,1 0 0,-1 0 0,0-1 1,-1 1-1,1 0 0,1-6 0,1-5 26,0-1-1,-1 0 1,3-25-1,-6 28-3,2 0 0,0 0 0,0 1 0,1-1 0,8-21 0,-10 31-17,0 0-1,0 0 1,0 0-1,0 0 1,0 1-1,0-1 1,0 0 0,0 0-1,1 1 1,-1-1-1,1 1 1,0-1-1,-1 1 1,1 0 0,0-1-1,0 1 1,-1 0-1,1 0 1,0 0-1,0 1 1,0-1 0,0 0-1,4 0 1,-1 2-29,-1 0 0,1 0 0,-1 0 0,1 1 0,-1-1 0,0 1 0,1 0 0,-1 0 0,7 6 1,-5-4-189,1 0-1,-1 1 1,0 0 0,0 0 0,10 11 0,5 19-6965,-14-14-877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4:22.5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69 5058,'3'-7'6313,"12"-23"-3784,-11 27-2396,1-1 0,-1 1 0,0 0-1,1 0 1,0 1 0,-1 0 0,1-1 0,0 1 0,0 1 0,0-1 0,1 1 0,-1 0 0,0 0 0,0 1 0,1-1 0,-1 1 0,0 0 0,1 1 0,-1-1 0,0 1 0,1 0 0,7 3 0,-2-1-131,0 0 1,0 1 0,-1 0 0,1 1 0,-1 0 0,0 0 0,-1 1 0,1 1 0,15 13-1,-24-19 2,1 1-1,-1-1 0,1 1 0,-1-1 1,0 1-1,1-1 0,-1 1 0,0 0 1,0 0-1,0-1 0,0 1 0,-1 0 1,1 0-1,0 0 0,-1 0 0,0 0 1,1 0-1,-1 0 0,0 0 0,0 0 1,0 0-1,0 0 0,0 0 0,-1 0 1,1 0-1,0 0 0,-1 0 0,0 0 1,1 0-1,-1 0 0,0 0 0,0 0 0,0-1 1,0 1-1,-1 0 0,1-1 0,0 1 1,-1-1-1,1 1 0,-1-1 0,1 0 1,-1 1-1,-3 1 0,-5 4 18,-1-1 0,1 0-1,-2 0 1,1-1 0,-21 7-1,12-5-120,0-1-1,-1-1 0,0-1 1,0-1-1,0 0 1,-1-2-1,1 0 1,0-2-1,-28-3 0,37-4-1782,16-5-4248,5 2-2086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4:22.9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9620,'0'-2'370,"0"1"-1,0 0 0,1 0 0,-1-1 0,0 1 0,0 0 1,1 0-1,-1-1 0,1 1 0,-1 0 0,1 0 0,-1 0 1,1 0-1,0 0 0,0 0 0,1-2 0,-2 3-308,1 0 1,-1 1-1,0-1 0,1 0 0,-1 0 0,1 0 0,-1 0 0,1 1 1,-1-1-1,0 0 0,1 0 0,-1 1 0,0-1 0,1 0 0,-1 1 1,0-1-1,1 0 0,-1 1 0,0-1 0,1 1 0,-1-1 0,0 0 0,0 1 1,0-1-1,0 1 0,1-1 0,-1 1 0,0 0 0,2 4-63,0 1 1,-1-1-1,1 1 0,-1-1 0,-1 1 0,1 8 0,0-7 27,-2 0-1,1 0 1,-1 0 0,0 0-1,0-1 1,0 1-1,-1 0 1,-1 0 0,1-1-1,-1 1 1,0-1 0,-5 8-1,5-14-28,5-9-109,7-11-138,2 6 167,1 1 1,1 0-1,0 1 1,0 0-1,1 1 1,1 0-1,0 2 0,31-16 1,-45 24 84,0 1 1,0 0-1,-1 0 0,1 0 1,0 0-1,0 0 1,0 0-1,0 0 1,0 0-1,0 0 0,0 0 1,0 0-1,0 0 1,-1 1-1,1-1 1,0 0-1,0 1 0,0-1 1,0 1-1,-1-1 1,1 1-1,0-1 1,0 1-1,-1-1 0,1 1 1,0 0-1,-1-1 1,1 1-1,-1 0 1,1 0-1,-1-1 0,1 1 1,-1 0-1,0 0 1,1 0-1,-1 0 1,0 0-1,0-1 0,1 1 1,-1 0-1,0 0 1,0 0-1,0 0 1,0 0-1,0 0 0,-1 1 1,-2 55 190,2-46-166,-2 11 6,-2 38-53,5-57-66,0 1 0,0 0 0,0-1 1,1 1-1,-1-1 0,1 0 0,0 1 0,0-1 1,0 1-1,0-1 0,1 0 0,3 6 0,-4-8-32,0 0 0,0 0 0,-1-1 0,1 1 0,0-1 0,0 1 0,0-1 0,0 1 0,0-1 0,0 1 0,0-1-1,0 0 1,1 1 0,-1-1 0,0 0 0,0 0 0,0 0 0,0 0 0,0 0 0,0 0 0,0 0 0,0 0 0,1-1 0,-1 1-1,0 0 1,0-1 0,0 1 0,0-1 0,0 1 0,1-2 0,33-22-5154,-29 18 3619,15-10-3735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4:23.3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 99 5891,'3'-2'340,"-1"0"1,0-1-1,0 1 1,0-1-1,0 1 1,0-1-1,-1 0 1,1 0-1,-1 0 1,1 0-1,-1 0 1,0 0-1,0 0 1,-1 0-1,1 0 1,-1 0 0,1-1-1,-1-5 1,-1 7-238,0 0 1,0-1 0,0 1 0,-1 0-1,1 0 1,0 1 0,-1-1 0,1 0-1,-1 0 1,0 1 0,0-1-1,0 1 1,0-1 0,1 1 0,-2 0-1,1 0 1,0 0 0,0 0 0,0 0-1,0 0 1,-1 1 0,1-1 0,0 1-1,-1-1 1,1 1 0,-4 0 0,-7-2 69,0 1 0,0 1 0,0 0 0,-16 2 0,26-1-147,0-1 0,-1 0 0,1 1 0,0 0 0,-1-1 0,1 1 0,0 0 0,0 1 0,0-1 0,0 1 0,0-1 0,0 1 0,1 0 0,-1 0 0,0 0 0,1 0 0,-1 1 0,1-1 0,0 1 1,0-1-1,-3 6 0,5-7-17,0 1 1,0-1-1,0 1 1,0-1-1,1 1 1,-1-1-1,0 1 1,1-1-1,-1 0 1,1 1-1,0-1 0,-1 1 1,1-1-1,0 0 1,0 0-1,0 1 1,0-1-1,0 0 1,0 0-1,0 0 1,0 0-1,1 0 1,1 1-1,33 23 153,-34-23-149,30 17 106,-16-10-74,0 0-1,-1 1 1,0 1-1,-1 1 0,23 22 1,-34-30-37,0 0-1,0 0 1,0 1 0,-1-1 0,0 1-1,0-1 1,0 1 0,0 0 0,-1 0-1,1 0 1,-1 0 0,-1 0 0,1 0-1,-1 0 1,1 0 0,-2 0 0,1 0-1,0 0 1,-1 0 0,0 0 0,0 0-1,-1 0 1,1 0 0,-1 0 0,-5 8-1,2-5-43,0 0-1,-1 0 1,0-1-1,0 0 1,-1 0-1,0-1 0,0 0 1,0 0-1,-1 0 1,0-1-1,0 0 1,-1-1-1,1 0 1,-1 0-1,0-1 0,0 0 1,0 0-1,0-1 1,-1 0-1,1-1 1,-1 0-1,1 0 1,0-1-1,-1-1 0,1 1 1,-10-3-1,18 3-27,0 0-1,0-1 0,0 1 0,0 0 0,0 0 1,0-1-1,0 1 0,0-1 0,0 1 1,0-1-1,0 1 0,0-1 0,1 0 1,-1 1-1,0-1 0,0 0 0,1 0 0,-1 1 1,1-1-1,-1 0 0,0 0 0,1 0 1,0 0-1,-1 0 0,1 0 0,-1 0 1,1 0-1,0 0 0,0 0 0,0 0 1,0 0-1,0 0 0,0 0 0,0 0 0,0 0 1,0 0-1,0 0 0,0 0 0,0 0 1,1 0-1,-1 0 0,0 0 0,1-1 1,27-40-6381,-27 41 6346,25-29-7094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4:23.7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88 8948,'17'-87'7259,"-24"135"-6378,1 93 0,5-116-700,-3 81-42,1-45-321,2 0 1,9 80-1,-8-139-52,8 38-356,-8-39 367,1 0 0,-1 0 0,0-1 0,0 1 0,1 0 0,-1 0 0,1 0 0,-1 0 0,1 0 0,-1 0 0,1-1 0,-1 1 0,1 0 0,0 0 0,-1-1 0,1 1 0,0 0 0,1 0 0</inkml:trace>
  <inkml:trace contextRef="#ctx0" brushRef="#br0" timeOffset="1">8 267 9028,'-4'-8'2289,"2"2"80,1 1-944,2 1-753,5 1-192,3 1-95,5 1-97,7 1-96,5 0-64,7 1-64,8 1-16,6 1-80,13-2-192,2 2-144,2 0-2113,-1 0-2050,-5 0-5185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4:24.4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68 8884,'35'-34'5127,"0"11"-3438,-30 21-1659,1 0 1,-1 1 0,0-1 0,0 1 0,1 0 0,-1 0 0,0 1 0,1 0 0,-1 0 0,1 0 0,-1 0-1,0 1 1,1 0 0,-1 0 0,6 2 0,-6-1-22,0-1-1,0 1 1,-1 0 0,1 0-1,0 0 1,-1 1 0,1 0-1,-1-1 1,0 2 0,0-1-1,0 0 1,0 1 0,-1 0-1,1 0 1,-1 0 0,0 0-1,0 0 1,-1 1 0,1-1-1,-1 1 1,0 0 0,0-1-1,0 1 1,-1 0 0,0 0-1,0 0 1,0 0 0,0 9-1,-1-7 7,-1 0-1,1-1 1,-1 1-1,0-1 0,-1 1 1,0-1-1,0 0 0,0 1 1,-1-1-1,1 0 0,-2 0 1,1-1-1,-1 1 0,1-1 1,-1 1-1,-1-1 1,1 0-1,-1-1 0,0 1 1,0-1-1,0 0 0,-7 3 1,-17 9 105,-1-2 1,-40 13 0,7-3 77,62-24-197,1 0-1,0 0 1,-1 0 0,1 1 0,0-1 0,-1 0-1,1 0 1,0 0 0,-1 0 0,1 0 0,0 0-1,-1 0 1,1 1 0,0-1 0,0 0-1,-1 0 1,1 0 0,0 1 0,0-1 0,-1 0-1,1 0 1,0 1 0,0-1 0,0 0-1,-1 1 1,1-1 0,0 0 0,0 1 0,0-1-1,0 0 1,0 1 0,0-1 0,0 0-1,0 1 1,0-1 0,0 0 0,0 1 0,0-1-1,0 0 1,0 1 0,14 8 55,23 1 99,58 6 50,0-3 1,102-1-1,-164-15-2704,-13-2-3814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41.6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8420,'1'-1'223,"-1"0"0,0 1 0,0-1 0,1 0-1,-1 1 1,1-1 0,-1 1 0,0-1 0,1 1 0,-1-1 0,1 1 0,-1-1 0,1 1 0,-1 0 0,1-1 0,0 1 0,-1 0 0,1-1-1,-1 1 1,1 0 0,0 0 0,-1-1 0,1 1 0,1 0 0,24 0 1527,35 13-2314,-46-9 1214,32 7-404,-1 2 0,60 25 1,-105-38-243,0 0 0,0 0 1,0 1-1,-1-1 0,1 1 1,0-1-1,0 1 1,0-1-1,-1 1 0,1 0 1,0-1-1,-1 1 0,1 0 1,0-1-1,-1 1 0,1 0 1,-1 0-1,1 0 1,-1 0-1,1-1 0,-1 1 1,0 0-1,0 0 0,1 0 1,-1 0-1,0 2 0,0-2 6,-1 1-1,1 0 0,-1 0 0,1 0 0,-1 0 0,0-1 0,1 1 0,-1 0 0,0-1 0,0 1 0,-1 0 1,-1 2-1,-8 6 55,1 0 1,-1-1 0,-13 9-1,12-10 18,-3 4-7,-6 4 84,0 0-1,1 2 1,-25 28 0,41-42-132,0 1-1,1-1 1,-1 1-1,1 0 1,0 0-1,0 0 1,1 1-1,-1-1 1,1 1 0,1-1-1,-1 1 1,1 0-1,0 0 1,0-1-1,0 1 1,1 0-1,0 0 1,0 0-1,1 0 1,-1 0-1,3 9 1,-1-12-18,-1 0-1,1 0 1,0 0 0,0 0 0,0 0-1,0-1 1,0 1 0,1 0 0,-1-1-1,1 0 1,0 0 0,0 0 0,0 0-1,0 0 1,0 0 0,0-1 0,0 1-1,0-1 1,1 0 0,-1 0 0,6 1-1,9 1 4,0 0 1,34 1-1,-40-4-33,23 2-372,1-3-1,0 0 1,51-11 0,-6-9-7374,-46 9-1523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4:43.0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4073 34 3922,'-15'0'1437,"1"1"0,-1 1-1,-20 5 1,-80 31-184,51-15-1013,-9 4-63,48-16 29,-1-1 1,0-1-1,-1-2 1,0 0-1,0-2 1,-56 4 0,62-12-176,0-1 0,0-1 0,0-1 1,1-1-1,0 0 0,-34-19 1,-48-16 42,85 38-62,0 0 1,0 1-1,0 1 0,0 0 0,0 2 1,0 0-1,-30 3 0,-8 6 83,-57 18 0,66-15-52,-1-1-1,-47 4 1,-238 4 56,303-19-89,0-1-1,0-1 1,0-1-1,0-2 1,-50-16 0,-58-8 23,-20 17 4,-261 14 0,304 2 1,44-3-28,0-2 0,0-3 0,1-3 0,-91-22 0,62 8-15,-2 4-1,1 4 0,-2 4 0,1 5 0,-102 9 1,177-2-372,-1 0-1,-27 7 1,44-7-890,0-1 0,-1 2 0,1-1-1,-15 10 1,10-2-5061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5:05.6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4020 2579 2513,'-19'-5'7247,"-16"5"-5381,-33 7-1751,-37 11-10,-137 20-83,189-33-9,1-2 0,-90-7 0,-305-6 35,140 10-11,45 4 296,150 1-22,-125-12 0,114-3-108,2 0 168,-174-36 0,102 9-191,-28-7-109,184 34-61,0-1 1,0-3 0,-62-32-1,-1-8 7,-224-132 9,292 166-28,1-2 0,2 0 1,0-3-1,-30-32 0,46 43-6,0-1-1,2-1 1,0 0-1,0 0 1,2-1-1,0 0 1,1-1-1,0 0 1,-8-34-1,-8-68-7,-14-210 0,37 307-53,2 1-1,1-1 0,0 1 0,2-1 0,1 1 0,0 0 0,2 0 0,0 1 0,2 0 0,0 0 0,1 1 0,22-32 0,13-11-363,4 1-1,74-73 1,-59 67 289,4-2-313,3 2 0,3 4-1,3 2 1,3 5 0,2 3-1,135-67 1,-141 87 481,1 4 0,2 3 0,0 3 0,101-16 0,-45 20-10,244-4 1,-75 8 221,54 0-47,-250 16-181,1 5 1,-1 4 0,108 24-1,-89-6-5,-39-10 6,106 36 0,-168-44-8,0 2 0,-1 0 0,0 1 1,-1 2-1,0 1 0,-1 0 1,-1 2-1,27 25 0,-12-2-1,-2 0 0,-2 3 0,-2 0 0,-1 2 0,-3 2 0,24 53 0,-39-70 0,14 55 0,5 16 0,-6-40-2,25 96 0,-44-133 3,-2 1-1,0-1 1,-2 1-1,-1 0 1,-1 0-1,0 0 1,-7 31-1,-28 228 111,-17 86 338,29-260-240,-5-2 0,-62 158 0,78-241-1138,0 0-1,-2 0 1,-1-2-1,-34 43 1,-21 9-4783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5:07.9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348 2052 5843,'-6'-5'357,"0"-1"1,1 1-1,0-1 0,0 0 1,1-1-1,-1 1 1,1-1-1,1 0 0,-1 0 1,-2-8-1,2 0-240,1 0 0,0 0 0,1-1 0,0-17 0,1-31 141,4 1 0,2 0 0,2 1-1,17-63 1,23-130-227,32-146 87,-69 359-108,3 0 0,1 1-1,2 1 1,1 0-1,3 1 1,1 1 0,1 1-1,3 2 1,51-60-1,-22 35-38,3 3 0,95-74 0,-128 113 16,1 1-1,1 1 0,0 1 1,2 2-1,-1 0 0,2 2 0,-1 1 1,2 1-1,52-8 0,-34 10-73,0 3 0,75 4 0,-105 1 70,0 1 0,0 1 0,0 1 0,-1 0 0,0 1 0,0 1 0,0 1 0,0 0 0,-1 2 0,15 9 0,-4 1-9,-1 1 1,-1 1-1,-1 2 0,-1 0 0,-2 1 1,0 2-1,-1 0 0,32 57 0,-39-58 5,-1 1-1,-1 0 0,-1 1 0,-1 0 0,-2 0 0,-1 1 0,-1-1 0,-1 1 1,-1 1-1,-2 47 0,-13 25 235,-4-1-1,-33 113 1,-3 10 67,25-66-176,-23 106-25,36-211 24,-1-1 1,-3-1 0,-25 51-1,-128 288 651,144-326-729,15-34 16,-1-1-1,-2 0 0,-1-2 0,-1 0 0,-1 0 1,-2-2-1,0 0 0,-1-1 0,-2-1 0,0-2 1,-1 0-1,-1-1 0,-53 29 0,37-26 8,-1-1-1,0-3 1,-2-1-1,0-2 1,0-2-1,-1-2 1,-88 9-1,101-18-40,0-1-1,-1-2 0,1-1 0,0-2 1,0-1-1,1-1 0,-1-2 0,2-1 1,-1-2-1,1 0 0,0-2 1,-33-21-1,41 20-5,1-1 0,0-1 1,1-1-1,0 0 0,2-2 0,0 0 1,1-1-1,1-1 0,1 0 0,1-1 1,0-1-1,2 0 0,1-1 0,1 0 1,1-1-1,-8-33 0,5 6-444,1 0 1,3 0-1,-2-75 0,12-62-4712,7 54-1992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5:10.6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289 1006 4290,'24'-36'1443,"79"-110"987,-85 124-2319,1 1 0,0 1 0,2 1 0,32-23 1,25-10-37,1 4 0,3 4 0,1 3 1,122-42-1,-12 12 273,-37 12-83,261-63 0,-302 98-263,542-98 780,-412 100-462,270 11-1,-485 11-315,78 2 4,0 5 1,0 4-1,-1 5 0,-1 5 1,-1 5-1,128 48 1,277 126-7,-463-183-2,-2 2 1,0 1-1,57 37 0,-79-42-9,-2 1 1,0 1 0,-1 1-1,0 0 1,-2 2-1,0 0 1,28 42 0,-24-25-11,0 1 1,-3 0 0,-1 2 0,-2 0-1,16 60 1,14 53 42,-25-89 22,-3 0-1,17 111 1,-33-153-35,-1 0 0,0 0 0,-2 0 0,0 0 0,-2 0 0,0 0 0,-2-1 0,0 0 0,-1 1 0,-2-2 0,0 1 0,-13 24 0,-70 96 377,-4 8-157,70-101-207,3 2 0,1 0 0,3 1 0,3 1 0,1 1 0,-8 67 0,12-51-13,-2-1 0,-27 82-1,31-127 17,-1 1 0,-2-1-1,0-1 1,-1 0 0,-2-1-1,0 0 1,-1-1 0,-1 0-1,-30 28 1,-73 54 168,-44 43-35,61-34-113,-43 40-14,122-133-27,0-1 0,-2-1 0,0 0 1,0-2-1,-2-1 0,1-2 0,-2 0 0,-28 7 0,-21 1 32,-137 18 0,-494 65 517,541-81-544,-1-7 0,-1-8 0,0-6 0,1-9 0,-280-49 0,321 36-16,-106-19-42,-234-73 1,401 93 43,1-3 1,1-3 0,1-2 0,-112-72 0,117 61 9,-9-4-5,-108-95-1,156 122-5,0-2-1,2 0 0,0-2 0,2 0 0,0 0 1,1-1-1,1-1 0,1 0 0,-14-42 1,9 6-12,3-1 0,3 0 0,2 0 0,-1-117 0,31-248 3,-15 350 12,107-834-300,-91 808-746,37-98-1,17 7-3458,-6 48-2198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5:17.1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465 635 4370,'0'-10'424,"0"0"1,1 0-1,1 0 1,0 0-1,0 0 1,0 0-1,2 0 0,-1 1 1,1-1-1,0 1 1,7-10-1,2-3-98,0 2 0,2 0 0,25-28 1,-22 31-319,1 0 1,1 1-1,0 1 1,1 1-1,0 1 1,1 1 0,34-14-1,172-49 37,-152 53-41,95-26 40,2 8 0,1 8 0,340-19 0,509 61 4,-896 6-45,0 6 1,-2 6-1,178 62 0,-196-53-2,610 233-12,-635-233 10,-1 3 0,-3 5 0,-1 2-1,132 108 1,-173-124 9,-2 1 0,0 2 0,53 71 0,-78-92 26,-1 0 0,0 1 0,-1-1 0,0 2 0,-1-1 0,-1 1 0,0 0 0,-1 0 0,-1 0 0,0 0 0,-1 1 1,-1-1-1,-1 1 0,0 0 0,-3 25 0,-6 6 42,-2-1 1,-2 0 0,-2-1-1,-2 0 1,-2-2 0,-2 0 0,-52 79-1,57-100-18,-2 0 1,-1-1-1,0-1 0,-2-1 0,0-1 0,-1-1 0,-1 0 1,-28 15-1,-31 11 206,-99 37 1,-6 3 40,145-61-254,-41 21 8,-1-3-1,-158 51 1,-388 24 272,492-95-155,88-13-122,-337 36 116,211-35-164,49 0 0,-204-13 1,223-5-26,-11 0-66,-200-43-1,45-7 80,-112-30-102,260 55 83,-96-33 27,192 56-1,1 0 0,0-2 0,1-1 0,1-1 0,-30-24 1,21 8 9,1-3 1,-44-54-1,-25-26 16,73 83 8,1-1 0,1-1 0,2-2 1,2-1-1,1-1 0,2-1 0,1 0 0,3-2 0,1 0 1,-17-65-1,30 88-38,1 0 0,1 0 1,0-1-1,2 1 0,0 0 0,1-1 1,0 1-1,2 0 0,0-1 0,1 1 1,1 1-1,1-1 0,0 1 0,11-21 1,12-17-162,3 1 1,70-89 0,107-110-2395,-57 97-2776,-59 69-986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1:49.1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1 104 8212,'8'-28'4027,"7"-48"0,-24 156-2891,2 99 0,6-111-892,-1-11-163,4 0 0,9 67 0,-6-99-825,0 0 0,15 41-1,-14-51-656,1 0-1,1 0 0,0 0 1,1-1-1,10 13 1,4 0-6966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1:49.4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41 202 9124,'-1'-13'721,"0"-1"1,1 1-1,1 0 0,0-1 0,1 1 1,0 0-1,1 0 0,0 0 0,6-14 1,-8 24-680,0 0-1,1 0 1,-1 0 0,1-1 0,0 1-1,0 1 1,0-1 0,0 0 0,0 0 0,1 1-1,-1-1 1,1 1 0,0 0 0,0 0 0,0 0-1,0 0 1,0 0 0,0 1 0,0-1-1,0 1 1,1 0 0,-1 0 0,0 0 0,1 1-1,-1-1 1,1 1 0,-1-1 0,1 1 0,-1 1-1,1-1 1,-1 0 0,1 1 0,-1-1 0,1 1-1,-1 0 1,0 0 0,1 1 0,-1-1-1,4 3 1,3 1-37,-1 1-1,0 0 1,0 0-1,0 1 1,-1 0 0,0 1-1,0-1 1,-1 2-1,0-1 1,0 1-1,-1 0 1,0 0-1,-1 1 1,6 13-1,-7-14 1,0 1 0,0-1 0,-1 1-1,0 0 1,-1 0 0,0 0 0,-1 0-1,0 0 1,0 0 0,-1 1 0,0-1-1,-1 0 1,0 0 0,-1 0 0,-4 15-1,5-21 3,-1 0 0,0 0-1,0 0 1,0 0-1,0-1 1,-1 1 0,1 0-1,-1-1 1,0 0 0,0 0-1,-1 1 1,1-2-1,0 1 1,-1 0 0,0-1-1,1 0 1,-1 0 0,-7 3-1,5-3 8,-1-1 0,1 1 0,0-2-1,-1 1 1,1-1 0,-1 0 0,1 0-1,-1 0 1,1-1 0,0 0 0,-12-4 0,7 2-44,0-1 1,0 0-1,0-1 1,1 0 0,0-1-1,0 0 1,0-1 0,0 0-1,1 0 1,1-1-1,-1-1 1,1 1 0,-11-17-1,17 22-47,0 0 0,0 0 0,0 0 0,1 0 0,0 0 0,0-1 0,0 1 1,0-1-1,0 1 0,1 0 0,-1-1 0,1 1 0,0-1 0,0 1 0,0-1 0,1 1 0,-1-1 0,1 1 0,0-1 0,0 1 0,0 0 0,0-1 0,0 1 0,1 0 0,0 0 0,-1 0 0,1 0 0,0 0 0,1 0 0,-1 1 0,0-1 0,1 1 0,0-1 0,-1 1 0,1 0 0,0 0 0,0 0 0,4-1 1,9-6-1082,0 1 1,1 0 0,0 1 0,1 1 0,-1 1 0,21-3 0,29-4-5758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1:49.8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797 128 8532,'-4'-6'573,"-1"0"1,0 1 0,-1 0-1,1 0 1,-1 1-1,0-1 1,0 1-1,0 0 1,-9-3-1,-64-26-437,65 27 185,-10-2-178,1 0 0,-1 2-1,-1 1 1,-40-5 0,56 10-114,1 0 1,-1 0-1,1 1 0,-1 0 1,1 0-1,-1 1 0,-13 4 1,18-4-26,0 0 1,1-1 0,-1 2-1,0-1 1,1 0 0,-1 1-1,1-1 1,0 1-1,0 0 1,0 0 0,0 1-1,0-1 1,1 0-1,0 1 1,-1 0 0,-1 4-1,3-3-5,-1 0 1,1 0-1,0 0 0,0-1 1,1 1-1,0 0 0,-1 0 0,2 0 1,-1 0-1,1 0 0,-1 0 0,1 0 1,1 0-1,-1 0 0,1 0 0,0-1 1,0 1-1,0-1 0,0 1 1,1-1-1,0 0 0,0 0 0,0 0 1,0 0-1,6 4 0,4 5-14,0-1-1,1 0 1,0-1-1,1 0 1,26 14-1,-31-20 5,0 0 0,0-1 1,1 0-1,-1-1 0,1 0 0,0 0 0,17 1 0,-25-3 15,0-1 0,0 0 0,0 0 0,0 0-1,0-1 1,0 1 0,0-1 0,0 1 0,0-1-1,0 0 1,0 0 0,0 0 0,-1-1 0,1 1-1,0-1 1,-1 1 0,1-1 0,-1 0 0,0 0-1,1 0 1,-1 0 0,0 0 0,0-1-1,0 1 1,-1-1 0,1 1 0,-1-1 0,1 0-1,-1 1 1,0-1 0,1-4 0,1-8 211,0 0 0,-2 0 0,0-1-1,0 1 1,-2-1 0,0 1 0,0 0 0,-6-19 0,12 70-164,-2 0 0,-2 38 0,1 0-41,0-31 32,-1 1-1,-2 0 1,-3 0 0,-12 66 0,13-98 12,0 1 1,0-1-1,-2 0 1,1-1 0,-1 1-1,-1-1 1,0 0-1,-1 0 1,0-1 0,-1 0-1,0 0 1,0-1-1,-1 0 1,0 0 0,-1-1-1,1 0 1,-2-1-1,1 0 1,-1 0-1,-19 7 1,5-5 28,0-1-1,-1-1 1,0-2 0,-1 0-1,1-2 1,-32 0 0,37-2-161,-1-2 0,1-1 1,0 0-1,0-2 1,-1 0-1,2-1 0,-1-1 1,-21-10-1,37 14-43,1-1 1,-1 1-1,1-1 0,0 0 0,-1 0 1,1 0-1,1-1 0,-1 1 1,-4-6-1,7 7-469,-1-1-1,1 1 1,-1-1-1,1 1 1,0-1 0,0 1-1,0-1 1,0 0-1,1 1 1,-1-1 0,1-4-1,3-23-10107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1:50.6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203 303 7988,'6'-9'523,"-1"-1"1,0 1-1,0-1 1,-1 0 0,0 0-1,-1-1 1,0 1 0,-1-1-1,0 1 1,0-1-1,-1 0 1,-1-21 0,0 25-461,-1 0 1,0 0-1,0 0 1,0 0 0,-1 0-1,0 0 1,0 1-1,0-1 1,-1 1 0,0-1-1,-1 1 1,1 0-1,-1 0 1,-1 0-1,1 1 1,-1 0 0,1-1-1,-2 1 1,1 1-1,-11-8 1,13 10-56,1 1-1,-1-1 1,0 1-1,0 0 1,0-1-1,0 1 1,0 1-1,0-1 1,0 0-1,0 1 1,-1 0-1,1 0 1,0 0-1,0 0 1,0 0-1,0 0 1,-1 1-1,1 0 1,-5 1 0,3 1-7,0-1 0,1 1 1,0 0-1,0 0 1,-1 0-1,2 0 0,-1 1 1,0 0-1,1 0 1,0 0-1,-4 5 0,-1 4-3,1 0 0,0 0 0,1 0-1,1 1 1,0 0 0,1 0 0,-4 25-1,6-24 2,1 1-1,1-1 1,0 0-1,1 1 1,1-1-1,0 0 1,1 0 0,1 0-1,9 26 1,-11-36 3,1 1 0,-1-1 0,1 1 1,0-1-1,1 0 0,-1 0 0,1 0 1,0 0-1,0-1 0,0 1 0,1-1 1,0 0-1,0-1 0,0 1 0,0-1 0,0 0 1,1 0-1,-1-1 0,1 1 0,-1-1 1,1-1-1,0 1 0,0-1 0,0 0 1,0 0-1,0 0 0,7-1 0,-10 0 6,0-1-1,1 1 1,-1 0-1,0-1 1,0 0-1,0 0 1,0 0-1,0 0 1,-1 0-1,1-1 0,0 1 1,-1-1-1,1 1 1,0-1-1,-1 0 1,0 0-1,4-5 1,-2 3 1,-1-1 0,0-1 0,0 1 1,0 0-1,0-1 0,-1 1 0,0-1 1,2-10-1,0-7 36,-1 0-1,-2 0 1,-1-39 0,0 57-31,-5-98 1827,21 303-1603,-10-77-6,6 14-319,9 129 780,-24-86-5507,3-164-681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1:50.9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31 9700,'-2'-13'2884,"0"-5"972,1 33-2797,-12 134-682,7-108-462,2 1 0,2 50 0,8-51-753,4-22-1451,6-7-3566,-2-9-2768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41.9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 8836,'39'-22'4901,"12"13"-3634,-47 8-1252,1 1 0,0 0 0,-1 0 0,1 0 0,0 0 0,-1 1 0,1 0 0,0 0 0,-1 0 1,0 1-1,1-1 0,-1 1 0,0 0 0,1 1 0,-1-1 0,-1 1 0,1-1 0,5 6 0,-8-7-11,-1 0 1,0 0-1,1 0 1,-1 0-1,0 0 1,0 1-1,0-1 1,0 0-1,0 0 1,0 0-1,0 0 1,0 0-1,0 1 1,-1-1-1,1 0 1,0 0 0,-1 0-1,1 0 1,-1 0-1,1 0 1,-1 0-1,1 0 1,-1 0-1,-1 1 1,-22 30 92,16-22-51,4-5-24,-11 15 176,-23 42 0,36-58-145,-1 1-1,1 0 1,0-1 0,0 1-1,1 0 1,-1 0-1,1 0 1,0 1-1,0-1 1,1 0-1,0 0 1,0 0-1,0 1 1,0-1-1,3 10 1,-2-13-37,0 0-1,1 1 1,-1-1 0,1 0-1,-1 0 1,1 0 0,0 0-1,0 0 1,0-1 0,0 1-1,0 0 1,0-1 0,1 0-1,-1 1 1,1-1 0,-1 0-1,0 0 1,1 0 0,0-1-1,-1 1 1,1-1 0,-1 1-1,1-1 1,0 0 0,-1 0-1,1 0 1,0 0 0,-1-1-1,5 0 1,10-1-163,0-1 0,0-1 0,20-7 0,-31 9 36,51-22-1807,-1-4-4382,-18 8-2042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1:51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95 7812,'3'-6'625,"2"-1"26,0 1 0,-1-2 0,0 1 0,0 0 1,0-1-1,-1 0 0,0 0 0,-1 0 0,3-13 0,-6 21-604,0 0 0,1 0 0,-1 0 0,0 0 0,1 0 0,-1 0 0,1 0 0,-1 0 0,0 0 0,1 0 0,-1 0 0,0 1 0,1-1 0,-1 0 0,1 0 0,-1 1 0,1-1 0,-1 0 0,1 1 0,-1-1 0,1 1 0,-1-1 0,1 1 0,-1-1 0,1 0 1,0 1-1,-1 0 0,0 0 0,-17 16 211,6-4-173,2 1 0,-1 0 0,2 1-1,0 0 1,0 1 0,2 0 0,0 0 0,0 1-1,2 0 1,0 0 0,1 0 0,1 1 0,0-1-1,2 1 1,0-1 0,1 1 0,0 0 0,4 22-1,1-11-88,1-1 0,1 0 0,1 0 0,2 0 0,1-1 0,1-1 0,1 0 0,1 0-1,1-1 1,26 31 0,-34-46-151,1-1 0,1-1 0,0 1 0,0-1 0,12 8-1,18 2-2263,-34-17 1598,-1 1 1,1-2-1,0 1 1,-1-1 0,1 1-1,0-1 1,5-1-1,16-5-7385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1:51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29 8868,'-9'-6'1404,"-13"-12"2645,23 13-2805,16 7-1020,25 4-72,1-1 0,0-3 0,46-2 0,69 4 149,-156-4-292,1 0 0,-1 1 0,1-1-1,-1 1 1,0-1 0,1 1 0,-1 0-1,0 0 1,0 0 0,0 0 0,5 2 0,-7-2-5,1-1 1,-1 1 0,0 0 0,1-1-1,-1 1 1,1-1 0,-1 1 0,0-1 0,0 1-1,1 0 1,-1-1 0,0 1 0,0 0 0,0-1-1,0 1 1,0 0 0,0-1 0,0 1 0,0 0-1,0 0 1,0-1 0,0 1 0,0 0 0,0-1-1,0 1 1,-1 1 0,-2 4 20,-1-1 0,0 1 1,0 0-1,-1-1 0,1 0 0,-9 7 0,9-7-22,-17 15 49,-70 77 199,81-84-214,1-1 0,0 1-1,1 0 1,1 1 0,0 0-1,-8 23 1,14-33-46,0 0-1,0-1 1,0 1 0,0 0-1,1 0 1,-1 0 0,1 0-1,0-1 1,0 1 0,1 0-1,-1 0 1,1 0 0,0 0-1,0-1 1,0 1 0,0 0 0,1-1-1,-1 1 1,1-1 0,3 5-1,-1-4 79,0 1 0,1-1 1,-1 1-1,1-1 0,0-1 0,0 1 0,0-1 0,1 0 0,0 0 1,-1 0-1,10 2 0,2 1-491,1-1 0,0-1 0,22 2 0,43-1-7328,-43-5-1102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1:52.0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8 10405,'-13'-7'6169,"18"24"-5121,0-4-1035,3 11 33,0 1 0,-2 0 0,0 1-1,-2-1 1,-1 1 0,-1 0 0,-1 0 0,-2 0 0,0 0 0,-1 0 0,-2-1 0,-1 1 0,-11 34 0,12-50-782,-9 29 1336,11-21-2872,8-7-4562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1:52.3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229 1 9604,'7'6'681,"0"0"0,-1 0 0,0 1 0,0 0 0,-1 0 0,0 1 0,8 14 0,-6-7-231,-1 1 0,0-1 0,6 29 0,-6-5-149,-1-1 0,0 71 0,-5-84-276,-1 0 0,-1 0 1,-1 0-1,-1 0 0,-1 0 0,-2-1 1,0 0-1,-1 0 0,-2-1 0,0 0 1,-1-1-1,-2 0 0,0 0 1,-1-2-1,-1 0 0,-22 23 0,-80 71-2768,80-78-4009,20-21-1921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1:52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508 3 8036,'-30'1'7937,"-56"10"-7515,33-4-63,-21 3-293,42-4-132,-1-1 0,1-2 0,-1-2 0,1 0 0,-47-6 0,78 4-59,-1 1 0,0 0 0,1-1 0,-1 1 0,1-1 0,-1 1 1,1-1-1,0 0 0,-1 1 0,1-1 0,0 0 0,-1 0 0,-1-2 1,3 3-79,0-1 0,-1 0 1,1 1-1,0-1 1,0 1-1,0-1 1,0 0-1,0 1 1,0-1-1,0 0 1,0 1-1,0-1 1,0 0-1,0 1 1,0-1-1,0 1 1,0-1-1,1 0 1,-1 1-1,0-1 1,0 1-1,1-1 1,-1 1-1,0-1 1,1 0-1,-1 1 1,1 0-1,-1-1 1,1 1-1,-1-1 1,1 1-1,-1-1 0,1 1 1,0-1-1,16-11-7368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1:53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404 44 7780,'-13'-6'2000,"-5"0"49,-5-3-416,-8 3-1137,-3 0-191,-6 2-49,-4-1-32,0 3-64,2 2-32,5 5-48,7-2-128,7 3-208,5 0-1905,12-1-1825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3:31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72 7299,'-1'-2'469,"0"1"0,-1 0 1,1 0-1,0 0 0,-1 0 0,1 0 0,0 1 0,-1-1 0,1 0 0,-1 1 0,1-1 0,-1 1 0,-3-1 0,24 0 1878,126-23-1902,-76 11-417,-1 3 1,77-2 0,-140 12-29,-1 0 0,1 0 0,-1 1 1,1-1-1,-1 1 0,1 0 0,-1 0 1,1 1-1,-1-1 0,6 4 0,-9-5 1,0 1-1,-1-1 1,1 1-1,0-1 1,-1 1-1,1 0 1,-1-1-1,1 1 1,-1 0-1,1-1 1,-1 1-1,1 0 1,-1-1-1,0 1 1,0 0-1,1 0 1,-1 0-1,0-1 1,0 1-1,0 0 1,0 0-1,0 1 1,0 1 0,-1-1 0,1 0 1,-1 0-1,0 1 1,0-1-1,0 0 0,0 0 1,0 0-1,-1 0 1,1 0-1,0 0 0,-3 1 1,-20 22 24,-1-1 0,-1-2 0,-38 25 0,-28 25 14,-16 22 235,107-94-267,0 1 1,1-1 0,-1 1 0,0 0-1,1 0 1,-1-1 0,1 1 0,-1 0 0,1 0-1,-1 0 1,1-1 0,0 1 0,-1 0 0,1 0-1,0 0 1,0 0 0,0 0 0,-1 0-1,1 0 1,0 0 0,0 0 0,0-1 0,1 1-1,-1 0 1,0 0 0,0 0 0,0 0-1,1 1 1,0 1 5,1-1-1,0 1 1,-1-1-1,1 1 1,0-1-1,0 0 0,0 1 1,0-1-1,3 2 1,5 3 23,1 0 1,-1 0-1,17 7 0,17 3-257,0-3-1,1-1 1,1-2-1,-1-2 1,81 4-1,-74-13-3496,-17-4-1575,-7-1-2093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3:31.8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0 7491,'1'30'8956,"3"74"-7755,-18 136-1446,14-240 142,0 1 1,0 0 0,0 0 0,0-1-1,0 1 1,0 0 0,0-1-1,1 1 1,-1 0 0,0 0 0,0-1-1,1 1 1,-1 0 0,0-1 0,1 1-1,-1-1 1,1 1 0,-1 0-1,1-1 1,0 2 0,15 1-6042,1-5-2951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3:32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71 8132,'-2'-10'1644,"1"5"-1003,0 1 1,0-1 0,0 1 0,1-1-1,0 0 1,0 1 0,0-1 0,1-7-1,-1 12-591,1-1-1,-1 0 0,0 0 0,1 1 1,-1-1-1,1 1 0,-1-1 0,0 0 1,1 1-1,0-1 0,-1 1 0,1-1 1,-1 1-1,1-1 0,0 1 0,-1-1 1,1 1-1,0 0 0,-1-1 0,1 1 1,1 0-1,28 2 102,-23 0-148,0 1 0,0 0 0,-1 0 0,1 0 0,-1 1 0,0 0 0,0 0 0,0 0 0,-1 1-1,0 0 1,0 0 0,0 0 0,0 1 0,-1 0 0,0 0 0,0 0 0,0 0 0,-1 1 0,3 6 0,-4-8 1,0 0 0,-1 0 0,1 1 0,-1-1 0,0 0 0,-1 1 0,1-1 0,-1 0 0,0 1 0,-1-1 0,1 0 0,-1 1 0,0-1 1,0 0-1,0 0 0,-1 0 0,0 0 0,0 0 0,0 0 0,-1 0 0,0-1 0,0 1 0,0-1 0,0 1 0,-1-1 0,-4 4 0,-3 1 40,0-1-1,0-1 1,-1 0-1,1 0 0,-1-1 1,-24 8-1,-38 20 480,73-34-512,0 1 0,-1 0 0,1-1 0,0 1-1,0 0 1,0 0 0,0 0 0,0 0-1,0 0 1,0 0 0,0 0 0,0 0 0,0 1-1,1-1 1,-1 0 0,0 0 0,1 1-1,-1-1 1,1 0 0,0 1 0,-1-1 0,1 1-1,0-1 1,0 3 0,0-1-3,1-1 0,0 0 1,-1 1-1,1-1 0,0 0 0,0 1 0,1-1 1,-1 0-1,0 0 0,1 0 0,-1 0 0,1 0 1,2 2-1,5 3 9,-1 1 0,2-1-1,-1 0 1,1-1 0,11 5 0,19 5-119,1-1-1,0-3 1,0-1 0,1-2 0,68 6-1,-19-3-3317,-70-8-1817,-3 3-3743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3:32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1213 0 8116,'-9'2'4970,"-20"-1"-4068,6 1-662,-1061 66 3530,1066-69-3761,14 1-76,0-1 0,-1 1 0,1 0 0,-1 0-1,1 1 1,-1-1 0,1 1 0,-9 2 0,12 1-1529,9-2-427,12 1-2888,9-3-3946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42.3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295 0 9140,'8'11'1050,"-1"0"1,0 1-1,0 0 0,8 19 1,-8-11-495,0 1 1,5 26-1,-5-5-178,-2 1 0,0 54 0,-5-65-257,-2 1 1,-2-1-1,-1 0 1,-1 0 0,-2-1-1,-1 0 1,-23 53 0,23-64-176,0-1 1,-1 0-1,-2 0 1,0-1-1,0-1 1,-2 0-1,0-1 1,-1 0-1,0-1 1,-2-1-1,1 0 1,-31 18-1,-11-9-1769,25-11-4299,10-2-3389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3:33.0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59 9300,'2'-4'379,"-1"1"1,1 0-1,0-1 0,0 1 0,0 0 0,1 0 0,-1 0 0,1 0 0,-1 0 1,1 1-1,0-1 0,0 1 0,0 0 0,1 0 0,-1 0 0,1 0 1,-1 0-1,4-1 0,-1 2-241,0-1 0,0 1 0,0 0 0,1 0 0,-1 1 0,0-1 0,0 2 0,0-1 1,0 1-1,12 2 0,-12-2-147,0 0 1,-1 1 0,1 0 0,-1 0-1,0 0 1,1 0 0,-1 1 0,0 0 0,-1 0-1,1 0 1,0 1 0,-1 0 0,0 0-1,0 0 1,0 0 0,0 1 0,-1-1-1,1 1 1,-1 0 0,-1 0 0,1 0-1,-1 0 1,1 1 0,-1-1 0,-1 0-1,2 7 1,-3 3 23,-1-1 1,0 1-1,-1-1 0,0 0 1,-1 0-1,-1 0 0,0 0 0,-1 0 1,-10 18-1,0-1 15,-2 0 0,-38 50 0,47-69-8,-1-1 1,-1 0-1,0 0 1,-1-1-1,0-1 1,0 1-1,-1-2 1,0 0-1,-1 0 1,0-1-1,0 0 1,0-2-1,-19 7 1,111-4-101,61 3-21,166 3-482,-306-14 581,28-4-2084,-15-6-4457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5:37.1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295 6 6003,'38'-3'2599,"-30"2"-2156,0 0 0,0 0 1,1 1-1,-1 0 0,0 1 0,10 1 0,-29-2-16,0 1-1,1 0 1,-1 0 0,-10 3-1,-11 1-187,-42 5 27,-156 10 642,242-13-730,16 1-188,24-3 51,1-3 0,0-2 1,100-14-1,-203-1 586,7 11-480,-1 2 1,1 2-1,0 2 0,-77 13 0,120-15-146,0 0-1,0 0 0,1 0 0,-1 0 0,0 0 0,0 0 0,0 0 0,0 0 1,0 0-1,0 0 0,0 1 0,0-1 0,0 0 0,0 0 0,0 0 1,0 0-1,0 0 0,0 0 0,0 0 0,0 0 0,0 1 0,0-1 0,0 0 1,0 0-1,0 0 0,0 0 0,0 0 0,0 0 0,0 0 0,0 0 1,0 1-1,0-1 0,0 0 0,0 0 0,-1 0 0,1 0 0,0 0 0,0 0 1,0 0-1,0 0 0,0 0 0,0 0 0,0 0 0,0 0 0,0 1 1,-1-1-1,1 0 0,0 0 0,0 0 0,0 0 0,0 0 0,0 0 0,0 0 1,-1 0-1,19 6-17,22 3 0,9-3 33,1-1 1,0-3 0,84-7-1,-226-3 246,51 8-717,-72 7 0,50 7-7034,43-7-1344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5:39.9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 49 5971,'62'-8'5111,"29"-11"-2698,16-2-882,-352 32 313,186-10-1744,-68-2-76,204 11-173,194-14-435,-239 2 309,-70 15-3423,-1-3-1611,10-4-1654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5:40.5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60 117 8436,'-6'-2'918,"-1"0"1,1-1-1,0 0 0,0 0 1,0-1-1,1 0 0,-1 0 1,-5-5-1,71 2-328,102-27-522,-114 21-55,91-11-1,-21 19 52,-117 6-57,-1-1 0,0 1 1,0-1-1,0 1 0,1-1 0,-1 1 1,0-1-1,0 1 0,0-1 0,0 1 0,0-1 1,0 1-1,0 0 0,0-1 0,0 1 1,0-1-1,0 1 0,0-1 0,0 1 1,-1-1-1,1 1 0,0-1 0,0 1 0,0-1 1,-1 1-1,1-1 0,0 0 0,-1 1 1,1-1-1,0 1 0,-1-1 0,0 1 0,-12 20 88,-33 36 84,-87 81-1,-7 8 12,118-121-160,11-14-14,1-1 1,1 1-1,0 1 0,1-1 0,0 2 1,1-1-1,0 1 0,-5 15 0,11-26-16,1-1-1,0 1 0,0 0 0,0 0 1,0-1-1,0 1 0,0 0 0,0 0 0,1-1 1,-1 1-1,1 0 0,-1-1 0,1 1 0,0 0 1,-1-1-1,1 1 0,0-1 0,0 1 0,0-1 1,0 1-1,1-1 0,-1 0 0,0 0 1,0 1-1,1-1 0,-1 0 0,1 0 0,-1 0 1,1-1-1,-1 1 0,1 0 0,0-1 0,-1 1 1,1 0-1,0-1 0,3 1 0,8 2-7,0-1 0,0 0 0,23 1 0,-28-3 8,493 13-1529,-500-13 1049,10 1-226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5:40.8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0 10373,'-17'69'7939,"-30"167"-7237,40-150-565,7-79-191,0-1 0,1 0 0,-1 1 0,1-1 1,1 0-1,-1 0 0,1 0 0,0 0 0,1 0 0,-1-1 0,7 10 0,-9-14-26,1 0-1,0 0 1,0 0-1,0 0 0,0 0 1,0-1-1,0 1 1,0 0-1,0 0 0,0-1 1,1 1-1,-1-1 1,0 1-1,0-1 0,0 1 1,1-1-1,-1 0 1,0 1-1,1-1 0,-1 0 1,0 0-1,1 0 1,-1 0-1,0 0 0,1-1 1,1 1-1,21-13-6725,-9-3-2700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5:41.2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3 104 9108,'-1'-3'269,"0"-1"-1,1 0 1,0 0 0,0 1-1,0-1 1,0 0 0,1 0-1,0 1 1,-1-1 0,1 0-1,0 1 1,1-1 0,-1 1-1,1-1 1,-1 1-1,1 0 1,3-5 0,-2 5-167,0 0 1,0 0 0,1 0-1,-1 1 1,0-1-1,1 1 1,0 0-1,-1 0 1,1 0 0,0 1-1,0-1 1,0 1-1,7-2 1,-4 2-84,1 0 0,0 1 0,-1-1 0,1 1 0,0 1 0,-1-1 0,1 1 0,-1 1 0,1-1 0,-1 1 0,0 1 0,0-1 0,1 1 0,-2 1 0,1-1 0,12 9 0,-13-6-9,1 0 0,-1 1 0,0-1 0,0 1 0,-1 1 0,0-1 0,-1 1 0,1 0 0,-1 0 0,-1 0 0,1 0 0,-2 1 0,1-1 0,-1 1-1,0 0 1,-1 0 0,0-1 0,0 1 0,-1 0 0,0 0 0,-1 0 0,0 0 0,-3 12 0,2-9 20,-2 1 1,1-1-1,-2 1 0,1-1 0,-2 0 1,0-1-1,0 1 0,-1-1 0,0-1 1,-1 1-1,0-1 0,-1 0 0,0-1 1,0 0-1,-17 12 0,2-7 260,-52 23 0,26-13 69,49-24-356,1 0 0,0 0-1,-1 0 1,1 0 0,0 0-1,-1 0 1,1 0 0,0 0-1,0 1 1,-1-1 0,1 0-1,0 0 1,-1 0 0,1 0-1,0 1 1,0-1 0,-1 0-1,1 0 1,0 1 0,0-1-1,0 0 1,-1 0 0,1 1-1,0-1 1,0 0 0,0 0-1,0 1 1,0-1 0,0 0-1,-1 1 1,1-1 0,0 0 0,0 1-1,0-1 1,0 0 0,0 1-1,0-1 1,0 0 0,0 1-1,0-1 1,1 0 0,-1 1-1,0-1 1,0 0 0,0 0-1,0 1 1,1-1 0,18 10 40,32 2-23,-50-12-14,57 7 78,0-3 1,109-5 0,37 1-515,-200 0 171,28 4-995,-32-4 964,1 0 0,-1 1 0,1-1 1,0 0-1,-1 0 0,1 1 0,-1-1 0,1 0 1,-1 0-1,1 1 0,-1-1 0,1 1 0,-1-1 1,1 0-1,-1 1 0,1-1 0,-1 1 1,0-1-1,1 1 0,-1-1 0,0 1 0,0 0 1,1 0-1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5:43.6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449 43 7219,'37'-5'2394,"19"-4"1509,-113 6-1670,-32 3-2041,0 5 1,0 3 0,-97 23 0,155-27-1299,52-15-2152,19-10-174,-13 1-36,2-2-1772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5:44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98 4194,'7'-13'1953,"15"-31"2561,-21 42-4238,0 0 0,0 0 0,0-1 0,-1 1 1,1 0-1,-1 0 0,1-1 0,-1 1 0,0 0 0,0-1 0,0 1 0,0 0 1,0-1-1,-1 1 0,0-4 0,-17 37 1381,5 8-1547,2 1 1,2 1 0,2 0 0,1 0-1,2 1 1,2-1 0,1 1-1,3-1 1,1 1 0,2-1 0,15 56-1,-4-47-863,1-20-6391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5:45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1 204 6787,'24'-68'5969,"-18"55"-5368,1 0 0,1 0 0,12-15 0,-16 22-529,0 1 0,1 0 0,-1 0 0,1 0 0,0 0-1,0 1 1,1 0 0,-1 0 0,1 1 0,0-1 0,0 1-1,0 0 1,0 1 0,0-1 0,1 1 0,-1 1 0,1-1-1,0 1 1,-1 0 0,10 0 0,-10 2-61,0 1 1,-1-1-1,1 1 1,0 0-1,0 0 1,-1 1-1,1-1 0,-1 1 1,0 0-1,0 1 1,0-1-1,0 1 1,-1 0-1,0 0 0,1 1 1,-1-1-1,-1 1 1,1 0-1,-1 0 1,0 0-1,3 7 0,2 3-1,-1 0-1,-1 0 1,0 1-1,-1 0 1,-1 0-1,3 26 0,-5-23 5,-1-1-1,-1 0 0,0 1 0,-2-1 0,0 0 0,-1 0 0,-8 29 0,8-38 0,0 0 0,-1 1 1,0-1-1,0-1 0,-1 1 0,0-1 0,-1 1 0,0-1 0,0-1 0,0 1 1,-1-1-1,0 0 0,-1-1 0,0 0 0,-14 9 0,21-14-10,1-1-1,-1 1 0,1-1 1,-1 1-1,0-1 0,1 1 0,-1-1 1,0 1-1,0-1 0,1 0 1,-1 1-1,0-1 0,0 0 1,0 0-1,1 1 0,-1-1 1,0 0-1,0 0 0,0 0 1,0 0-1,1 0 0,-1 0 0,0 0 1,0-1-1,0 1 0,0 0 1,1 0-1,-1-1 0,0 1 1,0 0-1,-1-2 0,2 1-3,0-1-1,0 1 1,0-1 0,-1 1-1,2-1 1,-1 0-1,0 1 1,0-1-1,0 1 1,1-1 0,-1 1-1,1-1 1,-1 1-1,2-3 1,29-53-94,175-211 175,-211 285 58,1 0 1,0-1 0,1 1 0,1 0-1,1 0 1,1 26 0,1-32-97,0 0 1,1 0-1,0-1 1,0 1 0,1-1-1,0 0 1,1 1-1,0-2 1,1 1-1,0 0 1,1-1-1,0 0 1,0 0 0,1-1-1,0 1 1,14 12-1,-11-13-403,1 0 0,-1 0 0,2-1 0,-1-1 0,19 9 0,-15-9-1455,0-1-1,0-1 1,0 0-1,25 2 1,-6-4-5953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5:45.5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64 9668,'0'0'24,"-25"-24"4758,26 14-3368,19 4-1351,85-5 86,-46 4-110,0 2 1,98 4-1,-132 2-29,-18-1-6,0 0-1,0 1 0,0-1 1,0 1-1,0 1 0,0-1 1,0 1-1,8 4 0,-18 0 96,0 0-1,0-1 0,-1 1 1,0-1-1,0 0 1,-9 9-1,9-9-27,-105 110 563,76-84-521,1 1 0,2 2 0,-48 70 0,76-100-100,-1-1 0,1 1 0,0 0 0,0 0 0,1 1 0,-1-1 0,1 0 0,0 1 0,0-1 0,0 0-1,0 1 1,1-1 0,0 1 0,0-1 0,0 1 0,0-1 0,3 10 0,-2-11 0,1 1 1,0-1-1,1 0 0,-1 1 0,0-1 1,1 0-1,0 0 0,0 0 1,0-1-1,0 1 0,0-1 1,0 0-1,1 1 0,-1-2 1,1 1-1,0 0 0,-1-1 1,1 1-1,0-1 0,5 1 1,29 7 102,1-2 1,-1-1 0,1-2 0,43-1 0,-14-5-1087,101-16 0,-155 15-413,3 0-1817,-5 4-1893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42.7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66 10437,'19'-2'2401,"0"1"32,2-2-1793,2-2-240,-2 1-79,-1-2-49,-1 0-112,-7-1-112,-2 1-192,-3-4-176,-2 2-2130,-1 1-2016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5:46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71 9204,'-1'-6'1454,"0"-1"-470,-1 0-1,1 0 1,-1 0 0,-1 1 0,1-1 0,-1 1 0,-7-12-1,0 56-278,-4 29-672,4 0 1,2 1-1,4-1 1,2 1 0,4 0-1,10 73 1,-15-162 281,-5-36-2358,6-3-5962,6 21-1714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5:57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232 37 6611,'98'-14'5305,"46"-7"-2620,-212 26-1667,-127-8 0,44-1-319,183 15-818,27 2-21,306 9-129,-743-15 1251,240-8-500,242-5-3496,-36-2-3347,-11-1-2520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5:58.8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97 112 8100,'-97'-56'7264,"106"56"-7123,0 0-1,0-1 0,0 0 1,15-3-1,-4 0-71,426-41 158,-446 45-219,1 0 0,-1 0 0,0 0 0,1 0 0,-1 0 0,0 0 0,1 0 0,-1 0 0,0 0 0,1-1 0,-1 1 0,0 1 0,1-1-1,-1 0 1,0 0 0,1 0 0,-1 0 0,0 0 0,1 0 0,-1 0 0,0 0 0,1 0 0,-1 1 0,0-1 0,0 0 0,1 0 0,-1 0 0,0 1 0,1-1 0,-1 0 0,0 0 0,0 1 0,0-1 0,1 0 0,-1 0-1,0 1 1,0-1 0,0 0 0,0 1 0,0-1 0,0 0 0,1 1 0,-1-1 0,0 0 0,0 1 0,0-1 0,0 0 0,0 1 0,0-1 0,0 0 0,0 1 0,0-1 0,-1 0 0,1 1 0,0-1 0,0 0-1,0 1 1,0-1 0,-1 1 0,-21 27 272,-49 34-20,64-56-228,-25 20 21,0 1 0,1 2 1,2 1-1,1 2 0,2 0 1,-35 56-1,61-88-54,0 0 0,0 1-1,0-1 1,0 1 0,-1-1-1,1 1 1,0-1 0,0 1 0,0-1-1,0 0 1,0 1 0,0-1-1,0 1 1,0-1 0,0 1 0,0-1-1,0 1 1,0-1 0,1 1-1,-1-1 1,0 0 0,0 1 0,0-1-1,1 1 1,-1-1 0,0 0-1,0 1 1,1-1 0,-1 0 0,0 1-1,1-1 1,-1 0 0,0 1 0,1-1-1,-1 0 1,0 0 0,1 1-1,-1-1 1,1 0 0,-1 0 0,1 0-1,-1 0 1,1 1 0,-1-1-1,0 0 1,1 0 0,-1 0 0,1 0-1,-1 0 1,1 0 0,-1 0-1,1 0 1,-1-1 0,1 1 0,-1 0-1,1 0 1,38-3 8,-26 2-2,105-9 71,-81 5-430,0 2 0,0 2 0,0 1 0,55 7 0,-73-3-2378,-8 1-2073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5:59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 9909,'-6'83'8783,"1"-46"-8665,2 0 0,2 1-1,1-1 1,8 59 0,-7-92-326,-1 0 0,2-1 0,-1 1 0,0 0 0,1-1 0,-1 1 1,1-1-1,0 0 0,0 1 0,0-1 0,1 0 0,-1 0 0,1-1 0,0 1 0,4 3 1,-4-4-512,0 0 0,0-1 0,1 1 0,-1-1 0,1 1 0,-1-1 0,1 0 0,0 0 0,-1-1 0,5 1 0,20 0-7311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5:59.7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366 27 6547,'60'-14'4019,"-18"5"-1661,-33 6-1071,-12 2 211,-117 11-1165,-148 32 0,264-42-338,0 1-1,0 0 1,0 0-1,0 0 1,1 0-1,-1 1 1,0-1-1,1 1 1,-1 0-1,1 0 1,-1 0-1,-2 3 0,4-2 2,1-1 0,-1 1 0,1-1 0,0 1 0,0-1 0,0 1 0,0 0 0,0-1 0,1 1 0,-1 0 0,1 0 0,0 0 0,0-1 0,0 1 0,0 0 0,0 0 0,2 4 0,1 60 396,-2-1-1,-4 1 0,-17 109 1,17-160-378,2-11-1,1 1 0,-1-1-1,1 0 1,0 0 0,0 0 0,0 1 0,1-1 0,-1 0 0,1 0-1,1 0 1,2 8 0,-3-10-9,1-1 0,0 0 1,0 1-1,0-1 0,0 0 0,0 0 0,1 0 0,-1-1 0,1 1 1,-1 0-1,1-1 0,0 0 0,-1 1 0,1-1 0,0 0 0,0 0 1,0-1-1,0 1 0,0-1 0,0 1 0,5-1 0,51 2-196,-1-3 0,1-2 0,0-2 0,97-23 0,-150 27 22,-1-1 0,1 1 0,-1-1 0,0 0 0,1 0 0,-1-1 0,5-2 0,-10 4 104,1 1-1,-1 0 1,1-1 0,-1 1 0,1 0-1,-1-1 1,0 1 0,1-1-1,-1 1 1,0 0 0,1-1 0,-1 1-1,0-1 1,0 1 0,0-1 0,1 1-1,-1-1 1,0 1 0,0-1 0,0 0-1,0 1 1,0-1 0,0 1-1,0-1 1,0 1 0,0-1 0,0 1-1,0-2 1,-1 1-145,0 0 1,0-1-1,0 1 0,0 0 0,-1-1 1,1 1-1,0 0 0,0 0 0,-1 0 1,1 0-1,-1 0 0,1 0 0,-1 1 1,-1-2-1,-21-8-3874,-5-1-2467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00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84 8772,'-17'-6'2129,"5"0"16,7 1-1265,10 1-383,9-1-129,2 2-96,10 0-96,7 0-48,5-2 0,3 2 0,0-1 0,0-1-48,0 2-160,-4-1 48,-4-2-2241,-4-2-1905,-3-3-5074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00.5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411 41 8084,'33'-15'3274,"6"-3"-1453,-29 12-915,-12 4 400,-122 13-975,-134 29 0,248-38-339,-50 13-13,58-15 16,0 1 1,0 0-1,0 0 1,-1-1 0,1 1-1,0 1 1,0-1 0,0 0-1,1 0 1,-1 1-1,0-1 1,0 1 0,1-1-1,-1 1 1,1 0 0,-1 0-1,1 0 1,0 0-1,0 0 1,0 0 0,-1 2-1,2 1-3,1-1 1,1 0-1,-1 1 0,0-1 0,1 0 1,0 0-1,0 0 0,0 0 0,1 0 0,-1-1 1,1 1-1,6 6 0,8 14-19,-4 1 129,-3 1 0,0 1 0,-1 0 0,-2 0 0,8 49 0,-9-26 132,-2 0 1,-4 67 0,-3-84-45,-2 0 0,-2-1 0,0 0 0,-3 0 0,0-1 0,-27 55 0,32-75-115,3-7-55,0 0-1,0 1 0,1-1 0,0 0 1,-1 1-1,2-1 0,-1 0 0,0 1 1,1-1-1,0 1 0,0-1 0,0 1 0,0-1 1,2 7-1,0-8-15,-1 0 0,1 0 0,0 1 0,0-2 0,0 1 0,0 0 0,1 0 0,-1-1 0,1 1 0,-1-1 0,1 0 0,0 1 0,0-2 0,0 1 0,0 0 0,1 0 0,-1-1 0,0 0 0,4 2 0,14 3-92,0 0 1,0-1-1,1-1 1,-1-1 0,1 0-1,0-2 1,0-1-1,-1 0 1,31-6-1,-27 2-2565,0-1 0,27-10 0,-7-1-7386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01.0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15 10037,'-13'-10'4248,"17"6"-2409,27 5-1794,-10 1 116,94-1-67,114 7 2,-247 9 96,-36 24 0,26-20-113,-31 20 106,-56 55-1,100-82-103,0 0 0,1 1 1,1 1-1,1 1 0,0-1 0,1 2 1,1 0-1,-13 31 0,22-48-72,0 1-1,0 0 1,1 0 0,-1 0-1,1 0 1,0 0 0,-1 0 0,1 0-1,0 0 1,0 0 0,0 0-1,1 0 1,-1 0 0,0 0-1,1 0 1,-1 0 0,1 0-1,0 0 1,-1-1 0,1 1 0,0 0-1,0 0 1,0-1 0,0 1-1,1 0 1,-1-1 0,0 1-1,1-1 1,-1 0 0,1 1-1,-1-1 1,1 0 0,0 0 0,0 0-1,-1 0 1,1 0 0,0 0-1,0-1 1,3 2 0,9 2 26,0-1 0,0 0 1,0-1-1,22 0 0,-14 0 4,296 12-856,-278-15-1436,-15-1-4428,-12 1-2198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01.5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26 9476,'-9'-16'5736,"17"8"-3709,30 6-1882,-29 3-136,0 0 1,0 1-1,0-1 1,-1 2-1,1-1 1,-1 1-1,1 1 1,14 7-1,-19-8-4,1-1-1,-1 1 1,0 1 0,0-1-1,0 0 1,0 1-1,0 0 1,-1 0-1,0 0 1,0 0-1,0 1 1,0-1-1,-1 1 1,1 0 0,-1-1-1,2 9 1,-4-11 2,0 0-1,0 0 1,0 1 0,0-1 0,0 0 0,-1 1-1,1-1 1,-1 0 0,1 0 0,-1 1 0,0-1-1,0 0 1,0 0 0,0 0 0,0 0 0,-1 0 0,1 0-1,0-1 1,-1 1 0,0 0 0,1-1 0,-3 2-1,-46 34 245,37-28-157,-16 9 118,20-14-124,0 1 0,1 0 0,0 1 0,0 0 0,0 1 0,1-1 0,0 1-1,0 1 1,-6 8 0,13-16-88,-1 0 0,1 1 0,0-1 0,0 1 0,-1-1 0,1 1 0,0-1 0,0 1 0,0-1 0,0 1 0,0-1 0,-1 1 0,1-1 0,0 1 0,0-1 0,0 1 0,1-1 0,-1 1 0,0-1 0,0 1 0,0-1 0,0 1 0,0-1 0,1 1 0,-1-1 0,0 1 0,0-1 0,1 1 0,-1-1 0,0 1 0,1-1 0,-1 0 0,0 1 0,1-1 0,-1 0 0,0 1 0,1-1 0,-1 0 0,1 0 0,-1 1 0,1-1 0,-1 0 0,1 0 0,-1 0 0,1 0 0,-1 1 0,1-1 0,-1 0 0,1 0 0,-1 0 0,1 0 0,0 0 0,33 0-74,-31 0 66,9-1-230,202-18-511,-109-2-1654,-79 13-1309,48-21 1,-35 10-4517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02.0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82 8500,'1'-2'249,"0"0"-1,0-1 1,0 1 0,1 0 0,-1 0 0,0 0-1,1 0 1,-1 0 0,1 0 0,0 1-1,0-1 1,0 0 0,0 1 0,0-1 0,0 1-1,0 0 1,0 0 0,0 0 0,1 0 0,-1 0-1,5-1 1,56-13-52,-57 15 66,114-15 246,199 0-1,-318 15-508,4 0 0,1 0 0,0 0 1,0 1-1,0-1 0,0 1 0,11 3 1,-16-3 6,0 0 0,1 0 1,-1 0-1,0 0 0,0 0 1,0 0-1,0 0 0,0 0 1,0 0-1,0 0 0,0 1 1,0-1-1,-1 0 0,1 1 1,0-1-1,-1 0 0,1 1 1,-1-1-1,0 1 0,1-1 1,-1 1-1,0-1 0,0 1 1,0-1-1,0 1 0,0-1 1,0 1-1,0-1 1,-1 1-1,1 1 0,-8 38 358,-1 0 1,-17 46-1,15-55-222,2-1 0,1 1 0,1 1 0,-4 58 1,11-67-107,2 0 0,0-1 0,2 1 0,0 0 0,16 44 0,54 105 54,-60-144-79,-9-19-6,-1-1 1,0 1-1,0 0 0,-1 0 1,-1 0-1,0 1 0,0-1 0,-1 0 1,0 1-1,-1 0 0,0-1 0,-1 1 1,-2 14-1,-1-13 7,0 0-1,0-1 1,-1 1 0,0-1-1,-1 0 1,0-1 0,-1 1 0,0-1-1,-1-1 1,0 1 0,-11 9-1,0 0 205,0 0 0,-2-2 0,-35 24 0,49-36-427,-1-1-1,0 0 0,0-1 1,0 0-1,0 0 0,-15 2 0,18-4-426,0-1-1,0 0 1,0 1-1,0-2 1,0 1-1,0-1 1,0 0-1,0 0 1,0 0-1,0 0 1,0-1-1,-6-3 1,-7-5-8509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43.0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82 10165,'9'-3'2129,"-2"-2"16,2-1-1825,4 0-384,2 0-625,2-1-1424,1-1-1712,1 2-4227</inkml:trace>
  <inkml:trace contextRef="#ctx0" brushRef="#br0" timeOffset="1">358 52 9700,'6'-2'2338,"0"-4"63,-3 0-1329,2 0-464,-2 1-175,2 1-113,-4-1-112,2 1-256,-1-1-224,1 4 64,0-4-2274,4 2-2000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02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548 48 8324,'22'0'4378,"-30"0"-2169,-44 1-1243,-235 8-679,66-5-1111,221-4 751,0 0-1,0 0 0,0 0 0,0 0 0,0 0 1,0 0-1,0 0 0,0 0 0,1-1 0,-1 1 0,0 0 1,0 0-1,0 0 0,0 0 0,0 0 0,0 0 1,0-1-1,0 1 0,0 0 0,0 0 0,0 0 1,0 0-1,0 0 0,0 0 0,0-1 0,0 1 1,0 0-1,0 0 0,0 0 0,0 0 0,0 0 1,0 0-1,0-1 0,-1 1 0,1 0 0,0 0 0,0 0 1,0 0-1,0 0 0,0 0 0,0 0 0,0 0 1,0-1-1,0 1 0,-1 0 0,1 0 0,0 0 1,0 0-1,0 0 0,0 0 0,23-14-2745,33-13-2198,-19 12 1293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03.0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1 108 3890,'12'-10'1542,"0"0"1,-1-2-1,0 1 0,0-1 1,-1-1-1,15-26 1,-34 80 1504,5 46-3005,4-78 158,0-9-212,-1 46 318,2-1-1,7 50 1,-5-80-722,0 0 0,1 1 0,1-2 0,7 17 1,-9-24-522,1 0 0,0 0 1,0 0-1,1 0 1,-1-1-1,2 0 0,-1 0 1,1 0-1,6 5 0,9 2-6482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03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226 197 8452,'1'-9'416,"0"1"1,-1 0 0,0-1-1,0 1 1,-1-1-1,0 1 1,0 0 0,-1-1-1,0 1 1,0 0-1,-1 0 1,0 1-1,-1-1 1,0 0 0,-6-9-1,7 13-341,0 0 0,-1-1 0,1 1 1,-1 0-1,0 1 0,0-1 0,0 1 0,0 0 0,-1 0 0,1 0 0,-1 0 0,0 1 0,0 0 0,0 0 0,0 0 0,0 0 1,-1 1-1,1 0 0,0 0 0,-1 1 0,1-1 0,0 1 0,-1 0 0,1 1 0,-6 0 0,8 0-49,0-1 1,0 1-1,0 0 0,0 0 0,0 0 0,0 1 1,1-1-1,-1 1 0,0-1 0,1 1 0,-1 0 1,1 0-1,0 0 0,0 0 0,0 0 1,0 1-1,-3 3 0,2-1-7,0 0 0,1 1 1,0-1-1,0 1 0,0-1 1,1 1-1,-1 0 0,0 9 0,1 2-7,1 1-1,1-1 0,0 0 0,1 1 0,6 20 0,-4-23-22,0 0-1,2 0 0,0-1 0,0 0 1,2 0-1,-1 0 0,2-1 0,0 0 0,0-1 1,1 0-1,1 0 0,0-1 0,1 0 0,0-1 1,26 16-1,-21-15-269,1-1 0,1-2 0,0 1 0,0-2 1,1-1-1,-1 0 0,1-2 0,1 0 0,-1-1 0,0-1 0,37-1 1,-52-1 28,0 0 1,-1 0 0,1-1 0,0 0 0,-1 0 0,1 0 0,-1-1-1,1 1 1,-1-1 0,7-4 0,-10 5 187,0 0 1,1 0-1,-1 0 0,0 0 0,0-1 0,-1 1 1,1 0-1,0-1 0,0 1 0,-1 0 1,1-1-1,-1 1 0,1-1 0,-1 1 1,1-1-1,-1 1 0,0-1 0,0 0 0,0 1 1,0-1-1,0 1 0,0-1 0,0 1 1,-1-1-1,1 1 0,0-1 0,-1 1 1,1-1-1,-1 1 0,0-1 0,1 1 1,-1 0-1,0-1 0,-2-1 0,-3-8 401,1 0 0,-1-1 0,2 1 1,0-1-1,0 0 0,1 0 0,0 0 0,-1-20 0,4 23-196,1 0 0,-1 0 1,2 0-1,-1 0 0,1 1 0,0-1 0,1 0 0,0 1 0,0 0 1,1 0-1,0 0 0,10-14 0,-10 15-60,1 1 0,0-1 0,0 1 0,1 0 0,-1 1 0,1-1 0,1 1 0,-1 1 0,1-1 1,0 1-1,0 0 0,0 0 0,0 1 0,15-5 0,-16 7-25,0 0-1,0 0 1,0 1 0,0 0 0,0 0 0,0 0-1,0 1 1,0 0 0,0 0 0,0 0 0,-1 1 0,1 0-1,0 0 1,-1 1 0,1-1 0,-1 1 0,0 0-1,0 1 1,0-1 0,6 7 0,-8-8-45,0 0 1,-1 0-1,0 0 0,1 1 0,-1-1 1,0 1-1,0 0 0,0-1 1,-1 1-1,1 0 0,-1 0 1,1 0-1,-1 0 0,0 1 1,0-1-1,0 0 0,-1 0 0,1 1 1,-1-1-1,0 7 0,-1-5 6,0 0-1,0 0 0,-1 0 1,0 0-1,0 0 0,0-1 1,0 1-1,-1-1 1,0 1-1,0-1 0,0 0 1,-4 4-1,-10 9-55,0-2-1,-1 0 1,0-1 0,-36 20-1,2-7-405,27-15-1583,2 0-4487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03.8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55 8420,'0'-5'744,"2"0"0,-1 0 0,1 0-1,-1 0 1,1 0 0,1 0 0,-1 0 0,4-5 0,-5 10-682,-1-1 0,0 1 0,1 0 0,-1-1 0,0 1-1,1 0 1,-1-1 0,0 1 0,1 0 0,-1 0 0,0 0 0,1-1 0,-1 1 0,1 0 0,-1 0 0,1 0 0,-1 0 0,1 0 0,-1 0-1,0 0 1,1 0 0,-1 0 0,1 0 0,-1 0 0,1 0 0,-1 0 0,1 0 0,-1 0 0,1 0 0,-1 0 0,0 1 0,1-1-1,-1 0 1,1 0 0,1 2-39,0 0 0,-1 0 0,1 0 0,0 0-1,-1 1 1,0-1 0,1 0 0,-1 1 0,0-1 0,1 4-1,6 17 22,-2 0 0,-1 0 0,0 0 0,-2 0 0,0 0 0,-2 1 0,0 0 0,-2-1 0,-1 1 0,-1-1-1,0 0 1,-11 34 0,16-75-325,6-32 95,5 20 126,1 1 0,2 0 0,0 1 0,2 1 0,1 1-1,1 0 1,2 2 0,30-29 0,-50 51 57,-1 0-1,1 1 1,0-1 0,0 0-1,0 1 1,0-1 0,0 1-1,0 0 1,0 0 0,1 0 0,-1 0-1,0 0 1,1 0 0,-1 1-1,0-1 1,1 1 0,-1-1 0,4 1-1,-4 1 8,-1 0 1,1 0-1,0 0 0,-1 1 0,1-1 1,0 0-1,-1 1 0,0-1 0,1 1 1,-1-1-1,0 1 0,0 0 0,0-1 0,0 1 1,0 0-1,0 0 0,-1 0 0,1 0 1,0 0-1,-1 0 0,0 0 0,1 3 1,13 71-51,-10-47 221,1 0 0,13 40 0,-15-62-569,0 1-1,0-1 0,0 1 1,1-1-1,0-1 1,1 1-1,-1 0 0,1-1 1,1 0-1,-1 0 0,1-1 1,0 1-1,10 6 1,-1-5-4195,0-3-2892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04.2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97 7523,'2'-9'734,"0"1"0,-1-1 0,0 0 0,0 0-1,-1 0 1,-1-9 0,1 17-648,0-1 1,-1 1-1,1 0 1,0 0-1,-1-1 1,1 1-1,-1 0 1,1 0-1,-1 0 1,0 0-1,1 0 1,-1 0-1,0 0 1,0 0-1,0 0 1,0 0-1,1 0 1,-2 0-1,1 1 0,-1-2 1,0 1-57,0 1 1,0 0-1,0-1 0,0 1 0,0 0 1,0 0-1,0 0 0,-1 0 1,1 0-1,0 1 0,0-1 0,0 0 1,0 1-1,0 0 0,0-1 1,-3 3-1,1-2 0,-1 1 1,1 0-1,0 0 0,-1 0 1,1 1-1,0-1 0,1 1 1,-1 0-1,0 0 0,1 0 1,0 1-1,0-1 0,0 1 1,0 0-1,0 0 0,1 0 1,-1 0-1,1 0 0,0 1 1,1-1-1,-1 0 0,1 1 1,0 0-1,0-1 0,0 1 1,0 0-1,1-1 0,0 1 1,0 0-1,1 6 0,1-2-7,0 0-1,0 0 0,1 0 0,0-1 0,1 1 0,0-1 0,0 0 1,1 0-1,0 0 0,1 0 0,-1-1 0,1 0 0,1 0 0,11 9 0,25 13 20,-35-25-35,-1 0 1,0 0-1,0 0 0,0 1 0,-1 0 0,1 0 1,-1 1-1,0 0 0,-1 0 0,0 0 0,8 12 1,-13-15-7,1-1 1,-1 1 0,0-1 0,0 1 0,0-1 0,0 1 0,-1 0 0,1-1 0,-1 1 0,1-1 0,-1 1 0,0-1 0,0 0 0,0 1 0,-1-1 0,1 0 0,0 0 0,-1 1 0,1-1 0,-1 0 0,0-1 0,0 1 0,-3 3 0,-4 3 15,0 0 0,-1 0-1,-15 9 1,-39 16 139,60-31-242,0 0 0,1-1-1,-1 0 1,0 0 0,0 0-1,0 0 1,0-1 0,0 1 0,0-1-1,0 0 1,0 0 0,0 0 0,0-1-1,0 1 1,-7-3 0,11 2-211,-1 1 0,0-1 0,0 1 0,0-1 1,0 1-1,0-1 0,1 1 0,-1-1 0,0 0 1,1 0-1,-1 1 0,0-1 0,1 0 0,-1 0 1,1 0-1,-1 0 0,1 0 0,0 1 0,-1-1 1,1 0-1,0 0 0,0 0 0,-1-1 0,3-12-7845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04.5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416 52 9796,'0'-14'1413,"-5"-24"2564,-4 96-2379,-59 775-905,68-826-1075,-4 20-1986,-2-17-5342</inkml:trace>
  <inkml:trace contextRef="#ctx0" brushRef="#br0" timeOffset="1">16 531 8820,'-12'-15'2273,"9"5"16,7-1-368,13 5-1425,12 3-192,9 1-64,7 2-63,8 0 15,5 3 0,2 2-16,-3-2-48,-6 0-144,-2 0-192,-5-3-176,-8-4-2098,-3 1-2000,-8-4-5138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05.3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0 135 8932,'10'-12'1377,"0"0"1,0 1-1,24-20 0,-22 22-1271,0 1 0,0 1 0,1 0 0,0 1 0,0 0 0,1 1-1,-1 0 1,1 2 0,0-1 0,1 2 0,-1-1 0,19 1 0,-15 1-5,1 0 0,0 2 0,0 0 0,0 1 0,-1 0 0,37 12 0,-51-13-91,-1 0 0,1 0 0,0 1 0,0-1 1,-1 1-1,1 0 0,-1 0 0,0 1 0,1-1 0,-1 1 0,0-1 0,0 1 1,-1 0-1,1 0 0,-1 0 0,1 1 0,-1-1 0,0 1 0,0-1 0,-1 1 1,1-1-1,-1 1 0,1 0 0,-1 0 0,0 0 0,-1 0 0,1 0 0,-1 0 1,0 0-1,0 0 0,0 0 0,0 0 0,-1 0 0,1 0 0,-1 0 0,0 0 0,0 0 1,-3 6-1,0-2 2,1 0 0,-1 0 0,0-1 0,-1 1 0,0-1 0,0 0 1,-1 0-1,1-1 0,-2 1 0,1-1 0,-1-1 0,1 1 0,-1-1 1,-1 0-1,1-1 0,-11 5 0,-8 3 20,-1-2 0,1-1-1,-46 9 1,135-1-395,-36-11 346,1 0 0,-1 2-1,-1 1 1,1 1 0,36 20-1,-55-26 8,-1 0 0,0 1 0,0 0 0,0 0 0,-1 0 0,0 1 0,0 0 0,0 0-1,0 0 1,-1 1 0,0 0 0,-1 0 0,0 0 0,0 1 0,0 0 0,-1-1 0,0 1 0,-1 0 0,0 0 0,0 1-1,0-1 1,0 17 0,-2-20 20,-1 0 0,1 1 0,-1-1 0,-1 0 0,1 0 0,-1 1 0,1-1 0,-1 0 0,-1 0 0,1-1 0,-1 1 0,0 0 0,0-1 0,0 0 0,-1 1 0,1-1 0,-1-1 0,0 1 0,0-1 0,0 1 0,-1-1 0,1 0 0,-1 0 0,0-1 0,0 0 0,0 0 0,-6 2 0,-11 3 82,0 0 1,-1-2-1,0 0 1,-43 1-1,15-3-195,-65-5 1,61-3-2283,1-2-3288,21 2-3344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5:31.1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727 20 7491,'-11'-4'754,"0"0"0,0 1-1,0 0 1,-1 1 0,1 0-1,-1 1 1,0 0 0,-12 2-1,-109 8-892,89-5 840,16-2-575,-92 8 349,-159 32-1,271-40-1019,11-2-1615,14-4-3189,5-1-2492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5:31.5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811 29 8020,'0'0'99,"1"0"0,-1 0 0,0-1 1,1 1-1,-1 0 0,0 0 1,0-1-1,1 1 0,-1 0 0,0 0 1,0-1-1,0 1 0,1 0 0,-1-1 1,0 1-1,0-1 0,0 1 1,0 0-1,0-1 0,0 1 0,0 0 1,0-1-1,0 1 0,0-1 1,0 1-1,0 0 0,0-1 0,0 1 1,0 0-1,0-1 0,0 1 0,0 0 1,0-1-1,-1 1 0,1 0 1,0-1-1,0 1 0,0 0 0,-1-1 1,1 1-1,0 0 0,-1-1 0,-20-7 1026,-27 2-777,-50 7 485,-105 17 0,124-9-647,0-3-1,-139-7 0,198 0-212,16 2-85,0-1 0,-1 0-1,1 0 1,0-1 0,-1 1-1,1-1 1,0 0 0,-8-3 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12.3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27 144 5458,'0'-17'899,"-1"8"-294,0 1 1,1-1-1,0 1 0,1-1 1,0 0-1,0 1 1,1-1-1,0 1 1,0 0-1,1 0 1,0 0-1,6-12 1,-8 20-588,-1-1 1,0 1-1,0 0 0,0-1 1,1 1-1,-1 0 1,0 0-1,0-1 0,1 1 1,-1 0-1,0 0 1,1-1-1,-1 1 0,0 0 1,1 0-1,-1 0 1,0-1-1,1 1 0,-1 0 1,0 0-1,1 0 1,-1 0-1,1 0 0,-1 0 1,0 0-1,1 0 1,-1 0-1,0 0 0,1 0 1,-1 0-1,1 0 0,-1 0 1,0 0-1,1 0 1,-1 1-1,0-1 0,1 0 1,-1 0-1,0 0 1,1 1-1,-1-1 0,0 0 1,1 0-1,-1 1 1,0-1-1,0 0 0,1 0 1,-1 1-1,0-1 1,0 0-1,0 1 0,1-1 1,-1 1-1,0-1 1,0 0-1,0 1 0,0-1 1,0 0-1,0 1 1,0-1-1,0 0 0,0 1 1,0-1-1,0 1 1,0-1-1,0 0 0,0 1 1,3 31 437,-10 36 71,-18 78 0,-7 66-289,28-159-543,3 1 0,8 68 0,-4-100-2352,1 1-1,9 26 1,-3-20-5667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43.7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201 247 7555,'9'-5'440,"0"-1"-1,-1 1 1,0-1-1,0-1 1,0 0-1,-1 0 1,0 0-1,0-1 1,-1 0-1,0 0 1,-1-1-1,6-9 1,-9 14-389,-1 1 0,1-1 0,-1 0 0,0 0 0,0 0 0,0 0 0,0 0 0,-1 0 0,1 0 0,-1 0 0,0-1 1,0 1-1,-1 0 0,1 0 0,-1 0 0,0 0 0,0 0 0,0 0 0,-1 0 0,1 1 0,-1-1 0,0 0 0,0 1 0,-1-1 0,1 1 0,0 0 0,-1 0 0,0 0 0,0 0 0,0 0 0,0 0 0,-5-2 1,4 2-36,0 1 1,0-1-1,0 1 1,0 0 0,0 0-1,-1 0 1,1 1-1,-1 0 1,1 0 0,-1 0-1,0 0 1,1 1-1,-1-1 1,0 1 0,1 0-1,-8 2 1,4-1 3,1 1 0,-1 0 0,0 1 0,0 0 0,1 0 1,0 1-1,0 0 0,0 0 0,-7 6 0,4-3 6,1 0 0,1 1 0,-1 0 0,1 1 0,1-1-1,-1 2 1,2-1 0,-1 1 0,1 0 0,1 0 0,0 1 0,0-1-1,-4 17 1,8-18-19,0 1 0,1 0 0,0 0 0,1 0-1,0 0 1,0 0 0,1-1 0,1 1 0,-1-1-1,2 1 1,-1-1 0,1 0 0,1 0 0,-1 0 0,1-1-1,7 9 1,-9-12-4,1 0 1,-1 0-1,1-1 0,0 0 0,0 1 0,1-1 1,-1-1-1,1 1 0,0-1 0,0 0 0,0 0 0,0 0 1,0 0-1,1-1 0,-1 0 0,1 0 0,0-1 0,-1 0 1,1 0-1,0 0 0,0 0 0,0-1 0,0 0 0,0 0 1,-1-1-1,1 0 0,0 0 0,6-2 0,-7 1 21,0 0-1,0-1 0,0 1 1,0-1-1,-1-1 0,0 1 1,1-1-1,-1 1 0,0-1 1,-1-1-1,1 1 0,-1 0 0,0-1 1,0 1-1,0-1 0,0 0 1,-1 0-1,0 0 0,0-1 1,0 1-1,-1 0 0,0-1 1,1-9-1,1-13 182,-1 1 0,-2-1 0,-5-43 0,3 35-104,2 25 172,1 12-110,5 26-49,4 47 88,-20 154 702,4-147-878,2-1 0,5 1 1,17 139-1,-17-217-409,7 18 688,-3-18-2649,4-4-3353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12.7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0 175 8980,'0'0'16,"5"-20"1296,1-1 1,0 1-1,2 0 1,15-30-1,-21 47-1292,0-1 1,1 1-1,-1 0 0,0 0 0,1 0 1,0 0-1,0 0 0,0 0 1,0 1-1,0-1 0,1 1 0,-1 0 1,7-3-1,-7 5-7,0-1 0,0 1 0,1-1 0,-1 1 0,0 0 0,0 0 1,0 0-1,0 1 0,0-1 0,0 1 0,0 0 0,0 0 0,0 0 0,0 0 0,0 0 0,-1 0 0,1 1 0,0 0 1,-1-1-1,5 5 0,-1-1-8,0 1 1,-1 0-1,0 0 1,0 0-1,0 0 1,-1 1-1,0 0 1,0 0-1,0 0 1,-1 1-1,0-1 1,-1 1-1,0 0 1,0 0-1,0-1 1,-1 1-1,0 0 1,-1 0-1,0 0 1,0 0-1,-1 0 1,1 0-1,-5 14 1,3-8 7,-2 1 1,0-1 0,0 0-1,-2 0 1,1 0 0,-2-1-1,0 0 1,0 0 0,-2 0-1,1-1 1,-1-1 0,-12 13-1,19-22-1,0 0 0,1 0-1,-1 0 1,0-1-1,0 1 1,0-1 0,0 1-1,0-1 1,0 1 0,-1-1-1,1 0 1,0 0 0,-1 0-1,1-1 1,-1 1 0,1 0-1,-1-1 1,1 0 0,-1 1-1,1-1 1,-1 0 0,0 0-1,1-1 1,-1 1 0,1 0-1,-1-1 1,1 0 0,-1 1-1,1-1 1,0 0 0,-1 0-1,1-1 1,0 1 0,0 0-1,-3-3 1,2 1-14,1 0 0,-1 0 1,1-1-1,0 1 0,0-1 0,0 1 1,1-1-1,-1 0 0,1 0 0,0 0 1,0 0-1,0 0 0,0 0 1,1 0-1,0 0 0,0 0 0,0 0 1,0 0-1,0 0 0,1-1 0,2-5 1,-1 1-120,1 0 1,0 1-1,1-1 1,0 1-1,0 0 1,1 0-1,0 0 1,0 1-1,1 0 1,0 0-1,0 0 0,1 1 1,-1 0-1,11-7 1,-4 4-919,0 1 0,0 1 0,1 0 0,0 1 0,1 0 0,0 1 0,25-5 0,7 2-5633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13.1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725 132 8020,'1'-1'193,"0"0"0,1 1 1,-1-1-1,0 0 1,0 0-1,1 0 0,-1 0 1,0 0-1,0 0 1,0 0-1,0-1 0,0 1 1,0 0-1,-1 0 1,1-1-1,0 1 0,-1-1 1,1 1-1,-1 0 0,1-1 1,-1 1-1,0-1 1,1 1-1,-1-1 0,0 0 1,0 1-1,0-3 1,-1 1-40,0 0 1,-1 0-1,1 0 0,-1 1 1,1-1-1,-1 0 1,0 1-1,0-1 1,0 1-1,0-1 1,0 1-1,-5-3 1,-2-3-10,-1 1 0,-1 0 0,1 1 0,-1 0 0,0 1 0,-12-5 0,15 8-113,1 0-1,-1 1 0,0-1 1,1 1-1,-1 1 1,0 0-1,1 0 0,-1 0 1,0 1-1,0 0 1,1 1-1,-1-1 0,-10 5 1,15-4-34,-1 0 1,0 0-1,1 0 0,-1 0 1,1 0-1,-1 1 0,1 0 1,0 0-1,0 0 0,1 0 1,-1 0-1,0 0 0,1 1 1,0-1-1,0 1 0,0 0 1,0 0-1,1 0 0,-1-1 1,1 1-1,0 1 0,0-1 1,1 0-1,-1 0 0,1 0 1,0 7-1,1-1-45,0 1 0,1 0 0,0 0 0,1-1 0,0 1 0,1-1 0,0 0-1,0 0 1,1 0 0,1-1 0,-1 1 0,1-1 0,1-1 0,10 11 0,-15-15 21,1-1 1,0 0 0,1 0-1,-1 0 1,0 0-1,1-1 1,-1 1-1,1-1 1,0 0 0,0 0-1,0 0 1,0-1-1,0 1 1,0-1-1,1 0 1,-1 0-1,0-1 1,1 1 0,-1-1-1,0 0 1,1 0-1,-1 0 1,1-1-1,-1 0 1,0 1 0,0-2-1,1 1 1,-1 0-1,0-1 1,0 0-1,0 0 1,0 0-1,-1 0 1,1-1 0,-1 1-1,1-1 1,4-5-1,-2 2 44,0 0-1,0-1 0,-1 0 0,0 0 1,0 0-1,0-1 0,-1 1 1,0-1-1,-1 0 0,0 0 0,0-1 1,-1 1-1,3-14 0,-3 6 175,-1 1 1,-1-1-1,0 0 0,-1 0 0,-1 1 0,-5-26 1,29 94-25,-13-5-97,-1 0 1,-3 1-1,-2 0 1,-5 74-1,0-96-9,-2 0 0,0-1-1,-1 0 1,-2 0-1,-1 0 1,-1-1 0,-1 0-1,-1 0 1,-25 41 0,20-45-6,-1-2 1,0 1 0,-2-2-1,0-1 1,0 0 0,-2-1 0,0-1-1,-1-1 1,-1-1 0,1-1-1,-2-1 1,0-1 0,0-2 0,-1 0-1,0-1 1,0-1 0,-1-2 0,1-1-1,-1 0 1,0-2 0,0-1-1,-30-4 1,49 3-78,0 0 1,0 0-1,0-1 0,0 0 1,0-1-1,0 1 0,0-1 1,1 0-1,-1-1 0,1 0 1,0 0-1,0 0 0,-8-9 1,10 9-247,0-1 1,1 0-1,0 0 1,0-1-1,0 1 0,0-1 1,1 1-1,0-1 1,0 0-1,1 0 1,-1 0-1,1 0 1,1 0-1,-1 0 0,1 0 1,1-11-1,6-32-5082,9-2-3679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13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217 181 7555,'3'-8'774,"1"-1"-1,-1 1 1,-1-1-1,1 1 1,-1-1-1,-1 0 1,0 0-1,0-17 1,0 22-690,-1 0 1,0 0 0,-1 0-1,1 0 1,-1 0 0,0 0-1,1 1 1,-2-1 0,1 0-1,0 0 1,-1 1-1,0-1 1,0 1 0,0-1-1,0 1 1,0 0 0,-1 0-1,1 0 1,-1 0 0,0 0-1,0 0 1,-4-2 0,4 4-66,0 1 1,1-1 0,-1 1 0,0 0 0,0 0 0,0 0 0,0 0 0,0 0 0,0 0-1,0 1 1,0 0 0,0-1 0,0 1 0,1 0 0,-1 1 0,0-1 0,0 0 0,1 1-1,-1-1 1,1 1 0,0 0 0,-4 3 0,-49 47-19,45-41-2,1 1 0,0 0 0,0 0 0,2 1 0,-1 0-1,-8 25 1,14-34-19,1 1-1,0 0 1,-1 0 0,2 0-1,-1 0 1,1 0 0,-1 0-1,1 0 1,1 0 0,0 8-1,0-10-9,0 0-1,0 0 0,0 0 0,1 0 0,-1-1 0,1 1 0,0 0 0,-1-1 0,1 1 0,0-1 1,0 0-1,1 0 0,-1 1 0,0-1 0,1-1 0,-1 1 0,1 0 0,5 2 0,-4-3 1,1 1 0,0-1 0,0 0 0,0 0 0,-1 0 0,1-1 0,0 1 0,0-1 0,0-1 0,0 1 0,0-1 0,0 1 0,0-1 0,-1-1 0,1 1 0,0-1 0,-1 0 0,1 0 0,-1 0 0,1 0 0,-1-1 0,0 0 0,6-5 0,-1 0 24,0 1-1,0-1 1,-1 0-1,0-1 1,-1 0 0,0-1-1,0 1 1,-1-1-1,5-11 1,-7 10 103,0 0-1,0 0 1,-1 0 0,-1 0-1,0-1 1,-1 1 0,0-1-1,0 0 1,-1 1 0,-1-1-1,0 0 1,-3-13 0,4 34-33,0-1 0,0 0 0,-1 0 1,0 1-1,-2 7 0,-1 15-9,-26 207 357,11-104-368,-1 153 1,20-284-243,4 26-1047,8-16-6313,0-8-942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14.3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29 9604,'1'-29'6254,"0"48"-4347,2 49-1920,-5-35 88,-1 0 0,-11 46 0,7-47-508,2 0 1,-2 46 0,7-76 125,2 13-1954,3-8-2874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15.1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82 6259,'91'-82'8417,"-116"115"-8116,0 2 0,3 0 0,0 2 0,3 0 0,1 1 0,2 1 0,-15 51 0,27-73-284,1 0-1,0 1 0,2-1 0,0 1 1,0 0-1,2-1 0,0 1 1,6 28-1,-3-33-41,0 1 0,0-1 1,2 0-1,0 0 0,0-1 0,1 0 1,1 0-1,0 0 0,0-1 0,1 0 1,0-1-1,13 11 0,-16-16-93,1 1 1,0-1-1,1 0 1,-1 0-1,10 3 0,-9-4-1008,1-1-1,-1 0 1,0-1-1,1 0 1,9 1-1,21-1-8301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15.5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50 8788,'1'-3'321,"0"1"-1,0-1 1,1 1 0,-1 0-1,0 0 1,1 0 0,-1 0-1,1 0 1,0 0 0,-1 0-1,1 0 1,0 1 0,0-1-1,0 1 1,4-2 0,-1 0-109,1 1 1,-1 0-1,1 0 1,-1 0-1,1 1 1,9-2 0,8 2-446,0 0 0,39 5 0,-39-2 703,12-1-434,-17-1 2,1 1-1,32 6 1,-51-7-28,0 0 0,0 0 0,0 0 0,1 0 0,-1 0 0,0 0 0,0 0 0,0 0 0,0 0 1,1 1-1,-1-1 0,0 0 0,0 0 0,0 0 0,0 0 0,0 0 0,1 1 0,-1-1 0,0 0 0,0 0 0,0 0 0,0 1 0,0-1 0,0 0 0,0 0 0,0 0 0,0 1 1,0-1-1,0 0 0,0 0 0,0 0 0,0 1 0,0-1 0,0 0 0,0 0 0,0 0 0,0 1 0,0-1 0,0 0 0,0 0 0,0 0 0,0 1 0,0-1 0,-9 13 296,-16 12 114,24-24-377,-92 74 729,67-57-652,1 2 1,0 0-1,2 2 1,-32 38-1,53-58-114,-1 1 1,1 0-1,0 1 0,0-1 1,0 0-1,1 1 0,-1-1 1,1 1-1,0-1 0,0 1 0,0 0 1,0-1-1,1 1 0,-1 0 1,1-1-1,0 1 0,0 0 0,1 0 1,0 5-1,0-7-5,1 1 0,-1 0 0,1-1-1,-1 1 1,1-1 0,0 1 0,0-1 0,0 0 0,0 0-1,1 0 1,-1 0 0,1 0 0,-1 0 0,1-1 0,-1 1-1,1-1 1,0 0 0,0 0 0,0 0 0,-1 0 0,1 0-1,0-1 1,0 1 0,4-1 0,10 2 45,0-1 0,0 0 1,0-1-1,-1-1 0,1-1 0,32-7 1,97-38-2494,-77 22-4834,-54 21-1358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16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22 10181,'-7'-22'4417,"7"22"-4383,0 0 0,0 1 0,0-1 0,0 0-1,0 0 1,0 0 0,-1 0 0,1 0 0,0 0 0,0 0-1,0 0 1,0 0 0,0 1 0,0-1 0,0 0 0,0 0-1,0 0 1,0 0 0,0 0 0,0 0 0,0 0 0,0 0-1,0 0 1,0 0 0,-1 0 0,1 0 0,0 0 0,0 0 0,0 0-1,0 1 1,0-1 0,0 0 0,0 0 0,0 0 0,0 0-1,-1 0 1,1 0 0,0 0 0,0 0 0,0 0 0,0 0-1,0 0 1,0 0 0,0-1 0,0 1 0,0 0 0,-1 0-1,1 0 1,0 0 0,0 0 0,0 0 0,0 0 0,0 0-1,0 0 1,0 0 0,0 0 0,0 0 0,0 0 0,0 0 0,0 0-1,-1-1 1,1 1 0,0 0 0,0 0 0,0 0 0,0 0-1,-3 37 864,1-14-827,-32 323 197,33-345-320,1 1 0,0 0 0,0 0-1,0 0 1,0 0 0,0 0 0,0 0 0,1 0 0,-1 0 0,0-1-1,1 1 1,0 0 0,-1 0 0,1 0 0,0-1 0,0 1 0,0 0-1,0-1 1,2 3 0,-2-3-452,1 0 0,-1 0 0,1-1 0,-1 1 0,1 0 0,-1-1 0,1 1 0,0-1 0,-1 1 0,1-1 0,0 0-1,-1 1 1,1-1 0,2 0 0,15-1-8939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16.5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0 8932,'7'4'4512,"19"32"-3896,-16-14-393,-2 0 0,0 1 0,-2 0 0,0 0 0,-2 1 0,0-1 0,-2 1 0,0 26 0,-3 20 192,-15 100-1,10-128-70,-1 0 0,-24 78 0,24-102-640,0-1 1,-2 1 0,0-1 0,-14 21-1,12-24-1775,0-1-1,-24 24 1,-10-1-8150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25.5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7 860 8276,'0'0'88,"0"0"-1,0 0 1,0 0 0,0 1-1,0-1 1,0 0 0,-1 0 0,1 0-1,0 0 1,0 0 0,0 0 0,0 1-1,0-1 1,0 0 0,0 0 175,0 0-175,0 0-1,-1 0 1,1 0 0,0 0 0,0 1-1,0-1 1,0 0 0,0 0 0,0 0-1,-1 0 1,1 0 0,0 0 0,0 0-1,0 0 1,0 0 0,0 0 0,-1 0-1,1 0 1,0 0 0,0 0-1,0 0 1,0 0 0,0 0 0,0 0-1,-1 0 1,1 0 0,0 0 0,0 0-1,0-1 1,0 1 0,0 0 0,0 0-1,-1 0 176,1 0-175,0 0 0,0 0 0,0 0-1,0-1 1,0 1 0,0 0 0,0 0-1,0 0 1,0 0 0,-1 0 0,1 0-1,0-1 1,2-15 1584,11-26-2182,-12 37 1012,37-99 3,5 2 1,73-127-1,8-16-375,-111 224-96,-10 15 32,-14 18-35,-10 9-9,0-1 1,-2 0-1,0-2 1,-1-1-1,0 0 1,-52 24-1,42-20 13,27-16-46,23-15-26,41-28-14,-2-3-1,-1-3 1,-2-1 0,50-58 0,-123 194 304,18-77-224,0 1 0,1-1 0,0 1-1,1 0 1,2 18 0,-1-28-60,1-1-1,-1 0 1,1 0 0,0 0-1,0 0 1,1 0 0,-1 0-1,1 0 1,0 0 0,0 0-1,0-1 1,1 1 0,-1-1-1,1 1 1,0-1 0,0 0-1,0 0 1,0 0 0,0-1-1,1 1 1,-1-1 0,1 0-1,5 3 1,0-2-1079,0 1 1,0-2-1,0 1 0,1-1 0,-1-1 0,11 1 0,21-2-8262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30.5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162 739 7363,'0'0'145,"0"0"0,-1 1 0,1-1 0,0 0 1,0 0-1,-1 0 0,1 0 0,0 0 0,-1 1 0,1-1 0,0 0 0,-1 0 0,1 0 0,0 0 0,-1 0 0,1 0 0,0 0 0,-1 0 0,1 0 0,0-1 0,-1 1 0,1 0 0,0 0 0,-1 0 0,1 0 0,0 0 0,-1 0 0,1-1 0,0 1 0,0 0 0,-1 0 0,1 0 0,0-1 0,0 1 0,-1 0 1,1 0-1,0-1 0,0 1 0,0 0 0,0-1 0,-1 1 0,1 0 0,0-1 0,0 1 0,0 0 0,0-1 0,0 1 0,0 0 0,0-1 0,0 1 0,0 0 0,0-1 0,0 1 0,0-1 0,-3-36 1499,11-42-1951,5 30 346,2 1 0,1 0 0,47-90 1,-40 92-11,-1-1 1,-3-1-1,23-89 1,-42 137-29,0 0 1,1 0 0,-1 0-1,0 0 1,0-1 0,0 1-1,0 0 1,0 0 0,0 0-1,0 0 1,0-1 0,0 1-1,0 0 1,0 0 0,0 0-1,0 0 1,0-1 0,0 1-1,0 0 1,0 0 0,0 0-1,0 0 1,0-1 0,0 1-1,0 0 1,0 0-1,0 0 1,0 0 0,0 0-1,0-1 1,0 1 0,0 0-1,0 0 1,-1 0 0,1 0-1,0 0 1,0-1 0,0 1-1,0 0 1,0 0 0,-1 0-1,1 0 1,0 0 0,0 0-1,0 0 1,0 0 0,0 0-1,-1 0 1,1 0 0,0 0-1,0 0 1,0 0 0,0 0-1,-1 0 1,1 0 0,0 0-1,0 0 1,0 0-1,0 0 1,-1 0 0,1 0-1,0 0 1,0 0 0,0 0-1,-1 0 1,-16 13 35,-26 30-54,35-34 18,-39 41 6,31-30-3,-2 0 1,0-1-1,-2-1 1,0-1 0,0-1-1,-2 0 1,-28 15-1,46-29 3,-1 0 0,1-1-1,0 1 1,-1-1 0,1 0-1,-1 0 1,1 0 0,-1-1-1,0 1 1,1-1 0,-10-1-1,14 0-6,0 1-1,-1-1 1,1 0-1,0 1 0,0-1 1,0 0-1,0 1 1,0-1-1,0 0 1,0 1-1,0-1 1,1 0-1,-1 1 0,0-1 1,0 0-1,0 1 1,1-1-1,-1 1 1,0-1-1,1 0 1,-1 1-1,0-1 0,1 1 1,-1-1-1,1 1 1,-1-1-1,1 1 1,-1 0-1,1-1 1,0 0-1,20-20-38,-19 20 31,144-155-235,-25 25 155,-120 130 86,-1 1 0,0 0 0,1 0 0,-1 0 0,0 0 0,1-1 0,-1 1 0,0 0 0,1 0 0,-1 0 0,0 0 0,1 0 0,-1 0 0,0 0 0,1 0 0,-1 0 0,0 0 0,1 0 0,-1 0 0,0 0 0,1 0 0,-1 0-1,0 0 1,1 1 0,-1-1 0,0 0 0,1 0 0,-1 0 0,0 0 0,0 1 0,1-1 0,-1 0 0,0 0 0,0 1 0,1-1 0,-1 1 0,14 17-10,8 28 73,-20-43-53,4 9 43,0-1 1,1 0 0,0 0-1,1-1 1,1 0 0,-1-1-1,2 1 1,-1-2 0,1 1-1,0-1 1,1-1 0,0 0-1,0 0 1,1-1-1,11 4 1,3 1-448,1-1-1,28 6 0,51 4-5906,-25-9-3806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45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0 9060,'-3'68'8923,"-39"197"-8690,33-229-455,-1-1-1,-1 0 0,-24 50 0,92-159-2100,35-94 1239,-67 117 1322,2 1-1,49-68 1,-76 117-226,1 1 0,-1-1 0,1 0 0,-1 0 0,1 1 0,-1-1 0,1 0 0,0 1 0,-1-1 0,1 1 0,0-1 0,-1 1 0,1-1 0,0 1-1,0 0 1,0-1 0,0 1 0,-1 0 0,1 0 0,0 0 0,0-1 0,0 1 0,0 0 0,0 0 0,-1 0 0,1 0 0,0 0 0,0 1 0,0-1 0,0 0 0,0 0 0,-1 1 0,1-1 0,0 0 0,0 1 0,0-1 0,-1 0 0,1 1 0,0 0 0,0-1 0,-1 1 0,1-1 0,-1 1 0,1 0 0,0-1 0,-1 1 0,1 0 0,-1-1 0,0 1 0,1 0 0,-1 0 0,0 0 0,1-1 0,-1 1 0,0 0 0,0 0 0,1 0 0,-1 0 0,0 0 0,0 0 0,0-1 0,0 1 0,-1 0 0,1 0 0,0 0 0,0 0 0,0 0 0,-1 1 0,-6 8 185,-1 0 0,0-1 0,0 0 1,-1-1-1,-17 14 0,16-14-77,0 1 0,1 0 0,0 0 0,0 0 0,-7 13 0,13-19-102,1 1 0,1 0 0,-1-1-1,0 1 1,1 0 0,0 0 0,0 0 0,0 0 0,1 0 0,-1 1-1,1-1 1,0 0 0,0 0 0,0 0 0,1 0 0,-1 0 0,1 0 0,0 0-1,0 0 1,3 5 0,1 2-17,1-1 0,0 0-1,1 0 1,0-1 0,0 0 0,1 0 0,0-1-1,1 0 1,0 0 0,0-1 0,1 0-1,-1-1 1,1 0 0,1 0 0,-1-1 0,1-1-1,0 0 1,0 0 0,1-1 0,-1 0-1,1-1 1,-1 0 0,16-1 0,8-11-1693,-32 9 1061,-1-1 1,1 1-1,-1-1 0,0 0 0,0 0 0,0 0 0,0 0 1,0 0-1,0-1 0,2-2 0,6-15-8477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7:35.2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6363 194 6339,'-54'-12'6092,"38"10"-5460,1-2 1,0 0 0,-29-11 0,33 11-577,0 0 1,0 1 0,0 0 0,0 1 0,0 0 0,-1 1-1,1 0 1,0 1 0,-1 0 0,1 0 0,-19 5 0,-14 4-43,-70 24 0,61-16 31,12-6-29,-2-1 1,1-2 0,-1-2 0,0-2-1,0-2 1,-64-4 0,-117 4 112,154 2-113,0-3-1,-74-9 1,-204-22 11,304 30-27,0 2 1,1 2-1,-1 2 1,1 2-1,-79 24 0,2 21-8,-6 1-66,118-52 69,1-1 1,0 1-1,0-1 0,-1-1 1,1 1-1,-1-1 1,1 0-1,0-1 1,-1 0-1,1 0 0,0-1 1,0 0-1,0 0 1,0 0-1,0-1 1,0 0-1,-8-5 0,-11-9-33,0 0 0,-44-41 0,10 9 13,48 40 27,0 2-1,-1 0 1,0 0-1,0 1 1,0 1-1,-1 0 1,0 1-1,0 0 1,0 1-1,0 1 1,-22-1-1,-10 2 10,0 3 0,-59 10-1,-20 1 4,-211-4 54,-192 15-8,481-18-50,17-1-4,0-2 0,-30-1 0,51-2-4,0-1-1,0 0 1,0-1 0,1 1-1,-1-1 1,1-1 0,-1 0 0,1 0-1,0-1 1,0 0 0,-9-6-1,10 5-6,-16-11 28,-1 0 1,-41-20-1,55 32-15,-1 0 0,1 1 0,-1 0 0,0 1 0,0 0 0,0 1-1,0 0 1,0 0 0,-22 3 0,-97 12-36,28-2 15,-1-4 0,-110-6 1,10-23 37,-58-3 126,234 25-147,1 1-1,-1 1 1,-46 13 0,47-10-3,0 0 0,-1-2 0,-49 1-1,57-6 2,-1-2 0,1 0 0,-1-2 0,1 0 0,1-1 0,-36-16 0,3 1 0,-2 5-2,-99-19 0,110 27-2,13 3-710,9 5-7450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8:21.6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337 852 6819,'-10'-13'674,"1"-1"1,0 1-1,1-1 1,0-1-1,2 0 0,-7-17 1,11 25-632,1 0 0,0 1 1,0-1-1,0 0 1,1 0-1,0 0 1,0 0-1,1 0 0,0 0 1,0 0-1,0 0 1,1 0-1,0 1 0,1-1 1,-1 1-1,7-12 1,3 0-6,0 1 0,1 0 1,0 1-1,2 1 0,0 0 1,0 1-1,1 1 0,1 0 1,0 1-1,27-14 0,23-8-17,110-40 0,-122 53-18,460-152 370,-453 154-364,21-4 11,1 3 0,90-7 1,176-4-2,-271 25-19,104 1 11,1 8-1,265 39 1,-340-25-7,-2 6 0,0 4 0,-2 4 0,-1 6 0,-2 3 0,-2 6 0,98 59 0,-161-84 0,0 2 0,-1 1 0,49 44 0,-70-53-2,0 1-1,-1 0 1,-1 1-1,0 0 1,-1 1 0,-1 1-1,-1 0 1,-1 0-1,8 22 1,5 23 15,-2 1 0,17 98 0,-33-134-10,-1 1 1,-2 0-1,-1 0 0,-1 0 1,-1-1-1,-2 1 1,-1-1-1,-9 33 0,1-24 49,-2 0 0,-1 0-1,-24 39 1,-71 98 128,-15 28-113,92-136-68,-64 107 99,85-155-56,-1 0 0,0-2 0,-1 0 0,-1 0 0,-1-1 0,-31 22 0,-183 101 192,72-48-188,116-67-43,-1-1 0,-1-3 1,-1-2-1,-1-2 0,-91 20 0,15-16 13,-142 7 0,-364-21 41,544-13-52,0-4 0,-154-40 0,-159-75 23,203 61 8,149 48-24,0-2 1,2-2-1,1-2 1,0-1-1,2-3 1,1-1-1,1-2 1,2-2-1,1-1 0,1-2 1,2-1-1,-34-49 1,16 11-7,3-2 0,4-2 0,3-2 0,3-1 0,-47-154 1,75 203 12,2-1 1,1 0-1,1 0 1,2-1 0,1-59-1,4 68-341,1-1 0,2 1-1,1 0 1,1 0-1,1 0 1,1 0-1,1 1 1,16-30 0,36-46-4151,15-5-3452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8:30.7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146 1230 6643,'8'-81'3895,"-3"51"-3569,1 1 1,11-32-1,0 3 326,10-69-1,-20 82-428,2 1 1,3 0-1,24-61 0,-23 78-208,1 2 1,2 0-1,0 0 0,2 2 0,1 0 1,37-36-1,148-108 14,-145 122-13,-29 24-10,0 2-1,2 1 1,1 1-1,0 2 1,0 1 0,2 1-1,-1 3 1,65-12-1,17 5 2,162-3 0,-222 19-5,0 3 0,0 2 0,0 3 0,-1 2 1,0 3-1,68 23 0,-51-9-3,-2 3 0,-1 4 0,-1 2 1,69 48-1,-115-67-2,0 2 1,-1 0-1,-1 1 1,-1 1-1,0 1 1,16 25 0,-10-8-3,-1 1 1,36 79 0,-46-87 2,-2 1 0,-1 0 0,-2 0 0,-1 1 0,-1 0-1,-2 0 1,-1 1 0,-2-1 0,-2 1 0,0 0 0,-3-1-1,0 1 1,-2-1 0,-2 0 0,-18 54 0,-93 218 37,84-233-25,-2-2 1,-52 75-1,44-86 2,-88 92-1,-65 41 14,176-173-25,0 2 21,-2-2-1,0-1 0,-1 0 1,-1-2-1,-1-1 0,0-1 0,-1-1 1,0-1-1,-1-2 0,0-1 0,-1-1 1,0-1-1,0-1 0,-33 1 1,-37-1 30,-1-4 0,0-4 1,-188-30-1,231 24-40,1-4 0,1-1 0,0-4 0,0-1 1,-97-49-1,88 33 31,2-2 1,1-3 0,-75-64-1,118 88-10,2-1 1,0-1-1,0 0 0,2-1 0,0-1 1,1 0-1,1-1 0,1 0 0,1-1 0,0 0 1,2-1-1,1 0 0,0 0 0,-5-38 0,9 28-97,1-1-1,2 0 1,1 1-1,2-1 1,1 1-1,1-1 1,2 1-1,1 1 1,18-45-1,8-4-2625,4 3-1,63-99 1,-34 70-3784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8:33.6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329 545 4962,'4'-57'4102,"-2"49"-3909,0 0 1,0-1 0,1 1-1,0 1 1,0-1 0,1 0-1,8-13 1,-7 14-73,25-38 598,52-63 1,-71 95-697,2 0 1,-1 2 0,1-1 0,1 2 0,0-1 0,1 2-1,0 0 1,30-13 0,321-86-5,-313 97-14,-1 2 0,90-3 0,104 14 3,19-1 1,-212-3-4,1 1 0,-1 3 1,1 2-1,-1 3 0,0 2 1,-1 2-1,0 3 0,56 22 1,-43-10-6,-20-10 0,-1 2 0,-1 2 0,-1 2 0,39 27 0,22 19 0,-63-43 0,68 54 0,-30-13 2,-27-24 3,-2 2-1,58 68 1,-89-93-3,1 0 1,1 0-1,36 24 1,25 23 3,-76-60-7,0 0-1,-1-1 1,0 2 0,0-1 0,0 0 0,-1 1 0,0 0 0,0 0-1,0 0 1,-1 0 0,0 0 0,-1 1 0,2 12 0,-1 12 7,-4 62 1,0-55-18,-6 67 15,4-63 31,1 1 1,4 48-1,0-80-27,4 48 24,-2 0 1,-6 82-1,1-123-2,-1 0 0,-1 0 0,0 0 0,-2-1 0,0 1 0,-1-1-1,0-1 1,-2 0 0,0 0 0,-1 0 0,-19 24 0,7-15 49,-5 6 52,-34 53 0,53-71-116,1 0 0,0 0 1,1 0-1,0 1 0,1 0 0,1 0 0,-3 24 0,6-31-11,-1-1 1,0 0-1,0 1 1,0-1 0,-1 0-1,0 0 1,0 0 0,0-1-1,-10 13 1,2-5 8,-1-1 0,-25 20 1,-4 5 12,-4 12-14,32-35 0,-1 0-1,0 0 0,-1-1 1,-19 14-1,-25 8 173,-124 55 0,54-30-109,49-17-44,49-25-3,-2-1 0,0-2 1,-62 20-1,21-18-7,-2-3 0,1-3 0,-132 2 0,-232-28 39,377 8-49,0-2 0,0-4 0,-111-36 0,78 14 10,-148-78-1,186 81 5,1-3 1,2-3-1,-82-72 0,99 75 24,1-2 0,2-1 0,2-1 0,2-2 0,-35-59 0,48 65-38,2 0 0,1-1 0,1-1-1,2 0 1,2-1 0,1 0 0,2-1 0,2 1 0,1-1-1,2 0 1,2 0 0,9-71 0,8 11 17,4 0 0,4 1 0,63-155 1,-45 146-968,5 2 0,4 2 0,5 2 1,4 3-1,4 3 0,4 3 0,123-125 1,-59 90-6722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8:35.8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148 1217 7571,'16'-74'2188,"27"-74"-1,-33 122-2178,0 0 0,2 0 0,1 1 0,2 1-1,0 0 1,21-25 0,-1 10 89,2 2-1,1 1 0,62-43 1,139-79 119,-139 94-186,-10 10 47,2 4 1,2 4-1,3 3 0,0 6 1,3 3-1,1 5 0,143-23 1,-117 35-73,0 5-1,2 5 1,-1 6 0,251 32 0,-307-21-6,300 53-9,-259-39 6,138 49-1,-151-36 12,177 92 1,-228-101-13,-1 3 1,-1 1 0,-2 2 0,-2 2 0,51 54-1,-75-67-3,-2 0 0,0 2 0,-1 0 0,-2 0 0,-1 2 0,0-1 0,-2 2 0,-2 0 0,0 0 0,-2 0 0,-1 1 0,-1 0 0,-2 1 0,0 52 0,-4-25 13,-3-1 0,-2 0 0,-3-1 0,-2 1-1,-2-2 1,-38 97 0,13-59 0,-4-1 0,-58 91 1,74-140 9,-2-2 0,-2-1 0,-1-1 0,-2-2 0,-2-1 0,-50 39 0,-42 19 81,-255 140 1,312-201-79,-2-4 0,0-2 0,-2-4 1,-137 23-1,118-31 59,-179 2 1,-96-32 111,181-5-30,1-9 1,1-8 0,-211-73 0,287 75-65,3-5 0,-112-60 0,147 62-9,2-2 1,1-4-1,-109-94 0,148 112-54,1-1-1,2-2 1,0-1-1,2-1 1,2-1 0,1 0-1,1-2 1,-18-46-1,27 52-296,1 0 0,1 0 1,2-2-1,1 1 0,1 0 0,1-1 0,2 0 0,2 0 1,0 0-1,2 0 0,8-38 0,17-44-4218,14-6-3415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8:39.9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 1607 6067,'-4'-4'230,"1"0"0,0 0 0,1 0-1,-1-1 1,1 1 0,-1-1 0,1 1 0,1-1 0,-1 0 0,1 0 0,0 1 0,0-1 0,0 0 0,1 0 0,-1-10-1,3 6-153,0-1-1,1 1 0,0 0 0,0 1 0,1-1 0,0 1 0,10-16 0,1-4 182,-1-1-1,-1 0 0,-2 0 1,-1-2-1,-1 1 1,-2-1-1,6-47 1,-9 52-227,1 1 0,2-1 0,0 1 0,2 0 0,0 1 0,2 0 0,21-34 0,-2 12-55,3 2 0,58-62 0,62-68-105,103-108 39,-233 261 95,0 1 0,1 1 1,2 1-1,-1 1 1,2 1-1,0 2 1,37-15-1,-6 9 0,0 3 0,103-18 1,-121 28-4,31-6-9,0 2-1,72 0 1,-120 11 3,0 1 0,0 1 0,-1 1 0,1 1-1,-1 0 1,0 2 0,0 1 0,0 0 0,-1 2 0,31 17 0,96 74-59,-64-40 64,-57-43-4,-1 2 1,-1 1 0,0 0 0,-1 2 0,-2 1-1,0 1 1,-1 1 0,-2 0 0,22 39 0,-22-28 2,-3 2 0,0 1 0,-3 0-1,-1 0 1,-2 1 0,-2 1 0,-1-1 0,-3 1 0,-1 1 0,-1-1 0,-3 0 0,-8 57 0,-18 81 80,-8-1 1,-60 182-1,84-327-59,-1-1 0,-2 0 0,-35 59 1,-68 79 116,-3 5 80,98-137-193,-2-1 1,-1-1-1,-2-1 1,-1-1-1,-2-2 1,-1-1-1,-2-1 1,0-2-1,-2-1 1,-54 31-1,48-36 18,-1-2 1,-1-1-1,-1-2 0,0-2 1,-1-3-1,-1-1 0,-73 8 0,80-16-7,0-2 0,0-1 0,1-3 0,-1-1 0,1-1 0,0-3 0,0-1 0,1-1 0,-58-25 0,35 8 3,2-2-1,0-3 0,3-3 1,1-1-1,-54-48 0,80 60-25,2-2-1,1 0 0,1-2 1,1 0-1,2-2 1,1 0-1,1-2 1,2 0-1,1 0 0,-20-58 1,20 29 5,2 0 0,2-1 0,4 0 0,-1-76 0,9 43-65,4 1 0,19-107 0,-11 136-548,3 0 1,35-94-1,70-116-5370,-46 132-386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8:41.78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245 2456 5475,'-7'-7'304,"1"0"1,0 0 0,0-1-1,1 0 1,0 0 0,1 0 0,-1 0-1,2-1 1,-1 0 0,1 1 0,0-2-1,1 1 1,0 0 0,1 0 0,0-1-1,0-9 1,0-21 204,2 0 1,10-58-1,-8 71-201,11-103 234,28-177-289,-18 219-250,4 0 1,4 2-1,59-115 1,-23 52-2,-20 42-12,103-165 0,-112 213 1,2 2 0,4 1 1,1 3-1,58-51 0,-64 68-51,3 1-1,0 3 1,2 1-1,1 3 1,2 1 0,0 3-1,2 2 1,0 2-1,1 2 1,1 2 0,1 3-1,0 2 1,83-6-1,-133 16 60,58-4 6,0 1 0,1 4 0,92 11 1,-137-9-37,0 1 1,0 1-1,-1 0 0,1 2 1,-1 0-1,-1 0 1,1 2-1,-1 0 1,0 0-1,-1 2 0,0 0 1,-1 0-1,1 1 1,-2 1-1,0 0 1,-1 1-1,17 24 0,3 17-84,-2 2-1,-4 1 0,-1 1 0,-3 0 0,-3 2 0,16 95 0,-24-97 161,-4 1 0,-2 0-1,-2 1 1,-3-1-1,-13 85 1,-75 288 283,73-364-318,-23 78 11,-7-3 0,-81 176 0,-171 254 60,263-517-59,-3-2-1,-2-1 1,-2-2-1,-3-2 1,-1-2 0,-3-3-1,-2-1 1,-1-2-1,-2-3 1,-95 51 0,120-75 20,-1-1 0,-1-1 1,0-1-1,0-2 0,-1-1 1,0-2-1,0-1 0,0-1 1,-1-2-1,0-1 0,-64-7 1,60 0 33,-1-1 0,1-2 0,0-2 0,1-1 1,1-1-1,0-2 0,1-2 0,0-1 0,-60-44 0,55 31-41,1-1-1,1-2 0,3-1 0,0-2 1,3-1-1,1-2 0,2-1 0,1-1 0,3-1 1,1-1-1,2-1 0,3-1 0,1-1 0,2 0 1,3-1-1,1-1 0,3 0 0,2 0 1,2-1-1,2 1 0,3-1 0,11-85 0,-3 78-781,34-109-1,-17 94-1896,35-69-1,17-9-4649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8:44.3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17 823 5410,'-5'-19'933,"1"0"0,0 0-1,2 0 1,0-1 0,3-37-1,0 44-881,2 0 1,0 0-1,0 0 1,1 0-1,1 0 0,0 1 1,0 0-1,2 0 1,10-17-1,10-7-26,1 0 0,1 2 0,44-38 1,108-82 38,-149 130-62,1 2 0,1 1-1,0 1 1,2 2-1,0 2 1,1 1-1,0 1 1,1 3 0,1 1-1,-1 2 1,2 1-1,-1 2 1,79 1-1,-59 7 0,0 2 1,0 3-1,-1 3 0,0 2 0,0 2 0,-2 3 0,0 3 0,90 47 0,-72-27-12,-1 4-1,-3 3 0,-2 3 1,-2 2-1,-3 4 0,-2 2 1,69 87-1,-116-127-8,0 0-1,-1 0 1,-1 2-1,-1-1 1,-1 1-1,0 1 1,-2 0 0,-1 0-1,0 1 1,-2 0-1,-1 0 1,0 0 0,-2 1-1,-1-1 1,0 0-1,-2 1 1,-1-1 0,-1 1-1,0-1 1,-2 0-1,-1 0 1,-16 39-1,6-24-7,-2-2 0,-2 0-1,-1-1 1,-2-1-1,-1-1 1,-1-1-1,-2-2 1,-1 0 0,-2-2-1,-49 37 1,29-29 43,-2-2 0,-1-2 1,-1-2-1,-2-4 0,-1-1 1,-76 22-1,-188 31 51,272-71 14,0-2 1,-1-1 0,0-3 0,-80-9 0,80 1 98,1-2 1,0-3 0,1-1 0,1-3-1,0-1 1,1-3 0,1-1 0,-78-52-1,95 54-149,1-1-1,2-1 1,0-2-1,1 0 1,1-2-1,1 0 1,2-2-1,0 0 0,2-1 1,1-1-1,2 0 1,0-2-1,2 0 1,-10-38-1,11 22-183,3-1 0,1 0 0,3-1 0,2 1 0,5-83 0,4 62-2894,26-112 1,-3 63-3396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45.6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47 9140,'-6'-18'2340,"-3"-10"1812,4 28-2713,0 16-926,-4 35-123,-45 301 1032,51-306-1593,1-1 0,2 0 1,3 0-1,1 0 0,18 80 0,-20-116-306,1-1 0,0 1 0,0-1 0,9 15-1,-10-20-384,0 0 1,1 0-1,-1 0 0,1 0 0,-1 0 0,1-1 0,0 1 0,5 2 0,11 4-7350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45.9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54 238 10213,'-1'-12'574,"0"0"0,1 0 0,0 0 1,0 0-1,1-1 0,1 1 0,0 0 1,1 1-1,7-22 0,-7 27-545,0 0-1,0 0 1,0 0 0,0 1-1,1-1 1,0 1-1,0 0 1,1 0 0,0 0-1,-1 0 1,2 1 0,-1 0-1,0 0 1,1 0-1,0 1 1,0 0 0,0 0-1,0 0 1,9-2 0,-11 4-18,1 0 1,-1 0-1,1 1 1,-1-1 0,1 1-1,0 0 1,-1 1-1,1-1 1,0 1 0,-1 0-1,1 0 1,-1 0-1,0 0 1,1 1-1,6 3 1,-3 0-1,-1 0-1,1 0 1,-1 1 0,0-1-1,0 2 1,-1-1 0,10 13 0,-6-6 1,-1 1 0,0 1 0,-1 0-1,0 0 1,-1 0 0,-1 1 0,-1 0 0,5 22 0,-9-34-5,0 0-1,0 1 1,-1-1-1,0 0 1,0 1 0,0-1-1,0 1 1,-1-1-1,1 0 1,-1 1-1,0-1 1,0 0-1,-1 1 1,0-1-1,1 0 1,-1 0-1,-1 0 1,1-1-1,0 1 1,-1 0-1,-4 4 1,1-4 5,1 1 1,-1-1-1,0-1 1,0 1-1,-1-1 0,1 0 1,-1-1-1,1 1 1,-1-1-1,0-1 1,0 1-1,0-1 0,-8 0 1,-2 0 12,0 0-1,-1-2 1,1 0 0,0 0 0,-28-8 0,35 7-54,-1-1 1,1-1-1,0 1 0,0-2 1,0 1-1,1-2 1,0 1-1,-1-1 1,2 0-1,-10-10 0,16 15-6,0-1 0,0 0-1,0 0 1,1 0 0,-1 0-1,1 0 1,0 0-1,-1-1 1,1 1 0,0 0-1,0-1 1,1 1-1,-2-4 1,2 5-22,0-1 1,0 1-1,0 0 1,0-1-1,0 1 1,1 0-1,-1-1 1,0 1-1,1 0 1,-1 0-1,1-1 1,-1 1-1,1 0 1,0 0-1,-1 0 1,1-1-1,0 1 1,1-1-1,2-1-246,-1 0-1,1 1 1,0 0 0,-1-1-1,1 2 1,0-1-1,0 0 1,0 1 0,1 0-1,-1 0 1,0 0 0,0 0-1,1 0 1,4 1-1,32 1-3900,5 4-2514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21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751 83 7491,'-3'-5'477,"-1"-1"-1,0 1 1,0 0-1,-1 0 1,1 1-1,-1-1 0,0 1 1,0 0-1,0 1 1,-1-1-1,-6-3 1,2 3-224,-1 0 0,1 0 0,-1 1 0,0 0 0,-21-2 0,-4 3-265,0 1 0,-1 3 0,-35 5 0,53-5 412,-11 1-756,-150 20 1817,91-3-2972,7 11-5044,59-19-1547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45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94 6915,'7'-8'892,"-1"2"-217,0 0 1,0-1-1,-1 0 0,0 0 0,-1 0 0,0 0 0,0-1 0,0 1 1,2-9-1,-6 15-645,0 1 0,0 0 1,0-1-1,0 1 0,0 0 0,-1-1 1,1 1-1,0 0 0,0-1 0,0 1 1,-1 0-1,1-1 0,0 1 1,-1 0-1,1-1 0,0 1 0,0 0 1,-1 0-1,1-1 0,0 1 1,-1 0-1,1 0 0,-1 0 0,1 0 1,0-1-1,-1 1 0,1 0 1,-1 0-1,1 0 0,0 0 0,-1 0 1,1 0-1,-1 0 0,1 0 1,0 0-1,-1 0 0,1 0 0,-1 0 1,1 1-1,0-1 0,-1 0 0,1 0 1,0 0-1,-1 1 0,-20 5 275,10 1-234,1 0 1,0 0-1,0 1 0,0 1 0,1-1 1,1 1-1,-1 1 0,1 0 0,1 0 1,0 0-1,0 1 0,1 0 0,1 1 1,0-1-1,0 1 0,-5 20 0,5-10 3,0 0 0,1 0 0,1 0 0,1 0-1,1 0 1,1 1 0,1-1 0,6 36 0,-1-31-32,1-1 1,2 0-1,1 0 0,1-1 1,1-1-1,18 29 1,-19-35-521,1-1-1,1 0 1,0-1 0,1-1 0,1 0-1,0 0 1,1-2 0,29 20-1,-15-21-4707,-3-10-3706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46.3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743 163 9909,'-3'-11'565,"0"0"0,-1 0 0,-1 0 1,0 0-1,-1 1 0,1 0 0,-2 0 1,0 1-1,0-1 0,-11-10 0,14 16-551,-1 0-1,1 0 1,-1 0-1,0 1 0,0 0 1,0 0-1,0 0 1,0 1-1,-1-1 1,-5-1-1,8 4 16,-1-1 0,1 1-1,0-1 1,0 1 0,0 0 0,0 0 0,-1 0 0,1 1-1,0-1 1,0 1 0,0 0 0,0 0 0,0 0-1,0 0 1,0 0 0,0 1 0,0-1 0,1 1 0,-5 3-1,3-1-35,0-1 0,0 1 0,1 1-1,-1-1 1,1 0 0,0 1 0,0 0-1,1 0 1,-1 0 0,1 0 0,0 0-1,1 0 1,-1 1 0,1-1 0,0 0-1,0 1 1,0-1 0,1 1 0,0-1-1,0 1 1,1-1 0,-1 1 0,1-1-1,0 1 1,1-1 0,-1 1 0,4 5-1,-2-1-93,1 0 0,0-1-1,1 1 1,0-1 0,0 0-1,1 0 1,0 0-1,1-1 1,0 0 0,0 0-1,1-1 1,0 0 0,12 9-1,-15-13 33,0 0 0,0 0 0,1-1 0,-1 0 0,1 1 0,-1-2-1,1 1 1,0-1 0,0 0 0,-1 0 0,1 0 0,0-1 0,7 0-1,-10-1 89,-1 0 0,1 1 0,0-1-1,-1 0 1,1 0 0,-1-1 0,1 1-1,-1-1 1,0 1 0,1-1 0,-1 0-1,0 0 1,0 0 0,0 0 0,0 0-1,-1 0 1,1 0 0,-1-1 0,1 1-1,-1 0 1,0-1 0,0 0 0,0 1-1,0-1 1,0 0 0,0 1 0,-1-1-1,1 0 1,-1-3 0,1-7 365,-1 0 1,0 0 0,-1 0 0,0 1-1,-5-21 1,-2-35 1522,27 143-1750,-8-17-137,-3 0 0,-2 1 0,-3 94 0,-5-118 28,-1 0 0,-1-1 0,-3 0 0,0 0 0,-2-1 0,-2 0 1,-21 48-1,23-66-3,0 1 1,-2-1 0,1-1 0,-2 0-1,0-1 1,0 0 0,-2 0 0,1-2-1,-1 1 1,-1-2 0,0 0 0,-1-1-1,0 0 1,0-2 0,0 1 0,-23 5-1,19-7-123,0-1-1,0-1 0,0 0 0,0-2 1,0 0-1,-1-2 0,1 0 1,-1-1-1,1-1 0,0-1 1,0 0-1,0-2 0,0-1 1,-21-8-1,30 9-381,1 0 1,0 0-1,0-2 0,1 1 1,-1-1-1,-8-8 1,13 9-640,-1 1 1,1-1 0,0 0-1,1-1 1,-7-12 0,-7-26-8336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47.0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237 227 9668,'2'-13'716,"-1"0"-1,0-1 1,0 1 0,-2 0-1,1 0 1,-2 0-1,-5-23 1,6 30-616,0 1 0,-1-1 1,0 1-1,0 0 0,0 0 0,0 0 1,-1 0-1,0 0 0,0 0 1,-1 1-1,1 0 0,-1-1 0,0 1 1,0 0-1,0 1 0,-1-1 1,1 1-1,-1 0 0,0 0 0,-8-4 1,9 7-67,1-1 0,-1 0 0,0 1 0,0 0 0,1 0 0,-1 0 0,0 0 0,0 1-1,1-1 1,-1 1 0,0 0 0,1 0 0,-1 0 0,1 1 0,-1-1 0,1 1 0,0 0 0,0 0 0,0 0 0,0 0 0,0 1 0,0-1 0,0 1 0,1-1 0,-1 1 0,-2 4 0,-3 4-24,0 0 1,1 0-1,0 0 0,1 1 1,0 0-1,-5 14 0,8-13-13,1-1 0,0 1-1,0 0 1,1-1-1,1 1 1,0 0 0,1 0-1,1 0 1,-1-1-1,2 1 1,0-1 0,1 1-1,0-1 1,0 0-1,1 0 1,8 12-1,-9-17-10,1 0-1,-1 0 0,1 0 1,1-1-1,-1 0 1,1 0-1,0 0 0,0-1 1,1 1-1,0-2 0,10 7 1,-11-9-6,-1 1 0,1-1 0,0 0 1,-1-1-1,1 0 0,0 0 0,0 0 0,0 0 1,0-1-1,0 0 0,0-1 0,0 1 1,0-1-1,0 0 0,0 0 0,0-1 1,6-2-1,-6 1 10,0 0 1,0 0-1,0-1 1,-1 0-1,1 0 1,-1 0-1,0 0 1,0-1-1,-1 0 1,0 0-1,1 0 1,-1-1-1,-1 1 1,1-1-1,-1 0 1,0 0-1,-1 0 1,1 0-1,-1-1 1,2-9-1,2-14 27,-1-1 1,-1 1-1,-1-39 0,-1 28 7,6-45 239,-4 52 107,-3 29-66,-1 10 104,-22 455 603,24-364-1298,4 1 0,34 166-1,-24-211-2592,3-23-6043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47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24 10933,'-4'-24'5412,"-6"33"-3502,-9 37-1378,-1 45 98,-17 167 0,30-183-4000,2-1-3705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47.8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43 9861,'6'-3'599,"-1"0"1,0-1 0,1 0 0,-1 1 0,-1-1 0,1-1 0,-1 1 0,7-9 0,-56 51 1852,26-16-2295,1 2 0,2 0 0,0 1 0,2 0-1,0 2 1,2-1 0,1 1 0,-10 39 0,14-41-87,1 0 0,1 0 0,2 0 0,0 1 0,2-1 1,1 1-1,1-1 0,1 1 0,10 46 0,-7-56-75,0 0 0,2-1 0,0 0 0,0 0-1,2 0 1,0-1 0,0 0 0,1-1 0,22 22 0,-24-27-239,0-1 1,1 0-1,-1-1 0,1 0 1,1 0-1,-1-1 0,12 5 1,-14-8-284,-1 1 1,1-2-1,0 1 1,-1-1-1,1 0 1,0 0-1,0-1 1,0 0-1,0 0 1,0 0-1,13-4 1,4-5-4138,-2-4-2163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48.1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8804,'39'5'6330,"64"-6"-5501,-15 0-675,-77 1-139,42 2 18,-52-2-27,1 0-1,0 0 1,0 0-1,-1 0 1,1 1-1,0-1 0,0 1 1,-1-1-1,1 1 1,0 0-1,-1-1 1,1 1-1,-1 0 0,1 0 1,-1 0-1,1 0 1,-1 0-1,0 1 1,1-1-1,-1 0 0,2 3 1,-3-2 16,0 1 0,0-1 0,0 0 0,-1 1 0,1-1 0,-1 0 0,1 1 0,-1-1 0,0 0 0,1 0 0,-1 0 0,-1 1 0,1-1 0,0 0 0,0-1 0,-3 4 0,-31 37 269,22-27-164,-6 9 17,-62 84 336,72-94-418,0 1-1,1 0 0,0 1 1,2 0-1,-9 29 1,14-43-56,0 0 1,1 1-1,-1-1 1,1 1-1,-1-1 1,1 1 0,0-1-1,0 1 1,0-1-1,1 1 1,-1-1 0,0 1-1,1-1 1,0 0-1,0 1 1,-1-1-1,1 0 1,1 1 0,-1-1-1,0 0 1,0 0-1,1 0 1,-1 0-1,1 0 1,0 0 0,0 0-1,0-1 1,-1 1-1,1-1 1,1 1-1,-1-1 1,0 0 0,0 0-1,0 0 1,1 0-1,-1 0 1,1 0-1,-1-1 1,0 1 0,1-1-1,4 1 1,11 1-36,0-1 0,1-1 1,-1-1-1,28-4 1,-41 5-7,68-10-938,-18 2-1705,0 2-4142,-29 3-861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48.5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56 572 11493,'0'0'146,"0"0"0,0 0 0,0-1 0,-1 1 0,1 0 0,0 0 0,0 0 1,0 0-1,-1-1 0,1 1 0,0 0 0,0 0 0,-1 0 0,1 0 0,0 0 0,0 0 0,-1 0 0,1 0 0,0 0 0,0 0 0,-1 0 0,1 0 0,0 0 0,0 0 0,-1 0 0,1 0 0,0 0 0,0 0 0,0 0 0,-1 0 0,1 0 0,0 0 0,0 1 0,-1-1 0,1 0 0,0 0 1,0 0-1,0 0 0,-1 0 0,1 1 0,0-1 0,-8 15 1678,-2 28-2759,8-34 1526,-7 38-460,-8 95-1,16-116-264,1 0-1,2 0 0,0 0 1,2-1-1,8 34 0,-12-57 159,10 21-874,-9-23 569,-1 1 0,1-1 0,-1 1 0,0-1 0,1 0-1,-1 1 1,1-1 0,-1 0 0,1 0 0,-1 1-1,1-1 1,-1 0 0,1 0 0,-1 0 0,1 1-1,-1-1 1,1 0 0,0 0 0,-1 0 0,1 0-1,-1 0 1,1 0 0,-1 0 0,1 0 0,0-1-1</inkml:trace>
  <inkml:trace contextRef="#ctx0" brushRef="#br0" timeOffset="1">332 8 10453,'1'-1'170,"0"0"0,0 1 0,0-1 0,0 1 0,0-1 0,0 0 0,0 1 0,0 0 0,0-1 0,0 1 0,0 0 0,0-1 0,0 1 0,0 0 0,0 0 0,0 0 0,1 0 0,-1 0 0,0 0 0,0 0 0,0 0 0,0 1 0,0-1 0,0 0 0,2 1 0,-1 1-68,1-1 0,-1 1 0,0 0 1,0 0-1,0 0 0,1 0 0,-2 0 0,1 0 0,3 5 1,1 3-32,-1 0 1,1 0 0,-2 1-1,4 11 1,1 11 159,-2 0-1,-1 1 1,-1 0 0,-3 0 0,0 1 0,-2-1-1,-2 0 1,-1 0 0,-1 0 0,-12 43 0,5-35-274,-2 0 1,-2-1 0,-1 0 0,-3-1 0,-1-1-1,-1-1 1,-44 57 0,9-33-1830,12-32-5797,25-23-1228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49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526 1 8196,'-3'2'887,"0"0"0,0 0 0,-1 0 0,1 0 0,0 0 0,-1-1 0,1 1 0,-7 1 0,-44 8 1097,-65-1-2864,104-9 1427,-12 0-540,-59 4-303,-87-6 0,157-3-347,18-3-1672,27-8-4422,-1 8-797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49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607 22 9236,'0'-2'330,"-1"1"-1,0 0 1,0-1 0,0 1-1,0 0 1,0 0-1,0 0 1,0 0-1,0 0 1,0 0 0,-1 0-1,1 0 1,0 1-1,-1-1 1,-2-1-1,-26-1 1480,-38 16-2249,47-8 988,-428 83 205,435-86-959,9-3-1776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50.9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502 26 7748,'5'-1'724,"21"-2"3451,-22 2-2381,-17-1-1135,-198 10 1465,65 0-1468,88-9-355,28 0-145,-48 5 1,201-24-6316,-98 16 3276,45-9-6553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51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71 9460,'-19'-7'2936,"14"6"-2538,1 0 1,-1 0-1,1-1 1,0 0-1,-1 0 1,1 0 0,0 0-1,0 0 1,0-1-1,0 0 1,-4-4 0,56 14-98,-10-4-298,0-1 1,0-2-1,1-2 0,-1-2 0,0-1 1,51-13-1,-16 3 9,-65 14 14,1 0 0,0 0 0,-1 0 1,1 1-1,14 2 0,-54 37 361,-2-1-222,3 2 0,-49 81-1,-36 98 275,92-173-385,21-41-51,0-1 0,0 1-1,0-1 1,0 1 0,1 0-1,-1 0 1,1 0 0,0 0 0,1 0-1,-1 9 1,2-12-4,-1 0 0,1-1 1,-1 1-1,1-1 0,0 1 0,0-1 1,0 1-1,0-1 0,0 1 0,0-1 0,0 0 1,0 0-1,0 1 0,1-1 0,-1 0 1,1 0-1,-1 0 0,0 0 0,1-1 0,0 1 1,-1 0-1,1-1 0,-1 1 0,1-1 1,0 1-1,-1-1 0,1 0 0,0 1 0,0-1 1,-1 0-1,1 0 0,0-1 0,0 1 0,1-1 1,36-1-9,0-2 0,77-19 0,-12 2-386,-51 12-279,64-9-1169,-42 15-6498,-53 5 588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46.2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 9476,'1'-1'332,"1"0"-1,-1-1 0,1 1 0,-1 0 0,1 0 1,0 0-1,0 0 0,0 0 0,-1 0 1,1 1-1,0-1 0,0 1 0,0-1 0,0 1 1,0 0-1,0-1 0,3 1 0,46-1-996,-36 1 1163,22 0-394,0 2 0,0 1 0,0 2 0,-1 2 0,37 11 0,-72-18-100,-1 0-1,0 0 0,1 0 0,-1 0 1,0 0-1,0 0 0,1 0 0,-1 1 0,0-1 1,0 0-1,1 0 0,-1 0 0,0 0 1,0 0-1,0 1 0,1-1 0,-1 0 1,0 0-1,0 0 0,0 0 0,1 1 1,-1-1-1,0 0 0,0 0 0,0 1 1,0-1-1,0 0 0,0 0 0,1 1 1,-1-1-1,0 0 0,0 0 0,0 1 1,0-1-1,0 0 0,0 0 0,0 1 1,0-1-1,0 0 0,0 1 0,0-1 1,0 0-1,-1 0 0,1 1 0,0-1 1,0 0-1,-14 14 105,-31 13 51,38-23-112,-29 15 87,10-6-2,1 2 1,-30 22-1,49-33-106,1 0 1,0 0-1,0 1 1,0 0-1,1 0 1,0 0 0,0 0-1,0 1 1,1 0-1,0 0 1,0 0-1,0 0 1,0 0-1,1 0 1,-2 11-1,4-14-18,-1-1 0,1 1 0,0 0 0,0 0 0,0 0 0,0 0 0,1 0 0,-1 0 0,1 0 0,0-1 0,0 1 0,0 0 0,0-1 0,0 1 0,1 0 0,-1-1 0,1 1 0,-1-1 0,3 3 0,0-2 7,0 1-1,0-1 1,1 0 0,-1 0 0,1 0-1,-1-1 1,1 0 0,0 1 0,9 1-1,8 2-18,0-2-1,1-1 1,41 1-1,-57-4-25,87 1-1787,-32-8-6760,-46 4 1411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51.8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1 9700,'-3'2'6008,"-1"9"-3544,-5 36-2794,8-41 947,-6 31-367,-11 90 286,17-114-634,1-1 1,0 1 0,1-1-1,0 0 1,1 1 0,0-1-1,1 0 1,4 12-1,-6-22-74,0 0 1,0 0-1,0 0 0,1 0 0,-1 0 0,0 0 0,1 0 0,-1 0 0,1-1 0,-1 1 0,3 1 0,-3-2-272,1 0-1,-1 0 1,1-1-1,-1 1 1,1 0-1,-1-1 1,1 1-1,-1-1 1,1 0-1,0 1 1,-1-1-1,1 0 1,0 0 0,-1 0-1,4-1 1,17-5-8734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52.2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41 10117,'0'-2'269,"-1"1"0,0 0 0,1 0 0,-1 0 1,1-1-1,-1 1 0,1 0 0,0-1 0,-1 1 1,1 0-1,0-1 0,0 1 0,0 0 0,0-1 1,0 1-1,0 0 0,1-1 0,-1 1 0,1-2 1,0 2-204,-1 0 1,1 0 0,0 0 0,-1 1 0,1-1 0,0 0-1,0 0 1,-1 1 0,1-1 0,0 1 0,0-1 0,0 1-1,0-1 1,0 1 0,0 0 0,0-1 0,0 1 0,0 0-1,2-1 1,0 1-68,0 0 1,0 0-1,0 0 0,0 0 0,0 1 0,0-1 1,0 1-1,0-1 0,0 1 0,-1 0 0,1 0 1,0 1-1,0-1 0,-1 1 0,1-1 1,4 4-1,0 4 14,1-1 0,-2 1 0,1 0 0,-1 1-1,-1 0 1,1-1 0,-2 2 0,1-1 0,-2 1 0,1-1 0,-1 1 0,-1 0 0,0 0 0,0 0 0,-2 0 0,1 1 0,-1-1 0,-1 0 0,0 0 0,0 0 0,-1 0 0,0 0 0,-1 0 0,-1 0 0,0 0 0,0-1 0,-1 0 0,0 0 0,-1 0-1,0-1 1,0 0 0,-1 0 0,0 0 0,-16 14 0,5-9 156,0-1-1,-31 16 0,24-14 69,25-15-236,0 0 1,0 0-1,0 1 0,0-1 1,-1 0-1,1 0 1,0 0-1,0 0 0,0 0 1,0 0-1,0 0 1,0 1-1,0-1 0,0 0 1,0 0-1,0 0 0,0 0 1,0 0-1,0 0 1,0 1-1,0-1 0,0 0 1,0 0-1,0 0 1,0 0-1,0 0 0,0 1 1,0-1-1,0 0 0,0 0 1,0 0-1,0 0 1,0 0-1,0 1 0,0-1 1,0 0-1,0 0 1,0 0-1,0 0 0,0 0 1,0 0-1,1 0 0,-1 1 1,0-1-1,0 0 1,0 0-1,0 0 0,0 0 1,0 0-1,1 0 1,-1 0-1,0 0 0,0 0 1,0 0-1,0 0 0,0 0 1,0 0-1,1 0 1,-1 0-1,0 0 0,0 0 1,0 0-1,1 0 1,18 6-2,23 0-20,54 1 37,118-9 0,-83-7-9348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52.9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396 0 7876,'24'2'2808,"6"1"1078,-60 2-1995,-379 10-813,406-16-1126,6 1 7,11-3-24,23 0-13,367 13-419,-513-8 1024,-198 31 0,296-32-641,8-1-16,-1 1 0,1-1 0,0 1 0,-1 0 0,1 0 0,0 0 0,-1 0 0,1 1 0,-5 2 0,7-3-833,1-1 856,0 0 0,0 1 0,0-1 0,0 0 0,0 0 0,0 0 1,0 0-1,0 0 0,0 1 0,0-1 0,0 0 0,0 0 0,0 0 0,0 0 0,0 0 0,0 1 0,0-1 0,1 0 0,-1 0 0,0 0 0,0 0 0,2 2-2140,-1-2 2140,-1 0 0,0 0 0,0 0 0,0 0 0,0 0 0,0 0 0,1 0 0,-1 0 0,0 0 0,0 0 0,0-1 0,0 1 0,0 0 1,0 0-1,1 0-214,-1 0 158,14 1-8620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53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0 112 8852,'3'-112'9370,"3"248"-9324,6 0 0,33 144 0,-44-276-257,8 26-1188,2-14-5947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54.2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1 161 9060,'8'-13'488,"0"1"1,1 0-1,0 1 0,1 0 0,0 0 1,1 1-1,0 0 0,1 1 0,0 0 0,0 1 1,1 0-1,0 1 0,25-10 0,-32 15-465,0-1-1,1 1 1,-1 1 0,1-1-1,0 1 1,0 0-1,-1 1 1,1 0 0,0 0-1,0 0 1,0 1-1,-1-1 1,1 2 0,0-1-1,-1 1 1,1 0-1,-1 0 1,0 1 0,1 0-1,-1 0 1,-1 1-1,1-1 1,0 1 0,-1 0-1,0 1 1,0-1-1,0 1 1,0 0 0,-1 1-1,0-1 1,6 11-1,-4-4-6,0 0 0,-1 1 1,0 0-1,-1 0 0,0 1 0,-2-1 0,1 1 0,-2 0 0,1 0 0,-2-1 0,0 1 1,-1 0-1,0 0 0,-4 15 0,0-4 11,0 0 0,-2 0 1,-2-1-1,0 1 0,-1-2 0,-23 39 0,29-54-5,-1 0 0,0 0 1,0 0-1,-1-1 0,0 0 0,0 0 0,-1-1 0,0 1 0,0-1 0,0-1 0,-13 8 0,19-13-20,1-1 1,0 1-1,-1 0 1,1 0-1,0-1 1,0 1 0,-1-1-1,1 1 1,0 0-1,0-1 1,0 1 0,0 0-1,0-1 1,-1 1-1,1-1 1,0 1-1,0 0 1,0-1 0,0 1-1,0-1 1,0 1-1,0 0 1,0-1 0,0 1-1,1-1 1,-1 1-1,0 0 1,0-1-1,0 1 1,0 0 0,0-1-1,1 1 1,-1 0-1,0-1 1,0 1-1,1-1 1,7-19 19,267-446 109,-252 429-49,-31 56 91,1-1-1,0 2 0,2-1 0,0 1 0,-2 23 0,3-15-111,1 0 1,1-1-1,1 1 0,6 48 1,-3-62-18,1-1 0,0 0 0,1 0 0,1 0 0,0-1 1,1 1-1,0-1 0,1 0 0,0-1 0,1 0 0,0 0 0,1-1 1,0 0-1,12 11 0,-13-15-252,0 0-1,0-1 1,0 0 0,1 0 0,0-1 0,0 0-1,0-1 1,16 5 0,-15-6-654,-1-1 0,1 1-1,0-2 1,-1 0 0,1 0 0,0-1-1,-1 0 1,1 0 0,15-5 0,12-6-8273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54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60 9636,'-3'0'391,"-23"-14"4311,24 5-3216,17-1-1536,13 3 106,0 0 1,0 2 0,1 1-1,-1 2 1,1 0 0,42 4-1,-24-1-20,-16-1-14,16-1 58,62 8-1,-158 30 668,18-13-659,1 2-1,1 2 1,1 0 0,-27 38-1,44-52-59,2 0 0,-1 1 0,2 0 0,0 1 1,1 0-1,0 0 0,1 1 0,1 0 0,1 0 0,0 0 0,2 0 0,-2 18 0,4-30-22,0 0-1,0-1 1,0 1-1,1 0 1,-1-1-1,1 1 1,0-1-1,1 1 1,-1-1-1,1 1 1,0-1-1,0 0 1,0 0-1,0 0 1,1 0-1,0 0 1,0-1-1,4 6 1,-1-5 3,-1 0 0,1-1 0,-1 1 0,1-1 0,0 0 1,0-1-1,0 1 0,1-1 0,-1-1 0,0 1 0,12 0 0,7 0-83,-1-2 1,1 0-1,-1-2 0,1-1 0,46-11 0,-47 7-365,0-1 0,-1-1 0,41-21-1,-11-2-6775,-29 15-1896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55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0 10837,'-4'20'5719,"-11"29"-4597,0-1-810,0 12 58,-9 79 0,21-110-394,1-1 1,2 1 0,1 0-1,1-1 1,6 31 0,-8-59-1,0 1 0,0 0 0,0-1 1,-1 1-1,2-1 0,-1 1 0,0-1 0,0 1 1,0-1-1,0 1 0,0-1 0,0 1 0,0-1 0,1 1 1,-1-1-1,0 1 0,1-1 0,-1 1 0,0-1 1,1 1-1,-1-1 0,0 1 0,1-1 0,-1 0 0,1 1 1,-1-1-1,0 0 0,1 1 0,-1-1 0,1 0 1,-1 0-1,1 0 0,-1 1 0,1-1 0,0 0 0,0 0 1,0-1-368,0 1 1,-1-1-1,1 0 1,0 0 0,0 1-1,-1-1 1,1 0-1,-1 0 1,1 0 0,-1 0-1,1 0 1,-1 0-1,1 0 1,-1 0 0,0 0-1,0 0 1,1 0-1,-1 0 1,0-2 0,2-15-9495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57.5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564 11 6195,'25'-5'5325,"-39"2"-2627,-43 2-1709,-22 1-724,-28-2 519,-169 21 0,432-4-984,226-23-8,-509 14 516,-137 25 1,200-22-275,-75 14-3724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58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91 9604,'62'-9'5287,"68"-11"-5345,261-42 1222,-399 72-809,0 0 1,-1 0-1,-19 15 1,-61 47 50,-100 89 92,186-159-492,0 1 0,0 0 0,1 0-1,-1 0 1,0 0 0,1 1 0,0-1 0,0 1 0,0-1-1,0 1 1,1 0 0,-2 4 0,3-6-7,0-1 1,0 1-1,1 0 0,-1-1 1,0 1-1,1-1 1,-1 1-1,1 0 1,-1-1-1,1 1 0,0-1 1,0 0-1,0 1 1,0-1-1,0 0 0,0 1 1,0-1-1,0 0 1,0 0-1,1 0 0,-1 0 1,0 0-1,1 0 1,-1 0-1,1-1 0,-1 1 1,1 0-1,-1-1 1,1 1-1,-1-1 0,1 0 1,3 1-1,19 5 10,2 0 0,-1-2-1,0-1 1,1-1 0,34-1 0,131-16 18,-168 13-279,1-2 0,-1 0-1,0-2 1,40-14 0,-3-14-8382,-47 24 86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59.0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10229,'-2'77'8101,"6"168"-8137,2-214-2073,4-12-4704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46.6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47 9348,'-1'-3'538,"0"-1"-1,0 1 0,1 0 0,-1-1 1,1 1-1,0 0 0,0-1 0,0 1 1,1 0-1,-1-1 0,1 1 1,1-4-1,10 38 202,-6-3-704,-1 2 0,-1-1-1,-1 1 1,-2-1 0,-1 1 0,-1 0 0,-2-1 0,-1 1 0,-1-1 0,-1 0 0,-2-1-1,-18 46 1,8-52 31,17-22-66,1 0-1,-1 0 0,1 0 1,-1 1-1,1-1 0,-1 0 1,1 0-1,-1 0 0,1 0 1,-1 0-1,1 0 0,-1 0 1,1 0-1,-1 0 0,1 0 1,-1 0-1,1 0 0,-1 0 1,1 0-1,-1-1 0,1 1 1,-1 0-1,1 0 0,-1-1 1,1 1-1,-1 0 0,1 0 1,0-1-1,-1 1 0,1-1 1,-1 1-1,1 0 0,0-1 1,0 1-1,-1-1 0,1 1 1,0-1-1,0 1 0,-1 0 1,1-1-1,0 1 0,0-1 1,0 0-1,0 1 0,0-1 1,0 1-1,0-1 0,0 1 1,0-1-1,0 0 0,0-2-23,0 0 0,0 0 0,1 0 0,-1 0 0,1 1 0,0-1 0,-1 0 0,2 0 1,-1 0-1,0 1 0,0-1 0,1 0 0,-1 1 0,1 0 0,0-1 0,2-2 0,38-40-363,-36 39 320,48-46-282,-19 19 349,-1-1-1,-1-2 1,51-74 0,-83 110 15,-1 0-1,0 0 1,0 0-1,0 0 1,1 0-1,-1 0 0,0 0 1,0 0-1,0-1 1,1 1-1,-1 0 1,0 0-1,0 0 1,0 0-1,0 0 1,0-1-1,1 1 1,-1 0-1,0 0 1,0 0-1,0 0 1,0-1-1,0 1 1,0 0-1,0 0 1,0 0-1,0-1 0,0 1 1,0 0-1,1 0 1,-1-1-1,0 1 1,-1 0-1,1 0 1,0 0-1,0-1 1,0 1-1,0 0 1,0 0-1,0 0 1,0-1-1,0 1 1,0 0-1,0 0 1,0 0-1,0-1 1,-1 1-1,1 0 0,0 0 1,0 0-1,0 0 1,0 0-1,-1-1 1,1 1-1,0 0 1,0 0-1,0 0 1,0 0-1,-1 0 1,1 0-1,0 0 1,0 0-1,-1 0 1,1 0-1,0 0 1,0 0-1,0 0 1,-1 0-1,1 0 0,-23 10 225,-25 23-178,40-26-28,1 0-1,0 0 1,0 1 0,1 0 0,0 0 0,1 1-1,-1 0 1,2 0 0,-1 0 0,1 0 0,1 1-1,0-1 1,0 1 0,1 0 0,-2 15 0,3-20-31,1 1 1,0-1 0,1 0 0,-1 1 0,1-1 0,0 0 0,0 0-1,1 1 1,-1-1 0,1 0 0,0 0 0,1-1 0,-1 1 0,1 0-1,0-1 1,0 0 0,0 1 0,1-1 0,-1-1 0,1 1 0,0 0-1,0-1 1,0 0 0,1 0 0,-1 0 0,1 0 0,0-1 0,0 0-1,0 0 1,0 0 0,7 1 0,-5-1-172,0 0-1,1-1 1,-1 0-1,1 0 1,0-1-1,-1 0 1,1-1-1,-1 1 1,12-3-1,36-14-7430,-28 6-1364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59.6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551 52 9460,'1'-1'158,"-1"1"-1,1 0 1,-1-1-1,1 1 1,-1-1-1,1 0 1,-1 1-1,1-1 0,-1 1 1,0-1-1,1 0 1,-1 1-1,0-1 1,0 0-1,1 1 1,-1-1-1,0 0 1,0 0-1,0 1 1,0-1-1,0 0 0,0 1 1,0-1-1,0 0 1,0 0-1,0 1 1,0-1-1,0 0 1,-1 1-1,1-1 1,-1-1-1,-20-13 1128,12 11-1280,1 2 0,0-1 0,-1 1 1,-13-1-1,-23 3 98,0 2 0,-86 14 0,-9 2 73,132-18-155,5 0-18,-1 0 1,1 0-1,0 1 1,-1-1-1,1 1 1,-1 0-1,1-1 1,0 1-1,-6 3 1,8-3-8,0 0 1,1 1 0,-1-1 0,0 0-1,0 0 1,1 1 0,-1-1 0,0 0-1,1 1 1,0-1 0,-1 1 0,1-1-1,0 1 1,0-1 0,-1 1 0,1-1-1,0 1 1,1-1 0,-1 1 0,0-1-1,0 1 1,1-1 0,-1 1 0,1-1-1,0 2 1,4 21 45,-2 1 1,0-1-1,-1 1 1,-2-1-1,-1 1 0,-4 34 1,-41 143 936,44-195-945,-4 14 87,0 1 1,2 0-1,1 0 1,-2 38-1,5-56-112,0 0 1,0-1-1,0 1 0,1 0 0,-1 0 0,1 0 0,0 0 1,0 0-1,0-1 0,1 1 0,-1 0 0,1-1 1,0 1-1,0-1 0,0 0 0,0 1 0,1-1 0,-1 0 1,1 0-1,0-1 0,0 1 0,0-1 0,0 1 1,0-1-1,1 0 0,-1 0 0,1 0 0,-1-1 0,1 1 1,0-1-1,-1 0 0,1 0 0,0 0 0,5 0 0,15 1-51,0-1 0,0-2 0,-1 0-1,1-1 1,0-2 0,-1 0 0,0-2-1,0 0 1,0-1 0,-1-2-1,0 0 1,21-13 0,-38 19-78,0 0-1,-1-1 1,1 1 0,-1-1-1,0 0 1,0 0 0,0-1 0,-1 1-1,1-1 1,-1 0 0,3-6-1,-5 9-139,0-1 0,0 0 0,0 0 0,0-1 0,0 1 0,-1 0 0,0 0 0,1 0 0,-1-4 0,-1 4-351,1 0 0,-1-1 1,0 1-1,1 0 0,-1 0 0,-1 0 1,1 0-1,0 0 0,-4-5 1,-12-14-7178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6:59.9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8 8980,'-3'0'4034,"10"0"-3314,7 3-304,4 0-127,9 2-49,7 1-16,5-1 0,7-1-48,2-1-112,1-4-208,-2-5-1553,-3-4-496,-5 1-1633,-7-1-3665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7:02.3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1 9124,'-1'2'4398,"-8"15"-4042,-12 26-39,1 1-1,3 1 0,1 1 1,2 0-1,-13 88 1,24-105-172,1-1 1,1 0-1,2 1 1,1-1-1,1 1 1,1-1-1,1 0 1,2 0-1,1-1 1,1 0-1,15 32 1,-11-34-1006,0 0 1,2-1 0,21 28-1,-31-45 423,1 0 1,-1 0-1,2-1 0,-1 0 0,1 0 1,0-1-1,0 0 0,0 0 1,1 0-1,0-1 0,0 0 0,0-1 1,0 0-1,13 3 0,1-2-7081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7:02.8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 9252,'66'-1'5934,"9"-2"-4652,101-2-1583,-62 4 918,-150 36 551,-63 32-682,-36 27-117,119-81-324,0 0 0,1 2 1,1 0-1,0 1 0,-19 27 0,31-39-40,0-1 0,-1 1-1,2-1 1,-1 1 0,0 0-1,1 0 1,-1 0 0,1 0 0,0 0-1,0 0 1,1 0 0,-1 0 0,1 0-1,0 0 1,0 0 0,1 0-1,-1 0 1,1 0 0,2 8 0,-1-8-1,0 1 0,1-1 0,0 0 1,0 0-1,0 0 0,0 0 0,1 0 1,0-1-1,-1 1 0,1-1 1,1 0-1,-1 0 0,0 0 0,1-1 1,8 4-1,1 0-45,0-1 1,1-1 0,0 0-1,-1 0 1,2-2-1,-1 0 1,0-1 0,0 0-1,1-1 1,-1-1-1,0 0 1,0-1-1,0-1 1,16-5 0,-14 3-2445,0 0 1,-1-2 0,31-17-1,-30 15-6196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7:03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10085,'0'0'129,"0"-1"1,0 1-1,0 0 1,0-1 0,0 1-1,0 0 1,0 0 0,0-1-1,-1 1 1,1 0 0,0-1-1,0 1 1,0 0-1,1 0 1,-1-1 0,0 1-1,0 0 1,0 0 0,0-1-1,0 1 1,0 0-1,0-1 1,0 1 0,0 0-1,1 0 1,-1-1 0,0 1-1,0 0 1,0 0-1,1 0 1,-1-1 0,0 1-1,0 0 1,0 0 0,1 0-1,-1 0 1,0-1-1,0 1 1,1 0 0,-1 0-1,18-4 1037,19 5-1219,-31-1 68,1 1 1,-1 0 0,1 0-1,-1 0 1,0 1 0,0 0-1,1 0 1,-1 1 0,0 0-1,-1 0 1,1 0 0,-1 1-1,1 0 1,-1 0 0,0 0-1,0 1 1,-1-1 0,1 1-1,-1 0 1,7 12 0,-8-12 2,-1 1 0,0 0 1,0 0-1,0 0 1,-1 0-1,0 0 0,0 0 1,0 0-1,-1 1 1,0-1-1,0 0 0,-1 0 1,0 1-1,0-1 1,0 0-1,0 0 0,-1 0 1,0 0-1,-1-1 1,1 1-1,-1 0 0,-4 5 1,-2 2 120,-1 0 0,-1-1 0,0 0 0,0-1 1,-1 0-1,-25 17 0,-11 10 330,47-37-462,0-1-1,0 1 1,1 0-1,-1-1 1,0 1-1,0 0 1,0 0-1,0-1 1,1 1-1,-1 0 0,0 0 1,1 0-1,-1 0 1,1 0-1,-1 0 1,1 0-1,-1 0 1,1 0-1,0 0 1,0 0-1,-1 0 1,1 0-1,0 0 1,0 1-1,0-1 1,0 0-1,0 0 1,0 0-1,0 0 1,1 2-1,0-2-4,1 1-1,-1-1 1,1 0 0,-1 1-1,1-1 1,0 0-1,0 0 1,-1 0 0,1 0-1,0 0 1,0 0 0,0-1-1,0 1 1,4 0-1,9 2-79,0-1 0,0-1 0,20 0-1,-14-2-432,-1-1 0,1 0 0,-1-2 0,37-11 0,-37 7-2338,0 0 1,26-15-1,-15 4-4653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7:03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1 9684,'9'1'788,"0"1"-1,-1 0 0,1 0 0,-1 1 1,9 4-1,-10-4-583,-1 1 0,-1 0 0,1-1 1,0 2-1,-1-1 0,5 6 0,-2-2-105,-1 1-1,-1 0 1,0 1 0,0-1-1,-1 1 1,0 0 0,0 1-1,4 17 1,0 5 89,-2 1 0,-1 0 0,-1 0 0,-2 0 0,-2 1 0,-1-1 0,-8 63 0,1-48-85,-3-1-1,-1-1 1,-3 0-1,-38 88 1,45-119-148,-1 1 1,-1-1-1,-1-1 1,0 1-1,-1-2 1,0 1-1,-1-2 0,-1 1 1,-20 15-1,23-24 71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7:04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586 0 7940,'24'8'5622,"-24"-8"-5559,-43-2 1499,12-1-1347,-270 12 966,66 0-1031,278-12-8834,-17 0 651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7:04.9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4 6755,'1'-3'9566,"1"16"-7635,0 22-2228,-6 38 246,1-29 407,1 1 1,6 47-1,-2-76-1030,0-1-1,2 1 0,7 23 1,-6-29-582,-1 1 0,1-1 0,0-1 1,1 1-1,14 17 0,1-4-7468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7:05.4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298 74 9925,'0'-3'234,"0"0"1,1 0 0,-1 0 0,0 0 0,0 1 0,0-1 0,-1 0 0,1 0-1,-1 0 1,0 1 0,0-1 0,1 0 0,-2 0 0,1 1 0,0-1 0,0 1-1,-1-1 1,0 1 0,1 0 0,-4-3 0,3 3-136,-1 0-1,0 0 1,0 1 0,1 0-1,-1-1 1,0 1 0,0 0-1,0 0 1,-1 1 0,1-1-1,0 1 1,0-1 0,0 1-1,0 0 1,-5 1 0,-3 0-2,0 1 0,0 0 0,0 1 1,0 0-1,1 1 0,-1 0 0,1 1 1,0 0-1,-12 8 0,13-6-41,0 0 0,1 1 0,-1 0 0,1 0 0,1 0 0,0 1 0,0 1 0,0-1 0,1 1 0,1 0 0,0 0 0,-7 22 0,9-24-49,1 1 1,0 0-1,1 0 1,-1 0-1,2 0 0,0 0 1,0 0-1,0 0 1,1 0-1,0 0 0,1 0 1,0-1-1,1 1 1,-1 0-1,2-1 0,7 15 1,-6-13-12,2 0 0,0 0 0,0-1 0,0 0 0,1 0 0,1-1 0,-1 0 0,1 0 0,1-1 0,-1 0 0,1-1 0,1 0 0,-1-1 0,13 5 0,-16-7-9,-1-1 0,1 0 1,0-1-1,0 0 0,-1 0 0,1 0 0,0-1 0,0 0 0,0 0 0,0-1 0,0 0 0,-1 0 1,1-1-1,0 1 0,-1-1 0,1-1 0,-1 1 0,0-1 0,0-1 0,0 1 0,0-1 0,0 0 1,-1 0-1,1 0 0,3-6 0,3-4 13,-2 0 1,0-1-1,0 0 1,-1-1-1,-1 0 1,6-19 0,-4 12 7,1 0 1,22-35 0,-29 53-8,0-1 0,1 1 0,-1 0 0,1 0 0,0 0 0,0 1 0,0 0 0,1 0 0,-1 0 0,1 1 0,0 0 0,0 0 0,1 0 0,7-2 0,-9 4 1,-1 1-1,1-1 1,0 1-1,-1 0 0,1 0 1,-1 1-1,1-1 1,0 1-1,-1 0 1,1 0-1,-1 1 1,0-1-1,1 1 0,-1 0 1,0 0-1,0 1 1,0-1-1,-1 1 1,1 0-1,0 0 1,-1 0-1,0 0 0,0 0 1,0 1-1,0 0 1,0-1-1,-1 1 1,0 0-1,3 5 1,-2-3 0,0-1 1,0 1-1,-1 0 1,0 0-1,0-1 1,0 1-1,-1 1 1,0-1-1,0 0 1,0 0-1,-1 0 1,0 0-1,0 1 1,-1-1-1,1 0 1,-1 0-1,-1 0 1,1 0-1,-1 0 1,0 0-1,-4 8 1,1-8 37,0 0 1,-1 0 0,1 0-1,-1-1 1,0 0-1,0 0 1,-1-1 0,1 0-1,-1 0 1,0 0-1,0-1 1,-1 0-1,1 0 1,-1-1 0,1 0-1,-11 2 1,8-3-330,0 0 1,1 0 0,-1-1 0,0 0-1,-16-3 1,19 2-643,1 0-1,-1-1 1,1 0-1,0 0 1,0 0-1,0-1 1,0 0-1,-9-6 1,4-1-7641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7:05.9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 10949,'0'-1'85,"0"0"0,-1 0 1,1 0-1,0-1 0,0 1 0,0 0 1,0 0-1,0 0 0,1 0 0,-1 0 0,0 0 1,0 0-1,1 0 0,-1 0 0,0 0 1,1 0-1,-1 0 0,1 0 0,0 0 0,-1 0 1,2-1-1,-1 3 33,-1-1 1,1 0 0,0 0-1,0 1 1,-1-1 0,1 0-1,0 1 1,-1-1 0,1 1-1,0-1 1,-1 1-1,1-1 1,-1 1 0,1-1-1,-1 1 1,1 0 0,-1-1-1,1 1 1,-1 0-1,1 1 1,23 47 2990,-20-34-3101,0 0 0,0 0 0,-2 0-1,0 0 1,0 1 0,-2-1-1,0 1 1,-1-1 0,0 0-1,-1 1 1,-1-1 0,0 0-1,-1 0 1,-1 0 0,0-1-1,-12 24 1,5-23 58,8-16 34,14-26-44,13-9-84,2 0 0,1 2 0,1 1 0,2 1 0,1 1 1,43-32-1,-72 62 23,-1 0 0,1 0 0,0 1-1,0-1 1,0 0 0,0 1 0,0-1 0,0 0 0,0 1 0,0 0 0,1-1 0,-1 1 0,0 0 0,0-1 0,0 1-1,0 0 1,1 0 0,-1 0 0,0 0 0,0 0 0,0 0 0,0 0 0,2 1 0,-2 0 0,0 0 0,0-1 0,-1 1 1,1 0-1,0 0 0,0 0 0,-1 0 1,1 0-1,-1 0 0,1 0 0,-1 0 1,1 0-1,-1 0 0,0 1 0,1-1 1,-1 0-1,0 0 0,0 2 0,1 10-12,-1 0 0,-1-1 0,-2 19 0,1-18 28,-6 40-9,-3 40-224,10-86 81,1 0 0,0 1 0,1-1 0,-1 0 0,1 0 0,1 0 0,0 0 0,0 0 0,5 12 0,-6-18 69,0 0-1,0 1 0,0-1 0,0 0 0,0 0 1,0 0-1,1 0 0,-1 0 0,0 0 1,1 0-1,-1 0 0,1 0 0,-1-1 0,1 1 1,0-1-1,-1 1 0,1-1 0,0 1 1,-1-1-1,1 0 0,0 0 0,-1 0 0,1 0 1,0 0-1,-1 0 0,1 0 0,0-1 1,-1 1-1,1-1 0,-1 1 0,1-1 0,2-1 1,9-3-514,-1-1 1,0 0 0,13-9-1,-11 6-297,67-41-4904,-38 21 534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47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0 9476,'26'9'4736,"-2"11"-3491,13 31-1379,-34-46 490,14 23-137,-2 0-1,-1 2 1,-1-1-1,-1 1 1,-2 1 0,-1 0-1,-2 1 1,-1 0-1,-1 0 1,-1 0-1,-3 0 1,0 1-1,-6 47 1,1-48-443,-1-1 0,-2 0 1,-1 0-1,-2-1 0,-24 54 0,21-59-1007,0-1 0,-2 0-1,-1-1 1,-1 0 0,-1-2 0,-39 38-1,6-16-7529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7:06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318 237 5891,'7'-14'881,"-1"0"0,-1 0 0,0-1 1,-1 0-1,-1 0 0,3-21 0,-6 31-731,1 1-1,-1-1 1,0 0-1,-1 1 0,1-1 1,-1 0-1,0 1 0,0-1 1,-1 1-1,1 0 1,-1-1-1,0 1 0,0 0 1,0 0-1,-1 0 1,1 0-1,-1 0 0,0 1 1,0-1-1,0 1 0,-1 0 1,1 0-1,-1 0 1,0 0-1,-6-3 0,9 5-125,0 0 1,0 1-1,-1-1 0,1 0 0,0 1 0,-1-1 1,1 1-1,0-1 0,-1 1 0,1 0 0,0-1 1,-1 1-1,1 0 0,-1 0 0,1 0 0,-1 0 1,1 0-1,0 0 0,-1 1 0,1-1 0,-1 0 0,1 1 1,0-1-1,-1 1 0,1 0 0,0-1 0,-2 2 1,1 0-8,0 0 0,1 0 0,-1 1 0,1-1 1,-1 0-1,1 1 0,0-1 0,-1 1 0,1 0 0,1-1 1,-1 1-1,0 0 0,0 2 0,0 6-1,0 1-1,0-1 1,1 0 0,0 0-1,1 0 1,3 13-1,2-3 22,2 0 0,1-1 0,0 0-1,2 0 1,15 22 0,-15-27-9,-1 1 0,-1 0 0,-1 0 0,0 1 0,-1 0 1,0 1-1,6 32 0,-12-44-12,-1 0 1,1-1-1,-1 1 0,-1 0 1,1 0-1,-1 0 0,0-1 1,0 1-1,-1 0 0,0-1 1,0 1-1,0-1 0,0 0 1,-1 0-1,0 0 0,-4 6 1,1-4 10,-1 0 1,1 0 0,-1-1 0,0 0 0,-1 0 0,1-1-1,-1 0 1,0 0 0,-13 5 0,4-4-23,0 1 0,0-2 0,0-1 0,-1 0 0,0-1 0,1 0 0,-1-2 0,0 0 0,0-1 0,-19-3 0,33 3-97,-1-1 0,1 0 0,0 0 1,-1 0-1,1-1 0,0 1 0,0-1 0,0 0 1,0 0-1,-7-5 0,10 6-10,0 0 0,1 0 0,-1-1 0,0 1 0,0 0 0,0 0 0,1-1 0,-1 1 0,1 0 0,-1-1 0,1 1 0,-1-1 0,1 1 1,0 0-1,0-1 0,0 1 0,0-1 0,0 1 0,0-1 0,0 1 0,0-1 0,0 1 0,1-1 0,-1 1 0,1 0 0,-1-1 0,1 1 0,-1 0 0,1-1 0,0 1 0,0 0 0,-1 0 0,3-2 0,4-8-1663,1 0 1,1 1-1,15-15 0,14-8-4710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7:06.6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304 53 8884,'4'-20'1645,"5"-13"3498,-12 51-4741,-56 477 1177,58-479-1586,-7 190 241,9-187-334,0 1 0,1-1 0,1 1 0,1-1-1,1 0 1,1 0 0,0 0 0,12 21-1,4-8-1762,-21-32 1498,0 1 0,-1 0 1,1 0-1,0-1 0,0 1 1,0 0-1,0-1 0,0 1 1,1-1-1,-1 0 0,0 1 1,0-1-1,0 0 0,0 0 1,0 1-1,1-1 0,1 0 1,9-5-8171</inkml:trace>
  <inkml:trace contextRef="#ctx0" brushRef="#br0" timeOffset="1">2 459 10325,'-2'-9'2273,"2"3"16,6-2-1601,8 5-416,6-1-112,7 2-32,8-2-48,4 1 16,5 1-32,3 1-128,3 1-240,8 1-752,0-1-1281,-7 8-1825,-5-1-4274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7:07.0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35 150 8836,'12'-14'1597,"0"1"1,2 1-1,22-18 0,-22 20-1421,1 0 1,0 1-1,0 1 0,1 1 1,0 0-1,0 0 1,0 2-1,1 0 0,0 1 1,0 1-1,34-2 0,-46 5-157,1 0 0,-1 1 0,0 0 0,1 0 0,-1 0 0,0 1 0,0-1 0,1 1 0,-1 1 0,-1-1 0,1 1 0,0 0 0,-1 0 0,6 4 0,-8-5-15,0 0 0,-1-1 0,1 1 0,0 0 0,-1 0 0,1 0 0,-1 1-1,0-1 1,0 0 0,0 0 0,0 1 0,0-1 0,0 1 0,0-1 0,-1 1 0,1-1 0,-1 1 0,0-1 0,0 1 0,0-1 0,0 1 0,0 0 0,-1-1 0,1 1 0,-1-1-1,0 1 1,1-1 0,-1 0 0,0 1 0,0-1 0,-3 4 0,-7 10 19,-1 0-1,-1-1 0,0 0 1,-1-2-1,-1 1 1,0-2-1,-1 0 1,-22 14-1,-37 29 43,75-55-66,0 0 0,0 0 0,0 0 0,0 0 0,-1 0 0,1 0 0,0 0 0,0 1 0,0-1 0,0 0 0,0 0 0,0 0 0,0 0 0,0 0 0,0 0-1,0 1 1,0-1 0,0 0 0,0 0 0,0 0 0,0 0 0,0 0 0,0 0 0,0 1 0,0-1 0,0 0 0,0 0 0,0 0 0,0 0 0,0 0 0,0 0 0,1 1 0,-1-1 0,0 0 0,0 0 0,0 0 0,0 0 0,0 0 0,0 0 0,0 0 0,0 0 0,1 0 0,-1 0 0,0 1 0,0-1 0,0 0 0,0 0 0,0 0 0,0 0 0,0 0 0,1 0 0,-1 0-1,0 0 1,0 0 0,0 0 0,1 0 0,14 4-23,16-1 14,-19-2 11,0 0 0,0 1 0,0 0 0,0 1 0,-1 0 1,1 1-1,11 5 0,-20-8-1,0 1-1,-1-1 1,1 1 0,-1 0 0,1-1-1,-1 1 1,0 0 0,0 1-1,0-1 1,0 0 0,0 1 0,0-1-1,0 1 1,-1-1 0,0 1 0,1 0-1,-1 0 1,0-1 0,0 1-1,0 0 1,-1 0 0,1 0 0,-1 0-1,0 0 1,0 0 0,0 0-1,0 0 1,0 0 0,0 0 0,-1 0-1,0 0 1,1 0 0,-3 6 0,0 0 63,-1 0 1,0 0-1,0 0 1,0 0 0,-1-1-1,-1 1 1,1-1-1,-2-1 1,1 1 0,-1-1-1,0 0 1,0-1-1,0 1 1,-1-1 0,0-1-1,-1 0 1,1 0-1,-1 0 1,0-1 0,-12 4-1,6-4-349,1 0 0,-1-1 0,0-1 0,-1 0 0,1-1-1,-23-1 1,17-1-2258,1-1 0,-27-7 0,16 2-7066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7:16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13070 175 7027,'0'10'238,"-1"-1"0,0 0-1,-1 1 1,0-1 0,0 0 0,-1 0-1,0 0 1,-1 0 0,0 0 0,0-1-1,-1 0 1,0 1 0,0-2-1,-1 1 1,0-1 0,-12 12 0,7-10-123,0 0 0,-1 0 0,0-1 1,0 0-1,0-1 0,-1-1 0,0 0 1,-1 0-1,1-1 0,-20 4 0,-53 7 205,-145 8-1,-88-19 355,309-5-658,-549 12 392,96-6-263,-432-10 188,-30-4-286,882 8-46,-111 1 2,-250 9 10,-206 14-13,-499-33 12,629-9-8,-116 2 0,-566-12 8,541 24-7,-530-14 67,59 28 124,872-2-181,-298-3 0,463-5-14,-449 0-1,462 1 50,0-3 1,0-1-1,0-3 1,1-1-1,0-2 1,1-1-1,-1-3 0,2-1 1,0-2-1,-39-22 1,73 35-45,-1-1 0,1 0 0,0 0 0,-1-1 0,2 0 0,-1 1 0,1-2 0,-1 1 0,1 0 0,1-1-1,-1 0 1,-4-10 0,3 1 144,0-1-1,0 0 0,-2-26 0,-7-23-2331,12 57 1101,-1 0 1,0 0 0,-1 0-1,0 0 1,-8-12-1,-9-6-6418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7:56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34 8996,'0'-3'281,"-5"-27"5884,1 30-3627,-3 19-2064,-79 379 1246,79-343-2085,2 0 0,2 0 0,3 0 0,2 0 0,13 77 0,-14-127 69,9 31-1967,3-19-4542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7:56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5 174 9636,'-2'-8'421,"1"0"-1,0 0 0,1 0 0,0 0 0,0 0 0,1 0 0,0 0 0,0 0 0,1 1 1,0-1-1,0 0 0,1 1 0,0-1 0,7-12 0,-7 17-403,-1-1 0,1 1 0,0 0-1,0 0 1,0 0 0,0 0 0,1 1 0,-1-1-1,1 1 1,0 0 0,-1 0 0,1 0 0,0 0-1,0 1 1,0-1 0,0 1 0,1 0 0,-1 1-1,0-1 1,0 1 0,1-1 0,-1 1 0,0 0-1,0 1 1,1-1 0,-1 1 0,0 0 0,0 0-1,6 2 1,4 2 13,0 1 0,0 0 0,0 1 1,-1 1-1,0 0 0,-1 1 0,1 0 0,-2 1 0,1 0 0,-2 0 0,1 2 0,14 20 0,-14-18-4,-2 0-1,0 1 1,-1 0 0,0 1-1,-1 0 1,-1 0-1,0 0 1,-1 1-1,-1 0 1,4 33 0,-8-44-14,0 1 1,-1-1-1,1 0 1,-1 1-1,-1-1 1,1 0-1,-1 1 1,0-1-1,0 0 1,-1 0-1,0-1 1,0 1 0,0-1-1,-1 1 1,0-1-1,0 0 1,0 0-1,0 0 1,-1-1-1,0 0 1,0 0-1,0 0 1,0 0-1,-1-1 1,1 0 0,-1 0-1,0 0 1,-7 1-1,-9 4-103,-1-1-1,1-1 0,-2-1 1,1-1-1,0-1 1,-34 0-1,51-3-108,-32-1-689,36 1 512,0 0-1,0 0 1,1-1 0,-1 1 0,0 0-1,1-1 1,-1 0 0,1 1 0,-1-1-1,1 0 1,-1 0 0,1 0 0,-1 0-1,1 0 1,0 0 0,-1 0-1,1 0 1,-1-2 0,-1-10-8187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7:56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26 7844,'7'-20'3706,"-7"20"-3648,0 0 0,0-1-1,0 1 1,0 0 0,0 0 0,0-1 0,0 1 0,-1 0 0,1 0 0,0 0 0,0-1 0,0 1 0,0 0 0,0 0 0,-1 0 0,1-1 0,0 1 0,0 0 0,0 0 0,0 0 0,-1 0 0,1 0 0,0 0 0,0-1 0,-1 1 0,1 0-1,0 0 1,0 0 0,0 0 0,-1 0 0,1 0 0,0 0 0,0 0 0,-1 0 0,1 0 0,0 0 0,0 0 0,-1 0 0,1 0 0,0 0 0,-3 1 48,1 0-1,-1 0 1,1 0 0,0 0 0,0 1 0,0-1-1,-1 0 1,1 1 0,0 0 0,1-1 0,-1 1-1,0 0 1,-1 2 0,-15 22 96,2 1 0,0 0-1,2 1 1,1 1 0,1 0-1,2 1 1,1 0 0,1 0 0,2 1-1,1 0 1,1 0 0,0 37 0,5-42-116,2 0 0,0 0 1,1 0-1,2 0 1,1-1-1,0 0 1,2-1-1,1 1 1,21 35-1,-19-40-428,0-1 0,2-1 0,0 0-1,27 26 1,-28-32-1032,2 0-1,0 0 0,0-1 0,1-1 1,33 16-1,-9-10-7544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7:57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19 9604,'-17'-11'3758,"7"4"-495,34 8-2731,16 3-476,-1-2 0,53-5 1,-49 1-28,63 4 0,-105-2-27,1 0-1,-1 0 1,0 0-1,1 1 1,-1-1 0,1 0-1,-1 0 1,0 1 0,1-1-1,-1 1 1,0-1-1,0 1 1,1 0 0,-1 0-1,0-1 1,0 1 0,0 0-1,0 0 1,0 0-1,0 0 1,0 0 0,0 0-1,0 0 1,1 2 0,-2-1 2,0 0-1,1 0 1,-1 0 0,0 0 0,0 0 0,0 0 0,-1 0 0,1 0 0,0 0 0,-1 0-1,1 0 1,-1-1 0,0 1 0,0 0 0,-1 3 0,-6 8 28,-1 1 0,0-2 0,-18 19 0,18-19-10,-38 41 65,21-25-33,2 1 1,0 1-1,-20 35 1,40-57-38,-1 0 0,1 0 0,0 1 0,1 0 1,0 0-1,0 0 0,1 0 0,0 0 0,0 1 1,1-1-1,1 1 0,-1-1 0,2 1 0,-1-1 0,1 0 1,1 1-1,3 12 0,-3-17-5,0-1 0,1 1 0,-1 0 1,1-1-1,1 1 0,-1-1 0,0 0 0,1 0 0,0-1 1,0 1-1,0-1 0,0 1 0,1-1 0,-1-1 0,1 1 0,-1 0 1,1-1-1,0 0 0,0-1 0,0 1 0,1-1 0,-1 0 1,0 0-1,6 0 0,18 2-150,0-1 1,-1-1 0,37-5 0,-36 2-360,-4 0-312,3-1-1957,-8 4-2487,-5 3-3412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7:57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9925,'-2'10'7210,"0"29"-5468,-1 3-1618,-7 48-244,-35 143 0,44-230-2092,1-6-173,3-9-3218,1-1-2942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7:57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0 8484,'9'5'5048,"21"28"-4147,-29-32-615,12 17-18,0 2 0,-1-1 1,-1 1-1,-1 1 0,-1 0 1,0 0-1,-2 1 0,0 0 0,4 32 1,-5-20-126,-2 0-1,-2 1 1,-1 0 0,-1-1 0,-9 56 0,5-66-168,-1 0 0,-1-1 1,-1 1-1,-1-1 0,-1-1 0,-1 0 1,-1 0-1,-1-1 0,-1 0 0,-1-1 1,0 0-1,-2-1 0,-34 32 0,34-43-1616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58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3161 36 6723,'2'-2'145,"17"-11"3114,-19 10-1803,-14 7-1239,-24 7-190,-1-1-1,0-3 1,-69 6 0,46-7-19,-691 37 392,532-37-272,-522-11 506,674 3-574,-494-23 244,516 23-291,-52-3-326,1-3 0,-143-32 0,210 29-597,17 2-675,14 9 1504,0 0 1,-1 0 0,1 0-1,0 0 1,0 0 0,0 0-1,0 0 1,0 0 0,-1 0-1,1 0 1,0-1 0,0 1-1,0 0 1,0 0 0,0 0 0,0 0-1,0 0 1,0-1 0,0 1-1,0 0 1,0 0 0,-1 0-1,1 0 1,0 0 0,0-1-1,0 1 1,0 0 0,0 0-1,0 0 1,0 0 0,0-1-1,0 1 1,0 0 0,0 0 0,1 0-1,-1 0 1,0 0 0,0-1-1,0 1 1,0 0 0,0 0-1,0 0 1,0 0 0,0 0-1,0-1 1,0 1 0,1 0-1,-1 0 1,0 0 0,0 0 0,0 0-1,0 0 1,1 0 0,14-4-5587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7:58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667 3 5923,'-18'-2'6804,"-10"3"-3561,-80 12-3658,64-7 1214,-45 5-579,36-2-177,-1-2 1,0-3 0,-1-2-1,-71-7 1,92-6-636,31 2-728,20-1-1381,5 1-1859,6-1-3043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7:59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575 15 8164,'0'0'140,"1"-1"1,-1 1 0,0 0-1,0-1 1,0 1 0,0 0-1,0-1 1,0 1 0,0 0 0,0-1-1,0 1 1,0 0 0,0-1-1,0 1 1,-1 0 0,1-1-1,0 1 1,0 0 0,0-1-1,0 1 1,-1 0 0,1-1-1,0 1 1,0 0 0,0 0-1,-1-1 1,1 1 0,0 0-1,-1 0 1,1 0 0,0-1-1,0 1 1,-1 0 0,-17-5 1282,-18 5-1193,34 0-31,-251 31 1406,44-3-1180,204-28-856,-33 2 1109,28-6-2611,21-8-4729,4 2-1803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00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8308,'7'-46'7318,"-7"46"-7257,0 0 0,0 0 1,0 0-1,0 0 0,0 0 0,0 0 0,1 0 0,-1 0 1,0 0-1,0 0 0,0 0 0,0 0 0,0 0 0,0 0 1,0 0-1,0 0 0,0 0 0,0 0 0,0 0 0,1 0 1,-1 0-1,0 0 0,2 29 474,0 103 137,-1-32-982,3 0 1,23 125 0,-25-215-1034,0 0-1,1 1 1,1-1 0,-1 0 0,10 16-1,8 2-7892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00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1392 0 8596,'-11'3'4871,"-15"-3"-3190,6-1-1222,-222 26 630,-363-11-1,472-19-1070,-147 1-359,276 5 36,-45 5 238,30 4-2013,19-9 1872,0-1 0,-1 0-1,1 1 1,0-1 0,-1 1-1,1-1 1,0 1 0,0 0-1,0-1 1,0 1 0,-1-1-1,1 1 1,0-1 0,0 1-1,0-1 1,0 1 0,0 0-1,0-1 1,1 1-1,-1-1 1,0 1 0,0-1-1,0 1 1,0-1 0,1 1-1,-1-1 1,0 1 0,0-1-1,1 1 1,0 0 0,13 15-8327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00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0 552 10597,'9'15'5239,"6"27"-3853,9 18-1531,-10-32 207,1 2-37,1 0 1,21 29 0,-31-52-22,-1 1 0,1-1 1,1-1-1,-1 1 0,1-1 1,0 0-1,1-1 0,-1 1 1,1-2-1,0 1 0,0-1 1,14 5-1,-19-8 1,1 0 0,-1 0 0,0-1 1,1 1-1,-1-1 0,1 0 0,-1 0 0,1 0 1,-1 0-1,0-1 0,1 1 0,-1-1 0,1 0 0,-1 0 1,0 0-1,0-1 0,0 1 0,0-1 0,0 0 1,0 1-1,0-1 0,0-1 0,-1 1 0,1 0 0,-1-1 1,1 1-1,-1-1 0,0 0 0,0 1 0,0-1 1,0 0-1,-1 0 0,2-5 0,4-7 19,-1 0-1,-1-1 1,0 0-1,-1 0 1,3-26-1,-1-27 307,-3-1-1,-2 1 1,-4 0-1,-3 0 1,-28-128-1,33 193-287,0 0 0,0-1 1,1 1-1,-1-1 0,1 1 0,0-1 0,0 1 0,0-1 0,1 1 0,-1-1 0,1 1 0,3-8 0,-2 9-37,0 0 0,0 0 0,0 0 0,0 0 0,1 0 0,0 1 0,-1-1 0,1 1 0,0 0 0,0 0 0,0 0 1,1 0-1,-1 0 0,0 1 0,1-1 0,3 0 0,31-11-15,0 3 0,0 0 1,1 3-1,45-3 1,161 0 14,-184 9-8,62 1-64,-16 0-1288,131-16 0,-228 13 362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01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41 154 9172,'6'-15'930,"1"1"0,1 1-1,0-1 1,0 1 0,2 0-1,0 1 1,22-21 0,-30 30-898,0 1 0,1-1 0,0 1 0,-1 0 0,1 0 0,0 0 0,0 1 0,0-1 0,0 1 0,0 0 1,0-1-1,1 1 0,-1 1 0,0-1 0,0 0 0,1 1 0,-1 0 0,1-1 0,-1 1 0,0 1 1,1-1-1,-1 0 0,1 1 0,-1 0 0,0 0 0,0 0 0,1 0 0,-1 0 0,0 1 0,0-1 0,0 1 1,-1 0-1,1 0 0,0 0 0,0 0 0,-1 0 0,0 1 0,1-1 0,-1 1 0,0 0 0,0-1 0,2 6 1,0-3-18,-1 0 1,-1 0-1,1 0 1,-1 0-1,1 0 1,-2 1-1,1-1 1,0 1 0,-1-1-1,0 1 1,-1 0-1,1 0 1,-1-1-1,-1 12 1,0-7 13,-1 0 0,-1-1 0,0 1 0,0 0 0,0-1 0,-2 1 0,-9 15 0,1-4 126,-2-1 1,0-1 0,-1-1 0,-1 0-1,0-1 1,-26 19 0,-4-9 224,37-22-303,0 0-1,1 1 1,0 0-1,-14 12 1,23-18-78,0 0 0,-1 1 0,1-1 0,0 1 0,-1-1 0,1 1 0,0-1 0,0 0 0,0 1 0,-1-1 0,1 1 0,0-1 0,0 1 0,0-1 0,0 1 0,0-1 0,0 1 0,0-1 0,0 1 0,0 0 0,0-1 0,0 1 0,1-1-1,-1 0 1,0 1 0,0-1 0,0 1 0,1-1 0,-1 1 0,0-1 0,0 1 0,1-1 0,-1 0 0,0 1 0,1-1 0,-1 1 0,0-1 0,1 0 0,-1 0 0,1 1 0,-1-1 0,1 0 0,-1 0 0,1 1 0,-1-1 0,1 0 0,-1 0 0,1 0 0,-1 0 0,1 0 0,-1 0 0,1 0 0,31 9-68,11-3-286,1-3 0,-1-1-1,79-7 1,44-16-4533,-133 14-301,-8-2-3482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01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3 10389,'-3'-2'5198,"0"10"-2231,-6 30-1600,-5 50-2047,7-44 640,-1 0 1,-16 44-1,-5-17-2650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02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237 132 9108,'12'-16'4623,"-14"22"-1761,-6 22-2130,4-5-581,1-1-1,1 1 1,1-1-1,1 1 1,1 0-1,1-1 1,8 34-1,-8-46-151,1-1-1,0 0 1,1 0 0,0 0 0,0 0 0,1 0-1,0-1 1,11 14 0,-12-17-46,1-1 1,0 1 0,0-1-1,0 0 1,0-1-1,0 1 1,1-1-1,0 0 1,-1 0 0,1-1-1,0 0 1,1 0-1,-1 0 1,9 1-1,-10-2-166,0-1 0,-1 0 0,1 0 0,-1 0-1,1 0 1,-1-1 0,1 0 0,-1 0-1,1 0 1,-1 0 0,1-1 0,4-2-1,26-21-6260,-14 0-2085</inkml:trace>
  <inkml:trace contextRef="#ctx0" brushRef="#br0" timeOffset="1">601 25 9604,'-6'-3'577,"-1"-1"-1,0 1 1,1 0-1,-1 1 1,0-1-1,-1 1 1,1 1-1,0-1 0,-1 1 1,-9 0-1,-80 3-656,73-1 612,-196 26 0,92-8-856,101-17-513,9-2-6228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03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23 265 8916,'-1'1'263,"-1"0"0,0 0-1,1 0 1,-1 1 0,1-1-1,0 0 1,-1 1 0,1-1 0,0 1-1,0-1 1,0 1 0,0-1-1,0 1 1,0 0 0,0-1 0,1 1-1,-1 0 1,1 0 0,-1 0-1,1 0 1,0-1 0,-1 4 0,2-3-242,1-1 1,-1 1 0,0-1 0,0 1 0,1-1-1,-1 1 1,1-1 0,-1 0 0,1 0 0,0 1 0,-1-1-1,1 0 1,0-1 0,0 1 0,-1 0 0,1 0-1,0-1 1,0 1 0,0-1 0,0 0 0,0 0 0,2 1-1,9 0 19,0 0-1,-1 0 1,1-2-1,0 1 1,-1-1-1,1-1 0,-1-1 1,1 1-1,-1-2 1,0 0-1,0 0 1,14-8-1,-13 6-15,0-2-1,0 1 1,0-1-1,-1-1 1,0-1-1,-1 1 0,0-2 1,-1 0-1,0 0 1,9-13-1,-16 19-7,0 0 0,0 0 0,-1-1 0,0 1 0,0 0 0,0-1-1,-1 0 1,0 1 0,0-1 0,0 0 0,-1 1 0,1-1-1,-1 0 1,-1 0 0,1 1 0,-1-1 0,0 0 0,-1 1 0,1-1-1,-1 0 1,0 1 0,-5-9 0,5 10-4,0 1 0,0 0 0,-1 0 1,1 0-1,-1 0 0,1 1 0,-1-1 0,0 1 0,0-1 0,-1 1 1,1 0-1,0 0 0,-1 0 0,1 1 0,-1-1 0,0 1 0,1 0 1,-1 0-1,0 0 0,0 1 0,1-1 0,-1 1 0,0 0 1,0 0-1,0 0 0,0 0 0,0 1 0,1 0 0,-1 0 0,0 0 1,0 0-1,1 0 0,-1 1 0,-5 2 0,-3 3 60,1 0-1,0 1 1,0 0-1,0 0 1,1 1-1,0 1 1,1-1-1,0 2 1,0-1-1,1 1 1,1 0-1,0 1 1,0 0-1,1 0 1,1 1-1,0-1 1,-5 20-1,6-15-11,-1 1 0,2-1 0,0 1 0,2-1 0,-1 1 0,2 0 0,1 0 1,0-1-1,1 1 0,1 0 0,0-1 0,12 32 0,-11-39-60,1 0-1,0 0 1,1-1 0,0 1 0,0-1 0,1-1 0,0 1 0,1-1 0,0 0-1,0-1 1,1 0 0,13 8 0,-9-7 37,0-1-1,1-1 1,0 0 0,0-1-1,1 0 1,0-1 0,-1-1-1,24 3 1,-18-5-396,1 0 0,0-1-1,-1-1 1,1-1 0,0-1 0,-1-1-1,0 0 1,0-2 0,0 0 0,0-1 0,-1-1-1,-1-1 1,28-17 0,-10-4-4996,-7-3-3662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04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19 203 8740,'-2'-2'279,"0"0"0,0-1 0,0 1 0,1-1-1,-1 0 1,1 0 0,0 1 0,-1-1 0,1 0 0,1 0 0,-1 0 0,0 0 0,1 0-1,0-1 1,-1 1 0,1 0 0,0 0 0,1 0 0,0-6 0,1 3-134,0 1 1,0 0-1,0-1 1,1 1 0,-1 0-1,2 0 1,-1 1-1,0-1 1,1 0-1,5-4 1,0 0-99,0 1-1,0 0 1,1 1 0,0 0 0,0 1-1,0 0 1,1 0 0,0 1-1,22-6 1,-24 9-38,-1 0 0,1 1 0,-1 0 0,1 1 0,0 0 0,-1 0 0,1 1 0,0 0 0,-1 0 0,1 1 0,-1 0 0,0 1-1,0 0 1,0 0 0,0 1 0,0 0 0,-1 0 0,1 1 0,-1-1 0,0 2 0,0-1 0,-1 1 0,0 0 0,0 0 0,0 1 0,-1 0 0,0 0 0,0 0 0,-1 1 0,0-1 0,0 1-1,4 13 1,-4-9 6,1 1-1,-2 0 1,1 0-1,-2 0 0,0 0 1,-1 0-1,0 0 1,0 1-1,-2-1 0,0 0 1,0 0-1,-1 1 1,-1-1-1,0 0 0,-1-1 1,0 1-1,-1-1 1,0 0-1,-1 0 0,-14 21 1,-20 9 99,38-40-99,-1 1-1,0-1 0,0 0 1,0 0-1,0 0 0,-1 0 1,1-1-1,0 1 0,-1-1 0,1 0 1,-1 0-1,0 0 0,-4 0 1,7-1-16,1 0 0,0 0 0,-1 0 1,1 0-1,0 0 0,-1 0 1,1 0-1,0 0 0,-1 0 0,1 0 1,0 0-1,-1 0 0,1 0 1,0-1-1,-1 1 0,1 0 0,0 0 1,-1 0-1,1 0 0,0-1 1,0 1-1,-1 0 0,1 0 0,0-1 1,0 1-1,-1 0 0,1-1 1,0 1-1,0 0 0,0-1 0,0 1 1,0 0-1,-1-1 0,1 1 1,0 0-1,0-1 0,5-16-53,13-14-52,110-129-173,27-41 1075,-161 213-694,1 0 0,0 0 0,1 0 0,0 1 0,1-1 0,0 1 0,1 0 0,1 0 0,0 0 0,1 0 0,2 23 0,0-4-98,2-2 0,1 1 0,2 0 0,12 35 0,-14-52-23,0 0 1,1-1 0,1 1 0,0-1 0,1 0-1,14 17 1,-18-25-265,0-1 1,1 1-1,0-1 0,0 0 0,0-1 0,0 1 1,10 4-1,-10-6-436,0 0 0,0-1 1,0 1-1,1-1 0,-1 0 1,0 0-1,1-1 0,-1 1 1,0-1-1,7-1 0,21-4-7842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58.8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2952 52 4290,'42'-4'2049,"-41"4"-2035,-1 0-1,0 0 1,1 0-1,-1 0 1,0 0 0,1 0-1,-1 0 1,0 0 0,0 0-1,1 0 1,-1 0 0,0 0-1,1 1 1,-1-1 0,0 0-1,0 0 1,1 0 0,-1 0-1,0 0 1,0 1 0,1-1-1,-1 0 1,0 0 0,0 1-1,0-1 1,1 0 0,-1 0-1,0 1 1,0-1 0,0 0-1,0 0 1,0 1 0,0-1-1,0 0 1,1 1 0,-1-1-1,0 0 1,0 1 0,-18 16 341,-4-4-109,0 0 0,-1-2 0,0-1 0,-1-1 0,0-1 0,-42 9 0,-158 14 585,188-27-705,-537 17 997,3-56-485,2-38 301,193 22-670,216 37-1565,-103-18-4227,248 29-517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04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31 11013,'-4'-28'5547,"1"26"-3751,3 18-1629,-4 76-4,-3 0 0,-4-1-1,-40 158 1,32-156-237,-6 24-2328,20-108 624,5-9 1606,0 1 0,-1-1 0,1 0-1,0 0 1,0 0 0,-1 0-1,1 0 1,0 0 0,0 0-1,-1 0 1,1 0 0,0 0-1,0 0 1,-1 0 0,1 0-1,0 0 1,0 0 0,-1 0-1,1 0 1,0 0 0,0 0-1,-1 0 1,1 0 0,0 0-1,0 0 1,-1 0 0,1-1 0,0 1-1,0 0 1,0 0 0,-2-2-1207,2 2 1207,-6-9-7840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04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0 356 6947,'0'0'4,"13"-40"1456,2 0 0,1 2 1,3-1-1,34-54 0,-46 83-1293,1 1 1,-1 0-1,1 1 0,1-1 0,-1 2 0,2-1 1,-1 1-1,1 1 0,13-8 0,-15 11-120,0 0 0,1 0 0,-1 0 0,1 1 0,0 0 0,0 1 0,0 0-1,-1 1 1,1-1 0,0 2 0,0-1 0,0 1 0,15 4 0,-17-4-18,-1 1 0,1 0 1,-1 1-1,1-1 0,-1 1 0,0 0 0,0 1 1,-1-1-1,1 1 0,-1 0 0,1 1 0,-1-1 1,-1 1-1,1 0 0,-1 0 0,1 1 0,-2-1 1,1 1-1,-1 0 0,1 0 0,-2 0 1,1 1-1,-1-1 0,0 0 0,0 1 0,0 0 1,-1-1-1,1 12 0,-2-5 16,0 0-1,0 0 1,-1 1 0,-1-1 0,0 0-1,-1-1 1,0 1 0,-1 0 0,0-1-1,-1 0 1,0 0 0,-1 0-1,-1-1 1,-9 13 0,-1-3-89,-1-1 1,-1 0-1,-1-2 1,-1 0-1,-1-2 1,0 0-1,-1-1 1,0-2-1,-1 0 1,-1-1-1,0-2 1,-49 14-1,30-20-422,42-4-49,0 0-1,0-1 0,0 1 0,1-1 0,-1 1 0,0-1 0,0 0 0,1 1 0,-1-1 0,1 0 0,-1 0 0,1 0 0,-3-2 1,-2-8-9314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05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96 6995,'16'-19'2290,"-1"0"0,23-38 0,-65 108-1736,2 2 0,3 1-1,2 0 1,2 2 0,3 0 0,-9 66 0,19-81-461,1 0 1,2 1 0,2-1-1,2 1 1,1-1-1,2 0 1,2 0 0,2 0-1,24 66 1,-16-64-42,3-1-1,48 79 1,-52-97-218,1-1-1,2 0 1,0-2 0,1 0-1,43 34 1,-56-50-131,0 0 1,0-1-1,0 0 1,1 0 0,-1-1-1,11 4 1,-13-6-535,0 0 0,0 0 0,0 0 1,0-1-1,0 0 0,0 0 0,6 0 1,18-7-8268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05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428 2 8196,'-25'0'6030,"-37"5"-5380,25-1-287,9-2-341,-12 3-101,-1-2 1,1-2-1,-1-2 1,-66-9-1,106 10-39,1 0-1,0 0 1,0 0 0,-1 0-1,1 0 1,0 0-1,0 0 1,-1-1 0,1 1-1,0 0 1,0 0-1,0 0 1,-1 0 0,1 0-1,0 0 1,0-1-1,0 1 1,-1 0 0,1 0-1,0 0 1,0 0-1,0-1 1,0 1 0,0 0-1,-1 0 1,1 0-1,0-1 1,0 1 0,0 0-1,0 0 1,0-1-1,0 1 1,0 0 0,0 0-1,0-1 1,0 1-1,0 0 1,0 0 0,0-1-1,0 1 1,0 0-1,0 0 1,0 0 0,0-1-1,0 1 1,0 0-1,0 0 1,1-1 0,-1 1-1,0 0 1,0 0-1,0 0 1,0-1 0,0 1-1,1 0 1,-1 0-1,0 0 1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06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474 41 10117,'3'-25'4332,"0"10"-2029,-4 32-1906,-4 71-714,-3 131 236,10-186-2735,1 0 0,10 44-1,-1-30-5469</inkml:trace>
  <inkml:trace contextRef="#ctx0" brushRef="#br0" timeOffset="1">953 848 10757,'-146'1'5566,"-73"20"-4255,58-5-654,112-12-897,-172 18 766,174-14-3556,-49 15 1,83-18-1800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06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30 9925,'-1'0'115,"1"0"1,0 0 0,0-1 0,-1 1 0,1 0 0,0 0 0,0-1 0,0 1 0,-1 0 0,1 0 0,0-1 0,0 1-1,0 0 1,0-1 0,-1 1 0,1 0 0,0-1 0,0 1 0,0 0 0,0-1 0,0 1 0,0 0 0,0-1-1,0 1 1,0 0 0,0-1 0,0 1 0,0 0 0,0-1 0,0 1 0,1 0 0,-1-1 0,0 1 0,0 0 0,0-1-1,0 1 1,1 0 0,-1-1 0,0 1 0,0 0 0,0 0 0,1 0 0,-1-1 0,1 1 0,20-9 943,27 3-1169,-35 5 181,1 0-1,0 2 1,0-1-1,-1 2 1,1 0-1,-1 0 1,1 1-1,22 9 1,-31-10-58,0 1 0,-1-1 0,1 1 0,-1 0 0,0 0 0,1 1 1,-1-1-1,-1 1 0,1 0 0,0 0 0,-1 0 0,0 0 1,0 1-1,0-1 0,-1 1 0,1 0 0,-1 0 0,0 0 0,-1 0 1,1 0-1,-1 0 0,0 0 0,0 1 0,-1-1 0,1 9 0,-1-4 11,0 1 0,-1 0 0,-1-1 0,1 1 0,-2-1 0,1 1 0,-1-1 0,-1 0 0,0 0-1,0 0 1,-1 0 0,0-1 0,-1 0 0,0 0 0,0-1 0,-1 1 0,0-1 0,-9 7-1,-9 5 110,0 0 0,-1-2 0,-1-1 0,-51 24-1,58-29 18,17-7-115,15-4-102,243-15 187,-50 5-1777,-178 4-1794,-17 2-1483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07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7956,'194'-17'5918,"96"4"-4534,-58 3-939,1562-13 179,-1493 34-1061,-289-12-220,-16-1-1609,-21-1-3164,-5 1-2091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08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58 7315,'0'-2'213,"7"-41"5141,-7 43-5266,0-1 1,0 1-1,0-1 0,0 1 0,0-1 0,0 0 1,0 1-1,0-1 0,0 1 0,-1-1 1,1 1-1,0-1 0,0 0 0,0 1 1,-1-1-1,1 1 0,0-1 0,-1 1 0,1-1 1,-1 1-1,1 0 0,0-1 0,-1 1 1,0-1-1,0 1-54,0 0-1,0 0 1,0 0 0,0 0-1,0 1 1,0-1 0,0 0-1,0 0 1,0 1 0,0-1 0,0 1-1,0-1 1,0 1 0,0-1-1,0 1 1,1-1 0,-1 1-1,0 0 1,-1 1 0,-7 7 114,0 0 1,0 1-1,1 1 0,0-1 1,1 1-1,0 0 0,0 1 1,2 0-1,-1 0 0,2 0 1,-5 14-1,2 2 74,0 1 0,2-1 0,-3 57 0,7-61-147,2 1 1,1 0 0,0 0-1,2 0 1,1-1 0,1 0-1,1 0 1,13 31 0,-13-42-219,-1 0 0,1-1 0,1 0 0,0 0 0,1-1 0,19 20 0,-20-24-246,0-1 0,0 1 1,1-1-1,0-1 0,0 0 0,0 0 0,1 0 0,0-1 1,0-1-1,12 3 0,14 1-4784,-1-2-3471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08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80 9620,'-1'-2'252,"0"-1"0,1 1 0,-1-1 0,1 0 1,0 1-1,0-1 0,0 0 0,0 1 0,1-1 0,-1 0 0,1 1 0,0-1 0,-1 1 0,1-1 0,0 1 0,0-1 0,1 1 0,-1-1 0,3-2 0,-2 3-165,0 0 1,1 0-1,-1 0 1,1 0-1,-1 0 0,1 1 1,0-1-1,0 1 1,0 0-1,0 0 0,0 0 1,0 0-1,0 0 1,3 0-1,3 0-49,0 1 0,0-1 0,0 2 0,0-1 0,0 1-1,0 0 1,-1 1 0,1 0 0,0 1 0,13 5 0,-13-3-10,0 1 1,-1-1-1,1 2 1,-1-1-1,0 1 1,-1 0-1,0 1 1,0-1 0,0 2-1,-1-1 1,0 1-1,-1 0 1,0 0-1,0 0 1,6 19-1,-8-20-7,-1 1 0,0-1-1,0 1 1,0 0 0,-1 0 0,-1-1 0,1 1-1,-2 0 1,1 0 0,-1 0 0,0 0-1,-1-1 1,0 1 0,0-1 0,-1 1 0,0-1-1,-1 0 1,-9 16 0,13-23-12,0-1-1,0 1 1,-1 0-1,1-1 1,0 1 0,-1 0-1,1-1 1,-1 1 0,1 0-1,-1-1 1,1 1 0,-1-1-1,1 1 1,-1-1 0,0 1-1,1-1 1,-1 1 0,0-1-1,1 0 1,-1 1 0,0-1-1,0 0 1,1 0-1,-1 0 1,0 1 0,0-1-1,1 0 1,-2 0 0,-6-18 176,8-32-66,8 18-117,1-1 0,1 1 0,18-36 0,16-49 251,-44 117-276,0 0 0,0 0 0,0 0-1,1 0 1,-1 0 0,0 0 0,0 0-1,0 0 1,0 0 0,0 0 0,0 0-1,0 0 1,0 0 0,0 0 0,0 0-1,0 0 1,0 0 0,0 0 0,0 0-1,0 0 1,-1 11 1554,0-1-3191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09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1 127 9188,'5'-2'6581,"22"-6"-6164,377-82 94,-262 63-85,-150 32-90,1 1 1,-1 0-1,1 1 1,1-1 0,-1 1-1,1 0 1,0 1 0,-8 12-1,-66 98-495,69-101 383,-89 109 30,27-36-142,188-84-222,-1-6 99,-58 2-613,-1-3 0,1-2 0,86-16 0,-114 7-1686,-11 0-4120,-16 12 6083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49.2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112 251 5154,'12'-13'1297,"0"0"0,-1-1 1,-1 0-1,0-1 0,14-30 0,-21 39-1140,-1 0 0,0 0 0,0 0 0,0 0 0,-1-1 0,0 1 0,0 0 0,-1 0 0,0-7 0,0 10-93,0-1-1,-1 1 1,0 0-1,0 0 0,0 0 1,0 0-1,0 0 0,0 1 1,-1-1-1,1 0 0,-1 0 1,0 1-1,0-1 0,0 1 1,0 0-1,0-1 0,0 1 1,-6-3-1,6 3-49,-1 1-1,1-1 1,0 1 0,-1 0-1,1 0 1,-1 0-1,0 0 1,1 0 0,-1 1-1,0-1 1,0 1-1,1 0 1,-1 0 0,0 0-1,0 0 1,1 0 0,-1 1-1,-4 0 1,1 1-9,1 0 1,0 0 0,0 1-1,0-1 1,0 1 0,0 0-1,1 1 1,-9 6-1,6-3-9,0 0 0,1 0-1,0 1 1,0-1 0,1 1-1,0 1 1,0-1 0,1 1-1,0 0 1,-5 14 0,8-12-2,0-1-1,1 0 1,0 0 0,1 0 0,0 0 0,1 0 0,-1 0 0,2 0 0,0-1 0,0 1-1,0-1 1,2 1 0,-1-1 0,8 11 0,-9-14 6,0-1 0,0 0 0,1 0 0,-1 0 0,1-1 0,0 1 0,1-1 0,-1 0 0,1 0 0,0 0 0,0-1 0,0 0 0,0 0 1,0 0-1,1 0 0,-1-1 0,1 0 0,0 0 0,0-1 0,0 0 0,0 0 0,0 0 0,0 0 0,0-1 0,6 0 0,-8-1 5,0-1 0,0 1 0,0 0-1,-1-1 1,1 0 0,0 0 0,-1 0 0,0 0 0,1-1 0,-1 1 0,0-1-1,0 0 1,0 0 0,-1 0 0,1 0 0,-1 0 0,0-1 0,0 1 0,0-1-1,0 0 1,0 1 0,-1-1 0,1 0 0,-1 0 0,0 0 0,0-6-1,3-13 15,0-1-1,-2 0 0,-1-32 1,-1 27 0,1-8 38,-1-59 886,0 116-778,-1 0 0,-6 36 0,-2 9 23,-1 87 248,7 1 0,22 219 0,-13-324-3364,-5-32-155,-3-32-567,-1-1-5770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09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24 9364,'10'-10'2543,"9"-4"2135,-18 15-4619,-1-1 1,1 1-1,-1-1 1,1 1-1,-1-1 0,1 1 1,-1-1-1,1 1 1,-1-1-1,1 1 1,-1 0-1,0-1 1,0 1-1,1 0 0,-1-1 1,0 1-1,0 0 1,0 0-1,1-1 1,-1 1-1,0 0 1,0-1-1,0 1 0,0 0 1,-1 0-1,1-1 1,0 1-1,0 0 1,0-1-1,-1 1 0,1 0 1,0-1-1,-1 2 1,-18 103 1194,12-77-1266,2-1 0,1 1 0,-1 51 0,5-78-71,0 0 0,0 1 0,0-1 1,0 0-1,0 1 0,0-1 0,0 0 0,1 1 1,-1-1-1,1 0 0,-1 0 0,1 1 0,-1-1 1,1 0-1,0 0 0,-1 0 0,1 0 0,0 0 1,0 0-1,0 0 0,2 2 0,-2-3-533,1 1-1,0-1 1,0 1-1,0-1 1,0 1-1,0-1 1,0 0-1,0 0 1,0 0-1,0 0 1,0-1-1,0 1 0,4-1 1,14-4-8727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09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320 23 10005,'-13'-6'5818,"-24"2"-5930,31 3 619,-12 0-426,-47-6-199,-106 4 0,162 6-1814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10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0 832 8228,'0'0'144,"0"0"1,0 1 0,0-1 0,0 0-1,0 1 1,0-1 0,0 0 0,1 0-1,-1 1 1,0-1 0,0 0-1,0 1 1,0-1 0,0 0 0,0 0-1,0 1 1,1-1 0,-1 0-1,0 0 1,0 1 0,0-1 0,1 0-1,-1 0 1,0 0 0,0 1-1,1-1 1,-1 0 0,0 0 0,0 0-1,1 0 1,-1 0 0,0 1 0,1-1-1,-1 0 1,0 0 0,0 0-1,1 0 1,-1 0 0,0 0 0,1 0-1,-1 0 1,0 0 0,1 0-1,-1 0 1,0 0 0,21-9 1749,17-20-1316,28-48-59,-4-4 0,-3-2 0,62-117 0,-61 82-430,-36 69 123,35-55-1,-88 148-141,3 2 1,-25 56-1,41-77-71,0 0 1,1 1-1,2 0 0,1 1 0,1 0 0,-2 35 1,6-60-9,1 0 1,0-1 0,-1 1-1,1 0 1,0 0 0,0 0-1,1-1 1,-1 1 0,0 0-1,0 0 1,1-1 0,-1 1-1,1 0 1,0 0 0,-1-1-1,1 1 1,0-1 0,0 1-1,0-1 1,0 1 0,0-1-1,1 0 1,1 3 0,-1-4-1,-1 1 1,1-1 0,0 0-1,0 0 1,-1 0-1,1 0 1,0 0 0,0 0-1,-1 0 1,1-1-1,0 1 1,-1-1 0,1 1-1,0-1 1,-1 0-1,1 1 1,-1-1 0,1 0-1,1-1 1,9-7-14,0 0 0,-1 0 0,0-2 0,14-15 0,-2-6 16,-1 0-1,-1-2 1,-2-1 0,-1 0 0,16-50-1,-17 42 3,2 0 0,2 1 1,32-48-1,-53 90 2,0 0-1,0 0 1,0 0 0,0 1 0,0-1 0,0 0 0,0 0 0,0 0 0,0 0 0,0 0 0,0 0-1,0 0 1,1 0 0,-1 1 0,0-1 0,0 0 0,0 0 0,0 0 0,0 0 0,0 0 0,0 0-1,0 0 1,0 0 0,0 0 0,1 0 0,-1 0 0,0 0 0,0 0 0,0 0 0,0 0 0,0 0-1,0 0 1,0 0 0,1 0 0,-1 0 0,0 0 0,0 0 0,0 0 0,-6 25-24,-14 31 32,-24 38 28,-16 42 108,53-118-294,1 1 0,1 0 0,0 0 0,2 0 0,-2 28 0,5-44 36,0 1 1,0-1-1,0 1 1,1 0-1,-1-1 1,1 1-1,0-1 1,0 1-1,0-1 1,3 5-1,11 6-2507,8-11-3805,1-8-2016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11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24 8948,'0'-1'214,"0"0"0,0 0 0,0 0 1,0 0-1,0 0 0,0 0 0,0 0 0,0 0 0,0 0 0,1 0 1,-1 0-1,0 0 0,1 1 0,-1-1 0,0 0 0,1 0 0,-1 0 0,1 0 1,-1 1-1,1-1 0,0 0 0,-1 0 0,1 1 0,1-2 0,-1 2-120,0 0-1,0 0 1,0 0-1,-1 0 1,1 0 0,0 0-1,0 0 1,0 0-1,0 0 1,0 1-1,0-1 1,0 0-1,0 1 1,0-1-1,0 0 1,0 1-1,-1-1 1,1 1-1,1 0 1,3 3 36,1 1 1,-1-1-1,0 1 1,-1 0-1,7 9 0,-5-4-11,-1 0 0,0 1 0,0 0 0,-1 0 0,-1 0-1,0 0 1,0 1 0,-1-1 0,-1 1 0,0 0 0,-1-1-1,0 1 1,0 0 0,-1-1 0,-5 22 0,-3 7 66,-2 0 1,-2-1 0,-19 42-1,8-27-31,-2-1 0,-39 59 0,46-83-700,-2-1 1,-1-1-1,-2 0 1,0-2-1,-29 23 0,40-37-2465,6-2-2200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12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 8820,'2'-6'410,"0"0"1,1 0-1,0 1 1,0 0-1,1-1 1,-1 1-1,1 0 0,0 1 1,0-1-1,1 1 1,0-1-1,-1 1 1,1 1-1,0-1 0,9-4 1,-9 6-391,0 0-1,0 0 1,0 1 0,0 0 0,0 0-1,1 0 1,-1 0 0,0 1 0,1 0 0,-1 0-1,0 0 1,1 1 0,-1-1 0,0 1 0,0 1-1,0-1 1,0 1 0,0 0 0,0 0-1,0 0 1,0 1 0,-1-1 0,1 1 0,-1 0-1,0 1 1,0-1 0,7 8 0,-6-6-10,-1-1 1,0 1-1,0 0 1,0 1-1,0-1 1,-1 1 0,0-1-1,0 1 1,-1 0-1,1 0 1,-1 0-1,-1 1 1,1-1-1,-1 0 1,0 1 0,0-1-1,-1 1 1,0-1-1,0 0 1,-1 1-1,1-1 1,-3 9 0,0-5 69,-1-1 1,0 0 0,0 0 0,-1-1-1,0 1 1,0-1 0,-1 0 0,0 0 0,0 0-1,-1-1 1,0 0 0,-1-1 0,-15 12 0,-1-3 207,18-12-193,-1 1 0,1-1 0,0 2 0,0-1-1,0 1 1,0 0 0,1 0 0,-9 11-1,14-16-92,0 1 0,0-1 0,0 1 0,0 0 0,1-1 0,-1 1 0,0-1 0,0 1 0,1-1 0,-1 1 0,0-1 0,1 0 0,-1 1 0,0-1 0,1 1 0,-1-1 0,0 0 0,1 1 0,-1-1 0,1 0 0,-1 1 0,1-1 0,-1 0-1,1 0 1,-1 1 0,1-1 0,-1 0 0,1 0 0,-1 0 0,1 0 0,0 0 0,-1 0 0,1 0 0,-1 0 0,1 0 0,-1 0 0,2 0 0,30 3 23,-27-3-12,447 17-123,-447-17-614,15-1 1172,-15 1-3206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13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587 83 7876,'2'-1'272,"0"1"0,-1 0-1,1-1 1,0 1 0,0-1 0,-1 1 0,1-1 0,0 0 0,-1 0 0,1 0 0,-1 0 0,1 0 0,-1 0 0,0 0 0,1 0 0,-1-1 0,0 1 0,0 0 0,0-1 0,2-1-1,-3 2-214,0-1 0,0 1 0,-1 0 0,1 0 0,0 0 0,0-1 0,-1 1 0,1 0 0,0 0 0,-1 0 0,1-1 0,-1 1-1,0 0 1,1 0 0,-1 0 0,0 0 0,0 0 0,1 0 0,-1 1 0,0-1 0,0 0 0,0 0 0,0 0 0,0 1 0,0-1-1,0 1 1,-1-1 0,1 1 0,0-1 0,-2 0 0,-13-5 12,1 0-1,-1 1 0,0 1 1,0 1-1,0 0 1,-1 1-1,1 0 1,-1 2-1,-29 1 1,16 2 53,0 1 1,-1 2-1,2 1 0,-41 14 1,53-15-65,1 1 0,-1 0 0,2 2 0,-1 0 0,1 1 0,0 0 0,1 1 0,0 0 0,-14 17 0,23-23-38,0 1 0,0 1-1,1-1 1,0 1 0,0-1 0,0 1 0,1 0 0,0 1-1,1-1 1,-1 0 0,1 1 0,1-1 0,-1 1 0,1 0 0,1 0-1,0-1 1,0 1 0,0 0 0,1 0 0,0-1 0,0 1-1,1 0 1,4 11 0,-3-11-1,1 1 1,0-1-1,1-1 1,0 1-1,0-1 0,0 1 1,1-2-1,0 1 0,1-1 1,-1 1-1,1-2 1,0 1-1,1-1 0,-1 0 1,1-1-1,0 1 1,0-2-1,1 1 0,8 2 1,-12-5-7,0 0 1,0 0 0,0 0 0,0 0-1,0-1 1,0 0 0,0 0 0,0 0 0,0-1-1,0 1 1,0-1 0,-1 0 0,1-1-1,0 1 1,0-1 0,-1 0 0,1 0-1,-1-1 1,1 1 0,-1-1 0,0 0-1,0 0 1,-1 0 0,1-1 0,0 1 0,-1-1-1,0 0 1,0 0 0,0 0 0,0-1-1,-1 1 1,0 0 0,0-1 0,0 0-1,2-5 1,1-11 110,-1-1 0,0 1-1,-2-1 1,0 0 0,-2 0 0,0 1-1,-6-38 1,1-31-1210,5 90 986,0 0 0,0-1 0,0 1 0,0 0 0,0 0-1,0-1 1,0 1 0,0 0 0,0-1 0,0 1 0,1 0 0,-1-1 0,0 1-1,0 0 1,0-1 0,0 1 0,0 0 0,1 0 0,-1-1 0,0 1 0,0 0-1,0 0 1,1 0 0,-1-1 0,0 1 0,0 0 0,1 0 0,-1 0 0,0-1-1,1 1 1,-1 0 0,0 0 0,0 0 0,1 0 0,-1 0 0,0 0 0,1 0-1,-1 0 1,0 0 0,1 0 0,-1 0 0,0 0 0,1 0 0,-1 0 0,0 0-1,0 0 1,1 0 0,0 0 0,15 8-6178,-2 1-1013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13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35 10405,'4'-3'369,"0"-1"0,0 1-1,1 0 1,-1 0 0,0 1 0,1-1 0,0 1 0,0 0 0,0 0 0,0 1 0,0-1 0,5 0-1,-4 1-255,0 0-1,0 1 0,1 0 1,-1 0-1,0 0 0,0 1 0,0 0 1,0 0-1,11 4 0,-14-4-108,1 0 0,0 1-1,-1 0 1,1-1 0,-1 1 0,0 0-1,1 1 1,-1-1 0,0 1 0,-1-1-1,1 1 1,0 0 0,-1 0 0,1 0-1,-1 0 1,0 0 0,0 1 0,0-1-1,-1 1 1,1-1 0,-1 1 0,0 0-1,0-1 1,0 1 0,0 0 0,-1 0-1,1 0 1,-1 0 0,0 0 0,0-1-1,-1 1 1,1 0 0,-1 0 0,0 0-1,-2 5 1,0 1 47,-1 0 0,0-1-1,0 1 1,-1-1 0,-1 0-1,1-1 1,-14 16 0,-56 50 624,5-6 216,68-65-855,0-1 1,0 0 0,0 1 0,0-1-1,1 1 1,-1 0 0,1 0 0,0-1-1,-1 1 1,0 6 0,2-8-33,0 0 0,0 0 0,0 0 0,0 0 0,1 0 1,-1 0-1,0 0 0,1 0 0,-1-1 0,1 1 0,-1 0 1,1 0-1,-1 0 0,1 0 0,-1-1 0,1 1 0,0 0 0,-1-1 1,1 1-1,0 0 0,0-1 0,0 1 0,-1-1 0,1 1 1,0-1-1,0 0 0,0 1 0,0-1 0,0 0 0,0 1 0,0-1 1,0 0-1,0 0 0,0 0 0,0 0 0,1 0 0,38 5-151,-1-2 0,77-4 0,11-11-3309,-85 4-4097,-31 3 32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14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4274,'4'2'460,"0"0"-1,0 0 1,0-1 0,1 0-1,-1 1 1,0-2 0,1 1 0,-1 0-1,7-1 1,7 2 855,96 13 1461,139 2 0,99 12-3993,-318-25-700,12 3-4420,-28-2 86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14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449 11 9396,'-16'-11'4708,"17"26"-3085,23 43-2104,-16-40 1010,48 136 106,-7 2-1,-7 2 0,-7 1 1,23 249-1,-52-315-564,-4 0 0,-4-1-1,-4 1 1,-21 110 0,13-134-49,-3-2 1,-2 0-1,-4-1 1,-2-1-1,-4-1 1,-45 76-1,54-109-21,-2-1-1,-2-1 1,0-1 0,-2-1-1,-1-1 1,-1-1-1,-1-2 1,-1-1 0,-1-1-1,-1-1 1,0-2-1,-65 25 1,95-42-320,-29 8-6,16-8-2045,7-8-4030,10-6-3606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37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496 49 7700,'1'0'239,"0"-1"1,0 0-1,0 0 1,-1 1-1,1-1 1,0 0-1,-1 0 1,1 0-1,0 0 1,-1 0-1,1 0 1,-1 0-1,0 0 1,1 0-1,-1-1 1,0 1-1,1 0 1,-1 0-1,0 0 1,0 0-1,0-2 1,-1 2-132,1 0 0,-1 0 0,1 0 0,-1 0 1,1 0-1,-1 0 0,0 0 0,0 0 0,1 0 1,-1 0-1,0 1 0,0-1 0,0 0 0,0 1 0,0-1 1,0 1-1,-2-2 0,-1 0-28,-1 1 0,1-1 0,-1 1 0,0 0 0,1 0 0,-1 1 0,0-1 0,0 1 0,-5 0 1,-22 4 55,-1 2 0,1 1 0,1 2 0,-1 1 1,-44 20-1,61-23-128,-1 1-1,1 1 1,0 0 0,1 1-1,0 0 1,1 1 0,0 1 0,0 0-1,1 0 1,1 2 0,0-1 0,-9 17-1,17-24-6,-1 0-1,2 1 1,-1 0 0,1-1-1,0 1 1,0 0-1,1 0 1,0 0 0,0 0-1,1 0 1,0 0-1,0 0 1,1 0 0,0 0-1,0 0 1,0 0-1,1 0 1,0 0 0,0-1-1,1 1 1,0-1-1,0 1 1,1-1 0,4 6-1,-1-2 6,0-1-1,1 0 0,0 0 1,0-1-1,1 0 1,0-1-1,1 0 1,0 0-1,0-1 0,0 0 1,1-1-1,-1 0 1,19 5-1,-24-8 9,55 11 43,-58-12-23,1-1 0,0 0-1,0 1 1,0-1 0,0 0-1,0-1 1,-1 1 0,1 0 0,0-1-1,0 0 1,-1 0 0,1 1-1,0-2 1,-1 1 0,1 0-1,0 0 1,3-4 0,-4 3 18,-1-1 0,0 1 0,0-1 0,0 1 0,0-1 0,-1 0 0,1 1 0,-1-1 1,1 0-1,-1 0 0,0 1 0,0-1 0,0 0 0,0 0 0,-1 1 0,1-1 0,-1 0 0,0 1 1,-1-4-1,-19-55 517,19 57-521,-7-15 57,2-1-1,0 0 1,1-1 0,1 1 0,1-1-1,1 0 1,-1-35 0,3 52-588,0-1-1619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49.7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 8244,'11'-31'7385,"-9"25"-5585,-4 21-1229,-3 36-396,2 84 0,4-109-326,2 0 1,0 0 0,2-1 0,0 0-1,11 29 1,-15-51-107,0-1 0,0 0 0,0 1 0,0-1 0,1 0 0,-1 0 0,1 1 0,-1-1 0,1 0 0,2 1 0,15 4-7089,-8-8 87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39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6307,'0'0'247,"0"-1"0,0 0 1,0 0-1,0 0 0,1 0 1,-1 0-1,0 1 0,1-1 1,-1 0-1,0 0 0,1 1 0,-1-1 1,1 0-1,-1 0 0,1 1 1,0-1-1,-1 1 0,1-1 0,0 1 1,-1-1-1,1 1 0,0-1 1,1 0-1,27-8 1342,40 5-2645,-55 4 1679,96-2-370,-36 2-162,0-3 1,73-13 0,-119 9-60,-4 1 68,-42 14 59,-16 1-180,-1-1 0,0-2 0,0-1 0,0-2 0,-63-3 1,22 1-917,-62 1-5265,70-5-735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18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70 9861,'1'-12'854,"0"-42"3832,-1 55-4654,0-1 0,-1 0 0,1 0 0,0 0 1,0 0-1,0 0 0,0 0 0,0 0 0,0 0 0,-1 0 0,1 0 0,0 0 0,0 0 0,0 0 0,0 0 0,0 0 0,0 0 0,0 0 1,-1 0-1,1 0 0,0 0 0,0-1 0,0 1 0,0 0 0,0 0 0,0 0 0,0 0 0,-1 0 0,1 0 0,0 0 0,0 0 0,0 0 1,0 0-1,0-1 0,0 1 0,0 0 0,0 0 0,0 0 0,0 0 0,0 0 0,0 0 0,0 0 0,0-1 0,0 1 0,0 0 0,0 0 1,0 0-1,0 0 0,0 0 0,0 0 0,0-1 0,0 1 0,0 0 0,0 0 0,0 0 0,0 0 0,0 0 0,-9 30 561,-24 90 405,7-25-383,-16 107 0,38-173-780,1 0-1,1 1 1,2-1-1,1 0 1,1 0-1,1 1 1,2-1-1,10 33 1,-13-57-67,-1 0 0,1 0 0,1 0 0,-1-1 0,0 1 1,1-1-1,0 0 0,0 0 0,1 0 0,4 5 0,-5-7-519,0 1 0,0-1 0,0 0 0,0 0 0,0-1 0,1 1 0,-1-1 0,1 0 0,5 2 0,16 1-7765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18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108 202 9380,'4'-68'5760,"-3"57"-5358,1 0 0,0 0 0,1 0 0,5-12 0,-7 19-384,1 0-1,-1 0 0,1 0 1,0 1-1,0-1 0,1 1 1,-1 0-1,1-1 0,-1 1 1,1 0-1,0 0 0,0 1 1,1-1-1,-1 1 1,0-1-1,1 1 0,0 0 1,-1 0-1,1 1 0,0-1 1,0 1-1,0 0 0,0 0 1,0 0-1,0 0 0,0 1 1,0 0-1,1 0 0,-1 0 1,6 1-1,-5-1-13,1 1 0,-1 1-1,1-1 1,-1 1 0,1 0 0,-1 0 0,0 0-1,0 1 1,0 0 0,0 0 0,-1 0-1,1 1 1,-1-1 0,0 1 0,0 0-1,0 0 1,-1 1 0,1-1 0,-1 1 0,0-1-1,0 1 1,0 0 0,-1 1 0,4 9-1,-4-7 10,0 0 0,0-1-1,0 1 1,-1 0 0,0 0 0,-1 0-1,0 0 1,0 0 0,0 0-1,-1 0 1,0 0 0,-1 0-1,0-1 1,0 1 0,-1 0 0,0-1-1,-4 8 1,3-8 2,0 0 1,-1 0-1,0-1 1,0 0 0,-1 1-1,0-2 1,0 1-1,0-1 1,0 0-1,-1 0 1,0 0-1,0-1 1,-1 0-1,1-1 1,-1 0-1,0 0 1,1 0-1,-1-1 1,0 0-1,-1-1 1,1 0 0,0 0-1,0 0 1,-1-1-1,1-1 1,0 1-1,0-1 1,0-1-1,-1 0 1,1 0-1,1 0 1,-1-1-1,0 0 1,1-1-1,-1 1 1,1-2-1,0 1 1,-11-10 0,15 12-57,0 0 1,-1 0 0,1-1 0,1 1 0,-1-1 0,0 0 0,1 0 0,-1 0 0,1 0 0,0 0 0,0 0 0,0-1 0,1 1 0,-1-1 0,1 1 0,0-1 0,0 0 0,0 1 0,0-1 0,1 0 0,-1 0 0,1 0 0,0 0 0,1-4-1,0 3-62,1 0 0,0 1 0,0-1-1,0 1 1,1-1 0,-1 1-1,1 0 1,0 0 0,0 0-1,1 0 1,-1 1 0,1 0-1,0-1 1,0 1 0,0 0-1,0 1 1,1-1 0,5-2-1,5-2-481,1 0-1,0 1 0,1 1 0,-1 0 1,19-2-1,46-3-4832,-24 8-1286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18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619 63 7603,'1'0'124,"0"0"-1,-1 0 1,1-1-1,-1 1 1,1 0-1,-1 0 0,1-1 1,-1 1-1,1 0 1,-1 0-1,1-1 1,-1 1-1,1-1 1,-1 1-1,0 0 0,1-1 1,-1 1-1,0-1 1,1 1-1,-1-1 1,0 1-1,1-1 0,-1 1 1,0-1-1,0 1 1,0-1-1,0 1 1,1-1-1,-1 0 0,0 1 1,0-1-1,0 1 1,0-1-1,0 1 1,0-1-1,-1 0 0,1 1 1,0-1-1,0 1 1,0-1-1,0 1 1,-1-1-1,1 1 0,0-1 1,-1 1-1,1-1 1,0 1-1,-1-1 1,1 1-1,0-1 0,-1 1 1,1 0-1,-1-1 1,1 1-1,-1 0 1,1-1-1,-1 1 0,1 0 1,-1 0-1,0-1 1,-34-20 1078,21 17-1071,-1 1-1,0 0 1,0 1-1,1 0 1,-2 1-1,1 1 1,0 0-1,-24 5 0,29-4-108,1 0-1,0 1 0,0 1 1,0-1-1,0 1 0,0 1 1,0 0-1,1 0 0,0 0 1,0 1-1,0 1 0,0-1 1,1 1-1,-13 13 0,18-17-21,1 0-1,0 0 0,-1 0 1,1 0-1,0 0 0,0 0 0,0 0 1,0 0-1,0 0 0,0 1 0,1-1 1,-1 0-1,1 1 0,0-1 0,-1 0 1,1 1-1,0-1 0,1 0 0,-1 1 1,0-1-1,1 0 0,-1 1 0,2 3 1,0-2-4,1 0 0,-1-1 0,1 1 0,0-1 0,0 1 0,0-1 1,0 0-1,0-1 0,1 1 0,-1 0 0,1-1 0,4 3 0,4 1-33,0-1-1,0 0 1,1 0-1,0-1 1,0-1-1,0 0 1,23 2-1,-26-5-12,0-1 0,-1 1-1,1-2 1,0 1 0,-1-1-1,1-1 1,-1 0 0,0 0 0,0-1-1,0 0 1,0-1 0,10-6-1,-15 8 68,-1 1 0,1-1 0,-1 0 0,1-1 0,-1 1 0,0-1-1,0 1 1,-1-1 0,1 0 0,-1 0 0,0 0 0,0 0 0,0 0 0,0-1-1,-1 1 1,0 0 0,0-1 0,0 1 0,0-1 0,-1 1 0,1-1 0,-1 0-1,-1 1 1,1-1 0,0 1 0,-1-1 0,-3-8 0,3 6 217,-1 0 0,-1 0 0,0 0-1,0 0 1,-5-9 0,-3 57 292,5 22-458,3-1 0,6 70 0,-1 50 156,-4-153-134,0 0 1,-3 0-1,0-1 1,-12 35-1,14-53-57,-1 0-1,-1-1 1,0 1 0,0-1-1,-1 0 1,0 0-1,0-1 1,-1 1-1,-1-1 1,1-1 0,-1 0-1,0 0 1,-1 0-1,1-1 1,-2 0 0,1-1-1,0 0 1,-1-1-1,0 0 1,0 0-1,-11 2 1,2-1-11,-1-1-1,1-2 1,-1 1 0,1-2-1,-1-1 1,0-1 0,0 0-1,1-1 1,-1-1 0,-29-9-1,41 10-57,0-1 0,1 0 0,-1 0-1,1 0 1,0-1 0,0 0 0,0 0 0,0-1-1,1 0 1,0 0 0,0 0 0,0-1-1,0 0 1,1 0 0,0-1 0,-5-9 0,7 9-128,0 1 1,0-1 0,1 0-1,0 0 1,1 0 0,0 0-1,0-1 1,0 1 0,1 0-1,0 0 1,0-1 0,1 1-1,0 0 1,0 0 0,0 0-1,1 0 1,0 0 0,5-9-1,-1 2-1245,0 1-1,1 0 1,1 0-1,0 1 1,19-22-1,18-12-7442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19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49 118 8804,'5'-16'1703,"-1"0"0,0-1 0,-2 0 0,1 1 0,-1-20 0,-15 132-291,6-50-1357,-13 194 178,-3 18-3067,17-237 905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19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1 290 8708,'2'-20'933,"0"-7"75,1-1 1,1 1-1,2 0 1,15-48-1,-19 70-945,0 0 1,0 0-1,0 1 0,1-1 1,-1 0-1,1 1 0,0 0 1,1-1-1,-1 1 0,1 0 1,0 1-1,0-1 0,0 1 0,0 0 1,0 0-1,1 0 0,0 0 1,-1 1-1,1 0 0,0 0 1,0 0-1,0 0 0,1 1 1,-1 0-1,0 0 0,0 1 0,1-1 1,-1 1-1,0 0 0,1 0 1,8 3-1,-1 0-11,-1 0 0,0 1 0,-1 1 0,1 0 1,-1 1-1,0 0 0,0 0 0,-1 1 0,0 1 0,0 0 0,0 0 0,-1 1 0,-1 0 0,1 0 1,-2 1-1,10 15 0,-9-14-26,-1 0 0,0 1 0,-1 0 0,0 1 0,-1-1 0,-1 1 0,0 0 0,0 0 0,-2 0 0,1 1 0,-2-1 0,0 1 0,0-1 0,-1 1 0,-2 13 0,-1-17-13,0-1 0,0 0-1,-1 0 1,0 0 0,-1 0 0,0-1 0,0 1-1,-1-1 1,0-1 0,0 1 0,-1-1 0,0 0-1,0 0 1,0-1 0,-1 0 0,0-1 0,-13 7 0,8-4-160,0-1 0,0-1 0,-1 0 0,0-1 0,0-1 0,0 0 1,-1-1-1,1 0 0,-1-2 0,-28 1 0,40-2-100,0 0 0,0 0 0,-1-1-1,1 0 1,0 0 0,0 0 0,-1 0-1,1 0 1,-5-3 0,7 3-111,0 0 1,0 1 0,0-1-1,0 0 1,0 0 0,0 0-1,0 0 1,1 0-1,-1 0 1,0-1 0,0 1-1,1 0 1,-1 0-1,1-1 1,-1 1 0,0-2-1,1-16-7704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20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1 9668,'-21'-1'5078,"-4"13"-3575,-14 20-883,23-15-422,0 1 0,2 1 0,0 0 0,2 1 0,0 1 0,1-1 0,1 2 0,0 0 0,2 0 0,1 1-1,-6 32 1,9-36-212,1-1 0,0 1 0,2 0-1,0 0 1,1 0 0,1 0-1,1 0 1,0 0 0,2-1-1,0 1 1,1-1 0,1 0 0,0 0-1,16 29 1,-18-41-205,0 1-1,0-2 1,1 1-1,0 0 1,-1-1-1,2 0 1,-1 0-1,7 4 1,-8-6-649,0-1-1,0 0 1,0 0 0,1 0 0,-1 0 0,1-1 0,-1 0 0,8 1 0,19 1-8358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20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16 9845,'-10'-12'4093,"11"8"-2099,21 11-1482,1 2-354,11-1 0,1-2-1,47 3 1,-52-6-120,0 0 0,0 2 0,53 15 0,-82-20-34,0 1 1,0-1-1,0 0 1,0 1-1,0-1 1,0 0 0,-1 1-1,1-1 1,0 1-1,0-1 1,0 1 0,0 0-1,-1-1 1,1 1-1,0 0 1,-1-1 0,1 1-1,-1 0 1,1 0-1,0 0 1,-1 0-1,0-1 1,1 1 0,-1 0-1,0 0 1,1 0-1,-1 0 1,0 0 0,0 0-1,0 0 1,0 0-1,0 0 1,0 0 0,0 0-1,0 0 1,0 0-1,0 0 1,0 0-1,-1 0 1,1 0 0,0 0-1,-1 0 1,1-1-1,-1 1 1,1 0 0,-1 0-1,1 0 1,-1 0-1,0-1 1,0 2 0,-7 7 90,0-1 0,0 1 0,-16 11 1,7-5 54,-17 17 124,-68 71 462,89-88-627,1 0-1,0 0 0,2 1 0,0 0 0,-11 24 1,20-38-104,0-1 1,1 1 0,-1 0 0,0-1 0,1 1-1,0 0 1,-1-1 0,1 1 0,0 0 0,0 0-1,0 0 1,0-1 0,0 1 0,0 0 0,0 0-1,1-1 1,-1 1 0,1 0 0,-1-1 0,1 1-1,0 0 1,-1-1 0,1 1 0,2 2 0,-1-2-2,1 0 1,-1 0-1,1 0 1,-1 0 0,1 0-1,0-1 1,0 1-1,0-1 1,0 0-1,0 0 1,0 0 0,5 1-1,10 0 6,-1 0-1,1-1 1,31-2-1,20-6-604,84-19 0,-64 10-4039,-69 13-661,0 4-3464</inkml:trace>
  <inkml:trace contextRef="#ctx0" brushRef="#br0" timeOffset="1">712 437 8852,'-12'-16'9277,"13"48"-8448,0-4-674,-17 82-324,9-75 520,2-1 0,-2 64-1,7-87-841,1 0-1,0 0 0,1 0 1,1-1-1,3 13 1,-3-15-365,0-1 1,0 0 0,1 0 0,0-1 0,0 1 0,1-1 0,0 0 0,6 7 0,6 2-8480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20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4 9668,'0'0'82,"0"0"1,0 0-1,0 0 0,0-1 0,0 1 0,0 0 0,1 0 0,-1 0 0,0 0 0,0 0 0,0 0 0,0-1 0,0 1 0,0 0 0,0 0 1,0 0-1,0 0 0,0 0 0,1 0 0,-1 0 0,0-1 0,0 1 0,0 0 0,0 0 0,0 0 0,0 0 0,1 0 0,-1 0 0,0 0 0,0 0 1,0 0-1,0 0 0,0 0 0,1 0 0,-1 0 0,0 0 0,0 0 0,0 0 0,0 0 0,0 0 0,1 0 0,-1 0 0,0 0 0,0 0 0,0 0 1,0 0-1,0 0 0,1 0 0,-1 1 0,0-1 0,0 0 0,0 0 0,0 0 0,0 0 0,0 0 0,0 0 0,11 12 1153,6 18-987,-8-10-3,0 1 0,-2 0 0,0 1 0,-2-1-1,0 1 1,-2 0 0,0 1 0,-2-1 0,0 1 0,-3 23 0,-1 0-47,-3 1-1,-2-2 0,-25 85 1,23-100-62,-1-1 0,-2-1 0,-31 53 0,34-65-768,-1-1-1,-26 26 1,28-32-850,0-1 1,-1 0-1,0-1 1,-1 0-1,-12 7 1,8-7-7574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21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646 61 8420,'19'-5'4932,"-33"1"-2872,-33 1-1307,-225 21-324,26 0-431,223-16-35,16-1-25,1-1 0,-1 1-1,0-1 1,0 0 0,1-1 0,-13-2-1,18 3 52,1 0-1,0 0 0,0-1 1,0 1-1,-1 0 0,1 0 1,0 0-1,0 0 0,0-1 0,0 1 1,-1 0-1,1 0 0,0 0 1,0-1-1,0 1 0,0 0 1,0 0-1,0 0 0,0-1 1,0 1-1,-1 0 0,1 0 1,0-1-1,0 1 0,0 0 0,0 0 1,0-1-1,0 1 0,0 0 1,0 0-1,1-1 0,-1 1 1,0 0-1,0 0 0,0-1 1,0 1-1,0 0 0,0 0 0,0 0 1,1-1-1,-1 1 0,0 0 1,0 0-1,0 0 0,0-1 1,1 1-1,-1 0 0,0 0 1,0 0-1,0 0 0,1 0 1,-1 0-1,0-1 0,0 1 0,1 0 1,-1 0-1,0 0 0,0 0 1,0 0-1,1 0 0,-1 0 1,0 0-1,0 0 0,1 0 1,-1 0-1,1 0 0,19-9-547,153-41-7738,-115 35 1833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50.3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19 8260,'1'0'93,"-1"-1"1,0 1-1,1-1 0,-1 1 1,0 0-1,0-1 0,1 1 1,-1-1-1,0 1 1,0-1-1,0 1 0,0-1 1,0 1-1,0-1 1,1 1-1,-1-1 0,0 1 1,0-1-1,-1 1 1,1 0-1,0-1 0,0 1 1,0-1-1,0 1 0,0-1 1,0 1-1,-1-1 1,1 1-1,0-1 0,0 1 1,-1 0-1,1-1 1,0 1-1,-1 0 0,1-1 1,0 1-1,-1 0 1,1-1-1,0 1 0,-1 0 1,1 0-1,-1-1 0,1 1 1,-1 0-1,1 0 1,0 0-1,-1 0 0,1-1 1,-1 1-1,1 0 1,-1 0-1,1 0 0,-1 0 1,1 0-1,-1 0 0,1 0 1,-1 0-1,1 1 1,-1-1-1,1 0 0,-1 0 1,1 0-1,0 0 1,-1 1-1,-28 17 536,20-6-537,0 1 0,1 0 1,0 0-1,1 1 0,0 0 0,1 0 1,1 0-1,0 1 0,1 0 0,1 0 1,0 0-1,1 0 0,0 0 0,2 1 1,0-1-1,0 0 0,1 1 0,7 27 1,-5-25-111,1-1 0,0 0 0,1 0 0,2 0-1,-1-1 1,2 0 0,0 0 0,1-1 0,0 0 0,1-1 0,1 1 0,1-2 0,0 0 0,0 0 0,1-1 0,17 11 0,-23-18-363,0-1 0,0-1 0,1 1 0,0-1 0,10 3 0,21-2-5294,-10-7-2753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21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556 52 9476,'-25'-1'2209,"-6"-1"64,-7-1-1504,-9-2-225,-3 1-96,-5-1-96,-1 1-80,1-2-79,1 1-65,5 1-96,11 1-176,6 1-161,13 1-2096,12-5-1985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2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436 40 8468,'-28'-8'6574,"-35"-8"-6345,22 9-95,0 3 0,0 1 0,-1 2 1,1 2-1,0 1 0,-46 10 0,76-10-885,25-4-1031,26-6-3953,-4 1-2191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23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10565,'3'-19'3979,"1"18"-1667,6 34-1237,-2 25-775,-2 0 0,-2-1 0,-4 2 0,-10 101 0,-1 42-3222,11-190 1312,1 1-1,0-1 1,1 1 0,3 13-1,5 5-6830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23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943 4 9877,'-332'-3'6639,"-250"3"-6062,554 4-2081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23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40 10021,'10'-5'640,"-1"-1"0,1 2 0,0-1 1,0 2-1,0-1 0,0 1 1,20-3-1,-19 5-467,1 0 0,0 0 0,0 1 0,0 0 0,0 1 0,0 1 0,13 3 0,-19-4-157,-1 0 0,0 0 0,0 1 1,0 0-1,0 0 0,0 0 0,0 1 1,0-1-1,-1 1 0,1 0 0,-1 1 1,0-1-1,0 1 0,0 0 0,0 0 1,-1 0-1,0 0 0,0 1 0,0-1 1,0 1-1,-1 0 0,1 0 0,-1 0 1,0 0-1,-1 0 0,1 0 0,-1 0 1,0 1-1,-1-1 0,1 0 0,-1 1 1,0-1-1,0 1 0,-1-1 0,0 0 1,-2 10-1,-1 1 30,-1 0 1,-1 0-1,0 0 0,-2-1 1,1 0-1,-2 0 1,0-1-1,-1 0 0,0 0 1,-1-1-1,0-1 0,-19 17 1,4-7 26,-1-2 1,0 0-1,-2-2 0,0 0 1,-41 16-1,44-22 40,17-8 10,28-14-63,1 1-78,1 1-1,0 1 1,0 1-1,0 0 1,0 2-1,1 1 1,0 0-1,24 1 1,25 3-162,83 13 0,-17-2-49,-133-11-447,10-1 516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24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8708,'47'-3'5242,"1"-1"-4895,813 16 2659,335 3-2704,-1118-17-296,7 1 18,0-4 0,103-19 0,-187 24-30,1 0 0,-1 0 1,0 0-1,1 0 0,-1-1 1,0 1-1,1 0 0,-1-1 1,0 1-1,0-1 0,0 1 1,1-1-1,-1 0 0,0 1 1,0-1-1,0 0 0,0 0 0,0 0 1,0 0-1,1-1 0,-3 1-13,1 0 0,0 0 0,0 1-1,-1-1 1,1 0 0,-1 0 0,1 1 0,-1-1-1,1 1 1,-1-1 0,1 0 0,-1 1-1,0-1 1,1 1 0,-1-1 0,0 1-1,1-1 1,-1 1 0,0 0 0,0-1-1,1 1 1,-2 0 0,-55-18-3461,20 12-1533,-3 2-3599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25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69 8628,'17'-33'3698,"-17"32"-3560,1-1 0,0 1 0,-1-1 0,1 1 0,-1-1 0,1 1 0,-1-1 0,0 0 0,0 1 1,0-1-1,0 1 0,0-1 0,0 0 0,0 1 0,0-1 0,-1 1 0,1-1 0,0 0 0,-1 1 1,0-2-1,0 2-93,0 1 1,0 0 0,0 0-1,0 0 1,0 0 0,1 0-1,-1 0 1,0 0 0,0 0-1,0 0 1,0 1 0,0-1-1,1 0 1,-1 0 0,0 1-1,0-1 1,0 1 0,1-1-1,-1 1 1,0-1 0,0 1-1,1-1 1,-1 1 0,1 0-1,-1-1 1,0 1 0,1 0-1,-1 0 1,-20 22 364,7-5-295,1 1 1,1 0-1,0 1 1,2 0-1,0 1 1,2 0 0,0 0-1,1 1 1,1 0-1,1 0 1,1 1-1,1 0 1,2-1-1,0 29 1,1-32-148,2 1 0,0-1 0,1 0 1,1 0-1,0 0 0,2-1 0,0 1 0,1-1 1,1-1-1,1 1 0,0-1 0,1-1 0,1 0 1,1 0-1,0-1 0,1 0 0,15 13 0,-20-21-79,1-1-1,-1 0 1,1 0 0,1-1-1,-1 0 1,14 5-1,-14-7-1374,0-1 1,0 0-1,0 0 0,13 1 0,11-2-8409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25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8708,'19'-2'5504,"20"-5"-3784,20-4-1794,-53 11 104,130-8 334,-120 8-327,-1 0-1,1 2 1,-1 0 0,1 1 0,-1 0-1,24 9 1,-38-12-21,0 1-1,0-1 1,-1 0 0,1 1-1,0-1 1,-1 1 0,1-1-1,0 1 1,-1-1 0,1 1-1,-1-1 1,1 1 0,0 0-1,-1-1 1,0 1 0,1 0-1,-1 0 1,1-1 0,-1 1-1,0 0 1,0 0 0,1-1-1,-1 1 1,0 0 0,0 0-1,0 0 1,0 1 0,-9 26 344,-32 27 188,35-49-465,-35 42 280,14-18-67,1 1 0,-36 58 0,60-87-290,1 0 0,-1 0 0,1 0 0,0 1 0,0-1 1,0 0-1,0 1 0,0-1 0,1 1 0,-1-1 0,1 0 0,0 1 0,-1-1 0,1 1 0,0 0 0,0-1 0,1 1 0,-1-1 0,0 1 0,1-1 0,0 0 1,1 5-1,0-5-4,0 0 1,0 0-1,0 0 1,0 0-1,0 0 1,0-1 0,1 1-1,-1 0 1,1-1-1,-1 0 1,1 0-1,0 0 1,-1 0-1,1 0 1,0 0 0,4 0-1,10 1-177,0-1-1,-1-1 1,1 0-1,0-1 1,24-5-1,61-21-4013,-65 17-1349,-7 1-3039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26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10277,'-7'23'7713,"6"34"-7318,1-34 317,-10 178-2182,15-185-6838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26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331 1 10037,'-9'0'2177,"-10"0"32,-7 1-1729,-3 4-208,-4 0-32,-1-1-48,-2 2-48,0 0-32,5 0-112,4 0-160,4-1-96,6 1-2017,7 0-1905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50.7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2 8228,'-1'-1'191,"0"1"0,-1 0 0,1 0 0,0 0-1,0 0 1,-1 0 0,1 0 0,0 0 0,0 0 0,0 0 0,-1 0 0,1 1 0,0-1 0,0 0 0,0 1 0,0-1 0,0 1 0,0 0 0,-1-1 0,1 1 0,1 0 0,-1-1-1,0 1 1,0 0 0,0 0 0,0 0 0,0 1 0,1 0-149,1-1-1,-1 1 1,1-1-1,0 1 1,0-1-1,0 1 1,-1-1-1,1 0 0,1 1 1,-1-1-1,0 0 1,0 0-1,0 0 1,1 0-1,-1 0 1,0 0-1,1 0 1,-1 0-1,1 0 1,-1-1-1,3 2 1,8 3 69,1 0 1,0 0-1,0-1 0,0-1 1,0 0-1,0 0 1,1-2-1,26 1 1,114-13 232,-113 6-267,33-7 166,-102 47 139,-5-4-296,6-8 111,2 2-1,0 0 0,1 2 1,2 0-1,-33 55 0,54-81-187,0 0 0,1 0 0,-1 0 0,1 0 0,0 0 0,-1 0 0,1 0-1,0 0 1,-1 0 0,1 1 0,0-1 0,0 0 0,0 0 0,0 0 0,0 0 0,0 0 0,1 1 0,-1-1 0,0 0 0,0 0-1,1 0 1,-1 0 0,1 0 0,-1 0 0,1 0 0,0 1 0,1 0 0,0 0 0,0 0-1,1 0 1,-1-1 0,0 1 0,0-1 0,1 1-1,-1-1 1,1 0 0,4 2 0,7 0-32,0 1 1,0-2-1,17 2 1,-28-4 12,30 1-1199,53-4 0,-24 0-5866,-30 3-1454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26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0 763 9300,'25'-21'7019,"7"-4"-4965,51-43-1829,-55 37-83,-1-1 1,-2-1-1,-1-2 1,-1 0-1,-2-1 1,17-42-1,80-236 176,-109 282-37,-16 52-10,-5 23-253,2 2-1,-10 82 1,18-102-19,1 0 1,2 0 0,0 0 0,1 0 0,1 0-1,12 42 1,-14-65-7,-1 0 1,0-1-1,1 1 1,-1 0-1,1-1 1,0 1-1,-1-1 1,1 1-1,0-1 0,0 0 1,0 1-1,0-1 1,0 0-1,0 1 1,0-1-1,1 0 0,-1 0 1,0 0-1,3 2 1,-2-3-4,-1 0 1,0-1-1,0 1 0,0 0 1,0 0-1,0 0 1,0-1-1,0 1 1,0 0-1,0-1 0,0 1 1,0-1-1,-1 1 1,1-1-1,0 1 1,0-1-1,0 0 0,0 1 1,-1-1-1,1 0 1,0 0-1,0-1 1,6-8-89,0-1 0,-1 0 1,9-21-1,-14 30 90,65-190-616,-47 128 577,39-89 1,-46 135-25,-8 28-26,-9 31 43,-6 2 14,3-17 130,2 1 1,-6 50-1,11-70-164,1 0-1,0 0 1,0 0 0,1 0-1,-1 0 1,2 0 0,-1 0-1,1 0 1,0-1 0,0 1 0,1 0-1,0-1 1,0 0 0,1 0-1,-1 0 1,7 7 0,-8-11-54,0 0 0,1 1 0,-1-1 0,1 0-1,0 0 1,-1-1 0,1 1 0,0-1 0,0 1 0,0-1 0,0 0 0,1 0 0,-1 0 0,0 0 0,0-1 0,0 1 0,5-1-1,34-6-6567,-13-4-2081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27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5 8644,'0'0'87,"0"-1"-1,0 1 1,0 0-1,0 0 1,0-1 0,0 1-1,1 0 1,-1 0-1,0-1 1,0 1 0,0 0-1,0 0 1,1 0-1,-1-1 1,0 1 0,0 0-1,1 0 1,-1 0-1,0 0 1,0 0 0,0 0-1,1-1 1,-1 1-1,0 0 1,1 0 0,-1 0-1,0 0 1,0 0-1,1 0 1,-1 0 0,0 0-1,0 0 1,1 0-1,-1 0 1,0 0 0,0 0-1,1 0 1,-1 0-1,0 1 1,0-1 0,1 0-1,-1 0 1,0 0-1,0 0 1,1 0 0,-1 1-1,0-1 1,0 0-1,0 0 1,1 0 0,-1 1-1,0-1 1,0 0-1,0 1 1,11 22 1277,1 29-739,-8-14-354,-1 1 0,-3 0-1,-1 0 1,-1-1-1,-3 1 1,-1-1-1,-2 0 1,-1 0-1,-2-1 1,-2-1 0,-20 43-1,22-57-214,-1 0-1,-27 37 1,35-54-277,0 0 1,0 0-1,0 0 1,-1-1-1,0 1 1,0-1-1,0 0 1,0 0-1,0-1 1,-1 1-1,0-1 1,0-1-1,0 1 1,0-1-1,-11 3 1,4-5-5300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27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75 9044,'1'-4'592,"0"0"0,1 0 0,0 0 1,0 0-1,0 1 0,0-1 0,1 0 0,-1 1 0,1 0 0,5-5 0,-4 4-384,0 1-1,0 1 1,0-1-1,0 0 1,0 1-1,1 0 1,-1 0-1,1 0 1,4-1-1,-5 2-190,-1 1 0,1-1-1,0 0 1,-1 1 0,1 0-1,0 0 1,-1 0 0,1 0-1,0 1 1,-1-1 0,1 1-1,0 0 1,-1 0 0,1 0-1,-1 1 1,0-1 0,1 1-1,-1 0 1,0 0 0,0 0-1,0 0 1,0 1 0,0-1-1,-1 1 1,1-1 0,-1 1-1,3 4 1,-3-4-8,-1 1 0,1 0 0,-1-1-1,0 1 1,0 0 0,-1 0 0,1-1 0,-1 1 0,0 0 0,0 0 0,0 0-1,0 0 1,0 0 0,-1-1 0,0 1 0,0 0 0,0 0 0,-3 6 0,-3 7 27,-1-1 0,-14 24 0,-4-1 70,-41 47 0,37-49 139,-31 48 0,61-84-240,-1-1 0,0 1 1,0 0-1,1 0 0,-1 0 0,0 0 1,1 0-1,-1 0 0,1 0 0,-1 0 0,1 0 1,0 0-1,-1 0 0,1 0 0,0 1 0,0-1 1,0 0-1,0 0 0,0 0 0,0 0 0,0 0 1,0 0-1,0 1 0,0-1 0,1 0 0,-1 0 1,0 0-1,1 0 0,-1 0 0,1 0 0,-1 0 1,1 0-1,0 0 0,-1 0 0,1 0 1,0-1-1,0 1 0,0 0 0,-1 0 0,1-1 1,0 1-1,0 0 0,0-1 0,0 1 0,0-1 1,0 1-1,0-1 0,1 0 0,-1 1 0,0-1 1,2 0-1,9 2 1,0 0 0,0-1 0,0-1 0,14-1 0,-8 0-3,130-5-864,-49-3-3360,-83 7-1054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28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656 103 7283,'2'0'205,"-1"0"0,0 0 0,1 0-1,-1 0 1,1 0 0,-1 0 0,0 0-1,1 0 1,-1-1 0,0 1 0,1 0-1,-1-1 1,0 1 0,1-1 0,-1 1-1,0-1 1,0 0 0,0 0 0,0 1-1,1-1 1,0-1 0,-2 1-112,0 0-1,0 0 1,0 0 0,0 0-1,0 0 1,0 1 0,0-1 0,0 0-1,-1 0 1,1 0 0,0 0-1,0 0 1,-1 1 0,1-1 0,0 0-1,-1 0 1,1 0 0,-1 1-1,1-1 1,-1 0 0,0 1-1,1-1 1,-2 0 0,-3-5 57,-1 1-1,0 0 1,0 1-1,0-1 1,0 1 0,-11-5-1,-5 1-61,1 1 0,-1 1 0,0 1 0,0 1 0,-1 1 0,1 1-1,-1 1 1,1 1 0,-1 1 0,-33 6 0,30-3 66,0 2-1,0 1 1,0 1 0,1 1 0,1 1-1,-1 2 1,2 0 0,-37 25 0,53-31-131,0-1 0,0 1 0,1 0 1,0 0-1,0 1 0,0 0 1,1 0-1,0 0 0,0 1 0,1 0 1,0 0-1,0 0 0,1 0 1,0 0-1,1 1 0,0-1 0,-2 15 1,3-16-23,1 1 0,0-1 1,1 0-1,0 0 1,0 0-1,0 0 0,1 0 1,0 0-1,0 0 0,1 0 1,0-1-1,0 1 1,1-1-1,-1 0 0,1 0 1,1 0-1,-1-1 1,1 1-1,0-1 0,0 0 1,0 0-1,8 4 1,-3-3 1,0 0 0,0 0 0,1-1 0,0-1 0,0 1 0,0-2 0,1 0 0,-1 0 1,1-1-1,13 1 0,-20-3 7,1 0 0,-1 0 0,1 0 0,0-1 0,-1 1 0,0-2-1,1 1 1,-1 0 0,1-1 0,6-4 0,-9 5 8,0-1 1,0 0-1,0 0 0,-1-1 0,1 1 0,-1 0 0,1-1 0,-1 1 0,0-1 1,0 0-1,0 0 0,-1 0 0,1 0 0,-1 0 0,1 0 0,-1-1 0,0 1 1,1-4-1,0-8 111,-1-1 1,0 1 0,-1 0-1,0-1 1,-5-29 0,2 32-371,2 0 0,-1 0 0,2 0 0,0-1 0,0 1 0,1 0 0,1 0 1,4-18-1,-5 29-378,0 0 0,-1 0 1,1 0-1,0 1 0,0-1 0,0 0 1,0 1-1,0-1 0,1 1 0,-1-1 1,0 1-1,4-3 0,7-1-8281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28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9124,'2'-4'353,"1"0"-1,0 0 0,-1 0 1,1 0-1,0 1 1,1-1-1,-1 1 1,1 0-1,-1 0 0,1 1 1,0-1-1,0 1 1,0-1-1,0 1 1,1 0-1,-1 1 0,1-1 1,8-1-1,-9 3-309,0-1 1,1 1-1,-1 1 0,1-1 0,-1 1 0,1-1 0,-1 1 0,0 1 0,0-1 1,1 0-1,-1 1 0,0 0 0,0 0 0,-1 0 0,1 1 0,0-1 0,-1 1 1,1 0-1,-1 0 0,0 0 0,0 0 0,0 1 0,0-1 0,-1 1 0,1-1 1,-1 1-1,0 0 0,0 0 0,-1 0 0,2 5 0,0-2-31,-1 0 0,0 0 0,0 1 0,0-1 1,-1 1-1,-1-1 0,1 1 0,-1-1 0,0 1 0,-1-1 0,0 1 0,0-1 0,0 1 0,-1-1 0,0 0 0,-1 1 0,0-1 1,0 0-1,0-1 0,-1 1 0,-7 10 0,-6 4 207,-2-1 1,0-1 0,0-1-1,-40 28 1,40-31 108,19-15-324,0 0 1,-1 0-1,1 0 1,0 0-1,0 0 1,-1 1-1,1-1 1,0 0-1,0 0 1,-1 0-1,1 0 1,0 1-1,0-1 1,0 0-1,0 0 1,-1 1-1,1-1 1,0 0-1,0 0 1,0 1 0,0-1-1,0 0 1,0 0-1,0 1 1,0-1-1,0 0 1,0 1-1,0-1 1,0 0-1,0 0 1,0 1-1,0-1 1,0 0-1,0 1 1,0-1-1,0 0 1,0 0-1,0 1 1,1-1-1,12 7 45,26-1-63,-34-5 31,104 8-828,175-8 0,-281-1 451,14-2-766,-8-3-6160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30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594 6 5330,'10'9'7912,"-31"-10"-5547,0 0-2237,-162-5 514,102 1-641,-1 4-1,-128 13 0,205-11-1541,15-3-2441,-2 0 360,10-1-3595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30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7603,'-5'42'9877,"-4"28"-7589,5-38-2495,2 0 1,1 0-1,5 58 1,-4-85 142,1 0 0,1-1 0,-1 1 0,1 0-1,0-1 1,0 0 0,0 1 0,4 4 0,-4-6-748,0-1 0,0 1 0,0-1 0,0 0 0,1 0 0,-1 0 0,1 0 0,-1-1 0,4 2 0,10 4-9417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31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340 84 8308,'-2'-5'369,"-1"-1"0,0 1 1,1 1-1,-2-1 0,1 0 0,-1 1 1,1 0-1,-1-1 0,0 1 0,-1 1 1,1-1-1,-1 1 0,0 0 0,-6-4 1,4 4-181,0 0 0,0 1 0,0 0 0,0 0 1,0 0-1,-1 1 0,1 0 0,0 0 1,-1 1-1,-9 1 0,8 0-119,1 0 0,-1 0-1,1 1 1,0 0 0,-1 0-1,1 1 1,0 1 0,0-1 0,1 1-1,-1 0 1,1 1 0,0 0 0,0 0-1,0 0 1,1 1 0,-1 0-1,2 0 1,-1 1 0,-8 12 0,8-7-45,1 0 0,1-1 0,0 2 0,0-1 0,1 0 0,1 1 0,0-1 0,0 1 0,2 0 0,-1 0 0,2-1 0,0 1 0,0 0 0,1-1 0,0 1-1,2-1 1,-1 1 0,1-1 0,1 0 0,0-1 0,1 1 0,11 17 0,-10-19-95,0 0 0,0 0 0,1 0-1,0-1 1,0 0 0,1-1-1,0 0 1,1 0 0,0-1-1,0 0 1,0-1 0,1 0-1,0 0 1,0-1 0,1-1 0,-1 0-1,1-1 1,0 0 0,0 0-1,0-2 1,0 1 0,0-2-1,23 0 1,-32 0 51,-1-1 0,1 1 0,0-1 0,0 0 0,0 0 1,0 0-1,-1 0 0,1 0 0,0 0 0,-1-1 0,1 0 0,-1 1 0,1-1 0,-1 0 0,0 0 0,0 0 0,0 0 1,0-1-1,0 1 0,0 0 0,-1-1 0,1 1 0,-1-1 0,0 0 0,0 1 0,2-6 0,0-5 68,-1-1-1,0 0 1,0 1-1,-2-25 0,3-24 205,1 47-213,0 0 0,0 0 0,2 0 0,0 1 1,0 0-1,1 0 0,11-16 0,-12 22-35,-1 0 1,1 1-1,0-1 1,1 1-1,0 1 1,0-1-1,0 1 1,1 1-1,0-1 1,0 1-1,0 1 1,18-8-1,-23 11 4,1 0-1,0 0 1,0 1 0,0-1-1,-1 1 1,1 0-1,0 0 1,0 0-1,0 0 1,0 1 0,0-1-1,-1 1 1,1 0-1,0 1 1,-1-1-1,1 0 1,-1 1 0,1 0-1,-1 0 1,0 0-1,1 0 1,-1 1 0,0-1-1,-1 1 1,1 0-1,0-1 1,-1 1-1,1 0 1,-1 1 0,0-1-1,0 0 1,-1 1-1,4 6 1,-2-4 19,-1 1 0,1 0 0,-1 0 0,0 0 0,-1 0 0,0 0 0,0 0 0,0 0 0,-1 1 0,0-1 0,0 0-1,-1 0 1,0 0 0,0 1 0,-1-1 0,0 0 0,-4 9 0,-2-3-68,0 0 1,-2-1-1,1-1 0,-2 1 0,1-2 0,-2 1 0,1-2 0,-1 1 1,-1-2-1,0 0 0,0 0 0,0-1 0,-1-1 0,0 0 1,-24 6-1,18-11-1938,12-9-4331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31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71 9812,'3'-5'4906,"-3"15"-3443,-46 234 268,49-253-1774,-1 0 0,1 0 0,0 0-1,1 0 1,0 0 0,0 1 0,1 0 0,8-11-1,53-62-89,-43 55 82,-12 12 28,51-54-59,-57 63 72,0 1 0,-1 0 0,2 0 0,-1 1-1,0-1 1,1 1 0,-1 0 0,1 1-1,0-1 1,0 1 0,9-2 0,-13 3 6,-1 1 0,0 0 0,0 0 0,1 0 1,-1 0-1,0 0 0,0 0 0,1 1 0,-1-1 0,0 0 1,0 1-1,1-1 0,-1 1 0,0-1 0,0 1 0,0-1 1,0 1-1,0 0 0,0 0 0,0-1 0,0 1 0,0 0 1,0 0-1,0 0 0,0 0 0,-1 0 0,2 1 0,-1 2-1,1-1-1,-1 1 0,0 0 0,0 0 0,0 0 1,0-1-1,-1 1 0,1 0 0,-1 4 1,-1 10-4,0 0 0,-7 33 0,-8 8-29,11-44-162,0 1 0,2-1 0,-1 0 0,2 1 0,0 0 0,1-1 0,1 1 0,1 16 0,-1-30 128,0-1 0,0 0 1,1 0-1,-1 1 1,0-1-1,1 0 1,-1 0-1,1 0 0,-1 0 1,1 0-1,0 0 1,0 0-1,-1 0 0,1 0 1,0 0-1,0 0 1,0 0-1,0 0 1,0 0-1,0-1 0,0 1 1,0 0-1,0-1 1,0 1-1,1-1 0,-1 0 1,0 1-1,0-1 1,0 0-1,1 1 1,-1-1-1,0 0 0,0 0 1,1 0-1,-1 0 1,0 0-1,0-1 1,1 1-1,-1 0 0,0-1 1,0 1-1,0 0 1,2-2-1,8-2-1017,0 0-1,-1-1 1,19-12 0,-15 8-1049,21-10-3283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32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46 7988,'0'-1'186,"0"-1"0,0 1 0,0-1 0,0 1 1,0-1-1,0 0 0,0 1 0,0-1 0,-1 1 1,1-1-1,-1 1 0,1-1 0,-1 1 0,0 0 1,1-1-1,-1 1 0,0-1 0,0 1 0,0 0 1,0 0-1,0 0 0,0 0 0,0 0 0,0 0 1,-1 0-1,1 0 0,-2-1 0,-1 0-14,0 1 0,0 0 0,0 0 0,0 0 0,0 1 0,0-1 0,0 1 0,0 0 0,0 0 0,-7 1 0,1 0-49,0 1-1,1 0 0,-1 0 1,1 1-1,-1 0 0,1 1 0,0 0 1,-14 9-1,18-9-85,0 0-1,1 1 1,0-1 0,0 1-1,0 0 1,1 0-1,-1 0 1,1 1 0,1-1-1,-1 1 1,1-1-1,0 1 1,0 0 0,0 0-1,1 0 1,0 0-1,0 0 1,1 1 0,0-1-1,0 0 1,0 0 0,1 0-1,-1 0 1,2 0-1,-1 0 1,1 0 0,2 7-1,1 1-8,1 0 0,0-1 0,1 0 0,1 0 1,0 0-1,0-1 0,1-1 0,1 1 0,0-2 0,14 13 0,21 7 29,10 7 5,-52-34-53,0-1 0,0 1 0,0 0 1,0 0-1,0 0 0,0 1 0,-1-1 1,0 1-1,0-1 0,0 1 0,3 6 0,-5-7 7,0 0 0,0 0-1,-1 1 1,1-1 0,0 0-1,-1 0 1,0 0 0,0 0-1,0 0 1,0 0 0,0 0-1,-1 0 1,1-1 0,-1 1-1,0 0 1,0-1-1,0 1 1,0-1 0,0 0-1,-1 0 1,1 1 0,0-2-1,-1 1 1,0 0 0,-2 1-1,-9 6 21,0 0 0,0-1-1,-22 9 1,26-13-82,0-1 0,0-1 0,0 1 1,-1-1-1,-12 0 0,21-2-32,-1 1 0,0-1 1,1 0-1,-1 0 0,0 0 0,1 0 0,-1 0 1,1-1-1,-1 1 0,0-1 0,1 0 1,-1 0-1,1 0 0,-1 0 0,1 0 1,0 0-1,0-1 0,-1 1 0,1-1 1,0 0-1,0 1 0,0-1 0,1 0 1,-1 0-1,-2-3 0,4 3-83,-1 0-1,1 0 1,0 0 0,0 1-1,0-1 1,0 0 0,0 0 0,0 0-1,1 0 1,-1 1 0,0-1-1,1 0 1,0 0 0,-1 1-1,1-1 1,0 0 0,0 1-1,0-1 1,0 1 0,1-2 0,27-31-5097,-27 31 4629,25-24-6091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21.6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99 6003,'92'-98'9255,"-115"125"-7660,3-4-1406,1 1-1,-15 26 1,17-19-115,2 0 0,1 1 0,1 0 0,2 1 0,1 0 0,2 1 0,-7 55 1,13-70-71,2 0 1,0 0-1,1 0 0,1 0 1,0 0-1,9 31 1,-7-37-54,1-1 0,0 0 0,1 0 0,0 0 0,0-1 0,1 0 0,1 0 0,0-1 0,0 0 0,16 14 0,-17-17-383,1-1 1,0 0-1,0-1 1,0 0-1,13 6 1,25 2-5544,-5-10-2949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51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10277,'1'42'4839,"6"25"-3162,1 37-1710,-7-74-87,1 35 153,6-24-3297,-2-31-1610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32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203 275 5843,'25'-46'2716,"-2"-1"1,-1-1-1,24-85 1,-57 188-2098,3 1 0,-2 66 0,5-45-326,-15 230 312,19-232-619,3-1 0,14 85 0,-15-153-113,13 63-437,-13-66 393,0 0 0,0 0 0,0-1 0,0 1-1,0 0 1,0 0 0,1-1 0,0 1 0,-1-1 0,1 1 0,0-1-1,0 0 1,0 1 0,0-1 0,1 0 0,-1-1 0,0 1 0,1 0-1,2 1 1,-3-3-257,-1 0 0,0 0 0,1 0 0,-1 0 0,1 0 0,-1 0 0,0 0 0,1-1 0,-1 1 0,0 0 0,1-1 0,-1 1 0,0-1 0,1 1 0,-1-1 0,0 0 0,2-1-1,8-8-7158</inkml:trace>
  <inkml:trace contextRef="#ctx0" brushRef="#br0" timeOffset="1">1 468 10469,'12'-10'2145,"11"4"16,9 5-1889,9 1-224,9 1-16,7 2 16,4 2 0,4 1-48,5 2-48,0-5-2129,-5 1-1857,-9-1-4914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8:46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631 11 5635,'-2'-3'3052,"11"3"-1273,29 3-846,49 10-1194,97 21 396,1-9 0,2-7 0,0-9 0,201-15 0,-151-13 418,382 20-1,-10 84-450,-378-45-49,330 15 0,-422-56-51,157-22 1,134-41 5,-90 11-5,922-47 45,-882 79-48,332 18-1,1 46 8,-519-30 0,62 5-5,1911 104-1,-2055-119-1,1913 94-3,242-47-429,-2108-56 435,205-14-3,327-7 16,-540 27-16,188 26 0,-265-15 0,0 3 0,-2 3 0,0 3 0,110 47 0,-159-56 4,-1 1 1,0 0-1,-1 2 1,0 0-1,-1 2 0,-1 0 1,-1 1-1,0 1 1,-1 0-1,29 42 1,-29-33 3,-2 2 1,0 0-1,-2 0 1,-1 2-1,-1-1 1,-2 1-1,-1 1 1,4 35-1,0 62 93,-5 1 1,-14 181-1,-1-64-66,7-130-32,6 508 25,4-436-20,45 240 1,-19-279-4,-20-96-1,-3 0 1,8 88 0,-19-125 2,-1 1-1,0 0 1,-2-1 0,0 1 0,-1 0-1,-1-1 1,0 0 0,-1 0 0,-1 0-1,-1-1 1,0 0 0,-1 0 0,-1-1-1,-1 0 1,0 0 0,0-1 0,-2 0 0,0-1-1,0 0 1,-1-1 0,-1-1 0,0 0-1,0-1 1,-1 0 0,0-1 0,-1-1-1,-24 9 1,-35 8 9,-1-3 0,-88 12-1,-163 9 2,257-35-17,-582 56 30,-1040 0 10,1-135 156,1342 52-80,-1158-28 202,426 19-284,-562-22-46,-611-26-230,1738 51 242,-969-34 1,2 93-4,442 68-16,193-16 8,833-85 12,-339 16 201,312-18-171,0-2-1,1-2 1,0-1-1,0-3 1,0-1-1,-55-21 1,84 25-18,0-1 0,0 0 0,0 0 0,1-1 0,0 0 0,1-1 0,-1 0 0,2-1 0,-1 0 0,2-1 0,-1 0 0,1 0 0,1-1 1,0 1-1,1-2 0,0 1 0,1-1 0,0 0 0,1 0 0,-4-22 0,-1-19-2,2-1 0,3 1-1,4-98 1,53-410 14,-39 449-18,61-439-3,25-221-3,-20-313-660,-79 1059-1484,-2 1 0,-5-41 0,-3 28-5546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9:20.4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11 134 6851,'-2'-6'969,"0"0"-1,0 0 1,1 0 0,-1-1-1,1-9 1,1 13-753,0 0 1,0-1-1,0 1 1,1 0 0,-1 0-1,1 0 1,0 0-1,0 0 1,0 0-1,2-3 1,0 2-164,-1 0 1,1 1-1,0 0 1,0 0-1,1 0 1,-1 0-1,1 0 1,-1 1-1,1-1 1,0 1-1,0 0 1,0 0-1,0 1 0,1-1 1,-1 1-1,0 0 1,8-1-1,-8 0-41,1 1 0,-1 0 0,1 0-1,-1 1 1,1-1 0,-1 1 0,1 0-1,0 1 1,-1-1 0,1 1 0,-1-1-1,1 1 1,-1 1 0,0-1 0,1 1-1,-1-1 1,0 1 0,0 1 0,0-1 0,0 0-1,-1 1 1,1 0 0,-1 0 0,1 0-1,-1 0 1,0 0 0,0 1 0,0 0-1,-1-1 1,1 1 0,-1 0 0,0 0-1,0 0 1,0 1 0,-1-1 0,1 0-1,-1 1 1,0-1 0,-1 1 0,1-1 0,-1 1-1,0-1 1,0 1 0,0 0 0,0-1-1,-1 1 1,0-1 0,-1 6 0,-11 36 32,-2 0 0,-2-1 1,-42 77-1,49-102-29,10-19-13,0 0 0,-1-1 1,1 1-1,0 0 1,0-1-1,0 1 0,-1 0 1,1-1-1,0 1 0,-1 0 1,1-1-1,0 1 1,-1-1-1,1 1 0,-1-1 1,1 1-1,-1-1 1,1 1-1,-1-1 0,0 1 1,1-1-1,-1 0 0,1 1 1,-1-1-1,0 0 1,1 1-1,-1-1 0,0 0 1,1 0-1,-1 0 0,0 0 1,0 0-1,1 0 1,-1 0-1,0 0 0,1 0 1,-1 0-1,0 0 1,0 0-1,1 0 0,-1-1 1,0 1-1,1 0 0,-2-1 1,1 0 0,0 0 1,0-1 0,0 1 0,0-1-1,0 1 1,0-1 0,0 1-1,1-1 1,-1 1 0,0-1-1,1 0 1,0 1 0,-1-1-1,1 0 1,0 1 0,0-1-1,0-3 1,2-9-9,0 1 0,1-1-1,0 0 1,2 1 0,-1 0 0,2 0 0,0 0-1,0 0 1,1 1 0,9-12 0,1 1-9,0 0 0,2 0 1,40-36-1,-25 34 1,-25 19 20,0-1-1,0 0 0,-1 0 0,14-15 1,-29 32 2,1 0 1,0 0-1,1 1 0,0-1 1,0 1-1,1 0 1,1 1-1,0-1 1,1 1-1,0-1 1,0 1-1,1 0 0,1-1 1,0 1-1,1 0 1,0 0-1,0-1 1,1 1-1,1-1 0,0 1 1,1-1-1,0 0 1,1 0-1,0 0 1,0-1-1,1 0 0,1 0 1,-1 0-1,2-1 1,-1 0-1,1-1 1,1 1-1,0-1 1,0-1-1,0 0 0,1 0 1,0-1-1,0 0 1,1-1-1,20 8 1,18-6-1711,-1-15-4773,-17-5-2578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0:18.3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44 8932,'2'-3'349,"1"-1"-1,0 1 1,0 0-1,0 0 1,0 0 0,0 1-1,0-1 1,1 1-1,-1 0 1,1-1-1,0 2 1,0-1 0,7-2-1,1 2-362,-1 0 0,1 1 0,-1 0 0,12 1 0,-18 0 100,49 3-75,0 2-1,0 2 1,-1 2 0,1 3 0,-2 2 0,0 3 0,-1 1 0,84 45 0,-62-23 2,-2 2 0,-2 4 0,-2 3 0,-3 3 0,63 64 0,-59-43 10,-4 2 0,-4 3 0,-2 3-1,74 140 1,-35-27 75,72 210-1,-115-255 5,57 253-1,-91-296-77,-4 2 0,-5-1 0,-3 146 0,-10-208-17,-2 1-1,-2-1 1,-1 0 0,-3 0-1,-1-1 1,-3-1 0,-1 0-1,-2 0 1,-45 77 0,10-39 6,-3-3 0,-4-2 1,-3-3-1,-3-2 0,-3-3 1,-145 110-1,-62 7 7,215-152-11,-2-2 1,-113 40-1,120-53-36,0-2 1,-59 8-1,95-21-5,1-1 1,-1-1-1,0 0 0,1-2 0,-1 0 1,1-1-1,-1 0 0,1-2 0,0 0 0,-21-8 1,37 11 24,-1 0 0,0-1 0,1 1 0,-1-1 0,0 1 0,1-1 0,0 0 0,-1 0 0,1 0 0,0 0 0,0 0 0,-3-4-1,4 4 6,0 1-1,1-1 0,-1 1 0,1-1 0,-1 1 1,1-1-1,-1 1 0,1-1 0,0 1 0,0-1 1,0 0-1,0 1 0,0-1 0,0 1 0,0-1 0,1 1 1,0-4-1,1 1 2,0 0 0,0 0-1,1 0 1,-1 0 0,1 1 0,0-1 0,0 1 0,0-1 0,1 1-1,-1 0 1,1 1 0,0-1 0,-1 1 0,1-1 0,5-1 0,53-26 25,-27 15 18,-1-1-1,0-2 1,-2-2 0,0-1 0,45-38-1,-113 99 238,-43 61 0,28-33-180,-65 92 304,104-140-297,1-1 0,1 2 0,1-1 0,0 1-1,2 1 1,-8 37 0,14-57-93,0 1 0,1 0 0,-1 0 0,1 0 0,0-1 0,0 1 0,0 0 1,0 0-1,1 0 0,-1 0 0,1-1 0,0 1 0,-1 0 0,1 0 0,0-1 0,1 1 0,1 3 0,-1-4-7,0 0 1,0-1-1,1 1 0,-1-1 1,0 1-1,1-1 0,-1 0 1,1 0-1,-1 0 0,1 0 0,-1-1 1,1 1-1,0-1 0,-1 1 1,1-1-1,0 0 0,-1 0 1,6-1-1,36-3-96,1-3-1,-1-1 1,0-2 0,55-21 0,-52 16-62,89-30-1676,-38 12-3966,-26 11-2626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0:19.0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823 1 8676,'-15'7'3728,"-3"1"-3334,-73 46-52,-233 120 242,299-164-443,0-1 0,-1-1 1,0-1-1,-41 4 0,49-9-12,0 0 0,0-2-1,0 0 1,0-1 0,0-1 0,0-1 0,-28-7-1,44 9-106,0 1 0,0-1 0,0 1 0,1-1 0,-1 0 0,0 0 0,0 0 0,1 0 0,-1 0 0,1 0-1,-1 0 1,1 0 0,-1-1 0,1 1 0,0-1 0,0 1 0,-1-1 0,1 1 0,0-1 0,1 0 0,-2-1-1,2 2-12,0 1 0,0-1-1,0 0 1,0 1 0,0-1-1,0 1 1,0-1-1,0 0 1,0 1 0,1-1-1,-1 1 1,0-1 0,0 1-1,1-1 1,-1 0-1,0 1 1,1-1 0,-1 1-1,0 0 1,1-1-1,-1 1 1,1-1 0,0 0-1,25-7 21,-10 6-27,0 1 0,0 0 0,0 1 0,0 1 0,0 1-1,0 0 1,0 2 0,0-1 0,-1 2 0,1 0 0,-1 1 0,-1 0 0,1 1 0,20 13 0,-13-4 0,0 1 0,-1 1 0,-1 1 0,-1 1 0,0 0 0,-2 1 0,26 42 0,95 198-3255,-105-193-964,11 18-4520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9:13.0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183 24 6371,'9'-23'4246,"-9"23"-4211,0 0 0,0 0-1,0 0 1,0 0 0,0 0 0,0 1-1,0-1 1,0 0 0,0 0-1,0 0 1,0 0 0,0 0 0,0 0-1,0 0 1,0 1 0,0-1-1,0 0 1,0 0 0,0 0-1,0 0 1,0 0 0,0 0 0,-1 0-1,1 0 1,0 0 0,0 0-1,0 1 1,0-1 0,0 0 0,0 0-1,0 0 1,-1 0 0,1 0-1,0 0 1,0 0 0,0 0-1,0 0 1,0 0 0,0 0 0,0 0-1,-1 0 1,1 0 0,0 0-1,0 0 1,0 0 0,0 0 0,0 0-1,0 0 1,0 0 0,-1 0-1,1 0 1,0-1 0,0 1-1,0 0 1,0 0 0,0 0 0,0 0-1,0 0 1,0 0 0,-1 0-1,1 0 1,0 0 0,0-1 0,0 1-1,0 0 1,0 0 0,0 0-1,0 0 1,-27 37 1063,2 9-841,2 1-1,2 1 0,2 0 0,2 2 0,2 0 1,3 1-1,2 0 0,-6 86 0,14-97-199,3 0-1,1-1 1,2 1 0,1-1-1,2 0 1,2 0 0,2-1-1,1 0 1,2 0 0,1-2-1,40 67 1,64 73 33,-103-155-154,1-2-1,1 1 1,1-2 0,1-1-1,0 0 1,23 14 0,-39-28-27,-1-1 1,1 0 0,0 0 0,0 0 0,0-1 0,0 1-1,0-1 1,0 0 0,0 0 0,1 0 0,-1-1-1,0 1 1,0-1 0,6-1 0,-6 1-586,0-1 0,0-1 1,0 1-1,0 0 0,0-1 0,0 0 1,-1 0-1,1 0 0,5-4 0,14-13-7933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9:13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8 8708,'-22'5'5287,"47"-4"-4494,4 0-772,78 1 178,135-15 0,-203 10-116,-39 3-76,0 0 0,0 0 1,1-1-1,-1 1 1,0 0-1,0 0 0,0 0 1,1 0-1,-1 0 0,0 0 1,0 0-1,0 0 1,1 0-1,-1 0 0,0 0 1,0 0-1,0 0 0,1 0 1,-1 0-1,0 1 1,0-1-1,0 0 0,0 0 1,1 0-1,-1 0 1,0 0-1,0 0 0,0 0 1,0 1-1,1-1 0,-1 0 1,0 0-1,0 0 1,0 0-1,0 0 0,0 1 1,0-1-1,0 0 0,0 0 1,1 0-1,-1 1 1,0-1-1,0 0 0,0 0 1,0 0-1,0 1 0,0-1 1,0 0-1,0 0 1,-8 13 280,-25 20 102,25-25-287,-95 86 511,56-52-344,-70 79 1,114-118-260,0 0 0,1 0 0,-1 1 0,1-1 0,0 1 0,0-1 1,0 1-1,0 0 0,1 0 0,0 0 0,0 0 0,0 0 0,0 0 0,0 0 1,1 0-1,0 0 0,0 0 0,0 5 0,1-5-8,0-1-1,1 0 1,-1 1-1,1-1 1,0 0-1,0 0 1,0 0-1,0-1 1,0 1-1,1 0 1,-1-1-1,1 0 1,0 1-1,-1-1 1,1 0-1,0 0 1,0-1-1,0 1 1,1 0-1,-1-1 1,6 2 0,16 5 20,0-1 1,0-2-1,0 0 1,32 1-1,104-1-687,-160-5 645,26-3-1967,-9-3-4568,-8 2-2186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9:14.1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1 9700,'-1'2'2815,"-5"28"1609,-12 82-3888,14-70-402,2 1 1,2 0 0,2-1 0,1 1-1,13 59 1,-16-102-156,8 20-419,-1-17-1860,3-8-4274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9:15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5507,'1003'11'9080,"61"2"-7613,-7 57-903,-646-10-521,-392-58-127,-26-7-264,-30-8-135,-26 0-6638,25 7-1488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0:21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294 352 7491,'16'-17'966,"0"0"0,-1-1 0,-2 0 0,0-1 0,0-1 0,10-24 0,-20 36-879,0 1 1,0-1 0,-1 0-1,0 0 1,0 0 0,-1 0-1,0 0 1,0 0 0,-2-11-1,1 14-35,-1 0-1,0 0 0,0 0 1,-1 0-1,1 0 0,-1 1 1,0-1-1,0 1 0,-1-1 1,1 1-1,-1 0 0,0 0 1,0 0-1,-1 0 0,1 0 1,-6-3-1,4 3-28,1 1 0,-1 0 0,-1 0 0,1 0 0,0 1 0,-1-1 0,1 1-1,-1 1 1,1-1 0,-1 1 0,0 0 0,0 0 0,0 1 0,0 0 0,0 0 0,1 0 0,-1 0 0,0 1 0,0 0 0,0 1 0,1-1 0,-1 1 0,1 0-1,-1 0 1,1 1 0,-7 4 0,-4 2-19,-1 1 0,2 1 0,-1 0-1,2 1 1,0 1 0,-25 27 0,29-25-5,-1-1 0,2 2 0,0 0 0,0 0 0,2 0 0,0 1 0,1 0 0,1 0 0,0 1 1,1-1-1,1 1 0,-1 25 0,3-33 1,1 0 1,0 0-1,0 1 1,1-1-1,0 0 1,1 0-1,0 0 1,1 0-1,0 0 1,1 0-1,0-1 1,0 1-1,1-1 1,0 0-1,1-1 1,-1 1-1,2-1 1,-1 0-1,1-1 1,1 1-1,-1-1 1,1-1-1,9 7 1,-13-11 1,0 0 1,0 0 0,0 0-1,0 0 1,0-1 0,0 1-1,0-1 1,0 0 0,1-1-1,-1 1 1,0-1 0,1 0-1,-1 0 1,1 0 0,-1 0-1,8-2 1,-6 0 1,1-1 0,0 0 0,-1 1 0,0-2 0,0 1 0,0-1 0,0 0 0,0 0 0,7-8 0,4-7 7,0 0 0,-2-1 0,0 0 1,20-38-1,37-87-5,-46 90 40,62-101 1,-74 142 24,-16 28 29,-14 30 59,16-43-156,-38 112 284,6 1 0,-29 183 0,44-203-187,2-14-76,4 1 1,3 0 0,5 161-1,3-219 19,-3-10-2040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51.5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158 0 8452,'4'0'225,"0"1"0,-1-1 0,1 1 0,-1 0 0,1 0 0,-1 0 0,1 0-1,-1 1 1,0-1 0,1 1 0,-1 0 0,0 0 0,0 0 0,0 1 0,-1-1 0,1 0 0,0 1 0,-1 0 0,0 0 0,1 0 0,-1 0 0,-1 0 0,1 0 0,0 0 0,-1 1 0,1-1 0,-1 1-1,1 3 1,4 13-56,-2 0-1,0 0 1,2 37-1,-5-43 180,3 22-124,-2 1 1,-2 0 0,-1 0 0,-1-1-1,-3 1 1,-14 58 0,14-81-353,0 0 1,0 0-1,-1-1 1,-1 1-1,-1-2 1,0 1-1,0-1 1,-13 14-1,12-17-438,0-1 0,0 0 0,0 0 0,-1-1 0,-1-1 1,1 0-1,-1 0 0,0-1 0,0 0 0,0-1 0,-16 4 0,2-2-9049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0:21.9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21 8644,'4'-21'4128,"6"28"-2478,-7-3-1565,-1 1 0,1-1-1,-1 1 1,0 0 0,0-1-1,1 10 1,-1 24 112,-2-1 0,-1 1 0,-2-1 1,-2 0-1,-15 62 0,-8 74-92,26-149-373,-4 75-914,11-36-6142,0-46-189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0:22.4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168 57 6899,'3'-3'470,"18"-26"1967,-20 29-2283,0-1 0,0 0-1,0 0 1,-1 0 0,1 0-1,0 0 1,-1-1 0,1 1 0,-1 0-1,1 0 1,-1 0 0,0 0 0,1-1-1,-1 1 1,0 0 0,0 0-1,0-1 1,0 1 0,0-2 0,-4 5 16,0 1 0,0 0 0,1 0 0,-1 1 0,1-1 0,0 1 0,-4 4 0,-13 21 43,1 0-1,2 1 1,1 0-1,1 1 0,2 1 1,-13 44-1,14-34-7,2 1 0,2 1-1,2-1 1,-1 69 0,8-86-124,1 1 1,1-1-1,1 0 1,1 0-1,1-1 1,1 1-1,2-1 1,15 32 0,-17-44-339,0 0-1,1-1 1,1 0 0,0 0 0,0-1 0,1 0 0,13 11 0,-15-15-438,0-1 0,0-1-1,1 0 1,0 0 0,-1 0 0,2-1-1,-1 0 1,0-1 0,1 0-1,0-1 1,13 2 0,25-2-6375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0:22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79 7059,'111'-32'5339,"-57"19"-4712,61-5 0,-72 12-385,-9 2 56,0 0 0,50 2 0,-83 2-293,-1 0 0,0 0 1,1 0-1,-1 0 0,0 0 0,1 0 0,-1 1 1,1-1-1,-1 0 0,0 0 0,1 0 0,-1 0 0,0 0 1,1 0-1,-1 1 0,0-1 0,0 0 0,1 0 1,-1 1-1,0-1 0,0 0 0,1 0 0,-1 1 0,0-1 1,0 0-1,1 0 0,-1 1 0,0-1 0,0 0 1,0 1-1,0-1 0,0 0 0,0 1 0,1-1 0,-1 1 1,0-1-1,0 0 0,0 1 0,0-1 0,0 0 1,0 1-1,-1-1 0,1 1 0,-11 22 120,-24 21 18,33-42-124,-271 327 925,272-328-931,-1 0 0,1 0 0,0 0 0,0 0 0,0 1-1,0-1 1,0 0 0,1 1 0,-1-1 0,0 1 0,1-1-1,-1 1 1,0-1 0,1 1 0,0-1 0,-1 1-1,1 0 1,0-1 0,0 1 0,0 0 0,0-1 0,0 1-1,0-1 1,1 1 0,-1 0 0,1-1 0,-1 1 0,1-1-1,-1 1 1,1-1 0,0 1 0,-1-1 0,1 0 0,0 1-1,0-1 1,0 0 0,0 0 0,1 1 0,-1-1-1,0 0 1,0 0 0,1 0 0,-1-1 0,0 1 0,1 0-1,-1 0 1,1-1 0,-1 1 0,3 0 0,9 3 47,0 0 1,0-1 0,0 0-1,22 1 1,-34-4-61,142 5 324,-30-2-2382,-38 6-4879,-41-3-1568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0:23.2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28 9684,'0'-1'305,"0"-1"0,0 0-1,1 1 1,-1-1-1,0 0 1,1 1-1,-1-1 1,1 1 0,0-1-1,-1 1 1,1-1-1,0 1 1,0 0-1,0-1 1,2-1 0,-2 2-248,-1 1 1,1 0 0,-1 0 0,1 0-1,-1 0 1,1-1 0,-1 1 0,1 0 0,0 0-1,-1 0 1,1 0 0,-1 0 0,1 0-1,-1 0 1,1 1 0,0-1 0,-1 0 0,1 0-1,-1 0 1,1 1 0,-1-1 0,1 0-1,-1 0 1,1 1 0,-1-1 0,1 0 0,-1 1-1,1 0 1,2 2-15,0 0 0,-1 0-1,1 1 1,-1-1 0,0 1 0,0-1 0,0 1-1,0 0 1,-1 0 0,1 0 0,0 4-1,1 11 39,-1 0 0,-1 0 0,0 0 0,-2-1-1,-3 30 1,-25 98 570,10-58-477,14-63-313,2-14-262,0 1 0,1 0 0,1-1 0,-1 1 1,2 0-1,0 0 0,0 0 0,1 0 0,4 18 0,3-16-4716,5-2-3658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0:23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230 1 7716,'5'1'430,"-1"1"1,1 0 0,-1 0 0,1 1-1,-1-1 1,0 1 0,0 0 0,0 0 0,0 1-1,0-1 1,-1 1 0,0 0 0,0-1-1,5 8 1,34 64 75,-38-69-246,11 25-28,-1 1 0,-2 0 0,0 0 0,-3 2 1,0-1-1,4 50 0,-11-57-139,-1-1 1,-1 1 0,-1-1-1,-2 0 1,-1 1 0,0-1-1,-2-1 1,-1 1-1,-15 35 1,3-17-2,-2 0-1,-1-2 1,-41 56 0,47-76-225,0-1 0,-2 0 0,0-1 0,-1-1 0,-1-1 0,0-1 1,-41 25-1,59-40 41,-36 16-1170,12-14-5684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0:23.9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543 339 5619,'189'-14'8286,"-386"-4"-5994,122 14-2249,-132-11 69,179 11-109,0-1 0,0-2 0,0 0 0,1-2 0,-28-12 0,50 18-29,0 1 0,-1-1 0,1 0 0,1-1 0,-1 1 0,0-1 0,1 0 0,0 0 0,-7-7 0,11 10 6,-1 0 0,0 0-1,1 0 1,-1 0 0,1 0 0,0 0 0,-1 0-1,1 0 1,0-1 0,0 1 0,-1 0 0,1 0-1,0 0 1,0 0 0,0 0 0,1 0 0,-1 0 0,0-1-1,0 1 1,1-2 0,0 1-21,1 0-1,-1 0 1,0 0 0,1 1-1,0-1 1,-1 0-1,1 1 1,0-1 0,0 1-1,0-1 1,0 1 0,0 0-1,0 0 1,2-1 0,52-20-988,0 2 0,2 2 1,66-11-1,-42 10 91,-7 7 332,-54 10 985,0-1 0,30-9-1,-87 5 1738,-227 12-218,10 2-3420,242-7 521,5 0-4214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0:24.5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1014 8244,'-1'1'166,"1"-1"-1,0 1 1,-1 0 0,1-1 0,-1 1 0,1 0 0,0-1 0,0 1-1,-1 0 1,1-1 0,0 1 0,0 0 0,0 0 0,0-1 0,0 1-1,0 0 1,0 0 0,0-1 0,0 1 0,0 0 0,0-1 0,0 1-1,1 0 1,-1 0 0,0-1 0,0 1 0,1 0 0,-1-1 0,0 1-1,1-1 1,-1 1 0,1 0 0,0 0 0,1 0-5,0 0 0,0-1 0,0 1 0,-1-1 0,1 1 0,0-1 0,0 1 0,0-1 0,0 0 0,0 0 0,0 0 0,3-1 0,4 0 118,0 0 1,0-1-1,0-1 1,15-5-1,-8-1-77,-1 0-1,-1-1 0,0-1 0,0 0 1,-1-1-1,0-1 0,-1 0 1,-1 0-1,14-22 0,8-17-36,35-75 0,-48 88-104,19-39-35,-10 16-19,2 2 0,3 1 0,78-102-1,-112 161-6,0 0 0,0-1-1,1 1 1,-1 0-1,0 0 1,0 0-1,0 0 1,0 0-1,0-1 1,0 1 0,0 0-1,0 0 1,1 0-1,-1 0 1,0 0-1,0-1 1,0 1 0,0 0-1,1 0 1,-1 0-1,0 0 1,0 0-1,0 0 1,0 0-1,1 0 1,-1 0 0,0 0-1,0 0 1,0 0-1,1 0 1,-1 0-1,0 0 1,0 0 0,0 0-1,0 0 1,1 0-1,-1 0 1,0 0-1,0 0 1,0 0-1,1 0 1,-1 0 0,0 0-1,0 0 1,0 1-1,0-1 1,0 0-1,1 0 1,-1 0 0,0 0-1,0 0 1,0 1-1,0-1 1,0 0-1,0 0 1,0 0-1,0 0 1,1 1 0,1 18-13,-5 29 7,2-45 5,-4 46 3,2 0 1,3 0-1,1 0 0,12 76 1,-9-104-3,0-1 0,2 1 1,0-2-1,1 1 0,2-1 1,-1 0-1,2 0 0,1-1 1,0 0-1,1-1 0,1-1 0,0 0 1,23 20-1,-32-32 0,0 0-1,0-1 1,0 1 0,1-1 0,0 0-1,0 0 1,0-1 0,0 1-1,0-1 1,0 0 0,0-1-1,1 1 1,-1-1 0,1 0-1,-1-1 1,1 1 0,-1-1-1,1 0 1,-1 0 0,12-2 0,-10-1 0,0 0 0,0 0 1,0 0-1,0-1 1,-1 0-1,0 0 1,1 0-1,-1-1 0,-1 0 1,1-1-1,-1 1 1,0-1-1,0 0 1,8-13-1,-3 2 1,0-1 0,-1-1 0,-1 0 0,-1 0 0,6-26 1,19-107 6,-25 112-7,-3 17-1,15-89-36,4 2-1,69-195 1,-118 432-11783,15-75 3946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0:25.1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374 30 6419,'22'-22'1802,"-13"15"-363,-12 12 848,-146 211-488,106-148-1488,10-17-63,4 2 0,1 1 0,3 1 0,-32 102 0,47-120-122,1 1 0,2 1-1,1 0 1,3-1 0,1 2 0,1-1-1,3 0 1,8 57 0,6-25 72,3 0 0,3-1 0,3-2 0,50 98 0,-10-45-1576,116 162 0,-145-245-5908,-27-27-75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0:45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0 250 4354,'15'-41'3074,"31"-73"1923,-41 104-4627,-1 1 0,2 0 0,-1 0 0,1 0-1,1 1 1,0 0 0,0 0 0,15-12 0,-22 20-346,1-1-1,-1 1 1,1-1-1,-1 1 1,1 0 0,-1-1-1,1 1 1,-1 0 0,1-1-1,-1 1 1,1 0-1,-1 0 1,1 0 0,0-1-1,-1 1 1,1 0 0,-1 0-1,1 0 1,0 0-1,-1 0 1,1 0 0,-1 0-1,1 0 1,0 1 0,-1-1-1,1 0 1,-1 0-1,1 0 1,-1 1 0,1-1-1,-1 0 1,1 0 0,-1 1-1,1-1 1,0 1-1,8 25 399,-9 31-51,-56 175 229,34-153-534,-13 86-1,2 92-1678,27-203-920,4-24-2613,2-5-3674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0:46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800 0 9540,'-27'20'2640,"-35"30"0,-60 72-2431,63-60 254,-170 196-25,74-78-283,133-157-224,-1 0 0,-31 23 0,8-16-2670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52.2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287 201 7619,'3'-9'431,"-2"0"0,1 0-1,-1 0 1,-1-1-1,1 1 1,-2 0 0,1-1-1,-1 1 1,-1 0-1,0 0 1,0 0 0,-1 0-1,-3-9 1,4 14-392,0 0 0,0 0 1,-1 0-1,1 0 0,-1 1 1,0-1-1,0 1 0,0-1 1,-1 1-1,1 0 0,-1 0 1,0 1-1,1-1 0,-1 1 1,0 0-1,-1 0 0,1 0 1,0 1-1,0-1 0,-1 1 1,1 0-1,-1 0 0,1 1 1,-1-1-1,1 1 0,-1 0 0,1 0 1,-8 1-1,5 0-25,-1 1-1,0-1 0,1 1 1,0 0-1,-1 1 1,1 0-1,0 0 0,0 1 1,0 0-1,1 0 1,-1 0-1,1 1 1,0 0-1,1 0 0,-1 0 1,1 1-1,0 0 1,0 0-1,1 0 0,-1 1 1,1 0-1,1-1 1,-5 13-1,5-10-10,0 0-1,0 0 1,1 0-1,0 0 1,1 0 0,0 0-1,1 1 1,0-1-1,0 0 1,1 0-1,0 1 1,0-1 0,1 0-1,0 0 1,1 0-1,0 0 1,1-1-1,0 1 1,6 10 0,-3-9-4,0-1 1,1 0-1,0-1 1,0 1-1,1-2 1,0 1-1,0-1 1,0 0-1,1-1 1,1-1-1,13 7 1,-20-10-3,0 0 0,0 0 0,0-1-1,0 0 1,0 0 0,1 0 0,-1 0 0,0-1 0,0 1 0,1-1 0,-1 0-1,0-1 1,1 1 0,-1-1 0,0 0 0,0 0 0,0 0 0,1 0-1,-1-1 1,-1 1 0,1-1 0,0 0 0,0-1 0,-1 1 0,1 0 0,-1-1-1,1 0 1,-1 0 0,0 0 0,-1 0 0,1-1 0,0 1 0,3-6 0,-2 0 7,-1 1 1,1-1-1,-1 0 1,-1 0 0,1 0-1,-2 0 1,1 0 0,-1-19-1,-5-81 284,1 64-36,1 22-57,1 12 13,0 0 0,1 0-1,0 0 1,1 0-1,2-14 1,4 83 336,3 43 11,-4 1 1,-12 167-1,-1-41-513,7-218-134,0-6-65,-1 0 1,1 0-1,0-1 0,0 1 1,1 0-1,0 0 1,-1 0-1,1 0 1,0 0-1,2 4 0,0-6-1854,-3-2 1843,0 0 0,0 0 1,0 0-1,1 0 0,-1 0 1,0 0-1,0 0 1,1 0-1,-1 0 0,0 0 1,0 0-1,1 0 0,-1 0 1,0 0-1,0 0 0,1 0 1,-1-1-1,0 1 0,0 0 1,0 0-1,1 0 1,-1 0-1,2-3-2179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0:46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61 8612,'5'-6'569,"0"1"-1,0 1 1,1-1 0,0 1 0,0 0-1,0 0 1,0 1 0,11-5-1,-9 4-330,1 1 0,0 1 0,0-1 0,0 1 0,0 1 0,18-1 0,-24 1-220,1 1 0,0 0 0,-1 0 0,1 0 0,-1 1 0,1-1 0,0 1 0,-1 0 0,1 0 0,-1 0 0,0 0 0,1 1 0,-1-1 0,0 1 0,0 0 0,0 0 0,0 0-1,0 0 1,0 1 0,0-1 0,-1 1 0,0-1 0,1 1 0,-1 0 0,0 0 0,0 0 0,0 1 0,-1-1 0,1 0 0,-1 0 0,0 1 0,0-1 0,0 1 0,0-1 0,-1 1 0,1 0 0,-1-1 0,0 1 0,0 0 0,-1 4 0,0 12 11,-2-1-1,-1 0 1,0 0 0,-1 0 0,-1-1-1,-1 0 1,0 0 0,-2 0 0,0-1 0,-1 0-1,-14 18 1,-3-1 6,-1-1 0,-1-2 0,-66 54 0,90-81-23,1-1 0,-1 2 0,1-1 0,0 0 0,0 1 0,-5 6 0,9-10-8,0-1 0,-1 1 0,1-1 1,0 1-1,0-1 0,-1 1 0,1 0 0,0-1 1,0 1-1,0 0 0,0-1 0,0 1 0,0 0 0,0-1 1,0 1-1,0-1 0,0 1 0,1 0 0,-1-1 1,0 1-1,0-1 0,0 1 0,1 0 0,-1-1 0,1 1 1,0 1 6,1-1 0,-1 0 1,1 0-1,-1 0 1,1 0-1,0 0 1,-1 0-1,1-1 0,0 1 1,0 0-1,-1-1 1,1 1-1,2-1 0,33 5 84,0-2-1,1-2 0,-1-1 0,61-9 0,-48 5-106,134-13-1125,-63 2-6738,-73 7-526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0:46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54 7475,'0'-5'529,"5"-38"4014,-5 43-4504,0 0 1,0-1-1,0 1 0,0 0 1,1-1-1,-1 1 0,0 0 1,0 0-1,0-1 1,1 1-1,-1 0 0,0 0 1,1-1-1,-1 1 0,0 0 1,0 0-1,1 0 0,-1-1 1,0 1-1,1 0 0,-1 0 1,0 0-1,1 0 1,-1 0-1,0 0 0,1 0 1,-1 0-1,0 0 0,1 0 1,-1 0-1,0 0 0,1 0 1,-1 0-1,0 0 1,1 0-1,20 18 281,2 13-156,0 1 1,-3 1-1,0 0 1,-2 2-1,-2 0 1,-1 1-1,-2 1 1,9 42-1,-1 15 131,-4 1-1,6 107 1,-15-96-59,-5 0 1,-12 126 0,5-192-201,-2-1 0,-1 1 1,-3-1-1,0 0 0,-3-1 0,-1-1 0,-2 0 1,-2-1-1,-21 35 0,-1-16-231,-3-1 0,-78 77 0,25-38-7182,91-89 6773,-28 27-8534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9:03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109 190 7363,'5'-12'725,"-1"-1"0,0 0 1,-1 0-1,-1-1 0,0 1 0,0-1 0,-1 1 0,-1-1 0,-1 1 0,0-1 0,0 1 0,-4-15 0,5 28-710,0 0-1,0 0 1,0 0-1,0 0 1,0 0-1,0 0 1,0-1-1,0 1 1,0 0-1,0 0 1,0 0-1,0 0 1,0 0-1,0 0 1,0 0-1,-1 0 1,1-1-1,0 1 1,0 0-1,0 0 1,0 0-1,0 0 1,0 0-1,0 0 1,0 0-1,0 0 1,0 0-1,-1 0 1,1 0-1,0 0 1,0 0-1,0 0 1,0-1-1,0 1 1,0 0-1,0 0 1,-1 0-1,1 0 1,0 0-1,0 0 1,0 0-1,0 0 1,0 1-1,0-1 1,0 0-1,-1 0 1,1 0-1,0 0 1,0 0-1,0 0 1,0 0-1,0 0 1,0 0-1,0 0 1,0 0-1,0 0 1,-1 0-1,1 0 1,0 0-1,0 1 1,0-1-1,0 0 1,-6 12 321,-5 16-121,-17 71 27,4 0-1,-14 114 1,32-151-330,2-1-1,2 1 1,3 0-1,18 111 0,-18-166-133,17 67-1176,-17-70 408,1 1 0,0 0 0,0-1 0,1 0 0,-1 0 0,1 0 0,6 7 0,6 0-7990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9:03.3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18 180 9332,'-3'-5'463,"1"-1"0,0 0-1,0 1 1,1-1 0,0 0-1,0 0 1,0 0 0,1 0-1,0-9 1,0 10-346,1 0 0,0 0-1,0 0 1,0 1 0,1-1 0,-1 0 0,1 1 0,0-1 0,1 1 0,3-6 0,-2 5-103,0 1 1,0-1-1,0 1 1,1 0-1,0 0 1,0 0-1,0 1 1,0 0-1,0 0 1,1 0-1,-1 0 1,1 1-1,0 0 1,0 0-1,0 1 1,0 0 0,0 0-1,0 0 1,9 0-1,-6 2-9,0 0-1,0 1 1,0 0 0,0 0-1,-1 1 1,1 0 0,-1 1-1,1-1 1,-1 2 0,0-1-1,-1 1 1,1 0 0,-1 1-1,0 0 1,0 0 0,-1 0-1,0 1 1,0 0-1,-1 0 1,9 15 0,-7-13 0,-2 1-1,1-1 1,-1 1 0,-1 0 0,0 0 0,0 1-1,-1-1 1,0 1 0,-1 0 0,0 0 0,-1 0-1,0 0 1,-1 0 0,0 0 0,0 0 0,-1 0-1,-3 11 1,3-19 4,0 1 0,0-1-1,-1 0 1,1 1 0,-1-1-1,1 0 1,-1 0 0,0 0-1,0 0 1,-1 0 0,1-1-1,0 1 1,-1-1 0,0 1-1,1-1 1,-1 0 0,0 0-1,0 0 1,0 0 0,-6 1-1,3-1 27,0-1-1,0 0 0,1 0 0,-1-1 1,0 0-1,0 0 0,0 0 0,0-1 0,0 1 1,1-1-1,-10-3 0,-5-3 95,0-1 1,1-1-1,0 0 0,0-1 1,-31-24-1,43 29-128,1 0 0,-1 0 1,1-1-1,1 0 0,-1 0 1,1-1-1,0 1 0,0-1 0,1 0 1,-6-14-1,9 18-38,-1-1-1,1 0 1,1 1-1,-1-1 1,1 0 0,-1 0-1,1 1 1,0-1-1,0 0 1,1 0 0,-1 1-1,1-1 1,0 0 0,0 0-1,0 1 1,0-1-1,0 1 1,1-1 0,0 1-1,0 0 1,0 0 0,0 0-1,0 0 1,1 0-1,4-4 1,-2 1-159,1 1 0,0 0 0,1 0 0,-1 1 0,1 0 0,0 0 0,0 1 0,0-1 0,0 2 1,1-1-1,-1 1 0,1 0 0,0 0 0,0 1 0,15 0 0,-9 1-759,1 1 0,-1 0 0,0 1 0,0 1 0,0 0 0,0 1-1,26 11 1,13 10-4383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9:03.8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962 167 9588,'1'-4'389,"0"-1"0,0 1 0,-1 0 0,0-1 0,0 1 0,0-1 0,0 1 0,-1 0 0,1-1 0,-1 1-1,0 0 1,-1-1 0,-2-5 0,1 4-207,0 0 0,0 0-1,-1 0 1,0 0-1,0 1 1,-1 0 0,1 0-1,-9-7 1,8 8-162,0-1-1,-1 1 0,0 0 1,0 1-1,0-1 1,0 1-1,0 0 1,-1 1-1,1-1 0,-1 1 1,0 1-1,0-1 1,1 1-1,-1 0 0,0 1 1,0 0-1,0 0 1,-9 1-1,5 3-14,1 0 0,-1 0-1,1 1 1,0 1 0,0 0-1,0 0 1,1 1 0,0 0 0,1 0-1,-1 1 1,1 0 0,1 1-1,-1 0 1,-6 12 0,9-14-16,0 1 1,0 0-1,2 0 1,-1 1-1,1-1 1,0 1-1,0 0 1,-1 12-1,3-16-16,1 0 1,0 0-1,0 1 0,0-1 0,0 0 0,1 0 0,0 0 0,0 0 0,1 1 1,-1-1-1,1-1 0,0 1 0,0 0 0,6 8 0,-6-9 0,1 0-1,-1-1 0,1 1 1,0-1-1,0 0 1,0 0-1,0 0 0,0 0 1,1-1-1,-1 1 0,1-1 1,0 0-1,0 0 1,0 0-1,0-1 0,0 1 1,0-1-1,0 0 1,0 0-1,0-1 0,1 1 1,-1-1-1,0 0 0,1 0 1,-1 0-1,0 0 1,0-1-1,1 0 0,-1 0 1,0 0-1,0 0 1,0-1-1,0 0 0,0 0 1,0 0-1,5-3 0,-1-1 51,0 1 0,0-1-1,-1 0 1,0-1 0,0 0 0,0 0-1,-1-1 1,0 1 0,-1-1-1,1-1 1,-1 1 0,-1-1-1,0 1 1,0-1 0,3-13-1,-1-30 721,-4 37-71,-2 43-545,3 141-135,-8 194 32,3-350-16,1-1 0,-2 1-1,0-1 1,0 0-1,-1 1 1,-1-2 0,0 1-1,0 0 1,-2-1-1,1 0 1,-1-1 0,-1 1-1,-15 16 1,12-17 24,0 0 1,-1-1-1,-1 0 1,1-1-1,-1 0 1,-1-1-1,1-1 1,-1 0-1,0-1 1,-1 0-1,-19 4 1,5-4 27,0-2 1,-1 0 0,1-2-1,-1-1 1,1-2 0,-1 0-1,-35-9 1,27 3-142,0-3 0,0-1 0,1-1 0,-66-35 0,94 44-209,1-1 1,0 0 0,0-1 0,1 0-1,0 0 1,0 0 0,-8-10-1,12 13-96,1 0-1,0 0 0,0-1 0,0 1 0,1 0 0,-1-1 0,1 1 0,0-1 0,0 0 0,0 1 0,0-1 0,1 0 1,0 0-1,-1 1 0,1-1 0,0 0 0,1 0 0,-1 1 0,1-1 0,1-6 0,16-32-7243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9:04.8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355 203 9236,'1'-12'494,"-1"0"0,-1 0-1,0 0 1,0 0 0,-1 0 0,-1 1-1,0-1 1,-1 1 0,0-1 0,-6-11-1,8 19-453,-1-1 0,0 1 0,0 0 0,0 0 0,0 1 0,0-1 0,-1 1 0,0-1 0,0 1 0,0 0 0,0 0 0,0 1 0,0-1 0,-1 1 0,1 0 0,-1 0-1,0 1 1,1-1 0,-1 1 0,0 0 0,0 0 0,0 1 0,0-1 0,0 1 0,0 0 0,-9 2 0,4 0-26,1 0 0,-1 0-1,1 1 1,0 1 0,0-1 0,0 2 0,1-1 0,-1 1 0,1 0-1,0 1 1,1 0 0,-1 0 0,1 1 0,0-1 0,1 2-1,0-1 1,0 1 0,0 0 0,1 0 0,0 0 0,-6 17 0,5-11-14,0 1 0,1 0-1,0 0 1,1 0 0,1 0 0,1 1 0,0-1 0,1 1 0,0 0 0,2 0 0,-1-1 0,6 27 0,-3-31-28,1-1 0,-1 0 1,2 0-1,-1 0 0,1 0 0,1-1 1,0 0-1,0 0 0,1-1 0,0 0 1,0 0-1,1 0 0,0-1 0,0 0 1,10 6-1,-14-10 9,1 0 0,0-1 0,0 1 1,0-1-1,0 0 0,0 0 0,0-1 0,1 0 1,-1 0-1,0 0 0,1 0 0,-1-1 0,1 0 1,-1 0-1,1 0 0,-1-1 0,0 0 0,1 0 1,-1 0-1,0-1 0,1 1 0,-1-1 0,0-1 1,0 1-1,-1-1 0,1 0 0,0 0 0,-1 0 1,0 0-1,0-1 0,5-5 0,2-3 15,-1 0-1,-1-1 1,0 0 0,-1-1-1,0 0 1,-1 0-1,0 0 1,4-17-1,31-130 116,-30 112-19,-6 22 9,0 7 174,-2 0 1,0 0 0,1-31-1,-5 51-265,0 0 0,0 0 0,0 0 0,0 0 0,0 0 0,0 0 0,0 0 0,0 0 0,0 1 0,0-1 0,0 0 0,0 0 0,0 0 0,-1 0-1,1 0 1,0 0 0,0 0 0,0 0 0,0 0 0,0 0 0,0 0 0,0 0 0,0 0 0,0 0 0,-1 0 0,1 0 0,0 0 0,0 0 0,0 0 0,0 0 0,0 0 0,0 0 0,0 0 0,0 0 0,-1 0 0,1 0-1,0 0 1,0 0 0,0 0 0,0 0 0,0 0 0,0 0 0,0-1 0,0 1 0,0 0 0,0 0 0,0 0 0,0 0 0,-1 0 0,1 0 0,0 0 0,0 0 0,0 0 0,0 0 0,0-1 0,0 1 0,0 0 0,0 0-1,0 0 1,0 0 0,0 0 0,-10 14 215,-7 18-109,-1 14-39,3 0 0,1 1 0,3 0 0,-7 61 0,-6 198 383,21-255-387,1-9-100,-1-10-69,1 0-1,1 0 0,2 0 0,1 0 0,2 0 0,9 39 0,-13-71 46,0 0 0,0 1 0,0-1 0,1 1 0,-1-1 0,0 1 0,0-1 0,0 1 0,0-1 0,1 1 0,-1-1-1,0 0 1,0 1 0,1-1 0,-1 0 0,0 1 0,0-1 0,1 1 0,-1-1 0,1 0 0,-1 0 0,0 1 0,1-1-1,-1 0 1,1 0 0,-1 1 0,0-1 0,1 0 0,-1 0 0,1 0 0,-1 0 0,1 0 0,0 0 0,12-10-7331,-2-1-1025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9:05.1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37 9076,'4'-19'3329,"1"2"536,0 42-2690,-4 15-647,-2 0 1,-9 70-1,4-65-898,1 81 1,8-107-1833,6-10-4597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9:05.5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21 9092,'3'-18'3374,"-11"15"-1514,5 5-1754,0 0 0,0 0 0,0-1 1,0 2-1,1-1 0,-1 0 0,1 1 0,-4 3 1,-13 20 110,0 0 0,2 2 1,1 0-1,2 1 0,1 0 0,1 1 1,1 1-1,-8 37 0,11-31-109,1 1-1,2-1 1,2 1-1,1 0 1,2 0-1,7 64 1,-3-81-34,0 0 0,2 0 1,0-1-1,16 34 0,-18-44-430,2 0 0,-1-1 0,1 0 0,13 14 0,-15-19-418,1 0 0,-1 1 0,1-2 0,0 1 0,0 0 0,1-1 0,-1 0 0,1 0 0,5 2 0,16 2-8051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9:05.9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9060,'11'-1'5158,"44"5"-4636,23 3-73,-32-3-236,-1 2 0,58 14 1,-103-20-204,1 0 0,0 1 0,0-1 0,0 0 0,-1 1 0,1-1 0,0 1 0,0-1 0,-1 0 0,1 1 0,0 0 0,-1-1 1,1 1-1,-1-1 0,1 1 0,-1 0 0,1-1 0,-1 1 0,1 0 0,-1 0 0,0-1 0,1 1 0,-1 0 0,0 0 0,1 0 0,-1-1 0,0 2 1,-6 27 281,-26 26 154,30-52-421,-22 28 163,-1-2 0,-1 0-1,-46 37 1,40-38-60,2 1 0,-45 54-1,73-80-121,0-1 0,0 1 0,0-1 0,0 1 0,1 0-1,-1-1 1,1 1 0,0 0 0,-1 0 0,1 0 0,1 0 0,-1 1-1,0-1 1,1 0 0,-1 0 0,1 0 0,0 1 0,0-1 0,1 0 0,-1 0-1,1 0 1,-1 0 0,3 5 0,-1-4-3,1 0 0,0 0 1,0-1-1,0 1 0,0-1 0,1 0 0,-1 0 1,1 0-1,0 0 0,0-1 0,0 1 1,0-1-1,0 0 0,1 0 0,8 2 0,7 2-33,1-1-1,0 0 0,0-2 1,0 0-1,42-1 0,51-8-4968,-86 6 87,-2 3-3177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9:06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44 9861,'-2'-9'1440,"-6"-23"2848,2 29-2958,-1 21-862,-40 222 493,14-60-850,30-166-674,-6 35 899,12-26-2724,9-2-4460,1-9-2132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52.6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63 9188,'4'-5'717,"1"0"0,0 1 0,0-1 0,0 1 0,0 0 0,1 0 0,7-3 0,-5 3-458,0 0 1,0 1-1,1 0 1,-1 1 0,14-3-1,-17 4-248,1 0 0,0 0-1,0 1 1,0 0 0,0 0-1,0 0 1,-1 1 0,1 0 0,0 0-1,0 1 1,-1-1 0,1 1 0,-1 0-1,1 1 1,-1-1 0,0 1-1,0 0 1,0 0 0,6 6 0,-10-7-2,1-1 0,-1 1 1,-1-1-1,1 1 0,0-1 1,0 1-1,0 0 0,-1-1 1,1 1-1,-1 0 1,1 0-1,-1 0 0,0-1 1,0 1-1,0 0 0,0 0 1,0 0-1,0-1 0,0 1 1,-1 0-1,1 0 0,-1 0 1,1-1-1,-1 1 0,1 0 1,-1-1-1,0 1 1,0-1-1,0 1 0,0-1 1,0 1-1,0-1 0,-1 1 1,1-1-1,0 0 0,-3 2 1,-7 8 94,-1 0 0,-1 0 1,-16 9-1,13-9 45,2 0-19,-44 38 364,56-48-478,0 1 0,0 0 0,0 0 0,0 0 0,1 1-1,-1-1 1,1 0 0,0 0 0,0 1 0,-1-1 0,1 1 0,1-1 0,-1 1 0,0-1 0,1 1 0,-1 0-1,1-1 1,0 1 0,0 0 0,0-1 0,0 1 0,0 0 0,1 2 0,0-3-14,1 0 1,-1 0-1,1 0 0,-1-1 1,1 1-1,-1 0 0,1-1 1,0 1-1,0-1 1,0 0-1,0 0 0,0 0 1,0 0-1,0 0 1,0 0-1,0 0 0,0-1 1,0 1-1,1-1 0,-1 1 1,3-1-1,52 3-62,-20-4-420,0-2 0,39-8 0,-56 7-1648,-1-1 0,-1-1 0,21-9 1,-7-1-6512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9:06.7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1 9796,'9'5'4205,"2"10"-3335,5 17-961,-2 1 272,-2 0 0,-2 0 0,-1 1 0,-2 0-1,-1 1 1,-1-1 0,-1 39 0,-3-20-5,-3 1 0,-3-1 0,-21 104-1,15-113-50,-2-1 0,-2 0 0,-29 58 0,37-84-456,-2-1-1,0-1 1,-1 0 0,-1 0-1,0-1 1,-1 0 0,0-1-1,-1-1 1,0 1 0,-1-2-1,-24 15 1,23-19-4591,2-3-3594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9:07.6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576 93 5587,'11'-2'1050,"-8"2"-586,0 0 1,-1 0 0,1-1 0,-1 1-1,1-1 1,-1 1 0,1-1 0,-1 0-1,0 0 1,1 0 0,3-3 0,-48-2 2379,-126 4-2024,99 3-710,-103-12 0,132 6-110,14 2-194,1 0-1,-48-15 0,72 18 144,1 0 0,0 0 1,0 0-1,0 0 0,-1 0 0,1 0 1,0 0-1,0 0 0,-1 0 0,1 0 1,0 0-1,0 0 0,0 0 0,-1-1 1,1 1-1,0 0 0,0 0 0,0 0 1,-1 0-1,1 0 0,0-1 1,0 1-1,0 0 0,0 0 0,0 0 1,0-1-1,-1 1 0,1 0 0,0 0 1,0 0-1,0-1 0,0 1 0,0 0 1,0 0-1,0-1 0,0 1 0,0 0 1,0 0-1,0-1 0,0 1 0,0 0 1,10-8-2102,17-3-2556,4 2-1799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9:08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427 64 9140,'-14'-4'2033,"-6"-2"32,-4 0-1489,-5-2-208,-6 1-95,-6-1-17,1 0-16,-4 2-48,1 2-48,4 1-32,5 0-48,8 3-128,8 3-144,6 0-464,5-2-1537,8 7-1777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1:50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287 15 4370,'20'1'1713,"1"-1"1,0 0-1,35-6 1,-193 29 2053,-124 27-3965,255-46 173,18-2 16,22-1 9,394-13 32,-360 13-16,97-14 0,-291-3 192,-30-13 77,61 9-864,94 20 162,-4-1-1590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3:40.0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491 11 3986,'56'-11'7529,"-76"13"-6694,-1 0 1,-23 6-1,-20 3-751,-17-5 308,0-3 0,-148-14 1,293 19-297,140 13-110,-161-18-26,0-2 0,81-9 0,-124 8 42,0 0 0,1 0 0,-1 0 0,0 0 0,0 0 0,0 1 0,1-1 0,-1 0-1,0 0 1,0 0 0,0 0 0,1 0 0,-1 0 0,0 0 0,0 0 0,0 0 0,1 0 0,-1 0-1,0 0 1,0 0 0,1 0 0,-1 0 0,0 0 0,0 0 0,0 0 0,1 0 0,-1-1 0,0 1-1,0 0 1,0 0 0,1 0 0,-1 0 0,0 0 0,0 0 0,0-1 0,0 1 0,0 0 0,1 0 0,-1 0-1,0 0 1,0-1 0,0 1 0,0 0 0,0 0 0,0-1 0,0 1 0,0 0 0,0 0 0,0 0-1,0-1 1,0 1 0,0 0 0,0 0 0,0 0 0,0-1 0,0 1 0,-16-6 61,-29-1 19,-376-7 265,411 15-830,15 2-1517,21 1-3497,4-1-2352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9:25.7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406 35 6787,'44'-11'3126,"24"-6"-158,-50 12-1731,-21 4 39,-124 10-1132,-96 14 53,221-23-196,1 0-1,0 1 0,0-1 1,0 1-1,0-1 0,0 1 1,0 0-1,0-1 0,0 1 1,0 0-1,0 0 1,0 0-1,0 0 0,0 0 1,0 0-1,1 0 0,-1 0 1,0 0-1,1 0 0,-1 0 1,1 0-1,-1 1 1,1-1-1,0 0 0,0 0 1,-1 0-1,1 1 0,0-1 1,0 0-1,0 0 0,0 3 1,7 51 27,-2-22-4,-6-15 38,0 0 0,0 0 0,-2 0 0,0 0 0,-1-1 0,-9 24 0,-48 100 426,45-111-383,2 1 0,0 0 0,3 1 1,0 1-1,-7 44 0,17-74-101,1-1-1,-1 1 1,1 0 0,0-1 0,0 1 0,1 0-1,-1-1 1,0 1 0,1 0 0,-1-1-1,1 1 1,0-1 0,0 1 0,0-1-1,0 0 1,1 1 0,-1-1 0,0 0-1,1 0 1,3 4 0,-2-4 0,1 1 1,-1-1-1,1 0 0,-1 0 0,1 0 1,0 0-1,0-1 0,0 1 1,0-1-1,0 0 0,0-1 1,5 1-1,12 0 2,1 0 0,0-2 0,0-1 0,23-5 0,-32 5-11,-6 1-46,88-18-332,-89 17 225,0 0-1,0 0 1,-1 0-1,1 0 1,-1-1 0,1 0-1,-1-1 1,0 1-1,0-1 1,0 0-1,-1 0 1,1 0 0,4-7-1,-8 9-259,0 0 1,0 0-1,0 0 0,0 0 0,-1 0 1,1 0-1,-1 0 0,1-1 0,-1 1 1,0 0-1,0 0 0,0 0 0,0-1 0,0 1 1,-1 0-1,0-4 0,-7-15-7324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9:26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55 6931,'3'-6'1793,"3"0"112,5-1-577,1 1-623,4-1-193,6 1-48,0 0-32,4 3-63,1-1-97,5 2-64,2 1-64,-1 1-160,-3 1-32,-1-1-2113,-5 0-1841,-2 3-4818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9:26.4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484 25 7828,'0'0'125,"0"0"0,1 0 0,-1 0 0,0 0 0,1 0 1,-1 0-1,0 0 0,1 0 0,-1 0 0,1 0 0,-1 0 1,0-1-1,1 1 0,-1 0 0,0 0 0,1 0 0,-1-1 1,0 1-1,0 0 0,1 0 0,-1 0 0,0-1 0,0 1 0,1 0 1,-1-1-1,0 1 0,0 0 0,0-1 0,1 1 0,-1 0 1,0-1-1,0 1 0,0 0 0,0-1 0,0 1 0,0 0 1,0-1-1,0 1 0,0 0 0,0-1 0,0 1 0,0-1 1,0 1-1,0 0 0,0-1 0,0 1 0,0 0 0,0-1 1,0 1-1,-1 0 0,1-1 0,-26-7 1144,-37 5-1683,53 4 421,3-1-1,1 0 0,-1 1 0,1 0 0,-1 1 1,-9 2-1,14-2-6,0-1 0,-1 0 1,1 1-1,0-1 1,0 1-1,0 0 0,0-1 1,0 1-1,1 0 1,-1 0-1,0 0 0,1 1 1,0-1-1,-1 0 0,1 0 1,0 1-1,-1 3 1,-65 146 370,-3 8 229,3-1-21,46-119-483,3 2-1,1-1 1,3 2-1,1 0 1,-11 63-1,24-102-92,0-1-1,-1 1 0,1-1 1,0 1-1,1-1 0,-1 1 0,0-1 1,1 1-1,0-1 0,0 0 1,0 1-1,0-1 0,1 0 1,-1 0-1,1 0 0,0 0 1,0 0-1,0 0 0,0 0 0,0 0 1,1-1-1,-1 1 0,1-1 1,0 0-1,-1 0 0,1 0 1,0 0-1,0 0 0,0-1 1,1 0-1,-1 1 0,0-1 0,1 0 1,-1 0-1,0-1 0,1 1 1,4 0-1,15 1-54,0-1-1,1 0 1,-1-2 0,35-5-1,-32 3-181,37-7-540,-23-5-6469,-25 5-1681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9:26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 8836,'0'-1'207,"1"1"1,-1-1-1,0 1 0,0-1 1,0 1-1,1-1 0,-1 1 1,0-1-1,0 1 0,1-1 1,-1 1-1,1-1 1,-1 1-1,0-1 0,1 1 1,-1 0-1,1-1 0,-1 1 1,1 0-1,-1 0 0,1-1 1,-1 1-1,1 0 0,0-1 1,22-4 1010,21 3-1188,-17 3 25,1 0 0,-1 3 0,0 0 0,34 10 0,-105 24 697,4-10-456,15-12-128,2 1 0,-41 38 0,59-50-150,0-1 1,1 1 0,0 0-1,0 0 1,1 1-1,-1-1 1,1 1 0,0-1-1,1 1 1,-1 0-1,1 0 1,0 0-1,1 1 1,0-1 0,0 0-1,0 1 1,0-1-1,2 12 1,-1-15-13,1 0 1,-1 1-1,1-1 1,0 0-1,0 0 1,0 0-1,1 0 1,-1 0-1,1 0 0,0-1 1,0 1-1,0 0 1,0-1-1,0 1 1,0-1-1,1 0 1,4 4-1,-1-3 3,0 1 0,0-1 0,0 0 1,0-1-1,1 0 0,-1 0 0,1 0 0,7 1 0,10-1 11,0 0 0,0-2 0,41-4-1,-56 3-216,0 0 0,0 0 0,0-1 0,0 0 0,11-5-1,4-8-8407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9:27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36 8580,'3'-4'389,"0"1"0,0 0-1,1 0 1,-1 1 0,1-1 0,0 1 0,0-1 0,0 1-1,0 0 1,0 1 0,0-1 0,0 1 0,1-1 0,-1 1-1,0 1 1,1-1 0,-1 1 0,1-1 0,5 2 0,-6-1-363,1 0-1,-1 1 1,0 0 0,0 0 0,1 0 0,-1 0 0,0 1 0,0-1 0,0 1 0,0 0 0,0 0 0,-1 1 0,1-1-1,-1 1 1,1 0 0,-1 0 0,0 0 0,0 0 0,0 0 0,-1 1 0,1-1 0,-1 1 0,0 0 0,0 0-1,0 0 1,0 0 0,-1 0 0,1 0 0,-1 0 0,1 6 0,-1-1-6,-1-1 1,0 0-1,0 0 0,-1 0 0,0 0 1,0 0-1,-1 0 0,0 0 1,0 0-1,-1 0 0,0-1 1,0 1-1,-1-1 0,0 0 1,0 0-1,-1 0 0,0-1 1,-5 7-1,-7 3 120,0 0 0,-1-1 1,0-1-1,-2 0 0,-20 11 0,39-25-138,1 0-1,-1 0 1,1 0 0,-1 0 0,1 0-1,-1 1 1,1-1 0,-1 0-1,1 1 1,-1-1 0,1 0-1,-1 1 1,1-1 0,-1 0-1,1 1 1,0-1 0,-1 1 0,1-1-1,0 1 1,-1-1 0,1 1-1,0-1 1,0 1 0,-1-1-1,1 1 1,0-1 0,0 1-1,0-1 1,0 1 0,0 0 0,0-1-1,0 1 1,0-1 0,0 1-1,0-1 1,0 1 0,0 0-1,0-1 1,0 1 0,0-1 0,1 1-1,25 13 36,39-3 2,-53-10-387,19 2 543,0-1-1,37-4 1,-57 1-843,0-1 0,-1 0 0,21-7 0,-25 7-502,1-1 0,-1 0 0,0 0 1,-1-1-1,1 1 0,0-1 0,6-6 0,3-7-5813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52.9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40 7860,'29'-40'4770,"-51"73"-2816,-26 52 0,37-63-1761,1 0-1,2 1 0,0 0 1,1 0-1,1 1 1,2 0-1,-3 28 1,6-25-112,1 0 0,1 0 0,2 0 1,0-1-1,9 33 0,-10-50-154,0-1-1,1 0 1,-1 0 0,2 0-1,-1 0 1,1 0-1,0-1 1,1 0 0,-1 0-1,1 0 1,1 0-1,-1-1 1,1 1 0,1-2-1,-1 1 1,1-1-1,0 0 1,0 0 0,0 0-1,12 4 1,-13-8-715,-1 1 1,1-1-1,0-1 1,0 1-1,0-1 0,0 0 1,0-1-1,0 1 1,7-2-1,23-4-8344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9:28.0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13 8356,'2'-1'316,"-1"0"1,0 0-1,0 1 0,0-1 1,0 0-1,1 0 1,-1 0-1,0 1 0,1-1 1,-1 1-1,1-1 1,-1 1-1,0 0 1,4-1-1,44-2-600,-37 3 688,238 3 39,-67 1-195,-183-4-233,0 1 1,1-1-1,-1 0 1,0 0-1,0 0 1,1 0-1,-1 0 1,0 0-1,0 0 0,0 0 1,0 1-1,1-1 1,-1 0-1,0 0 1,0 0-1,0 0 1,0 1-1,1-1 1,-1 0-1,0 0 0,0 0 1,0 1-1,0-1 1,0 0-1,0 0 1,0 1-1,0-1 1,0 0-1,0 0 0,0 0 1,0 1-1,0-1 1,0 0-1,0 0 1,0 1-1,0-1 1,0 0-1,0 0 0,0 1 1,0-1-1,-5 19 347,-15 25-47,15-33-216,-27 59 121,-71 174 230,92-211-430,1 1 1,2 1 0,2-1 0,1 2 0,-1 52 0,6-51-11,1-18-4,-1-1 1,-1 1-1,-3 21 0,2-33 2,1 0 0,-2-1 0,1 1 0,-1 0 0,0-1 0,0 0 0,0 0 0,-1 0 0,0 0-1,0 0 1,-10 9 0,1-2-47,0-1-1,-1-1 1,0-1-1,-1 0 1,0 0 0,-1-2-1,1 0 1,-2 0-1,1-2 1,-1 0-1,0-1 1,0 0-1,0-2 1,-19 2-1,15-2-5352,1 3-4855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9:28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5138,'115'12'5771,"2"-8"-3687,73 5-1113,21 27-437,-17-1-1311,-158-34-5533,-26-2-1085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9:29.5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66 7011,'5'-7'620,"0"1"0,0 0 0,1 1 0,0 0 0,0-1 1,0 2-1,0-1 0,1 1 0,0 0 0,12-5 0,-16 8-582,1 0 1,0 0-1,0 0 0,0 1 1,0-1-1,0 1 1,0 0-1,-1 0 0,1 1 1,0-1-1,0 1 1,0 0-1,0 0 0,-1 0 1,1 0-1,0 1 1,-1 0-1,1-1 0,-1 1 1,0 1-1,1-1 1,-1 0-1,4 5 0,-1-2-24,-1-1-1,0 1 1,0 1-1,-1-1 1,1 1-1,-1-1 1,0 1-1,-1 1 1,0-1-1,0 0 1,0 1-1,0-1 1,-1 1-1,0 0 1,-1 0-1,0 0 1,1 10-1,-2-7-7,-1 1 1,0-1-1,-1 0 0,0 0 1,-1 0-1,0 0 0,0 0 1,-1-1-1,0 1 0,-10 15 0,-6 4 105,-1-1-1,-1-2 0,-1 0 0,-2-1 0,0-1 0,-29 20 1,30-29 145,4 0 424,25-11-452,16-1-227,178-3 168,-111-2-235,160 17 1,-243-14-480,15 2 464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9:30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301 32 7491,'-2'-1'350,"1"-1"-1,0 1 0,0-1 0,-1 0 0,1 1 0,0-1 0,0 0 1,1 0-1,-1 0 0,0 1 0,1-1 0,-1 0 0,0-3 0,1 4-293,1 1-1,-1 0 1,0-1-1,1 1 1,-1 0-1,0-1 0,1 1 1,-1 0-1,0 0 1,1-1-1,-1 1 1,1 0-1,-1 0 1,0 0-1,1 0 0,-1 0 1,1-1-1,-1 1 1,1 0-1,-1 0 1,0 0-1,1 0 1,-1 0-1,1 0 1,-1 0-1,1 0 0,-1 1 1,0-1-1,1 0 1,-1 0-1,1 0 1,-1 0-1,0 1 1,2-1-1,4 3 23,1 0-1,0 0 1,-1 0-1,0 1 1,0 0-1,7 6 1,5 8 55,-1 0-1,-1 2 1,-1-1 0,-1 2 0,-1 0 0,0 1-1,-2 0 1,14 36 0,52 197 539,-76-250-661,25 98 157,-5 2 0,-4 0 0,-5 0 0,-2 154 0,-12-203-131,-2-1 0,-3 0 1,-2-1-1,-2 0 0,-3 0 0,-2-1 0,-2-1 0,-3-1 0,-2-1 0,-39 64 1,24-59-25,-2-2 0,-3-1 0,-1-3 0,-3-1 0,-2-3 0,-1-2 0,-59 38 0,106-79-16,0 1 0,-1-1-1,1 0 1,0-1 0,-1 1 0,1-1 0,-1 1 0,0-1 0,1 0 0,-8 1 0,11-2-36,0 0 1,-1 0-1,1 0 0,0 0 0,0 0 1,-1-1-1,1 1 0,0 0 0,-1 0 1,1 0-1,0 0 0,0 0 1,-1 0-1,1 0 0,0-1 0,0 1 1,0 0-1,-1 0 0,1 0 0,0-1 1,0 1-1,0 0 0,-1 0 0,1-1 1,0 1-1,0 0 0,0 0 1,0-1-1,0 1 0,0 0 0,-1-1 1,1 1-1,0 0 0,0 0 0,0-1 1,0 1-1,0 0 0,0-1 0,0 1 1,0 0-1,0-1 0,14-24-5602,7-4-5135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9:30.7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45 106 8196,'1'-5'375,"-1"0"0,1-1 1,1 1-1,-1 0 0,1 0 0,0 0 1,0 0-1,1 0 0,-1 0 0,1 1 1,0-1-1,0 1 0,0 0 1,1 0-1,5-5 0,-6 6-340,1 1 1,0-1-1,-1 1 0,1 0 1,0 0-1,0 0 0,1 0 0,-1 1 1,0-1-1,1 1 0,-1 0 1,0 1-1,1-1 0,-1 1 0,1 0 1,-1 0-1,1 0 0,-1 1 1,1-1-1,-1 1 0,0 0 1,1 0-1,-1 1 0,0-1 0,0 1 1,0 0-1,7 5 0,-3-3-23,-1 1-1,-1 0 1,1 0-1,-1 1 1,1 0-1,-2 0 1,1 0-1,-1 1 1,0 0-1,0 0 1,-1 0-1,0 1 1,0 0-1,0-1 1,-1 1-1,-1 0 1,1 1-1,-1-1 1,-1 0-1,2 14 1,-3-9 3,0 0 0,-1 0 1,-1 0-1,0 0 0,0 0 0,-2 0 1,1 0-1,-2-1 0,1 0 1,-2 0-1,0 0 0,-12 19 0,6-15 34,0-1 0,0 0 0,-1 0-1,-1-2 1,-23 19 0,-85 49 306,105-71-306,17-9-47,-1-1 0,0 0 0,0 1 1,0-1-1,0 1 0,1-1 0,-1 1 1,0-1-1,0 1 0,1-1 0,-1 1 1,1 0-1,-1 0 0,0-1 0,1 1 0,-1 0 1,1 0-1,-1-1 0,1 1 0,0 0 1,-1 0-1,1 0 0,0 0 0,0 0 0,0 0 1,-1-1-1,1 3 0,1-2 1,0 0 0,-1 0-1,1 0 1,0 0 0,0 0 0,0 0-1,0 0 1,0-1 0,0 1 0,0 0-1,0-1 1,0 1 0,0 0-1,1-1 1,-1 1 0,0-1 0,2 1-1,69 14 85,-57-13-58,49 7 35,0-2 1,0-3-1,1-3 1,82-10-1,-144 8-654,-8 0-950,-10 0-4227,1 1-3194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9:31.8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591 43 5971,'6'0'494,"15"-4"5474,-31 1-5144,-199-15 715,117 13-1304,29 0-107,12 0-52,0 2-1,-68 5 1,97 6-1510,32-4-6363,7-7 1658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9:32.2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14 9108,'-4'-14'3627,"-2"15"-1453,-8 28-843,-8 50-1349,22-79 75,-14 62 388,-10 112-1,22-147-1030,1 1-1,2 0 0,0 0 1,2 0-1,1-1 1,12 43-1,-7-47-4213,1-4-3446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9:32.5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154 56 6387,'-1'-3'331,"0"-1"0,-1 1 0,1 0 0,-1-1 0,0 1 0,0 0 0,0 0 0,0 0 0,-1 1 0,1-1 0,-1 0 0,0 1 0,0 0 0,0-1 0,0 1 0,0 0 0,0 1 0,0-1 0,-6-2 1,6 4-245,1 0 1,-1 0 0,0 0-1,1 0 1,-1 0 0,1 1 0,-1-1-1,1 1 1,-1-1 0,1 1-1,-1 0 1,1 0 0,-1 0-1,1 0 1,0 1 0,0-1 0,0 0-1,0 1 1,0 0 0,0-1-1,0 1 1,0 0 0,1 0 0,-1 0-1,1 0 1,-1 1 0,1-1-1,-2 3 1,-2 6 11,-1-1 0,2 1 1,-1 0-1,1 0 0,1 0 0,0 0 0,1 1 0,0-1 0,1 1 0,0 0 1,1 22-1,1-28-90,-1 0 0,1 0 0,0 0 0,1 0 0,-1 0 0,1 0 0,0-1 0,1 1 0,-1-1 1,1 0-1,0 1 0,0-1 0,1 0 0,0-1 0,0 1 0,0-1 0,0 0 0,1 0 0,-1 0 0,1 0 0,0-1 1,0 0-1,0 0 0,11 4 0,-9-4-3,1 0 0,0-1 0,0 0 0,0-1-1,0 0 1,0 0 0,0 0 0,0-1 0,0-1 0,0 1 0,0-1 0,0-1 0,0 1 0,0-1 0,0-1 0,-1 1 0,1-1 0,-1-1 0,0 1 0,0-1 0,0-1 0,0 1-1,-1-1 1,1 0 0,-1-1 0,0 1 0,-1-1 0,0 0 0,0-1 0,0 1 0,-1-1 0,0 0 0,0 0 0,4-12 0,2-1-2,1 0 0,1 0 0,1 1 0,0 0 0,28-28 0,-36 42-7,0-1 0,1 1 0,-1 0 1,1 0-1,1 0 0,-1 1 0,1 0 0,-1 0 1,1 1-1,0 0 0,1 0 0,-1 1 0,0 0 1,1 0-1,-1 0 0,1 1 0,0 1 1,-1-1-1,1 1 0,12 1 0,-16 0 2,0 0 1,-1 0-1,1 0 0,-1 1 0,1-1 0,-1 1 1,0 0-1,1 0 0,-1 0 0,0 0 0,0 1 1,0-1-1,-1 1 0,1 0 0,-1-1 0,1 1 1,-1 0-1,0 1 0,0-1 0,0 0 1,-1 1-1,1-1 0,-1 1 0,0-1 0,0 1 1,0 0-1,0-1 0,-1 1 0,1 0 0,-1 0 1,0-1-1,0 1 0,-2 7 0,2-5 4,-1 0 0,0 0 0,0 0 0,-1 0 1,1 0-1,-1-1 0,-1 1 0,1 0 0,-1-1 0,0 0 0,0 1 0,0-1 0,-1-1 0,0 1 0,0 0 0,0-1 0,-1 0 0,1 0 0,-1 0 0,-9 5 1,-1-3-11,-1-1 0,0 0 0,0-1 0,0 0 0,0-2 0,0 0 0,-1-1 0,-27-1 0,19-2-1124,1 0 0,-41-10 1,61 11 253,0 0 0,1 0 0,-1-1 1,1 1-1,-1-1 0,1 1 0,-7-5 1,3-3-5818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9:32.9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97 10085,'7'-15'3029,"-5"10"-2707,0 1 1,-1-1-1,1 1 0,1 0 0,-1 0 0,1 0 0,0 0 0,-1 1 0,2-1 1,-1 1-1,0-1 0,1 1 0,6-5 0,-9 9-302,0-1 0,0 0 0,0 0 1,0 1-1,-1-1 0,1 1 0,0-1 0,0 1 0,0-1 0,-1 1 1,1-1-1,0 1 0,-1 0 0,1-1 0,0 1 0,-1 0 0,1-1 1,-1 1-1,1 0 0,-1 0 0,1 0 0,-1 0 0,0-1 0,1 1 1,-1 0-1,0 0 0,0 0 0,0 0 0,0 0 0,0 0 0,0 0 0,0 0 1,0 0-1,0 1 0,1 36-2,-3-11 12,-2-1 0,-1 1 0,-8 26 0,-8 46 53,25-114-111,1 1 0,1-1-1,0 1 1,1 1 0,10-17 0,-5 9-6,4-7-21,1 0 0,30-37-1,-42 58 43,0 1-1,1 0 0,-1 0 1,1 1-1,0-1 0,1 1 1,-1 1-1,1-1 0,0 1 1,0 0-1,0 1 1,1-1-1,-1 1 0,1 1 1,11-3-1,-18 5 11,1 0 1,-1 0-1,0-1 0,0 1 1,1 0-1,-1 1 1,0-1-1,0 0 0,0 0 1,1 0-1,-1 1 0,0-1 1,0 1-1,0-1 1,0 1-1,1-1 0,-1 1 1,0 0-1,0-1 1,0 1-1,-1 0 0,1 0 1,0 0-1,1 1 0,-1 0 1,0 0-1,0 0 1,-1 0-1,1 0 0,-1 0 1,1 1-1,-1-1 0,0 0 1,0 0-1,0 0 0,0 0 1,0 0-1,-1 3 1,-2 9-5,-1-1 1,-1 1-1,-8 19 1,8-23 3,-9 20-24,-16 43 33,29-69-66,0-1-1,0 1 0,1 0 1,-1-1-1,1 1 0,0 0 1,0 0-1,0-1 0,0 1 1,1 0-1,-1 0 1,1-1-1,0 1 0,0 0 1,0-1-1,1 1 0,2 3 1,-2-4-93,0 0 1,1-1-1,0 0 1,-1 1-1,1-1 1,0 0-1,0-1 1,0 1-1,1 0 1,-1-1-1,0 0 1,0 0-1,1 0 1,-1 0-1,1 0 1,-1-1-1,6 1 1,63-3-6849,-35-4 43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9:33.2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128 119 6547,'3'-8'615,"1"0"-1,-2-1 1,1 1 0,-1-1-1,0 1 1,-1-1 0,1-12-1,-2 19-494,0 1-1,0-1 0,-1 0 1,1 0-1,0 0 1,-1 1-1,1-1 0,-1 0 1,1 1-1,-1-1 0,0 1 1,0-1-1,0 0 1,0 1-1,0 0 0,0-1 1,-2-1-1,1 2-57,0 0-1,0 0 1,1 0-1,-1 0 1,0 1-1,0-1 1,-1 0 0,1 1-1,0 0 1,0 0-1,0-1 1,0 1-1,0 0 1,0 1 0,0-1-1,0 0 1,0 1-1,-4 0 1,3 0-30,0 0 0,1-1 1,-1 1-1,0 0 0,1 0 1,-1 1-1,1-1 0,-1 0 1,1 1-1,0-1 0,0 1 1,0 0-1,0 0 0,0 0 1,0 0-1,0 0 0,0 0 1,1 1-1,-1-1 0,1 1 1,0-1-1,0 1 0,0-1 1,0 1-1,0 0 0,0-1 1,1 1-1,-1 0 0,1 0 1,0-1-1,0 1 0,0 0 1,0 0-1,0-1 0,1 1 1,-1 0-1,1 0 0,1 3 1,1 5 4,0 0-1,1-1 1,0 0 0,1 1 0,0-2 0,1 1 0,0 0 0,10 11-1,49 44 170,-49-51-176,-1 0-1,-1 1 1,0 1 0,-1 0 0,17 27 0,-29-40-27,1 0 0,-1 0 0,1 0 0,-1 0 0,0 0 0,-1 0 0,1 1 0,0-1 0,-1 0 0,0 1 0,0-1 0,0 0 0,0 1 0,0-1 0,-1 0 0,1 0 0,-1 1 0,0-1 0,0 0 0,0 0 0,0 0 0,-3 5 0,0-3 11,0 0 1,0 1 0,-1-2-1,1 1 1,-1 0 0,0-1-1,0 0 1,-1 0 0,1-1 0,-1 1-1,-7 2 1,3-1-18,1-1-1,-1-1 1,0 0 0,0 0-1,0-1 1,0 0 0,-13 0-1,18-2-34,0 0-1,0 0 1,-1 0-1,1-1 1,0 1-1,0-1 1,0-1-1,0 1 1,0-1-1,0 0 1,0 0 0,0 0-1,-6-5 1,8 5-65,1 1 0,0-1 0,0-1 0,0 1 0,0 0 0,1 0 0,-1-1 0,0 1 0,1-1 0,0 1 1,-1-1-1,1 0 0,0 1 0,0-1 0,1 0 0,-1 0 0,1 0 0,-1 0 0,1 0 0,0 1 0,0-1 1,0 0-1,1-5 0,1-1-917,1 0 1,-1 0-1,1 0 0,1 1 1,0-1-1,6-10 0,15-19-5796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53.3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 7507,'-67'24'7937,"67"-24"-7926,-1 0 0,1 1 0,0-1 0,0 0-1,0 0 1,0 0 0,-1 0 0,1 0 0,0 0-1,0 0 1,0 1 0,0-1 0,0 0-1,-1 0 1,1 0 0,0 0 0,0 1 0,0-1-1,0 0 1,0 0 0,0 0 0,0 1 0,0-1-1,0 0 1,0 0 0,0 0 0,0 0 0,0 1-1,0-1 1,0 0 0,0 0 0,0 0-1,0 1 1,0-1 0,0 0 0,0 0 0,0 0-1,0 1 1,0-1 0,0 0 0,0 0 0,1 0-1,-1 0 1,0 1 0,11 7 167,13 3-39,16-1 92,-1-2 0,48 4 0,24 4-46,-110-16-184,-1 0 0,0 0 1,0 0-1,1 0 0,-1 0 0,0 0 0,0 0 0,0 0 0,1 0 0,-1 0 1,0 0-1,0 1 0,0-1 0,1 0 0,-1 0 0,0 0 0,0 0 0,0 0 0,0 1 1,0-1-1,1 0 0,-1 0 0,0 0 0,0 0 0,0 1 0,0-1 0,0 0 1,0 0-1,0 1 0,0-1 0,0 0 0,0 0 0,0 0 0,0 1 0,0-1 1,0 0-1,0 0 0,0 0 0,0 1 0,0-1 0,0 0 0,0 0 0,0 1 0,0-1 1,0 0-1,0 0 0,-1 1 0,-9 13 37,-17 10 21,27-24-58,-35 27 95,6-5 200,-52 51 0,75-67-252,0 1 0,0-1 1,1 1-1,0 0 1,1 0-1,0 1 0,0-1 1,0 1-1,1 0 0,0 0 1,0 0-1,1 0 0,0 0 1,0 10-1,1-14-42,1-1 0,0 1 0,1-1 0,-1 1 0,0-1 0,1 1 0,0-1 0,0 0 0,0 1-1,0-1 1,1 0 0,-1 0 0,1 0 0,0 0 0,0 0 0,0 0 0,0 0 0,0 0 0,5 3 0,-1-2-4,-1 0 1,1-1-1,-1 0 0,1 0 0,0 0 1,0-1-1,0 0 0,0 0 1,1-1-1,6 1 0,12 1-1318,0-2 0,0 0 1,0-2-1,34-5 0,-18 1-3410,-3 0-2575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9:33.7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357 68 8548,'7'-53'4266,"-6"39"-2083,-6 39-1576,-104 757 1192,106-751-2394,-8 53-15,10-79-549,-1 0 1,1 0-1,-1 0 0,0 0 1,-1 0-1,1 0 0,-5 5 1</inkml:trace>
  <inkml:trace contextRef="#ctx0" brushRef="#br0" timeOffset="1">1 449 9076,'16'-24'2017,"16"8"48,3 3-1265,4 5-463,-1 5-97,2 0 0,-1 3 16,-2 2-16,-2-2-48,5 1-48,6 1-112,-2-2-176,1 3 80,-1-5-2177,-6 7-1889,-7 1-4914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9:34.4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257 29 9044,'3'-28'4860,"-3"28"-4808,0 0 1,-1 0-1,1 0 1,-1-1 0,1 1-1,-1 0 1,1 0-1,0 0 1,-1 0 0,1 0-1,-1 0 1,1 0 0,-1 0-1,1 1 1,0-1-1,-1 0 1,1 0 0,-1 0-1,1 0 1,-1 0-1,1 1 1,0-1 0,-1 0-1,1 0 1,0 1-1,-1-1 1,1 0 0,0 1-1,-1-1 1,1 0 0,0 1-1,-1 0 1,-40 46-304,32-36 613,-28 35-122,1 1-1,2 2 1,-50 98-1,84-146-237,-1-1 0,0 1 1,1 0-1,0 0 0,-1-1 0,1 1 1,-1 0-1,1 0 0,0 0 1,-1-1-1,1 1 0,0 0 0,0 0 1,0 0-1,0 0 0,0 0 0,0-1 1,0 1-1,0 0 0,0 0 0,0 0 1,0 0-1,1 0 0,-1 0 0,0-1 1,1 1-1,-1 0 0,0 0 0,1-1 1,-1 1-1,1 0 0,-1 0 0,1-1 1,1 2-1,30 4 125,-23-6-104,248-2 408,-89-3-531,-163 5-3,0 0 0,0 0-1,0-1 1,1 0 0,-1 1-1,0-2 1,8-1 0,-12 2-32,-1 1-1,1-1 1,0 1 0,0-1 0,-1 1 0,1-1 0,0 1 0,-1-1 0,1 0 0,0 1 0,-1-1 0,1 0 0,-1 0 0,1 1 0,-1-1 0,0 0 0,1 0 0,-1 0 0,1-1 0,-1 0-346,0 1-1,0-1 1,0 0-1,0 0 1,-1 1-1,1-1 0,0 0 1,-1 0-1,1 1 1,-1-1-1,0 0 1,1 1-1,-3-3 1,-5-12-6504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29:34.9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1 7347,'-3'11'8321,"-10"52"-6939,12-55-1268,-24 181 1845,23-161-2014,1 0 0,1 0 0,2 0 0,8 48 1,-9-72-409,0 0 0,0-1 1,1 1-1,-1 0 0,1 0 1,0-1-1,0 1 0,4 4 1,12 9-5584,-2-9-2577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3:40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349 25 3858,'3'-1'558,"0"0"1,0 0 0,0 0-1,1 1 1,-1-1-1,0 1 1,0 0 0,1 0-1,-1 0 1,0 0 0,1 1-1,5 1 1,-9-3-521,0 1 0,0 0 1,0 0-1,0 0 1,0 0-1,0 0 0,1 0 1,-1 0-1,0 0 0,0 0 1,0 0-1,0 0 0,0 0 1,1 0-1,-1 0 0,0 0 1,0 0-1,0 0 0,0 0 1,0 0-1,1 0 1,-1 0-1,0 0 0,0 0 1,0 0-1,0 0 0,0 0 1,0 0-1,1 1 0,-1-1 1,0 0-1,0 0 0,0 0 1,0 0-1,0 0 1,0 0-1,0 0 0,0 1 1,1-1-1,-1 0 0,0 0 1,0 0-1,0 0 0,0 0 1,0 0-1,0 1 0,0-1 1,0 0-1,0 0 1,0 0-1,0 0 0,0 0 1,0 1-1,0-1 0,0 0 1,0 0-1,0 0 0,0 0 1,0 0-1,0 1 0,0-1 1,-1 0-1,1 0 1,0 0-1,0 0 0,0 0 1,0 1-1,-29 0 1030,-298-20 314,308 17-1304,25 2-33,32 2-37,277 10 22,-125-9-12,-364 0 820,3-16-497,-58-1 126,358 44-790,23-10-751,-51-12-6667,-64-6-1108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3:43.2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249 44 4818,'45'-10'2259,"1"2"0,0 2 0,83 1 0,-280 25-1533,65-9-683,-56 5-4,125-15-31,0-1-1,-1 0 1,1-2 0,0 0-1,-32-8 1,56 5-5,24 0-3,39-2 0,202-3-1,-77 6 4,-183 1 15,-24-1 1,-25-2 6,-92 1 65,-173 17 1,281-8-559,17-1-1736,14 2-2202,11 0-3456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3:49.9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705 41 4834,'-15'-8'6563,"-15"5"-4447,-43 1-3143,46 2 1718,-494 14-7,490-12-664,24-3 102,8-1-44,21-6-16,35-7-41,29 4 76,1 5 0,143 6 0,172 38-3334,-364-32-855,-5 1-3018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0:29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0 116 6387,'1'-7'508,"-1"1"-1,1-1 1,0 1 0,1 0 0,-1 0-1,1 0 1,0 0 0,1 0-1,-1 0 1,1 0 0,0 1 0,1-1-1,0 1 1,6-7 0,-9 10-467,1 0 0,0 0-1,0 1 1,0-1 0,0 1 0,0-1 0,0 1 0,0 0-1,1 0 1,-1 0 0,0 0 0,1 0 0,-1 1 0,1-1-1,-1 1 1,1-1 0,-1 1 0,1 0 0,-1 0 0,1 0 0,-1 0-1,1 1 1,-1-1 0,0 1 0,1-1 0,-1 1 0,1 0-1,-1 0 1,0 0 0,0 0 0,1 0 0,-1 1 0,0-1-1,0 1 1,0-1 0,-1 1 0,1 0 0,0 0 0,1 2 0,9 9-14,-1 0 1,-1 0-1,-1 1 1,0 0-1,0 1 1,-2 0-1,1 1 1,-2-1-1,0 1 1,-1 1-1,5 31 1,-8-36-19,0 0 1,-1 0-1,0 1 1,-1-1 0,-1 0-1,0 0 1,0 1-1,-2-1 1,1 0-1,-1 0 1,-1-1-1,0 1 1,-1-1-1,0 1 1,-1-2-1,0 1 1,-8 11-1,10-18 2,0-1 1,0 0-1,0 1 0,0-1 1,-1-1-1,1 1 0,-9 3 0,12-6-11,1 1 0,-1-1 0,0 1 0,1-1 0,-1 0 0,1 1 0,-1-1 0,0 0 0,0 0 0,1 0 0,-1 1 0,0-1 0,1 0 0,-1 0 0,0 0 0,1 0 0,-1 0 0,0 0 0,0 0 0,1 0 0,-1-1 0,0 1 0,1 0 0,-1 0-1,0-1 1,1 1 0,-1 0 0,0-1 0,1 1 0,-1 0 0,1-1 0,-1 1 0,1-1 0,-1 1 0,1-1 0,-1 1 0,1-1 0,-1 0 0,1 1 0,0-1 0,-1 0 0,1 1 0,0-1 0,0 0 0,-1 1 0,1-1 0,0 0 0,0 1 0,0-1 0,0 0 0,0 1 0,0-1 0,0 0-1,0 0 1,0 1 0,0-1 0,0 0 0,1 1 0,-1-1 0,0 0 0,0 1 0,1-1 0,-1 0 0,1 0 0,7-23-69,0 1-1,2 0 1,1 1-1,1 0 1,0 1-1,2 0 1,20-24 0,-13 18 129,-2-1 1,-1 0 0,15-35 0,-41 83 224,1 2 0,1-1 0,1 1 0,0 0-1,-2 44 1,7-55-253,0 0 0,0-1 0,1 1-1,1-1 1,0 1 0,0-1 0,8 18 0,-8-22-43,1 0 1,0-1 0,1 1-1,-1-1 1,1 0 0,0 0-1,0 0 1,1 0 0,-1-1-1,1 0 1,0 0 0,0 0-1,1 0 1,8 3 0,-3-2-285,0 0-1,0-1 1,1-1 0,0 0-1,0-1 1,19 2 0,39-3-6490,-24-4-2070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0:31.2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488 4 8084,'1'-2'4069,"-12"1"-1699,-35 1-1133,-60 6-1665,44-3 442,17-2 4,-80 14 1,124-15-21,0 0-1,0 1 0,1-1 1,-1 1-1,0-1 1,1 1-1,-1-1 1,0 1-1,1 0 1,-1-1-1,1 1 1,-1 0-1,1-1 0,-1 1 1,1 0-1,0 0 1,-1-1-1,1 1 1,0 0-1,-1 0 1,1 0-1,0-1 1,0 1-1,0 0 0,0 0 1,0 0-1,0 0 1,0-1-1,0 1 1,0 0-1,1 2 1,7 38-22,-2-14 36,-7-5 37,0 0 0,-2-1 0,0 0 0,-2 1 0,0-1 0,-1-1 1,-1 1-1,-11 20 0,10-20-12,-1-1-1,2 1 1,1 0 0,1 0 0,0 1-1,2-1 1,-2 39 0,5-57-33,0-1 0,1 0-1,-1 1 1,1-1 0,-1 0 0,1 1 0,-1-1 0,1 0-1,0 0 1,0 0 0,0 1 0,1-1 0,-1 0-1,0-1 1,1 1 0,-1 0 0,1 0 0,0 0 0,0-1-1,-1 1 1,1-1 0,0 0 0,0 1 0,0-1 0,0 0-1,1 0 1,-1 0 0,0-1 0,0 1 0,1 0-1,-1-1 1,0 1 0,1-1 0,3 0 0,9 0 17,1 0 1,-1-1-1,1 0 1,21-6-1,-2 1-9,36 0-43,-41 5-473,1-2 0,-1-1 1,37-10-1,-59 10-1598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0:31.6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44 7475,'9'-3'1809,"3"-3"80,5 0-1089,0 0-335,5 3-65,3-1-16,4 2-80,4-1-128,0 2-64,1-1-64,2 1-80,-1-1-464,0-1-1489,-3 3-1616,0-2-4131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0:31.9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444 62 6467,'20'-16'3374,"-19"15"-3294,-1 1-1,0 0 1,0 0-1,1-1 1,-1 1-1,0 0 1,0-1-1,0 1 1,0 0-1,1-1 1,-1 1-1,0 0 1,0-1-1,0 1 1,0 0-1,0-1 1,0 1-1,0-1 1,0 1-1,0 0 1,0-1-1,0 1 1,0 0-1,0-1 1,0 1-1,0 0 1,-1-1-1,1 1 1,0 0-1,0-1 1,-3-1 26,0 0 1,0 1 0,1 0-1,-1-1 1,0 1-1,0 0 1,0 0-1,0 1 1,-1-1 0,1 1-1,-4-1 1,-281-21 106,287 22-211,0 1-1,0-1 1,1 0-1,-1 0 1,0 1-1,0-1 1,0 1-1,0-1 1,0 1 0,0-1-1,0 1 1,1 0-1,-1-1 1,0 1-1,1 0 1,-1-1-1,0 1 1,1 0-1,-1 0 1,1 0-1,-1 0 1,1 0-1,-1 0 1,1-1-1,0 1 1,-1 0-1,1 0 1,0 0-1,0 0 1,0 0-1,0 0 1,0 2-1,-1 44 194,1-23-34,-12 80 503,-4-2 0,-43 146 1,51-224-592,2 0 0,0 1 1,2-1-1,1 1 0,-1 43 1,4-61-66,1-1 0,0 1 1,0 0-1,0 0 0,0-1 1,1 1-1,0-1 0,1 1 1,0-1-1,0 0 0,0 0 1,0 0-1,1 0 0,0-1 0,0 1 1,1-1-1,-1 0 0,1 0 1,0-1-1,1 0 0,-1 1 1,1-2-1,0 1 0,0-1 1,9 4-1,19 5-30,1-3 0,0-1 0,0-1 0,37 1 0,-37-3-217,-15-3-320,0 0 0,26-1-1,-39-2-595,0 0 0,0 0-1,0 0 1,0-1 0,13-5-1,5-6-6722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53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16 9012,'5'-2'672,"-1"-1"0,1 1 0,0 1 0,0-1-1,0 1 1,0 0 0,7-1 0,-6 1-422,0 1-1,0 0 1,0 0-1,1 0 1,-1 1-1,8 2 1,-11-3-236,-1 1 1,1-1-1,-1 1 0,0 0 1,1 0-1,-1 0 1,0 0-1,1 0 0,-1 0 1,0 0-1,0 1 0,0-1 1,0 1-1,-1 0 0,1 0 1,0-1-1,-1 1 0,1 0 1,-1 0-1,1 1 1,-1-1-1,0 0 0,0 0 1,0 0-1,0 1 0,-1-1 1,1 1-1,-1-1 0,1 0 1,-1 1-1,0-1 0,0 1 1,0-1-1,0 1 1,0-1-1,0 1 0,-2 3 1,-1 2 46,-1 1 0,-1 0 0,0-1 0,0 0 0,0 0 1,-1-1-1,0 1 0,0-1 0,-1-1 0,0 1 0,-1-1 1,-8 6-1,-31 32 454,43-41-484,1 1 1,0-1-1,1 1 1,-1 0-1,1 0 1,-1 0-1,1 0 1,0 0-1,1 0 1,-3 7-1,4-10-28,0 1-1,1 0 0,-1-1 1,0 1-1,0 0 1,1-1-1,-1 1 0,1 0 1,-1-1-1,1 1 1,0-1-1,-1 1 1,1-1-1,0 1 0,0-1 1,0 0-1,0 1 1,1-1-1,-1 0 0,0 0 1,0 0-1,1 0 1,-1 0-1,1 0 1,-1 0-1,1 0 0,-1 0 1,1-1-1,-1 1 1,4 0-1,9 4 32,1 0 0,0-1 0,0-1 0,0-1 0,0 0 1,1-1-1,-1 0 0,0-1 0,18-3 0,54-10-2022,-4-7-6268,-55 12-236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0:32.5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8788,'0'0'107,"0"0"-1,0 0 1,0 0-1,0-1 1,0 1-1,-1 0 1,1 0 0,0-1-1,0 1 1,0 0-1,0 0 1,0 0 0,0-1-1,0 1 1,0 0-1,0 0 1,1-1-1,-1 1 1,0 0 0,0 0-1,0 0 1,0-1-1,0 1 1,0 0-1,0 0 1,0 0 0,1-1-1,-1 1 1,0 0-1,0 0 1,0 0-1,0 0 1,1-1 0,-1 1-1,0 0 1,0 0-1,0 0 1,1 0-1,-1 0 1,0 0 0,0 0-1,1 0 1,-1 0-1,0-1 1,18-1 935,16 5-1056,-11 0 81,0 1 0,-1 0 0,1 2 1,-1 1-1,41 18 0,-63-25-63,1 1 0,-1-1 0,1 0-1,0 1 1,-1 0 0,1-1 0,-1 1 0,0-1 0,1 1 0,-1 0 0,1-1 0,-1 1-1,0 0 1,0-1 0,1 1 0,-1 0 0,0-1 0,0 1 0,0 0 0,0 0 0,0-1-1,0 1 1,0 0 0,0 0 0,0-1 0,0 1 0,0 0 0,0 0 0,0-1 0,-1 1-1,1 0 1,0-1 0,-1 1 0,1 0 0,0-1 0,-1 1 0,1 0 0,-1-1 0,1 1-1,-1-1 1,1 1 0,-1-1 0,1 1 0,-1-1 0,0 1 0,1-1 0,-2 1 0,-38 29 148,30-22-104,-8 5 80,1 1 1,0 0 0,-23 28-1,37-38-96,-1 0 0,1 0-1,0 0 1,0 0 0,1 1-1,-1-1 1,1 1 0,0 0-1,0-1 1,0 1 0,1 0-1,0 0 1,0 0 0,0 1-1,0-1 1,1 0 0,0 0-1,0 0 1,1 0 0,-1 1-1,3 8 1,-1-10-16,1 0 0,-1 0 0,1-1 0,0 1 0,0-1-1,0 1 1,0-1 0,1 0 0,-1 0 0,1-1 0,0 1 0,0-1 0,0 0 0,0 0 0,0 0 0,0 0 0,0-1-1,1 1 1,-1-1 0,1 0 0,-1-1 0,1 1 0,7-1 0,14 2-214,-1-2 0,45-5 0,-70 5 197,57-14-3707,-36 7-1220,0 2-2820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0:32.9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 6627,'29'-14'6129,"-27"12"-6025,0 1 1,-1 0-1,1-1 1,0 1-1,0 0 0,0 0 1,0 0-1,0 1 0,0-1 1,1 0-1,-1 1 1,0-1-1,0 1 0,0 0 1,0 0-1,1-1 0,-1 2 1,0-1-1,0 0 1,0 0-1,1 1 0,-1-1 1,0 1-1,0 0 0,0-1 1,0 1-1,0 0 1,0 0-1,3 3 0,0-1-57,0 0 1,-1 0-1,0 1 0,0 0 0,0 0 1,0 0-1,0 0 0,-1 1 0,1-1 0,-1 1 1,-1 0-1,1 0 0,-1 0 0,0 0 0,0 1 1,0-1-1,0 1 0,-1-1 0,0 1 0,-1-1 1,1 1-1,-1-1 0,0 1 0,0 0 1,-1-1-1,1 1 0,-3 7 0,0-3 11,0 1 0,0-1 0,-1 0-1,0 0 1,-1 0 0,0 0 0,-1-1 0,0 1 0,0-2 0,-1 1-1,0-1 1,-1 0 0,-10 9 0,16-16-49,0 0 0,0 1 0,0-1 0,0 1 0,0 0 0,1 0 0,-1 0 0,0-1 0,1 1 0,0 1 0,-1-1 0,1 0 0,0 0 0,0 0 0,0 1 1,0-1-1,1 1 0,-1-1 0,0 1 0,1-1 0,0 1 0,0-1 0,0 1 0,0-1 0,0 5 0,2-5-9,-1 0 0,0 0 0,1 1 0,0-1 0,-1-1 0,1 1 0,0 0 0,0 0 0,0-1 0,0 1 0,0-1 0,0 1 0,1-1 0,-1 0 0,0 0 0,1 0 0,-1 0 0,1-1 0,-1 1 0,1-1 0,-1 1 0,1-1 0,-1 0 0,1 0 0,3 0 0,8 0-223,0 0 0,0 0 0,0-1 0,-1-1 0,1 0 0,-1-1 0,1-1 1,-1 0-1,25-11 0,-25 8-1734,-1-1 1,0 0-1,13-10 0,3-5-6225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0:33.3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8340,'15'-3'4411,"23"8"-4431,-27-4 460,82 6 95,-40-5-425,83 16 0,-135-17-103,-1-1 0,0 0 0,1 1 0,-1-1 0,0 1 0,0-1 0,1 0 0,-1 1 0,0-1 0,0 1 0,0-1 0,0 1 0,1-1 0,-1 1 0,0-1 0,0 1 0,0-1 0,0 1 0,0-1 0,0 1 0,0-1 0,0 1 0,-1-1 0,1 1 0,0-1 0,0 1 0,0-1 0,0 1 0,-1-1 0,1 0 0,0 1 0,0-1 0,-1 1 0,1-1 0,0 0-1,-1 1 1,1-1 0,0 0 0,-1 1 0,1-1 0,-1 1 0,-22 28 268,13-16-136,5-6-86,1 1-1,0-1 0,1 1 1,-1 0-1,2 0 0,-1 0 0,1 0 1,0 0-1,1 1 0,0-1 1,0 1-1,1-1 0,0 1 0,2 12 1,3 7 151,1 1 0,19 53 0,-14-51 110,10 50 0,-19-74-296,0 0 0,-1 0-1,0 0 1,0 0 0,-1 0-1,0 0 1,-1 0-1,1 0 1,-1 0 0,0 0-1,-1 0 1,0-1 0,0 1-1,0 0 1,-1-1 0,0 1-1,0-1 1,-1 0-1,0 0 1,0 0 0,0-1-1,0 1 1,-1-1 0,0 0-1,0 0 1,-1-1 0,1 1-1,-1-1 1,0-1 0,-9 5-1,-115 57-47,73-40-3443,45-21-1516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0:34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2834 282 6243,'2'-1'269,"0"0"0,0 0 1,-1 0-1,1 0 0,-1 0 1,1-1-1,-1 1 0,0 0 0,0-1 1,1 1-1,-1-1 0,0 0 1,0 1-1,0-1 0,-1 0 0,1 0 1,0 0-1,-1 1 0,1-1 1,0-3-1,-2 3-169,0 1 1,0-1-1,0 1 0,0 0 1,0 0-1,-1-1 0,1 1 1,0 0-1,-1 0 0,1 0 1,0 1-1,-1-1 0,1 0 1,-1 0-1,0 1 0,1-1 1,-1 1-1,1-1 0,-1 1 1,0 0-1,1 0 1,-1 0-1,0-1 0,-2 2 1,-261-21 750,119 12-713,-977-83 265,466 47-421,630 42-12,-561-59-765,574 59-242,32 6-12866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0:35.0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 8900,'0'-2'243,"1"1"-1,-1-1 1,0 1 0,0 0-1,1-1 1,-1 1 0,0-1-1,1 1 1,0 0-1,-1 0 1,1-1 0,0 1-1,-1 0 1,1 0 0,0 0-1,0 0 1,0-1 0,0 1-1,0 1 1,2-2 0,30-12 1040,-24 12-1238,1 1 1,-1 0-1,1 1 0,-1 0 1,15 1-1,-18 0-27,0 0 0,1 1-1,-1-1 1,0 1 0,0 1 0,0-1-1,0 1 1,-1 0 0,1 0 0,-1 1-1,1 0 1,-1-1 0,0 2 0,-1-1-1,1 1 1,-1-1 0,0 1 0,0 1-1,0-1 1,-1 0 0,0 1 0,0 0-1,4 11 1,-4-9 8,-2-1 0,1 1 0,-1 0 0,0 0 0,0 0 0,-1 0 0,0 0 0,-1 0 0,0 0 0,0-1 0,-1 1 0,1 0 0,-2 0 0,1-1 0,-1 1 0,0-1 1,-1 0-1,-8 13 0,4-8 55,-1 0 1,-1-1-1,1 0 1,-2 0 0,0-1-1,0 0 1,0-1-1,-1 0 1,-1-1-1,0-1 1,-14 7 0,27-14-81,0 0 0,-1 0 1,1 0-1,0 0 1,0 0-1,0 0 0,0 0 1,-1 0-1,1 0 0,0 1 1,0-1-1,0 0 0,-1 0 1,1 0-1,0 0 1,0 0-1,0 0 0,0 0 1,0 0-1,-1 1 0,1-1 1,0 0-1,0 0 1,0 0-1,0 0 0,0 0 1,0 1-1,0-1 0,0 0 1,-1 0-1,1 0 0,0 0 1,0 1-1,0-1 1,0 0-1,0 0 0,0 0 1,0 1-1,0-1 0,0 0 1,0 0-1,0 0 1,0 1-1,0-1 0,0 0 1,0 0-1,1 0 0,-1 0 1,0 1-1,0-1 0,0 0 1,0 0-1,14 7 10,18 1-14,53-1-86,-1-3 0,141-13 0,-222 9-126,58-10-42,-36-5-1777,-24 14 1675,0 0-1,0 0 1,0-1 0,-1 1-1,1 0 1,0 0-1,-1-1 1,1 1 0,-1 0-1,1-1 1,-1 1-1,0-1 1,1 1 0,-1 0-1,0-1 1,0 1 0,0-3-1,-5-16-7913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0:35.7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772 75 6003,'21'0'3462,"-29"-2"-956,-35-1-1330,-92-1-28,-243-37-1,339 32-1175,0 3 1,0 1 0,-54 0-1,74 10-1484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0:36.5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389 92 9348,'0'-2'5682,"0"4"-5650,0 0 1,-1 0-1,1 0 1,0 0-1,-1 0 1,1 0-1,-1 0 1,0 0 0,0 0-1,0 0 1,0-1-1,0 1 1,0 0-1,0-1 1,0 1-1,-1 0 1,1-1 0,0 0-1,-1 1 1,0-1-1,1 0 1,-1 0-1,0 0 1,1 0-1,-1 0 1,0 0 0,0 0-1,0-1 1,0 1-1,0-1 1,-3 1-1,0-2-20,-1 1 0,1-2 0,0 1 1,0-1-1,-1 1 0,1-2 0,1 1 0,-1 0 0,0-1 0,-5-4 0,9 6-12,-1 1 0,1-1 1,0 0-1,0 0 0,0 0 1,0 0-1,0 0 0,0 0 1,0-1-1,1 1 0,-1 0 1,0 0-1,1 0 0,-1-1 1,0 1-1,1 0 0,0-1 1,-1 1-1,1-1 0,0 1 1,0 0-1,0-1 0,0 1 1,0-1-1,0 1 0,0 0 1,0-1-1,0 1 0,1-1 1,-1 1-1,1 0 0,-1-1 1,1 1-1,-1 0 0,1 0 0,0-1 1,0 1-1,-1 0 0,1 0 1,0 0-1,0 0 0,0 0 1,2-1-1,-3 2-1,0 0-1,0 0 1,1 0 0,-1 0-1,0 0 1,0 0 0,0 0-1,0 0 1,1 0 0,-1 0-1,0 0 1,0 1 0,0-1-1,0 0 1,1 0 0,-1 0-1,0 0 1,0 0 0,0 1-1,0-1 1,0 0 0,0 0-1,0 0 1,1 0 0,-1 1-1,0-1 1,0 0 0,0 0-1,0 0 1,0 0 0,0 1-1,0-1 1,0 0 0,0 0-1,0 0 1,0 1 0,0-1-1,0 0 1,0 0 0,0 0-1,0 1 1,0-1 0,0 0-1,0 0 1,-1 0 0,1 0-1,0 1 1,0-1 0,0 0-1,0 0 1,0 0 0,0 0-1,0 0 1,-1 1 0,1-1-1,0 0 1,0 0 0,-1 1 1,1 0-1,0 0 1,-1 1 0,1-1 0,-1 0 0,1 0 0,-1 0 0,0 0-1,1 0 1,-1-1 0,0 1 0,1 0 0,-1 0 0,0 0 0,0 0-1,0-1 1,-1 2 0,-1-1-1,1 0 0,0 0 0,-1-1 0,0 1 0,1-1 0,-1 1 0,1-1 0,-1 0 0,0 1 0,1-2 0,-1 1 0,0 0 0,1 0 0,-1-1 0,0 1 0,1-1 0,-5-2 0,6 3-10,0-1 1,0 1-1,1-1 0,-1 1 1,0-1-1,0 1 0,1-1 0,-1 1 1,1-1-1,-1 0 0,1 1 0,-1-1 1,1 0-1,-1 0 0,1 1 1,-1-1-1,1 0 0,0 0 0,-1 0 1,1 0-1,0-1 0,0 1-13,0-1-1,0 0 0,1 1 1,-1-1-1,0 1 1,1-1-1,0 1 0,-1-1 1,1 1-1,0 0 0,-1-1 1,1 1-1,0 0 1,0-1-1,0 1 0,2-2 1,1-1-9,0 0 0,1 0 0,-1 1 0,1-1 1,0 1-1,0 0 0,0 0 0,0 0 0,0 1 0,0 0 1,12-3-1,-15 4 35,1 1 0,-1 0 1,0 0-1,0-1 0,1 1 1,-1 1-1,0-1 0,0 0 1,1 0-1,-1 1 0,0 0 1,0-1-1,0 1 0,1 0 1,-1 0-1,0 0 0,0 0 0,0 0 1,-1 1-1,1-1 0,0 0 1,0 1-1,-1 0 0,1-1 1,-1 1-1,1 0 0,-1 0 1,0 0-1,0 0 0,1 0 1,-1 0-1,1 3 0,1 4 33,0 0 1,0 0-1,-1 0 0,0 1 0,-1-1 0,0 1 1,0-1-1,-1 1 0,0-1 0,-1 1 0,0-1 0,-2 11 1,-1-6 71,0-1 0,-1 0 1,0 0-1,-1-1 1,0 1-1,-1-1 1,-14 18-1,3-8-480,-1-2 1,0 0-1,-1-1 0,-1-1 1,-1-1-1,-1-1 0,-45 24 1,21-16-4489,-1 1-3746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4:57.2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0 179 3634,'3'-4'438,"1"0"-1,-1 0 1,1 0 0,0 0 0,0 1 0,0 0 0,0 0 0,0 0 0,10-5-1,44-19 32,-13 11-449,0 1 0,1 3 0,59-9 0,144-7-161,-226 26 101,87-9-406,0 5-1,1 5 1,185 22 0,-78-2 208,6 2 236,-158-10 7,50 7 210,207 60 0,-295-69-135,0 1 0,-2 1 0,1 1 0,-1 1 0,-1 1 0,0 1 0,26 23 0,10 9 131,-48-39-150,0 1 0,-1 0 1,0 1-1,0 1 1,-1 0-1,15 20 0,-14-14 19,-1 0 0,-1 0 0,-1 2 0,0-1 0,-2 1-1,0 0 1,-1 0 0,0 1 0,-2 0 0,0 0 0,-2 0-1,1 40 1,-2-31-16,2 0 0,7 31 0,3 37 35,-14-85-36,0-1 0,0 1-1,-1-1 1,-1 0 0,0 0 0,0 1 0,-1-2-1,0 1 1,-1 0 0,-12 18 0,-6 7 78,-42 49 1,50-67-121,-1-1 0,0-1 0,-1 0 0,-1-2 0,-1 0 1,0-1-1,0 0 0,-1-2 0,-1-1 0,0 0 0,0-1 0,-41 10 1,22-8-7,0 3 1,1 1-1,0 2 1,1 1-1,-69 46 1,82-48-195,0-1 0,-1-2 1,0-1-1,-1 0 0,-1-2 0,-33 7 1,-3-2-720,-108 9 0,107-23-2936,35-2-10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4:57.6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1270 950 2753,'-289'-3'2607,"264"2"-2597,-1-1 1,1-1-1,1-1 0,-40-12 1,-92-41 69,17 5 1,93 38 7,0-2 0,-74-38 0,105 45-79,-1 0 0,1-2-1,1 0 1,0 0 0,0-1 0,1-1-1,1 0 1,0-1 0,1-1 0,-14-23-1,-3-11 232,3-2 0,2-1-1,2-1 1,-24-97-1,43 136-686,0-1 0,0 1 0,2-1 0,0 0 0,0 0 0,2 1 0,-1-1 0,7-22 0,8-25-2645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4T11:36:31.66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0,'0'0,"0"0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3:54.2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1 8868,'11'8'5789,"7"16"-5736,-15-18 516,11 13-439,-2 0 1,0 2-1,-1-1 1,-1 1-1,-1 1 1,-1 0-1,-1 0 1,-1 1-1,-1-1 1,-1 1-1,-1 1 1,-1-1-1,-1 0 1,-1 0-1,-1 1 1,-1-1-1,-1 0 1,-1 0-1,-1 0 1,-1 0-1,-1-1 1,-20 41-1,-111 159-1115,81-137-8104,47-70 899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6:34.3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266 355 7764,'6'-10'550,"0"-1"0,0 0 0,-1-1 0,0 1 0,-1-1 0,-1 0 0,0 0 0,0-1 0,-1 1 0,-1 0 0,0-18 0,0 25-496,-1 1 1,0-1 0,-1 0-1,1 1 1,-1-1 0,0 1-1,0-1 1,0 1-1,-1-1 1,0 1 0,0 0-1,0-1 1,0 1-1,0 0 1,-1 1 0,0-1-1,0 0 1,0 1 0,0-1-1,0 1 1,-1 0-1,0 0 1,1 0 0,-1 1-1,0 0 1,0-1-1,-1 1 1,1 0 0,0 1-1,-1-1 1,1 1 0,-1 0-1,-5-1 1,3 1-31,0 1 0,0 0-1,1 0 1,-1 1 0,0-1 0,1 1 0,-1 1 0,0-1 0,1 1-1,0 1 1,-1-1 0,1 1 0,0 0 0,0 0 0,-10 8 0,7-4-13,1 0-1,0 1 1,0 0 0,1 0 0,0 1 0,1 0 0,0 0 0,0 0-1,-7 17 1,9-15-18,-1 0 0,2 0-1,-1 1 1,2-1 0,-1 1-1,2 0 1,-1 0 0,2 21-1,0-26-1,1 1-1,0-1 1,0 0 0,1 0-1,0 0 1,0 0-1,0 0 1,1-1-1,0 1 1,1-1-1,-1 1 1,1-1-1,0 0 1,8 8 0,-6-8-9,0 0 0,1 0 0,0-1 0,0 1 1,0-2-1,1 1 0,0-1 0,0 0 1,0 0-1,0-1 0,0 0 0,1-1 1,-1 0-1,1 0 0,0-1 0,0 0 1,-1-1-1,13 0 0,-13-1 16,0 0 0,0-1 0,-1 1 0,1-2 0,-1 1-1,1-1 1,-1 0 0,0-1 0,0 0 0,0 0 0,-1 0 0,1-1 0,-1 0 0,0 0 0,-1-1 0,1 0-1,-1 0 1,0 0 0,-1 0 0,7-11 0,-1-3 9,0 0 0,-2-1 0,0 0 0,-2 0 0,7-32 1,10-116 265,-13 77 382,-52 554 642,66 178-1009,-22-605-87,-3-31-1793,-2-23-4973,0 2-4141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6:34.8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93 9989,'-1'-1'178,"1"0"0,-1 1 0,1-1 0,-1 0 0,1 0 0,0 0 1,-1 0-1,1 0 0,0 1 0,-1-1 0,1 0 0,0 0 0,0 0 1,0 0-1,0 0 0,0 0 0,0 0 0,0 0 0,0 0 0,0 0 0,1 0 1,-1 0-1,0 0 0,1-1 0,18-19 767,32-6-917,-40 22 52,0 2-1,0-1 1,0 2-1,19-3 1,-26 4-59,1 1-1,0-1 1,-1 1-1,1 1 1,0-1-1,0 1 1,-1-1-1,1 1 1,0 1 0,-1-1-1,1 1 1,-1 0-1,8 4 1,-11-5-12,1 1 0,0 0 0,-1 0 0,0 0 0,1 0 1,-1 0-1,0 0 0,0 1 0,0-1 0,-1 0 0,1 0 1,0 1-1,-1-1 0,0 1 0,1-1 0,-1 0 0,0 1 1,0-1-1,0 1 0,-1-1 0,1 0 0,-1 4 0,-16 52 136,-49 65 95,0 2 269,65-124-503,1-1-1,0 1 0,-1 0 1,1 0-1,0 0 1,0-1-1,-1 1 1,1 0-1,0 0 1,0 0-1,0 0 0,0-1 1,0 1-1,0 0 1,0 0-1,0 0 1,1-1-1,-1 1 0,0 0 1,0 0-1,1 0 1,-1-1-1,0 1 1,1 0-1,-1 0 0,1-1 1,-1 1-1,2 1 1,0-1 1,0 0-1,0 0 1,0 1 0,0-1 0,0-1 0,0 1 0,0 0 0,0 0 0,1-1 0,3 1 0,65-1 51,-62-1-40,140-17-648,-86 6-7368,-43 6-873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6:35.7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66 7988,'4'-8'1027,"-2"4"-636,0 0 0,1 1-1,-2-1 1,1 0 0,0 0 0,-1-1 0,0 1 0,0 0-1,0 0 1,-1-1 0,1-7 0,-17 36 695,-8 19-781,1 1 1,3 1 0,1 1 0,3 1-1,1 1 1,-13 81 0,25-105-268,1 1 0,1-1 0,1 1 1,2-1-1,0 1 0,9 38 0,-6-46-57,0 0 1,1 0-1,1 0 0,1-1 0,0 0 1,1-1-1,1 0 0,0 0 0,25 26 0,-29-34-112,2 0-1,-1-1 1,1 0-1,0 0 1,0-1-1,1 0 0,-1 0 1,1-1-1,0 0 1,10 2-1,-11-3-809,0-2 0,1 1 0,-1-1 0,1 0 0,-1-1 1,1 0-1,9-1 0,15-5-7079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6:36.2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8980,'116'3'6875,"75"-1"-6611,-172-4-202,-11 1-37,1 0 0,-1 1 1,1 0-1,-1 0 0,10 3 1,-18-3-14,1 1 1,-1-1 0,0 1-1,0 0 1,0-1-1,0 1 1,0 0 0,0-1-1,0 1 1,0 0-1,0-1 1,0 1-1,0-1 1,-1 1 0,1 0-1,0-1 1,0 1-1,-1-1 1,1 1 0,0-1-1,-1 1 1,1 0-1,0-1 1,-1 1 0,1-1-1,-1 0 1,1 1-1,-1-1 1,1 1-1,-1-1 1,1 0 0,-1 1-1,-21 22 218,21-22-206,-57 55 407,-58 60-57,104-102-347,0 1-1,1 1 1,0 0-1,1 0 0,1 1 1,-9 21-1,16-32-22,0-1 1,1 0-1,-1 1 0,1 0 0,0-1 0,1 1 1,-1 0-1,1-1 0,0 1 0,1 0 0,-1 0 0,1-1 1,0 1-1,0 0 0,1-1 0,0 1 0,0-1 1,0 0-1,1 0 0,-1 0 0,7 9 0,-4-9 0,0 0 0,0 0 0,0 0-1,1 0 1,0-1 0,-1 0 0,2 0 0,-1-1-1,0 1 1,1-1 0,0-1 0,-1 1-1,1-1 1,0-1 0,0 1 0,0-1 0,8 1-1,17-2 15,0 0-1,1-3 0,37-6 0,1 0-502,-35 2-718,-15-4-6603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6:36.6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9 10725,'0'0'78,"0"0"1,0 0-1,0 0 1,0 0-1,-1 0 1,1 0-1,0 0 0,0-1 1,0 1-1,0 0 1,0 0-1,-1 0 1,1 0-1,0 0 0,0 0 1,0-1-1,0 1 1,0 0-1,0 0 1,0 0-1,0 0 1,0-1-1,0 1 0,0 0 1,0 0-1,0 0 1,0 0-1,0-1 1,0 1-1,0 0 0,0 0 1,0 0-1,0-1 1,0 1-1,0 0 1,0 0-1,0 0 1,0 0-1,0-1 0,0 1 1,0 0-1,0 0 1,1 0-1,-1 0 1,0 0-1,0 0 0,0-1 1,0 1-1,0 0 1,0 0-1,1 0 1,-1 0-1,0 0 1,0 0-1,0 0 0,0 0 1,1 0-1,-1 0 1,0-1-1,0 1 1,1 0-1,19 0 994,22 6-994,-36-4-48,0-1 0,0 1 0,0 1 0,0-1 0,0 1 0,-1 0 0,1 1-1,-1-1 1,0 1 0,0 0 0,0 0 0,0 1 0,-1-1 0,0 1 0,6 8-1,-9-9-4,1 0 0,0 0-1,-1 0 1,0 0-1,0 0 1,0 0-1,-1 1 1,1-1-1,-1 0 1,0 1-1,0-1 1,0 0 0,-1 0-1,0 1 1,0-1-1,0 0 1,0 0-1,0 0 1,-1 0-1,0 0 1,0 0-1,0 0 1,-4 5-1,-4 5 151,0-1 0,-1 0 0,-15 14 0,14-16-24,1 0 0,1 1 1,-16 23-1,25-34-149,1 0 0,-1 0 0,0 0 0,1 0 0,-1 0 0,1 0 0,-1 0 0,1 1 0,0-1 0,-1 0 1,1 0-1,0 0 0,0 0 0,0 0 0,0 1 0,0-1 0,0 0 0,0 0 0,0 0 0,0 1 0,1-1 0,-1 0 0,0 0 0,1 0 0,-1 0 0,1 0 0,1 2 0,-1-1-1,1-1 0,0 1 0,0-1-1,0 0 1,0 1 0,0-1 0,0 0 0,1 0-1,-1 0 1,0-1 0,1 1 0,3 0 0,7 1-30,0 0 0,-1-2 0,1 1 0,14-3 0,-2-1-277,-1-1-1,1-2 1,-1 0 0,0-2 0,27-12 0,-27 9-2565,0-1 0,31-23 0,-18 9-5696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6:37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33 10325,'-1'-26'3495,"1"26"-3449,1-1-1,-1 1 1,0 0 0,0-1-1,0 1 1,1 0 0,-1-1 0,0 1-1,0 0 1,1-1 0,-1 1-1,0 0 1,0 0 0,1-1-1,-1 1 1,0 0 0,1 0 0,-1 0-1,0-1 1,1 1 0,-1 0-1,0 0 1,1 0 0,-1 0-1,1 0 1,-1 0 0,0 0 0,1 0-1,-1 0 1,0 0 0,1 0-1,0 0 1,1 1-4,1 0 1,-1 1-1,1-1 1,-1 0-1,0 1 1,0 0-1,1-1 1,-1 1-1,0 0 0,-1 0 1,1 0-1,0 1 1,-1-1-1,2 3 1,13 22 153,-2 1 0,-1 1 0,-1 0 0,-1 1 0,-2 0 1,10 55-1,-12-37-129,-2 0 0,-2 0 0,-5 84-1,-2-92-18,-1 0 0,-2 0 0,-23 74 0,23-95-222,-1 1 1,0-1-1,-2-1 1,0 1-1,-1-2 0,-1 1 1,0-2-1,-1 0 0,-22 21 1,30-33-1082,0 0 1,-1 0 0,0 0-1,1 0 1,-12 4 0,-3 1-7265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6:37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471 114 9636,'-114'2'7120,"48"1"-7160,-1-2-1,1-4 1,-89-14-1,155 17 24,0 0 0,0 0 0,0 0 0,0 0 0,1 0-1,-1-1 1,0 1 0,0 0 0,0 0 0,0 0 0,0 0 0,0 0 0,0 0-1,0 0 1,0 0 0,0 0 0,0-1 0,0 1 0,0 0 0,0 0-1,1 0 1,-1 0 0,0 0 0,0 0 0,0 0 0,0-1 0,0 1 0,0 0-1,0 0 1,0 0 0,0 0 0,-1 0 0,1 0 0,0 0 0,0-1-1,0 1 1,0 0 0,0 0 0,0 0 0,0 0 0,0 0 0,0 0 0,0 0-1,0 0 1,0-1 0,0 1 0,-1 0 0,1 0 0,0 0 0,0 0-1,0 0 1,0 0 0,0 0 0,0 0 0,0 0 0,0 0 0,-1 0 0,1 0-1,0 0 1,0 0 0,0 0 0,0 0 0,0 0 0,0 0 0,0 0-1,-1 0 1,1 0 0,0 0 0,14-7-676,21-5-222,169-47-8178,-159 42 4398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6:37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584 55 3602,'11'-11'4841,"-13"4"-1683,-30 2-493,-47 12-2161,77-7-320,-7 1-151,-188 19 648,164-19-900,0-1 1,1-2-1,-1-1 0,-34-8 1,61 10-535,-1-1 1,1 0 0,0 0-1,0 0 1,0-1 0,0 0-1,1 0 1,-9-6 0,0-8-7036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6:38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569 8 8580,'-11'-2'5348,"-25"1"-4417,6 0-708,-32-2-117,-89 6 1,119 0-74,1 1 1,0 1 0,-1 2-1,-50 18 1,80-24-33,0 0 1,1 0-1,-1 1 0,0-1 1,1 0-1,-1 1 0,1-1 0,0 0 1,-1 1-1,1 0 0,0-1 1,0 1-1,0 0 0,0 0 1,0-1-1,1 1 0,-1 0 0,1 0 1,-1 0-1,1 0 0,-1 0 1,1 0-1,0 0 0,0 0 0,0 0 1,0 0-1,1 3 0,12 66 37,-6-42-13,-1 11 129,-1 0 0,-2 0 1,-1 0-1,-3 0 0,-1 0 1,-2 0-1,-1-1 0,-3 1 0,-1-1 1,-2-1-1,-24 60 0,34-97-149,0 1 0,0 0 1,0 0-1,0 0 0,1 0 0,-1 0 0,1 0 0,-1 0 0,1 0 0,0 0 0,-1 1 0,1-1 1,0 0-1,1 0 0,-1 0 0,0 0 0,1 0 0,-1 0 0,1 0 0,-1 0 0,1 0 0,2 3 0,-1-2-1,0-1-1,0 0 0,0 1 0,1-1 0,-1 0 0,1-1 0,-1 1 0,1 0 0,0-1 0,0 0 0,0 1 0,0-1 0,5 1 0,10 2 8,0-1-1,0-1 1,0-1 0,20 0-1,-37-1-9,73-1-152,0-2-1,118-22 1,-184 23 54,0 0 0,0 0 0,-1 0 0,1-1 0,11-7 1,-17 9-75,-1 0 0,1 0 1,0 0-1,-1-1 1,1 1-1,-1-1 1,1 1-1,-1-1 1,0 0-1,1 0 0,0-2 1,-1 3-186,-1-1-1,1 1 1,-1-1 0,0 1-1,0-1 1,1 1 0,-1-1 0,0 1-1,0-1 1,0 1 0,0-1-1,-1 1 1,1-1 0,0 1 0,-1-1-1,1 1 1,-2-3 0,-9-17-7760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6:39.0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57 9284,'-11'-6'2113,"4"1"0,4 0-1537,6 1-223,3 2-49,3 2-64,6 0-64,6-1-16,8 1-16,6-2 16,4 1-32,7-1-112,4 1-224,3-4-576,-1-2-1473,-5-1-1793,-5 0-4402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4:22.3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244 1032 3073,'69'-168'3153,"6"-10"-569,-61 150-2260,1 1 1,2 0-1,1 1 0,25-29 0,-8 19-212,1 2 0,2 2 0,1 1 0,1 2 1,2 1-1,83-40 0,-31 26-95,2 4-1,130-33 1,-96 38-15,2 5-1,0 7 0,2 5 1,160 1-1,-192 17 3,-1 4-1,0 5 1,0 4 0,-1 5-1,-2 4 1,113 43 0,97 68 15,-259-108-16,-2 2 0,-1 1 0,-1 3 0,43 41 0,-74-61-4,0 1-1,-1 1 1,0 0-1,-1 1 1,-1 1-1,-1-1 1,0 2-1,-1-1 1,-1 1-1,10 34 1,-14-37 0,-1 0 0,-1 0 0,-1 1 0,0-1 0,0 0 0,-2 1 1,0-1-1,-1 0 0,0 0 0,-1 0 0,-1 0 0,0 0 1,-1-1-1,-10 20 0,-5 3 7,-1-2-1,-1 0 1,-2-2 0,-2-1 0,0-1 0,-44 39 0,-10 1 27,-112 74 0,96-82-13,-2-4 0,-3-5 1,-154 60-1,-341 72 45,450-150-51,-2-7-1,-1-6 1,-168 5-1,247-27-2,1-3 0,-1-2 0,1-4 0,0-3 0,1-2-1,1-4 1,0-2 0,1-4 0,-63-30 0,96 35 20,1-1-1,1-1 1,0-1-1,2-2 1,0-1 0,2-1-1,1-2 1,1 0-1,1-2 1,1 0 0,2-2-1,1-1 1,-18-39-1,25 42-209,1-1-1,1 0 0,2 0 0,1-1 0,2 0 0,-5-55 1,10 58-418,1 0 0,1 0 1,1 1-1,2-1 0,1 1 1,1 0-1,1 0 1,14-31-1,27-42-4907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6:39.6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 8212,'19'-3'5495,"32"4"-4410,2-1-865,-2-4 56,-25 1-148,0 2-1,45 2 1,-71-1-123,0 1 0,0-1 0,1 1 0,-1-1 1,0 0-1,0 1 0,0-1 0,1 1 0,-1-1 0,0 1 0,0-1 0,0 1 0,0-1 0,0 0 0,0 1 0,0-1 0,0 1 0,0-1 0,0 1 1,0-1-1,0 1 0,0-1 0,-1 1 0,1-1 0,0 0 0,0 1 0,0-1 0,-1 1 0,1-1 0,0 0 0,0 1 0,-1-1 0,1 1 0,0-1 1,-1 1-1,-15 24 103,11-17-63,-19 29 128,-2-1 0,-1-1 0,-2-2 0,-1 0 0,-57 47 0,82-76-147,0 0 0,0 0-1,1 1 1,0 0 0,0 0 0,0 0-1,0 0 1,-3 9 0,6-12-23,1-1 0,-1 1 0,1-1 1,0 1-1,-1-1 0,1 1 0,0-1 1,0 1-1,0 0 0,0-1 0,0 1 1,1-1-1,-1 1 0,0-1 0,1 1 0,-1-1 1,1 1-1,0-1 0,-1 1 0,1-1 1,0 0-1,0 1 0,0-1 0,0 0 0,0 0 1,0 0-1,0 1 0,0-1 0,1 0 1,-1-1-1,0 1 0,1 0 0,-1 0 1,0 0-1,1-1 0,-1 1 0,1-1 0,1 1 1,11 4 28,0-1 1,1 0-1,-1-2 1,1 1-1,-1-2 1,1 0-1,0 0 1,-1-1-1,1-1 1,-1-1 0,21-4-1,5-3-581,0-2 0,68-28 0,-100 35-587,8-4-1260,-9 7-3372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6: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2 9941,'0'-1'113,"0"1"0,1 0 0,-1 0 1,0 0-1,0 0 0,0 0 1,1 0-1,-1-1 0,0 1 1,0 0-1,0 0 0,1 0 0,-1 0 1,0 0-1,0 0 0,1 0 1,-1 0-1,0 0 0,0 0 0,0 0 1,1 0-1,-1 0 0,0 0 1,0 0-1,1 0 0,-1 1 1,0-1-1,0 0 0,0 0 0,1 0 1,-1 0-1,0 0 0,0 0 1,0 1-1,0-1 0,1 0 1,-1 0-1,0 0 0,0 0 0,0 1 1,0-1-1,0 0 0,0 0 1,0 0-1,1 1 0,-1-1 0,0 0 1,0 0-1,0 0 0,0 1 1,0-1-1,0 0 0,0 0 1,0 1-1,0-1 0,0 0 0,0 0 1,0 0-1,0 1 0,0-1 1,0 0-1,-1 0 0,1 1 0,1 31 1409,-7 38-1493,-21 184 865,28-251-730,4-11-1713,3-16-5553,-4 3-4031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6:44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477 29 7940,'81'-29'5509,"-137"33"-3908,-3 12-1534,1 3 1,-79 36 0,60-22-34,72-31-34,0 1-1,0-1 1,0 1 0,0 0 0,1 1-1,-1-1 1,1 1 0,0 0 0,0 0-1,0 0 1,1 1 0,0-1 0,-1 1-1,1 0 1,1 0 0,-1 0-1,1 0 1,0 1 0,0-1 0,1 0-1,-1 1 1,1 0 0,-1 10 0,1 10-3,1 0 1,1 1 0,9 51 0,-4-35 1,5 59 56,-5 0 0,-4 0 0,-4 1 0,-5-1-1,-4 0 1,-28 111 0,22-142 61,-25 121 125,39-169-221,0 0 0,2 1 0,1 0 0,0-1 0,2 1-1,5 25 1,-5-42-14,-1 0-1,1-1 0,1 1 0,-1-1 0,1 1 0,1-1 0,-1 0 1,1 0-1,0 0 0,0 0 0,1-1 0,-1 0 0,1 0 1,0 0-1,7 5 0,-3-5 33,0 1-1,0-2 1,0 1 0,1-1 0,-1 0 0,1-1 0,0 0-1,0-1 1,16 2 0,-4-2-154,0-1 0,1-2 0,-1 0 0,0-1 0,0-1-1,0-1 1,0-1 0,41-15 0,-16-5-7085,-29 15-1149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6:57.2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52 8212,'-8'-31'3443,"2"10"257,0 49-2415,-4 61-1612,0 5 1258,1 143 0,12-202-1642,0 0 0,14 58 0,-10-69-851,1 0 0,1 0-1,1 0 1,19 33-1,-13-33-6651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6:57.6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23 215 8436,'-3'-5'387,"0"0"1,1 1-1,-1-1 1,1 0-1,0 0 0,0-1 1,1 1-1,-1 0 1,1-1-1,1 1 1,-1-1-1,1 1 1,-1-1-1,2-9 0,0 9-253,1 0 1,-1 0-1,1 1 0,0-1 0,0 0 0,1 1 0,0-1 0,0 1 0,0 0 0,0-1 0,9-8 0,-8 10-133,1-1 1,0 0-1,0 1 1,0 0-1,1 0 1,-1 1-1,1 0 1,0 0-1,0 0 1,0 0 0,0 1-1,0 0 1,1 0-1,-1 1 1,1 0-1,-1 0 1,1 0-1,-1 1 1,1 0-1,-1 0 1,1 1-1,-1 0 1,1 0-1,-1 0 1,7 3-1,-4 0 3,-1 0 0,1 1-1,-1-1 1,-1 2 0,1-1 0,-1 1-1,0 0 1,0 1 0,0-1 0,-1 1-1,0 1 1,-1-1 0,0 1 0,0 0-1,0 0 1,-1 0 0,0 1 0,-1 0-1,5 17 1,-7-20 5,1-1 1,-1 1-1,-1 0 0,1 0 0,-1 0 1,0 0-1,0 0 0,-1 0 0,1 0 1,-2-1-1,1 1 0,0 0 0,-1 0 1,0-1-1,-1 1 0,1-1 0,-1 0 1,0 0-1,0 0 0,0 0 0,-1 0 1,0-1-1,0 1 0,0-1 0,-1 0 1,1 0-1,-1-1 0,0 1 0,0-1 1,0 0-1,-11 4 0,10-5-44,0 0 0,0 0 1,0-1-1,-1 0 0,1 0 0,0 0 0,-1-1 0,1 0 1,0 0-1,-1-1 0,1 0 0,0 0 0,-1 0 0,1-1 1,0 0-1,0 0 0,0 0 0,1-1 0,-1 0 0,0 0 1,1 0-1,0-1 0,0 0 0,0 0 0,0 0 0,1-1 1,-1 0-1,1 1 0,0-2 0,1 1 0,-1 0 0,1-1 1,0 1-1,-2-8 0,4 11-102,0-1 1,1 1-1,0 0 1,0 0-1,0 0 0,0-1 1,0 1-1,0 0 1,0 0-1,1-1 0,-1 1 1,1 0-1,-1 0 1,1 0-1,0 0 0,0 0 1,0 0-1,0 0 1,2-2-1,1 0-729,-1-1 1,1 1-1,0 1 1,0-1-1,1 0 1,8-4-1,16-9-5374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6:58.0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720 92 8260,'0'-1'182,"1"0"0,-1-1 0,1 1 1,-1 0-1,0-1 0,1 1 0,-1-1 1,0 1-1,0-1 0,0 1 0,0-1 1,0 1-1,-1 0 0,1-1 0,0 1 1,-1-1-1,1 1 0,-1 0 0,1-1 1,-1 1-1,1 0 0,-1 0 0,0-1 0,0 1 1,0 0-1,0 0 0,0 0 0,0 0 1,0 0-1,0 0 0,0 0 0,0 0 1,-2 0-1,-42-28 612,39 26-753,-1 0 1,0 1-1,0 0 0,0 0 1,-1 1-1,1 0 1,0 0-1,0 1 1,-1 0-1,1 0 0,0 1 1,-1 0-1,1 0 1,0 0-1,0 1 1,0 0-1,0 1 0,0-1 1,0 1-1,1 1 1,0-1-1,-1 1 1,-5 5-1,7-5-43,1 0 0,0-1 0,0 2 0,0-1 0,1 0 0,0 1 0,-1 0 0,2 0 0,-1 0 0,0 0 0,1 0 0,0 0 0,0 1-1,1-1 1,-1 1 0,1-1 0,1 1 0,-1 0 0,1-1 0,0 1 0,0 0 0,0-1 0,1 1 0,0 0 0,0-1 0,0 1 0,1-1 0,0 1 0,0-1 0,3 6 0,-3-6-20,1 0 0,0-1 0,0 1 1,0 0-1,1-1 0,0 0 0,-1 0 1,1 0-1,1 0 0,-1 0 0,0-1 0,1 0 1,0 0-1,0 0 0,0-1 0,0 1 1,0-1-1,0-1 0,1 1 0,-1-1 0,8 2 1,-9-3 11,-1 0-1,1 0 1,0 0 0,-1-1 0,1 1 0,-1-1 0,1 0-1,-1 0 1,1 0 0,-1 0 0,1 0 0,-1-1 0,0 0 0,0 0-1,0 0 1,0 0 0,0 0 0,0 0 0,-1-1 0,1 0-1,-1 1 1,1-1 0,-1 0 0,0 0 0,0 0 0,0 0-1,-1-1 1,1 1 0,-1 0 0,0-1 0,0 1 0,0-1 0,1-4-1,2-16 169,0-1 0,0-28-1,-3 27 391,9-48 0,-10 74-547,0 0 0,0 0 0,0 0-1,1 1 1,-1-1 0,0 0 0,0 0 0,0 0-1,0 0 1,0 0 0,0 0 0,1 0 0,-1 0-1,0 0 1,0 0 0,0 0 0,0 0 0,0 0-1,1 0 1,-1 0 0,0 0 0,0 0 0,0 0 0,0-1-1,0 1 1,0 0 0,1 0 0,-1 0 0,0 0-1,0 0 1,0 0 0,0 0 0,0 0 0,0 0-1,0 0 1,0-1 0,1 1 0,-1 0 0,0 0-1,0 0 1,0 0 0,0 0 0,0 0 0,0-1 0,0 1-1,0 0 1,0 0 0,0 0 0,0 0 0,0 0-1,0-1 1,0 1 0,0 0 0,0 0 0,0 0-1,0 0 1,0 0 0,0-1 0,0 1 0,0 0 0,0 0-1,-1 0 1,6 17 28,-1 25-13,0 30 180,-4 0-1,-13 106 0,7-137-75,-3-1 0,0 0 0,-3-1-1,-1 0 1,-34 68 0,29-73 149,0 0 1,-2-1-1,-47 59 1,58-83-216,1 0 0,-1-1-1,0 0 1,-1-1 0,0 0 0,0 0 0,-1-1-1,1 0 1,-1-1 0,-1 0 0,1-1 0,-1 0-1,0 0 1,1-2 0,-1 1 0,-21 0 0,17-3-57,1 0 1,0-1 0,-1-1-1,1 0 1,0-1 0,0-1-1,-18-6 1,24 6-400,0 0 0,1 0 0,0 0 0,0-1 0,-12-10 0,15 11-418,1 0 0,-1-1 0,1 1 0,0-1 0,1 0-1,-1 0 1,1-1 0,0 1 0,-3-8 0,-2-20-8851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7:01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0 151 8484,'7'-19'1265,"2"-2"-40,-1 0-1,-2 0 1,0-1-1,3-24 0,-10 291 1792,4-193-4025,2 0-1,2 0 1,19 66-1,-9-72-6345,-7-31-123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7:01.8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1 165 7331,'10'-17'923,"1"0"0,0 1 0,2 0 0,0 1 0,0 0 0,30-24 0,-38 36-861,0-1 1,0 1 0,1 0 0,0 0-1,-1 1 1,1-1 0,0 1 0,0 1-1,1-1 1,-1 1 0,0 0 0,0 0-1,1 1 1,-1 0 0,0 0 0,0 0-1,1 1 1,-1 0 0,0 0 0,0 1-1,0 0 1,0 0 0,0 0 0,0 0-1,10 7 1,-4-2-33,-1 0-1,-1 1 1,1 0-1,-1 0 1,-1 1-1,10 10 1,-15-14-22,0 1-1,0-1 1,0 1 0,0 0-1,-1 0 1,0 0 0,0 1 0,-1-1-1,1 1 1,-1-1 0,-1 1-1,0 0 1,1 9 0,-2-13 0,0 1 0,-1-1 0,0 1 0,0-1 0,0 0 1,0 1-1,0-1 0,-1 0 0,0 0 0,1 0 0,-1 0 0,0 0 0,0 0 1,-1 0-1,1-1 0,-1 1 0,1-1 0,-1 0 0,0 1 0,0-1 0,0-1 0,0 1 1,0 0-1,0-1 0,0 1 0,-1-1 0,1 0 0,-7 1 0,-4 2 20,0-1 0,1-1-1,-1 0 1,0 0 0,0-2 0,-15 0-1,10-1-11,0-2-1,0 0 0,0 0 1,0-2-1,0-1 0,1 0 1,-20-10-1,38 16-27,-1 0 0,0 0-1,0-1 1,1 1 0,-1 0 0,0-1-1,1 1 1,-1-1 0,0 1-1,1-1 1,-1 1 0,1-1 0,-1 1-1,0-1 1,1 0 0,0 1 0,-1-1-1,1 0 1,-1 1 0,1-1 0,0 0-1,-1 1 1,1-1 0,0-1-1,13-8-443,33 3-390,91 9-5384,-122-1 4972,45 3-5919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7:02.1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424 93 8996,'-8'-9'382,"-1"0"0,-1 1-1,1 0 1,-1 0 0,0 1 0,-1 0-1,0 1 1,0 0 0,0 1 0,-21-7-1,28 10-293,1 1-1,-1 0 0,0 0 1,0 0-1,0 1 0,0-1 0,-1 1 1,1 0-1,0 0 0,0 0 1,0 1-1,0-1 0,0 1 1,0 0-1,0 0 0,0 0 0,0 1 1,1 0-1,-1-1 0,0 1 1,1 1-1,0-1 0,-1 0 1,1 1-1,0-1 0,0 1 0,0 0 1,0 0-1,1 1 0,0-1 1,-1 0-1,1 1 0,0-1 1,0 1-1,-2 7 0,2-4-115,1 0-1,0-1 1,0 1-1,0 0 0,1 0 1,0 0-1,0-1 1,1 1-1,0 0 1,0 0-1,1-1 1,0 1-1,0-1 1,0 1-1,1-1 1,0 0-1,0 0 1,0 0-1,1 0 0,0-1 1,0 1-1,6 4 1,-6-5 2,-1 0 0,2-1 0,-1 0 0,0 0 1,1 0-1,0 0 0,0-1 0,0 0 0,0 0 0,1 0 0,-1-1 1,1 1-1,0-1 0,-1-1 0,1 1 0,0-1 0,0 0 0,0 0 1,0-1-1,0 0 0,0 0 0,0 0 0,0-1 0,0 0 0,7-1 1,-10 0 45,0 1 0,0-1 1,-1 0-1,1 1 1,0-1-1,-1 0 1,1-1-1,-1 1 0,0 0 1,0-1-1,0 1 1,0-1-1,0 1 1,-1-1-1,1 0 0,-1 0 1,0 0-1,2-4 1,14-64 779,-9 29-182,-8 42-614,0-1 1,0 1-1,0 0 1,0-1-1,1 1 0,-1 0 1,0-1-1,0 1 1,0 0-1,0-1 1,0 1-1,0 0 1,0-1-1,1 1 1,-1 0-1,0 0 1,0-1-1,0 1 1,1 0-1,-1 0 0,0-1 1,0 1-1,1 0 1,-1 0-1,0 0 1,0-1-1,1 1 1,-1 0-1,0 0 1,1 0-1,-1 0 1,0 0-1,1 0 0,-1 0 1,0 0-1,1 0 1,-1 0-1,0 0 1,1 0-1,-1 0 1,0 0-1,1 0 1,-1 0-1,0 0 1,1 0-1,-1 0 0,15 17 29,5 24-73,-15-27 61,0 1 0,-2-1 0,1 1-1,-2 0 1,0 0 0,-1 0-1,0 1 1,-1-1 0,-1 0-1,-1 0 1,0 0 0,0 0 0,-2 0-1,0 0 1,0-1 0,-8 15-1,4-14 51,0 0 0,-1-1 0,0 0 0,-1 0-1,-1-1 1,0-1 0,0 0 0,-2 0 0,1-1-1,-1-1 1,-1 0 0,0-1 0,0 0 0,-23 9-1,11-7 29,0 0-1,-31 7 1,47-15-162,0-1 1,1-1 0,-1 1-1,0-1 1,0-1 0,0 0-1,0-1 1,0 1 0,-15-5-1,23 5-49,-1-1-1,1 0 1,0 0 0,0 0-1,0 0 1,-1 0-1,1 0 1,0 0-1,0-1 1,1 1 0,-1-1-1,0 0 1,0 1-1,1-1 1,-3-3-1,3 3-234,0 0-1,1 1 0,-1-1 0,0 0 1,1 0-1,0 1 0,-1-1 0,1 0 1,0 0-1,0 0 0,0 0 0,0 1 1,0-1-1,0 0 0,1 0 0,-1 0 0,0 1 1,1-1-1,0 0 0,-1 0 0,2-1 1,16-25-8292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7:02.5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133 70 11173,'-31'-67'6542,"31"67"-6526,0 0 0,0 0 0,-1-1 0,1 1 0,0 0 0,0 0 0,0 0 0,0 0 0,0 0 1,0-1-1,0 1 0,-1 0 0,1 0 0,0 0 0,0 0 0,0 0 0,0 0 0,0 0 0,-1 0 0,1 0 0,0-1 0,0 1 1,0 0-1,-1 0 0,1 0 0,0 0 0,0 0 0,0 0 0,0 0 0,-1 0 0,1 0 0,0 0 0,0 0 0,0 1 0,0-1 0,-1 0 1,1 0-1,0 0 0,0 0 0,0 0 0,0 0 0,-1 0 0,1 0 0,0 0 0,0 1 0,-7 10 268,-4 16-173,11-25-69,-20 63 14,3 2-1,3-1 1,3 2 0,3 0-1,1 115 1,10-63-320,0 35-1031,-6-52-8055,3-93 1050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4:23.1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148 971 6051,'17'-29'407,"1"0"0,1 2 0,1 0 0,2 1 0,0 1 0,2 1 1,0 1-1,2 2 0,32-22 0,34-16-437,146-69-1,-115 65 217,397-183-54,-411 204-22,1 5 0,223-45 0,-218 65-57,1 5 1,0 4-1,0 6 0,206 22 1,-251-10-48,0 2 1,-1 4-1,0 3 1,-2 3-1,119 54 1,-147-55-21,-1 1 0,-1 2 0,-1 2 0,-1 2 0,-1 0 0,-2 3 0,-1 0 0,-1 3 0,-2 0 0,35 54 0,-39-48-62,-3 1 1,0 1-1,-3 1 0,-2 1 1,-1 1-1,-3 0 0,-2 1 1,-1 0-1,-3 0 0,3 63 1,-9-81 83,-2 0 0,0 0 1,-2 0-1,-1 0 0,-2-1 0,0 1 1,-2-1-1,-1-1 0,-1 1 1,-1-2-1,-1 1 0,-1-2 0,-2 1 1,0-2-1,-2 0 0,0-1 0,-1-1 1,-32 29-1,7-16 79,-2-3 0,0-1 1,-2-2-1,-1-2 0,-1-2 0,-2-3 0,-71 22 1,-23-4 40,-213 30 1,158-41-86,-1-8 0,-1-10 0,0-8 1,0-9-1,-314-52 0,426 41-26,1-3 0,1-4 0,-141-62-1,171 60-5,2-2-1,0-4 0,2-1 0,2-3 0,1-2 0,-48-49 1,74 64-5,2-1 1,1-1 0,1-1 0,1-1-1,2-1 1,1 0 0,1-1 0,-13-36-1,23 51-299,1-1-1,1 1 1,0-1-1,1 0 1,1 0-1,0 0 0,1 0 1,1 0-1,1 0 1,0-1-1,1 1 1,1 0-1,0 1 0,1-1 1,1 1-1,0-1 1,1 1-1,1 1 1,8-15-1,45-53-5418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7:02.9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42 154 10037,'3'-13'808,"2"0"1,-1-1-1,1 1 1,1 1 0,1-1-1,11-17 1,-15 26-847,0 0 0,1 1 0,-1-1 0,1 1 0,-1 0 1,1 0-1,0 0 0,0 1 0,0-1 0,1 1 0,-1 0 0,1 0 0,-1 0 0,1 1 1,0 0-1,-1 0 0,1 0 0,0 0 0,0 1 0,0 0 0,-1 0 0,8 1 0,-1 0 65,0 2-1,0-1 0,0 2 1,0-1-1,0 2 0,-1-1 1,1 1-1,-1 1 0,-1 0 1,1 0-1,-1 1 0,0 0 0,-1 1 1,1 0-1,7 10 0,-13-14 13,1 0-1,-1 0 0,0 0 0,0 0 0,0 1 1,-1 0-1,1-1 0,-1 1 0,0 0 0,-1 0 1,1 0-1,-1 0 0,0 1 0,0-1 0,-1 0 1,1 0-1,-1 1 0,-1-1 0,1 0 1,-1 0-1,1 1 0,-1-1 0,-1 0 0,1 0 1,-1 0-1,0 0 0,0 0 0,0-1 0,-1 1 1,0-1-1,0 1 0,0-1 0,0 0 0,-6 6 1,-6 2-164,-1 0 0,1 0-1,-2-2 1,0 0 0,0-1 0,0 0 0,-1-1 0,-1-2 0,1 0 0,-1 0 0,0-2 0,0 0 0,0-2 0,-36 1 0,51-2-566,1-1 1,-1-1-1,0 1 0,0 0 0,0-1 1,1 0-1,-1 0 0,0 0 1,-6-3-1,-3-5-7094</inkml:trace>
  <inkml:trace contextRef="#ctx0" brushRef="#br0" timeOffset="1">817 36 9572,'1'0'193,"-1"-1"0,1 1 0,-1-1 0,1 1 0,-1-1-1,1 0 1,-1 1 0,1-1 0,-1 0 0,0 1 0,1-1-1,-1 0 1,0 1 0,1-1 0,-1 0 0,0 0 0,0 1-1,0-1 1,0 0 0,0 0 0,0 1 0,0-1 0,0 0-1,0-1 1,-15-1 1856,11 4-1940,-1-1-1,0 2 1,1-1 0,-1 0 0,0 1-1,1 0 1,-6 3 0,-2 5-44,-1 0 0,1 1 1,1 1-1,0 0 0,1 1 1,0 0-1,1 0 0,0 1 0,1 0 1,1 0-1,0 1 0,1 0 0,1 0 1,0 1-1,1 0 0,1-1 0,-3 27 1,4-21-93,1 0-1,0 1 1,2-1 0,0 0 0,2 1 0,0-1 0,1 0-1,1-1 1,1 1 0,1-1 0,1 0 0,20 37 0,-21-47-137,1 0 1,0 0 0,0-1 0,1 0 0,0 0-1,1-1 1,-1 0 0,2-1 0,21 13 0,27 4-6985,-23-17-2190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7:03.3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61 9012,'0'-3'314,"0"0"0,0 0 0,0 1-1,0-1 1,0 0 0,1 0 0,-1 0 0,1 1-1,0-1 1,0 0 0,0 0 0,0 1 0,0-1 0,1 1-1,-1-1 1,1 1 0,-1 0 0,1 0 0,2-3-1,-1 4-281,-1 0-1,0 0 0,0 1 0,1-1 0,-1 0 1,1 1-1,-1 0 0,0-1 0,1 1 0,-1 0 0,1 0 1,-1 1-1,1-1 0,-1 0 0,0 1 0,1-1 0,-1 1 1,0 0-1,1 0 0,-1 0 0,0 0 0,0 0 0,3 3 1,1-1-3,0 0 0,0 1 0,0 0 0,0 0 0,-1 1 0,1 0 0,-1 0-1,0 0 1,-1 0 0,1 1 0,-1 0 0,0 0 0,-1 0 0,0 0 0,0 1 0,3 6 0,-3-2-9,-1 0 1,0-1-1,0 1 0,-1 0 0,-1 0 0,0 0 1,0-1-1,-1 1 0,-3 18 0,-2-5 10,-1 0 1,-1 0-1,-1-1 0,-1-1 0,-1 1 0,0-2 0,-2 1 0,-24 29 0,35-48-13,0-1-1,0 0 0,0 0 0,0 1 0,0-1 1,-1-1-1,1 1 0,-1 0 0,1-1 1,-5 3-1,7-4-12,-1 0 1,1 0 0,0 0 0,-1 0-1,1 0 1,0 0 0,-1 0 0,1 0-1,0 0 1,-1 0 0,1 0 0,0 0-1,-1 0 1,1 0 0,0 0 0,-1-1-1,1 1 1,0 0 0,0 0 0,-1 0-1,1 0 1,0-1 0,0 1 0,-1 0-1,1 0 1,0 0 0,0-1 0,-1 1-1,1 0 1,0 0 0,0-1 0,0 1-1,-1-1 1,1-22 96,6-3-88,0 1 1,2-1 0,1 1-1,1 1 1,1 0 0,16-27-1,96-131 38,-88 134 24,-34 47-79,17-21 296,-13 26-64,-6 14-130,-1 9-103,-3 22 191,2 91-1,3-126-279,2-1-1,0 1 1,0 0 0,1-1-1,1 1 1,0-1 0,1 0-1,0 0 1,1-1 0,1 1-1,11 16 1,-15-25-187,0 0 1,1-1-1,-1 1 1,1-1-1,0 1 1,0-1-1,6 3 0,20 3-6057,-8-9-2575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7:03.7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168 52 9092,'-6'-2'7023,"-9"-6"-5445,11-4-3353,4 11 1801,1 0-1,-1-1 0,1 1 1,0 0-1,-1 0 0,1 0 1,0-1-1,0 1 0,0 0 0,0 0 1,0 0-1,0 0 0,0 1 1,3-2-1,-3 1-22,0-1 0,0 1 1,0 0-1,0 1 0,0-1 0,0 0 0,1 0 1,-1 0-1,0 1 0,1-1 0,-1 0 0,0 1 0,1 0 1,-1-1-1,1 1 0,-1 0 0,1 0 0,-1-1 1,1 1-1,-1 0 0,1 0 0,-1 1 0,1-1 0,-1 0 1,1 1-1,-1-1 0,0 0 0,1 1 0,-1 0 1,1-1-1,-1 1 0,0 0 0,0 0 0,1-1 1,-1 1-1,0 0 0,0 0 0,0 0 0,0 1 0,0-1 1,0 0-1,0 0 0,-1 0 0,2 3 0,0 0 29,-1 0 0,0 0 1,0 0-1,0 0 0,-1 0 0,1 0 0,-1 0 0,0 0 0,0 0 0,0 0 0,-1 0 0,0 0 0,1 0 0,-2 0 0,1 0 0,-2 5 0,-12 21 337,0-2-1,-34 47 0,-4-16-1813,44-50-519,-1-1-1,0-1 1,-21 13-1,10-10-6807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7:06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9300,'1'-4'4799,"-1"4"-4723,16-3 806,21 1-1154,132-5 541,10 0-161,-178 7-104,0 0 1,0 0-1,0 0 1,-1 0-1,1 0 1,0 0-1,0 0 1,-1 0-1,1 1 1,0-1 0,0 0-1,-1 0 1,1 1-1,0-1 1,0 0-1,-1 1 1,1-1-1,-1 1 1,1-1-1,0 1 1,-1-1-1,1 1 1,-1-1-1,1 1 1,-1 0 0,1-1-1,-1 1 1,1 0-1,-1-1 1,0 1-1,0 0 1,1 1-1,-1 0 10,0 0-1,0 0 0,-1 0 0,1 0 1,0 1-1,-1-1 0,0 0 0,1 0 1,-1 0-1,0 0 0,-3 4 0,-45 58 292,40-53-230,-33 37 222,-21 27 258,57-68-476,1 1 0,0 1 0,0-1 0,1 1 0,0 0 0,0-1-1,-3 17 1,7-23-70,-1 0 0,1-1-1,0 1 1,0 0-1,-1 0 1,1-1 0,1 1-1,-1 0 1,0 0 0,0-1-1,1 1 1,-1 0 0,1 0-1,-1-1 1,1 1-1,0-1 1,0 1 0,-1 0-1,1-1 1,0 0 0,3 3-1,-2-2 3,1 0 0,0 0-1,-1 0 1,1 0 0,0-1-1,0 0 1,0 1 0,0-1-1,0 0 1,0 0 0,5 0-1,9 1 29,1-1 0,-1 0-1,30-4 1,-33 2-13,27-1-563,90-7 608,-89 2-3029,-1-2-3286,-26 6-1904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7:06.6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9828,'1'-19'5995,"-1"17"-4548,1 6-842,1 5-776,1 19 398,-1 0-1,-2 48 0,2 33-643,-1-97-426,1 0 1,0 0 0,8 21-1,1-16-4471,3-6-3952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7:07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35 10773,'1'-13'5623,"-8"21"-3800,3 1-1957,10-21-114,-5 10 236,0 0 0,1 1 0,-1-1 0,1 0 0,-1 0 0,1 1 0,0-1 0,0 0 0,0 1 0,0 0 0,0 0 0,0-1 0,0 1 0,0 0 0,0 1 0,1-1 0,-1 0 0,0 1 0,1-1 0,-1 1 0,0 0 0,1-1 0,-1 1 0,1 0 0,-1 1 0,0-1 0,1 0 0,-1 1 0,3 0 0,-2 0 1,0-1-1,0 1 1,0 0 0,0 0-1,0 1 1,0-1-1,0 1 1,0-1 0,0 1-1,-1 0 1,1 0-1,-1 0 1,1 0 0,-1 1-1,0-1 1,0 1-1,0-1 1,0 1 0,0 0-1,-1 0 1,2 3 0,0 3 36,-2-1 0,1 1 0,-1 0 0,0 0 0,-1 0 0,0 0 0,-1 0 0,1 0 0,-2 0 0,1 0 0,-1-1 1,-1 1-1,0 0 0,0-1 0,0 0 0,-6 9 0,3-5-370,-1-1 0,-1 0 0,0-1 0,-1 1 0,1-1-1,-2-1 1,0 0 0,0 0 0,0-1 0,-15 8 0,8-4-4708,2-1-3735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7:07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 10085,'55'3'6102,"72"-7"-5908,-63 2 246,185-10-125,-249 12-301,0 0 0,1 0 0,-1 0 0,0 0 0,0 0 0,0 0 0,1 0 0,-1 0 0,0 0 0,0 0 0,0 0-1,0 0 1,1 0 0,-1 0 0,0 0 0,0 1 0,0-1 0,0 0 0,1 0 0,-1 0 0,0 0 0,0 0 0,0 1 0,0-1 0,0 0 0,0 0 0,0 0 0,1 0 0,-1 1 0,0-1 0,0 0 0,0 0 0,0 0 0,0 1 0,0-1 0,0 0 0,0 0 0,0 0 0,0 1 0,0-1 0,0 0 0,0 0 0,0 0 0,0 0 0,0 1-1,0-1 1,-1 0 0,1 0 0,0 0 0,0 1 0,0-1 0,0 0 0,0 0 0,0 0 0,0 0 0,-1 0 0,1 1 0,0-1 0,0 0 0,0 0 0,-17 22 330,-34 33-206,38-41 25,-7 8-30,1-5-18,2 2 0,1 0 0,0 1 0,-18 30 0,32-46-110,-1-1 1,1 1-1,0 0 1,1 0-1,-1 0 0,1 0 1,0 0-1,0 0 1,0 0-1,0 0 1,1 0-1,-1 1 1,1-1-1,0 0 1,0 0-1,1 0 0,0 1 1,-1-1-1,1 0 1,0 0-1,1 0 1,-1 0-1,1 0 1,0 0-1,0-1 1,0 1-1,0-1 1,1 1-1,-1-1 0,1 0 1,0 0-1,0 0 1,4 3-1,1 0-35,0-1 0,0-1 0,0 1 0,1-1 0,-1-1 0,1 0 1,0 0-1,0 0 0,0-1 0,0-1 0,1 0 0,-1 0 0,0 0 0,1-1 0,-1-1 0,0 0 0,1 0 0,-1 0 0,17-7 0,-5 2-633,-1 0 0,-1-2 0,21-11 0,45-33-7379,-52 26-175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7:07.8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32 10469,'0'-1'235,"0"-1"0,0 1 0,0 0 0,0 0 0,0 0 0,0 0 0,1 0 0,-1-1 0,0 1 0,1 0 0,-1 0 0,1 0 0,0 0 0,-1 0 0,1 0 0,0 0 0,-1 0 0,1 1 0,0-1 0,0 0 0,0 0 0,0 1 0,0-1 0,0 0 0,1 0 0,2 0-108,-1 0-1,0 0 1,0 0-1,1 0 1,-1 1 0,0-1-1,1 1 1,-1 0 0,4 0-1,3 1-179,-1 0 0,0 1 1,1 0-1,-1 0 0,16 7 0,-22-8 53,1 1 1,-1 0-1,0-1 0,1 1 0,-1 0 1,0 1-1,0-1 0,0 0 0,0 1 1,-1 0-1,1-1 0,-1 1 1,0 0-1,1 1 0,-1-1 0,-1 0 1,1 0-1,0 1 0,-1-1 0,0 1 1,1 0-1,-2-1 0,1 1 1,0 0-1,-1 0 0,1-1 0,-1 1 1,0 0-1,0 0 0,-1-1 0,1 1 1,-1 0-1,-2 6 0,0-1 9,-1-1 1,1 1-1,-2-1 0,1 0 0,-1 0 0,-1-1 0,1 1 0,-1-1 1,-1-1-1,1 1 0,-1-1 0,-13 10 0,3-5 26,-38 28 96,53-38-121,-1 1 0,1 0 0,0 0 0,-1 1 0,1-1-1,0 0 1,0 1 0,1-1 0,-1 1 0,1 0 0,-1 0-1,1-1 1,0 1 0,0 0 0,0 0 0,-1 4 0,2-5-12,1-1 0,-1 1 0,1 0 0,0-1-1,0 1 1,-1-1 0,1 0 0,0 1 0,0-1 0,0 1 0,0-1 0,1 0 0,-1 0 0,0 0 0,0 0 0,1 0 0,-1 0 0,1 0 0,-1 0 0,1 0 0,-1-1 0,1 1 0,-1 0 0,1-1 0,0 0 0,-1 1 0,1-1 0,0 0 0,-1 0 0,3 0 0,55 3-423,-56-3 382,17-1-649,-1-1 1,1-1 0,26-7 0,23-10-5671,-19 5-1954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7:08.2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173 0 10165,'15'6'3935,"4"19"-2425,1 21-1331,-11-11-18,-1 0 1,-2 1 0,-1 0 0,-1 0 0,-3 0 0,-1 1 0,-1-1-1,-2 0 1,-2 0 0,-1 0 0,-17 54 0,17-70-78,-2 0-1,0 0 1,-1-1 0,-1 0 0,-24 34-1,24-41-429,0 0-1,-1 0 1,-16 13 0,17-17-1046,0-1-1,0 0 1,-1 0 0,-19 7 0,13-6-8479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7:08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9604,'10'2'3725,"15"-3"-3375,-12 0-255,300-4 24,-164 0-24,-69 9 54,-80 2-83,-1-1-1,0 1 1,0-1-1,0 1 1,-1-1-1,-3 9 1,2-7-13,-7 40 189,2 0 0,1 0 1,3 1-1,3 90 0,1-92-95,10 154 433,56 322 0,-48-411-526,-16-100-49,28 238 95,-28-217-77,-2 0-1,-1 0 1,-1 1-1,-2-1 1,-13 53-1,12-71 6,-1 0 0,0-1 0,0 0 0,-2 0 0,1 0 0,-2-1 0,1 0 0,-2 0 0,0-1 0,0-1 0,-1 0 0,0 0 0,0-1 0,-1 0 0,-1-1 0,1 0 0,-19 7 0,13-7-116,-1 0 0,0-1-1,-1-1 1,0-1 0,0-1 0,0-1 0,0 0-1,0-1 1,-1-2 0,1 0 0,0-1 0,-21-4-1,-65-21-7688,58 10-1248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21.9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38 8660,'-1'0'130,"1"-1"1,-1 1-1,1 0 0,-1 0 1,1-1-1,0 1 1,-1 0-1,1-1 0,-1 1 1,1 0-1,0-1 0,-1 1 1,1 0-1,0-1 0,-1 1 1,1-1-1,0 1 1,0-1-1,-1 1 0,1-1 1,0 1-1,0-1 0,0 1 1,0-1-1,0 1 1,0-1-1,0 1 0,0-1 1,0 1-1,0-1 0,0 1 1,0-1-1,0 1 0,0-1 1,0 1-1,0-1 1,1 0-1,22-9 1404,45 3-1841,-58 6 814,26-1-311,0 1 0,0 2 0,0 2 0,56 10-1,-90-13-187,0 1-1,0-1 1,-1 1-1,1-1 1,0 1-1,0-1 1,0 1-1,-1 0 0,1 0 1,0 0-1,-1 0 1,1 0-1,-1 1 1,1-1-1,-1 0 1,0 1-1,1-1 0,-1 1 1,0-1-1,0 1 1,0 0-1,0-1 1,0 3-1,0-1 0,-1-1 0,1 1-1,-1 0 1,0 0 0,0 0 0,0 0-1,-1 0 1,1 0 0,-1 0 0,1-1-1,-1 1 1,0 0 0,-2 4 0,-3 5 12,-1 0 0,0 0 1,-1-1-1,0 0 1,-13 13-1,-7 2 127,0-1 0,-34 22 1,37-30 67,2 2 0,0 0 0,0 1 1,-25 31-1,46-49-203,1 0 0,-1 0 0,1-1-1,-1 1 1,1 0 0,0 0 0,0 1 0,-1-1 0,1 0-1,1 0 1,-1 0 0,0 1 0,1-1 0,-1 1 0,1-1-1,0 0 1,-1 1 0,1-1 0,0 1 0,1-1 0,-1 0-1,0 1 1,1-1 0,-1 0 0,2 3 0,0-2-7,0 0 1,1 0 0,-1-1-1,1 1 1,0-1-1,-1 0 1,1 0 0,0 0-1,0 0 1,1-1 0,-1 1-1,0-1 1,0 0-1,1 0 1,-1 0 0,7 1-1,31 5-353,1-2 0,-1-2 0,1-2 0,0-1 0,0-3 0,58-10-1,-27-4-7381,-41 5-665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4:01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340 170 8228,'2'-3'139,"-1"1"-1,1-1 1,-1 1 0,1-1 0,-1 0 0,0 0 0,0 1 0,0-1 0,0 0-1,0 0 1,-1 0 0,0 0 0,1 0 0,-1 0 0,0 0 0,0 0-1,-1 0 1,1 0 0,0 0 0,-1 0 0,0 0 0,0 0 0,0 0 0,0 0-1,0 1 1,-1-1 0,1 0 0,-1 1 0,0-1 0,0 1 0,1 0-1,-2-1 1,1 1 0,0 0 0,0 0 0,-1 0 0,1 1 0,-1-1-1,-4-2 1,-4-2 2,0-1 0,-1 2-1,0-1 1,0 2 0,0 0-1,-1 0 1,1 1 0,-1 0-1,0 1 1,1 1 0,-21 0-1,27 1-117,0 0 1,0 1-1,-1 0 0,1 0 0,0 0 0,0 1 0,0 0 0,1 0 0,-1 1 0,0-1 1,1 1-1,-1 1 0,1-1 0,0 1 0,0 0 0,1 0 0,-1 0 0,1 0 1,0 1-1,0 0 0,0 0 0,0 0 0,1 0 0,0 1 0,-4 9 0,5-9-22,-1 0 0,1 0 0,0 0-1,1 1 1,0-1 0,0 0 0,0 1-1,1-1 1,0 1 0,0-1 0,0 1 0,1-1-1,0 1 1,1-1 0,-1 0 0,1 0-1,0 1 1,1-1 0,-1 0 0,1-1-1,0 1 1,1 0 0,-1-1 0,1 0 0,0 0-1,1 0 1,-1 0 0,1-1 0,0 0-1,0 0 1,0 0 0,1 0 0,5 2-1,0 1 4,1-2-1,0 1 0,0-1 0,0-1 0,0 0 1,1-1-1,0-1 0,-1 1 0,1-2 0,0 0 1,0 0-1,0-2 0,0 1 0,0-2 1,23-4-1,-29 4-1,0 0 0,-1 0 1,1-1-1,-1 1 1,0-1-1,0-1 0,0 1 1,0-1-1,-1 0 0,0 0 1,1-1-1,-1 0 0,-1 0 1,1 0-1,4-6 1,-5 3 5,-1 0 0,1 0 0,-1 0 0,-1 0 0,0-1 1,0 1-1,0 0 0,-1-1 0,0 0 0,-1 1 1,-1-14-1,1 5 204,-1-1 1,-1 1-1,-1 1 1,0-1-1,-1 0 0,-1 1 1,-9-24-1,7 71 135,-23 329 602,29-309-899,3 0 0,1 0 0,3 0 0,2 0 0,16 51 0,-22-97-542,-1 2-440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7:09.5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599 32 8388,'0'0'96,"0"0"0,1 0 1,-1 0-1,0 0 0,0 0 1,1 0-1,-1 0 0,0 0 1,1 0-1,-1 0 0,0 0 1,0 0-1,1 0 0,-1 0 1,0-1-1,0 1 0,0 0 1,1 0-1,-1 0 0,0 0 0,0-1 1,1 1-1,-1 0 0,0 0 1,0 0-1,0-1 0,0 1 1,1 0-1,-1 0 0,0 0 1,0-1-1,0 1 0,0 0 1,0 0-1,0-1 0,0 1 1,0 0-1,0 0 0,0-1 0,0 1 1,0 0-1,0-1 0,0 1 1,0 0-1,0 0 0,0-1 1,0 1-1,0 0 0,0 0 1,0-1-1,0 1 0,0 0 1,-1 0-1,1-1 0,-19-7 1291,-29-1-1209,-28 5-173,1 3-1,-1 4 1,0 3 0,1 4 0,-84 21 0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7:09.9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0 9380,'2'16'6833,"-6"46"-6768,2-38 609,1-14-605,-7 88 128,4 1 1,14 154-1,3-199-1679,-12-52 925,0 0 1,0 0 0,0 0 0,0 0-1,0 0 1,1 0 0,-1 0-1,1-1 1,-1 1 0,1-1-1,0 1 1,0-1 0,2 2-1,9 2-7769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7:10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248 137 8372,'5'-5'496,"-1"0"0,1 0 1,-1-1-1,-1 0 0,1 0 0,-1 0 1,0 0-1,0-1 0,-1 1 0,2-9 1,-3 13-429,-1 0-1,0 0 1,1 0 0,-1 0 0,0 0 0,0 0 0,-1 0-1,1 0 1,0 0 0,-1 0 0,1 0 0,-1 0 0,0 0 0,1 0-1,-1 0 1,0 0 0,0 0 0,0 1 0,-1-1 0,1 0 0,0 1-1,-1-1 1,1 1 0,-1-1 0,1 1 0,-1 0 0,1 0-1,-1 0 1,0 0 0,0 0 0,0 0 0,0 0 0,1 0 0,-1 1-1,0-1 1,0 1 0,0-1 0,-3 1 0,-3-2-18,0 1 1,0 0-1,0 0 1,0 1-1,0 0 1,0 0-1,-1 1 1,1 0-1,1 0 1,-1 1-1,0 0 1,0 0-1,0 1 1,1 0-1,0 0 1,0 1-1,0 0 1,0 0-1,0 1 1,1 0-1,-1 0 1,1 1-1,1-1 1,-1 1-1,1 0 1,0 1-1,-5 9 1,4-6-58,0 0-1,1 1 1,0 0 0,1 0 0,1 1-1,-1-1 1,2 1 0,0-1 0,0 1-1,1 0 1,0 0 0,1 0-1,1 0 1,0 0 0,0-1 0,1 1-1,7 22 1,-3-20-88,0 0 1,1 0-1,1-1 0,0-1 0,1 1 0,0-1 1,1-1-1,0 0 0,1 0 0,0-1 1,1 0-1,13 8 0,-19-14 19,0 0 0,0-1 0,1 0 0,-1 0 0,1 0 0,0-1 0,0 0 0,-1 0 0,1-1 0,1 0 0,-1 0 0,7-1 0,-8 0 28,-1-1 1,0 0 0,0 0 0,0-1 0,0 1 0,0-1 0,0 0 0,0 0-1,-1-1 1,1 0 0,-1 1 0,0-1 0,0-1 0,0 1 0,0-1-1,0 1 1,-1-1 0,4-5 0,2-4 82,-1-1-1,-1 0 1,0 0-1,-1-1 1,-1 1-1,0-1 1,-1 0 0,3-17-1,-2 9 165,1 0 0,13-31 0,-15 47-165,-1 0 0,1 0 0,0 1 0,0-1 0,1 1-1,0 0 1,0 0 0,1 1 0,-1-1 0,1 1 0,10-6 0,-13 9-27,1 0 0,-1 0 1,1 0-1,0 1 0,0-1 0,0 1 0,0 0 0,0 0 0,0 1 0,0-1 0,0 1 0,0 0 0,0 0 1,0 0-1,0 0 0,0 1 0,0-1 0,7 3 0,-5 0 14,0-1-1,0 1 1,0 0-1,-1 0 1,1 1 0,-1-1-1,0 1 1,0 1-1,-1-1 1,1 0 0,5 9-1,-6-9 0,-1 0 1,0 0-1,0 0 0,0 1 0,0-1 0,-1 1 0,0 0 0,0-1 0,0 1 1,0 0-1,-1 0 0,0 1 0,0-1 0,0 0 0,-1 0 0,0 0 0,0 1 1,0-1-1,0 0 0,-1 0 0,0 0 0,0 0 0,-1 1 0,1-2 0,-1 1 1,0 0-1,0 0 0,-1 0 0,1-1 0,-7 8 0,2-5-6,-1 0 0,0-1 0,0-1 0,0 1 0,-1-1 0,0-1 0,0 0 0,0 0 0,-1 0 0,1-2 0,-17 4 0,13-3-133,0-1 0,0-1 0,-1 0 0,1-1 1,0-1-1,-1 0 0,1-1 0,-16-3 0,27 4-24,1 1-1,-1-1 0,0 1 1,0-1-1,1 0 0,-1 0 0,0 0 1,1 0-1,-1 0 0,1 0 1,-1 0-1,1 0 0,-3-3 1,4 3-80,-1 0 0,1 1 0,0-1 0,0 0 0,-1 0 0,1 0 0,0 0 0,0 1 0,0-1 0,0 0 0,0 0 0,0 0 0,0 0 1,0 0-1,0 0 0,0 1 0,0-1 0,1 0 0,-1 0 0,0 0 0,1 1 0,-1-1 0,1 0 0,-1 0 0,0 1 0,1-1 0,0 0 1,-1 1-1,1-1 0,-1 0 0,2 0 0,16-14-6679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7:10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25 8948,'17'-17'3910,"-8"10"-646,-9 22-2520,-7 31-611,-1 0 0,-3-1 0,-1 0 0,-32 74 0,44-119-134,0 0 0,0 0 0,0-1 0,0 1 1,0 0-1,0 0 0,0 0 0,0 0 0,0 0 1,0 0-1,-1 0 0,1 0 0,0 0 0,0 0 0,0-1 1,0 1-1,0 0 0,0 0 0,0 0 0,-1 0 1,1 0-1,0 0 0,0 0 0,0 0 0,0 0 1,0 0-1,0 0 0,0 0 0,-1 0 0,1 0 0,0 0 1,0 0-1,0 0 0,0 0 0,0 0 0,0 0 1,0 0-1,-1 1 0,1-1 0,0 0 0,0 0 0,0 0 1,0 0-1,0 0 0,0 0 0,0 0 0,0 0 1,0 0-1,-1 0 0,1 1 0,0-1 0,0 0 1,0 0-1,0 0 0,0 0 0,0 0 0,0 0 0,0 0 1,0 1-1,0-1 0,-2-18-21,5-24-21,0 31 33,1 1 1,0-1-1,0 1 0,1 0 1,1 0-1,0 1 0,0-1 1,0 2-1,2-1 0,-1 0 1,16-13-1,-10 11-6,0 0 0,1 1 0,0 1 1,0 0-1,1 1 0,0 0 0,20-6 0,-32 12 9,0 1 0,1-1 0,-1 1 0,1 0 0,-1 0 0,1 1 0,-1-1 0,1 1 0,-1 0 0,1 0 0,0 0 1,-1 0-1,1 1 0,0-1 0,-1 1 0,1 0 0,-1 0 0,1 0 0,-1 0 0,0 1 0,0 0 0,1-1 0,-1 1 0,0 0 0,0 0 0,-1 1 0,1-1 0,0 1 0,-1-1 0,0 1 0,1 0 0,-1 0 0,3 6 0,-1 0-23,-1 0 0,0 0 1,0 1-1,-1-1 0,0 1 0,0 0 0,-1 0 1,-1-1-1,0 1 0,0 0 0,-2 12 0,-2-1-352,-1 26-739,10-21-2864,1-20-281,5-5-2542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7:11.2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203 453 8356,'1'-2'223,"0"0"0,-1-1 0,1 1 1,-1-1-1,0 0 0,0 1 0,0-1 0,0 1 0,0-1 1,-1 1-1,1-1 0,-1 1 0,1-1 0,-1 1 0,0 0 1,0-1-1,0 1 0,0 0 0,-1-1 0,1 1 1,0 0-1,-1 0 0,0 0 0,1 0 0,-1 1 0,0-1 1,-2-1-1,0 1-160,1 0 1,-1 1-1,0 0 0,0-1 1,1 1-1,-1 1 1,0-1-1,0 1 0,0-1 1,0 1-1,0 0 1,0 0-1,0 1 0,0-1 1,0 1-1,0 0 0,-4 2 1,4-2-54,1 0-1,-1 0 1,1 0 0,-1 1 0,1-1-1,0 1 1,0 0 0,0 0 0,0 1-1,0-1 1,0 0 0,0 1 0,1 0-1,-1-1 1,1 1 0,0 0 0,0 1-1,0-1 1,0 0 0,0 0 0,1 1-1,-1-1 1,1 1 0,0-1 0,0 1-1,1 0 1,-1-1 0,1 1 0,-1 0-1,1 0 1,0-1 0,2 8 0,-1-2-2,1-1 0,0 1 0,0-1 0,1 1 0,0-1 0,1 0 0,0 0 0,0-1 0,1 1 0,-1-1 0,2 0 1,-1 0-1,7 7 0,42 30 43,15 15-1,-64-54-45,0 1 0,0-1 0,-1 1-1,0 0 1,0 0 0,-1 1 0,1-1 0,-1 1-1,4 13 1,-7-16 2,1 0 0,-1 0 0,0 0 0,0 0 1,-1 1-1,1-1 0,-1 0 0,0 0 0,0 0 0,0 0 0,-1 0 0,1 0 0,-1 0 0,0-1 0,0 1 1,0 0-1,0-1 0,-1 0 0,0 1 0,0-1 0,1 0 0,-2 0 0,1-1 0,0 1 0,0-1 0,-1 0 0,0 1 1,-5 1-1,-1 2-20,-1-1 0,1 0 0,-1-1 0,0 0 1,0 0-1,-1-2 0,1 1 0,-1-1 0,-13 0 1,22-2-59,-1 1 0,1-1 0,-1 0 0,1-1 0,-1 1 1,1-1-1,-1 1 0,1-1 0,-1 0 0,1 0 1,0-1-1,0 1 0,-1 0 0,1-1 0,0 0 0,0 0 1,1 0-1,-1 0 0,0-1 0,1 1 0,-1-1 1,1 1-1,0-1 0,-4-6 0,5 6-110,0-1 1,0 0-1,0 0 0,1-1 0,0 1 1,0 0-1,0 0 0,0 0 0,0 0 1,1 0-1,0 0 0,-1 0 1,2 0-1,-1 0 0,0 0 0,1 1 1,0-1-1,0 0 0,0 1 0,0-1 1,4-4-1,26-32-1046,1 1 0,2 2-1,66-53 1,15-17 1184,113-161 3912,-89 79 1555,-128 174-4204,-18 29-329,-4 10-804,-18 63 70,5 1 1,4 0-1,3 2 0,4 0 1,0 114-1,11-173-372,2 0-1,0 0 1,2 0-1,1-1 1,2 1-1,1-1 1,1-1-1,20 49 1,-11-51-2176,-16-27 2095,-1 1 1,1 0 0,0 0 0,0 0 0,-1 0-1,1-1 1,0 1 0,0 0 0,0-1-1,0 1 1,0 0 0,0-1 0,0 1 0,0-1-1,0 0 1,0 1 0,0-1 0,1 0 0,-1 0-1,0 0 1,0 0 0,0 0 0,2 0-1,5-5-6416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7:11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9925,'5'-12'2193,"5"6"0,9 2-1329,6 2-704,7 4-112,6 1-16,11 3 0,7-2 16,6 2-64,5 4 1585,2-3-3778,1 4-2129,6-7-6147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7:46.9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21827 179 5955,'23'-9'3398,"-35"2"-1820,-40 1-1275,10 10-308,0 2-1,1 2 0,0 2 0,-40 14 0,-41 11 6,-99 10 118,0-9 0,-308 9-1,-449-73 715,773 0-771,-258-69 1,-154-22 7,-427 78 9,-1 88-1,989-44-72,-1727 39 91,1131-66-96,-669-16 0,1281 39 0,-1055-1 9,3 75-5,878-46-5,-468 50 26,476-63 5,-275-17-1,-436-109 199,82 7-117,-1030 84 284,1764 25-342,-1734 43 214,721-102-249,914 41-18,-17 3 47,1 9 0,-1 9-1,-360 60 1,510-53-715,-64 21 0,5 13-5218,73-26-1069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05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389 1 6339,'35'0'1664,"-13"-1"-21,1 1 0,28 4-1,-66-4-844,0 0 0,0 1 0,-16 3 0,-5 0-586,-89 9 32,69-5-443,-1-3 1,-113-3-1,189-12-6796,-14 9 5232,16-8-5446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05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459 7 8276,'-7'-4'5243,"-26"2"-4534,-373 17-328,396-12-943,7-2-1269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88 9492,'-3'-16'1829,"0"-1"0,1-1 0,1-18 0,-13 284 561,0 55-2513,14-289-27,1 1 1,1-1-1,0 0 0,1 0 0,7 21 0,-8-30-159,1 0 1,-1 1 0,1-1-1,0 0 1,0-1-1,1 1 1,4 5 0,-5-8-259,-1 1 1,1-1 0,0 0 0,0 0 0,0 0-1,1 0 1,-1 0 0,0 0 0,1-1-1,-1 0 1,1 0 0,4 1 0,19 1-7766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4:01.5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30 9989,'-6'-15'3510,"0"1"-577,9 32-2130,0 6-713,-1 0 0,-1 0 0,0 1 0,-2-1 0,-1 0 0,-8 35 0,-42 141-93,44-176-217,13-40 121,12-41 71,2 18-11,1 1 0,2 1 0,1 1 0,52-62 0,-36 68 32,-31 25 193,-86 66 291,72-55-441,1 0-1,-1 1 0,1 0 1,0 0-1,1 1 0,-1-1 1,2 1-1,-1 0 1,1 0-1,0 0 0,1 1 1,0-1-1,0 0 0,0 10 1,1-13-28,2 0 0,-1 0 0,0 0 0,1 0-1,0 0 1,0 0 0,0-1 0,1 1 0,0 0 0,0-1 0,0 1 0,0-1 0,1 0 0,-1 0 0,1 0-1,0 0 1,1 0 0,-1 0 0,1-1 0,-1 0 0,1 1 0,0-1 0,0-1 0,0 1 0,10 4 0,5 1-8,1-1 1,1 0-1,-1-1 1,1-1 0,0-1-1,36 2 1,-24-5-1106,0 0 0,0-3 0,53-8 0,-55 2-4175,-8-3-3721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112 170 9700,'4'-12'795,"-1"0"0,1 0-1,1 1 1,0-1 0,1 1-1,13-19 1,-14 24-749,-1 1 0,1-1 0,0 1 0,0 0 0,1 0-1,-1 0 1,1 1 0,0 0 0,1 0 0,-1 1 0,1-1 0,-1 2 0,9-4 0,-13 6-36,0-1 0,1 1 0,-1-1 0,0 1 0,1 0 0,-1 0 0,1 0 0,-1 0 0,1 1 0,-1-1 0,0 1 0,1-1 0,-1 1 1,0 0-1,1 0 0,-1 0 0,0 0 0,4 2 0,-2 1 1,0-1 0,0 1 0,0-1 0,-1 1 0,1 0 0,-1 1 0,0-1 0,3 7 0,1 2 12,-1 0 0,0 1-1,-1 0 1,-1 0 0,4 21 0,-7-27-6,1 1 0,-2-1 0,1 0 1,-1 0-1,0 1 0,-1-1 0,0 0 0,0 0 1,-1 0-1,0 0 0,-1 0 0,1 0 0,-8 14 1,7-18-3,0 0 1,0 0 0,0 0-1,-1 0 1,0-1 0,1 1-1,-1-1 1,0 0-1,-1 0 1,1-1 0,0 1-1,-1-1 1,0 0 0,1 0-1,-1-1 1,0 1 0,0-1-1,0 0 1,0 0 0,0-1-1,0 1 1,0-1-1,-9-1 1,-6 0 20,1-1 1,0-1-1,0 0 0,-23-9 1,33 10-70,1-2 0,-1 1 0,1-1 1,-1 0-1,1-1 0,1 0 1,-1 0-1,1-1 0,0 1 1,0-2-1,-7-7 0,12 12-28,1-1-1,-1 1 1,0-1-1,1 0 1,-1 1-1,1-1 0,0 0 1,0 0-1,0 0 1,0 0-1,1 0 1,-1 0-1,1 0 1,0 0-1,0 0 1,0 0-1,0 0 0,0 0 1,1 0-1,-1 0 1,1 0-1,0 0 1,0 1-1,0-1 1,0 0-1,0 0 0,1 1 1,-1-1-1,1 0 1,0 1-1,-1 0 1,1-1-1,0 1 1,4-3-1,4-4-1031,0 0 0,1 1-1,0 0 1,0 1 0,0 0-1,20-8 1,17-5-5822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728 89 7892,'0'-2'247,"0"0"-1,0 0 1,0 0 0,0 0 0,0 0 0,0 0 0,-1 0 0,1 0 0,-1 0 0,0 0 0,1 1 0,-1-1 0,0 0-1,0 0 1,0 1 0,0-1 0,0 1 0,0-1 0,-1 1 0,1-1 0,-1 1 0,1 0 0,-1-1 0,-2-1 0,-42-24 233,34 23-413,0 1 0,1 1 0,-1 0 0,0 0 0,-1 2 0,1-1 0,0 1 0,0 1-1,0 0 1,0 1 0,0 1 0,-17 4 0,22-4-51,1-1 1,-1 1-1,1 0 0,-1 0 1,1 1-1,0 0 0,0 0 0,1 0 1,-1 1-1,-5 6 0,8-8-18,1 1 1,-1-1-1,1 1 0,-1 0 0,1 0 0,0 0 1,1 0-1,-1 1 0,1-1 0,0 0 0,0 1 1,0-1-1,0 0 0,1 1 0,0-1 0,0 1 1,1 5-1,-1-6-3,1-1 1,-1 1 0,1 0-1,0-1 1,1 1 0,-1-1-1,0 1 1,1-1-1,0 0 1,0 0 0,0 1-1,0-1 1,1-1-1,-1 1 1,1 0 0,-1-1-1,4 3 1,0 0-4,0-1-1,1-1 1,-1 1 0,1-1 0,0 0-1,0-1 1,0 1 0,10 1 0,-5-2-6,1 0 0,0-1 0,0 0 1,0-1-1,0 0 0,0-1 0,-1 0 1,1-2-1,20-4 0,-28 5 14,0 0-1,1 0 1,-1-1-1,0 1 1,0-1-1,0 0 1,0 0 0,-1-1-1,1 0 1,-1 1-1,0-1 1,0-1-1,0 1 1,-1-1 0,0 1-1,0-1 1,4-6-1,-5 4 70,0 1-1,-1-1 1,1 0-1,-1 1 1,-1-1-1,1 0 0,-1 0 1,0 1-1,-1-1 1,1 0-1,-1 0 1,-1 1-1,1-1 1,-4-7-1,1-2 149,-5-15 832,6 29-624,1 20-336,7 194 110,0-145-97,-3 1-1,-8 69 1,4-123-53,0 1 0,-1-1 0,-1 1 0,-1-1 0,0-1 0,0 1 0,-1-1 0,-1 0 0,-1 0 0,0 0 0,0-1 0,-1-1 0,0 1 0,-17 14 0,11-13 30,0-1 0,-1-1 1,-1 0-1,0-1 0,0 0 0,-1-2 0,0 0 0,0-1 1,-1-1-1,-26 6 0,19-8-24,1 0 0,-1-1 0,0-1 0,0-2 0,-37-4 0,51 3-178,1 0 1,0-1-1,0-1 1,0 0-1,0 0 1,0-1-1,1-1 1,0 1-1,0-2 1,0 1-1,0-2 1,1 1 0,0-1-1,-15-15 1,21 19-235,1-1 1,-1 0 0,1 1 0,-1-1-1,1 0 1,0 0 0,1 0-1,-1 0 1,1-1 0,0 1 0,0 0-1,-1-7 1,2 6-396,0 1 1,0-1-1,0 0 0,1 1 1,-1-1-1,1 1 0,3-8 1,15-30-7261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1 146 8388,'19'-43'4042,"16"-55"0,-36 175-2412,-17 76-1338,-7 97 4,23-204-392,2 0 0,3 0 1,12 69-1,-11-92-293,17 67-523,-19-83 106,1-1 1,0 1 0,0-1-1,0 1 1,9 10 0,-2-8-3880,0-4-2788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5 232 9652,'2'-13'362,"1"0"-1,1 0 1,-1 0-1,2 0 1,0 1 0,1 0-1,0 0 1,0 1-1,1-1 1,1 1-1,0 1 1,1 0-1,13-14 1,-16 19-333,-1 0 0,1 0 0,0 1 1,1 0-1,-1 0 0,1 1 0,-1-1 1,1 2-1,0-1 0,0 1 0,0 0 0,1 0 1,-1 1-1,0-1 0,1 2 0,-1-1 1,1 1-1,-1 0 0,1 1 0,-1 0 1,1 0-1,-1 1 0,0 0 0,0 0 1,10 4-1,-4 1 17,0 0 0,0 1 0,-1 0 1,1 1-1,-2 0 0,0 1 0,0 0 1,17 21-1,-22-24-25,-1 1 1,1-1-1,-2 1 1,1-1-1,-1 1 1,0 1-1,0-1 1,-1 1-1,0-1 1,-1 1-1,0 0 1,0 0 0,-1 0-1,0 0 1,-1 15-1,-2-18 0,1 1-1,-1 0 1,-1-1 0,1 0-1,-1 0 1,0 1 0,-1-2-1,1 1 1,-1 0 0,0-1-1,-1 0 1,1 0 0,-1 0-1,0 0 1,0-1 0,-1 0-1,1 0 1,-1 0 0,0-1-1,-12 6 1,-12 4-63,-1-1 1,-63 16-1,76-23-67,-68 15-926,31-11-6200,42-7-913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221 82 8612,'0'-2'262,"-1"-7"849,1 0 0,-2 0 0,1 1 0,-6-17 0,7 24-1023,-1 0 0,1 0 0,0 0 0,-1 0 0,0 0 0,1 0 0,-1 0 0,1 0 0,-1 0 0,0 0 0,0 1 0,0-1 0,1 0 0,-1 1 0,0-1 0,0 0 0,0 1 0,0-1 0,-2 0 0,2 1-42,-1 0 0,1 0 1,-1 0-1,1 1 0,-1-1 0,1 0 0,-1 1 0,1-1 1,-1 1-1,1-1 0,0 1 0,-1 0 0,1-1 1,0 1-1,-1 0 0,1 0 0,0 0 0,-2 2 0,-10 9 97,1 1-1,0 1 0,1 0 0,1 1 0,0-1 0,0 2 1,2 0-1,-7 16 0,0 5-43,2 1 0,-13 59 0,22-79-63,2 1 0,0 0 0,1-1 0,1 1 0,1 0 0,0 0 0,1-1 0,2 1 0,9 32 0,-9-38-337,1 0 0,1-1 1,0 0-1,1 0 1,0 0-1,10 13 0,-11-18-561,1 0 0,0 0 0,0 0 0,0-1 0,1 0 0,0 0 0,0-1 0,0 0 0,13 5 0,5 0-7400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4 102 9412,'6'-10'631,"1"0"-1,0 1 0,0-1 0,1 1 0,0 1 1,1 0-1,0 0 0,12-8 0,-18 14-611,1 0 0,0 0-1,-1 0 1,1 1 0,0 0-1,0 0 1,0 0 0,0 0-1,0 0 1,0 1 0,0 0-1,0 0 1,0 0 0,0 0-1,1 1 1,-1-1 0,0 1-1,0 0 1,-1 0 0,1 1-1,0-1 1,0 1 0,-1 0-1,1 0 1,-1 0 0,1 0-1,4 5 1,0-1 4,-1 2-1,0-1 1,0 1 0,0 0-1,-1 1 1,-1-1 0,1 1-1,-1 0 1,-1 1 0,0-1-1,0 1 1,-1 0 0,0 0-1,0 0 1,-1 0 0,-1 1-1,0-1 1,0 19-1,-2-5 3,0 0 0,-1 0-1,-2 0 1,0-1-1,-2 1 1,0-1 0,-12 25-1,10-28 62,11-29 18,16-35-24,66-133-121,-74 149 146,-1-1-1,-1 0 0,-1-1 0,5-43 0,-18 130 641,3 75 1,2-114-712,1 0 0,1 0 0,1-1 0,0 1 1,1-1-1,1 1 0,1-2 0,0 1 0,12 20 1,-14-30-140,0-1 1,1-1 0,0 1 0,0-1 0,0 1 0,0-2 0,1 1 0,0 0-1,0-1 1,0 0 0,1-1 0,-1 1 0,11 2 0,-5-2-1180,0 0 0,1-1 0,-1-1 0,1-1 1,-1 1-1,25-2 0,10-3-7072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205 7 9973,'-17'14'5298,"3"7"-3773,13-19-1476,0 0-1,0 0 1,0 0-1,0 0 1,0 0 0,-1 0-1,1 0 1,0 0-1,-1-1 1,0 1 0,1 0-1,-1-1 1,0 0-1,0 1 1,-3 1-1,4-3-53,1 0 0,-1 0 0,1 0 0,-1 0 0,0 0 0,1 0 0,-1 0 0,1 0 0,-1 0 0,1 0 0,-1 0 0,1-1 0,-1 1 0,1 0 0,-1 0 0,1 0 0,-1-1 0,1 1 0,-1 0-1,1-1 1,-1 1 0,1 0 0,-1-1 0,1 1 0,0-1 0,-1 1 0,1 0 0,0-1 0,-1 1 0,1-1 0,0 1 0,0-1 0,-1 1 0,1-1 0,0 1 0,0-1 0,0 0 0,0 1 0,0-1 0,0 1-1,0-1 1,0 1 0,0-1 0,0 1 0,0-1 0,0 0 0,0 1 0,0-1 0,0 1 0,1-1 0,-1 1 0,0-1 0,1 0 0,12-28-544,-11 27 540,-1 0 1,1 1 0,-1-1 0,1 1-1,-1-1 1,1 1 0,0 0 0,-1 0-1,1 0 1,0 0 0,0 0 0,0 0-1,0 0 1,0 0 0,0 1 0,0-1-1,0 1 1,0 0 0,1 0 0,-1 0-1,0-1 1,0 2 0,0-1 0,0 0-1,0 0 1,0 1 0,0-1 0,0 1-1,0 0 1,0 0 0,0-1-1,0 1 1,0 0 0,2 2 0,-1 0 16,-1 0 1,0 0-1,0 0 1,0 0 0,0 0-1,-1 0 1,1 1-1,-1-1 1,0 0 0,0 1-1,0-1 1,0 1-1,-1 0 1,1-1-1,-1 1 1,0-1 0,0 1-1,0 0 1,-2 5-1,-2 10 72,0-1-1,-2 0 0,0 0 1,-1 0-1,-1-1 1,0 0-1,-2-1 0,-18 27 1,13-23-719,-1-1 0,0-1 0,-1-1-1,-1 0 1,-1-1 0,-26 17 0,39-27-4134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 10053,'-13'3'4882,"23"3"-3798,24 5-1000,53 2 264,1-4 0,96-3 0,-234 39 118,29-28-287,2 0 0,0 1 0,-21 27-1,34-38-141,1 1-1,0-1 1,0 1-1,0 0 0,1 0 1,1 1-1,-1-1 1,1 1-1,1 0 0,0 0 1,0 0-1,0 0 1,1 10-1,1-16-33,0 0 0,0 0 0,0 1 0,1-1 1,0 0-1,-1 0 0,1 0 0,0 0 0,1 0 0,-1 0 0,0-1 0,1 1 0,0 0 0,-1-1 1,1 1-1,0-1 0,0 1 0,3 1 0,0 0-13,0 0 0,0-1 0,0 0-1,1 0 1,-1-1 0,1 1 0,-1-1 0,12 3 0,7-1-213,-1-1 1,1-1-1,40-1 1,-61-1 178,117-7-2410,-41-2-4499,-34 4-1496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3 10501,'-5'18'6768,"-14"76"-5842,9-44-704,-11 66 234,20-106-607,0-1 1,1 1-1,0-1 1,0 1-1,1-1 1,1 1-1,0-1 1,0 1-1,5 12 1,-5-19-522,-1 1 1,1-1-1,0 0 0,0 0 1,0 0-1,0 0 0,1 0 1,-1-1-1,1 1 1,0-1-1,4 3 0,16 7-8620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 4 10485,'-5'13'6217,"-11"15"-4763,15-27-1449,0 1 0,-1 0-1,1 0 1,0 0-1,0-1 1,-1 1-1,1-1 1,-1 1 0,1-1-1,-1 0 1,0 1-1,0-1 1,1 0 0,-1 0-1,0 0 1,0 0-1,0-1 1,0 1-1,0 0 1,0-1 0,0 1-1,-1-1 1,1 0-1,0 0 1,0 0-1,0 0 1,0 0 0,0 0-1,-3-1 1,5 1-10,-1-1-1,1 1 1,-1 0 0,1-1 0,0 1 0,-1 0 0,1-1-1,0 1 1,-1 0 0,1-1 0,0 1 0,-1-1 0,1 1 0,0-1-1,0 1 1,0 0 0,-1-1 0,1 1 0,0-1 0,0 1-1,0-1 1,0 1 0,0-1 0,0 1 0,0-1 0,0 1 0,0-1-1,0 1 1,0-1 0,0 1 0,1-1 0,-1 1 0,0-1-1,0 1 1,0-1 0,1 1 0,-1-1 0,0 1 0,0-1 0,1 1-1,-1 0 1,0-1 0,1 1 0,-1 0 0,1-1 0,-1 1-1,0 0 1,1 0 0,-1-1 0,1 1 0,-1 0 0,1 0 0,-1 0-1,2-1 1,24-15-189,-23 15 189,0 1-1,0-1 1,0 1-1,0-1 1,0 1-1,0 0 1,0 0-1,0 0 1,0 1-1,0-1 1,0 1 0,0 0-1,0-1 1,0 1-1,0 1 1,-1-1-1,1 0 1,0 1-1,-1-1 1,1 1-1,-1 0 1,1 0-1,-1 0 1,0 0-1,0 0 1,0 0 0,0 1-1,0-1 1,-1 1-1,1-1 1,-1 1-1,1 0 1,-1-1-1,0 1 1,0 0-1,1 4 1,0 0 7,-1 1 0,0 0 0,0 0 1,0 0-1,-1-1 0,0 1 0,-1 0 1,0 0-1,0 0 0,0 0 0,-1-1 1,-5 15-1,2-13 22,1 0 1,-2-1 0,1 0-1,-1 0 1,0 0-1,-1-1 1,1 1 0,-1-2-1,-1 1 1,-12 8-1,-23 14-3367,14-9-2460,16-10-2948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4:02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44 101 6483,'15'-22'2443,"-11"16"-1915,1 0 1,-1 0 0,0 0 0,-1-1 0,1 1 0,-1-1 0,0 0 0,-1 0 0,2-8 0,-4 15-503,0-1 1,0 1 0,0 0-1,0 0 1,0 0 0,0 0 0,0-1-1,0 1 1,0 0 0,0 0 0,0 0-1,0 0 1,0-1 0,0 1 0,0 0-1,0 0 1,0 0 0,0 0 0,0 0-1,0-1 1,0 1 0,0 0 0,0 0-1,0 0 1,0 0 0,0 0 0,-1-1-1,1 1 1,0 0 0,0 0 0,0 0-1,0 0 1,0 0 0,0 0 0,-1 0-1,1 0 1,0 0 0,0-1 0,0 1-1,0 0 1,-1 0 0,1 0 0,0 0-1,0 0 1,0 0 0,0 0 0,-1 0-1,1 0 1,0 0 0,0 0 0,0 0-1,0 0 1,-1 1 0,-9 7 466,-8 14-240,7 1-101,1 1 0,2 0 0,0 1 0,1-1 0,1 1 0,2 1 0,0-1 0,2 1 0,1 28 0,2-23-105,1 0-1,2-1 1,1 1 0,1-1 0,2 0-1,1 0 1,16 35 0,-21-55-171,1 0-1,0 0 1,1-1-1,11 16 1,10-2-2136,10-10-4270,-2-7-2341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9 9364,'-21'-7'4499,"24"7"-2355,39 8-1673,-13-3-187,22-1-80,0-2 0,79-7 0,-79 1-180,0 2-1,77 8 1,-128-6-23,0 0 0,0 0-1,1 0 1,-1 0 0,0 0-1,0 0 1,1 0-1,-1 0 1,0 0 0,0 0-1,0 0 1,1 0 0,-1 0-1,0 1 1,0-1 0,1 0-1,-1 0 1,0 0 0,0 0-1,0 0 1,0 0 0,1 1-1,-1-1 1,0 0-1,0 0 1,0 0 0,0 0-1,1 1 1,-1-1 0,0 0-1,0 0 1,0 1 0,0-1-1,0 0 1,0 0 0,0 0-1,0 1 1,0-1 0,0 0-1,0 0 1,0 1-1,0-1 1,0 0 0,-9 12 37,-23 13 43,26-21-63,-146 116 504,137-106-431,1 1-1,0 0 1,1 1-1,0 0 0,1 1 1,1 1-1,-12 26 1,21-42-85,1 1 0,0-1 0,0 1 0,0 0 1,0 0-1,0-1 0,0 1 0,1 0 0,-1 0 0,1 0 1,0 0-1,0 0 0,0 0 0,0 0 0,0 0 0,1-1 1,-1 1-1,1 0 0,0 0 0,0 0 0,0-1 0,0 1 1,0 0-1,1-1 0,-1 1 0,1-1 0,0 1 0,-1-1 1,1 0-1,0 0 0,1 0 0,-1 0 0,0 0 1,0 0-1,1-1 0,-1 1 0,1-1 0,0 0 0,-1 1 1,1-1-1,0 0 0,0-1 0,-1 1 0,5 0 0,12 3-58,0-1-1,0 0 0,0-2 0,0 0 0,26-3 0,111-15-1992,-52-3-6283,-59 9-100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20 9284,'0'-1'237,"1"0"-1,-1 1 0,0-1 0,0 0 1,0 1-1,0-1 0,1 0 1,-1 1-1,0-1 0,1 1 1,-1-1-1,0 0 0,1 1 1,-1-1-1,1 1 0,-1-1 0,1 1 1,-1-1-1,1 1 0,-1 0 1,1-1-1,-1 1 0,1-1 1,1 1-1,22-6 1076,23 6-1238,-43 0-46,-1 1 0,0-1 0,1 1 0,-1-1 0,0 1 0,0 0 0,1 0 0,-1 0 0,0 1 0,0-1-1,0 1 1,0 0 0,0 0 0,-1 0 0,1 0 0,-1 0 0,1 0 0,-1 1 0,0-1 0,3 4 0,-4-2-2,0-1 0,0 0 0,0 1 0,-1-1 0,1 1 0,-1-1 0,0 1 0,0-1 0,0 1 0,0 0 0,0-1 0,-1 1 0,0-1 0,0 0 0,0 1 0,0-1 0,0 1 0,-1-1 0,-2 4 0,-5 11 98,-2-1-1,0 0 0,-24 26 0,24-30-2,0 0 1,1 0-1,1 1 0,0 0 1,1 1-1,-9 21 0,17-35-116,-1 0-1,1 0 0,0 0 0,0 0 0,-1 0 1,1 0-1,0 0 0,0 1 0,0-1 0,0 0 1,0 0-1,0 0 0,1 0 0,-1 0 0,0 0 1,1 0-1,-1 0 0,0 0 0,1 0 0,-1 0 1,1 0-1,0 0 0,-1 0 0,1 0 0,0 0 1,-1-1-1,1 1 0,0 0 0,0 0 0,0-1 0,0 1 1,0-1-1,-1 1 0,1 0 0,0-1 0,0 0 1,1 1-1,-1-1 0,0 0 0,0 1 0,0-1 1,0 0-1,0 0 0,0 0 0,0 0 0,0 0 1,0 0-1,0 0 0,2-1 0,11 1-48,-1-1 0,0 0 0,17-5 0,-19 4-78,101-21-2015,-40-2-5760,-37 8-992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2 9284,'2'0'315,"0"0"0,0 1 0,0-1 0,0 1 0,0 0 0,-1-1 0,1 1-1,0 0 1,-1 0 0,1 0 0,-1 0 0,1 0 0,-1 1 0,1-1 0,-1 0 0,2 3 0,22 30-262,-18-23 388,9 15-174,-1 1 0,-1 1 0,-1 0 0,-2 1 0,-1 0 0,-1 0 0,-1 2 0,-2-1 0,5 52 0,-9-43-142,-1 0 0,-2 0 0,-2 0 1,-1 0-1,-2-1 0,-2 1 0,-15 46 0,13-54-264,-2 0-1,-2-1 0,0 0 0,-2 0 1,-1-2-1,-2 0 0,0-1 1,-2-1-1,-1-1 0,-28 25 1,31-36-2662,6-7-2407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669 45 7940,'19'0'1680,"18"2"2425,-37-2-4075,0 0 0,0 0-1,0 1 1,0-1-1,0 0 1,0 0-1,0 0 1,0 0-1,0 0 1,0 0-1,0 0 1,0 0 0,0 0-1,0 0 1,0 0-1,0 0 1,0 1-1,0-1 1,0 0-1,0 0 1,0 0-1,0 0 1,0 0 0,0 0-1,0 0 1,0 0-1,0 0 1,0 0-1,0 0 1,0 0-1,0 1 1,0-1-1,0 0 1,0 0-1,0 0 1,0 0 0,1 0-1,-1 0 1,0 0-1,0 0 1,0 0-1,0 0 1,0 0-1,0 0 1,0 0-1,0 0 1,0 0 0,0 0-1,0 0 1,0 0-1,1 0 1,-1 0-1,0 0 1,-22 6 632,-65 10-397,-1-4-1,0-4 1,0-3 0,-1-4-1,-134-16 1,220 14-270,-29-7-818,32 8 787,0 0 0,-1-1 0,1 1 0,-1 0 0,1-1 0,0 1 0,-1 0 0,1-1 0,0 1 0,-1 0 0,1-1 0,0 1 0,-1-1 0,1 1 0,0-1 0,0 1 0,0-1 0,-1 1 0,1-1 0,0 1 0,0-1 0,0 1 0,0-1-1,0 1 1,0-1 0,0 1 0,0-1 0,0 1 0,0-1 0,0 1 0,0-1 0,1 1 0,-1-1 0,0 1 0,0-1 0,0 1 0,1-1 0,-1 1 0,0 0 0,1-1 0,-1 1 0,0-1 0,1 1 0,-1 0 0,0-1 0,1 1 0,-1 0 0,1-1 0,-1 1 0,1 0 0,-1 0 0,1 0-1,-1-1 1,1 1 0,49-30-7071,-12 12-531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757 31 10149,'-24'3'2161,"-8"-3"16,-8 0-1809,-5 1-224,-8 1-48,-5-4-16,-7-1-32,-6-1-32,-4-1 0,6-1 0,5 0 0,8 2 0,12-1 16,10 4-160,16 1-224,12 1-1825,17 2-1825,16 0-4658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12 6515,'19'-2'1648,"81"-7"2630,-90 9-3975,1 0-1,0 0 1,0 1-1,0 0 1,0 1-1,17 6 1,-28-8-292,0-1-1,0 1 1,0 0 0,0 0 0,1 0 0,-1 0 0,0 0 0,0 0 0,0 0-1,0 0 1,0 0 0,1 0 0,-1 0 0,0 0 0,0 0 0,0 0-1,0 0 1,1 0 0,-1 0 0,0 0 0,0 1 0,0-1 0,0 0 0,0 0-1,0 0 1,1 0 0,-1 0 0,0 0 0,0 0 0,0 0 0,0 0 0,0 1-1,0-1 1,0 0 0,0 0 0,1 0 0,-1 0 0,0 0 0,0 1-1,0-1 1,0 0 0,0 0 0,0 0 0,0 0 0,0 0 0,0 1 0,0-1-1,0 0 1,0 0 0,0 0 0,0 0 0,0 0 0,0 1 0,0-1 0,0 0-1,0 0 1,0 0 0,-1 0 0,1 0 0,0 1 0,0-1 0,0 0 0,0 0-1,0 0 1,-16 4 295,-27-1-118,40-3-134,-251 3 164,169-3-178,223-10-413,-88 9-316,32-1-6071,-43 2-1473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27 9957,'-11'-24'3960,"11"23"-3930,0 1-1,0 0 1,-1 0-1,1 0 0,0 0 1,0 0-1,0 0 0,0 0 1,0 0-1,0-1 0,0 1 1,0 0-1,0 0 0,0 0 1,0 0-1,-1 0 0,1 0 1,0 0-1,0 0 1,0 0-1,0 0 0,0 0 1,0 0-1,0 0 0,-1 0 1,1 0-1,0 0 0,0 0 1,0 0-1,0 0 0,0 0 1,0 0-1,-1 0 1,1 0-1,0 0 0,0 0 1,0 0-1,0 0 0,0 0 1,0 0-1,0 0 0,-1 0 1,1 0-1,0 0 0,0 0 1,0 0-1,0 0 0,0 1 1,0-1-1,0 0 1,0 0-1,0 0 0,0 0 1,0 0-1,-1 0 0,1 0 1,0 0-1,0 1 0,0-1 1,0 0-1,0 0 0,0 0 1,0 0-1,0 0 1,0 0-1,0 1 0,0-1 1,0 0-1,0 0 0,0 45 962,0-11-495,-6 26 146,-25 97 1,18-100-535,-10 102 1,22-145-178,1 0 1,0 0 0,2 0 0,-1 0 0,1 0-1,1 0 1,6 18 0,-6-25-275,0-1 0,0 1 1,1-1-1,-1 1 0,1-1 0,8 9 0,-8-11-439,1 0-1,-1 0 0,1 0 0,-1-1 1,1 1-1,0-1 0,0 0 0,1-1 1,5 3-1,12 2-7389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52 8900,'5'-5'316,"0"1"-1,0-1 1,1 1-1,0 0 1,-1 1-1,1 0 1,1 0 0,-1 0-1,0 0 1,1 1-1,-1 0 1,1 1-1,0-1 1,-1 1 0,1 1-1,8-1 1,5 0-167,-1 1 1,1 1-1,-1 1 1,30 6-1,-46-8-116,0 1 0,-1-1-1,1 1 1,0 0 0,0 0 0,0 0-1,-1 0 1,1 1 0,-1-1 0,1 1-1,-1 0 1,1-1 0,-1 1 0,0 0-1,0 1 1,0-1 0,0 0 0,0 0-1,2 5 1,-4-5-7,1 0 0,-1 1 0,1-1 1,-1 0-1,0 1 0,0-1 0,0 0 0,-1 0 0,1 1 0,0-1 0,-1 0 0,0 0 1,1 1-1,-1-1 0,0 0 0,0 0 0,0 0 0,0 0 0,-1 0 0,1 0 1,0 0-1,-1-1 0,1 1 0,-1 0 0,-3 2 0,-6 5 49,0 0-1,0 0 0,-1-1 1,0-1-1,0 0 1,-1-1-1,0 0 1,0-1-1,-15 4 1,19-6-66,1-1 1,-1 1 0,0-2-1,0 0 1,0 0 0,0 0-1,0-1 1,0-1 0,0 1-1,0-1 1,0-1 0,0 0-1,0 0 1,0-1 0,-10-4-1,18 6-23,-1 1 0,0-1 1,1 0-1,-1 0 0,1 0 0,0 0 0,-1 0 0,1 0 0,0-1 0,-1 1 0,1 0 1,0 0-1,0-1 0,0 1 0,0-1 0,1 1 0,-1-1 0,0 0 0,0-1 0,1 2-16,0 0 0,0-1 1,0 1-1,0 0 0,1 0 0,-1-1 0,0 1 0,1 0 0,-1 0 0,0 0 0,1 0 0,0 0 0,-1-1 0,1 1 0,0 0 0,-1 0 1,1 0-1,0 1 0,0-1 0,1-1 0,3-2-150,0 0 0,0 1 0,1 0 0,-1 0 0,1 0 0,0 0 0,0 1 0,12-3 0,12 0-2069,1 2 1,-1 1 0,53 4-1,-31 0-3460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670 141 6979,'1'-1'257,"1"-1"0,0 1 1,0 0-1,-1-1 0,1 1 0,-1-1 0,0 1 0,1-1 0,-1 0 0,0 0 1,0 1-1,0-1 0,0 0 0,0 0 0,-1 0 0,1 0 0,0 0 0,-1 0 1,0 0-1,1 0 0,-1-1 0,0 1 0,0 0 0,0-2 0,-1 1-93,-1 0 0,1 0 0,0 0 0,-1 0 0,1 1 0,-1-1 0,0 0 0,0 1 0,0-1 0,0 1 0,0 0 0,-1 0 0,1-1 0,-4-1 0,-5-3-10,0 1 0,0-1 0,-1 2 0,0-1 0,0 2 0,0 0 0,-14-3-1,14 5-95,0 2-1,0-1 0,-1 1 0,1 1 0,0 0 1,0 1-1,0 1 0,-22 6 0,28-7-51,1 0-1,0 0 1,0 1 0,0-1 0,1 1-1,-1 0 1,1 1 0,-1-1-1,-7 8 1,11-8-7,-1-1 0,0 0 1,1 1-1,0-1 0,-1 1 0,1-1 1,0 1-1,0 0 0,0-1 0,1 1 0,-1 0 1,1 0-1,-1 0 0,1-1 0,0 1 0,0 0 1,0 0-1,1 0 0,-1 0 0,1 3 0,1-1-1,0 0 0,1 0-1,-1-1 1,1 1-1,0 0 1,0-1-1,0 0 1,1 0-1,0 0 1,-1 0 0,1 0-1,1-1 1,-1 1-1,0-1 1,1 0-1,0-1 1,0 1 0,7 2-1,1 1-4,0-1-1,1-1 1,0 0-1,0-1 1,26 3 0,-34-6 2,0 1 0,1-1 0,-1-1 0,0 1 0,1-1 0,-1 0 0,0-1 0,0 0 0,0 0 0,0 0 0,0 0 0,0-1 0,-1 0 0,7-4 0,-9 4 16,1 0-1,-1 0 1,0 0 0,-1 0 0,1 0 0,0-1-1,-1 1 1,0-1 0,1 1 0,-2-1 0,1 0-1,0 0 1,-1 0 0,0 0 0,1 0 0,-2 0-1,1-1 1,0 1 0,-1 0 0,0 0 0,0-9-1,-1-6 385,2 28-84,1 34-192,-7 49-61,4-53 28,-2 0 1,-12 61 0,13-88-49,-2-1 0,1 1 1,-2-1-1,1 0 0,-2 0 1,1 0-1,-2-1 0,1 0 1,-1 0-1,-1-1 1,0 1-1,-14 12 0,3-8 20,1-1-1,-1 0 1,-1-2 0,0 0-1,-1-1 1,0-1 0,-43 11-1,37-13-55,-1-1-1,1-1 0,-1-2 0,0-1 0,0-1 1,-31-3-1,48 1-91,1-1 0,0 0 0,-1 0 1,1-1-1,0-1 0,-11-5 0,-13-16-2379,31 23 1812,1-1-1,0 0 1,0 1-1,1-1 1,-1 0-1,0 0 1,1 0-1,0-1 1,0 1-1,-1-4 1,0-19-8833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12 530 9332,'-8'-28'7847,"12"42"-7690,7 13-131,2-2 0,1 1 0,0-2-1,2 0 1,1-1 0,1 0 0,0-1 0,2-2 0,41 35 0,-38-42 5,-22-13-28,0 1 0,-1-1 0,1 0 0,-1 0 1,1 0-1,0 0 0,-1 0 0,1 0 0,-1 0 0,1 0 0,0-1 1,-1 1-1,1 0 0,-1 0 0,1 0 0,-1-1 0,1 1 0,-1 0 0,1 0 1,-1-1-1,1 1 0,-1-1 0,2 0 0,-1-1 6,0-1 0,1 0 0,-1 0 0,0 0 0,-1 0 0,1 0 0,0 0 1,-1 0-1,1 0 0,-1 0 0,0 0 0,-1-5 0,-2-184 93,2-129 52,2 312-127,-1 0-1,1 0 1,1 1 0,0-1 0,0 0-1,0 1 1,1 0 0,1 0-1,-1 0 1,1 0 0,1 0 0,-1 1-1,12-14 1,-8 13-18,0 0 0,1 1 1,-1 0-1,2 1 0,-1-1 0,1 2 0,0-1 0,0 2 0,0-1 1,17-4-1,10-1-7,0 2 0,0 1 0,1 2 1,54 0-1,157 14-34,-170-5-43,-39 3-584,-40-7 592,0 0 0,0 0 0,1 0 0,-1 0 0,0 1 0,0-1-1,0 0 1,1 0 0,-1 0 0,0 1 0,0-1 0,0 0 0,0 0 0,0 1 0,0-1 0,1 0 0,-1 0 0,0 1 0,0-1 0,0 0 0,0 0-1,0 1 1,0-1 0,0 0 0,0 0 0,0 1 0,0-1 0,0 0 0,0 0 0,0 1 0,0-1 0,-1 0 0,1 0 0,0 1 0,0-1-1,0 0 1,0 0 0,0 1 0,-18 15-6505,5-7-2019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4:02.4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9236,'27'1'5879,"25"2"-3889,30 2-1970,-56-5 88,-17 0-85,-1-1-1,0 2 1,1-1 0,-1 1 0,0 0 0,0 1 0,14 3 0,-22-4-20,1-1 0,-1 1 1,1-1-1,-1 1 0,1-1 0,-1 1 0,1-1 0,-1 1 1,1 0-1,-1-1 0,0 1 0,1 0 0,-1-1 0,0 1 1,0 0-1,1-1 0,-1 1 0,0 0 0,0 0 1,0-1-1,0 1 0,0 0 0,0 0 0,0-1 0,0 1 1,0 0-1,0-1 0,0 1 0,-1 0 0,1 0 1,0-1-1,0 1 0,-1 0 0,1-1 0,-1 1 0,1-1 1,0 1-1,-2 1 0,-19 27 99,18-26-88,-69 71 219,45-49-120,-28 35-1,49-52-79,0 0 0,0 0 0,1 0 0,0 1 0,1-1 0,0 1-1,0 1 1,1-1 0,-3 13 0,5-19-25,1-1-1,0 1 1,0 0 0,0-1-1,0 1 1,0-1-1,0 1 1,1-1 0,-1 1-1,1 0 1,-1-1-1,1 1 1,0-1 0,0 0-1,0 1 1,1-1-1,-1 0 1,1 0 0,-1 0-1,3 3 1,0-2 13,0 1 0,0 0 0,1-1 0,-1 0 0,1 0 0,0-1 0,0 1 0,0-1 0,7 2 0,1 0-136,1-1 0,-1 0 0,1-1 0,-1 0 0,1-2 0,0 1 0,15-2 1,13-9-2695,-16 3-3902,-8 4-1647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73 10037,'-1'-3'421,"0"0"1,0 0-1,0 0 0,1 0 1,-1 1-1,1-1 1,0 0-1,0 0 1,0 0-1,0 0 1,0 0-1,1 0 0,-1 0 1,1 0-1,0 0 1,2-4-1,-2 5-380,0 1 0,1-1 0,0 1 0,-1 0 0,1 0 0,0 0 1,-1 0-1,1 0 0,0 0 0,0 0 0,0 0 0,0 1 0,0-1 0,0 1 0,0-1 0,0 1 0,0 0 0,0 0 0,0 0 0,0 0 0,0 0 0,0 0 0,1 0 0,2 2 0,4-1-30,1 1-1,0 1 1,0-1-1,-1 2 1,1-1-1,-1 1 1,0 1 0,0 0-1,-1 0 1,0 1-1,1-1 1,12 15-1,-17-17-5,-1 0-1,-1 0 1,1 1-1,0-1 0,-1 1 1,0-1-1,0 1 0,0 0 1,0 0-1,0 0 1,-1 0-1,0 1 0,0-1 1,0 0-1,0 0 0,-1 1 1,0-1-1,1 0 1,-2 1-1,1-1 0,0 0 1,-1 1-1,0-1 0,0 0 1,0 0-1,-1 1 1,1-1-1,-1 0 0,0-1 1,0 1-1,-4 6 0,-3 1 33,-1 0 0,0-1 0,0 0 0,-1-1 0,0 0 0,-1-1 0,1 0 0,-25 11 0,22-12 2,0 1 1,1 1-1,0 0 0,1 0 1,0 1-1,-16 17 1,27-27-40,1 0 0,0 1 0,-1-1 0,1 0 0,0 1 0,0-1 0,-1 0 0,1 1 0,0-1-1,0 0 1,-1 1 0,1-1 0,0 1 0,0-1 0,0 0 0,0 1 0,-1-1 0,1 1 0,0-1 0,0 1 0,0-1 0,0 0 0,0 1 0,0-1 0,0 1 0,0-1 0,0 1 0,1-1 0,-1 1 0,0-1 0,0 0 0,0 1 0,0-1 0,1 1 0,-1-1 0,0 0 0,0 1 0,1-1 0,-1 1 0,23 5 2,32-8-23,-51 2 11,29-4-446,-1-1 0,0-1-1,0-2 1,-1-1 0,60-27-1,7-17-9573,-85 45 3731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60 6595,'-18'44'8806,"3"7"-8055,-8 53 1,23-102-757,-2 7-192,0 1-1,1-1 1,0 1-1,1-1 0,2 17 1,-2-25-13,0-1-1,1 0 1,-1 1 0,0-1-1,1 0 1,-1 1 0,1-1-1,-1 0 1,0 0 0,1 1-1,-1-1 1,1 0 0,-1 0-1,1 0 1,-1 0 0,1 0-1,-1 0 1,1 0 0,-1 1-1,1-2 1,-1 1 0,1 0-1,-1 0 1,1 0 0,-1 0-1,1 0 1,-1 0 0,0 0-1,1-1 1,-1 1 0,1 0-1,-1 0 1,1 0 0,-1-1-1,0 1 1,1 0 0,-1-1-1,0 1 1,1 0 0,-1-1-1,0 1 1,1-1 0,8-6-6444</inkml:trace>
  <inkml:trace contextRef="#ctx0" brushRef="#br0" timeOffset="1">268 68 7700,'29'-68'6595,"-30"77"-6221,1 0 1,0 0-1,0-1 1,4 18-1,-1 3-166,-1 5-10,1 1-1,11 48 0,-12-74-223,0 0 0,1-1 1,0 1-1,0-1 0,1 0 0,0 1 1,0-2-1,1 1 0,0-1 1,1 1-1,-1-1 0,1-1 0,1 1 1,12 10-1,-16-15-105,0-1 0,-1 1 0,1-1 0,0 0-1,0 0 1,0 0 0,0 0 0,0 0 0,0 0 0,0-1 0,0 1 0,3-1 0,-4 0-348,0 0 0,0-1-1,0 1 1,0 0 0,0-1 0,0 0 0,-1 1 0,1-1 0,0 0 0,-1 0-1,1 0 1,0 0 0,1-1 0,10-12-7674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600 1 8996,'-79'6'5621,"-40"16"-4172,8-1-1065,104-20-366,-43 7 56,0-2 0,0-2 1,-63-4-1,96-3-398,20-1-1728,30-1-3736,13 2-2797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464 87 7876,'-8'-2'6272,"-52"-9"-5312,-87 10-579,106 3-58,0-2 1,-1-2 0,-74-13 0,105 11-140,12 0-80,21-4-61,36-1-81,306-6-680,-448 8-1936,29 3-3178,18 2-2025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62 9412,'0'0'127,"-1"0"0,1 0-1,0-1 1,-1 1 0,1 0-1,0 0 1,-1-1 0,1 1 0,0-1-1,0 1 1,0 0 0,-1-1-1,1 1 1,0 0 0,0-1-1,0 1 1,0-1 0,0 1 0,0 0-1,0-1 1,0 1 0,0-1-1,0 1 1,0-1 0,0 1-1,0 0 1,0-1 0,0 1 0,0-1-1,0 1 1,1 0 0,-1-1-1,0 1 1,0 0 0,0-1-1,1 0 1,17-10 1151,32-1-1805,-44 11 928,26-6-350,0 1-1,1 2 0,-1 1 1,1 2-1,0 1 0,-1 1 1,57 11-1,-88-12-41,0 0 0,0 0 0,0 0-1,0 0 1,-1 0 0,1 1 0,0-1 0,0 0-1,-1 0 1,1 1 0,0-1 0,0 1 0,-1-1 0,1 1-1,0-1 1,-1 1 0,1-1 0,0 1 0,-1-1-1,1 1 1,-1 0 0,1-1 0,-1 1 0,0 0-1,1 0 1,-1-1 0,0 1 0,1 0 0,-1 0 0,0-1-1,0 1 1,1 0 0,-1 0 0,0 0 0,0 0-1,0-1 1,0 1 0,0 0 0,-1 0 0,1 0 0,0 0-1,0-1 1,0 1 0,-1 0 0,1 0 0,0-1-1,-1 1 1,1 0 0,-1 0 0,1-1 0,-1 1-1,1 0 1,-2 0 0,-38 40 564,29-32-427,-19 19 159,3-3-37,-30 35-1,51-52-245,0-1-1,1 1 1,-1 0 0,2 0-1,-1 1 1,1-1 0,0 1-1,1 0 1,0 0 0,-2 10-1,5-15-15,-1-1-1,1 0 0,0 1 1,0-1-1,0 1 0,0-1 1,1 0-1,-1 1 1,1-1-1,0 0 0,0 1 1,0-1-1,0 0 0,1 0 1,-1 0-1,1 0 0,0 0 1,0 0-1,3 3 1,-1-2 8,1 0 0,-1 0 0,1-1 0,0 1 1,0-1-1,1-1 0,-1 1 0,0-1 1,1 1-1,7 1 0,4-1-4,-1 1 0,1-2 0,-1 0 0,1-1 0,-1-1 0,1-1 0,16-2 0,-14 0-165,0-2-1,-1 0 0,22-9 1,-1-2-3538,-14 6-1703,-8 4-3149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12 8292,'0'0'219,"0"-1"1,0 1 0,0-1-1,0 1 1,0 0-1,0-1 1,0 1 0,0-1-1,-1 1 1,1-1 0,0 1-1,0-1 1,0 1-1,-1-1 1,1 1 0,0 0-1,0-1 1,-1 1-1,1-1 1,0 1 0,-1 0-1,1-1 1,0 1-1,-1 0 1,1 0 0,-1-1-1,1 1 1,-1 0 0,1 0-1,0-1 1,-1 1-1,1 0 1,-1 0 0,1 0-1,-1 0 1,1 0-1,-1 0 1,1 0 0,-1 0-1,1 0 1,-1 0 0,-13 20 1761,-5 36-2505,19-56 634,-7 25-32,1 1-1,1-1 0,-1 38 0,5-58-77,0 0-1,1 1 0,0-1 0,0 0 1,1 1-1,0-1 0,0 0 0,0 0 1,0 0-1,1 1 0,0-1 0,0-1 1,0 1-1,0 0 0,1 0 0,0-1 0,0 0 1,0 1-1,1-1 0,-1 0 0,1-1 1,0 1-1,8 6 0,8-5-2437,1-7-3533,3-2-4978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5 9925,'5'0'529,"0"-1"0,0 0 0,0 1-1,0 0 1,0 0 0,0 0 0,5 2 0,39 11 389,-26-3-854,40 22 0,-60-31-52,-1 0-1,0 1 1,1-1 0,-1 0 0,0 1 0,0-1 0,0 1 0,0 0 0,0 0 0,0 0 0,-1 0 0,1 0-1,-1 0 1,1 0 0,-1 1 0,0-1 0,0 1 0,0-1 0,0 0 0,0 1 0,0 0 0,0 4 0,-1-4 7,-1 0 1,0 0 0,0 0 0,1 0 0,-2 0 0,1 0 0,0 0-1,-1 0 1,1-1 0,-1 1 0,0 0 0,0-1 0,0 0-1,0 1 1,0-1 0,-3 2 0,-6 5 109,0 0-1,-1-1 1,0-1 0,0 0-1,-1 0 1,1-1 0,-20 5-1,22-8 16,-1 0-1,1 1 0,0 0 1,0 0-1,1 1 0,-12 8 0,20-12-123,-1 0-1,1 0 1,-1 1-1,1-1 1,0 0-1,0 1 1,0-1-1,0 1 1,0-1-1,0 1 0,0 0 1,0 0-1,0-1 1,1 1-1,-1 0 1,1 0-1,-1 3 1,1-3-16,0 1 1,1-1 0,-1 0 0,1 1-1,0-1 1,0 1 0,-1-1-1,1 0 1,1 1 0,-1-1-1,0 0 1,1 0 0,-1 0 0,1 0-1,-1 0 1,1-1 0,2 3-1,4 3 11,0-1-1,0 0 1,0-1 0,1 0-1,-1 0 1,1 0-1,1-2 1,-1 1-1,0-1 1,1 0 0,0-1-1,0 0 1,10 1-1,21 0-289,77-4-1,-53-1-697,-57 2 436,29 3-6767,-21 2-1799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1284 49 8372,'0'0'115,"0"0"0,0-1 1,1 1-1,-1 0 0,0 0 1,0-1-1,1 1 0,-1 0 1,0-1-1,0 1 0,0 0 0,0 0 1,0-1-1,1 1 0,-1 0 1,0-1-1,0 1 0,0 0 0,0-1 1,0 1-1,0 0 0,0-1 1,0 1-1,0 0 0,0-1 1,0 1-1,0 0 0,0-1 0,0 1 1,-1 0-1,1-1 0,0 1 1,0 0-1,0-1 0,0 1 1,-1 0-1,1 0 0,0-1 0,0 1 1,0 0-1,-1 0 0,1-1 1,0 1-1,-1 0 0,1 0 0,-23-10 1418,-27 3-1185,-334 13 610,84 3-219,-41-27 34,181 7-1058,141 12-84,20 3-1189,30 9-4100,-22-9 3602,23 9-6028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 10053,'2'-2'374,"0"0"0,1-1 0,-1 1 0,1 0 0,-1 0 1,1 0-1,0 1 0,0-1 0,0 1 0,0-1 0,0 1 1,7-2-1,-4 2-206,0 0-1,0 0 1,0 1 0,0 0 0,0 0 0,0 0-1,7 2 1,-9-2-144,1 1-1,0 0 1,-1 0 0,0 0-1,1 1 1,-1-1-1,0 1 1,1 0-1,-1 0 1,0 1 0,-1-1-1,1 1 1,0 0-1,-1 0 1,1 0-1,-1 0 1,0 1 0,0-1-1,0 1 1,3 6-1,-2 2 11,-1-1 0,-1 0 0,0 1 0,-1 0 0,0-1 1,-1 1-1,0 0 0,0-1 0,-2 1 0,1 0 0,-1-1 0,-1 0 0,0 1 0,-7 14 0,8-18 31,-1-1 1,0 0 0,-1 0-1,0 0 1,0-1-1,0 1 1,-1-1 0,0 0-1,0 0 1,0 0 0,-1-1-1,1 0 1,-2 0-1,1-1 1,0 1 0,-1-1-1,0-1 1,0 1-1,0-1 1,0 0 0,0-1-1,-12 3 1,102-14-97,0 4 0,143 10 0,-217-3-552,7-3-82,-13-11-7489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3098 20 6851,'10'-5'4430,"-14"8"-2581,-15 11-1469,-4 7-303,-2-2 0,0-1 1,-2-1-1,0-1 0,0-2 0,-1 0 0,-1-2 0,0-1 0,-1-1 0,-58 10 1,75-18-60,0-1 1,0-1 0,1 0 0,-1-1-1,0 0 1,0-1 0,1-1 0,-1 0-1,1 0 1,-16-8 0,-12-7 13,-65-40 0,77 41-28,0 0-1,-1 3 1,0 0-1,-38-12 1,36 21 7,1 1 0,-1 1 0,0 2 0,1 0 1,-38 6-1,-28-1 98,-374 10 128,383-11-200,-160-15 0,14-1-12,90 9-32,-98 4 14,138 10-517,-88 5 1858,96-18-3250,0-12-4125,71 8-2025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4:03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33 9861,'2'-9'2419,"4"-15"2611,-3 26-4015,0 15-790,-1 21-203,-1 0 1,-3 0 0,-8 57-1,-2 54 64,16-164-178,0 1 0,2-1 0,0 1 0,0 0 0,1 0 1,1 1-1,0 0 0,13-15 0,-11 14 77,1 0 1,1 0-1,0 2 1,1-1-1,0 1 1,1 1-1,1 1 0,-1 0 1,1 1-1,19-9 1,-45 24 170,0 0 0,1 1 1,0 0-1,0 0 0,0 1 1,1 1-1,0-1 0,-13 19 1,19-23-146,1-1 1,-1 1-1,1 0 1,0-1 0,0 1-1,0 0 1,1 1-1,-1-1 1,1 0 0,0 0-1,0 1 1,1-1-1,-1 6 1,2-6-10,-1-1 0,1 0 0,0 0 0,0 0 0,0-1 0,0 1-1,0 0 1,1 0 0,-1-1 0,1 1 0,0 0 0,0-1 0,0 0 0,0 1 0,0-1 0,0 0 0,1 0 0,-1 0-1,1-1 1,-1 1 0,6 2 0,4 2-87,1-1 0,0 0 0,0-1 0,1 0 0,-1-1 0,1 0 0,0-1 0,-1-1 0,1 0 0,15-2-1,59-7-2939,-8-10-4889,-48 7 455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2493 11 7603,'11'-8'4448,"-21"13"-2783,-22 12-1441,12-5-184,0 1 0,-1-2 1,0-1-1,-1-1 0,0-1 0,-1 0 1,0-2-1,0 0 0,-24 1 1,-318 2 496,78-6-496,158 3-26,7-1-8,-177 30 1,169-3-1,86-19 46,1-3 1,-1-1 0,-65 4-1,55-13-39,0-3-1,-1-2 0,-82-19 1,110 20 61,-1 0 0,0 1 0,-53 3 0,62 1-477,1 1 1,0 1 0,0 0-1,0 2 1,1 0 0,-1 0-1,-16 9 1,21-4-4057,6-1-3383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3125 6 7507,'-4'1'3730,"-17"3"-2756,-8 5-418,0 1 0,-48 23 0,59-23-482,-1-1 0,0-1 1,0-1-1,-1-1 1,0 0-1,0-1 0,0-1 1,-28 1-1,-17-8 12,-96-17 0,111 12-39,0 1-1,-1 3 0,-92 4 0,-15 22 121,-260 70 0,389-85-97,0-2 0,0-2 0,0 0-1,-1-2 1,-38-4 0,-148-24-25,156 17-31,-128-29-5,123 23 43,-1 3 0,-99-7 0,45 21 178,-149 22 1,118-8-425,150-15 128,-98 12 172,60-2-6712,28-7-2961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1976 7 7299,'8'-4'3835,"-14"8"-2131,-18 7-1072,-2-2-492,1 1-1,0 2 1,1 0 0,-38 27-1,45-27-70,-1 0 0,0-1-1,-1-1 1,0-1 0,0 0-1,-1-2 1,0 0-1,-1-1 1,-21 2 0,26-6-32,-1-1 0,0 0-1,0-1 1,0-2 0,0 1 0,0-2 0,0 0 0,1-1-1,0-1 1,-1 0 0,2-2 0,-1 1 0,1-2 0,0 0 0,-27-20-1,33 22-36,0 0 0,0 1 1,-1 0-1,1 0 0,-1 1 0,0 0 0,-1 1 0,1 0 0,0 1 0,-14-2 0,-15 1-16,-58 1-1,24 2 7,-28-3 1,-373-26 319,465 28-305,-159-12 189,147 13-221,-1 1-1,1 0 1,0 2 0,0 0-1,-39 13 1,33-4-563,26-12 336,0 1 0,0-1 0,0 0 0,0 1 0,1 0 0,-1-1 0,0 1 0,0-1 0,1 1 0,-1 0 0,0 0 0,1-1 0,-1 1 0,1 0 0,-1 0 0,1 0-1,-1 0 1,1 0 0,0-1 0,-1 1 0,1 0 0,0 0 0,0 0 0,0 0 0,0 0 0,0 2 0,5 6-8019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419 7 6451,'-9'1'5198,"-21"1"-4354,16-2-430,-72 8 126,-88 2 673,262-5-1202,-62-2-1,1-1 1,-1-2 0,1-1-1,32-5 1,-173-4 1227,-121-2-800,229 12-1429,12 1-1102,13 0-2931,4-3-3252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 8932,'2'-40'6750,"-2"31"-5016,-2 28-944,2 42-203,13 95 0,0 26-5056,-13-175-979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7 123 9716,'26'-120'8383,"-34"152"-8338,2 1-1,2 0 1,1 0 0,1 0-1,2 0 1,1 0 0,2 0-1,1-1 1,1 1 0,2-1 0,16 46-1,-19-68-389,1 0-1,0-1 0,0 0 0,1 0 1,9 11-1,-11-15-979,0-1-1,1 1 1,0-1 0,0 0 0,10 6-1,4-1-7267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20 149 7523,'9'-13'1332,"1"2"0,1-1 0,16-13 0,-17 17-935,0 0 1,1 1 0,0 0-1,21-9 1,-27 13-348,1 0 1,0 1-1,0 0 1,0 1-1,0-1 1,1 1-1,-1 0 0,0 0 1,1 1-1,-1 0 1,0 0-1,1 1 1,-1 0-1,0 0 1,0 0-1,0 1 1,0-1-1,0 2 1,0-1-1,0 1 1,0-1-1,-1 2 1,1-1-1,8 8 1,-11-9-31,-1 0 0,1 0 0,-1 0 0,1 0 0,-1 1 1,0-1-1,0 1 0,0-1 0,0 1 0,0 0 0,-1 0 0,1 0 0,-1 0 1,0 0-1,0 0 0,0 0 0,0 1 0,-1-1 0,1 0 0,-1 0 1,0 1-1,0-1 0,0 0 0,0 1 0,0-1 0,-1 0 0,0 0 1,1 0-1,-1 1 0,0-1 0,-3 5 0,0-3 0,1 0-1,-1 0 1,1-1 0,-1 1 0,-1-1-1,1 0 1,-1-1 0,1 1-1,-1-1 1,0 0 0,0 0-1,-1 0 1,1-1 0,0 1-1,-1-1 1,-11 2 0,3-1 28,-1-1 0,1 0 1,-1-1-1,0-1 0,1 0 0,-1-1 1,0-1-1,1 0 0,-1-1 0,-16-6 1,31 9-52,0 0-1,0 0 1,-1 1 0,1-1 0,0 0 0,0 0 0,0 0 0,0-1 0,0 1 0,-1 0-1,1 0 1,0 0 0,0 0 0,0 0 0,0 0 0,-1 0 0,1 0 0,0 0-1,0 0 1,0 0 0,0 0 0,0 0 0,0-1 0,-1 1 0,1 0 0,0 0 0,0 0-1,0 0 1,0 0 0,0 0 0,0-1 0,0 1 0,0 0 0,0 0 0,0 0-1,0 0 1,-1-1 0,1 1 0,0 0 0,0 0 0,0 0 0,0 0 0,0-1-1,0 1 1,0 0 0,1 0 0,-1 0 0,0 0 0,0 0 0,0-1 0,0 1 0,0 0-1,0 0 1,0 0 0,0 0 0,0 0 0,0-1 0,0 1 0,1 0 0,-1 0-1,0 0 1,0 0 0,0 0 0,17-6-233,22 0-230,37 4-928,77 8 1,-94-1 618,-1-3-1,0-3 1,61-8 0,-109 7 880,-1 0-1,0 0 1,1-1 0,-1-1-1,0 1 1,0-1 0,-1-1 0,1 0-1,-1 0 1,8-7 0,-13 9-3,0 1 1,0-1-1,0 1 0,-1-1 1,0 0-1,1 0 1,-1 0-1,0 0 0,0-1 1,-1 1-1,1-1 1,-1 1-1,1-1 1,-1 1-1,0-1 0,-1 0 1,1 1-1,0-1 1,-1 0-1,0 0 0,0 1 1,0-1-1,-1 0 1,1 0-1,-1 1 1,0-1-1,0 0 0,-3-6 1,3 7-48,-1 0 1,0 0-1,0 1 1,0-1-1,0 0 1,-1 1-1,1 0 1,-1-1-1,1 1 1,-1 0-1,0 0 1,0 1-1,0-1 1,0 0-1,0 1 1,0 0-1,-1 0 1,1 0-1,0 0 1,-1 0-1,1 1 1,0 0-1,-1-1 1,1 1-1,0 0 1,-1 1-1,1-1 0,-1 1 1,-4 1-1,-3 0-6,0 0-1,0 1 1,0 0-1,0 1 0,1 0 1,0 1-1,-17 10 0,21-11-40,1 1-1,0 0 1,1 0-1,-1 0 1,1 1-1,0-1 1,0 1-1,1 0 1,-1 0-1,1 0 1,1 1-1,-1-1 1,1 1-1,0-1 1,1 1-1,0 0 1,-1 9-1,1-12-17,1 0 0,0 1 0,0-1 0,0 0 0,0 0 0,1 1-1,-1-1 1,1 0 0,0 0 0,1 0 0,-1 0 0,1 0 0,-1 0 0,1 0 0,0-1 0,1 1 0,-1 0-1,0-1 1,1 0 0,0 0 0,0 0 0,0 0 0,0 0 0,1 0 0,-1-1 0,1 1 0,-1-1 0,1 0-1,4 1 1,-5-2 2,0 0 0,0 0-1,-1-1 1,1 0-1,0 1 1,0-1-1,0 0 1,0 0 0,0-1-1,-1 1 1,1-1-1,0 1 1,0-1 0,0 0-1,-1 0 1,1 0-1,-1 0 1,1 0-1,-1-1 1,1 1 0,-1-1-1,0 0 1,1 0-1,-1 0 1,0 0 0,0 0-1,-1 0 1,1 0-1,0-1 1,-1 1-1,1-1 1,-1 1 0,0-1-1,1-2 1,7-14 176,-2 1 0,0-1 0,7-35 0,-10 34 159,-3 19-289,-1 0 1,0-1 0,0 1 0,0-1 0,1 1-1,-1 0 1,1-1 0,-1 1 0,1 0 0,-1 0-1,1-1 1,0 1 0,0 0 0,0 0-1,-1 0 1,1 0 0,0 0 0,0 0 0,1 0-1,1-1 1,-3 2-28,1 0 0,0 1 0,0-1 0,0 0 0,-1 1 0,1-1 0,0 1 0,0-1 0,-1 0 0,1 1 0,0 0 0,-1-1 0,1 1 0,0-1 0,-1 1 0,1 0 0,-1-1 0,1 1 0,-1 0 0,0 0 0,1-1 0,-1 1 0,1 1 0,3 9-13,0 0 1,0 0 0,4 19-1,-6-13 35,-1 1 0,0-1 0,-1 1-1,-1-1 1,-1 1 0,0-1 0,-1 1 0,-1-1 0,-1 0-1,0-1 1,-1 1 0,-1-1 0,-1 0 0,0-1 0,-14 21-1,3-9 56,-1 0-1,-2-2 1,0 0-1,-2-2 0,-1 0 1,0-1-1,-35 21 1,49-36-79,-1 0 0,0-1 0,-1 0 0,0-1 1,1 0-1,-2-1 0,1 0 0,0-1 0,-1-1 0,0 0 1,1-1-1,-1 0 0,0-1 0,-13-2 0,6-1-590,0 0 0,1-1 0,-24-9 0,13 2-3397,-41-21-1,20 5-5689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64 389 8100,'-2'-17'1165,"0"1"0,0-1 0,2 0 1,1-16-1,0 14-690,2 0-1,0 0 1,9-28 0,-8 34-386,1 0 0,0 1 1,0 0-1,2 0 0,-1 0 0,1 0 1,1 1-1,0 1 0,1-1 0,0 1 1,0 1-1,1-1 0,13-9 0,-20 17-73,0 0-1,0 1 0,0-1 1,0 0-1,0 1 0,0 0 1,0 0-1,1 0 0,-1 0 1,0 0-1,1 0 0,-1 1 0,1 0 1,-1 0-1,0 0 0,1 0 1,-1 0-1,1 1 0,3 0 1,-2 1-8,-1 0 0,0 0 1,0 0-1,0 1 1,0 0-1,-1-1 0,1 1 1,-1 0-1,1 1 0,-1-1 1,0 1-1,4 5 1,2 7-1,0-1 0,-2 1 0,1 0 0,-2 1 0,0 0 1,4 20-1,-5-14 7,0 1-1,-2-1 1,-1 1 0,0 0 0,-2-1 0,-1 1-1,-6 39 1,6-55-5,-1 0 0,0 0 1,0 0-1,-1-1 0,0 1 0,0 0 0,-1-1 0,0 0 0,0 0 0,-1 0 0,0-1 1,0 1-1,-1-1 0,0 0 0,0-1 0,0 1 0,0-1 0,-1-1 0,0 1 1,0-1-1,0 0 0,-1-1 0,1 1 0,-1-2 0,-11 4 0,8-4 7,-1 0-1,0 0 1,1-1-1,-1-1 0,0 0 1,1-1-1,-1 0 1,0-1-1,1 0 1,0-1-1,-18-6 1,24 8-16,1-1 1,-1 0 0,1 0 0,-1-1 0,1 1 0,0-1 0,0 0 0,0 0-1,0 0 1,1-1 0,-1 1 0,1-1 0,0 0 0,0 0 0,0 0-1,1 0 1,-1-1 0,1 1 0,0-1 0,0 1 0,1-1 0,0 0 0,-1 1-1,1-1 1,1 0 0,-1 0 0,1 0 0,0 0 0,0-8 0,2 8-11,-1 0 0,0 0 0,1-1 0,0 1 0,0 0 0,0 0 0,1 1 0,0-1 0,0 1 1,0-1-1,0 1 0,1 0 0,0 0 0,-1 0 0,1 1 0,1-1 0,-1 1 0,0 0 0,1 0 0,0 0 0,0 1 1,0 0-1,6-2 0,14-6-174,1 2 0,0 1 0,35-5 1,-49 10 41,67-7-1984,-26 6-2415,-39 2 2713,28-1-6761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178 32 7331,'43'-3'3891,"-32"1"-3281,0 1-1,0 1 1,0 0 0,12 1 0,-96 2 1755,16 0-2340,27-2 0,12 0 3,1-1-1,-1-1 0,0 0 1,1-1-1,-20-5 0,120 1-96,199-2 178,-606 1 51,360 8-8846,-14-2 338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53 489 8324,'-2'-3'548,"0"-1"1,0 1-1,0 0 1,0-1-1,1 0 1,0 1-1,0-1 1,0 0-1,-1-6 0,3-41 1022,3 28-1395,1 0 0,9-27 0,-6 26-89,2-1 0,0 1 0,2 1 0,0-1 0,2 2 0,0 0 0,1 1 0,36-38 0,-44 53-81,0 1-1,1-1 1,-1 1 0,1 1-1,0 0 1,0 0 0,0 0 0,0 1-1,1 0 1,-1 1 0,1 0-1,0 0 1,0 1 0,0 0 0,-1 0-1,1 1 1,0 0 0,0 1-1,0 0 1,15 4 0,-15-3-3,-1 0 0,0 0 0,-1 1 0,1 0 0,0 1 0,-1-1 0,0 2 0,1-1 1,-2 1-1,1 0 0,-1 0 0,1 1 0,-1 0 0,-1 0 0,1 0 0,-1 1 0,0 0 0,-1 0 0,0 0 0,0 0 1,0 1-1,2 8 0,-3-2 8,0-1 0,-2 1 0,0-1 0,0 1 0,-1 0 0,-1-1 0,0 1 0,-1-1 0,0 1 1,-1-1-1,0 0 0,-1 0 0,-1 0 0,0 0 0,-1-1 0,0 0 0,-1 0 0,-1 0 0,1-1 0,-16 17 0,10-14 31,0 0-1,0 0 0,-1-2 0,-1 1 0,0-2 0,-1 0 0,0-1 0,0 0 1,-1-2-1,-1 0 0,1 0 0,-1-2 0,0 0 0,-28 4 0,38-9-16,-1-1-1,1 0 0,0-1 0,-1 0 1,1 0-1,0 0 0,-1-1 0,1-1 1,0 1-1,1-1 0,-1-1 0,0 1 1,1-1-1,0-1 0,0 1 0,0-1 1,0-1-1,1 1 0,0-1 1,-10-12-1,13 14-29,0 0 0,0 0 1,0 0-1,1 0 0,-1-1 1,1 1-1,0-1 0,0 0 0,1 1 1,0-1-1,0 0 0,0 0 1,0 0-1,1 0 0,-1 0 0,1 0 1,1 0-1,-1 0 0,1 0 1,0 0-1,0 0 0,0 1 0,0-1 1,1 0-1,0 0 0,0 1 1,1 0-1,-1-1 0,1 1 0,0 0 1,0 0-1,0 0 0,0 0 1,1 1-1,6-6 0,3-1-32,0 0-1,1 1 0,0 1 0,0 0 1,1 1-1,0 0 0,0 1 1,1 1-1,0 0 0,0 2 1,0-1-1,0 2 0,21-1 1,-12 2-437,-1 1 0,0 2 1,32 5-1,-33-3-1349,-1 2 1,1 0-1,27 13 0,-14-2-6345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4:03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155 2 9524,'2'-2'4817,"8"6"-3577,8 8-790,-9-2-220,-2 1-1,0 0 1,0 0 0,-1 0-1,0 1 1,-1-1-1,0 1 1,-1 1-1,4 17 1,0 9 141,6 69 1,-12-78-244,-2-1-1,0 0 0,-2 1 1,-2-1-1,0 0 1,-2 0-1,-1 0 1,-14 34-1,12-40-464,-2 0-1,0-1 1,-2 0-1,-14 19 0,13-23-1377,-1 0-1,0-1 1,-1-1-1,-31 24 0,-4-4-8219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37 9348,'1'0'102,"-1"0"0,0 0-1,0 0 1,0 0 0,0 0-1,1 0 1,-1 0 0,0 0 0,0 0-1,0-1 1,0 1 0,1 0-1,-1 0 1,0 0 0,0 0-1,0 0 1,0-1 0,0 1-1,0 0 1,0 0 0,1 0 0,-1-1-1,0 1 1,0 0 0,0 0-1,0 0 1,0-1 0,0 1-1,0 0 1,0 0 0,0 0-1,0-1 1,0 1 0,0 0 0,0 0-1,0 0 1,0-1 0,-1 1-1,1 0 1,0 0 0,0 0-1,0 0 1,0-1 0,0 1 0,0 0-1,0 0 1,-1 0 0,1 0-1,0 0 1,0-1 0,0 1-1,0 0 1,0 0 0,-1 0-1,1 0 1,0 0 0,0 0 0,0 0-1,-1 0 1,1 0 0,0-1-1,32-6 958,43-1-1585,28 7 574,-62 2 84,0-3 1,61-8 0,-116 14-12,0 1 0,1 0 0,-1 1 1,1 1-1,0 0 0,1 1 0,0 0 1,-17 15-1,-92 90-196,108-100 166,13-13-91,-16 16 75,0 1-1,-21 31 0,34-45-64,0 0-1,1 1 1,0-1 0,0 1 0,0 0 0,0-1 0,0 1-1,1 0 1,0 0 0,0 0 0,0 0 0,0 0 0,0 0-1,1 0 1,0 1 0,0-1 0,0 0 0,0 0 0,1 0-1,0 0 1,0 0 0,0 0 0,1 4 0,0-6-8,0 1-1,0-1 1,0 0 0,0-1 0,1 1 0,-1 0-1,0-1 1,1 1 0,-1-1 0,1 0 0,0 1 0,-1-1-1,1-1 1,0 1 0,0 0 0,3 0 0,53 5 38,-46-5-26,52 3-280,129-10 0,-84-9-8841,-90 11 479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27 8660,'0'-1'243,"0"0"-1,0 0 1,0 0 0,0 0-1,1 1 1,-1-1 0,0 0-1,0 0 1,1 0 0,-1 1-1,0-1 1,1 0-1,-1 1 1,1-1 0,-1 0-1,1 1 1,0-1 0,-1 0-1,1 1 1,-1-1 0,1 1-1,1-1 1,22-7 1301,26 8-1508,-48 0 164,8 1-120,-1 0 1,0 0 0,0 1 0,1 0 0,-1 1-1,-1 0 1,18 8 0,-24-10-69,-1 0 0,1 0-1,0 1 1,-1-1 0,1 0 0,0 1-1,-1-1 1,0 1 0,1-1 0,-1 1 0,0 0-1,0-1 1,0 1 0,0 0 0,0 0-1,0 0 1,0 0 0,-1 0 0,1 0-1,-1 0 1,0 0 0,1 0 0,-1 0 0,0 0-1,0 0 1,0 0 0,0 0 0,-1 0-1,1 0 1,0 0 0,-1 0 0,0 0-1,1 0 1,-1 0 0,0 0 0,0 0 0,0 0-1,0-1 1,0 1 0,-1 0 0,1-1-1,-3 3 1,-4 7 38,-2-1-1,0 0 1,0 0-1,-19 12 1,-30 31 318,55-49-312,1 1-1,0-1 1,0 1 0,0-1 0,0 1 0,1 0 0,0 0 0,0 0 0,0 0 0,0 0-1,1 1 1,-1 6 0,2-11-52,0 0-1,0 0 1,0 0 0,0 0-1,1 0 1,-1 0 0,0 0-1,1 0 1,-1 0-1,1 0 1,-1 0 0,1 0-1,-1-1 1,1 1 0,-1 0-1,1 0 1,0-1-1,-1 1 1,1 0 0,0-1-1,0 1 1,-1-1 0,1 1-1,0-1 1,0 1-1,0-1 1,0 1 0,0-1-1,0 0 1,0 0 0,0 1-1,0-1 1,2 0-1,40 3 35,-32-3-17,37 2-270,-1-2 1,0-3 0,62-10 0,-84 5-260,-24 8 245,-1 0 0,1 0 0,-1 0 1,1 0-1,-1 0 0,0 0 0,1 0 1,-1-1-1,1 1 0,-1 0 0,0 0 1,1 0-1,-1-1 0,1 1 1,-1 0-1,0-1 0,1 1 0,-1 0 1,0-1-1,0 1 0,1 0 0,-1-1 1,0 1-1,0-1 0,0 1 1,1 0-1,-1-1 0,0 1 0,0-1 1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495 25 5843,'-49'-2'6745,"-32"-7"-4279,-51-2-2492,82 10 188,-130 3 439,253 11-657,336-2 408,-844-2 235,427-8-1542,16 1-1082,16 0-3580,1-2-2432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34 143 7796,'21'-142'9903,"-36"206"-9384,2 0 0,3 2-1,-4 128 1,15-174-701,1 0-1,0 0 0,1 0 0,2 0 0,12 38 0,-12-48-320,-1 0 0,1 0 1,1-1-1,0 1 0,9 9 0,-10-13-551,1 0-1,-1 0 1,1-1-1,1 0 1,-1 0 0,1 0-1,14 6 1,2-1-6155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3 182 7940,'8'-9'841,"0"0"0,1 0 1,0 0-1,0 1 0,15-9 1,-12 9-501,1 0 1,0 1-1,1 1 1,20-7-1,-23 10-243,0 0 0,1 0 0,-1 1 0,1 0 0,-1 1 0,1 1 0,0-1 0,0 2 0,-1 0 0,1 0 0,-1 1 0,1 1 0,-1 0 0,13 5 0,-22-8-81,0 1 0,0-1 0,0 1 0,0 0 0,-1 0 0,1 0 0,0 0 0,0 0 0,-1 0 1,1 0-1,0 0 0,-1 1 0,0-1 0,1 1 0,-1-1 0,0 1 0,0 0 0,1-1 0,-1 1 0,-1 0 0,1 0 1,0 0-1,0 0 0,-1 0 0,1 0 0,-1 0 0,1 0 0,-1 0 0,0 0 0,0 0 0,0 0 0,0 0 0,0 0 1,-1 0-1,1 0 0,0 0 0,-1 0 0,0 0 0,1 0 0,-1 0 0,0-1 0,0 1 0,0 0 0,0 0 0,0-1 0,0 1 1,-1-1-1,1 1 0,-3 1 0,-1 3 6,0 0-1,0-1 1,-1 0 0,0 0 0,0 0-1,-1-1 1,1 0 0,-1 0 0,0-1-1,0 1 1,0-2 0,-9 4 0,4-5-49,0 0 1,-1 0-1,1-1 1,0-1-1,0 0 1,0 0-1,0-1 1,0-1-1,0 0 0,0-1 1,1 0-1,-1-1 1,1 0-1,0-1 1,-17-11-1,27 16 4,-1 0 0,1 0-1,0 1 1,0-1-1,0 0 1,0 0 0,0 0-1,0 0 1,0 0 0,0 0-1,0-1 1,0 1-1,0 0 1,1 0 0,-1 0-1,1-1 1,-1 1-1,1 0 1,-1-1 0,1 1-1,-1-2 1,2 2-4,-1 0-1,1 0 1,-1 0 0,0 0 0,1 0 0,0 0-1,-1 1 1,1-1 0,-1 0 0,1 0 0,0 1-1,0-1 1,-1 0 0,1 1 0,0-1 0,0 1-1,0-1 1,0 1 0,0-1 0,0 1 0,1-1-1,7-1-99,0-1 0,-1 2 0,1-1 0,0 1 1,9 0-1,40 4-507,0 2 0,-1 2 0,100 28 0,-99-21 100,1-1 0,0-4 0,78 4 0,-133-13 589,0 0 1,1 0-1,-1 0 0,0-1 1,0 1-1,0-1 0,0 0 1,0 0-1,0 0 1,0-1-1,-1 1 0,1-1 1,0 0-1,-1 0 0,7-5 1,-8 4 32,-1 1 0,1 0 0,-1 0 1,0 0-1,0-1 0,0 1 1,0-1-1,0 1 0,-1-1 0,1 1 1,-1-1-1,0 1 0,1-1 1,-1 1-1,0-1 0,-1 0 0,1 1 1,0-1-1,-1 1 0,1-1 1,-1 1-1,0-1 0,0 1 0,0 0 1,-2-5-1,-2-2 70,0 0-1,-1 0 1,0 0-1,0 1 1,-1 0 0,0 0-1,-1 0 1,1 1-1,-2 0 1,1 1 0,-1 0-1,1 0 1,-2 1-1,1 0 1,-1 1 0,-11-5-1,16 7-135,0 0 0,0 1 1,0-1-1,0 1 0,0 0 0,-1 0 0,1 1 0,0-1 0,0 1 0,-1 1 0,1-1 0,0 1 0,0-1 1,-1 2-1,1-1 0,0 0 0,0 1 0,0 0 0,1 0 0,-1 1 0,0-1 0,1 1 0,-1 0 1,1 0-1,0 1 0,0-1 0,0 1 0,1 0 0,-1 0 0,1 0 0,0 0 0,0 1 0,-4 7 1,5-9-22,1 1 1,-1 0 0,1 1 0,-1-1 0,1 0 0,0 0 0,1 1 0,-1-1-1,1 0 1,0 1 0,0-1 0,0 0 0,1 1 0,-1-1 0,1 0 0,0 0-1,0 1 1,3 4 0,-1-2-5,1 1 1,0-1-1,1-1 0,0 1 0,0-1 1,0 1-1,1-1 0,-1-1 0,10 8 1,0-2-39,0-1 1,0 0-1,1-1 1,1-1 0,0-1-1,0 0 1,0-1-1,24 5 1,-37-10 21,1 0-1,-1-1 1,1 1-1,-1-1 1,1 0-1,-1 0 1,1-1-1,0 1 1,-1-1-1,0 0 1,1-1-1,-1 1 1,1-1-1,5-2 1,-8 2 24,0 1 0,0-1 0,0 0 0,0 0 0,0 0 1,0 0-1,-1 0 0,1 0 0,0 0 0,-1-1 0,0 1 0,0 0 1,1-1-1,-1 1 0,-1-1 0,1 0 0,0 1 0,-1-1 1,1 0-1,-1 1 0,0-1 0,0 0 0,0 1 0,0-1 0,-1-3 1,-1-16 329,-1 1 1,-1-1 0,-10-29 0,23 78-247,-2 0-1,-2 1 1,0 0 0,-2 0-1,-1 0 1,-1 0 0,-4 38-1,1-49-57,0 0 0,-1 0 0,-1 0 0,-1-1 0,-1 0-1,-11 25 1,13-32 9,-1-1 1,-1 1-1,0-1 0,0 0 0,0 0 0,-1-1 0,0 0 1,-1 0-1,1-1 0,-1 0 0,-1 0 0,-10 6 0,-2-3 145,0 0 0,0-1 0,0-2-1,-1 0 1,0-1 0,-31 3 0,37-7-281,0 1 1,-1-2-1,1 0 1,-1-2-1,1 1 0,0-2 1,0 0-1,0-1 1,-22-8-1,-3-13-2535,8-10-5387,16 14-1185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7 571 8884,'0'0'136,"0"-1"1,0 1-1,-1 0 0,1-1 0,0 1 1,0 0-1,0 0 0,0-1 1,0 1-1,0 0 0,0-1 0,0 1 1,0 0-1,1-1 0,-1 1 1,0 0-1,0 0 0,0-1 0,0 1 1,0 0-1,0-1 0,1 1 0,-1 0 1,0 0-1,0-1 0,0 1 1,1 0-1,-1 0 0,0 0 0,0-1 1,1 1-1,-1 0 0,0 0 1,0 0-1,1 0 0,-1 0 0,0-1 1,0 1-1,1 0 0,-1 0 1,1 0-1,13 9 1715,21 30-2399,-28-29 1157,41 49-204,-33-38-341,2 0-1,0-1 1,0-1 0,2 0-1,1-2 1,36 26 0,-55-42-58,0 0 0,0 0 0,0-1 0,0 1 0,1-1 0,-1 1 0,0-1 0,0 1 0,1-1 0,-1 0 0,0 1 0,1-1 0,-1 0 0,0 0 0,1 0 0,-1 0 0,0 0 0,1-1 0,-1 1 0,0 0 0,0 0 0,1-1 0,-1 1 0,0-1 0,0 1 0,0-1 0,2-1 0,-1 0 5,0 0-1,-1 0 0,1 0 1,0-1-1,-1 1 0,0 0 0,1-1 1,-1 1-1,0-1 0,-1 0 0,1 1 1,1-5-1,0-11 28,0 1 0,-1-1 0,-1-21 0,0 32-31,-2-69 73,-2-31 250,5 0 0,21-158 0,-20 260-313,-1 0 0,1 0 0,0 0 0,0 0 1,0 0-1,1 0 0,0 0 0,0 1 0,0 0 0,0-1 0,1 1 0,-1 0 0,1 1 1,0-1-1,0 1 0,1 0 0,-1 0 0,1 0 0,0 0 0,-1 1 0,1 0 1,0 0-1,0 0 0,6-1 0,15-4-37,1 1 0,0 2 0,42-2-1,-35 3 61,255-7-33,25-2-62,-298 11 69,-11 0-601,-7 2-640,-29 10-7677,16-3 383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20 108 8980,'0'-6'871,"0"0"-1,1-1 0,0 1 1,0 0-1,4-12 1,-4 14-700,0 1 0,1 0 0,0-1 1,-1 1-1,1 0 0,1 0 1,-1 0-1,0 1 0,5-5 0,-4 4-144,1 1-1,-1 0 1,1 0-1,0 0 1,0 0-1,0 1 1,0-1-1,0 1 1,0 0-1,0 0 1,0 1-1,1-1 1,-1 1-1,0 0 1,0 0-1,1 0 1,-1 1-1,0 0 1,0-1-1,5 3 1,-4-2-6,-1 0 1,0 0-1,0 0 1,0 1 0,0-1-1,0 1 1,0 0-1,0 1 1,-1-1 0,1 1-1,-1-1 1,0 1-1,1 0 1,-1 0 0,0 0-1,-1 1 1,1-1 0,-1 1-1,1 0 1,-1-1-1,0 1 1,-1 0 0,1 0-1,0 0 1,-1 1-1,0-1 1,0 0 0,-1 0-1,1 1 1,-1-1-1,0 0 1,0 1 0,0-1-1,0 0 1,-1 1 0,0-1-1,0 0 1,0 0-1,-3 7 1,0-1 33,0 1 0,-1-1 0,0 0 0,-1 0 0,0-1 0,-1 0 0,1 0 0,-10 8 0,-71 64 582,22-23 229,64-57-863,1-1 0,0 0 0,0 1 0,0-1 0,0 0 0,0 1-1,0-1 1,0 1 0,0-1 0,0 0 0,0 1 0,0-1 0,1 0 0,-1 1 0,0-1 0,0 0-1,0 1 1,0-1 0,1 0 0,-1 1 0,0-1 0,0 0 0,1 1 0,-1-1 0,0 0-1,0 0 1,1 1 0,-1-1 0,0 0 0,1 0 0,-1 0 0,0 0 0,1 1 0,-1-1-1,0 0 1,1 0 0,-1 0 0,0 0 0,1 0 0,-1 0 0,0 0 0,1 0 0,-1 0 0,1 0-1,-1 0 1,0 0 0,1 0 0,-1 0 0,0 0 0,1-1 0,25 5-25,-25-4 27,72 3-855,-1-2 0,127-16-1,-146 1-7152,-29 10-892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24 9652,'4'-24'5863,"-14"35"-3589,-17 39-1817,-38 103 34,58-132-696,1 1 0,1-1 0,1 1 0,0 1 0,0 31 0,21-94-1652,-3-9 1338,29-63 0,-36 96 523,1 1 1,0 0 0,1 0 0,1 1-1,0 0 1,1 1 0,25-24-1,-35 36 14,1-1 0,-1 1-1,1-1 1,0 1-1,-1 0 1,1 0 0,0 0-1,0 0 1,0 0-1,0 0 1,0 0 0,0 1-1,0-1 1,0 1-1,0-1 1,0 1 0,0 0-1,0 0 1,0 0 0,4 0-1,-4 1 21,0 0-1,-1 0 1,1 0-1,-1 0 1,1 0 0,0 0-1,-1 1 1,0-1-1,1 0 1,-1 1-1,0-1 1,0 1 0,0 0-1,0-1 1,0 1-1,0 0 1,0-1-1,0 3 1,4 12 210,-1-1 1,-1 1-1,0-1 0,0 23 1,-1-22-198,-1-4 10,1-1 0,1 0 0,-1 0 0,2 0 0,0 0 0,0-1 0,1 1 0,0-1-1,0 0 1,14 17 0,-16-24-139,0 0 0,0 0-1,0 0 1,0 0 0,1 0-1,-1-1 1,1 1 0,0-1-1,-1 0 1,1 0 0,0-1-1,0 1 1,6 0 0,-5-1-212,-1-1 1,1 1-1,-1-1 1,1-1-1,-1 1 1,1-1-1,-1 1 1,0-1-1,1-1 1,-1 1 0,0-1-1,0 1 1,0-1-1,0 0 1,5-4-1,14-11-4307,-3-2-2758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587 7 9140,'-126'13'7213,"-169"0"-5139,266-12-2261,0-2 1,0-1-1,-41-8 0,64 7-2442,15 2-3188,6 2-3401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275 25 7107,'24'0'6290,"-43"3"-3917,-68 9-1760,-90 0 1,274-9-979,182-18-1,-273 13 388,-7 0 2,-17-3 30,-27-3 52,-279-13-106,317 21-1408,12 1-1716,16 0-2125,3-3-1426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4:23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31 838 6499,'-7'-21'716,"0"-1"-1,2 1 1,1-1 0,-3-33-1,7 47-704,0 1-1,0-1 0,1 0 0,0 1 0,1 0 1,-1-1-1,1 1 0,1 0 0,-1 0 0,1 0 0,1 0 1,-1 0-1,1 1 0,0-1 0,1 1 0,-1 0 1,7-5-1,19-18-24,2 2 1,2 1 0,0 1-1,1 2 1,48-23 0,10 2-19,99-32 0,-19 19 27,2 9 1,279-41 0,371 20 3,-566 62 142,439 46-1,-573-22-89,-2 5 0,0 6 0,-1 5 0,-3 5 0,182 84 0,-245-94-79,-3 2 0,0 3 0,-2 1 0,-1 3 0,-2 2 0,-2 3 0,-2 1 0,59 74 0,-81-88-55,-2 1 0,-2 1 1,0 1-1,-2 0 0,-2 1 0,18 61 0,-25-65-6,-1 0 1,-1 0-1,-2 1 1,-1-1-1,-2 1 0,0 0 1,-2-1-1,-2 1 1,-6 29-1,3-32 86,0 0-1,-2-1 0,0 0 1,-2 0-1,-1-1 0,-1-1 1,-1 0-1,-2 0 1,0-2-1,-1 0 0,-1-1 1,-1 0-1,-1-2 1,-1 0-1,0-2 0,-1 0 1,-1-1-1,-1-2 1,-46 23-1,12-13 235,-1-2-1,-1-2 0,-1-3 1,-112 16-1,-255 2 736,-542-45-26,5-86-772,377-3-841,465 70-1279,1-6 0,-196-83 0,143 33-3629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86 7796,'1'-8'867,"0"2"-193,0 0 0,0-1 0,0 1 0,1 0 0,0 0 0,0 0 0,1 1 0,0-1 0,0 1 0,4-7 0,-7 12-633,1 0 1,-1 0-1,0 0 0,1 0 1,-1 1-1,1-1 1,-1 0-1,1 0 1,-1 0-1,1 0 0,-1 1 1,0-1-1,1 0 1,-1 0-1,0 1 1,1-1-1,-1 0 0,0 1 1,1-1-1,-1 0 1,0 1-1,1-1 1,-1 0-1,0 1 0,0-1 1,1 1-1,-1-1 1,0 1-1,0-1 1,0 0-1,0 1 0,0-1 1,0 1-1,0-1 1,0 1-1,0-1 1,0 1-1,0-1 0,0 1 1,6 28 316,-5-24-231,1 21 38,0 0 0,-2 0 0,-1 0 0,-1 1 1,-6 27-1,4-25-334,1-1 1,1 1 0,3 50-1,-1-73-61,1-1 0,0 1 0,1 0-1,-1-1 1,1 1 0,0-1-1,0 0 1,1 1 0,6 8-1,25 20-7163,-8-13-1429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647 11 9796,'-74'3'4846,"-37"-7"-3757,2 1-735,68 2-242,-1 0-3,0 1-1,0 3 1,0 1 0,-54 12 0,92-15-188,1 0 1,-1 1-1,0-1 0,1 1 1,-1 0-1,1 0 0,0 0 0,-4 3 1,6-4-303,0 0 1,0 0 0,0 0 0,1 0-1,-1 0 1,0 0 0,1 0 0,-1 0 0,1 0-1,-1 0 1,1 0 0,-1 0 0,1 0-1,0 0 1,-1 0 0,1 1 0,0-1-1,0 0 1,0 1 0,2 9-8032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75 9300,'0'-1'228,"-1"-1"-1,0 0 1,1 0-1,0 0 0,-1 0 1,1 0-1,0 0 1,0 0-1,0 0 1,1 0-1,-1 0 1,0 0-1,1 0 0,-1 0 1,1 0-1,-1 1 1,1-1-1,0 0 1,0 0-1,0 0 1,0 1-1,2-3 0,0 1-111,-1 1-1,1 0 0,0 0 1,0 0-1,0 0 0,1 0 0,-1 1 1,0-1-1,0 1 0,1 0 1,5-1-1,3 0-50,0 0 1,0 1-1,0 1 1,1 0-1,-1 0 0,16 3 1,-15 0 2,-1 0 0,0 0 1,0 1-1,-1 1 0,1 0 1,-1 0-1,0 1 0,12 9 1,-20-14-49,-1 1 1,0 0-1,1 0 1,-1 0-1,0 0 1,0 0-1,0 0 1,0 1-1,-1-1 1,1 1-1,0-1 1,-1 1-1,0 0 1,0-1-1,0 1 1,0 0-1,0 0 1,0 0-1,-1 0 1,1 0-1,-1 0 1,0 0-1,0 0 0,0 0 1,0 0-1,-1 0 1,1 0-1,-1-1 1,0 1-1,0 0 1,0 0-1,0 0 1,0-1-1,0 1 1,-1 0-1,0-1 1,1 1-1,-5 3 1,-5 6 64,0 0 1,-1-2-1,0 1 0,-1-2 1,0 1-1,0-2 0,-1 0 1,-20 8-1,18-8-8,1 0 0,-1 1 0,2 0 0,-1 1 0,1 1 0,-19 19 0,32-29-72,0 0-1,0 0 1,-1 0 0,1 1-1,1-1 1,-1 0-1,0 0 1,0 1 0,0-1-1,1 1 1,-1-1-1,0 1 1,1-1 0,0 1-1,-1-1 1,1 1 0,0-1-1,0 1 1,0 0-1,0-1 1,0 4 0,1-4-6,0 0 1,-1 1 0,1-1 0,0 0-1,0 0 1,0 1 0,0-1 0,0 0-1,1 0 1,-1 0 0,0 0 0,0-1-1,1 1 1,-1 0 0,1 0 0,-1-1-1,0 1 1,2 0 0,10 2-8,0 0 1,0-1 0,0 0-1,14 0 1,-22-2 16,30 2-45,-8 1-76,0-1-1,0-1 0,0-2 1,0 0-1,0-2 1,44-11-1,-55 5-2079,-12-1-4697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31 7171,'9'-22'4769,"-9"21"-4696,-1 1 1,1 0-1,0 0 0,0-1 1,0 1-1,0 0 0,0-1 1,-1 1-1,1 0 0,0 0 1,0-1-1,0 1 0,-1 0 1,1 0-1,0 0 0,0-1 1,-1 1-1,1 0 0,0 0 1,0 0-1,-1 0 0,1 0 1,0-1-1,-1 1 0,1 0 1,0 0-1,-1 0 0,1 0 1,0 0-1,-1 0 0,1 0 1,0 0-1,-1 0 0,1 0 1,0 0-1,-1 1 0,-2-1 45,0 1 0,0 0 0,0 0 0,0 1 0,0-1 0,0 1 0,0-1 0,1 1 0,-1 0 0,1 0 0,-4 4 0,-5 6 37,2 1 0,0 0 0,0 1 1,2 0-1,-1 0 0,2 1 1,0 0-1,1 0 0,0 0 0,1 1 1,1-1-1,0 1 0,0 22 0,1-6-67,2 0 1,1 0-1,1 0 0,2 0 0,14 54 0,-12-64-63,1-1 0,0-1 0,2 1 0,0-1 0,1-1-1,1 0 1,1 0 0,27 32 0,-29-42-307,-1 1 0,1-2 0,1 1 0,0-1 0,0-1 0,20 10-1,-20-11-707,1-2 0,0 1 0,1-2 0,-1 1 0,1-2 0,0 0 0,20 1 0,13-4-8094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55 9060,'3'-4'381,"-1"1"0,1-1-1,-1 1 1,1 0 0,0 0 0,1 0-1,-1 0 1,0 1 0,1-1 0,-1 1-1,1 0 1,5-3 0,-2 3-145,0-1 0,0 1 1,0 0-1,1 0 0,-1 1 0,15-1 0,-15 2-177,-1-1 0,0 2 1,0-1-1,0 1 0,1-1 0,-1 2 0,0-1 0,0 1 0,0 0 0,-1 0 0,1 1 1,0-1-1,-1 1 0,0 0 0,1 1 0,-1 0 0,0-1 0,7 9 0,-6-3-27,-1 1-1,0 0 0,0 0 1,-1 1-1,0-1 1,-1 1-1,0 0 0,0-1 1,1 22-1,-2-3 5,-1 0 0,-4 47 0,-8-22 18,11-53-47,0 1-1,-1-1 1,1 1-1,0-1 1,-1 0 0,1 1-1,-1-1 1,1 0-1,-1 1 1,0-1-1,1 0 1,-1 0-1,0 0 1,0 1-1,0-1 1,0 0-1,0 0 1,0 0-1,0-1 1,0 1-1,0 0 1,-1 0-1,1-1 1,0 1-1,-1 0 1,1-1-1,0 1 1,-1-1 0,1 0-1,0 1 1,-1-1-1,1 0 1,-1 0-1,-1 0 1,2-1-8,1 0 1,-1 1 0,0-1-1,1 0 1,0 0 0,-1 0 0,1 0-1,-1 0 1,1 0 0,0 0-1,0 0 1,0 0 0,-1 0-1,1 0 1,0 0 0,0 1-1,0-1 1,1 0 0,-1 0-1,0 0 1,0 0 0,0 0 0,1 0-1,-1 0 1,0 0 0,1 0-1,-1 0 1,1 0 0,-1 0-1,1 1 1,0-1 0,0-1-1,19-31-47,26-29 33,-26 37 133,0-1 0,-3 0-1,0-2 1,25-54 0,-45 99 114,1 0 0,1 0 0,0 0 1,3 22-1,11 96-30,-12-128-212,0 0 1,1 0-1,-1 0 0,2 0 1,-1 0-1,1 0 0,0-1 1,1 1-1,-1-1 0,1 0 1,8 10-1,-8-13-227,0 1 0,-1-2 1,1 1-1,0 0 0,0-1 0,0 0 0,1 0 1,-1 0-1,1 0 0,-1-1 0,1 1 0,-1-1 0,1 0 1,0-1-1,-1 1 0,1-1 0,0 0 0,9-1 0,16-3-5208,1-3-3847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7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297 51 8004,'-40'-10'7531,"-29"-7"-5628,37 10-2196,1 0 0,-1 3 0,-62-2 0,95 6 234,-1 0 0,0 0 0,0 0 0,0 0 0,0 0 0,0 0 0,0 1 0,0-1 0,0 0 0,0 0 0,0 0 0,0 0 0,0 1 0,0-1 0,0 0 0,0 0 0,0 0 0,0 0 0,0 1 0,0-1 0,0 0 0,0 0 0,0 0 0,0 0 0,0 1 0,0-1 0,0 0 0,0 0 0,0 0 0,0 0 0,0 0 0,-1 0 0,1 1 0,0-1 0,0 0 0,0 0 0,0 0 0,-1 0 0,27 9-3911,-16-7 1232,12 7-4503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8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9540,'15'-2'7061,"76"-2"-7076,194 0 1114,-289 4-1013,0 1 0,0 0-1,0 0 1,1 0 0,-1 1-1,0-1 1,1 1 0,-1 0-1,1 0 1,-7 5 0,-35 30-81,34-27 109,-6 3-49,1 1 1,1 0-1,0 2 0,1 0 0,0 0 1,2 1-1,0 1 0,-18 35 0,30-52-63,-1 1-1,0-1 1,1 1 0,0-1-1,-1 1 1,1-1 0,0 1-1,0 0 1,0-1-1,0 1 1,0-1 0,0 1-1,0 0 1,1-1 0,-1 1-1,0-1 1,1 1 0,-1-1-1,1 1 1,0-1-1,0 1 1,-1-1 0,1 0-1,0 1 1,1 0 0,2 1 2,-1 0 1,0 0 0,1-1 0,-1 1 0,1-1 0,0 0-1,0 0 1,0-1 0,5 3 0,9 0-42,-1 1 1,1-2-1,25 2 0,-17-4-499,-1-1-1,34-4 0,-23-1-2418,1-3-3389,-14 3-2009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-1 5 9668,'2'17'7568,"-1"59"-6978,-1-73-301,-1 46-105,-1-23-349,2-1 0,0 0 0,2 0 0,1 0 0,8 35 0,-7-53-2745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8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361 11 8724,'-7'-1'5159,"-39"-3"-3816,-15 8-1163,11-2-251,0 2-1,-62 14 0,92-11-441,12-1-1280,10 2-3336,9 1-2611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8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36 8276,'-1'-1'218,"1"1"0,0-1 0,0 1 0,0 0 0,0-1 0,0 1 0,0-1 0,0 1 0,0-1 0,0 1 0,0 0-1,0-1 1,0 1 0,0-1 0,0 1 0,1-1 0,-1 1 0,0 0 0,0-1 0,0 1 0,1 0 0,-1-1 0,0 1 0,0 0 0,1-1 0,-1 1 0,0 0 0,1-1 0,15-6 1835,31 3-3167,-29 3 1711,130-2-534,-28 1-25,-103-2 580,-31 12 530,-48 29-793,45-28-295,1 0-1,0 2 0,1-1 0,-28 26 0,33-25 0,0 1-1,0 0 1,1 0-1,-10 20 0,16-28-47,1 1 0,-1 0 0,1-1-1,1 1 1,-1 0 0,1 0 0,-1 0-1,1 0 1,1 0 0,-1 1 0,1-1-1,0 0 1,0 0 0,0 0 0,1 0-1,2 10 1,-2-13-16,1 1 1,-1-1-1,1 1 0,0-1 1,0 0-1,0 0 0,0 0 1,0 0-1,0 0 0,0 0 1,1 0-1,-1-1 0,1 1 0,-1-1 1,1 0-1,0 0 0,-1 0 1,1 0-1,0 0 0,0 0 1,0-1-1,0 1 0,-1-1 1,1 0-1,4 0 0,10 0-248,0-1 0,-1 0 0,19-5 0,-28 5 48,73-14-2678,-26 1-4076,-21 6-970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4:51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326 292 9428,'3'-12'1082,"0"-1"0,0 1 0,-1 0-1,0-16 1,-1 14-932,-1 1 0,-1 0 1,0 0-1,-1-1 0,0 1 0,-1 0 0,0 0 0,-1 1 0,-1-1 1,0 1-1,0 0 0,-9-14 0,12 24-135,0-1 1,0 1-1,0-1 0,0 1 1,0 0-1,0 0 0,-1 0 1,1 0-1,-1 0 0,1 1 1,-1-1-1,0 1 0,0-1 0,0 1 1,0 0-1,0 0 0,0 0 1,0 1-1,0-1 0,-4 1 1,2 0-10,-1 0 1,1 1 0,-1 0-1,1 0 1,-1 1 0,1-1-1,0 1 1,-1 0 0,1 1-1,-7 4 1,-3 2-15,1 1-1,0 1 1,1 0-1,0 1 1,1 1 0,-14 18-1,18-21-11,1 0-1,0 1 1,1 0-1,0 0 1,0 0 0,1 1-1,1 0 1,0 0-1,1 0 1,0 0-1,-1 15 1,4-19-15,0 0 0,0 0 0,1 1 0,0-1 0,0 0 0,1 0 0,0 0 0,1 0 0,0 0 0,0 0 0,0-1 0,1 1 0,0-1 0,1 0 0,-1 0 0,1-1 0,11 11 0,-8-9-4,1 0 0,0 0 0,0-1 0,0 0 0,1-1 0,0 0-1,1-1 1,-1 0 0,1 0 0,0-1 0,0-1 0,0 0 0,1 0 0,-1-1 0,1-1 0,0 0-1,-1 0 1,1-1 0,0-1 0,22-3 0,-25 2 53,1-1 0,-1 1 0,0-1-1,-1-1 1,1 0 0,0 0 0,-1-1 0,0 0 0,0 0-1,0-1 1,-1 0 0,0 0 0,0-1 0,-1 0-1,0 0 1,0-1 0,0 1 0,-1-1 0,0-1 0,-1 1-1,1-1 1,-2 1 0,1-1 0,-1 0 0,3-18 0,-2 4 206,-1-1 0,-1 0 0,-3-43 1,0 54-57,0 1-1,-1-1 1,0 1 0,-1-1 0,0 1 0,-1 0 0,-1 0-1,-10-20 1,15 32-162,0 0-1,0-1 1,0 1 0,0 0-1,0 0 1,0 0-1,0 0 1,0 0-1,0 0 1,0-1-1,0 1 1,0 0 0,0 0-1,0 0 1,-1 0-1,1 0 1,0 0-1,0 0 1,0 0 0,0-1-1,0 1 1,0 0-1,0 0 1,0 0-1,-1 0 1,1 0-1,0 0 1,0 0 0,0 0-1,0 0 1,0 0-1,0 0 1,-1 0-1,1 0 1,0 0-1,0 0 1,0 0 0,0 0-1,0 0 1,0 0-1,-1 0 1,1 0-1,0 0 1,0 0 0,0 0-1,0 0 1,0 0-1,0 0 1,0 0-1,-1 0 1,1 1-1,0-1 1,0 0 0,0 0-1,0 0 1,0 0-1,0 0 1,0 0-1,0 0 1,-1 1-1,-2 12-26,1 22-97,2-32 124,15 317-9,0-27 72,-17-186-78,-1-11-215,17 182 0,-9-290-8411,1-6-389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8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47 8740,'20'-16'4559,"-18"13"-4436,1 1 1,0-1 0,-1 1 0,1-1 0,0 1 0,0 0 0,0 0 0,0 0-1,1 1 1,-1-1 0,0 1 0,1 0 0,-1 0 0,1 0 0,0 0 0,-1 0-1,1 1 1,-1 0 0,1 0 0,0 0 0,-1 0 0,1 0 0,4 2-1,-5-2-101,-1 1 0,1-1 0,-1 1 0,1 0 0,-1 0 0,1 0 0,-1 0 0,0 0 0,1 0 0,-1 0 0,0 1 0,0 0 0,0-1 0,0 1 0,0 0-1,-1 0 1,1 0 0,0 0 0,-1 0 0,0 0 0,1 0 0,-1 0 0,0 1 0,0-1 0,0 1 0,1 4 0,-2-4 13,0 1-1,0-1 1,-1 0 0,1 1 0,-1-1 0,0 0 0,1 1-1,-2-1 1,1 0 0,0 0 0,-1 0 0,1 0-1,-1 0 1,0 0 0,0 0 0,0 0 0,0-1-1,0 1 1,-6 3 0,-21 20 249,14-14-152,0 1 1,-18 22-1,29-30-119,0 0 0,1 0 0,0 0 0,0 0-1,0 1 1,1-1 0,-1 1 0,1-1 0,1 1 0,-1 0 0,1 0 0,-1 7-1,2-11-9,1-1-1,-1 1 1,0-1-1,1 1 1,-1-1-1,1 1 1,0-1-1,-1 0 0,1 1 1,0-1-1,0 0 1,0 0-1,0 1 1,0-1-1,0 0 0,0 0 1,0 0-1,1 0 1,-1 0-1,0-1 1,1 1-1,-1 0 1,0-1-1,1 1 0,-1-1 1,1 1-1,-1-1 1,1 1-1,-1-1 1,1 0-1,-1 0 1,1 0-1,1 0 0,56 2-5,-58-2-2,28-2-566,0-1-1,48-12 1,10-14-7060,-44 10-1491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8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11 9236,'1'-1'202,"0"1"-1,0-1 1,0 0-1,0 1 1,0-1 0,0 1-1,0-1 1,0 1-1,1-1 1,-1 1-1,0 0 1,0-1-1,0 1 1,0 0-1,0 0 1,1 0 0,-1 0-1,0 0 1,0 0-1,0 1 1,0-1-1,1 0 1,-1 0-1,0 1 1,1 0-1,1 1-62,0-1 0,0 1 0,-1 0-1,1 0 1,-1 1 0,1-1 0,-1 1-1,0-1 1,2 4 0,4 6 25,0 0 0,-1 1 0,6 16 0,-2 2 134,0 0 0,-3 1 1,0-1-1,-2 2 0,-2-1 1,2 54-1,-6-62-215,-1 1 1,-1-1-1,-1 0 0,0-1 0,-2 1 1,-1-1-1,-1 1 0,-1-2 1,-19 38-1,20-49-40,0 0 1,0-1-1,-1 0 0,-1-1 1,0 1-1,-15 12 0,17-17-445,0 0-1,0-1 1,-1 1-1,-11 4 1,14-7-517,0 0 1,0-1-1,0 0 1,0 0-1,0 0 1,0 0 0,0-1-1,-7 0 1,-9-4-8532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 9476,'49'-1'4422,"-37"2"-4240,0 1 0,0 1 0,0 0 0,-1 1 0,1 0 0,18 10 0,-24-12-126,0 1 0,-1 0 1,1 0-1,-1 0 0,0 1 0,9 8 0,-13-11-37,0 0 0,0 0 0,0 0 0,0 1 0,-1-1 1,1 0-1,-1 1 0,1-1 0,-1 1 0,1-1 0,-1 1 0,0-1 0,1 0 1,-1 1-1,0-1 0,0 1 0,0-1 0,0 1 0,-1-1 0,1 1 0,0-1 1,-1 1-1,1-1 0,-1 1 0,1-1 0,-1 0 0,1 1 0,-1-1 0,0 0 1,0 1-1,0-1 0,0 0 0,0 0 0,-2 2 0,-48 50 685,40-44-567,0 1 0,1 0 0,1 0 1,0 1-1,0 0 0,1 1 0,1 0 0,-1 0 1,-9 26-1,17-37-126,-1 0-1,1 1 1,0-1 0,-1 1 0,1-1 0,0 1-1,0-1 1,0 1 0,0 0 0,0-1 0,1 1 0,-1-1-1,0 0 1,1 1 0,-1-1 0,1 1 0,0-1-1,-1 0 1,1 1 0,0-1 0,0 0 0,1 2 0,0-1 11,1 1 0,0-1 1,0 0-1,-1 0 1,1 0-1,1 0 0,-1 0 1,0-1-1,5 2 1,7 2 39,0-1-1,1-1 1,20 2 0,-32-4-59,45 4-348,94-1-1,-62-13-8528,-57 4-578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614 535 4882,'5'-20'266,"0"0"0,2 0-1,0 1 1,1 0 0,1 0-1,1 1 1,0 0 0,1 1-1,1 0 1,1 1 0,1 0 0,0 1-1,0 1 1,2 0 0,0 1-1,29-18 1,8-2-92,1 3 1,1 2 0,2 3-1,0 2 1,2 3-1,1 2 1,0 3-1,0 3 1,2 2-1,-1 3 1,79 0-1,257 23 150,-319-8-302,0 4 1,-1 4-1,80 26 1,-71-13-30,129 61 1,-182-74 2,-2 2 0,0 2-1,-2 1 1,0 1 0,-1 1-1,47 52 1,-30-25-8,-3 2 0,-2 1 0,42 76 0,-17-20 24,-36-63-15,-2 0-1,26 62 0,-48-95 4,0 0 0,-1 0 0,0 0-1,-1 0 1,-1 1 0,0-1-1,-1 1 1,0-1 0,-1 1 0,-1 0-1,0-1 1,0 1 0,-7 23-1,-1-15 6,-2 1 0,0-1 0,-1-1 0,-28 37 0,-13 23 18,41-55-15,1 0-1,1 0 1,1 1 0,-5 28-1,6-20 9,-22 54 1,24-77-7,1-1 0,-1 0 0,-1 0 0,0-1 0,0 1 0,-1-1 0,-1-1 0,-14 13 0,6-8 23,-1-1 0,-1 0 1,0-2-1,-39 17 0,-90 26 208,11-5-72,82-28-122,-1-2 0,-1-3 0,-1-2 0,0-3 0,-61 4 0,-297-1 853,240-23-651,-335-60 1,471 60-226,1-2 1,1-2-1,-42-20 1,-63-20 7,72 32-17,-75-32-1,113 38-4,1-1-1,1-1 0,1-2 0,-40-32 0,53 37-4,-236-207 54,243 211-54,1 0-1,0 0 1,1-1-1,1 0 1,-1-1-1,2 0 1,0 0-1,0-1 1,1 1-1,0-1 1,2 0-1,-1 0 1,1-1-1,1 1 1,-1-23-1,4 14 0,0 0 0,1 1-1,1-1 1,1 1 0,1 0 0,1 0-1,1 0 1,1 1 0,12-24-1,21-32-114,81-114 0,69-59-2932,-115 155-1130,0 4-3030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8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339 855 6819,'-10'-13'674,"1"0"1,0-1-1,1 0 1,1 0-1,0-1 0,-6-17 1,12 25-632,-1 0 0,1 0 1,0 0-1,0 0 1,1 0-1,0 0 1,0 0-1,1 0 0,0 0 1,0 0-1,1 1 1,0-1-1,0 0 0,0 1 1,1-1-1,6-10 1,2-1-6,1 1 0,1 0 1,1 1-1,0 1 0,1 0 1,1 1-1,0 0 0,0 1 1,2 1-1,25-13 0,25-10-17,109-38 0,-122 52-18,459-152 370,-452 153-364,22-3 11,0 4 0,90-9 1,175-2-2,-269 24-19,103 1 11,0 8-1,266 38 1,-340-23-7,-1 4 0,-2 5 0,0 5 0,-3 4 0,0 5 0,-3 4 0,97 60 0,-159-84 0,-2 2 0,0 2 0,49 43 0,-70-53-2,0 1-1,-1 0 1,0 1-1,-2 0 1,0 1 0,-1 0-1,-1 1 1,0 1-1,6 21 1,7 23 15,-3 0 0,16 100 0,-32-135-10,-1 1 1,-1 0-1,-2-1 0,-1 1 1,-2 0-1,0 0 1,-2-1-1,-10 32 0,2-22 49,-1-1 0,-3-1-1,-22 40 1,-72 99 128,-15 27-113,91-136-68,-63 107 99,85-155-56,0-1 0,-2 0 0,0-1 0,-1-1 0,0 0 0,-32 23 0,-184 99 192,73-46-188,116-68-43,-1-2 0,-1-2 1,-1-1-1,0-3 0,-93 19 0,17-14 13,-144 6 0,-363-21 41,544-13-52,0-4 0,-153-40 0,-161-75 23,204 60 8,149 50-24,1-3 1,0-2-1,2-2 1,1-2-1,0-1 1,2-2-1,2-2 1,0-2-1,2-1 0,2-2 1,1-1-1,-34-49 1,16 11-7,3-2 0,3-2 0,4-2 0,3-2 0,-47-152 1,75 202 12,2-1 1,1 0-1,2 0 1,1-1 0,0-59-1,5 67-341,2 1 0,1-1-1,0 1 1,2 0-1,1 0 1,1 1-1,1 0 1,16-30 0,36-47-4151,15-3-3452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8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148 1234 6643,'9'-82'3895,"-5"53"-3569,3 0 1,10-33-1,-1 5 326,11-70-1,-20 82-428,3 1 1,1 0-1,25-62 0,-23 80-208,2 0 1,0 1-1,2 1 0,0 1 0,2 0 1,38-36-1,146-108 14,-144 122-13,-29 24-10,1 1-1,1 2 1,0 2-1,1 0 1,1 2 0,0 2-1,1 1 1,64-11-1,16 5 2,163-3 0,-221 20-5,-1 2 0,0 2 0,-1 3 0,1 2 1,-1 3-1,67 23 0,-50-9-3,-1 3 0,-2 3 0,-2 3 1,70 49-1,-114-68-2,-2 1 1,0 2-1,-1 0 1,0 1-1,-2 1 1,17 25 0,-9-8-3,-2 0 1,36 81 0,-47-88 2,0 0 0,-3 1 0,0 1 0,-2-1 0,-2 1-1,-1 1 1,-1-1 0,-2 1 0,-1 0 0,-2-1 0,-1 1-1,-2-1 1,-1 1 0,-2-1 0,-18 54 0,-93 218 37,85-234-25,-4 0 1,-50 73-1,43-84 2,-88 91-1,-66 41 14,178-173-25,-2 1 21,-1 0-1,0-2 0,-1-1 1,-1 0-1,-1-2 0,0-1 0,-1-1 1,0-2-1,-1 0 0,0-2 0,-1-1 1,1-1-1,-2-2 0,-31 2 1,-39 0 30,0-5 0,0-5 1,-188-28-1,232 22-40,0-2 0,0-3 0,1-2 0,1-2 1,-99-50-1,89 35 31,2-3 1,2-3 0,-77-64-1,120 88-10,0-1 1,1-1-1,1 0 0,0-2 0,1 1 1,2-2-1,0 1 0,0-2 0,2 1 0,1-2 1,0 1-1,2-1 0,0 0 0,-5-38 0,9 27-97,1 1-1,2-1 1,1 0-1,2 1 1,1-1-1,2 1 1,1 0-1,1 0 1,18-44-1,8-3-2625,3 1-1,65-98 1,-36 71-3784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81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335 545 4962,'4'-57'4102,"-2"49"-3909,0 0 1,0-1 0,1 1-1,0 1 1,0-1 0,1 0-1,8-13 1,-7 14-73,25-38 598,52-63 1,-70 95-697,0 0 1,0 2 0,1-1 0,1 2 0,0-1 0,1 2-1,0 0 1,30-13 0,322-86-5,-315 97-14,0 2 0,90-3 0,104 14 3,19-1 1,-212-3-4,1 1 0,-1 3 1,1 2-1,-1 3 0,0 2 1,-1 2-1,0 3 0,56 22 1,-42-10-6,-22-10 0,0 2 0,-1 2 0,-1 2 0,39 27 0,22 19 0,-63-43 0,68 54 0,-30-13 2,-27-24 3,-2 2-1,58 68 1,-89-93-3,1 0 1,1 0-1,36 24 1,25 23 3,-76-60-7,0 0-1,-1-1 1,0 2 0,0-1 0,0 0 0,-1 1 0,0 0 0,0 0-1,0 0 1,-1 0 0,0 0 0,-1 1 0,2 12 0,-1 12 7,-4 62 1,0-55-18,-6 67 15,4-63 31,1 1 1,4 48-1,0-80-27,4 48 24,-2 0 1,-6 82-1,1-123-2,-1 0 0,-1 0 0,0 0 0,-2-1 0,0 1 0,-1-1-1,0-1 1,-2 0 0,0 0 0,-1 0 0,-19 24 0,7-15 49,-5 6 52,-34 53 0,53-71-116,1 0 0,0 0 1,1 0-1,0 1 0,1 0 0,1 0 0,-3 24 0,6-31-11,-1-1 1,0 0-1,0 1 1,0-1 0,-1 0-1,0 0 1,0 0 0,0-1-1,-10 13 1,2-5 8,-1-1 0,-25 20 1,-4 5 12,-4 12-14,32-35 0,-1 0-1,0 0 0,-1-1 1,-19 14-1,-25 8 173,-124 55 0,54-30-109,49-17-44,49-25-3,-2-1 0,0-2 1,-62 20-1,21-18-7,-2-3 0,1-3 0,-132 2 0,-232-28 39,377 8-49,0-2 0,0-4 0,-111-36 0,78 14 10,-148-78-1,186 81 5,1-3 1,2-3-1,-82-72 0,99 75 24,1-2 0,2-1 0,2-1 0,2-2 0,-35-59 0,48 65-38,2 0 0,1-1 0,1-1-1,2 0 1,2-1 0,1 0 0,2-1 0,2 1 0,1-1-1,2 0 1,2 0 0,9-71 0,8 11 17,4 0 0,4 1 0,63-155 1,-45 146-968,5 2 0,4 2 0,5 2 1,4 3-1,4 3 0,4 3 0,123-125 1,-59 90-6722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39:55.8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150 1219 7571,'16'-74'2188,"27"-74"-1,-33 122-2178,1 0 0,1 0 0,1 2 0,1-1-1,1 2 1,22-27 0,-2 12 89,1 0-1,2 3 0,62-45 1,139-78 119,-138 95-186,-12 9 47,4 3 1,1 5-1,2 4 0,2 4 1,1 4-1,2 5 0,143-22 1,-117 33-73,1 6-1,0 6 1,0 5 0,251 31 0,-307-19-6,300 51-9,-259-38 6,139 50-1,-153-38 12,179 94 1,-229-102-13,-1 2 1,-2 2 0,-1 2 0,-1 2 0,50 54-1,-76-67-3,0 1 0,-1 0 0,-2 1 0,0 1 0,-2 0 0,-1 1 0,-1 0 0,-1 1 0,-2 0 0,0 1 0,-2 0 0,-2 0 0,0 0 0,-1 54 0,-4-27 13,-3 0 0,-2 0 0,-3 0 0,-2-1-1,-3 0 1,-37 95 0,13-57 0,-4-2 0,-57 91 1,72-141 9,-1 0 0,-1-2 0,-3-2 0,-1 0 0,-2-3 0,-50 41 0,-42 17 81,-255 142 1,312-203-79,-1-2 0,-2-4 0,-1-2 1,-136 22-1,116-32 59,-178 3 1,-95-31 111,179-7-30,2-8 1,2-8 0,-213-73 0,289 75-65,2-5 0,-113-60 0,148 63-9,2-4 1,2-2-1,-110-95 0,148 111-54,1 0-1,1-2 1,2 0-1,1-2 1,1-1 0,2-1-1,1-1 1,-18-45-1,27 51-296,1 0 0,1-1 1,2 0-1,1 0 0,1-1 0,2 0 0,1 0 0,1 1 1,2-1-1,1 0 0,7-38 0,18-44-4218,14-7-3415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0:43.0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73 9092,'2'-72'6267,"11"141"-3877,-1 193-1290,18 170-2746,-15-353-1562,1-29-2927,-3-19-1709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0:43.4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68 252 9316,'4'-19'811,"0"-1"0,2 0 0,0 1-1,1 0 1,1 0 0,0 1 0,16-23 0,-21 35-757,1 1 0,0-1 0,0 1 1,0 0-1,1 0 0,0 1 0,0-1 0,0 1 1,0 0-1,1 1 0,-1-1 0,1 1 1,0 0-1,0 0 0,0 1 0,1 0 0,-1 0 1,1 0-1,-1 1 0,1 0 0,-1 0 0,1 1 1,0 0-1,-1 0 0,1 0 0,7 2 1,-9-1-41,-1 0 0,0 0 0,1 0 1,-1 1-1,0 0 0,0 0 0,0 0 1,0 0-1,0 0 0,0 1 0,-1 0 1,1-1-1,-1 1 0,0 1 0,1-1 1,-2 0-1,1 1 0,0 0 0,-1-1 1,1 1-1,-1 0 0,0 0 0,-1 1 1,1-1-1,-1 0 0,1 1 0,-1-1 1,-1 0-1,1 1 0,-1-1 0,1 1 0,-1-1 1,-1 7-1,0-2-1,0 0 0,0-1 1,0 1-1,-2 0 0,1-1 0,-1 0 1,0 1-1,0-1 0,-1 0 0,0-1 1,-1 1-1,0-1 0,0 1 0,0-2 1,-1 1-1,-9 8 0,5-8 6,1-1-1,-1 0 1,0 0-1,-1-1 1,1-1-1,-1 1 0,0-2 1,0 0-1,-1 0 1,1-1-1,0 0 1,-1-1-1,0 0 1,1-1-1,-1 0 1,1-1-1,-1 0 1,1-1-1,-1 0 0,1-1 1,0 0-1,0-1 1,0 0-1,-16-10 1,25 13-48,1 1 0,0-1 0,-1 0 0,1 1 0,0-1 0,-1 0 1,1 0-1,0 0 0,0 0 0,0 0 0,0 0 0,0-1 0,0 1 0,0 0 0,0-1 1,1 1-1,-1 0 0,0-1 0,1 1 0,-1-1 0,1 1 0,-1-1 0,1 1 0,0-1 0,0 1 1,0-1-1,0 1 0,0-1 0,0 1 0,0-1 0,0 1 0,0-1 0,1 1 0,-1-1 1,1 1-1,-1-1 0,1 1 0,0-1 0,-1 1 0,1 0 0,0-1 0,0 1 0,0 0 1,0 0-1,0 0 0,0 0 0,1-1 0,5-4-260,-1 1 1,1 1-1,-1-1 1,1 1-1,1 0 1,-1 1-1,13-5 1,6 0-2143,0 2 1,35-5-1,6 4-5004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4:52.0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237 58 8724,'17'-48'6227,"-15"39"-4445,-11 33-1699,-19 47-87,-45 79 1,18-40-22,-36 67-2819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0:43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812 96 9524,'-2'-4'448,"1"0"-1,0 0 0,-1 0 0,0 0 1,0 0-1,0 1 0,0-1 1,-1 0-1,1 1 0,-1 0 0,0 0 1,0 0-1,-7-6 0,4 5-198,0-1-1,-1 1 1,0 0 0,0 1-1,0 0 1,0 0 0,-14-4-1,16 6-235,0-1 0,1 1 0,-1 0-1,0 1 1,0-1 0,0 1 0,0-1 0,1 2-1,-1-1 1,0 0 0,0 1 0,0 0 0,0 0-1,1 1 1,-1-1 0,0 1 0,1 0 0,0 0-1,-1 0 1,1 1 0,0-1 0,0 1 0,0 0-1,0 1 1,1-1 0,-1 0 0,-3 6 0,4-1-59,0 0 1,0 0-1,1 0 1,0 0 0,1 0-1,-1 1 1,2-1-1,-1 1 1,1-1-1,0 0 1,1 1 0,0-1-1,1 1 1,-1-1-1,1 0 1,1 0-1,6 15 1,-7-18-36,0 1 1,1 0-1,-1-1 0,1 1 0,0-1 1,1 0-1,0 0 0,-1 0 0,1 0 1,1-1-1,-1 0 0,1 0 0,0 0 1,0 0-1,0-1 0,0 1 1,0-1-1,1-1 0,0 1 0,-1-1 1,1 0-1,0 0 0,0-1 0,11 2 1,-15-3 79,0 0-1,0 0 1,-1 0 0,1-1 0,0 1 0,0 0 0,-1-1 0,1 1 0,0-1 0,0 0 0,-1 0-1,1 1 1,-1-1 0,1 0 0,-1 0 0,1-1 0,-1 1 0,1 0 0,-1 0 0,0-1 0,2-2-1,-1 0 37,0 1-1,0-1 1,-1 0-1,1 0 1,-1 0-1,0 0 0,0 0 1,-1 0-1,1-6 1,-1-9 352,0 1 1,-2 0-1,-5-26 1,6 38-196,-1-6 86,-2-10 401,7 34-590,3 12-126,10 41 76,-3 1-1,-3 0 1,3 133 0,-13-181 11,-1 1 1,-1-1 0,-1 1 0,-1-1 0,0 0-1,-1 0 1,-1-1 0,-1 1 0,0-1 0,-2-1-1,0 1 1,0-2 0,-2 1 0,0-1 0,0-1-1,-1 0 1,-1 0 0,-1-2 0,-20 16 0,16-15-13,-2-1 1,1-1-1,-2-1 1,1 0-1,-2-2 1,1-1 0,-1 0-1,0-2 1,0 0-1,-39 2 1,36-5-107,-1-1 0,1-2 0,-1-1 1,1-1-1,-1-1 0,1-1 0,1-1 1,-1-1-1,-30-14 0,49 19 82,1-1 0,0 1 0,0-1 1,0-1-1,0 1 0,1-1 0,-1 1 0,1-1 0,0-1 0,0 1 0,-5-7 0,7 8-217,1 0-1,-1 0 0,1 0 0,0-1 0,0 1 1,0 0-1,0 0 0,0-7 0,0 6-528,1 0-1,0-1 1,1 1-1,-1 0 1,1 0-1,0 0 1,0-1 0,2-3-1,16-34-10280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0:44.4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333 236 8404,'-5'-19'1064,"0"0"0,-1 1 0,-1-1 1,-1 1-1,-18-30 0,21 41-972,1 0-1,-1 0 1,-1 0 0,1 1-1,-1-1 1,0 1 0,0 1-1,-1-1 1,0 1 0,0 0-1,0 1 1,0 0-1,-1 0 1,0 0 0,-14-4-1,19 8-63,-1-1 0,0 0-1,0 1 1,0 0-1,1 0 1,-1 0-1,0 0 1,0 1-1,0-1 1,1 1-1,-1 0 1,0 0-1,1 0 1,-1 1 0,1-1-1,-1 1 1,-3 2-1,2 0-14,0 1-1,0-1 1,0 1-1,0 0 0,1 0 1,0 0-1,0 0 1,0 1-1,-3 7 1,0 3-16,0 0 0,1 0 0,1 1 0,0-1 0,1 1 1,-2 31-1,5-31 3,1-1 1,0 1-1,2 0 1,0-1-1,1 1 0,7 24 1,-8-33-6,0-1 0,1 0 0,0 0 0,1 0 0,-1 0 0,1 0 1,1-1-1,-1 1 0,1-1 0,0 0 0,0-1 0,1 1 0,0-1 0,0 0 0,0-1 1,8 5-1,-9-7-1,0 0 1,0-1-1,0 0 1,0 0-1,0-1 1,0 1-1,0-1 1,0 0-1,0-1 1,0 1 0,0-1-1,0 0 1,0 0-1,0 0 1,0-1-1,0 0 1,-1 0-1,1 0 1,-1-1-1,1 1 1,-1-1-1,0 0 1,0 0 0,5-5-1,1-1 12,0 0 1,-1 0-1,0-1 0,0 0 0,-1-1 1,0 0-1,-1 0 0,7-16 1,-7 9 43,-2-1-1,0 0 1,-2 0 0,3-35 0,-2-41 1130,-4 94-1057,-16 300 459,0 21-321,16-253-278,-2-34-385,2 1 0,2-1 0,1 1 0,10 45 0,-13-77-71,1 0 0,-1 0 1,1 0-1,0-1 0,0 1 1,0 0-1,0 0 0,0-1 1,0 1-1,0 0 0,0-1 1,1 1-1,-1-1 0,1 0 1,-1 1-1,3 0 0,13 5-8539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0:44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50 8836,'-1'-26'6385,"11"11"-4443,-7 13-1926,-1 1-1,1 0 1,-1 0-1,1 0 1,-1 1-1,1-1 1,0 1-1,-1-1 0,1 1 1,0 0-1,0 0 1,-1 0-1,1 0 1,0 1-1,3 0 1,0 0-8,1 0 0,-1 1 1,0 0-1,0 0 1,-1 0-1,1 1 0,0 0 1,-1 0-1,1 0 1,-1 1-1,0 0 0,0 0 1,4 5-1,-6-7 5,-1 1 0,0 0 0,0 0 1,0 0-1,0 0 0,0 0 0,-1 0 0,1 0 0,-1 1 0,0-1 0,0 0 1,0 1-1,0-1 0,-1 1 0,1 0 0,-1-1 0,0 1 0,0-1 0,0 1 1,-1-1-1,1 1 0,-1 0 0,0-1 0,-1 4 0,-8 15 170,0-1 0,-2 0 1,0-1-1,-1 0 0,-27 31 0,-29 42 340,68-91-517,0 0-1,-1-1 0,1 1 0,0 0 1,0 0-1,0 1 0,0-1 1,0 0-1,1 0 0,-1 0 0,1 1 1,-1-1-1,1 0 0,0 0 1,0 1-1,0-1 0,0 0 1,0 1-1,0-1 0,1 0 0,-1 0 1,1 1-1,1 2 0,0-3-9,0 0-1,0 0 1,0 0-1,0 0 0,0 0 1,0-1-1,0 1 1,1-1-1,-1 0 0,1 0 1,-1 1-1,1-2 1,-1 1-1,1 0 0,0 0 1,4 0-1,10 1-186,0-1 0,0-1 0,1 0-1,32-6 1,40-14-2080,-32-2-5076,-27 8-1590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0:45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45 7828,'56'-45'6066,"-62"55"-5526,1 1 0,0-1 0,1 1-1,-4 14 1,3-10-261,-14 38 127,2 2-1,3 0 1,2 1 0,2 0 0,-3 103 0,12-135-473,2 1 0,0-1 0,2 0 0,1 0 0,1-1 0,1 1 0,1-1 0,0 0 0,2-1 0,1 0 0,1 0 0,1-1 0,0 0 0,2-1 0,0-1 0,23 24 0,-31-37-253,0 0-1,1 0 0,-1-1 0,1 0 1,1 0-1,7 4 0,-10-7-521,-1-1 1,1 1-1,0-1 0,-1 0 0,1 0 0,0 0 0,7 0 0,20-3-8330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0:45.5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21 10469,'0'-1'177,"0"1"0,-1-1-1,1 1 1,-1-1 0,1 1 0,0-1 0,-1 0 0,1 1 0,0-1 0,0 0 0,0 1-1,0-1 1,-1 0 0,1 1 0,0-1 0,0 0 0,0 1 0,0-1 0,0 0-1,1 0 1,-1 1 0,0-1 0,0 0 0,0 1 0,1-1 0,-1 1 0,0-1 0,1 0-1,19 0 990,-10 2-1301,35 2 321,1 2-1,-1 2 1,0 2 0,83 29-1,-125-37-171,0 0-1,0 0 0,-1 1 1,1-1-1,0 1 0,-1-1 1,1 1-1,-1 0 0,1 0 1,-1 0-1,0 0 0,0 1 1,0-1-1,0 0 0,0 1 1,-1 0-1,1-1 0,-1 1 1,0 0-1,1 0 0,-1 0 1,-1 0-1,1 0 1,0 0-1,-1 0 0,1 0 1,-1 0-1,0 0 0,0 0 1,0 0-1,0 0 0,-1 0 1,1 0-1,-1 0 0,0 0 1,0 0-1,0 0 0,0 0 1,-3 3-1,-5 12 113,0 0 0,-2-1 0,0-1-1,-24 28 1,33-42-117,-192 202 978,192-202-979,0 1 0,0-1 1,0 0-1,0 1 0,0-1 1,1 1-1,-1 0 0,1 0 1,-1-1-1,1 1 0,0 0 1,0 0-1,0 0 0,1 0 1,-1 0-1,1 0 0,0 0 1,0 1-1,0-1 0,0 0 1,0 0-1,0 0 0,1 0 1,0 0-1,0 0 0,0 0 1,2 5-1,0-3-8,1 0 0,0 0 0,0-1 0,1 0 0,-1 1-1,1-1 1,0-1 0,0 1 0,0-1 0,1 0 0,-1 0 0,1 0 0,7 2 0,4 1-89,-1-1 0,1-1 0,1-1 0,-1 0 0,34 1-1,20-5-1272,-2-4-4070,-43 3 1830,3-1-5399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0:45.9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34 10501,'-1'0'238,"0"-1"1,0 0 0,1 0 0,-1 0-1,0 0 1,1 1 0,-1-1-1,1 0 1,-1 0 0,1 0-1,-1 0 1,1 0 0,-1-1-1,1 1 1,0 0 0,0 0 0,0 0-1,0 0 1,-1 0 0,1 0-1,1 0 1,-1-1 0,0 1-1,0 0 1,0 0 0,1-1-1,1 1-187,0 0-1,0 0 1,0 1-1,0-1 0,0 0 1,0 1-1,0 0 1,0-1-1,1 1 0,-1 0 1,0 0-1,0 0 1,0 0-1,3 1 0,1 0-39,-1-1-1,1 1 1,-1 1-1,0-1 1,1 1-1,-1-1 1,0 1-1,0 1 0,0-1 1,0 1-1,-1 0 1,1 0-1,-1 0 1,0 1-1,0 0 1,0 0-1,0 0 0,0 0 1,-1 0-1,0 1 1,0-1-1,0 1 1,0 0-1,-1 0 1,0 0-1,0 0 0,0 0 1,1 11-1,-1-5 19,0-1 0,0 1 0,-1 0 1,-1 0-1,0-1 0,0 1 0,-1 0 0,-1 0 0,0-1 0,0 1 0,-1 0 0,0-1 0,-8 18 0,-30 28 411,32-45-304,1 0 0,-1 0 0,-6 14 1,15-25-137,0 1 0,-1 0 0,1 0 0,-1 0 0,1-1 0,0 1 0,0 0 0,0 0 0,-1 0 0,1-1 0,0 1 1,0 0-1,0 0 0,0 0 0,0 0 0,0-1 0,1 1 0,-1 0 0,0 0 0,0 0 0,0-1 0,1 1 0,-1 0 0,1 0 1,-1 0-1,0-1 0,2 2 0,22 10-135,38-5-337,-56-7 399,29 1-731,0-2 0,60-9 0,-66 4-2931,49-15 0,-19-2-5085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0:46.3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231 0 10309,'3'16'4215,"7"11"-3519,0 2-570,10 42 367,-4 0 0,-3 1 1,-3 1-1,1 100 0,-11-139-484,-1 0-1,-3-1 1,0 0-1,-2 0 1,-2 0 0,-1 0-1,-1-1 1,-2-1-1,-1 0 1,-1-1-1,-34 53 1,29-58-407,0 0 1,-41 38-1,-16 2-8003,56-48 96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0:46.7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538 292 7331,'42'2'4716,"-37"-2"-2038,-18 0-1091,-3 0-1553,-152 7 1228,112-2-1278,-1-3-1,0-2 0,0-2 1,-67-12-1,122 14-25,1 0 0,-1 0 0,0-1 0,1 1 0,-1 0 0,1 0 0,-1-1 0,1 1 0,-1-1 0,1 1 0,-1-1 0,1 0 1,0 0-1,-1 1 0,1-1 0,0 0 0,0 0 0,-1 0 0,1 0 0,0-1 0,0 1 0,0 0 0,0 0 0,0-1 0,1 1 0,-2-3 0,2 3-25,1-1 1,-1 0-1,1 0 0,0 1 1,0-1-1,0 0 1,0 1-1,0-1 0,0 1 1,0-1-1,0 1 1,0-1-1,1 1 1,-1 0-1,0 0 0,1 0 1,0 0-1,1-1 1,15-10-595,1 2-1,30-14 1,-49 24 649,181-61-3953,-23 10 5495,-157 51-1469,-1 0-1,0 0 1,0 0 0,0 0 0,0 0 0,1 0 0,-1 0 0,0 0 0,0 0 0,0 0 0,0 0 0,1-1 0,-1 1 0,0 0 0,0 0 0,0 0 0,0 0 0,0 0 0,1 0 0,-1-1 0,0 1 0,0 0 0,0 0 0,0 0 0,0 0 0,0 0 0,0-1 0,0 1-1,0 0 1,1 0 0,-1 0 0,0-1 0,0 1 0,0 0 0,0 0 0,0 0 0,0 0 0,0-1 0,0 1 0,0 0 0,0 0 0,-1 0 0,1-1 0,0 1 0,0 0 0,0 0 0,0 0 0,0 0 0,0-1 0,0 1 0,0 0 0,0 0 0,-1 0 0,1 0-1,0 0 1,0 0 0,0-1 0,0 1 0,0 0 0,-1 0 0,-17-9 1409,-26-5-400,-18 0-433,-91-18 534,132 29-2400,-1 1-1,-35 2 1,57 0 1014,-1 0 0,1 0 1,0 0-1,-1 0 1,1 0-1,0 0 1,-1 0-1,1 0 1,-1 0-1,1 0 1,0 0-1,-1 0 1,1 0-1,0 0 0,-1 1 1,1-1-1,0 0 1,-1 0-1,1 0 1,0 1-1,-1-1 1,1 0-1,0 0 1,0 1-1,-1-1 0,1 0 1,0 0-1,0 1 1,0-1-1,-1 0 1,1 1-1,0-1 1,0 0-1,0 1 1,0 0-1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0:59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4013 55 3570,'17'-4'2377,"-16"2"-2652,-7 0 366,10-7-258,7-18 2710,-16 18-1056,-15 11-468,-18 10-504,-37 19 0,53-20-425,-1-2 1,1 0-1,-2-2 0,1 0 0,-1-2 1,-31 4-1,-23-8-14,-1-3 0,1-4 0,-154-32 0,213 35-76,-1 1 1,0 0-1,1 1 1,-1 2-1,-23 2 0,-100 23 13,56-9 23,56-12-25,-46 8 54,-124 6 0,175-19-52,0-1 0,0-1 0,0-1 0,0-1 0,1-2 0,0 0 1,0-2-1,-43-19 0,46 16-7,-9-5 12,-62-21 0,80 33-20,0 1 1,1 1-1,-1 0 0,0 1 0,0 0 1,0 1-1,0 0 0,-21 4 0,-173 40-26,127-24 50,-153 16 0,178-34-14,1-3 0,0-2 0,-1-2 0,2-3 0,-71-19 0,65 16-21,0 2 0,-1 2-1,1 4 1,-1 2 0,0 2-1,-76 12 1,-173 7 394,51-5-3643,242-14-428,2 0-2641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1:05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2251 9 7235,'0'-6'3765,"-10"8"-1584,-30 18-1057,-43 35-1279,70-46 201,0 0-1,-1-1 0,1-1 0,-2-1 0,1 0 0,-1 0 0,1-1 0,-1-1 0,-1-1 0,1 0 0,0-1 1,-32 0-1,-12-3-23,1-3 0,-63-12 1,97 13-18,2-1 11,1-1 0,0 0 0,1-2 0,-1 0 0,1-2 0,1 0 1,-33-21-1,46 27 0,0 1 0,-1 0 1,1 0-1,0 0 1,-1 0-1,1 1 1,-1 0-1,1 1 0,-1-1 1,1 1-1,-1 1 1,0-1-1,1 1 1,-1 0-1,1 0 0,-13 5 1,-10 5 45,1 0 1,-39 22-1,28-13 13,30-16-58,1-1 0,-1 0-1,0 0 1,-1-1 0,1-1 0,0 1 0,-1-1-1,1-1 1,0 0 0,-1 0 0,1-1 0,0 0-1,-19-5 1,-6-4 13,-1-2 0,-45-23 0,48 20-16,-59-19-1,64 28-16,0 1 0,-1 1-1,1 2 1,-36 0 0,-109 16 1,-15-1 39,155-15-33,-1-1 1,-61-15 0,52 9-403,38 11-1356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4:52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 8596,'4'-16'3763,"-1"13"-1760,5 24-1121,0 7-743,28 64-306,4-2 0,93 155-1,-107-213-6731,-14-20-1067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1:15.5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2350 5 5763,'-1'0'74,"1"0"0,0 0 0,0 0 0,0 0 0,0 0 1,0 0-1,0 0 0,0 0 0,-1-1 445,1 1-445,0 0 0,0 0 1,0 0-1,0 0 0,0 0 0,0 0 0,0 0 0,0 0 1,0-1-1,-1 1 0,1 0 0,0 0 0,0 0 0,0 0 0,0 0 1,0 0-1,0 0 0,0-1 0,0 1 0,0 0 0,0 0 1,1 0-1,-1 0 0,0 0 0,0 0 0,0 0 0,0-1 0,0 1 1,0 0 444,0 0-445,0 0 0,1 0 0,-1 0 0,0-1 0,0 1 1,0 0-1,0 0 0,-18 1 1137,-26 5-845,-229 52 517,-2-12-1,-336 12 0,389-45-586,-225 5 123,342-19-413,0-4 0,-127-24 1,215 24-1166,31 2-4255,-10 2 4399,14-3-6551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1:25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374 1 7027,'57'13'6014,"-94"-5"-4558,-327 6-891,354-14-564,-10 2-6,27 3-6,31 6-5,19-2 3,0-3 0,1-2 0,0-2 1,99-11-1,-151 7-36,-10 1 7,-26-1-78,-43 1-651,-60 4-6720,94-2 1013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1:25.8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18 653 8404,'-3'-8'616,"0"1"0,0 0 0,1-1 0,0 0 0,0 1 1,1-1-1,0 0 0,0-12 0,2 6-329,0 0 1,0 0-1,2 0 1,4-17-1,4-4-181,2 0 0,30-55-1,-26 58 28,2 0 1,1 1-1,1 1 0,36-37 0,-44 53-57,1 0 0,0 2-1,0 0 1,2 0 0,-1 1 0,1 1 0,1 1-1,0 0 1,0 2 0,24-9 0,-35 15-64,-1-1 1,0 1-1,0 0 1,1 1-1,-1-1 1,0 1 0,1 0-1,-1 0 1,1 1-1,-1-1 1,0 1 0,1 1-1,-1-1 1,0 1-1,0 0 1,0 0 0,5 3-1,-5-1-3,1 0 0,0 0 1,-1 1-1,0 0 0,0 0 0,0 1 0,-1-1 0,0 1 1,0 0-1,0 0 0,3 10 0,1 4 3,0 0 1,-2 1-1,-1-1 0,-1 1 1,0 1-1,-2-1 0,1 33 0,-4-21 5,-1 1-1,-2 0 0,-1-1 0,-14 51 1,16-71-12,-1-1 1,0 0-1,-1 0 1,-1 0 0,0 0-1,0-1 1,-1 0-1,0 0 1,-1-1 0,-1 0-1,1 0 1,-2-1 0,1 0-1,-20 14 1,19-18 1,-1 0 0,1-1 0,-1-1 0,0 1 1,0-2-1,-1 0 0,1 0 0,0-1 0,-1 0 0,1-1 1,-1 0-1,1-1 0,-1 0 0,1-1 0,0 0 0,0-1 1,0 0-1,0-1 0,0 0 0,1-1 0,-11-5 0,13 6-4,1 0-1,0-1 0,0 0 0,0 0 0,0 0 1,1-1-1,-1 0 0,1 0 0,1 0 0,-1-1 1,1 0-1,1 0 0,-1 0 0,1-1 0,0 0 1,1 0-1,0 0 0,0 0 0,1 0 0,0 0 1,0-1-1,1 1 0,0-1 0,0 1 0,1-1 1,0 1-1,1-1 0,2-11 0,-2 16-2,0 0-1,0 0 1,1 0 0,0 0-1,-1 0 1,1 0-1,1 1 1,-1-1 0,0 1-1,1-1 1,0 1-1,0 0 1,0 0-1,0 0 1,4-2 0,0 1 1,0-1 1,0 1 0,1 1 0,-1-1-1,1 1 1,0 1 0,9-3 0,13 0-130,-1 1 1,1 2 0,36 1-1,-58 1 38,82 2-2240,-30 2-3805,-18 2-2816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1:26.5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43 9764,'-3'-1'3698,"10"-2"-1537,27-5-1000,48-6-1345,-61 12 238,92-8 114,149 5-1,-262 6-163,-1-1 0,1 0 0,0 0 0,-1 0 0,1 0 1,0 1-1,-1-1 0,1 0 0,0 0 0,-1 1 0,1-1 0,0 0 0,0 1 0,-1-1 0,1 0 0,0 1 0,0-1 0,0 0 0,-1 1 1,1-1-1,0 0 0,0 1 0,0-1 0,0 1 0,0-1 0,0 0 0,0 1 0,0-1 0,0 0 0,0 1 0,0-1 0,0 1 0,0-1 1,0 0-1,0 1 0,0-1 0,0 1 0,0-1 0,1 0 0,-1 1 0,0-1 0,0 0 0,0 1 0,1-1 0,-1 0 0,0 0 0,1 1 0,-1-1 1,0 0-1,0 1 0,1-1 0,-1 0 0,0 0 0,1 0 0,-1 0 0,1 1 0,-1-1 0,0 0 0,1 0 0,-1 0 0,0 0 0,1 0 1,-1 0-1,1 0 0,-1 0 0,0 0 0,1 0 0,-33 26 216,26-22-175,-118 79 514,-25 17-77,133-87-428,0 1 0,0 1 0,2 0 0,0 1 0,0 1 0,-13 22 0,25-36-47,0 0 0,0 0 0,0 0 0,1 0 0,-1 0 0,1 0 0,0 0 0,0 1 0,0-1 0,0 1 0,0-1 0,1 0 0,0 1 0,0-1 0,0 1 0,0-1 0,0 1 0,1-1 0,-1 1 0,1-1 0,0 1 0,0-1 0,3 6 0,-1-5 3,1 1 0,0-1 0,0 0 0,0 0 0,0 0 0,1-1-1,-1 0 1,1 0 0,0 0 0,0 0 0,0-1 0,0 0 0,11 3 0,31 8 25,2-3 0,-1-2 1,1-2-1,90-1 0,-22-1-1153,-113-4 736,6 0-1654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1:27.1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58 8612,'21'-33'6282,"3"14"-3979,-20 18-2255,0-1-1,0 2 0,0-1 0,0 0 0,0 1 0,0 0 1,0 0-1,0 0 0,0 0 0,0 1 0,0 0 1,0 0-1,0 0 0,0 0 0,6 3 0,-5-3-34,0 1 0,-1 0 0,1 0 0,-1 0 0,1 0 0,-1 1 0,0 0 0,0 0 0,0 0 0,-1 0 0,1 0 0,0 1 0,-1 0 0,0-1 0,0 1 0,0 1 0,-1-1 0,1 0 0,-1 1 0,0-1 0,0 1-1,-1-1 1,1 1 0,-1 0 0,0 0 0,-1 0 0,1 0 0,-1 0 0,0 5 0,-1 0-3,0 1 0,-1-1 0,-1 0 1,0 0-1,0 0 0,-1 0 0,0 0 0,0-1 0,-1 1 0,-1-1 0,1 0 0,-14 15 0,0-5 9,-1-1-1,0 0 1,-1-2-1,-1 0 0,-1-1 1,-35 17-1,-29 19 94,86-51-109,-1 1 1,1-1-1,0 1 1,0 0-1,0-1 1,0 1-1,0 0 1,0 0-1,0-1 1,0 1 0,0 0-1,0 0 1,0 0-1,0 0 1,1 1-1,-1-1 1,0 0-1,1 0 1,-1 0-1,1 0 1,-1 1-1,1-1 1,0 0 0,-1 0-1,1 1 1,0-1-1,0 0 1,0 1-1,0 1 1,1-1 0,1 0 0,-1 0 1,1 0-1,-1-1 0,1 1 0,-1 0 1,1-1-1,0 0 0,0 1 0,0-1 1,0 0-1,0 0 0,0 0 0,0 0 1,3 1-1,13 4 22,0-1 1,37 5-1,-17-4-35,1-2-1,-1-2 1,1-1 0,0-2-1,68-11 1,-80 1-1523,-14-3-6311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1:33.2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607 1502 8436,'2'-7'818,"0"0"0,0 0 1,0-1-1,-1 1 0,0-11 0,-5-73-586,1 57 277,-3-60-68,-36-403 682,35 448-1042,-1 1 0,-3 1 0,-3 0 0,-1 0 0,-35-74 0,38 98 14,0 1-1,-2 0 1,0 1-1,-1 1 1,-2 0-1,0 1 1,0 1 0,-2 1-1,0 0 1,-1 1-1,-1 2 1,-38-22-1,57 39-110,1-1 0,-1 1 0,1 0 0,0-1 0,-1 1 0,1 0 0,0 0-1,1 0 1,-2 6 0,-5 15-60,-13 10 87,-41 56 1,39-60-4,1 1 1,-20 40-1,29-37-21,11-32 9,1 0 0,-1-1-1,1 1 1,-1-1 0,1 1 0,0 0 0,0-1 0,0 1 0,0 0-1,0-1 1,0 1 0,1-1 0,-1 1 0,0 0 0,1-1-1,0 1 1,-1-1 0,1 1 0,1 1 0,19-55-60,138-329 48,-158 378 17,0-1 0,0 1 0,1 0-1,-1 0 1,1-1 0,0 1 0,0 0 0,0 1 0,0-1 0,0 0 0,1 1 0,-1-1 0,1 1 0,0 0 0,-1-1 0,1 2 0,0-1-1,0 0 1,0 0 0,7-1 0,-6 2 1,0 1-1,0 0 1,1 0-1,-1 1 1,0-1-1,0 1 1,1 0-1,-1 0 1,0 0-1,0 1 1,0-1 0,0 1-1,0 0 1,-1 0-1,1 0 1,6 6-1,54 36-122,93 48-1,-52-46-2834,-32-19-2046,2-2-3826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1:35.3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0 113 9396,'3'-6'446,"0"0"0,0 0 0,0 0 0,1 1 0,-1-1 0,1 1 0,1 0 0,-1 0 0,1 0 0,7-5 0,-5 4-281,0 1-1,1 0 0,0 0 0,0 1 0,0 0 0,0 0 1,16-4-1,-21 7-162,0 0 0,0 0 0,1 0 0,-1 0 0,1 1 0,-1-1-1,0 1 1,1 0 0,-1 0 0,1 0 0,-1 0 0,1 1 0,-1 0 0,0-1 0,1 1 0,-1 0 0,0 1 0,0-1 0,1 1 0,-1-1 0,0 1 0,-1 0 0,1 0 0,0 0 0,0 0 0,-1 1 0,1-1 0,-1 1 0,0-1 0,0 1-1,0 0 1,0 0 0,0 0 0,-1 0 0,0 0 0,1 1 0,-1-1 0,0 0 0,0 0 0,-1 1 0,1-1 0,-1 1 0,1-1 0,-1 1 0,-1 4 0,1 5 13,-1 0 0,-1 1-1,0-1 1,-1 0 0,0 0 0,-1-1 0,0 1 0,-1-1-1,-1 0 1,0 0 0,0 0 0,-1-1 0,-1 0 0,0 0-1,-18 18 1,26-29-8,0 0-1,-1 0 1,1 0-1,0 0 1,0-1-1,0 1 1,0 0-1,0 0 1,0 0-1,0 0 1,0 0-1,0 0 1,0 0-1,-1-1 1,1 1-1,0 0 1,0 0-1,0 0 1,0 0-1,0 0 1,0 0-1,0 0 1,-1 0-1,1 0 1,0 0-1,0 0 1,0 0-1,0 0 1,0 0-1,-1 0 1,1 0-1,0 0 1,0 0-1,0 0 1,0 0-1,0 0 1,0 0-1,-1 0 1,1 0-1,0 0 1,0 0-1,0 0 0,0 0 1,0 0-1,-1 1 1,11-26 90,19-30-93,8 5 5,-25 36 16,-1 0 0,-1 0 0,-1-1 0,0 0 0,-1-1 0,9-21 1,-19 54 128,1 1 1,0-1-1,1 1 1,5 32 0,-4-40-162,0 0 1,1 0 0,0-1 0,0 1 0,1-1 0,0 1-1,1-1 1,0 0 0,1-1 0,-1 1 0,2-1-1,-1 1 1,1-2 0,10 11 0,-12-15-89,1 0 0,0 0 0,0 0 0,0-1 0,0 0 0,1 0 0,-1 0 0,0-1 0,1 0 1,-1 0-1,1 0 0,0 0 0,-1-1 0,7-1 0,-3 1-986,1-1 1,-1-1-1,0 1 1,0-2-1,0 1 0,0-1 1,14-7-1,4-5-6042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1:35.7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48 8484,'1'-3'251,"-1"1"0,1 0 1,0 0-1,-1-1 0,1 1 0,0 0 0,0 0 1,0 0-1,1 0 0,-1 0 0,1 0 0,-1 1 1,1-1-1,-1 0 0,1 1 0,0-1 1,0 1-1,0 0 0,3-3 0,-1 3-160,-1-1 0,0 1 0,0 0 0,1 0 0,-1 1 0,1-1 0,-1 1 0,1-1 0,-1 1 0,1 0 0,-1 0 0,6 1 0,-7 0-89,1-1-1,-1 0 1,0 1-1,1 0 1,-1-1 0,0 1-1,0 0 1,1 0 0,-1 0-1,0 0 1,0 1 0,0-1-1,0 1 1,-1-1-1,1 1 1,0 0 0,-1-1-1,1 1 1,-1 0 0,1 0-1,-1 0 1,0 0 0,0 0-1,0 0 1,0 1 0,0-1-1,-1 0 1,1 1-1,-1-1 1,1 0 0,-1 1-1,0-1 1,0 0 0,0 1-1,0-1 1,0 0 0,0 1-1,-1-1 1,1 1-1,-1-1 1,0 0 0,-1 4-1,-4 6 39,0 1 0,-1-1 0,0-1 0,-1 1 0,-1-1 0,1-1 0,-2 1 0,1-1 0,-13 9-1,-37 43 152,59-62-190,0 0 1,-1 1-1,1-1 1,0 1-1,0-1 1,-1 0-1,1 1 1,0-1-1,0 1 1,0-1-1,0 1 1,-1-1-1,1 0 1,0 1-1,0-1 1,0 1-1,0-1 0,0 1 1,0-1-1,0 1 1,0-1-1,1 1 1,-1-1-1,0 0 1,0 1-1,0-1 1,0 1-1,0-1 1,1 0-1,-1 1 1,0-1-1,0 1 0,1-1 1,-1 0-1,0 1 1,1-1-1,-1 0 1,0 1-1,1-1 1,0 0-1,25 11 23,31-2 20,125-3-43,-106-12-7421,-67 5-624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1:36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416 19 7091,'4'-2'5548,"-22"-3"-4086,-28-4-1354,7 7-19,0 2-1,0 1 0,1 3 1,0 1-1,-1 1 0,2 3 1,-49 16-1,116-30-8142,-14-3 1208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1:36.7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8132,'3'59'7006,"9"22"-4638,10 3-4682,-18-75 1140,0 1 1,0-1-1,1 0 1,0 0-1,10 12 0,-3-9-6960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08.9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1 229 7892,'3'-14'408,"1"0"0,0 1 0,1 0 0,1 0 0,0 0 0,0 0 0,2 1 1,-1 0-1,2 1 0,-1-1 0,2 2 0,-1-1 0,13-8 0,-16 13-373,1 1-1,0 0 1,0 1-1,0-1 0,1 2 1,-1-1-1,1 1 0,0 0 1,0 0-1,0 1 1,0 0-1,1 1 0,-1 0 1,0 0-1,1 1 1,-1 0-1,1 0 0,-1 1 1,0 0-1,1 1 0,-1-1 1,0 2-1,9 2 1,0 3-7,1 0 1,-1 0-1,-1 2 0,0 0 1,0 1-1,-1 0 1,0 2-1,-1-1 1,-1 2-1,0 0 1,19 26-1,-31-38-23,1 0-1,-1 0 1,0 0-1,0 0 1,0 1-1,0-1 1,0 0-1,0 1 1,-1-1-1,1 0 1,-1 1-1,0-1 1,1 1-1,-1-1 1,0 1-1,0-1 1,-1 1-1,1-1 1,0 1-1,-1-1 1,0 0-1,1 1 1,-2 2-1,-1-2 6,1 0 1,-1 1-1,1-1 0,-1 0 0,0 0 0,0-1 1,-1 1-1,1-1 0,0 0 0,-1 1 0,1-1 1,-8 2-1,-5 2 25,0-1 0,0 0 0,0-1 0,0-1 0,-31 1 0,29-3-1,0-2 1,0-1-1,-36-7 1,45 7-194,1 0 1,-1 0-1,1-1 0,0-1 1,-1 1-1,2-1 0,-1-1 1,0 0-1,-13-10 0,15 6-1987,7 2-2217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22.3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23 9588,'-4'-19'4092,"14"16"-2099,-6 4-1908,-1-1 1,0 2-1,1-1 1,-1 0-1,0 1 1,0-1-1,0 1 1,0 0-1,2 3 1,10 8 51,0 2 1,-2 0-1,0 0 1,0 1 0,-2 1-1,0 0 1,-1 0-1,-1 1 1,0 1-1,-1-1 1,-1 2 0,-1-1-1,-1 0 1,-1 1-1,3 24 1,-5-18-112,0 0 0,-2 1-1,-1-1 1,-1 0 0,-1 1 0,-2-1-1,0-1 1,-2 1 0,-1-1 0,-1 0-1,-14 28 1,11-30-179,-2 0 0,0-1 0,-1-1 0,-1 0-1,-28 26 1,-4-3-2926,-3-4-3877,29-25-1112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4:52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549 6 9540,'-18'-6'5022,"-18"8"-5005,24 0 414,-89 5 33,-201 5 568,274-13-1029,-23 0-3119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1:38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67 9556,'1'-2'241,"0"0"0,0-1 0,0 1-1,0 0 1,0 0 0,1 0-1,-1 0 1,1 0 0,-1 0 0,1 0-1,0 0 1,0 1 0,0-1-1,0 1 1,0-1 0,0 1 0,0 0-1,0 0 1,1 0 0,-1 0-1,5-1 1,60-14-902,-50 13 1066,-3 0-396,0 0-1,1 1 1,-1 1 0,1 0 0,-1 1-1,0 1 1,1 0 0,-1 1 0,0 1-1,21 6 1,-35-4 254,-10 4-77,-19 7 84,23-13-167,-94 60 691,89-56-734,1 1 0,0 1 0,1-1 0,0 2 1,0-1-1,1 1 0,-8 12 0,15-21-57,0 1 1,0-1-1,0 1 1,0-1-1,1 1 1,-1 0-1,0 0 1,1-1-1,-1 1 1,1 0-1,0 0 1,0 0-1,-1-1 0,1 1 1,0 0-1,0 0 1,1 0-1,-1 0 1,0-1-1,1 1 1,-1 0-1,1 0 1,1 2-1,0-1 0,0-1 1,0 0-1,0 0 0,0 0 1,0 0-1,0 0 0,1 0 0,-1 0 1,1-1-1,0 1 0,-1-1 1,1 0-1,3 1 0,9 3 11,1-1 0,-1-1-1,1-1 1,18 1-1,142 0-677,-101-5-7310,-56 2-358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1:38.9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 10453,'-4'72'6269,"0"41"-5595,4-101-706,1 0-1,1-1 0,0 1 0,0 0 0,1-1 0,1 0 0,7 17 0,7-6-221,-1-19-6327,-4-10-3701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1:39.3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49 10117,'0'-3'165,"0"1"0,0 0 1,1 0-1,-1 0 0,1 0 1,-1 0-1,1 0 1,0 0-1,0 0 0,0 0 1,0 0-1,0 1 0,1-1 1,-1 0-1,0 1 0,1-1 1,-1 1-1,1-1 1,0 1-1,-1 0 0,1-1 1,0 1-1,0 0 0,2-1 1,0 1-95,1 0 0,-1 0 0,0 1 0,1-1 0,-1 1 1,1 0-1,-1 0 0,1 0 0,-1 1 0,0-1 0,7 3 1,-3-1-82,1 0 1,-1 1 0,0 0 0,0 1 0,0 0 0,0 0-1,-1 0 1,1 1 0,-1 0 0,0 1 0,-1 0 0,7 6 0,-12-10 28,0 1 1,1-1-1,-1 1 0,0-1 1,0 1-1,-1-1 1,1 1-1,-1 0 1,1 0-1,-1-1 1,0 1-1,0 0 1,0-1-1,0 1 1,0 0-1,-1 0 1,1-1-1,-1 1 1,0 0-1,0-1 1,0 1-1,0-1 1,0 1-1,0-1 1,-1 0-1,1 1 1,-1-1-1,1 0 1,-1 0-1,-4 3 1,-7 8 172,0 0 1,-1-1-1,-24 15 1,20-14-20,13-10-134,0 1 1,1-1 0,0 1-1,0 0 1,0 0-1,0 0 1,1 1-1,-1-1 1,1 1-1,0 0 1,-2 7-1,4-10-33,0 0-1,1 1 0,0-1 0,-1 1 1,1-1-1,0 0 0,0 1 0,1-1 1,-1 1-1,0-1 0,1 0 0,0 1 1,-1-1-1,1 0 0,0 1 0,0-1 1,0 0-1,0 0 0,1 0 1,-1 0-1,1 0 0,-1 0 0,1 0 1,-1 0-1,1-1 0,0 1 0,0-1 1,3 3-1,6 3 8,0 1-1,1-2 1,0 1 0,0-2 0,0 0-1,0 0 1,1-1 0,23 5 0,37 1-1919,-1-5-4832,-31-2-1877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1:39.6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401 125 9252,'-11'-1'5306,"-24"0"-4838,15 1-119,-303 6-389,311-8-1338</inkml:trace>
  <inkml:trace contextRef="#ctx0" brushRef="#br0" timeOffset="1">209 0 8308,'2'14'6684,"-3"25"-7022,0-32 968,-1 33-701,0-6 399,2 0 0,4 42 0,-3-64-819,1-1 0,1 0 0,0 0 0,5 12 0,-5-16-398,0-1-1,1 0 0,0 1 0,0-1 1,0-1-1,0 1 0,9 7 0,12 8-5718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1:40.0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32 9780,'0'-1'144,"-1"0"-1,1 0 1,0 1-1,-1-1 1,1 0-1,0 0 1,0 0-1,0 0 0,0 1 1,0-1-1,0 0 1,0 0-1,0 0 1,0 0-1,0 1 1,0-1-1,1 0 0,-1 0 1,0 1-1,1-1 1,-1 0-1,0 0 1,1 1-1,-1-1 0,1 0 1,-1 1-1,1-1 1,-1 0-1,1 1 1,1-2-1,0 1-34,1 0-1,-1 0 1,1 0-1,-1 0 1,1 1-1,0-1 1,-1 1-1,1-1 1,-1 1-1,5 0 1,13 1-381,0 1 0,24 5 0,-27-4 714,2 0-432,-12-3-10,-1 0-1,0 1 0,1 0 1,-1 0-1,0 1 0,0 0 0,0 0 1,0 0-1,0 1 0,8 5 1,-13-7 9,0 0 1,-1 0-1,1 0 1,-1 1-1,1-1 1,-1 0-1,0 0 1,1 1-1,-1-1 1,0 0-1,0 1 1,0-1-1,0 0 1,0 1-1,0-1 1,0 0-1,0 1 1,-1-1-1,1 0 1,0 1-1,-1-1 1,1 0-1,-1 0 1,0 0-1,1 1 1,-1-1-1,0 0 1,0 0-1,-1 1 1,-28 38 421,25-34-344,-31 33 387,26-29-374,0 0 1,0 1-1,0 0 1,2 1-1,-1-1 0,2 2 1,-1-1-1,2 1 0,-6 14 1,11-24-96,0 0 1,1 0-1,-1 0 1,1 0-1,0 0 1,0 0-1,0 0 1,0 0-1,0 0 1,1 0-1,-1 0 1,1 0-1,0 0 1,0 0-1,0 0 1,0 0-1,1-1 1,-1 1-1,4 4 1,-2-3-13,1-1 0,-1 0 1,0-1-1,1 1 0,0-1 0,-1 1 1,1-1-1,0 0 0,0-1 0,0 1 1,1-1-1,5 2 0,4-1-174,1 1 0,0-2-1,0 0 1,0-1 0,0-1 0,0 0-1,15-3 1,37-17-7222,-38 9-1081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1:40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20 9732,'0'0'143,"0"-1"-1,-1 1 1,1 0-1,0-1 1,0 1-1,-1-1 0,1 1 1,0-1-1,0 1 1,-1-1-1,1 1 0,0-1 1,0 1-1,0-1 1,0 1-1,0-1 0,0 1 1,0-1-1,0 1 1,0-1-1,0 1 1,0-1-1,0 1 0,0-1 1,1 1-1,-1-1 1,0 1-1,0-1 0,0 1 1,1-1-1,-1 1 1,0 0-1,1-1 0,-1 1 1,0-1-1,1 1 1,-1 0-1,0-1 1,1 1-1,-1 0 0,1-1 1,-1 1-1,1 0 1,-1 0-1,1 0 0,0-1 1,1 1-31,1 0 0,0 1 0,0-1 0,0 1 0,-1-1 0,1 1 0,0 0 0,0 0 0,4 2 1,-1 0-164,0 0 0,0 0 0,-1 0 0,1 1 0,-1-1 0,0 1 0,0 1 0,0-1 0,-1 1 0,5 5 0,-7-6 59,-1-1-1,0 1 0,0 0 0,0-1 0,0 1 0,-1 0 0,1 0 1,-1 0-1,0-1 0,0 1 0,-1 0 0,1 0 0,-1-1 0,0 1 1,0 0-1,0-1 0,0 1 0,-1 0 0,-2 5 0,-5 6 63,-1-1-1,0 0 1,-16 17-1,18-22-13,-1 1-1,2 0 1,-1 1 0,-9 18-1,16-28-53,1 0 1,-1 1-1,1-1 0,-1 1 0,1-1 0,0 0 0,-1 1 0,1-1 0,0 1 0,0-1 0,0 1 0,0-1 0,0 1 0,0-1 0,1 0 0,-1 1 0,0-1 0,1 1 0,-1-1 0,1 0 0,-1 1 0,1-1 0,0 0 0,0 1 1,0 0-1,2 0-13,-1 0 1,0 0-1,1 0 1,-1-1 0,1 1-1,0-1 1,-1 1 0,1-1-1,0 0 1,0 0 0,5 1-1,3 0-119,1-1-1,0 0 1,0 0 0,0-2-1,15-1 1,34-12-1589,-3-12-4753,-19 0-2153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1:40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31 9973,'0'-1'166,"0"0"0,0 0 0,0-1 0,0 1 0,0 0 0,0 0 0,1 0 0,-1 0 0,0 0 0,1 0 0,-1-1 0,1 1 0,-1 0 0,1 0 0,-1 0 0,1 0 0,0 1 0,-1-1 0,1 0 0,0 0 0,0 0 0,0 0 0,0 1 0,0-1 0,0 0 0,0 1 0,0-1 0,0 1 0,2-1 0,1 0-79,-1 0-1,1 1 0,0 0 1,0 0-1,-1 0 1,1 0-1,0 0 1,0 1-1,6 1 0,0 1-132,-1 0 0,1 0 0,-1 1-1,0 0 1,0 1 0,0 0-1,8 6 1,-15-10 54,0 1-1,0-1 1,0 1-1,0 0 1,0-1-1,0 1 1,-1 0-1,1 0 1,-1 0-1,0 0 1,1 0-1,-1 1 1,0-1-1,0 0 1,0 0-1,-1 1 1,1-1-1,0 1 1,-1-1-1,0 1 1,1-1-1,-1 0 1,0 1-1,0-1 1,-1 1-1,1-1 1,0 1 0,-1-1-1,0 1 1,1-1-1,-1 0 1,0 1-1,0-1 1,0 0-1,-2 2 1,-5 6 67,0 0 1,-1-2 0,0 1 0,0-1 0,-21 14-1,-12 11 62,35-26-100,1-1 0,-1 2-1,1-1 1,0 1 0,1 0 0,0 0 0,-6 13 0,10-19-34,0 0 0,0 0 1,0 0-1,1 1 1,-1-1-1,1 0 0,0 1 1,0-1-1,0 0 0,0 1 1,0-1-1,0 0 0,1 1 1,-1-1-1,1 0 0,-1 0 1,1 1-1,0-1 0,0 0 1,0 0-1,0 0 0,0 0 1,0 0-1,1 0 0,-1 0 1,1-1-1,-1 1 1,1 0-1,0-1 0,0 1 1,0-1-1,0 0 0,0 1 1,0-1-1,0 0 0,2 1 1,13 5 3,0 0 1,0-1 0,0-1 0,0-1 0,1 0 0,34 2-1,30-4-1773,-4-7-4937,-42 1-1594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1:41.4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0 6451,'-45'5'8781,"-160"25"-7723,205-30-1056,0 1 1,0-1-1,0 0 1,1 0-1,-1 0 0,0 0 1,0 0-1,0 0 0,0 0 1,0 0-1,0 0 0,0 0 1,0 1-1,0-1 0,0 0 1,0 0-1,0 0 1,0 0-1,0 0 0,0 0 1,0 0-1,0 1 0,0-1 1,0 0-1,0 0 0,0 0 1,0 0-1,0 0 0,0 0 1,0 0-1,0 0 1,0 1-1,0-1 0,0 0 1,0 0-1,0 0 0,0 0 1,-1 0-1,1 0 0,0 0 1,0 0-1,0 0 0,0 0 1,0 0-1,0 1 1,0-1-1,0 0 0,20 5-29,30 3-88,277-5-640,-309-7 787,-27-5 39,-30-5 18,-13 4-115,0 1 0,-64-1 0,23 10-7366,82 0-820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1:43.0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85 10005,'0'-4'276,"0"0"1,0 1 0,0-1-1,1 0 1,-1 1 0,1-1-1,0 0 1,0 1 0,0-1-1,1 1 1,-1-1-1,1 1 1,0 0 0,0 0-1,0 0 1,0 0 0,3-3-1,-2 4-222,0-1-1,0 1 0,0 1 1,0-1-1,0 0 1,0 1-1,0-1 0,0 1 1,1 0-1,-1 0 0,1 1 1,-1-1-1,0 0 0,1 1 1,4 0-1,-1 0-74,1 1 0,-1 0 0,1 0 0,-1 1-1,0 0 1,0 0 0,0 1 0,0 0 0,0 0 0,0 0 0,-1 1 0,1 0 0,-1 1-1,0-1 1,-1 1 0,7 6 0,-7-4 26,0 0 1,-1 0-1,1 1 0,-1 0 0,-1 0 1,1 0-1,-2 0 0,1 0 1,-1 1-1,0-1 0,-1 1 0,0 0 1,0-1-1,-1 1 0,0 0 0,0-1 1,-1 1-1,0 0 0,-1-1 1,-4 15-1,2-7 13,-2-1-1,1 0 1,-2 0 0,0 0 0,-1-1 0,0 0 0,-1 0-1,-1-1 1,0 0 0,-16 15 0,25-27-10,0 1-1,0-1 1,0 0 0,0-1 0,0 1 0,-1 0 0,1 0-1,0 0 1,0-1 0,-1 1 0,1 0 0,-1-1-1,1 0 1,0 1 0,-3 0 0,3-2-5,1 1 1,-1 0 0,1 0-1,-1 0 1,1 0 0,-1-1-1,1 1 1,-1 0 0,1-1-1,0 1 1,-1 0 0,1-1-1,-1 1 1,1 0 0,0-1-1,0 1 1,-1-1 0,1 1-1,0 0 1,-1-1 0,1 1-1,0-1 1,0 1 0,0-1-1,0 1 1,0-1 0,-1 1-1,1-2 1,0-2-3,0 1 0,0-1 0,0 0 0,0 0 0,1 0-1,-1 0 1,1 0 0,0 0 0,3-5 0,9-14-12,1 0 1,1 1-1,1 1 0,1 1 1,1 0-1,1 2 0,23-20 1,-1 0 10,-31 29 10,-7 5 16,0 0-1,0 0 1,1 1-1,0-1 1,0 1-1,0 0 1,0 0-1,0 0 0,1 1 1,5-3-1,-18 32 389,-1-3-334,2 0-1,0 1 1,2 0-1,1 0 1,-2 40-1,6-59-121,0 0 1,0 0-1,1 0 0,0 0 0,0 0 0,0 0 0,1 0 0,0 0 1,0 0-1,0 0 0,1-1 0,-1 1 0,1-1 0,1 0 1,-1 0-1,1 0 0,0 0 0,0-1 0,0 1 0,1-1 0,0 0 1,0 0-1,0-1 0,0 0 0,0 0 0,1 0 0,-1 0 0,11 3 1,-6-3-492,1-1 1,0 0 0,0 0 0,0-1 0,11 0-1,29-3-4565,-5-5-2503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1:43.4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9989,'0'0'164,"0"-1"1,0 0 0,0 0 0,0 1 0,0-1-1,0 0 1,1 0 0,-1 0 0,0 1-1,1-1 1,-1 0 0,1 1 0,-1-1 0,0 0-1,1 1 1,0-1 0,-1 1 0,1-1 0,-1 1-1,1-1 1,0 1 0,-1-1 0,1 1-1,0-1 1,0 1 0,29-6 1039,41 10-1935,-54-2 1173,6 0-412,1 0-16,-1 0 1,1 1 0,-1 2-1,0 0 1,24 9 0,-47-13-5,0-1-1,1 1 1,-1-1 0,0 1 0,0 0 0,1-1 0,-1 1 0,0 0 0,0-1 0,0 1 0,0 0 0,0-1-1,0 1 1,0-1 0,0 1 0,0 0 0,-1-1 0,1 1 0,0 0 0,0-1 0,0 1 0,-1-1-1,1 1 1,0 0 0,-1-1 0,1 1 0,-1-1 0,1 1 0,0-1 0,-1 1 0,1-1 0,-1 0-1,1 1 1,-1-1 0,1 0 0,-1 1 0,0-1 0,-23 22 315,-23 14 96,24-19-333,1 0 0,0 1 0,2 1 1,0 0-1,1 2 0,-31 44 0,48-64-87,1 1 1,0 0-1,0 0 0,0 0 0,0 0 1,0 0-1,0 0 0,1 0 0,-1 0 1,1 0-1,0 0 0,-1 0 0,1 0 1,0 0-1,0 0 0,0 0 0,0 1 1,1-1-1,-1 0 0,0 0 0,1 0 0,0 0 1,-1 0-1,1 0 0,0 0 0,0 0 1,0 0-1,0-1 0,1 1 0,-1 0 1,0-1-1,1 1 0,-1-1 0,1 1 1,-1-1-1,1 0 0,0 1 0,0-1 1,0 0-1,-1 0 0,1 0 0,0 0 1,0-1-1,0 1 0,0-1 0,4 1 1,11 4-8,0-2-1,0 0 1,0-1 0,24 0 0,-36-2-3,33 1-341,63-9 1,-42 0-2345,-2 0-4032,-35 6-203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4:53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168 25 8308,'0'-1'176,"0"0"0,-1-1 0,1 1 0,0 0 1,-1 0-1,1 0 0,-1 0 0,1 0 0,-1 0 0,1-1 0,-1 1 1,0 0-1,0 1 0,0-1 0,1 0 0,-1 0 0,0 0 0,0 0 1,0 1-1,0-1 0,0 0 0,0 1 0,0-1 0,-1 1 0,1-1 1,0 1-1,-1-1 0,-1 1-86,1 1 1,0-1-1,0 0 1,0 1-1,0-1 0,0 1 1,0 0-1,0 0 1,0 0-1,0 0 1,0 0-1,0 0 1,0 0-1,-1 2 0,-5 4-15,0 0 0,1 0-1,0 1 1,0 0 0,-8 14-1,5-3 36,1 0 1,0 1-1,2 0 0,0 1 0,2 0 0,0 0 0,1 0 1,1 0-1,0 43 0,5-24-62,0 1 0,3-1 0,2-1 0,16 57 0,-17-74 1,2 0 0,0-1 1,2 0-1,0-1 0,14 20 0,-16-28-444,0-1-1,1 0 1,19 17 0,-21-22-590,0 0 0,1-1 1,0 0-1,0 0 0,0 0 0,13 4 0,16 4-7205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1:43.7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0 9989,'-3'14'7883,"-16"50"-7445,13-46-561,1 0 1,0 0-1,1 0 1,1 0-1,1 1 1,1-1 0,1 1-1,0 0 1,5 35-1,-2-45-2427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1:44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 7780,'0'-2'235,"-1"0"1,2 0-1,-1 0 1,0 1-1,0-1 1,0 0 0,1 0-1,-1 0 1,1 0-1,0 1 1,-1-1 0,1 0-1,0 1 1,0-1-1,0 0 1,0 1-1,0-1 1,1 1 0,-1 0-1,0-1 1,1 1-1,-1 0 1,1 0-1,-1 0 1,3-2 0,0 2-134,0 0 1,0 0 0,0 0-1,1 0 1,-1 0-1,0 1 1,0 0 0,0 0-1,1 0 1,-1 0 0,5 1-1,2 1-111,-1 0 0,0 1 0,0 0-1,0 1 1,-1 0 0,1 0 0,-1 1 0,0 0-1,11 8 1,-16-9 23,0 1 0,0-1-1,0 1 1,0 0 0,-1-1-1,0 2 1,0-1 0,0 0 0,-1 1-1,0-1 1,0 1 0,0-1-1,1 10 1,-2-4 5,0 0 0,0 0 1,-1 0-1,-1 0 0,0 1 0,-4 18 0,0-9 40,-1 0 0,-1-1 0,-1 0 0,-1 0 0,0-1 0,-25 36 0,-23 9 220,43-50-208,0 0-1,2 0 0,-18 28 0,29-41-70,0 0 0,0 1-1,1-1 1,-1 0-1,0 1 1,1-1-1,0 1 1,-1-1-1,1 1 1,0-1-1,0 1 1,-1-1-1,1 1 1,1-1-1,-1 1 1,0 0-1,0-1 1,0 1-1,1-1 1,-1 1-1,1-1 1,-1 0-1,1 1 1,0-1-1,-1 1 1,2 0-1,1 2 1,0-1 0,0 0 0,1 0 0,-1 0 0,0 0-1,1-1 1,0 1 0,0-1 0,5 2 0,8 3 19,0-1 0,0 0 0,29 5 0,-2-2-4,12 3-789,-16-10-3760,-20-3 262,2 1-2552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1:45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340 8 7379,'-26'-6'6168,"-13"5"-3766,-53 5-3022,34-1 1074,-67-10-806,171 10-7716,-16-3 721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1:46.0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 7972,'11'-5'812,"0"-1"1,0 2-1,0-1 1,1 2 0,21-5-1,-23 6-622,0 1-1,0 0 1,0 1 0,0 0-1,0 0 1,-1 1 0,13 3-1,-16-3-183,0 1 0,0 0 0,0 0 0,-1 0 1,1 1-1,-1 0 0,1 0 0,-1 0 0,0 1 0,0 0 0,-1 0 0,1 0 0,-1 0 0,0 1 0,0-1 1,0 1-1,0 0 0,-1 1 0,0-1 0,0 0 0,-1 1 0,1 0 0,-1-1 0,0 1 0,-1 0 0,0 0 1,2 11-1,-3-12 3,1 0 0,-1 1 0,0-1 0,0 0 0,-1 1 0,1-1 0,-1 0 0,0 0 0,-1 1 0,1-1 0,-1 0 0,0 0 0,0 0 0,-1-1 0,1 1 0,-5 5 0,-3 1 107,0 0 1,0-1-1,-1 0 0,-17 12 1,16-13 51,0 1 0,0 0 1,1 1-1,-10 13 0,20-23-163,0 0-1,0 0 0,0 0 1,1 0-1,-1 0 0,0 1 1,1-1-1,-1 0 0,1 0 1,0 1-1,-1-1 0,1 0 1,0 1-1,0-1 0,0 1 1,0-1-1,0 0 0,0 1 1,0-1-1,0 0 0,0 1 1,1-1-1,-1 0 0,1 1 1,-1-1-1,2 2 0,0 1 2,0-1 0,1-1-1,-1 1 1,1 0 0,0 0 0,0-1 0,0 0-1,0 1 1,6 2 0,5 2-27,0-1 0,0 0 0,29 7 0,-31-11-140,-1 0 1,2 0-1,-1-1 0,0-1 1,13 0-1,31-11-6969,-36 3-962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1:46.9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86 8404,'3'-6'460,"0"0"1,1 0-1,0 0 1,0 1-1,1 0 1,-1 0-1,1 0 1,0 0-1,1 1 1,-1 0-1,7-4 1,-8 5-419,0 1 1,0 0 0,0-1 0,0 1 0,1 1-1,-1-1 1,1 1 0,-1 0 0,1 0 0,-1 0 0,1 0-1,0 1 1,0 0 0,-1 0 0,1 0 0,8 2-1,-11-2-31,0 1 0,-1 0 0,1-1 0,0 1 0,-1 0 0,1 0 0,-1 0 1,1 0-1,-1 0 0,0 0 0,1 0 0,-1 1 0,0-1 0,0 0 0,0 1 0,0-1 0,0 1 0,0-1 0,0 1 0,-1-1 0,1 1 0,0 2 0,0 0 3,0 0 0,-1 1-1,1-1 1,-1 0 0,0 0 0,-1 1 0,1-1 0,-1 0 0,-1 5-1,-1 4 15,-1-1 0,-1 1 0,0-1 0,-14 23-1,-14 1-53,19-23 261,12-13 176,4-6 282,6-7-677,1 1-1,0 0 1,0 1 0,1-1 0,1 2 0,0 0-1,0 0 1,1 1 0,0 0 0,1 1 0,18-9-1,-39 63-244,1-27-75,2-1 1,0 2-1,1-1 1,1 0-1,-1 31 0,3-47 217,1 1-1,0 0 1,0-1 0,0 1-1,1-1 1,-1 1-1,1-1 1,0 1-1,0-1 1,0 0 0,1 1-1,-1-1 1,1 0-1,0 0 1,-1 0-1,1 0 1,1 0-1,-1 0 1,0-1 0,1 1-1,-1-1 1,1 0-1,0 1 1,0-1-1,0 0 1,0-1-1,0 1 1,0 0 0,0-1-1,1 0 1,-1 0-1,1 0 1,-1 0-1,1 0 1,-1-1-1,1 0 1,-1 1 0,7-2-1,10 0-4207,-3-3-2623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1:47.3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29 9268,'-1'-1'291,"0"0"-1,0 0 0,0 0 1,0 0-1,0 0 1,1 0-1,-1-1 0,0 1 1,1 0-1,-1-1 0,1 1 1,-1 0-1,1-1 1,0 1-1,-1-3 0,1 3-234,1 1-1,-1-1 1,0 1-1,0 0 1,1-1-1,-1 1 1,0-1 0,1 1-1,-1 0 1,1-1-1,-1 1 1,0 0-1,1 0 1,-1-1-1,1 1 1,-1 0-1,1 0 1,-1 0-1,1-1 1,-1 1-1,1 0 1,-1 0-1,1 0 1,-1 0-1,1 0 1,-1 0-1,1 0 1,0 0-1,53 11-387,-42-8 571,12 3-220,-14-5-13,0 1 1,0 1-1,0 0 0,16 8 1,-25-10-7,-1 0 0,1 0 0,-1 0 0,1-1 0,-1 1 0,0 0 0,1 0 0,-1 0-1,0 0 1,0 0 0,0 0 0,0 0 0,0 0 0,0 0 0,0 0 0,0 0 0,0 0 0,-1 0 0,1 0 0,0 0 0,0 0 0,-1 0 0,1 0 0,-1 0 0,1 0 0,-1-1 0,1 1 0,-1 0 0,0 0 0,0 0 0,-22 32 113,21-30-95,-10 14 89,-1-1 5,1 1 1,0 1 0,-12 26 0,22-40-104,0 0-1,0 0 1,1-1-1,-1 1 1,1 1-1,0-1 1,1 0-1,-1 0 1,1 0 0,-1 0-1,1 1 1,0-1-1,1 0 1,-1 0-1,1 0 1,0 0 0,0 0-1,0 0 1,0 0-1,1 0 1,0 0-1,0 0 1,3 5-1,-2-7 12,-1 1-1,1-1 0,-1 0 0,1 0 0,0 0 1,0 0-1,0 0 0,1-1 0,-1 1 0,0-1 1,0 0-1,1 0 0,-1 0 0,1-1 0,-1 1 0,1-1 1,-1 0-1,1 0 0,-1 0 0,1 0 0,-1 0 1,1-1-1,-1 0 0,0 1 0,5-3 0,52-19-1386,-26 6-3169,-25 11 1859,4-1-5601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1:47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 9572,'0'-1'200,"0"0"0,0 0 0,0 0 0,0 0 0,0 0 0,0 0 0,1 0-1,-1 0 1,0 0 0,1 0 0,-1 0 0,1 0 0,-1 0 0,1 0 0,-1 1-1,1-1 1,-1 0 0,1 0 0,0 0 0,0 1 0,-1-1 0,1 0 0,0 1 0,0-1-1,0 1 1,1-1 0,0 0-81,1 0 0,0 0 0,0 1 0,-1-1 0,1 1 0,0 0 0,0 0 0,0 0-1,4 0 1,1 1-120,-1 1-1,1-1 0,-1 1 0,0 1 1,1-1-1,10 6 0,-17-7 9,0 0-1,1 0 1,-1 0 0,0 0 0,0 0-1,0 0 1,0 1 0,0-1-1,0 0 1,0 1 0,0-1 0,0 0-1,-1 1 1,1-1 0,0 1-1,-1-1 1,0 1 0,1-1 0,-1 1-1,0 0 1,0-1 0,1 1-1,-1-1 1,0 1 0,-1 0 0,1-1-1,0 1 1,0-1 0,-1 1-1,1-1 1,-1 1 0,1-1 0,-1 1-1,0-1 1,0 1 0,1-1-1,-3 3 1,-5 7 43,0 1-1,-1-1 1,-16 16-1,5-4 50,18-22-90,1 1-1,-1-1 1,1 1 0,0-1-1,0 1 1,0 0-1,0 0 1,0-1-1,0 1 1,1 0 0,-1 0-1,1 0 1,-1 0-1,1 0 1,0 0 0,-1 0-1,1 0 1,0 0-1,0 0 1,1 0-1,-1 0 1,0 0 0,1 0-1,0 3 1,1-2-7,0-1 0,0 0 0,0 1 0,0-1 0,0 0 0,1-1 0,-1 1 0,0 0 0,1-1 0,0 1 0,-1-1 0,1 0 0,0 1 0,5 0 0,11 3-283,1-1 0,0-1 1,36 1-1,-53-4 167,51 1-7148,-36 0-1166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2:22.7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286 11 7347,'74'-10'5544,"-66"9"-4867,-10 2-140,-41 1 408,1-2-805,-1 2 0,1 2 0,-1 1 0,1 3 0,-67 20 0,109-28-141,0 0 0,0 0 0,0 0 0,0 0 0,0 0 0,-1 1 0,1-1 0,0 0 0,0 0 0,0 0 0,0 0 0,0 0 0,0 0 0,0 0 0,0 0-1,0 0 1,0 1 0,0-1 0,0 0 0,0 0 0,0 0 0,0 0 0,0 0 0,0 0 0,0 0 0,0 0 0,0 1 0,0-1 0,0 0 0,0 0 0,0 0 0,0 0 0,0 0 0,0 0 0,0 0 0,0 1 0,0-1 0,0 0 0,0 0 0,0 0 0,0 0 0,0 0 0,0 0 0,0 0 0,1 0 0,-1 0 0,0 0 0,0 1 0,0-1-1,0 0 1,0 0 0,0 0 0,0 0 0,0 0 0,0 0 0,1 0 0,-1 0 0,0 0 0,0 0 0,0 0 0,0 0 0,0 0 0,0 0 0,0 0 0,1 0 0,-1 0 0,0 0 0,0 0 0,0 0 0,17 5-27,19 4 8,12-3 44,1-2 0,-1-2 0,77-6 0,-252 6-601,25-2-3675,75 0 53,6 0-2623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2:23.1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0 140 8500,'16'-46'4201,"-14"36"-3767,0 1-1,1 1 1,0-1 0,1 0-1,0 1 1,0-1-1,1 1 1,0 0 0,6-7-1,6 67 421,-14-31-793,0 0 1,-2-1 0,0 1-1,-2 0 1,-4 37 0,-31 100 13,22-108-1357,-11 91 1,24-132 12,0 1 0,1 0 1,0 0-1,1-1 1,2 13-1,6 6-6876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2:23.4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787 3 8228,'-127'-3'5822,"-65"15"-3874,-13 0-1210,156-12-620,11 0-233,-1 1 1,1 1 0,-41 10 0,62-6-1032,17-6 1017,0 0 0,0 0 1,-1 0-1,1 0 0,0 1 1,0-1-1,0 0 0,0 0 1,-1 0-1,1 1 0,0-1 1,0 0-1,0 0 0,0 1 1,0-1-1,0 0 0,0 0 1,0 1-1,0-1 0,-1 0 1,1 0-1,0 1 0,0-1 1,0 0-1,0 0 0,1 1 1,-1-1-1,0 0 0,0 1 1,0-1-1,0 0 1,0 0-1,0 1 0,0-1 1,0 0-1,1 0 0,-1 0 1,0 1-1,0-1 0,0 0 1,0 0-1,1 0 0,-1 1 1,0-1-1,0 0 0,0 0 1,1 0-1,-1 0 0,0 0 1,0 0-1,1 1 0,-1-1 1,0 0-1,1 0 0,13 9-8029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4:53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 8548,'-23'0'4665,"32"9"-3030,38 12-1225,-7-15-198,0-1 0,54-1 0,20 1 0,-114-5-206,1 0-1,-1 0 1,0 0 0,0 0-1,1 0 1,-1 0 0,0 0-1,0 1 1,0-1 0,1 0 0,-1 0-1,0 0 1,0 0 0,0 0-1,0 0 1,1 1 0,-1-1-1,0 0 1,0 0 0,0 0-1,0 0 1,0 1 0,0-1-1,1 0 1,-1 0 0,0 0-1,0 1 1,0-1 0,0 0-1,0 0 1,0 0 0,0 1 0,0-1-1,0 0 1,0 0 0,0 0-1,0 1 1,0-1 0,0 0-1,0 0 1,0 1 0,0-1-1,0 0 1,0 0 0,-1 0-1,1 0 1,0 1 0,0-1-1,0 0 1,0 0 0,0 0-1,0 1 1,-1-1 0,-12 18 173,-21 14 12,34-32-188,-47 40 131,19-19-33,2 2-1,-33 36 1,54-54-85,0 1 0,1 0 0,-1 0 0,1 0 0,0 1 0,1 0 1,-1-1-1,1 1 0,1 1 0,-1-1 0,1 0 0,1 0 0,-1 1 1,1-1-1,1 1 0,-1 11 0,2-15-10,-1 0 0,1 0 1,0 0-1,0 0 0,1 0 0,-1 0 1,1 0-1,0-1 0,0 1 0,0-1 0,0 1 1,1-1-1,-1 0 0,1 0 0,5 6 1,-1-5 10,-1 1 0,1-1 0,-1 0 0,1 0 0,0-1 1,1 0-1,13 4 0,-1-2-78,1-1 0,-1-1 0,1-1 1,0-1-1,30-2 0,-37-1-570,1 0 1,0 0-1,20-7 0,16-11-5239,-7-1-3089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2:23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42 9780,'-2'-1'259,"1"1"0,-1-1 0,0 0 0,1 0 0,-1 0 0,1 0 0,0 0 0,-1 0 0,1 0 0,0-1 0,0 1 0,0 0 0,0-1 0,0 1 0,0-1 0,0 1 0,0-1 0,0 0-1,1 1 1,-1-1 0,0-2 0,2 3-216,0 0 0,0 0 0,0 0-1,0 0 1,0 0 0,0 0 0,1 1-1,-1-1 1,0 0 0,0 1 0,1-1-1,-1 1 1,0-1 0,1 1 0,-1 0-1,0-1 1,1 1 0,-1 0 0,0 0-1,1 0 1,-1 0 0,1 0 0,-1 1-1,0-1 1,1 0 0,-1 0 0,2 1-1,6 0-14,0 1 0,0 0 0,-1 0 0,1 0 0,0 1 0,-1 0 0,0 1-1,0 0 1,0 0 0,0 1 0,-1 0 0,0 0 0,0 1 0,0 0 0,0 0 0,-1 1-1,0 0 1,-1 0 0,1 0 0,-1 0 0,-1 1 0,1 0 0,4 13 0,-6-14-16,-1 0 1,0 0 0,0 1 0,-1-1 0,1 1-1,-2 0 1,1-1 0,-1 1 0,0 0-1,-1-1 1,0 1 0,0 0 0,0-1 0,-1 1-1,0-1 1,-1 0 0,0 0 0,0 0-1,0 0 1,-1 0 0,0 0 0,0-1 0,-1 0-1,0 0 1,0 0 0,0 0 0,-10 7-1,-4 1 39,-1-1-1,0-1 0,-1-1 0,0-1 0,-28 9 0,-30 16 284,79-35-333,0 0-1,0 0 0,0 0 0,0 0 0,0 0 1,-1 0-1,1 0 0,0 0 0,0 0 0,0 0 1,0 0-1,0 0 0,0 1 0,0-1 0,0 0 0,0 0 1,0 0-1,-1 0 0,1 0 0,0 0 0,0 0 1,0 0-1,0 1 0,0-1 0,0 0 0,0 0 1,0 0-1,0 0 0,0 0 0,0 0 0,0 1 1,0-1-1,0 0 0,0 0 0,0 0 0,0 0 1,0 0-1,0 0 0,0 0 0,0 1 0,1-1 1,-1 0-1,0 0 0,0 0 0,0 0 0,0 0 0,0 0 1,0 0-1,0 0 0,0 0 0,0 1 0,0-1 1,1 0-1,-1 0 0,0 0 0,0 0 0,0 0 1,0 0-1,0 0 0,0 0 0,0 0 0,1 0 1,-1 0-1,14 6-19,18 1-12,28 4-102,1-3-1,106 1 1,-44-15-4085,-105 4-830,-6 3-3569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2:24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42 7748,'-8'-5'4773,"11"1"-1806,26-3-971,59-3-3416,-72 8 2164,18-2-733,-3 0 0,-1 1 1,1 1-1,0 2 1,0 1-1,34 5 1,-65-6-11,1 0 0,-1 0 0,0 0 0,1 0 0,-1 1 0,1-1 0,-1 0 0,0 0 0,1 0 0,-1 0 0,1 0 1,-1 1-1,0-1 0,1 0 0,-1 0 0,0 1 0,1-1 0,-1 0 0,0 1 0,0-1 0,1 0 0,-1 1 0,0-1 0,0 0 0,1 1 0,-1-1 1,0 0-1,0 1 0,0-1 0,0 1 0,0-1 0,0 0 0,1 1 0,-1-1 0,0 1 0,0-1 0,0 1 0,0-1 0,-1 0 0,1 1 0,-13 20 104,-35 22 128,39-37-195,-55 46 174,-47 41 206,96-79-311,0 1 0,2 1 0,-1 0 0,-18 30 0,30-43-99,0 1-1,1-1 1,-1 0-1,0 0 1,1 0-1,0 1 1,0-1-1,0 1 1,0-1-1,1 1 0,-1-1 1,1 1-1,0-1 1,0 1-1,0 0 1,1-1-1,-1 1 1,1-1-1,0 1 1,0-1-1,0 0 0,0 1 1,1-1-1,-1 0 1,1 0-1,3 6 1,0-4-3,-1-1 1,1 0 0,0 1-1,0-2 1,0 1-1,1-1 1,-1 1 0,1-1-1,-1-1 1,1 1-1,0-1 1,0 0 0,1-1-1,7 2 1,70 8-480,94 0 0,-58-5-8343,-88-5-160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2:24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 9380,'6'-4'822,"0"1"-1,0 0 1,1 0-1,0 0 1,11-2-1,-9 3-565,0 0-1,0 1 1,0 0 0,-1 0-1,1 1 1,0 1-1,18 2 1,-23-3-235,0 1 1,0 0 0,0 0-1,0 0 1,0 0-1,-1 1 1,1 0 0,0 0-1,-1 0 1,1 0-1,-1 0 1,0 0 0,0 1-1,0 0 1,0-1-1,0 1 1,0 1-1,-1-1 1,1 0 0,-1 0-1,0 1 1,0-1-1,0 1 1,-1 0 0,1 0-1,-1 0 1,0-1-1,0 1 1,0 0-1,-1 0 1,1 0 0,-1 0-1,0 6 1,-1-6 49,1 0-1,-1 0 1,0 0 0,0 0-1,0 0 1,0 0 0,-1 0 0,1 0-1,-1-1 1,0 1 0,-1-1-1,1 1 1,0-1 0,-4 4 0,-46 37 844,45-39-838,0-1 0,1 1 0,-1 0 0,1 1 0,0-1 0,1 1 0,-1 0 0,1 1 0,1-1 0,-1 1 0,-4 10 0,9-17-75,-1 1 0,1 0 1,0 0-1,0 0 0,-1 0 0,1 0 1,0-1-1,0 1 0,0 0 1,0 0-1,0 0 0,0 0 0,0 0 1,1 0-1,-1-1 0,0 1 0,0 0 1,1 0-1,-1 0 0,1 0 0,-1-1 1,0 1-1,1 0 0,-1 0 1,1-1-1,0 1 0,0 0 0,28 12-115,36-8-562,-61-5 583,26-1-1349,55-7 0,-72 6-537,-1-1 0,1 0 0,22-10 0,-5-4-6383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2:25.2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33 8484,'7'-5'868,"0"1"0,1-1 1,-1 1-1,1 1 0,-1-1 0,10-2 0,-13 6-834,0-1-1,0 1 0,-1 0 0,1 0 0,0 0 0,0 0 0,0 1 0,0-1 0,0 1 1,-1 0-1,1 0 0,0 1 0,-1-1 0,1 1 0,-1 0 0,4 2 0,-3-2-10,0 0 0,0 0-1,0 0 1,0 1 0,-1 0-1,1 0 1,-1 0-1,0 0 1,0 0 0,0 1-1,0-1 1,-1 1 0,1 0-1,-1 0 1,0 0 0,0 0-1,0 0 1,-1 0 0,1 1-1,0 7 1,-2-6-5,0 0-1,-1 0 1,0 0-1,0 0 1,0-1 0,-1 1-1,0 0 1,0 0 0,0-1-1,-1 0 1,0 1-1,0-1 1,0 0 0,-1 0-1,-5 5 1,-14 16 92,-1 0-1,-32 24 1,-21 22 295,75-71-391,1 0 1,0 0-1,0 1 1,0-1-1,0 0 1,0 1-1,0-1 1,0 1-1,0-1 1,0 1-1,0-1 1,1 1-1,-1-1 1,1 1-1,-1 0 1,1-1-1,0 1 1,-1 0-1,1-1 1,0 1-1,1 3 1,-1-3-5,1-1 1,0 0 0,0 1-1,0-1 1,0 0 0,0 1-1,0-1 1,0 0 0,0 0-1,0 0 1,1 0 0,-1 0-1,0 0 1,1-1 0,-1 1-1,1 0 1,-1-1 0,3 2-1,9 1 23,1 0-1,-1 0 1,1-1-1,15 0 1,-24-2-29,243 9-30,-143-13-5623,-98 4 1162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2:39.7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413 1 5314,'57'6'7308,"-118"11"-4843,-290 28-1627,408-53-732,184-17-31,-205 22-9,-36 3-64,0 0 1,0 0-1,0 0 0,0 0 0,0 0 1,0 0-1,0 0 0,0 0 0,-1 0 1,1 0-1,0 0 0,0 0 0,0 0 1,0 0-1,0 0 0,0 0 0,0-1 1,0 1-1,0 0 0,0 0 0,0 0 1,0 0-1,0 0 0,0 0 1,0 0-1,0 0 0,0 0 0,0 0 1,0 0-1,0 0 0,0 0 0,0 0 1,0-1-1,0 1 0,0 0 0,0 0 1,0 0-1,0 0 0,0 0 0,0 0 1,0 0-1,0 0 0,0 0 0,0 0 1,1 0-1,-24-4 65,-8 0-68,0 1 0,0 2-1,-1 0 1,1 3 0,0 1-1,0 1 1,0 1 0,0 2-1,-49 17 1,72-19-1000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2:41.1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46 6099,'0'0'11,"3"-7"1698,1 0-1,0 1 0,0-1 1,10-11-1,-13 22-1502,0-1 0,1 1 0,-1 0 0,-1 0 1,1 0-1,0 0 0,-1 8 0,-6 70 541,2-35-415,2 56 1,3-86-308,1 0 0,1-1 0,0 1 0,1-1-1,0 0 1,2 0 0,7 17 0,-2-8-34,-7-15-81,0-1 0,0 0-1,1 0 1,0 0 0,1 0 0,0-1-1,8 10 1,-14-18 43,0 0-1,0 0 1,0 0-1,0 0 1,0-1 0,1 1-1,-1 0 1,0 0-1,0 0 1,0 0-1,0 0 1,0 0-1,0 0 1,0 0-1,0-1 1,0 1 0,0 0-1,0 0 1,0 0-1,0 0 1,1 0-1,-1 0 1,0 0-1,0 0 1,0 0 0,0 0-1,0 0 1,0 0-1,0 0 1,0 0-1,1 0 1,-1 0-1,0 0 1,0 0-1,0 0 1,0 0 0,0 0-1,0 0 1,0 0-1,1 0 1,-1 0-1,0 0 1,0 0-1,0 0 1,0 0 0,0 0-1,0 0 1,0 0-1,1 0 1,-1 0-1,0 0 1,0 0-1,0 0 1,0 0-1,0 1 1,0-1 0,0 0-1,0 0 1,0 0-1,0 0 1,0 0-1,0 0 1,1 1-1,-4-14-4210,2 9 2581,-5-19-6516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2:43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2 165 8628,'-1'-6'447,"1"0"0,0-1 0,0 1 1,1 0-1,-1 0 0,1-1 0,1 1 0,-1 0 0,1 0 0,0 0 1,4-7-1,-4 8-286,1 0-1,1 0 1,-1 0 0,1 0-1,0 1 1,0 0 0,0 0 0,1 0-1,-1 0 1,9-5 0,-4 5-116,0-1 0,0 1 0,0 1 0,1-1 0,0 2 0,-1-1 0,1 2 0,0-1 0,0 1 0,0 0 0,1 1 0,-1 1 0,0-1 0,10 3 0,-15-2-28,0 0 0,1 0 0,-1 1 0,0 0 0,0 0 0,0 0 0,0 0 0,0 1 0,-1 0 0,1 0 0,-1 0 0,1 0 0,-1 1 0,0 0 0,-1-1 0,6 8 0,-5-4-3,0 0-1,0 0 1,0 0-1,-1 0 1,-1 1-1,1 0 1,-1-1-1,0 1 1,-1 0-1,1 11 1,-1-4 3,-1 0-1,-1 0 1,0 1 0,-1-1 0,0 0 0,-2 0 0,1-1 0,-2 1 0,0-1-1,-1 0 1,-10 19 0,3-12 45,-1 0-1,0 0 0,-22 21 1,52-92 127,8 7-195,48-64 0,-43 67-11,38-70 1,-57 96 62,-6 25-3,-8 45 38,2-24-27,1 17 0,-1-12 55,5 47 0,-2-75-144,0 0 0,0 0 0,1-1 0,0 1 0,1-1 0,0 1 1,0-1-1,1 0 0,0 0 0,9 13 0,-10-17-128,0-1 1,0 0-1,1 1 1,0-1-1,0 0 1,0-1-1,0 1 1,0-1 0,0 0-1,1 0 1,-1 0-1,1 0 1,5 1-1,39 3-6337,-12-5-2288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2:43.6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54 8804,'-1'-1'157,"1"1"-1,0 0 1,-1 0 0,1-1-1,0 1 1,0 0 0,-1 0-1,1-1 1,0 1 0,0 0-1,0-1 1,-1 1-1,1 0 1,0-1 0,0 1-1,0 0 1,0-1 0,0 1-1,0-1 1,0 1 0,0 0-1,-1-1 1,1 1 0,1 0-1,-1-1 1,0 1 0,0-1-1,0 1 1,0 0-1,0-1 1,0 1 0,0 0-1,0-1 1,1 1 0,-1 0-1,0-1 1,0 1 0,1-1-1,17-8 1281,27 2-1952,-44 6 749,70-9-117,-43 5-85,1 1 1,0 2 0,42 1 0,-71 1-28,1 0 1,-1 0-1,0 0 0,0 0 1,1 0-1,-1 0 1,0 0-1,0 0 0,1 0 1,-1 0-1,0 0 0,0 0 1,1 1-1,-1-1 1,0 0-1,0 0 0,1 0 1,-1 0-1,0 1 1,0-1-1,0 0 0,0 0 1,1 0-1,-1 1 1,0-1-1,0 0 0,0 0 1,0 1-1,0-1 1,0 0-1,0 0 0,1 1 1,-1-1-1,0 0 0,0 0 1,0 1-1,0-1 1,0 0-1,0 0 0,0 1 1,-1-1-1,-5 16 197,-20 18 135,22-29-259,-181 220 1488,183-223-1559,-1 1 1,1 0-1,0 1 1,0-1-1,0 0 1,0 1-1,1-1 0,0 1 1,-1-1-1,1 1 1,0-1-1,1 1 1,-1 0-1,1 0 0,-1-1 1,1 1-1,0 0 1,1 0-1,-1 0 1,1-1-1,-1 1 1,1 0-1,0-1 0,1 1 1,-1-1-1,1 1 1,-1-1-1,1 1 1,0-1-1,0 0 0,0 0 1,1 0-1,4 4 1,-2-1-2,1-1 1,0-1 0,1 1 0,-1-1-1,1 0 1,0 0 0,0-1-1,0 0 1,1 0 0,-1-1 0,0 0-1,1 0 1,0-1 0,-1 0-1,11 1 1,-6-3-50,-1 0 1,0-1-1,0 0 0,0 0 0,0-1 1,0 0-1,-1-1 0,0-1 0,11-5 1,26-15-3124,-11 4-3152,-12 9-2841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2:44.0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54 9140,'2'-4'341,"0"0"0,0 1-1,0 0 1,1-1 0,-1 1-1,1 0 1,0 0 0,0 1-1,0-1 1,0 0 0,1 1-1,-1 0 1,0 0 0,1 0-1,0 0 1,-1 0 0,1 1-1,5-2 1,-5 2-302,1 1 1,-1-1-1,1 0 0,-1 1 1,0 0-1,1 0 0,-1 1 1,1-1-1,-1 1 0,0 0 1,1 0-1,-1 0 1,0 1-1,0-1 0,0 1 1,0 0-1,0 0 0,0 1 1,-1-1-1,1 1 0,-1-1 1,1 1-1,-1 1 0,0-1 1,0 0-1,0 1 1,-1-1-1,1 1 0,-1 0 1,0 0-1,0 0 0,0 0 1,-1 0-1,1 0 0,-1 0 1,0 1-1,0-1 0,-1 0 1,1 1-1,-1 6 1,-1 1 11,0 0 1,-1 1-1,-1-1 1,1 0-1,-2 0 1,0 0-1,-1-1 1,0 1 0,0-1-1,-14 20 1,-4 0 180,-1-1 0,-33 31 0,9-9 100,46-51-326,1 0-1,0 0 1,0 0 0,0 1 0,0-1-1,1 0 1,-1 0 0,0 0 0,0 1-1,1-1 1,-1 0 0,1 1 0,-1-1 0,1 1-1,-1-1 1,1 1 0,0-1 0,0 1-1,0-1 1,0 0 0,0 1 0,0-1-1,0 1 1,0-1 0,1 3 0,0-2-2,1 0 0,-1 0 1,1-1-1,-1 1 1,1 0-1,0-1 1,-1 1-1,1-1 0,0 0 1,0 1-1,0-1 1,0 0-1,0 0 1,4 1-1,9 3 15,-1-1-1,2-1 1,25 3 0,-10-3-72,0-2 1,-1-1-1,56-6 0,-10-9-9295,-65 12-190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2:50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530 15 5699,'31'4'5104,"-31"-7"-2470,-18-2-1921,-37-1-512,1 3 0,-1 2-1,1 2 1,-104 17 0,263-15-132,95-2-82,-477 1 151,95 6-295,170-6-148,15 2-1266,22 1-4397,-1-3-1363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4:53.8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0 9604,'5'3'367,"0"-1"-1,0 1 0,0 0 0,0 0 1,0 0-1,-1 1 0,1 0 0,-1 0 0,0 0 1,0 0-1,-1 0 0,1 1 0,2 5 1,3 4-224,0 1 1,-2 0-1,8 18 1,-7-8 38,-1-1 1,-2 2-1,0-1 1,-2 1-1,0-1 1,-2 1-1,-1 0 1,-1-1-1,-1 1 1,-8 32-1,2-17-191,-2 0 0,-3 0 0,0-1 0,-3-1 0,-30 56 0,15-46-516,4-7-2125,12-14-2945,7-10-2878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1:48.6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465 33 7427,'-51'-16'5229,"-8"9"-3434,-69 7-2536,61 2 1408,-85-11-631,144 9-1729,43-3-4563,-13 3-192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1:48.9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0 9028,'-1'42'5596,"-1"10"-3971,-2 87-1907,8-89-732,-3-48 390,0 0-1,-1 1 1,1-1 0,0 0 0,1 1-1,-1-1 1,0 0 0,1 0 0,-1 0 0,4 3-1,6 4-7445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1:50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7924,'0'-2'3706,"8"0"-1594,27-1-1144,41 3-1405,-42 1 468,-1 1 0,1 2-1,52 13 1,-86-17-26,0 0 1,0 0-1,1 0 1,-1 0-1,0 0 1,0 0-1,0 0 0,0 0 1,1 0-1,-1 0 1,0 1-1,0-1 1,0 0-1,0 0 1,1 0-1,-1 0 0,0 0 1,0 0-1,0 0 1,0 1-1,0-1 1,0 0-1,0 0 0,1 0 1,-1 0-1,0 0 1,0 1-1,0-1 1,0 0-1,0 0 1,0 0-1,0 0 0,0 1 1,0-1-1,0 0 1,0 0-1,0 0 1,0 0-1,0 1 0,0-1 1,0 0-1,0 0 1,0 0-1,0 0 1,0 1-1,0-1 1,0 0-1,0 0 0,-1 0 1,1 0-1,0 1 1,0-1-1,0 0 1,0 0-1,-1 0 0,-13 11 214,-24 8 105,35-18-275,-28 13 193,1-1 26,0 1 1,-47 29-1,72-39-248,-1 0-1,0 0 1,1 0-1,0 1 0,0-1 1,0 1-1,1 1 1,-1-1-1,1 0 0,1 1 1,-1 0-1,1 0 1,0 0-1,0 0 1,1 1-1,-1-1 0,2 1 1,-1-1-1,0 8 1,2-11-20,0 1 1,0-1-1,1 0 1,-1 1-1,1-1 0,0 0 1,0 0-1,1 0 1,-1 0-1,0 0 1,1 0-1,0 0 1,-1-1-1,1 1 1,1 0-1,-1-1 1,0 0-1,0 1 1,1-1-1,-1 0 1,1 0-1,0 0 1,0-1-1,0 1 1,0-1-1,0 1 0,0-1 1,0 0-1,0 0 1,4 0-1,12 4-184,1-1 0,-1-1 0,35 2 0,-48-5 63,73 1-3573,-40-2-1064,-5 1-2659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1:50.6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2 8228,'-1'0'154,"1"-1"0,0 1 1,-1 0-1,1 0 0,0 0 0,-1 0 1,1 0-1,0 0 0,0 0 1,-1 0-1,1 0 0,0 0 0,-1 0 1,1 0-1,0 0 0,-1 0 0,1 0 1,0 0-1,-1 0 0,1 0 1,0 0-1,-1 0 0,1 0 0,0 0 1,0 1-1,-1-1 0,1 0 1,0 0-1,0 0 0,-1 1 0,1-1 1,0 0-1,0 0 0,0 1 0,-1-1 1,1 0-1,0 0 0,0 1 1,0-1-1,-8 21 1460,0 28-2214,7-45 1125,-1 17-553,0 0 1,1 1-1,1-1 0,1 0 1,1 0-1,1 0 0,9 35 1,-6-48-2228,1-5-3331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1:50.9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12 9828,'0'0'76,"0"0"0,0 0 0,-1 0 0,1 0 0,0 0 0,0 0 0,-1 0 0,1 0 0,0 0 0,0 0 0,0 0 0,-1-1-1,1 1 1,0 0 0,0 0 0,-1 0 0,1 0 0,0 0 0,0-1 0,0 1 0,0 0 0,0 0 0,-1 0 0,1-1-1,0 1 1,0 0 0,0 0 0,0-1 0,0 1 0,0 0 0,0 0 0,0-1 0,0 1 0,0 0 0,0 0 0,0-1-1,0 1 1,0 0 0,0 0 0,0-1 0,0 1 0,0 0 0,0 0 0,0 0 0,0-1 0,0 1 0,0 0 0,0 0 0,1-1-1,-1 1 1,0 0 0,0 0 0,0 0 0,0-1 0,1 1 0,-1 0 0,23-1 1177,49 12-2077,-52-8 1273,18 3-411,-6-2-21,-1 0 1,1 3-1,-1 0 0,-1 2 0,49 21 0,-79-30-12,1 0 0,-1 1 0,0-1 0,1 0 0,-1 0 1,0 0-1,0 1 0,1-1 0,-1 0 0,0 0 0,1 1 0,-1-1 0,0 0 0,0 0 0,0 1 1,1-1-1,-1 0 0,0 1 0,0-1 0,0 1 0,0-1 0,0 0 0,0 1 0,0-1 0,1 0 1,-1 1-1,0-1 0,0 0 0,0 1 0,0-1 0,-1 1 0,1-1 0,0 1 0,-11 13 197,-27 11 203,28-18-267,-28 20 356,-42 38 1,69-55-430,1 0 0,0 1 0,0 1 0,1-1 0,0 1 0,2 1 0,-1 0 0,-5 14 0,12-25-62,0 1 0,0-1 0,0 0 0,1 0 0,-1 1 0,1-1 0,0 0 1,0 1-1,0-1 0,0 0 0,0 1 0,0-1 0,0 0 0,1 1 0,-1-1 0,1 0 0,0 0 1,0 0-1,0 1 0,0-1 0,0 0 0,2 3 0,1-2 3,-1 1 0,1 0 0,0-1 0,0 1 1,0-1-1,0-1 0,1 1 0,-1 0 0,10 3 0,5 1-22,0-1 1,0-1-1,1-1 0,24 3 0,-1-5-1080,0-1 0,52-6-1,-46 1-5314,-24 4-1593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1:51.6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7748,'11'-5'793,"1"1"1,-1 0 0,1 0 0,0 1-1,0 1 1,0 0 0,18 0 0,-23 1-705,0 1 1,-1 0-1,1 1 1,0 0 0,0 0-1,0 0 1,0 1-1,-1 0 1,1 0 0,-1 0-1,0 1 1,1 0 0,-1 0-1,9 7 1,-15-9-79,1 0 0,-1 0 0,1 0 0,-1 0 1,1 0-1,-1 0 0,1 0 0,-1 0 0,0 0 1,1 0-1,-1 0 0,0 0 0,0 0 0,0 0 0,0 0 1,0 0-1,0 0 0,0 0 0,0 0 0,0 0 1,-1 0-1,1 0 0,0 0 0,-1 0 0,1 0 0,-1 0 1,1 0-1,-1 0 0,1 0 0,-1 0 0,0 0 1,1 0-1,-1-1 0,0 1 0,0 0 0,-1 0 0,-34 32 248,32-30-206,-33 23 199,26-19-156,0 0 0,1 1 0,-1 0 0,2 1 0,-14 15-1,22-23-90,0 0-1,1 0 1,-1 0-1,1 0 1,-1 0-1,1 0 1,0 0-1,0 1 1,-1-1-1,1 0 1,0 0-1,0 0 1,0 0-1,0 0 1,0 0-1,0 0 1,0 1-1,1-1 1,-1 0-1,0 0 1,1 0-1,-1 0 1,1 0-1,-1 0 1,1 0-1,-1 0 1,1 0-1,-1 0 1,1 0-1,0 0 1,0-1-1,0 1 1,-1 0-1,1 0 1,0-1-1,0 1 1,0-1-1,0 1 0,0-1 1,0 1-1,0-1 1,0 1-1,0-1 1,2 0-1,53 20 87,-52-19-77,25 6-56,-1-1 1,1-2-1,0 0 0,0-2 0,45-3 0,-55-1-1993,-1 0 0,0-2 1,19-5-1,-13 1-6860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2:53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182 114 8004,'7'-49'4930,"-5"44"-4729,0 0-1,-1 0 1,2 0-1,-1 1 1,1-1 0,-1 1-1,5-5 1,-5 7-193,-1 0 1,1 0-1,0 0 1,0 0-1,0 1 1,1-1 0,-1 1-1,0 0 1,0-1-1,1 1 1,-1 0 0,1 0-1,-1 1 1,1-1-1,-1 0 1,1 1-1,-1-1 1,1 1 0,0 0-1,-1 0 1,1 0-1,-1 0 1,1 1-1,0-1 1,-1 1 0,1-1-1,-1 1 1,1 0-1,-1 0 1,1 0-1,-1 0 1,0 1 0,0-1-1,3 2 1,1 1-6,1 0 1,-1 0-1,0 1 1,-1-1-1,1 1 1,-1 1-1,1-1 1,-2 1-1,1 0 1,-1 0-1,0 0 1,0 1 0,0-1-1,-1 1 1,5 13-1,-6-10 11,0 1 0,-1-1-1,0 1 1,-1 0 0,0-1 0,-1 1 0,0 0-1,0-1 1,-1 1 0,-5 16 0,1-11 11,1 0 0,-2 0-1,0 0 1,-1-1 0,-18 25 0,-59 65 73,6-7-60,68-83-33,-1 3 11,-1-1 1,-21 23-1,30-37-10,1 1 0,-1-1 0,0 1-1,0-1 1,0-1 0,-1 1 0,1 0 0,-1-1-1,1 0 1,-1 0 0,0-1 0,0 1 0,0-1-1,0 0 1,-9 1 0,58 28-17,129 22 611,-131-42-562,15-1-744,-18-14-6373,-23 0-1226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0:35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271 0 7716,'21'3'6257,"-62"3"-3467,15-3-3004,-188 30 518,213-32-307,1-1-1,-1 0 1,1 0 0,-1 0 0,1 0-1,-1 0 1,1 0 0,0 1 0,-1-1-1,1 0 1,-1 0 0,1 0-1,0 1 1,-1-1 0,1 0 0,0 1-1,-1-1 1,1 0 0,0 1 0,-1-1-1,1 0 1,0 1 0,0-1-1,0 1 1,-1-1 0,1 1 0,0-1-1,0 0 1,0 1 0,0-1-1,0 1 1,0 0 0,6 18-60,28 25 27,-23-31 38,-2 0 8,-1 0-1,0 0 1,-1 0 0,-1 1 0,0 0 0,-1 0 0,-1 1 0,0-1 0,0 1-1,-2 0 1,0 0 0,-1 0 0,0 0 0,-2 22 0,-5 8 93,-2 0-1,-2 0 1,-21 59 0,10-35 103,20-64-196,-1-1-1,1 1 0,0 0 0,1 0 1,-1 0-1,1 0 0,0 0 1,0 0-1,0 0 0,1 0 0,0 0 1,0 0-1,0 0 0,1-1 0,-1 1 1,1 0-1,0-1 0,0 1 1,1-1-1,0 0 0,-1 0 0,7 7 1,-4-7-3,0 1 0,0-1 0,1 0 1,0 0-1,-1-1 0,1 0 0,1 0 0,-1 0 1,0-1-1,1 0 0,-1 0 0,1 0 1,-1-1-1,1 0 0,0 0 0,10-1 0,-7 0-26,-1-1-1,1 0 0,-1-1 1,1 0-1,-1-1 0,12-4 1,-19 6-117,0 0 0,1 0-1,-1 0 1,0 0 0,0-1 0,0 1 0,0-1 0,0 0-1,0 1 1,0-1 0,-1 0 0,3-4 0,-3 5-102,0 0 1,-1-1-1,1 1 1,-1-1 0,0 1-1,1 0 1,-1-1-1,0 1 1,0-1-1,0 1 1,0-1 0,0 1-1,-1-1 1,1 1-1,0-1 1,-1 1-1,1 0 1,-1-1-1,1 1 1,-1-1 0,1 1-1,-1 0 1,-1-2-1,-7-11-3745,-2-1-2161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0:36.1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58 8452,'-31'-37'5872,"75"29"-4541,52 9-772,-73 0-713,0 0-1,0-2 1,0 0-1,33-7 1,-48 5-1527,0 0-3722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0:36.6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 9348,'5'-5'6106,"18"-14"-5291,-8 12-702,-8 3-83,1 0 0,0 0 0,1 1 0,-1 0 0,0 1 0,1-1 0,0 2 0,0-1 1,-1 1-1,1 0 0,0 1 0,15 2 0,-23-2-25,0 0 0,0 1 0,0-1 0,0 1 0,0 0 0,0-1 0,0 1 0,0 0 0,-1-1 0,1 1 0,0 0 0,-1 0 0,1 0 0,0 0 0,-1 0 0,1 0 0,-1 0 0,1 0 0,-1 0 0,0 0 0,1 0 0,-1 0 0,0 0-1,0 0 1,0 0 0,0 0 0,0 0 0,0 0 0,0 0 0,0 0 0,0 0 0,0 0 0,-1 0 0,1 1 0,0-1 0,-1 0 0,1 0 0,-1-1 0,1 1 0,-2 2 0,-26 47 238,23-41-204,-41 58 226,31-48-235,1 1 0,1 1 1,1 0-1,1 0 0,1 1 1,-9 29-1,18-50-30,0 2 0,1-1 0,-1 0 0,1 0 0,-1 0 0,1 0 0,0 0 0,0 0 1,0 0-1,0 0 0,0 0 0,1 1 0,-1-1 0,1 0 0,-1 0 0,1 0 0,0 0 0,0 0 0,0 0 0,0-1 0,0 1 0,0 0 0,0 0 0,1-1 0,-1 1 0,1-1 0,-1 1 0,1-1 0,-1 1 0,1-1 1,0 0-1,0 0 0,0 0 0,-1 0 0,1 0 0,0 0 0,0-1 0,0 1 0,1-1 0,-1 1 0,0-1 0,0 0 0,0 0 0,0 0 0,3 0 0,14 1-6,0-2-1,0 0 0,-1-1 1,23-5-1,-18 3-111,-18 3-535,12 0 423,-6 5-8049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4:54.2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446 2 8868,'-37'7'4144,"-143"26"-854,151-29-3410,-1-1-1,1-2 1,0-1 0,-53-6 0,58-4-801,24 10 692,-1-1 1,1 1-1,-1-1 0,1 1 0,-1-1 1,1 0-1,-1 1 0,1-1 1,0 0-1,-1 1 0,1-1 1,0 0-1,0 1 0,-1-1 1,1 0-1,0 0 0,0 1 1,0-1-1,0 0 0,0 0 1,0 1-1,0-1 0,0 0 1,0 1-1,1-1 0,-1 0 1,0 0-1,0 1 0,1-1 0,-1 0 1,1 0-1,7-11-7217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0:37.0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0 9588,'-3'21'6672,"0"44"-4655,-3 36-2195,4-87-45,-3 38 644,5-50-733,-1 1 0,1 0-1,0 0 1,1 0 0,-1 0 0,1 0 0,-1 0-1,1 0 1,0 0 0,0 0 0,0-1 0,3 6 0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0:38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498 34 8036,'0'0'74,"0"0"0,0 0 0,1 0 0,-1 0 0,0 0 0,0 0 0,0 0 0,0 0 1,0 0-1,0 0 0,1 0 0,-1 0 0,0 0 0,0 0 0,0 0 0,0 0 0,0 0 0,0-1 0,0 1 1,1 0-1,-1 0 0,0 0 0,0 0 0,0 0 0,0 0 0,0 0 0,0 0 0,0-1 0,0 1 0,0 0 1,0 0-1,0 0 0,0 0 0,0 0 0,0 0 0,0 0 0,0-1 0,0 1 0,0 0 0,0 0 0,0 0 1,0 0-1,0 0 0,0 0 0,0-1 0,0 1 0,0 0 0,0 0 0,0 0 0,0 0 0,0 0 0,0 0 1,0 0-1,0-1 0,0 1 0,-1 0 0,1 0 0,0 0 0,0 0 0,0 0 0,0 0 0,0 0 0,0 0 1,0 0-1,0 0 0,-1 0 0,1 0 0,0-1 0,-16-6 920,-18-2-1234,0 3 296,0 3-1,0 0 0,-45 4 0,66-1 7,1 1 1,-1 1-1,0 0 0,1 1 0,0 0 1,0 1-1,0 0 0,0 1 0,0 0 0,1 1 1,0 1-1,-13 9 0,21-12-49,-1 0-1,1 0 1,0 0 0,0 1-1,0 0 1,0-1 0,1 1-1,0 0 1,0 0 0,0 0-1,-2 10 1,-9 65 114,10-53-51,-5 26 101,-26 216 508,30-178-641,7 93 0,-2 62-4,-6-161-35,3-1 0,4 1 0,4-1 0,4 0 0,3-1 0,35 122-1,-26-127 1,22 60 9,2-42 8,-28-62-10,16 44-1,-25-50-5,-8-23-2,0 1 1,1-1-1,0 1 1,0-1 0,0 0-1,7 9 1,-8-12-3,1 0 0,0 0 1,0-1-1,0 1 0,0-1 1,0 1-1,0-1 0,0 0 0,1 0 1,-1 0-1,0 0 0,1 0 0,-1-1 1,1 1-1,-1-1 0,0 1 0,1-1 1,-1 0-1,6 0 0,24-2 289,0-1 1,58-15-1,-23 5-1781,1 5-5241,-39 6-2364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0:39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383 70 8148,'19'-7'4310,"23"3"-3803,-8 2-349,45-19-44,-42 10 68,70-11-1,-95 21-161,0 0-1,0 0 1,0 2-1,0-1 1,0 1-1,0 1 1,0 0-1,0 1 0,0 1 1,11 4-1,-20-6-10,0-1-1,0 1 1,-1 1-1,1-1 0,-1 0 1,1 1-1,-1-1 1,0 1-1,0-1 0,0 1 1,0 0-1,-1 0 1,1 0-1,-1 0 0,1 0 1,-1 0-1,0 1 1,-1-1-1,2 5 1,6 74 262,-7-58-214,10 117 492,-10 199 1,-5-85-425,-4 50-24,-3-244-22,-2-2-1,-3 0 0,-3-1 0,-39 87 0,-22 64 67,69-173-142,2 0-1,1 0 0,2 1 0,-1 37 0,11 137 32,0-151 35,-3-1 0,-2 0 0,-16 109 0,12-141-1,-2-1 1,0 0-1,-2 0 1,-1 0-1,-2-2 1,0 1-1,-1-1 1,-1-1-1,-23 28 1,23-35-44,-1-1-1,0 0 1,-1-1 0,-1 0-1,0-2 1,0 0 0,-2-1-1,1 0 1,-1-2 0,-1 0-1,0-1 1,-29 7 0,-90 13-618,46-19-7413,63-9-878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3:11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5699 233 5154,'-1'-1'184,"0"0"0,0 1 0,0-1 0,0 1 0,0-1-1,0 1 1,0 0 0,0-1 0,-1 1 0,1 0 0,0 0-1,0-1 1,0 1 0,0 0 0,0 0 0,-1 0 0,1 1-1,0-1 1,0 0 0,0 0 0,-2 1 0,-36 8 359,26-5 77,-69 14-26,0-3-1,-1-3 1,-111 0-1,-80-42-213,14 0-341,124 23-18,-260 3-7,-410 51 18,689-47-17,-161-22-1,119 7 5,128 10-27,0-1-1,0-2 1,1-1-1,0-1 1,1-2-1,-30-16 1,24 11-1,-1 2 1,0 2-1,-52-13 1,19 17 10,1 3 1,-1 3-1,-118 11 0,29-1 21,-226 27 22,333-29-39,1-2 0,-1-2 0,0-3 1,-51-7-1,-198-48-27,232 42-5,20 8 18,0 3 0,0 1-1,0 2 1,-91 11 0,-65-1 30,186-9-122,0-2-1,0 0 1,0-1-1,-32-10 0,5-10-6482,37 17 466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3:37.4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87 5298,'-15'-13'4587,"28"9"-1558,18-3-2081,-10-2-756,-1 1-1,1 2 0,1 0 1,38-5-1,93-1 34,-19 2-59,-147 18-95,-1 1 0,2 0 0,-1 1 0,1 1 0,-13 14 0,13-13-52,-122 124 87,-39 35 58,170-169-163,-19 21 17,22-15 4,17-8 17,22-6 10,20-4-16,109-4-1,-91 13-569,107 3 1067,-153 1-4818,56 11 1,-69-9-3234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3:37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59 7123,'25'-27'5567,"10"4"-3938,-33 22-1600,0-1-1,1 1 1,-1 0 0,1 0 0,-1 1 0,1-1-1,-1 0 1,1 1 0,-1-1 0,1 1 0,0 0-1,-1 0 1,1 0 0,0 0 0,-1 1-1,1-1 1,-1 1 0,1 0 0,-1-1 0,1 1-1,-1 0 1,1 0 0,-1 1 0,0-1-1,1 0 1,-1 1 0,0-1 0,2 3 0,-1 0-11,-1 0 1,1 0 0,-1 0 0,0 0-1,0 0 1,-1 1 0,1-1 0,-1 1-1,0-1 1,0 1 0,0-1 0,-1 1-1,0-1 1,0 1 0,0 0 0,0-1-1,-1 1 1,0-1 0,0 1 0,-1 4-1,-4 13 24,0 0-1,-16 34 0,14-40 77,0 1 0,0-1 0,-2-1 0,0 1 0,-1-2 1,0 1-1,-1-2 0,0 0 0,-2 0 0,1-1 0,-31 20 0,89-29 197,119-4-375,-13 0-2020,-51-4-4854,-53 1-1379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3:38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505 87 8468,'5'-1'361,"0"0"0,-1 0 0,1 0 1,-1 0-1,1-1 0,-1 0 0,1 1 0,-1-2 0,0 1 1,0 0-1,0-1 0,0 0 0,0 0 0,-1 0 0,4-4 1,-7 6-334,0 0 0,-1 0 0,1 0 0,0 0 1,-1 0-1,1 0 0,-1 0 0,1 0 0,-1 1 1,0-1-1,1 0 0,-1 0 0,0 1 0,0-1 1,1 0-1,-1 1 0,0-1 0,0 1 0,0-1 1,0 1-1,1 0 0,-1-1 0,0 1 1,0 0-1,0-1 0,0 1 0,0 0 0,0 0 1,-2 0-1,-37-9 30,37 8-21,-41-7-13,0 1-1,-1 3 0,0 1 0,0 2 1,0 3-1,-51 7 0,90-7-24,1-1 1,0 1-1,0 0 1,0 0-1,0 1 1,0-1-1,1 1 0,-1 0 1,1 1-1,0-1 1,0 1-1,0 0 1,0 0-1,1 0 0,-1 0 1,1 1-1,0-1 1,1 1-1,-1 0 1,1 0-1,0 0 0,0 0 1,0 0-1,-1 10 1,-3 14 48,1 0 1,1 0 0,1 45 0,1-22 144,-28 242 1178,29-290-1358,1 0 1,0 1 0,0-1-1,0 0 1,1 1 0,-1-1-1,1 0 1,0 1-1,0-1 1,0 0 0,1 0-1,0 0 1,-1 0 0,5 5-1,-4-6-6,1-1-1,-1 0 1,1 1 0,0-1-1,0 0 1,0 0-1,0 0 1,0-1-1,1 1 1,-1-1 0,0 0-1,1 0 1,-1 0-1,1 0 1,-1 0-1,1-1 1,6 0 0,29 4-84,1-3 0,-1-1 1,0-1-1,0-3 1,0-1-1,52-14 0,-85 17-94,1 0-1,-1-1 1,1 0-1,-1 0 0,0-1 1,0 0-1,-1 0 1,10-8-1,-13 10-368,0-1 0,0 1 0,0-1 0,0 1 0,-1-1 0,1 0-1,-1 0 1,1 1 0,-1-1 0,0 0 0,0 0 0,-1-1 0,2-3 0,-2-14-7221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3:38.8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31 8516,'-3'-7'1937,"4"1"32,7 2-1249,9 1-336,7 1-160,11 2-80,7 0-32,7 2 0,2-2-64,4 3-144,-2-2-592,-1-2-1345,-5-5-1632,-5-2-4003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3:39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620 76 8564,'5'-1'538,"0"-1"-1,-1 0 1,1 0-1,-1 0 1,0-1 0,0 0-1,6-4 1,-10 7-482,1-1 0,-1 1 0,0 0 0,1-1 1,-1 1-1,0-1 0,0 1 0,1-1 0,-1 1 0,0 0 1,0-1-1,0 1 0,0-1 0,0 1 0,1-1 0,-1 1 0,0-1 1,0 1-1,0-1 0,0 1 0,0-1 0,0 1 0,-1-1 1,1 1-1,0-1 0,0 1 0,0-1 0,0 1 0,-1-1 1,0-1-32,0 1 1,-1 0 0,1-1 0,-1 1 0,1 0 0,-1 0 0,1 0 0,-1 0 0,0 0 0,1 0 0,-1 0 0,-2 0 0,-16-5 6,0 0 0,0 2 0,-1 1 0,1 0 0,-1 1 0,1 1 0,-1 1 0,0 1 0,1 1 0,-1 1 0,1 1 0,0 0 0,0 1 0,-37 16 0,54-19-31,1 0 0,-1-1 0,0 1 1,0 1-1,1-1 0,0 0 0,-1 1 0,1-1 0,0 1 0,0-1 1,0 1-1,1 0 0,-1 0 0,1 0 0,-1 0 0,1 0 0,0 0 1,0 1-1,0-1 0,1 0 0,-1 1 0,1-1 0,0 0 0,0 1 1,0 4-1,2 11 13,0-1 1,2 1-1,8 28 1,1 8 14,-7-11 140,-2 0-1,-3 0 0,-5 79 0,1-98-65,-1 0-1,-1-1 1,-2 1-1,0-1 1,-1-1-1,-1 1 1,-2-1-1,-14 24 1,0-11 84,-35 39 1,-19 26 118,70-88-267,1 0 1,1 1-1,0-1 1,1 1-1,0 0 1,-3 17 0,8-28-34,0 1 1,0-1-1,1 1 1,-1-1-1,1 1 1,0-1-1,0 1 1,0 0-1,1-1 1,-1 1-1,1-1 1,0 1-1,0-1 1,0 0-1,1 1 1,-1-1-1,1 0 1,-1 0-1,4 5 1,-1-4 3,0 0 1,0 0-1,1 0 1,0 0-1,-1-1 0,1 0 1,0 0-1,1 0 1,-1 0-1,10 2 1,10 2 6,0-1 0,1-1 0,-1-1 0,33 0 0,-33-3-148,-1 0-1,1-2 0,0-1 0,0-1 1,0-2-1,31-8 0,8-14-2640,-6-10-3642,-27 10-1830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3:39.7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59 9412,'-1'-2'403,"0"0"-1,1 1 0,-1-1 0,0 0 1,0 0-1,1 0 0,0 0 0,-1 0 1,1 0-1,0 0 0,0-1 0,0 1 1,0-3-1,1 3-382,0 1-1,0 0 1,1 0 0,-1 0 0,0-1-1,0 1 1,1 1 0,-1-1 0,0 0 0,1 0-1,-1 0 1,1 1 0,-1-1 0,1 1-1,0-1 1,-1 1 0,1 0 0,-1 0-1,3-1 1,36-4 1,1 1 1,-1 1-1,1 3 0,-1 1 1,1 2-1,72 16 0,-110-19-14,0 1 0,0-1-1,0 1 1,-1-1 0,1 1-1,0 0 1,-1 0 0,1 0-1,0 1 1,-1-1 0,1 1-1,-1-1 1,0 1 0,4 3-1,-6-4 11,0 1-1,0-1 1,1 0 0,-1 1-1,0-1 1,0 1-1,-1-1 1,1 0-1,0 1 1,0-1 0,-1 1-1,1-1 1,0 0-1,-1 1 1,1-1-1,-1 0 1,0 0 0,0 1-1,1-1 1,-1 0-1,0 0 1,0 0-1,0 0 1,0 0 0,0 0-1,0 0 1,0-1-1,0 1 1,-1 0 0,0 0-1,-72 55 690,49-38-436,-34 30 0,52-41-238,-1 1 0,1 0 0,0 1 0,1-1 0,0 1 0,1 0 0,0 1 0,-5 10 0,9-17-26,0 0 1,0 1-1,0-1 0,0 0 1,1 0-1,-1 1 0,1-1 0,0 0 1,0 1-1,0-1 0,0 0 0,1 1 1,-1-1-1,1 0 0,0 1 1,0-1-1,0 0 0,0 0 0,4 5 1,-2-2 9,1-1 0,1 0 1,-1 0-1,1-1 0,-1 1 1,1-1-1,0 0 0,1 0 1,9 5-1,-1-2-26,-1-1 1,1 0-1,0-1 1,0-1-1,1 0 1,-1-1-1,1 0 0,21 0 1,-25-3-172,0-1 0,0 0 0,-1 0 0,1-2 0,-1 1 0,14-6 0,30-17-8346,-38 17 398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4:54.5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533 14 8548,'-12'-2'2017,"-8"1"48,-7-5-977,-9 1-752,-4 7-111,-4-2-17,-4 1 16,-1 1-16,-2-2 16,4 3-32,6-2-16,4 1 0,8-1-64,5 2-144,7-1-144,7 1-2097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3:40.1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0 9556,'-5'12'6599,"-17"43"-5629,16-25-777,1 0 1,2 1-1,1 0 0,1-1 1,5 47-1,-2 10-862,-2-87 593,0 1 0,0-1 0,0 0 0,0 1 1,0-1-1,0 0 0,0 1 0,0-1 0,0 0 0,0 0 0,0 1 0,0-1 0,0 0 0,0 1 1,0-1-1,1 0 0,-1 0 0,0 1 0,0-1 0,0 0 0,0 0 0,1 1 0,-1-1 0,0 0 1,0 0-1,0 1 0,1-1 0,-1 0 0,0 0 0,0 0 0,1 0 0,-1 1 0,0-1 0,0 0 0,1 0 1,-1 0-1,0 0 0,1 0 0,-1 0 0,0 0 0,0 0 0,1 0 0,-1 0 0,1 0 0,10-9-6790,-5-2-452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3:40.5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 1 7315,'36'10'6058,"119"8"-5955,247-1 563,-376-20-414,-14 3 836,-22 21-656,3-8-392,0 2 1,1-1-1,1 1 1,0 0-1,1 0 1,-3 27 0,-5 99 247,11-119-241,-3 148 268,-8 102 16,7-224-300,-2 0 1,-3 0-1,-23 73 0,25-100 21,-1-1 0,-2 1-1,0-2 1,0 0 0,-2 0 0,-1-1 0,0 0-1,-1-1 1,-1-1 0,0-1 0,-1 0 0,-1-1-1,-25 15 1,15-12-130,0-2-1,-1-1 1,-1-1-1,0-2 1,0-1-1,-2-1 1,1-1-1,-55 5 1,15-1-7870,40-4-1411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4:00.9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443 245 5891,'25'-10'1923,"0"1"1,1 2-1,33-6 1,-202 14 432,12 1-2286,50-3-328,-142 19 0,291-36-6593,-48 10 5838,-1 0 0,31-19 0,-40 21 1228,0-1 0,0 0 0,-1 0-1,0-1 1,0-1 0,11-15 0,-15 19 306,-2-1 0,1 0 0,-1 0 0,0 0 1,0-1-1,0 1 0,-1-1 0,0 1 0,0-1 0,-1 0 0,0 0 1,0-13-1,-16 204 1695,-1-14-2317,14-60-1212,5-37-5271,0-40-1502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4:01.3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82 6851,'2'-3'231,"-1"1"0,0 0 0,1-1 0,-1 1 0,0-1 0,0 1 0,0-1 0,-1 1 0,1-1 0,0 0 0,-1 1 0,0-1 0,0 0 0,0 0 0,0 1 0,0-1 0,0 0 0,-1 1 0,1-1 0,-1 0 0,0 1 0,-1-4 0,2 5-186,-1 0 0,1 0 1,-1 0-1,0 0 0,1 0 1,-1 0-1,0 0 0,0 0 0,0 0 1,0 0-1,0 0 0,1 0 1,-2 1-1,1-1 0,0 0 0,0 1 1,0-1-1,0 1 0,0-1 0,0 1 1,-1-1-1,1 1 0,0 0 1,0 0-1,-1 0 0,1-1 0,0 1 1,0 0-1,-1 1 0,1-1 1,0 0-1,0 0 0,-1 0 0,1 1 1,0-1-1,0 1 0,0-1 1,0 1-1,0-1 0,-1 1 0,1 0 1,0-1-1,0 1 0,0 0 0,1 0 1,-1 0-1,0 0 0,-1 2 1,-7 4 18,1 1 0,0 0 0,1 1 1,0 0-1,0 0 0,1 1 0,0 0 1,1 0-1,0 0 0,0 1 0,-2 11 0,5-17-57,1 1-1,0-1 1,0 1-1,0-1 0,1 1 1,-1 0-1,1-1 0,1 1 1,-1 0-1,1-1 0,0 1 1,0-1-1,1 1 0,0-1 1,0 1-1,0-1 0,0 0 1,1 0-1,0 0 0,0-1 1,0 1-1,1 0 0,8 7 1,-11-11-4,0 1 0,1-1 1,-1 1-1,1-1 1,-1 0-1,1 1 0,0-1 1,-1 0-1,1 0 0,0 0 1,0-1-1,0 1 0,0 0 1,-1-1-1,1 1 1,0-1-1,0 0 0,0 1 1,1-1-1,-1 0 0,0 0 1,0 0-1,0-1 0,0 1 1,0 0-1,0-1 1,-1 1-1,1-1 0,0 0 1,0 0-1,0 0 0,0 0 1,-1 0-1,3-1 1,4-5 10,-1 0 1,0-1 0,0 0-1,0 0 1,8-16 0,19-20 19,-16 29-64,0 1 0,1 0 0,1 1 0,0 1 0,0 1 0,1 1 0,1 1 0,-1 1 0,2 1 0,-1 1 0,1 0 0,26-2 0,-28 11-1360,-13 7-4650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4:02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58 104 8372,'7'-7'673,"0"0"0,0 1 0,0-1 0,1 1 0,0 1 0,15-9 0,-8 6-386,1 1 0,1 1 0,21-6 0,-12 6-196,0 1 1,0 1 0,0 1 0,47 2-1,-69 1-69,0 0 0,0 0 0,0 1 0,0-1 0,0 1 0,0 0 0,0 0 0,0 1 0,0-1 0,0 1 0,-1-1 0,1 1 0,-1 1 0,1-1 0,-1 0 0,0 1 0,0-1 0,0 1 0,0 0 0,0 0 0,-1 0 0,1 1 0,-1-1 0,0 0 0,3 6-1,-4-3-1,1 0 0,-1-1 0,0 1 0,0 0 0,-1 0 0,0 0 0,0 0 0,0 0 0,-1 0 0,0 0 0,0 0 0,0-1 0,-1 1 0,1 0 0,-1-1 0,-1 1 0,-3 5 0,1-2-7,-1 0-1,-1-1 1,1 0-1,-1 0 1,-1 0-1,1-1 1,-2 0-1,1-1 1,0 0-1,-1 0 1,0-1-1,-1 0 1,1 0-1,-1-1 0,0 0 1,0-1-1,0 0 1,0-1-1,-1 0 1,-11 0-1,3 1 1,0-2-1,-1 0 1,1-1 0,0-1-1,0-1 1,0-1-1,0 0 1,1-1 0,-1-2-1,-25-10 1,41 15-25,1 0 0,-1 0 0,1 0 0,0 0 0,0-1 0,0 1 1,-1-1-1,1 0 0,1 0 0,-1 0 0,0 0 0,0 0 0,1 0 0,-1 0 0,1 0 1,0-1-1,0 1 0,-1-1 0,1 1 0,1-1 0,-1 1 0,0-1 0,1 1 1,-1-1-1,1 1 0,0-1 0,0 0 0,0 1 0,0-1 0,0 0 0,1 1 0,0-4 1,0 2-258,1-1 0,-1 1 1,1-1-1,0 1 0,1 0 1,-1 0-1,5-7 1,-3 6-514,0 1 0,0 0 0,0 0 0,0 1 0,0-1 0,9-4 0,29-10-7208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4:02.4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26 8980,'0'-1'214,"1"-1"-1,-1 1 1,1 0-1,-1 0 1,1 0-1,-1-1 1,1 1 0,0 0-1,0 0 1,0 0-1,0 0 1,0 0-1,0 0 1,0 1-1,0-1 1,0 0 0,0 0-1,0 1 1,0-1-1,0 1 1,1-1-1,1 0 1,-1 1-151,-1 1 0,0-1 0,0 0-1,0 1 1,0-1 0,0 1 0,0-1 0,0 1 0,0 0 0,0 0-1,0-1 1,-1 1 0,1 0 0,0 0 0,0 0 0,-1 0 0,1 0-1,-1 0 1,1 0 0,0 1 0,3 5-30,-1 1 0,0-1 1,-1 1-1,0-1 0,0 1 0,1 12 0,-3-3 27,0-1 1,-1 0-1,0 1 0,-6 23 0,5-32-44,0 1 0,-1-1 1,0 0-1,0 0 0,-1 0 1,0-1-1,0 1 1,0-1-1,-1 0 0,-8 8 1,13-14-14,-1 0 1,0 0-1,1-1 1,-1 1-1,0 0 1,1-1-1,-1 1 1,0 0-1,0-1 1,0 1-1,0-1 1,0 0-1,1 1 1,-1-1-1,0 0 0,0 1 1,0-1-1,0 0 1,0 0-1,-2 0 1,3 0-3,-1 0 0,1-1 0,-1 1 0,1 0 0,-1-1 0,1 1 0,-1-1 0,1 1-1,-1-1 1,1 1 0,-1-1 0,1 1 0,0-1 0,-1 1 0,1-1 0,0 1 0,-1-1 0,1 0 0,0 1 0,0-1 0,0 1 0,-1-2 0,1-2-6,-1 1 1,1-1-1,0 0 1,0 1 0,0-1-1,0 0 1,0 1-1,1-1 1,1-4-1,5-9-10,0 0 0,2 1-1,0 0 1,0 1 0,2-1-1,0 2 1,17-19 0,-18 23 9,0 0-1,1 0 1,0 2 0,1-1-1,-1 1 1,1 1 0,1 0-1,0 0 1,0 2 0,14-5-1,-25 9 4,1 0 0,-1 0 1,1 0-1,-1 1 0,1-1 0,-1 1 0,1-1 0,0 1 0,-1 0 0,1 0 0,0 0 1,-1 1-1,1-1 0,-1 0 0,1 1 0,0 0 0,-1 0 0,1 0 0,-1 0 0,0 0 1,1 0-1,-1 0 0,0 1 0,0-1 0,0 1 0,0 0 0,2 2 0,-2-1 1,0 1-1,-1 0 1,1-1-1,-1 1 0,0 0 1,0 0-1,0 0 0,-1 0 1,1 0-1,-1 0 1,0 0-1,0 0 0,0 0 1,-1 0-1,1 0 0,-3 7 1,0 5-15,0-1-1,1 0 1,1 1 0,0-1 0,2 1-1,-1-1 1,5 22 0,-4-31-227,0-1 0,0 1 0,1-1 1,0 1-1,0-1 0,0 1 0,1-1 0,0 0 1,0 0-1,0 0 0,0-1 0,1 1 0,-1-1 1,1 0-1,1 0 0,-1 0 0,0 0 0,1-1 0,0 0 1,0 0-1,0 0 0,0 0 0,6 1 0,12 0-3536,0-10-2092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4:02.7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231 59 7235,'1'-2'243,"-1"0"-1,1 0 1,-1 0-1,0 0 1,1-1-1,-1 1 1,0 0-1,0 0 1,-1 0 0,1-1-1,0 1 1,-1 0-1,0 0 1,1 0-1,-1 0 1,0 0-1,0 0 1,0 0-1,0 0 1,0 0-1,-1 0 1,-1-2-1,1 3-167,1 0-1,-1 0 1,1 0-1,-1 0 1,0 0-1,1 1 0,-1-1 1,0 1-1,1-1 1,-1 1-1,0 0 1,0-1-1,0 1 1,0 0-1,1 0 0,-1 0 1,0 1-1,0-1 1,0 0-1,1 1 1,-1-1-1,0 1 1,0-1-1,1 1 0,-1 0 1,1 0-1,-1 0 1,-2 2-1,2-2-54,0 1 0,0-1 0,1 1 0,-1-1 0,1 1 0,-1 0 0,1 0 0,0 0 0,0 0 0,-1 0 0,1 0 0,1 0 0,-1 0-1,0 0 1,0 0 0,1 0 0,-1 0 0,1 1 0,0-1 0,0 0 0,0 1 0,0-1 0,0 0 0,0 0 0,0 1 0,1-1 0,-1 0 0,1 0 0,0 0 0,0 0 0,1 4 0,4 8 14,1 0 0,0 0 1,14 19-1,-12-19 17,1 2-32,-1 0-1,0 0 1,-1 0 0,-1 1-1,-1 1 1,0-1-1,-1 1 1,-1 0-1,1 21 1,-4-31-11,-1 0 0,0 0 0,-1 0 1,0 0-1,0 0 0,0 0 0,-1 0 0,-1-1 0,1 1 1,-1 0-1,0-1 0,-1 0 0,0 0 0,0 0 0,0 0 0,-1-1 1,0 1-1,-1-1 0,1 0 0,-1-1 0,0 0 0,0 0 1,-9 5-1,6-4-19,0-1 0,0-1-1,-1 1 1,0-2 0,0 1 0,0-1 0,-11 1 0,17-3-40,0 0 0,0 0 0,0-1 0,-1 1 0,1-1 0,0 0 0,0-1 0,0 1 0,-1-1 0,1 1 0,0-1 0,0 0-1,0-1 1,0 1 0,0-1 0,1 0 0,-1 0 0,0 0 0,1 0 0,-4-4 0,5 5-71,1 0 0,1-1 0,-1 1 0,0-1 0,0 0 0,1 1 0,-1-1 0,0 1-1,1-1 1,0 0 0,-1 0 0,1 1 0,0-1 0,0 0 0,0 1 0,0-1 0,0 0 0,0 0 0,1 1-1,-1-1 1,1 0 0,-1 1 0,1-1 0,1-2 0,23-39-5358,-1 11-992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4:03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430 128 7299,'5'-7'341,"11"-16"1475,-1 0 1,0-1-1,10-27 0,-69 166-1293,6 2 0,4 1 0,5 1 0,-17 168 0,43-248-724,1 0 0,5 56 0,12-25-8518</inkml:trace>
  <inkml:trace contextRef="#ctx0" brushRef="#br0" timeOffset="0.99">0 479 9636,'22'-5'2065,"10"3"48,7 2-1632,5 5-241,6 0-32,2 4 16,1 0-16,-3 0-32,-5 1-16,-1 1-96,-1-2-192,1-1-160,-5-4-1937,1 8-1873,-3 1-4722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4:03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75 8916,'-1'-1'363,"-1"0"0,0 0-1,1-1 1,-1 1 0,1 0 0,0-1-1,-1 1 1,1-1 0,0 0 0,0 1 0,0-1-1,0 0 1,0 0 0,-1-2 0,2 3-241,-1-1 1,1 1 0,0-1 0,0 1 0,0 0 0,0-1 0,0 1-1,0 0 1,0-1 0,1 1 0,-1 0 0,0-1 0,1 1-1,-1 0 1,1-1 0,1-1 0,-1 1-98,1 0 0,-1 0 0,1 1 0,-1-1 0,1 0 0,0 1 1,0-1-1,0 1 0,0 0 0,0-1 0,0 1 0,1 0 0,-1 0 0,0 1 0,0-1 0,1 0 0,-1 1 0,0-1 0,1 1 1,-1 0-1,1 0 0,-1 0 0,3 0 0,8 2-20,-1 0 1,1 1 0,-1 1 0,1 0-1,-1 0 1,0 1 0,-1 1-1,1 0 1,-1 0 0,18 15-1,-25-19-4,-1 1-1,1 0 1,-1 0 0,0 0-1,0 0 1,0 0-1,0 1 1,0-1 0,-1 1-1,1 0 1,-1 0-1,0 0 1,0 0 0,-1 0-1,1 0 1,-1 1-1,0-1 1,0 0 0,0 1-1,-1-1 1,0 1-1,1-1 1,-2 0 0,1 1-1,0-1 1,-1 1-1,0-1 1,0 1 0,0-1-1,-1 0 1,1 0-1,-1 0 1,-3 7 0,-4 1 50,-1 0 1,0 0-1,-1-1 1,0 0-1,0 0 1,-1-2-1,-16 11 1,12-8 71,0 0 0,0 2 0,-16 17 0,31-30-117,-1 1 0,1 0 0,-1-1 0,1 1 0,0 0 0,0 0 0,-1 0 0,1 0 0,1 0 0,-1 0 0,0 0 0,0 0 0,1 0 0,-1 1 0,1-1 0,0 0 1,0 0-1,-1 0 0,1 1 0,1-1 0,-1 0 0,0 0 0,2 4 0,-1-3-3,1 1 0,0-1 0,0 0 0,0-1 0,0 1 1,1 0-1,-1-1 0,1 1 0,0-1 0,0 0 0,0 0 0,0 0 0,4 2 0,11 5-3,0-1 0,0-1-1,1-1 1,23 4 0,12 2-282,1-3 0,66 2-1,-44-11-2344,-2-7-3493,-33-1-2492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4:04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468 70 7075,'1'0'110,"0"-1"0,0 0 0,0 1 0,0-1 0,0 0 0,-1 1 0,1-1 0,0 0 0,0 0 0,0 0 0,-1 0 0,1 0 0,0 0 0,-1 0 0,1 0-1,-1 0 1,1 0 0,-1 0 0,0 0 0,1 0 0,-1 0 0,0 0 0,0-1 0,0 1 0,0 0 0,0 0 0,0 0 0,0 0 0,0-1 0,0 1 0,0 0 0,-1 0 0,1 0 0,0 0 0,-1 0 0,1 0-1,-1 0 1,0 0 0,1 0 0,-1 0 0,0 0 0,1 0 0,-1 0 0,0 0 0,0 0 0,0 1 0,0-1 0,0 0 0,0 1 0,-1-2 0,-3 0-32,1-1 0,0 1 0,-1-1 0,1 1 0,-1 1 1,1-1-1,-1 1 0,0 0 0,0 0 0,-9-1 0,6 3-16,0 0-1,0 1 1,0-1-1,1 2 1,-1-1-1,1 1 1,-1 0-1,1 1 1,0-1 0,-10 8-1,-64 55 556,50-39-377,13-12-126,0 0-1,1 2 0,1 0 0,1 1 1,0 0-1,2 1 0,-22 39 1,30-48-104,1 1 1,0 1-1,0-1 0,1 0 1,1 1-1,-1 0 1,2-1-1,0 1 0,0 0 1,2 0-1,-1 0 1,1 0-1,1-1 0,0 1 1,0 0-1,1-1 1,7 16-1,-8-21-1,0 0 0,1 0 0,0 0 0,0-1 0,0 1 0,1-1 0,7 9 0,-10-12-3,1-1-1,-1 0 0,1 0 0,0 0 0,-1 0 0,1-1 0,0 1 0,-1 0 0,1-1 0,0 1 0,0-1 0,0 1 0,-1-1 0,1 0 1,0 0-1,0 0 0,0 0 0,0 0 0,0 0 0,-1-1 0,1 1 0,0 0 0,0-1 0,-1 0 0,1 1 0,0-1 0,0 0 1,-1 0-1,1 0 0,-1 0 0,2-1 0,7-5 9,27-15 8,-36 21-23,1 0-1,-1 0 1,1 0 0,0 0 0,-1 0-1,1 1 1,0-1 0,0 1 0,0-1-1,-1 1 1,1 0 0,0 0 0,0 0-1,0 0 1,3 0 0,-4 0 0,-1 0 0,1 1 0,-1-1 0,0 0 0,1 1 0,-1-1 0,0 0 0,0 0 0,1 1 0,-1-1 0,0 1 0,0-1 0,1 0 0,-1 1 0,0-1 0,0 0 0,0 1 0,0-1 0,1 1 0,-1-1 0,0 1 0,0-1 0,0 0 0,0 1 0,0-1 0,0 1 0,0-1 0,0 1 0,0-1 0,-1 0 0,1 1 0,0-1 0,0 1 0,0-1 0,0 0 0,-1 1 0,1-1 0,0 1 0,0-1 0,-1 0 0,1 1 0,0-1 0,0 0 0,-1 1 0,0-1 0,1 1 17,-1 0 0,0 0 0,0 0 0,0-1 0,0 1 0,0 0 0,0-1 0,0 1 0,0 0 0,0-1 0,0 0 0,0 1 0,0-1 1,-1 1-1,1-1 0,0 0 0,0 0 0,-2 0 0,-2-1 40,-1 0 0,1-1 0,0 0 0,0 0 0,-1-1 1,1 1-1,1-1 0,-1 0 0,0-1 0,1 1 1,-7-8-1,-48-51 83,42 42-123,11 12-163,0 1-1,0-1 0,1 0 0,0 0 0,0 0 0,-5-14 1,8 16-942,0 0 1,1 0 0,0-1 0,0 1 0,0 0 0,0-11-1,5-9-7752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4:55.3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255 325 7988,'8'-8'513,"0"-1"0,0 0 1,-1-1-1,0 1 1,0-2-1,-1 1 0,0-1 1,-1 0-1,-1 0 0,1 0 1,-2 0-1,0-1 1,2-12-1,-4 18-465,0 0 0,0 0-1,-1 0 1,0 0 0,0 0-1,-1 0 1,1 0 0,-1 0 0,-1 1-1,1-1 1,-1 0 0,0 1 0,0-1-1,-1 1 1,1-1 0,-1 1 0,0 0-1,-1 0 1,1 1 0,-1-1 0,0 1-1,0-1 1,-1 1 0,1 0 0,-1 1-1,0-1 1,0 1 0,-7-4 0,6 4-34,0 1 0,0 0 0,0-1 0,0 2 0,0-1 0,0 1 1,-1 0-1,1 0 0,0 1 0,-1-1 0,1 1 0,0 1 0,-1 0 1,1-1-1,0 2 0,0-1 0,-1 1 0,1 0 0,0 0 0,1 1 1,-1-1-1,0 1 0,1 1 0,-1-1 0,1 1 0,0 0 0,1 0 1,-1 0-1,-7 10 0,3-4-12,0 1 1,1 1 0,1-1-1,0 1 1,0 1 0,1-1-1,1 1 1,0 0 0,1 1-1,0-1 1,1 1 0,-2 23-1,5-23-4,0 1-1,2 0 0,0 0 0,0-1 0,1 1 0,1-1 0,1 0 0,0 0 0,0 0 0,1-1 1,1 0-1,16 23 0,-18-29 3,0 0 1,1-1 0,0 0-1,0 0 1,0 0 0,1-1-1,0 0 1,0 0 0,0-1-1,13 6 1,-14-8 5,-1 0-1,1 0 1,0-1-1,0 0 1,0 0-1,0 0 1,0-1 0,0 0-1,0 0 1,0-1-1,0 0 1,0 0-1,0 0 1,0-1-1,0 0 1,6-2-1,-8 1 3,0 1 0,-1 0 0,1-1 0,-1 0 0,1 0 0,-1 0-1,0 0 1,0 0 0,-1 0 0,1-1 0,-1 0 0,0 1-1,0-1 1,0 0 0,0 0 0,0 0 0,-1 0 0,0 0 0,0-1-1,1-5 1,1-13 15,0 1 0,-1-38-1,-2 41-14,2-154 629,-2 202-525,1 0 1,2-1-1,1 1 0,11 42 0,-11-53-230,1-1 1,1 1-1,0-1 0,2 0 1,0 0-1,0-1 0,2 0 0,0-1 1,23 28-1,-29-40-147,-1 0 1,1 0-1,0 0 0,0 0 1,0-1-1,0 0 0,0 0 1,0 0-1,0 0 0,8 1 1,-10-2-309,1-1 1,-1 0-1,0 0 1,1 0 0,-1 0-1,1 0 1,-1 0-1,0 0 1,1-1 0,-1 1-1,1-1 1,-1 0-1,4-2 1,9-5-5831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4:19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715 52 8020,'-28'1'6241,"-61"-1"-5460,22-1-339,12 2-183,-177-5 1002,179 0-1291,0-1 0,-68-17 0,105 15-1710,30 0-5241,5 4-1196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4:20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659 4 8228,'-19'0'1825,"-9"-2"47,-12 1-1183,-10 1-369,-6 3-48,-5 1-16,-2 2 0,-1-2-32,5 0-32,3 1-128,9-2 33,9 0-49,7-3-32,9 1-32,6-1-529,7 2-1520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4:31.8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1030 7635,'-8'19'4133,"8"-19"-4065,0 0 1,0 0-1,0 0 1,0 1-1,0-1 1,0 0-1,0 0 1,0 0-1,1 1 1,-1-1-1,0 0 1,0 0-1,0 0 1,0 1-1,0-1 1,1 0-1,-1 0 1,0 0-1,0 0 1,0 0-1,1 1 1,-1-1-1,0 0 1,0 0-1,0 0 1,1 0-1,-1 0 1,0 0-1,0 0 1,0 0-1,1 0 1,-1 0-1,0 0 1,0 0-1,1 0 1,-1 0 0,0 0-1,0 0 1,1 0-1,-1 0 1,36-15 1465,-24 7-1436,-1 0-1,0-1 1,0 0-1,-1-1 1,0 0-1,-1 0 1,0-1-1,15-24 1,2-10-5,22-51 1,-33 65-33,80-158 45,37-80 786,-125 248-653,-4 13 10,0 27-217,2 16-40,1 0 0,2-1 0,1 0-1,1 0 1,19 38 0,-5-21 9,2 0 1,49 70-1,-71-115-1,2 2-6,-1 0 0,1 0 0,0-1 0,1 1 0,12 9 0,-18-16 7,0 0-1,1 0 1,-1 0-1,1 0 1,0-1 0,-1 1-1,1 0 1,0-1-1,-1 1 1,1-1 0,0 0-1,0 1 1,-1-1 0,1 0-1,0 0 1,0 0-1,-1-1 1,1 1 0,0 0-1,0 0 1,-1-1-1,1 1 1,0-1 0,-1 0-1,1 0 1,-1 1-1,1-1 1,-1 0 0,1 0-1,-1 0 1,1 0 0,-1-1-1,0 1 1,0 0-1,0-1 1,2-2 0,11-16 27,-1-1 0,-1-1 0,-1 0 0,-1 0 0,-1-1 0,11-40 0,-2 7 16,128-284 48,-47 124-110,-144 355-3064,15-16-5804,25-80 1859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4:32.6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2345 427 5699,'48'-44'2074,"107"-84"2753,-224 189-3079,-327 215-975,308-223-685,-3-5 0,-164 64 1,210-96 0,0-3 0,-83 15 0,112-25-38,-1-2 0,0 1 0,1-2 0,-1 0 0,1-1 0,-1-1 0,1-1 1,-1 0-1,1-1 0,0 0 0,-21-10 0,32 12-33,1 0 0,-1-1 0,1 0 0,-1 1 0,1-2 0,0 1-1,0 0 1,1-1 0,-1 0 0,1 0 0,-1 0 0,1 0 0,0 0 0,1-1 0,-1 1-1,1-1 1,-2-5 0,2 3-7,1 1 0,0-1 0,0 1 0,1-1-1,0 1 1,0-1 0,0 1 0,1-1 0,0 1-1,0-1 1,5-11 0,3-5-13,1 1 0,0 1 0,2 0 0,1 0 0,1 1 0,19-23 0,18-17-150,3 3 0,2 1-1,2 4 1,2 1 0,3 4 0,1 2 0,89-45 0,-136 81 113,1 1 0,0 1-1,0 0 1,28-5 0,-42 11 40,0 0 1,0 0 0,-1 1 0,1-1-1,0 1 1,0 0 0,0 0 0,-1 0-1,1 0 1,0 1 0,0 0 0,-1 0-1,1 0 1,0 0 0,-1 0 0,1 1-1,-1-1 1,1 1 0,-1 0 0,0 0-1,0 0 1,0 1 0,0-1 0,0 1-1,0 0 1,-1 0 0,1-1 0,-1 2-1,2 3 1,-2-2 16,0 0 1,-1 1-1,1-1 1,-2 1-1,1 0 1,0-1-1,-1 1 1,0 0-1,0 0 0,-1-1 1,0 1-1,0-1 1,0 1-1,-1 0 1,1-1-1,-1 0 0,0 1 1,-1-1-1,0 0 1,1 0-1,-8 8 1,-5 9 79,-2 0 0,-1-1 0,-24 22 0,1-6 67,-1-1 0,-2-3 0,-2-1 0,-83 42 0,-212 78 461,196-98-388,-2-6 0,-3-6 0,0-7 0,-199 21 0,347-56-237,-29 4 25,-1-1 0,1-2 0,-1 0 0,0-3 1,1 0-1,-49-11 0,76 12-24,0 0 0,1 0 0,-1-1 1,1 1-1,-1-1 0,1 1 0,-1-1 0,1 0 0,0-1 1,0 1-1,0 0 0,0-1 0,0 0 0,0 1 0,-3-6 1,5 5-8,0 0 1,0 1-1,0-1 0,0 0 1,0 0-1,0 0 1,1 0-1,0 1 1,-1-1-1,1 0 1,0 0-1,0 0 1,1 0-1,-1 0 1,1 0-1,0-3 1,4-6-33,0 0-1,0 1 1,1 0 0,0 0 0,1 0 0,1 1 0,-1 0 0,11-9 0,16-16-167,1 2-1,1 2 1,2 1-1,51-31 1,-2 10-327,94-40 0,-117 63 277,1 2 0,1 3 0,1 3 0,93-14 0,-127 28 194,0 2 1,0 2 0,1 1-1,-1 1 1,0 2 0,0 1 0,0 2-1,0 1 1,-1 2 0,1 1-1,37 16 1,-58-20 51,-1 1 0,1 1-1,-1 0 1,-1 0 0,1 1 0,-1 1 0,-1-1 0,1 1-1,-1 1 1,14 20 0,-20-25 25,0 0-1,-1 0 1,1 0-1,-1 0 1,0 0 0,-1 0-1,1 1 1,-1-1 0,0 1-1,0-1 1,-1 1 0,0-1-1,0 1 1,0-1-1,-1 1 1,1-1 0,-1 1-1,0-1 1,-1 0 0,0 1-1,1-1 1,-2 0-1,1 0 1,-1 0 0,1 0-1,-1-1 1,0 1 0,-5 4-1,-4 5 89,-1-1 0,-1-1 0,0 0 0,-1 0 0,0-1 0,0-1 0,-1-1 0,-1 0 0,0-1 0,0-1 0,-20 6 0,-14 2 236,-1-2 0,-86 9 1,92-17-142,0-2 0,-66-5 0,86 0-129,0-1 0,0-1 1,0-2-1,1 0 0,-42-17 0,63 22-82,1 0 0,0-1-1,0 1 1,0-1 0,0 0 0,0 0-1,0 0 1,0 0 0,0 0 0,1-1-1,-1 1 1,1-1 0,0 1 0,0-1-1,0 0 1,0 0 0,0 0 0,-1-5-1,2 5-36,1 1-1,0-1 0,1 0 0,-1 1 1,0-1-1,1 1 0,-1-1 0,1 0 1,0 1-1,0-1 0,0 1 1,0 0-1,0-1 0,1 1 0,-1 0 1,1 0-1,-1 0 0,1 0 0,0 0 1,0 0-1,0 0 0,0 0 1,0 1-1,0-1 0,3 0 0,20-15-2555,2 1 1,52-23-1,18-6-6315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4:33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359 204 5843,'30'-25'2430,"59"-37"1,-87 61-2341,0 0 0,0 1 1,0-1-1,-1 0 0,1 0 1,0-1-1,-1 1 1,1 0-1,-1 0 0,1-1 1,-1 1-1,0-1 1,0 1-1,0-1 0,1 0 1,-2 1-1,1-1 0,0 0 1,0 0-1,0 0 1,-1 0-1,1 0 0,-1 1 1,0-1-1,1 0 1,-1 0-1,0 0 0,0 0 1,-1-3-1,0 1-1,-1 1-1,0 0 1,0 0 0,0 0-1,-1 0 1,1 0 0,-1 1-1,1-1 1,-1 1 0,0 0-1,0-1 1,0 1 0,0 0-1,-1 1 1,-5-3-1,-5-2 2,1 2-1,-1 0 0,0 1 0,-1 0 0,1 1 0,0 1 0,-1 0 0,1 1 0,-1 0 0,1 1 0,0 1 0,-1 0 0,1 1 0,0 1 0,0 0 0,1 1 0,-1 0 0,-23 14 0,23-12-41,1 1-1,0 1 0,0 0 0,1 1 1,0 0-1,1 1 0,-18 22 1,22-25-35,1 1 0,1 0 1,-1 0-1,1 1 0,1-1 1,0 1-1,1 0 0,-1 0 1,2 0-1,0 1 0,-2 19 1,4-15-12,1-1 1,0 1 0,1 0-1,1-1 1,1 1 0,0-1-1,0 0 1,2 0-1,-1-1 1,2 1 0,10 15-1,-13-22-5,1 0 1,0 0-1,1-1 0,0 0 0,0 0 0,0 0 1,1 0-1,0-1 0,9 6 0,-11-9-3,0 0 0,0 0 0,0 0 0,0 0 0,0-1 0,1 0 0,-1 0 0,0 0 0,0-1 0,1 1 0,-1-1 0,1-1 0,-1 1 0,0-1-1,10-2 1,-8 0 1,0 1-1,-1-2 1,1 1-1,-1-1 0,0 0 1,0 0-1,0 0 0,-1-1 1,1 0-1,-1 0 0,0 0 1,-1-1-1,1 0 0,-1 0 1,0 0-1,4-9 0,6-14 6,-1-1 0,13-43 0,-15 40 0,60-152 523,-82 205-113,-16 40-313,15-9 44,3 1-1,-6 83 1,8 111 208,7-164-266,-2-22-99,0-24-179,1 0 0,2 0 1,1 0-1,2 0 0,1 0 0,11 35 1,-6-54-1379,-9-16 1285,-1-1-1,1 1 1,-1-1-1,1 1 1,0-1 0,-1 0-1,1 1 1,0-1-1,-1 0 1,1 1 0,0-1-1,-1 0 1,1 0-1,0 0 1,0 0 0,-1 0-1,1 0 1,0 0-1,-1 0 1,1 0 0,0 0-1,0 0 1,-1 0-1,2-1 1,12-6-8292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4:34.3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65 9524,'-1'-2'241,"1"-1"1,0 1-1,0 0 0,-1-1 0,1 1 0,0 0 0,1 0 0,-1-1 0,0 1 0,1 0 0,-1 0 1,1-1-1,0 1 0,0 0 0,0 0 0,0 0 0,0 0 0,0 0 0,0 0 0,1 0 0,-1 1 0,2-3 1,0 2-142,-1 1 0,1-1 0,0 1 0,0-1 0,-1 1 0,1 0 1,0 0-1,0 1 0,0-1 0,0 0 0,0 1 0,0 0 1,0 0-1,6 0 0,-3 1-76,1-1 0,0 1 0,-1 1 0,1-1 0,-1 1 0,1 1 0,-1-1 1,0 1-1,0 0 0,0 0 0,0 1 0,0-1 0,-1 1 0,10 10 0,-11-9-4,-1-1 0,0 1 1,0 0-1,0 1 0,0-1 0,-1 1 0,0-1 0,0 1 0,0-1 1,-1 1-1,0 0 0,0 0 0,-1 0 0,1 0 0,-1 0 0,0 0 1,-1 0-1,0 0 0,0-1 0,0 1 0,0 0 0,-1 0 0,0-1 1,0 1-1,-1-1 0,0 0 0,-3 7 0,-11 13 108,0-1 1,-1-1-1,-1 0 0,-29 25 0,15-14 126,32-33-249,0 0 0,0 0 0,0 0 0,0 0 0,0 0 0,0 0 0,0 0 0,0 0 0,1 0 0,-1 1 0,0-1 0,1 0 0,-1 1 0,1-1 0,-1 0 0,1 1 0,0-1 0,0 0 0,-1 1 0,1-1 0,0 1 0,0-1-1,0 0 1,1 1 0,-1-1 0,1 3 0,0-3-4,0 1 0,0-1 0,1 1 0,-1-1 0,1 1 0,-1-1 0,1 0 0,0 0 0,-1 0 0,1 0 0,0 0 0,0 0 0,0-1 0,-1 1 0,1 0 0,3-1 0,7 3-48,0-1-1,0-1 0,0 0 0,1-1 0,12-1 0,-4-1-460,-1-2-1,0 0 0,1-1 0,-2-1 0,27-12 0,-30 10-1567,0 0 0,-1-1 0,25-19 0,-6-2-4807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4:34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57 7988,'15'-6'868,"0"-3"-281,1 2 0,-1 0 0,1 1 0,1 1 0,-1 0 0,1 1 1,0 1-1,19-2 0,-35 5-557,0 0 1,-1 0-1,1 1 0,0-1 1,0 0-1,0 0 0,0 0 1,-1 1-1,1-1 1,0 0-1,0 1 0,-1-1 1,1 0-1,0 1 0,0-1 1,-1 1-1,1-1 1,-1 1-1,1 0 0,0-1 1,-1 1-1,1-1 0,-1 1 1,1 0-1,-1 0 1,0-1-1,1 1 0,-1 0 1,0 0-1,1 0 0,-1-1 1,0 1-1,0 0 1,0 0-1,0 0 0,0-1 1,0 1-1,0 0 0,0 0 1,0 0-1,0 0 1,0-1-1,-1 1 0,1 0 1,0 0-1,0 0 0,-2 1 1,-18 40 719,19-39-688,-41 66 791,14-27-528,2 2 0,3 1-1,1 1 1,-16 50 0,33-82-306,2 1 1,-1 0-1,2 0 1,0 0-1,1 0 1,0 1-1,2-1 1,-1 0-1,2 0 1,0 1-1,1-1 1,0-1-1,1 1 1,1 0 0,1-1-1,0 0 1,15 26-1,-12-25-26,1-1 0,1 0 0,0 0-1,1-1 1,0-1 0,1 0 0,0-1 0,20 13 0,-23-18-359,1 0 0,-1-1 1,1 0-1,0-1 1,18 5-1,-21-7-652,1 0-1,0-1 1,0 0 0,0-1-1,0 0 1,0 0 0,17-3-1,8-7-7798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4:35.0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8804,'26'6'6382,"51"2"-6454,-55-6 640,28 4-366,4-1 4,101 23-1,-154-28-199,1 0 0,-1 0-1,1 1 1,-1-1-1,1 1 1,-1-1-1,0 1 1,1 0-1,-1-1 1,1 1-1,-1 0 1,0 0-1,0 0 1,0 0-1,0 0 1,1 0-1,-1 0 1,-1 0 0,1 1-1,0-1 1,0 0-1,0 1 1,-1-1-1,1 0 1,0 3-1,-1-2 8,0 0-1,0 0 0,0 1 1,-1-1-1,1 0 0,-1 0 1,0 0-1,1 0 0,-1 1 1,0-1-1,0 0 0,-1-1 1,1 1-1,0 0 0,-3 2 1,-8 10 86,-1-1 1,0 0 0,-22 15-1,24-20-38,-69 52 282,54-42-221,0 0 0,1 2 0,1 1 1,1 0-1,1 2 0,-28 37 0,49-58-117,-1 0 1,0 1-1,1-1 1,-1 0-1,1 1 0,0-1 1,0 1-1,0 0 1,0-1-1,0 1 1,1 0-1,-1 0 1,1-1-1,-1 1 1,1 0-1,0 0 0,0 0 1,1-1-1,-1 1 1,0 0-1,1 0 1,0 0-1,0-1 1,0 1-1,0-1 1,0 1-1,0 0 1,1-1-1,1 3 0,1-1-1,1 0 0,0 0-1,-1 0 1,2-1-1,-1 0 1,0 0 0,1 0-1,-1 0 1,1-1 0,0 0-1,0 0 1,9 1-1,31 6-289,0-2-1,1-2 0,0-2 0,50-4 0,23-11-9350,-89 6 2220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4:35.4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43 8340,'-1'-1'243,"0"0"0,1 0 0,-1 0 1,0 0-1,1 0 0,0-1 0,-1 1 0,1 0 1,0 0-1,-1-1 0,1 1 0,0 0 0,0 0 1,0-1-1,0 1 0,0 0 0,0-1 0,1 1 1,-1 0-1,0 0 0,1 0 0,-1-1 0,1 1 1,-1 0-1,1 0 0,-1 0 0,1 0 1,0 0-1,0 0 0,0-1 0,1 1-148,1 0 0,-1 0 0,0 0 0,1 1 1,-1-1-1,0 1 0,1-1 0,-1 1 0,1 0 0,-1 0 0,0 0 0,1 0 0,-1 1 0,4 0 0,8 2-194,-1 1-1,0 0 1,0 0-1,20 12 1,-27-14 105,-1 1 0,0 1 0,0-1 1,0 1-1,-1 0 0,1 0 0,-1 0 0,0 1 1,0-1-1,-1 1 0,1 0 0,-1 0 0,0 0 1,0 1-1,-1-1 0,1 1 0,-1 0 1,-1-1-1,3 12 0,-4-10 3,0 0 0,0-1 0,0 1 0,-1 0 0,0 0 1,-1-1-1,1 1 0,-1 0 0,0-1 0,-1 0 0,0 1 0,0-1 0,0 0 0,-1-1 1,0 1-1,0 0 0,-5 4 0,-42 43 125,38-42-63,1 1 0,1 0 0,0 0 0,0 1 0,2 0 0,-1 1 0,-13 27-1,23-40-68,0-1-1,0 1 0,0 0 1,0-1-1,0 1 0,0-1 1,0 1-1,0-1 0,0 1 1,0-1-1,0 1 0,0-1 1,0 1-1,0-1 0,0 1 1,1-1-1,-1 1 0,0-1 1,0 1-1,1-1 0,-1 1 1,0-1-1,0 0 0,1 1 1,-1-1-1,1 1 0,-1-1 1,0 0-1,1 1 0,-1-1 1,1 0-1,-1 0 0,1 1 1,-1-1-1,1 0 0,-1 0 1,1 0-1,-1 0 0,1 1 1,-1-1-1,1 0 0,-1 0 1,1 0-1,-1 0 0,2 0 1,31-1-27,-27 1 10,34-3-389,0-2 1,0-2 0,0-1-1,56-20 1,-59 15-2408,-2-3 0,53-28 0,-34 11-4542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4:35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10 9108,'1'-1'183,"0"0"0,0 0-1,0 0 1,0 1 0,0-1-1,0 0 1,0 1 0,1-1-1,-1 1 1,0-1 0,0 1-1,1-1 1,-1 1 0,0 0-1,0 0 1,1 0 0,-1-1-1,0 1 1,1 1 0,-1-1-1,0 0 1,1 0 0,-1 0-1,0 1 1,2 0 0,1 0-22,0 1 1,0 0-1,0 0 1,-1 1-1,1-1 1,-1 1-1,7 6 1,0 1-8,0 1 1,-1 1-1,14 23 0,-10-9-35,-1 2 0,-1 0-1,-1 1 1,-1-1-1,-2 2 1,-1-1 0,-2 1-1,0 0 1,-2 0 0,-2 0-1,0 0 1,-2 0 0,-2 0-1,0 0 1,-2-1 0,-1 1-1,-1-2 1,-14 31 0,0-15-331,-3-2 1,-55 74 0,18-38-8466,50-64-18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4:55.7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6 129 9556,'-2'-28'2271,"1"18"-1716,0 1-1,0 0 0,1-1 0,0 1 0,0-1 0,1 1 1,5-19-1,-6 28-546,0-1 0,0 1 1,0 0-1,1-1 0,-1 1 1,0 0-1,0-1 0,0 1 1,0 0-1,1 0 1,-1-1-1,0 1 0,0 0 1,1 0-1,-1-1 0,0 1 1,0 0-1,1 0 0,-1 0 1,0 0-1,1-1 0,-1 1 1,0 0-1,1 0 0,-1 0 1,0 0-1,1 0 0,-1 0 1,0 0-1,1 0 0,-1 0 1,0 0-1,1 0 0,-1 0 1,0 0-1,1 0 0,-1 0 1,0 0-1,1 1 0,-1-1 1,1 0-1,16 14 82,9 21-79,-11-12 6,-1 1 0,-1 0 1,-2 1-1,0 0 0,-1 1 1,-2 0-1,-1 0 0,0 1 1,-3 0-1,0 0 0,1 38 1,-12-37 51,7-28-65,0 1 0,0-1 1,0 1-1,-1-1 0,1 0 1,0 1-1,-1-1 0,1 0 1,0 0-1,-1 1 1,1-1-1,0 0 0,-1 0 1,1 1-1,0-1 0,-1 0 1,1 0-1,-1 0 1,1 0-1,0 1 0,-1-1 1,1 0-1,-1 0 0,1 0 1,-1 0-1,1 0 1,-1 0-1,1 0 0,0 0 1,-1 0-1,0-1 0,-1 0 9,0-1 0,0 0 0,0 1 0,0-1 0,0 0 0,0 0 0,0 0 0,1 0 0,-1-1 0,1 1 0,0 0 0,0-1 0,0 1 0,0 0 0,0-1 0,-1-3 0,-3-11 32,1-1-1,1 0 0,1-1 1,0 1-1,1 0 1,1-1-1,1 1 0,0-1 1,1 1-1,2 0 1,-1 0-1,14-34 0,-15 45-124,1 0-1,0 0 1,0 0-1,1 1 1,-1-1-1,1 1 1,1 0-1,-1 0 1,1 1-1,0-1 1,1 1-1,-1 0 1,1 1-1,0-1 1,0 1-1,1 0 1,-1 1-1,1-1 1,0 1-1,0 1 1,0-1-1,0 1 0,0 0 1,0 1-1,1 0 1,-1 0-1,0 0 1,1 1-1,-1 0 1,1 1-1,-1 0 1,0 0-1,1 0 1,9 4-1,52 22-7197,-36-10-536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4:36.2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429 84 8356,'14'0'3476,"-18"0"-1745,-38 3-813,-21 7-366,-64 3-1,99-12-495,-1-1 1,1-2-1,-1 0 1,-47-12-1,76 14-82,-1 0 0,1 0 0,-1 0 0,0 0 0,1 0 0,-1 0 0,0 0 0,1 0 0,-1 0 0,0 0 0,1-1 0,-1 1 0,1 0 0,-1 0 0,1-1 0,-1 1 0,0 0 0,1-1 0,-1 1 0,1-1 1,0 1-1,-1-1 0,1 1 0,-1-1 0,1 1 0,0-1 0,-1 1 0,1-1 0,0 1 0,-1-1 0,1 0 0,0 1 0,0-1 0,0 1 0,0-1 0,0 0 0,-1 0 0,2-1-56,1 1-1,-1-1 1,0 1-1,0 0 1,1-1 0,-1 1-1,0 0 1,1 0-1,0 0 1,-1 0 0,1 0-1,2-1 1,54-21-2270,20-2-3435,-37 12 134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4:36.6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448 40 4194,'1'0'109,"29"-16"5568,-30 16-5604,0 0 0,0 0 0,0 0 0,1-1 1,-1 1-1,0 0 0,0 0 0,0 0 0,0-1 0,0 1 0,0 0 1,1 0-1,-1 0 0,0-1 0,0 1 0,0 0 0,0 0 0,0 0 1,0-1-1,0 1 0,0 0 0,0 0 0,0-1 0,0 1 1,0 0-1,0 0 0,0 0 0,0-1 0,0 1 0,0 0 0,-1 0 1,1 0-1,0-1 0,0 1 0,0 0 0,0 0 0,0 0 0,0 0 1,-1-1-1,1 1 0,-20-7 1280,-18 2-899,-1 3 0,1 1 1,-1 1-1,-63 10 0,37-3-249,36-6-382,-42 6 139,67-7-383,0 1-1,0 0 0,0 1 0,0-1 1,0 1-1,0-1 0,-5 5 0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4:37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11 719 9076,'-1'1'201,"0"0"0,0 0 1,0 0-1,0 1 0,0-1 0,0 0 0,1 0 0,-1 1 1,1-1-1,-1 1 0,1-1 0,-1 0 0,1 1 0,0-1 0,0 1 1,0-1-1,0 1 0,0-1 0,0 1 0,0-1 0,0 1 0,1 1 1,0-2-123,0-1 0,0 1 0,0 0 1,0-1-1,0 1 0,0-1 0,0 1 1,0-1-1,0 0 0,0 0 1,0 1-1,0-1 0,0 0 0,0 0 1,1 0-1,-1 0 0,0 0 0,0 0 1,0 0-1,0-1 0,2 0 0,7-1 129,0-1-1,0 0 0,0-1 1,0 0-1,9-6 0,-4 0-40,-1-1 0,0 0-1,-1-1 1,0 0 0,0-1-1,-2-1 1,1 1 0,-2-2-1,0 0 1,12-23 0,4-18 10,33-102 0,-6 15-105,-43 119-71,-3 6-4,0 0 0,1 1 0,1 0 1,22-30-1,-31 47 1,1 0 1,-1-1 0,0 1-1,0 0 1,1-1 0,-1 1-1,0 0 1,1-1 0,-1 1-1,0 0 1,1-1 0,-1 1-1,1 0 1,-1 0 0,0-1-1,1 1 1,-1 0 0,1 0-1,-1 0 1,0 0 0,1 0-1,-1 0 1,1 0 0,-1 0-1,1 0 1,-1 0 0,1 0-1,-1 0 1,1 0 0,-1 0-1,0 0 1,1 0 0,-1 0 0,1 0-1,-1 1 1,1-1 0,-1 0-1,0 0 1,1 1 0,-1-1-1,0 0 1,1 0 0,-1 1-1,0-1 1,1 0 0,-1 1-1,0-1 1,0 1 0,1-1-1,-1 0 1,0 1 0,0-1-1,0 1 1,1-1 0,-1 0-1,0 1 1,0-1 0,0 1-1,0-1 1,0 1 0,0-1-1,0 1 1,0-1 0,0 0-1,0 1 1,6 46-30,-5-29 24,7 24 10,1 0-1,2 0 1,2-1-1,2-1 1,27 53-1,-31-72-24,1 0-1,0-1 1,2-1-1,0 0 0,1-1 1,1-1-1,1 0 1,0-1-1,1-1 0,1 0 1,29 17-1,-44-30 16,1 0 0,-1 0 0,0 0 0,0 0 0,1 0 0,-1-1 0,1 0 0,-1 0 0,1 0 0,-1-1 0,1 1 0,0-1 0,-1 0 0,1 0 0,0-1 1,-1 1-1,1-1 0,5-2 0,-5 1 8,-1-1 0,0 1 0,0-1 0,0 0 1,0 0-1,-1 0 0,1-1 0,-1 1 1,0-1-1,0 0 0,0 0 0,-1 0 0,1 0 1,-1 0-1,0-1 0,0 1 0,0-1 1,0-4-1,11-41 75,-2-1 1,-2 0-1,3-82 1,-7 63-4,14-183-239,-19 253 149,0 0-1,0 0 1,0 0 0,0 0-1,0 1 1,1-1-1,-1 0 1,0 0 0,0 0-1,0 0 1,0 0-1,0 0 1,0 0 0,0 0-1,0 0 1,0 0-1,0 0 1,0 1-1,0-1 1,0 0 0,0 0-1,0 0 1,1 0-1,-1 0 1,0 0 0,0 0-1,0 0 1,0 0-1,0 0 1,0 0 0,0 0-1,0 0 1,0 0-1,1 0 1,-1 0 0,0 0-1,0 0 1,0 0-1,0 0 1,0 0-1,0 0 1,0 0 0,0 0-1,0 0 1,1 0-1,-1 0 1,0 0 0,0 0-1,0 0 1,0 0-1,0 0 1,0 0 0,0 0-1,0-1 1,0 1-1,0 0 1,0 0 0,0 0-1,1 0 1,-1 0-1,0 0 1,0 0 0,0 0-1,0 0 1,0 0-1,0-1 1,0 1-1,0 0 1,9 13-935,6 15-2329,-2-1-1700,3 6-3247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4:38.0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208 165 7539,'20'-48'2045,"-8"20"-507,-1 0 0,8-31 0,-21 58-840,-5 8-374,-8 14-6,-20 38 14,2 1-1,3 2 1,2 1 0,4 1 0,2 1 0,3 1-1,3 1 1,-9 83 0,17-87-270,4 1 0,2-1-1,3 1 1,3-1 0,3 0 0,2 0 0,3-1-1,3 0 1,24 63 0,-29-99-65,1 0 1,2-1-1,0 0 0,18 24 0,-28-43-98,1-1 0,0 1 0,0-1 0,1 0 0,0 0 0,0 0 0,0-1 0,0 0 0,0 0 0,1 0 0,0 0 0,0-1 0,0 0 0,0-1 0,0 1 0,1-1 0,-1 0 0,1-1 0,0 1 0,-1-1 0,1-1 0,10 1 0,-13-1-563,-1-1 1,1 0-1,0 0 0,0 0 1,-1 0-1,1-1 1,-1 1-1,1-1 0,-1 0 1,1 0-1,4-4 0,10-12-8161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4:40.8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1244 9893,'21'-25'5498,"4"-28"-4892,-15 31 47,85-199 1170,9-19-1127,151-369-448,-232 560-277,-23 49 28,0 0 0,0 0 0,0 0 0,0 0 0,0 0 0,0 0 0,0 0 0,0 0 0,0 0 1,0 0-1,0 1 0,0-1 0,0 0 0,0 0 0,0 0 0,0 0 0,0 0 0,0 0 0,0 0 0,0 0 1,0 0-1,0 0 0,0 0 0,0 0 0,0 0 0,0 0 0,0 1 0,0-1 0,0 0 0,1 0 1,-1 0-1,0 0 0,0 0 0,0 0 0,0 0 0,0 0 0,0 0 0,0 0 0,0 0 0,0 0 1,0 0-1,0 0 0,1 0 0,-1 0 0,0 0 0,0 0 0,0 0 0,0 0 0,0 0 0,0 0 1,0 0-1,0 0 0,0 0 0,0 0 0,0 0 0,0-1 0,1 1 0,-1 15-27,-4 19-4,-9 42 23,-5 125 0,17-178-22,2 1 0,0-1 1,2 0-1,0 0 0,2 0 1,0 0-1,1-1 0,2 0 1,19 42-1,-23-58 0,-1-1-1,0 1 1,1-1 0,0 0-1,1 0 1,-1 0 0,1-1-1,0 1 1,0-1 0,0 0 0,10 5-1,-13-8 23,0 0 0,1 0 0,-1-1-1,1 1 1,-1-1 0,1 1 0,-1-1-1,1 0 1,-1 0 0,1 0 0,-1 0-1,1-1 1,-1 1 0,1-1 0,-1 1 0,1-1-1,-1 0 1,0 0 0,1 0 0,-1 0-1,0 0 1,0-1 0,0 1 0,0-1 0,0 1-1,0-1 1,0 0 0,-1 0 0,1 0-1,0 0 1,-1 0 0,2-4 0,4-4 2,0-1-1,-1-1 1,-1 1 0,0-1 0,0 0 0,-1 0 0,3-18 0,10-96-30,-7 47 11,-9 68 21,30-159-32,-24 139 20,1 1-1,2 0 0,19-41 1,-23 180-218,-2-75 328,1 0 1,1-1-1,2 1 0,2-2 1,1 1-1,18 37 1,-18-47-529,2 0 0,1-1 1,23 29-1,-24-35-1270,2-1 0,0 0 0,0-1 0,30 20 0,-16-15-6472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4:41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48 9957,'0'1'219,"0"1"1,0-1-1,0 0 1,0 0-1,0 0 1,0 0-1,0 0 1,0 0-1,0 0 1,-1 0-1,1 0 1,0 0-1,-1 0 1,1 0-1,-1 0 1,1 0 0,-1 0-1,0 0 1,1 0-1,-1 0 1,0 0-1,0-1 1,1 1-1,-1 0 1,0-1-1,0 1 1,0 0-1,-2 0 1,2-1-221,0 0-1,0 0 1,0 0 0,0-1 0,-1 1-1,1 0 1,0 0 0,0-1-1,0 1 1,0-1 0,0 1 0,0-1-1,0 1 1,0-1 0,0 0 0,0 0-1,0 1 1,0-1 0,0 0 0,0 0-1,1 0 1,-1 0 0,0 0 0,1 0-1,-1 0 1,0 0 0,0-2-1,1 2-20,0 0 0,-1 0 0,1-1 0,0 1 0,0 0 0,0 0 0,0-1 0,0 1-1,0 0 1,0-1 0,0 1 0,0 0 0,1 0 0,-1 0 0,0-1 0,1 1 0,-1 0-1,1 0 1,0 0 0,-1 0 0,1 0 0,0 0 0,-1 0 0,1 0 0,0 0 0,0 0-1,0 0 1,0 0 0,0 1 0,0-1 0,0 0 0,0 1 0,0-1 0,1 1-1,-1-1 1,0 1 0,0-1 0,2 1 0,48-16-351,-46 15 367,0 1-1,0-1 1,-1 1-1,1 0 1,0 0 0,0 1-1,0-1 1,0 1-1,0 0 1,-1 1-1,1-1 1,0 1 0,-1 0-1,1 0 1,5 4-1,-8-5 19,-1 0 1,0 0-1,1 0 0,-1 1 1,0-1-1,0 0 0,0 1 0,0-1 1,0 1-1,0-1 0,0 1 1,-1 0-1,1-1 0,0 1 0,-1 0 1,1-1-1,-1 5 0,0-3 13,0 0 0,0 0 0,-1-1 0,1 1 0,-1 0 0,0 0 1,0 0-1,0 0 0,0-1 0,-1 1 0,1 0 0,-1-1 0,1 1 0,-3 2 0,-27 30 154,-1-1 1,-2-1 0,-62 46-1,55-45-505,2-6-6827,21-17-1616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4:43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517 199 7139,'4'-4'316,"0"1"0,-1-1 0,0 1 0,0-1 0,0 0 0,0 0 0,0 0 0,-1-1 0,0 1 0,0-1 0,0 1 0,-1-1 0,1 0 0,-1 1 0,0-1 1,0 0-1,-1 0 0,1 0 0,-1-5 0,-1 6-250,0 0 1,0-1-1,0 1 1,0 1-1,-1-1 1,1 0 0,-1 0-1,0 0 1,0 1-1,-1-1 1,1 1 0,-1 0-1,1 0 1,-1 0-1,0 0 1,0 0-1,-1 0 1,1 1 0,0 0-1,-1-1 1,0 1-1,-6-2 1,-5-2-3,0 0-1,1 2 1,-1 0 0,-1 1 0,1 0-1,0 1 1,-1 1 0,1 0 0,-1 2-1,1-1 1,-1 2 0,1 0 0,-1 1-1,-25 8 1,28-7-24,-1 1-1,1 1 1,0 0 0,0 1-1,1 0 1,0 1-1,0 0 1,1 1 0,0 1-1,1-1 1,0 2-1,0-1 1,1 2 0,0-1-1,-13 25 1,13-18-22,2 1-1,0 0 1,1 0-1,1 1 1,0 0 0,2 0-1,0 0 1,2 0 0,0 22-1,1-30-11,1 1 0,0-1 0,0 0 0,2 0 0,-1 0 0,2 0 0,-1 0 0,2 0 0,0-1 0,0 1 0,1-2 0,0 1 0,1 0 0,0-1 0,16 18 0,-22-27-4,0 0 0,0 0 1,0 0-1,0 0 0,0 0 0,1 0 0,-1-1 0,0 1 1,1 0-1,-1-1 0,0 1 0,1 0 0,-1-1 0,0 0 1,1 1-1,-1-1 0,1 0 0,-1 0 0,1 0 0,-1 1 1,1-2-1,-1 1 0,1 0 0,-1 0 0,3-1 0,-2 0 2,1-1 0,-1 1 0,0-1-1,0 0 1,0 1 0,0-1-1,0 0 1,0 0 0,-1 0-1,1 0 1,-1-1 0,1 1 0,0-3-1,4-8 28,-1 0 0,0-1-1,-1 1 1,3-18-1,-3 1 84,-2 0 0,0 0 0,-3 0 0,-3-33 0,1 32-75,1 0 0,2 1-1,1-1 1,5-30 0,-6 60-101,0-1 0,0 1 0,1-1 0,-1 1 1,0-1-1,1 1 0,-1-1 0,1 1 0,0-1 1,-1 1-1,1 0 0,0-1 0,0 1 0,0 0 1,0 0-1,0 0 0,0 0 0,0-1 0,2 0 1,-1 2-623,0-1 1,0 1-1,1-1 0,-1 1 1,1 0-1,-1 0 1,0 0-1,1 0 0,-1 0 1,0 1-1,4 0 1,15 2-7740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4:43.5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93 9092,'2'-8'573,"2"1"-1,-1-1 1,1 1-1,0 0 1,0 0 0,1 1-1,0-1 1,0 1-1,8-8 1,-10 12-549,0 0 1,1 1 0,-1-1-1,0 0 1,0 1 0,1 0-1,-1 0 1,1 0 0,-1 0-1,1 1 1,-1-1 0,1 1-1,0 0 1,-1 0 0,1 0-1,0 0 1,-1 1 0,1-1-1,-1 1 1,1 0 0,-1 0-1,1 0 1,5 4 0,-4-2-11,0 0 0,0 0 0,0 1 0,0-1 0,-1 1 0,1 0 0,-1 1 0,0-1 1,0 1-1,-1 0 0,0 0 0,1 0 0,-1 0 0,-1 0 0,1 1 0,-1-1 0,0 1 0,-1 0 0,1 0 1,1 10-1,-2-10 7,0 0 1,-1 0-1,1 0 1,-1 0-1,0 0 1,-1 0-1,1 0 1,-1 0-1,-1 0 0,1 0 1,-1 0-1,0 0 1,0 0-1,0-1 1,-1 1-1,0-1 1,0 0-1,-1 0 1,1 0-1,-7 6 1,-1-2 120,-1 0 0,0-2 1,0 1-1,-1-1 0,-18 6 1,-28 16 830,58-24-739,11-1-187,11-1-70,-20-3 27,212 17-1202,-142-13-1633,1-1-3436,-32-2-1667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4:43.9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594 91 7892,'-53'-89'7600,"54"87"-6884,7 7-469,7 11-110,6 21-41,-3 1 0,-1 0 1,-2 2-1,-1-1 1,9 49-1,-22-85-90,28 113 201,-5 2 1,16 196 0,-36-228-74,-4 1 1,-4 0 0,-3 0 0,-27 121-1,18-149-99,-3-1 0,-2-1-1,-3-1 1,-2-1 0,-3-2 0,-2 0-1,-2-2 1,-2-2 0,-55 61-1,52-70-74,-61 50 1,78-72-778,-2-2 0,0 0 0,-1-2 0,-46 21 0,16-13-4556,5-5-3893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4:51.9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2702 9 6099,'-15'-9'5624,"-9"11"-3542,-30 16-2647,28-9 1089,-20 7-413,-51 25 0,20-8-72,58-25-29,-1-2 0,0-1 0,0 0-1,0-2 1,-1 0 0,-28 0 0,-122-13 14,-2 0-69,153 11 43,1 1-1,1 1 0,-1 1 1,0 0-1,1 2 1,-35 14-1,-99 62 53,77-38-7,54-35-34,1-1 0,-2-1-1,1-1 1,-1 0 0,1-2 0,-1-1 0,-1 0 0,1-2 0,0-1 0,0 0 0,-1-2 0,1 0-1,0-1 1,-23-8 0,23 3-19,0 0 0,-36-21 1,41 19-12,-1 1 0,0 1 0,-1 1 1,-29-9-1,-21 7 13,-1 2 0,0 4 1,-127 9-1,-41-1 106,194-6-507,-69-5 729,101 5-2022,1-2 0,-1 1 0,-21-9 0,18 3-5600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4:56.1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816 271 9700,'-3'-29'1450,"-1"0"0,-1 0-1,-10-29 1,13 50-1399,-1-1 0,0 1 1,-1 1-1,1-1 0,-1 0 1,-1 1-1,1 0 0,-1 0 0,-1 0 1,1 1-1,-1 0 0,0 0 1,-1 0-1,1 1 0,-9-6 0,11 9-46,0 1 0,0-1 0,0 1 0,0 0 0,0 0 0,0 1 0,-1-1 0,1 1 0,0 0 0,0 0 0,-1 0 0,1 0 0,0 1 0,0 0 0,-1 0 0,1 0 0,0 0-1,0 1 1,0-1 0,0 1 0,1 0 0,-1 0 0,0 1 0,1-1 0,0 1 0,-1 0 0,1 0 0,-5 5 0,-1 2-8,1-1 1,0 2-1,0-1 0,1 1 1,0 0-1,1 0 1,0 1-1,-6 17 1,7-12-8,1-1 0,1 1 1,1 0-1,0 0 0,1 0 1,1 0-1,0 1 0,1-1 1,5 24-1,-4-33-22,0 0-1,1 0 0,-1-1 0,1 1 1,1-1-1,0 1 0,0-1 1,0 0-1,9 10 0,-9-13-8,0 0 0,0 0 0,0-1-1,0 0 1,1 1 0,0-2 0,-1 1-1,1 0 1,0-1 0,0 0 0,1 0-1,-1-1 1,0 1 0,1-1 0,8 1-1,-10-2 28,-1 0-1,1 1 1,0-2-1,0 1 0,-1 0 1,1-1-1,0 0 0,-1 1 1,1-2-1,-1 1 1,1 0-1,-1-1 0,1 1 1,-1-1-1,0 0 1,0 0-1,0 0 0,4-4 1,-2 1 21,-1 0 1,0-1 0,0 1-1,0-1 1,0 0 0,-1 0-1,0-1 1,0 1-1,2-8 1,2-12 208,-1-1 1,-2 1-1,3-51 1,-7 77-216,2-20 449,-1 1-1,-1 0 1,-1 0-1,-5-29 1,24 135-383,-5 0 1,4 134-1,-15-195-61,-2-1-1,-1 1 1,-1 0-1,-1-1 0,-1 1 1,-2-1-1,-14 44 1,14-57 24,0 1 0,0-1 0,-2 0 0,1 0 0,-1 0 1,-1-1-1,0-1 0,-1 0 0,0 0 0,0-1 0,-1 0 0,0 0 1,-1-1-1,0-1 0,-24 12 0,13-10 24,-1 0 1,0-2-1,0 0 1,0-1-1,-1-2 0,0-1 1,0 0-1,-45-3 1,48-1-148,1-1 1,0-1 0,0-2-1,0 1 1,0-2 0,1-1 0,0-1-1,0 0 1,1-2 0,-29-17-1,41 21-234,-1 1-1,1-1 0,0 0 0,0-1 1,1 0-1,0 0 0,0 0 0,-4-9 0,6 11-458,2-1 0,-1 0-1,0 0 1,1 0-1,0-1 1,1 1-1,-2-9 1,2-32-8429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6:35.6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2424 5 4418,'21'5'5529,"-21"-5"-5458,-37 0 1576,3 0-1512,-269 22 101,83-4-165,19-4 120,-534 12 474,701-28-653,-566-39 443,319 7 39,600 33-565,-222-2 14,1095-6-304,-682 15-6423,-392-4 149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5:46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278 193 8068,'0'-11'439,"-1"1"-1,-1 0 1,0 0 0,0-1 0,-1 1 0,0 1 0,-1-1 0,0 0 0,0 1-1,-1 0 1,0 0 0,-1 0 0,-7-8 0,10 13-393,0 0 0,0 0 1,-1 1-1,0-1 0,1 1 0,-1 0 0,0 0 0,-1 0 1,1 0-1,0 1 0,-1 0 0,1 0 0,-1 0 0,0 0 1,0 1-1,0 0 0,0 0 0,0 0 0,0 1 1,0-1-1,0 1 0,0 0 0,0 1 0,0-1 0,0 1 1,0 0-1,0 0 0,-8 4 0,7-2-40,1 0-1,0 0 1,0 1-1,0 0 1,0 0 0,0 0-1,1 1 1,0 0-1,0-1 1,0 1 0,0 1-1,1-1 1,0 0-1,0 1 1,0 0-1,1 0 1,0 0 0,0 0-1,0 0 1,0 10-1,-1 0-4,1 0 0,0 0 0,2 1-1,0-1 1,1 0 0,5 30 0,-1-25 1,1-1-1,0 0 1,2-1 0,0 1-1,1-1 1,20 30 0,-22-38-22,1 0 0,0-1 1,1 0-1,0-1 0,0 1 1,1-2-1,0 0 0,0 0 1,1 0-1,0-2 0,23 12 1,-30-17 9,-1 0 1,0 1-1,0-2 0,0 1 1,1 0-1,-1-1 0,0 1 1,1-1-1,-1 0 1,0 0-1,1-1 0,-1 1 1,0-1-1,1 1 1,-1-1-1,0 0 0,0 0 1,0 0-1,0-1 0,4-1 1,-3 0 6,0-1 0,0 0 0,0 0 0,0 0 0,0 0 1,-1 0-1,0-1 0,0 1 0,0-1 0,0 0 0,2-6 0,3-12 65,-1-1-1,0 1 1,-2-2-1,3-28 1,-8 50-48,17-193 2457,-24 267-2441,4 1 0,12 139 1,42 141 70,-46-321-214,-2-7-176,2 0 1,0-1-1,1 1 0,1-1 0,1 0 0,12 23 0,-13-40-2598,-2-7-1866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5:46.5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 10037,'5'-26'4955,"-4"25"-4955,-1 1 0,1-1-1,0 1 1,0-1 0,0 0-1,0 1 1,0 0 0,-1-1-1,1 1 1,0 0 0,0-1-1,0 1 1,0 0 0,0 0-1,0 0 1,0 0 0,0 0-1,0 0 1,0 0 0,0 0-1,0 0 1,0 0 0,0 0-1,0 1 1,0-1 0,0 0-1,1 1 1,6 2 31,0 1-1,0-1 1,0 1 0,0 1-1,-1-1 1,0 1 0,0 0-1,0 1 1,-1 0 0,1 0-1,-1 1 1,-1-1 0,7 10-1,-9-12 4,0 1-1,0-1 1,-1 1 0,1 0-1,-1-1 1,0 1 0,0 0-1,-1 1 1,0-1 0,0 0-1,0 0 1,0 0 0,-1 1-1,0-1 1,0 0 0,0 1-1,-1-1 1,1 0-1,-2 0 1,1 0 0,0 0-1,-4 8 1,-42 57 641,39-60-613,0 0 0,0 0 0,1 1 0,1 0 0,0 1 0,0-1 0,1 1 0,-7 22 0,12-31-64,-1 0 1,1-1 0,-1 1 0,1 0 0,0 0 0,0 0-1,0 0 1,0-1 0,0 1 0,1 0 0,-1 0 0,1-1-1,0 1 1,0 0 0,0-1 0,0 1 0,0-1 0,1 1-1,-1-1 1,1 1 0,0-1 0,-1 0 0,1 0-1,0 0 1,0 0 0,0 0 0,1 0 0,-1-1 0,0 1-1,1-1 1,-1 1 0,1-1 0,-1 0 0,1 0 0,0 0-1,-1 0 1,1-1 0,0 1 0,0-1 0,0 0 0,-1 0-1,6 0 1,7 0-95,-1 0-1,1-2 1,-1 1-1,0-2 1,1 0-1,26-10 1,-24 7-401,0-2 0,0 0-1,21-14 1,12-21-6131,-27 17-1432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5:46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30 134 8308,'136'-133'7128,"-154"154"-6683,2 2 0,0 0-1,1 1 1,2 1 0,-11 26-1,12-23-373,1 0-1,1 1 1,2 0 0,1 0-1,1 1 1,2 0-1,0 0 1,3 0-1,0 1 1,2-1-1,6 42 1,-3-47-106,1 1 0,1-1 1,1 0-1,1 0 0,1-1 0,1 0 1,1-1-1,2 0 0,0 0 0,1-2 1,1 1-1,1-2 0,30 30 0,-34-40-398,0 0 0,1-1-1,0-1 1,0 0-1,1 0 1,21 7 0,-22-10-1369,2 0 1,-1-1-1,28 3 1,7-5-6408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5:47.3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9604,'10'7'5002,"22"4"-5313,-29-10 684,37 9 74,72 9 1,-73-14-251,0 2 0,46 14 0,-83-21-184,-1 1 0,1-1 0,0 1 0,0-1 0,-1 1 0,1 0 1,-1-1-1,1 1 0,0 0 0,-1 0 0,0 0 0,1 1 0,-1-1 0,0 0 0,1 0 0,-1 1 0,0-1 0,0 1 0,0-1 0,0 1 0,0-1 1,0 1-1,-1-1 0,1 1 0,-1 0 0,1 0 0,-1-1 0,1 1 0,-1 0 0,0 0 0,0-1 0,0 1 0,0 0 0,0 0 0,0 0 1,-1-1-1,1 1 0,0 0 0,-1 0 0,1-1 0,-1 1 0,-1 2 0,-5 8 92,0 0 1,0-1-1,-1 0 1,-16 18-1,11-13 9,-194 232 1652,205-246-1758,0-1 0,1 1 0,-1 0 0,1 0 0,-1 0 0,1 0 0,-1 0 0,1 0-1,0 0 1,0 0 0,0 1 0,1-1 0,-1 0 0,0 1 0,1-1 0,-1 0 0,1 1-1,0-1 1,0 1 0,0-1 0,0 0 0,0 1 0,1-1 0,-1 1 0,1-1 0,-1 0 0,1 1-1,0-1 1,0 0 0,0 0 0,3 4 0,-1-3-48,1 1 0,0-1 0,0-1 0,0 1 0,0 0 0,0-1 0,1 0 0,-1 0 0,1 0 0,0-1 0,-1 0 0,1 1 0,0-2 0,0 1 1,6 0-1,16 0-780,1-1 1,0-2 0,33-5 0,3-1-5896,-22 6-2014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5:47.7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5 10133,'-1'-4'5521,"1"4"-5429,13-1 1067,18 4-1291,-27-2 149,1 0 0,-1 0 0,0 1 0,1-1 0,-1 1 0,0 0 0,0 0 0,0 1 0,0-1 0,-1 1 0,1 0 0,-1 0 0,1 0 0,-1 0 0,0 1 0,0-1 0,-1 1 0,1 0 0,-1 0 0,1 0 0,-1 0 0,-1 0 0,1 0 0,0 0 0,-1 1-1,0-1 1,0 1 0,0-1 0,-1 1 0,0 5 0,0 1 25,-1-1-1,0 0 0,-1 1 0,0-1 0,0 0 1,-1 0-1,-1 0 0,0-1 0,0 1 0,-1-1 0,0 0 1,-9 12-1,-16 16 223,21-29-181,1 2 0,1-1-1,-1 1 1,1 0 0,1 1-1,-7 14 1,13-24-83,0 0 0,0 0 0,0 0 1,0 0-1,0 1 0,0-1 0,0 0 1,0 0-1,0 0 0,1 0 0,-1 0 0,0 0 1,1 1-1,-1-1 0,1 0 0,-1 0 0,1 0 1,0 0-1,-1 0 0,1-1 0,0 1 0,0 0 1,0 0-1,-1 0 0,1-1 0,0 1 0,0 0 1,0-1-1,0 1 0,0-1 0,0 1 0,0-1 1,1 1-1,-1-1 0,0 0 0,0 0 0,0 0 1,3 1-1,52 6-10,-50-7 12,37 2-229,-1-3-1,76-10 1,14-15-3853,-84 12-1077,-6-5-3586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5:48.0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44 9444,'0'-3'215,"1"1"0,0-1 0,-1 1-1,1 0 1,1 0 0,-1-1 0,0 1 0,0 0-1,1 0 1,-1 0 0,1 0 0,0 0-1,0 1 1,0-1 0,-1 0 0,2 1 0,-1-1-1,0 1 1,0 0 0,0 0 0,4-2-1,-4 3-130,1 0 0,0 0 0,-1 0-1,1 0 1,0 0 0,-1 1 0,1-1-1,0 1 1,-1-1 0,1 1 0,-1 0-1,1 0 1,-1 0 0,0 1 0,1-1-1,3 3 1,1 2 9,0 0-1,0 1 0,0-1 1,-1 1-1,0 1 1,0-1-1,-1 1 1,0 0-1,0 0 1,5 14-1,-2 6 41,-1 1 0,-2-1 0,-1 1 0,-1-1 0,-1 1-1,-2 0 1,-1 0 0,-1 0 0,-1 0 0,-14 51 0,-8 11-409,-73 171 0,54-168-1768,10-35-5274,17-35-824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5:48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700 215 8404,'0'-1'146,"0"1"1,0-1 0,0 0-1,0 0 1,-1 1-1,1-1 1,0 0 0,0 1-1,0-1 1,0 0-1,-1 0 1,1 1-1,0-1 1,-1 1 0,1-1-1,-1 0 1,1 1-1,0-1 1,-1 1 0,1-1-1,-1 1 1,0-1-1,1 1 1,-1-1-1,1 1 1,-1 0 0,0-1-1,1 1 1,-1 0-1,0-1 1,1 1 0,-1 0-1,0 0 1,-1-1-1,-26-7 212,-5 4-52,-1 2 0,1 2 0,0 1 0,0 2 0,0 0 0,-49 13 0,33-6 0,-88 5-1,119-14-280,10-1-42,-1 1-1,0-1 0,1 0 1,-1-1-1,0 1 0,0-2 1,1 1-1,-16-6 1,24 7 5,0 0 1,0-1 0,0 1 0,-1 0 0,1 0 0,0 0 0,0 0 0,0 0 0,0-1 0,0 1 0,-1 0 0,1 0 0,0 0 0,0 0-1,0-1 1,0 1 0,0 0 0,0 0 0,0 0 0,0-1 0,0 1 0,0 0 0,0 0 0,0-1 0,0 1 0,0 0 0,0 0-1,0 0 1,0-1 0,0 1 0,0 0 0,0 0 0,0 0 0,0-1 0,0 1 0,0 0 0,0 0 0,0 0 0,1-1 0,-1 1-1,0 0 1,0 0 0,0 0 0,0 0 0,1-1 0,-1 1 0,0 0 0,0 0 0,0 0 0,17-11-342,18-6-117,98-19-211,-103 30 638,0-1 0,0-2 0,-1-1 0,48-23 0,-76 33 54,0-1 0,1 1 0,-1-1 0,0 1 0,0-1 0,0 1 1,0-1-1,0 0 0,0 1 0,0-1 0,0 0 0,0 0 1,-1 0-1,1 0 0,0 0 0,0 0 0,-1 0 0,1 0 0,-1 0 1,1 0-1,-1 0 0,1 0 0,-1-1 0,0 1 0,1 0 1,-1-3-1,-1 3 7,0 0 0,1 0 0,-1-1 0,0 1 0,0 0 0,0 0 0,0 0 0,-1 0 0,1 0 0,0 0 0,0 0 0,-1 0 1,1 0-1,0 1 0,-1-1 0,1 1 0,-3-2 0,-10-2 54,-1 0 0,0 1 0,-15-2 1,-228-17-66,149 22-3648,93 1-617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5:49.4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0 839 10133,'5'-1'5270,"5"-9"-4166,7-12-1107,19-27 593,6-7-314,-2-2 1,47-92-1,-45 54-177,-25 54-67,2 0 0,29-47 0,-48 89-36,0-1 1,1 0-1,-1 0 1,0 1-1,1-1 1,-1 1-1,1-1 1,-1 0-1,1 1 1,-1-1 0,1 1-1,0-1 1,-1 1-1,1-1 1,-1 1-1,1 0 1,0-1-1,0 1 1,-1 0-1,1-1 1,0 1 0,-1 0-1,1 0 1,0 0-1,0 0 1,0 0-1,-1-1 1,1 2-1,0-1 1,1 0-1,-1 1-1,0-1 0,1 1 0,-1 0-1,0 0 1,1 1 0,-1-1 0,0 0-1,0 0 1,0 1 0,0-1 0,0 0-1,0 1 1,1 2 0,22 63-62,-20-54 64,3 7 6,17 49 26,42 89 0,-55-137-29,0 0 1,1-1-1,2-1 0,0 0 1,1-1-1,0-1 0,2 0 1,26 20-1,-41-35 3,0 0 0,0 0 0,1 0 0,-1-1 0,0 1 0,1-1 0,0 0 0,-1 0-1,1 0 1,0 0 0,-1 0 0,1 0 0,0-1 0,0 1 0,0-1 0,0 0 0,-1 0 0,1 0 0,0 0 0,0 0 0,5-2 0,-5 0 13,0 0 0,0 0 0,0 0 0,0 0 0,0-1 1,0 1-1,0-1 0,-1 0 0,0 0 0,1 0 0,-1 0 0,0 0 0,0 0 0,-1-1 0,1 1 1,1-6-1,12-37 173,-2-1 0,-2 0 0,-2-1-1,5-81 1,6-33-120,-12 114-179,-6 24-298,2 0 1,0 0-1,2 0 1,1 1-1,18-43 1,-25 66 336,0 0 0,0 0 0,0 0 0,0 1 0,0-1 0,0 0 0,0 0 0,0 0 0,0 1 1,0-1-1,0 0 0,0 0 0,0 0 0,0 0 0,0 1 0,0-1 0,0 0 0,0 0 0,0 0 0,0 0 1,0 0-1,1 1 0,-1-1 0,0 0 0,0 0 0,0 0 0,0 0 0,0 0 0,0 0 0,1 1 0,-1-1 0,0 0 1,0 0-1,0 0 0,0 0 0,0 0 0,1 0 0,-1 0 0,0 0 0,0 0 0,0 0 0,1 0 0,-1 0 1,0 0-1,0 0 0,0 0 0,0 0 0,1 0 0,-1 0 0,0 0 0,0 0 0,0 0 0,0 0 0,1 0 1,-1 0-1,0 0 0,0-1 0,0 1 0,0 0 0,0 0 0,1 0 0,-1 0 0,0 0 0,2 17-4547,-5 8-2937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5:49.8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148 185 8308,'114'-184'6638,"-164"275"-6114,4 3 0,5 1 1,-31 105-1,58-151-427,2 1-1,2 0 0,3 1 0,1 0 1,3 0-1,3 1 0,1-1 0,10 62 1,4-40-111,2-1 0,4-1 0,3 0 0,2-2 0,4-1 0,3-1 0,2-2 0,79 107 0,-86-138-1398,-5-18-5849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01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251 103 8388,'0'-5'261,"0"1"-1,-1 0 1,0-1 0,0 1-1,0 0 1,-1-1 0,1 1-1,-1 0 1,0 0-1,0 0 1,0 0 0,-1 1-1,1-1 1,-1 1 0,0-1-1,0 1 1,0 0 0,-1 0-1,1 0 1,-1 1 0,1-1-1,-1 1 1,0 0 0,-7-3-1,6 3-237,1 0-1,-1 0 0,1 1 0,-1 0 0,0 0 0,1 0 0,-1 0 0,0 1 0,0 0 0,0 0 0,1 0 0,-1 0 1,0 1-1,0 0 0,1 0 0,-1 0 0,0 1 0,1-1 0,-1 1 0,1 0 0,0 1 0,-8 4 0,5 0-23,1 0 0,-1 0-1,1 0 1,1 1-1,-1 0 1,1 0 0,1 1-1,0-1 1,0 1 0,0 0-1,1 0 1,0 0-1,1 0 1,0 1 0,1-1-1,0 1 1,0-1 0,1 1-1,0-1 1,1 1-1,0-1 1,0 1 0,3 9-1,-2-13-8,-1 0-1,1 0 1,0 0 0,0 0-1,0-1 1,1 1-1,0-1 1,0 1-1,0-1 1,1 0 0,0 0-1,0 0 1,0-1-1,1 1 1,-1-1 0,1 0-1,0 0 1,0-1-1,1 0 1,-1 1-1,1-2 1,-1 1 0,1-1-1,0 0 1,0 0-1,0 0 1,0-1 0,0 0-1,0 0 1,1-1-1,-1 0 1,0 0-1,0 0 1,1-1 0,8-1-1,-9 1 16,-1-1-1,0 1 1,0-1-1,1 0 1,-1 0 0,-1 0-1,1-1 1,0 1-1,-1-1 1,1-1-1,-1 1 1,0 0 0,0-1-1,0 0 1,0 0-1,-1 0 1,0-1-1,0 1 1,0-1 0,0 1-1,-1-1 1,4-9-1,1-8 110,-2 1 0,0-1 0,-2 0 0,2-32 0,8-38 1276,-16 111-1337,2 0-1,0-1 1,1 1-1,5 35 1,-2-8 34,59 532-1248,-61-574 574,1 8-1716,1-6-2405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6:00.1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45 6739,'-6'-1'7667,"4"1"-7666,1 0 1,0 0-1,-1-1 0,1 1 1,-1 0-1,1-1 1,0 1-1,-1-1 0,1 0 1,0 0-1,0 1 0,0-1 1,-1 0-1,1 0 0,0 0 1,0 0-1,0 0 0,0 0 1,0 0-1,1 0 1,-1-1-1,0 1 0,0-2 1,-1-1-36,1 11 12,-6 20 26,7-26 0,0 0-1,-1 0 0,1 0 0,-1 0 0,1 0 0,-1 0 1,1-1-1,-1 1 0,0 0 0,1 0 0,-1-1 1,0 1-1,1 0 0,-1-1 0,0 1 0,0 0 0,0-1 1,0 0-1,0 1 0,1-1 0,-1 1 0,0-1 1,0 0-1,0 0 0,0 1 0,-2-1 0,3 0 1,-1-1-1,0 1 0,1 0 1,-1-1-1,1 1 0,-1-1 1,1 1-1,-1 0 0,1-1 1,0 1-1,-1-1 0,1 1 1,-1-1-1,1 0 0,0 1 1,-1-1-1,1 1 0,0-1 1,0 0-1,0 1 0,-1-1 1,1 0-1,0 1 0,0-1 1,0 0-1,0 1 0,0-1 1,0 0-1,0 1 1,0-1-1,1 1 0,-1-1 1,0 0-1,0 1 0,0-1 1,1 0-1,0 0 0,8-26-36,-8 26 32,1-1 1,-1 1 0,0-1 0,0 1 0,0-1 0,1 1-1,-1 0 1,1-1 0,-1 1 0,1 0 0,-1 0 0,1 0-1,0 0 1,-1 1 0,1-1 0,0 0 0,0 1-1,0-1 1,0 1 0,-1 0 0,1-1 0,0 1 0,0 0-1,0 0 1,0 0 0,0 0 0,0 1 0,0-1-1,-1 0 1,1 1 0,0 0 0,0-1 0,0 1 0,-1 0-1,1 0 1,0 0 0,1 1 0,1 1 22,-1 1 0,0-1 0,0 1 0,-1-1 0,1 1 0,-1 0 0,0 0 0,0 0 0,0 0 0,0 0 0,-1 1 0,0-1 0,0 1 0,1 7-1,-1 4 43,0 0-1,-1 0 0,-1 0 0,-1 0 1,0 0-1,-1-1 0,-1 1 0,-1-1 1,0 0-1,0 0 0,-2 0 0,0-1 1,0 0-1,-16 21 0,10-17-1797,0-1-1,-2-1 1,-20 18-1,-1-2-7149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5:29.7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262 314 8148,'7'-8'499,"0"1"0,-1-1 1,0 0-1,-1 0 0,0-1 1,0 0-1,-1 0 0,0 0 1,0 0-1,4-20 0,-7 21-422,0 0-1,-1 0 0,1 0 0,-2-1 1,1 1-1,-1 0 0,-1 0 0,1 0 1,-2 0-1,1 0 0,-1 1 1,0-1-1,-7-13 0,7 16-34,0 0 1,0 0-1,0 0 0,-1 0 1,1 1-1,-1-1 0,0 1 1,0 0-1,-1 0 0,1 1 0,-1 0 1,0-1-1,0 1 0,0 1 1,0-1-1,0 1 0,-1 0 1,1 0-1,-1 0 0,1 1 0,-1 0 1,-6-1-1,6 2-23,-1 1 0,0-1-1,1 1 1,-1 0 0,0 1-1,1 0 1,-1 0 0,1 0 0,0 1-1,0 0 1,0 0 0,0 0-1,0 1 1,1 0 0,-1 0 0,1 0-1,0 1 1,-7 8 0,5-6-20,0 2 1,1-1-1,-1 1 1,2 0 0,-1 0-1,1 1 1,1 0-1,0 0 1,0 0 0,1 0-1,0 0 1,1 1-1,0-1 1,1 1 0,0 0-1,0-1 1,1 1-1,2 15 1,1-15-6,-1 0 1,1 0-1,1 0 0,0 0 1,1-1-1,-1 0 0,2 1 1,0-2-1,0 1 0,1-1 1,0 0-1,0 0 1,1-1-1,0 0 0,1-1 1,0 1-1,13 7 0,-12-8 0,1-1 0,0-1 0,0 1-1,1-2 1,-1 0 0,1 0 0,0-1 0,0 0-1,1-1 1,18 1 0,-26-3 7,1 0 0,-1 0-1,0 0 1,0-1 0,1 0 0,-1 0 0,0 0 0,0 0-1,0-1 1,0 0 0,0 0 0,-1 0 0,1-1-1,-1 0 1,1 0 0,-1 0 0,0 0 0,0-1 0,0 1-1,-1-1 1,1 0 0,-1 0 0,0 0 0,0-1-1,0 1 1,-1-1 0,4-6 0,0-9 16,0 0 0,-1 0 0,-1 0 1,-1-1-1,1-41 0,-10-88 1180,5 143-1046,12 243 167,16 132 242,43-1-1158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5:30.0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28 9012,'-2'-28'6266,"0"48"-3992,-9 133-1083,0 20-669,12-153-595,0 0 0,1 0 0,1 0-1,0-1 1,2 1 0,10 26 0,-14-42 15,1 0 0,0 0 0,0 0 1,0 0-1,0 0 0,1-1 0,0 1 1,-1-1-1,1 1 0,0-1 0,7 5 0,-8-7-402,-1 0-1,1 0 1,1 0-1,-1 0 0,0-1 1,0 1-1,0 0 0,0-1 1,0 0-1,1 1 0,-1-1 1,0 0-1,0 0 1,1 0-1,-1-1 0,3 1 1,19-8-9753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5:30.5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 69 8292,'1'-7'815,"0"0"0,0 1-1,0-1 1,-1 0 0,0-12 0,0 19-735,-1-1 1,1 0-1,0 0 1,0 0-1,0 1 0,0-1 1,0 0-1,-1 0 1,1 1-1,0-1 0,-1 0 1,1 1-1,-1-1 1,1 0-1,-1 1 0,1-1 1,-1 0-1,1 1 0,-1-1 1,0 1-1,1-1 1,-2 0-1,1 1-48,0 0 0,-1 0 0,1 0 0,0 1 0,0-1 0,0 0 0,-1 0-1,1 1 1,0-1 0,0 1 0,0-1 0,0 1 0,0-1 0,0 1 0,0 0 0,0 0 0,0-1 0,0 1 0,0 0 0,-1 2 0,-8 8 128,1 0 0,0 1 1,0 0-1,1 1 0,1 0 1,0 0-1,-7 21 0,-1 7 149,-12 53-1,19-58-212,1 1-1,2 0 1,2 0-1,1 0 1,2 0-1,1 0 1,8 45-1,-6-64-152,1 0 0,0 0 0,1-1 0,1 1 0,0-1 0,2-1 0,0 1 0,0-1 0,2 0 0,0-1 0,1 0 0,0-1 0,1 0 0,1-1 0,0 0 0,23 17 0,-28-25-199,1 1 0,0-2 0,1 1 0,-1-1 0,1 0 0,0-1 0,0 0 0,17 2 0,-16-4-1114,0 0-1,0-1 0,0 0 1,18-3-1,14-7-6851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5:30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29 9636,'-2'-3'2817,"9"-1"-1168,26-3-742,40-2-858,-20 5 241,0 2 1,91 10 0,-143-8-281,0 0 0,0 1 1,-1-1-1,1 0 0,0 0 0,0 1 0,-1-1 1,1 0-1,0 1 0,-1-1 0,1 1 0,0-1 1,-1 1-1,1-1 0,-1 1 0,1-1 0,-1 1 1,1 0-1,-1-1 0,1 1 0,-1 0 0,1-1 1,-1 1-1,0 0 0,0 0 0,1-1 0,-1 1 1,0 0-1,0 0 0,0 0 0,0-1 0,0 1 1,0 0-1,0 0 0,0 0 0,0-1 0,0 1 1,0 0-1,-1 0 0,1-1 0,0 1 0,0 0 1,-1 0-1,1-1 0,-1 1 0,1 0 0,-1-1 1,1 1-1,-1-1 0,0 2 0,-29 44 281,23-37-227,-42 53 205,27-35-98,-34 52 0,52-72-152,0 0 1,0 1 0,1 0 0,-1-1-1,2 1 1,-1 0 0,1 1-1,0-1 1,1 0 0,0 1 0,0-1-1,1 12 1,1-13-12,1-1-1,-1 0 0,1 1 1,0-1-1,0 0 1,1 0-1,0 0 1,0 0-1,1-1 0,-1 1 1,1-1-1,0 0 1,0 0-1,1 0 1,0-1-1,0 0 0,0 0 1,0 0-1,0 0 1,1-1-1,0 0 1,0 0-1,0 0 0,0-1 1,11 4-1,3-1-202,0 0-1,1-2 0,-1 0 1,1-1-1,0-1 0,38-3 1,10-7-7433,-38 3-1224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5:31.2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10997,'0'13'6154,"2"63"-5934,1-12-101,5 52 166,-6-103-540,0-1 0,1 0 0,0 0 1,1 0-1,0-1 0,11 22 0,8-7-7247,-10-15-971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5:31.6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193 12 10389,'-1'0'86,"1"0"0,0-1 1,0 1-1,0 0 0,0-1 0,0 1 1,-1 0-1,1 0 0,0-1 1,0 1-1,0 0 0,0-1 0,0 1 1,0 0-1,0-1 0,0 1 1,0 0-1,0 0 0,0-1 1,0 1-1,0 0 0,0-1 0,0 1 1,0 0-1,1-1 0,-1 1 1,0 0-1,0 0 0,0-1 0,0 1 1,0 0-1,1 0 0,-1-1 1,0 1-1,0 0 0,1 0 0,-1 0 1,0-1-1,0 1 0,1 0 1,-1 0-1,0 0 0,0 0 0,1 0 1,-1 0-1,0-1 0,1 1 1,-1 0-1,0 0 0,1 0 0,-1 0 1,1 0-1,12 18 750,12 34-904,-11-10 118,-1 0 0,-2 0 0,-3 1 0,-1 1 0,-2-1 0,-1 1 0,-3 0 0,-2 0 0,-1 0 0,-3-1 0,-1 1 1,-2-1-1,-3 0 0,-1-1 0,-1-1 0,-3 0 0,-2 0 0,-1-2 0,-2 0 0,-37 52 0,10-38-2567,11-24-3543,12-14-2128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5:31.9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761 252 8772,'-17'-6'6172,"-24"3"-5940,22 2 269,-68-2 102,-165 15 0,14 1-371,234-13-291,-1 0 0,0 0 0,0 0 1,0-1-1,1 1 0,-1-1 0,0-1 1,1 1-1,-1-1 0,-4-2 0,8 4 38,1 0-1,-1 0 0,1-1 0,0 1 0,-1 0 0,1-1 1,0 1-1,0 0 0,-1-1 0,1 1 0,0-1 1,0 1-1,-1 0 0,1-1 0,0 1 0,0-1 0,0 1 1,0-1-1,0 1 0,0-1 0,0 1 0,0 0 1,0-1-1,0 1 0,0-1 0,0 1 0,0-1 0,0 1 1,0-1-1,0 1 0,0-1 0,1 1 0,-1 0 1,0-1-1,0 0 0,2-1-35,0-1-1,1 1 1,-1 0 0,0 0 0,1 0 0,-1 0 0,1 0-1,0 0 1,2-1 0,50-25-334,1 3 0,0 2 0,61-15 0,-37 13 167,79-26 617,-158 51-375,-1 1 1,0-1-1,0 0 1,1 0 0,-1-1-1,0 1 1,0 0-1,0 0 1,1 0-1,-1 0 1,0 0 0,0 0-1,1 0 1,-1 0-1,0 0 1,0 0-1,0-1 1,1 1 0,-1 0-1,0 0 1,0 0-1,0 0 1,0 0-1,0-1 1,1 1 0,-1 0-1,0 0 1,0 0-1,0-1 1,0 1 0,0 0-1,0 0 1,0-1-1,0 1 1,0 0-1,0 0 1,0 0 0,0-1-1,0 1 1,0 0-1,0 0 1,0-1-1,0 1 1,0 0 0,0 0-1,0-1 1,0 1-1,0 0 1,0 0 0,0-1-1,-15-6 508,-21-2 55,-33 7 68,-99 10 0,28 0-1120,101-8-1563,-62-7-1,79 2-2652,9 2-3138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5:32.7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25 757 7331,'-5'10'1273,"-12"26"2404,17-35-3594,-1 0-1,1 0 0,-1 0 1,1 0-1,0 0 0,0 0 0,-1 0 1,1 0-1,0 1 0,0-1 1,0 0-1,0 0 0,0 0 0,1 0 1,-1 0-1,0 1 0,1-1 1,-1 0-1,0 0 0,1 0 0,-1 0 1,1 0-1,0 0 0,-1 0 1,1 0-1,0 0 0,1 1 0,-1-2 6,0 1-1,1-1 1,-1 0 0,1 0-1,-1 0 1,0 0-1,1 0 1,-1 0 0,1 0-1,-1-1 1,0 1-1,1 0 1,-1-1-1,0 1 1,1-1 0,-1 1-1,0-1 1,0 0-1,0 0 1,1 1-1,-1-1 1,0 0 0,1-1-1,26-23 805,-9 4-601,0 0 0,-2-2-1,-1 0 1,23-44 0,42-110-81,-36 74-132,-27 64-69,43-84-37,-61 123 23,0 0 0,0 0 0,0-1 0,1 1 0,-1 0 0,0-1 0,0 1 0,0 0 0,1 0 0,-1 0 0,0-1 1,0 1-1,0 0 0,1 0 0,-1 0 0,0-1 0,1 1 0,-1 0 0,0 0 0,0 0 0,1 0 0,-1 0 0,0 0 0,1 0 0,-1 0 0,0 0 0,1 0 0,-1 0 0,0 0 0,0 0 0,1 0 0,-1 0 0,0 0 0,1 0 0,-1 0 0,0 0 0,1 0 0,-1 0 0,0 1 0,0-1 0,1 0 0,12 16-112,9 32 24,-18-39 72,12 29 14,82 164 35,-86-182-40,0 0 1,2-1 0,0-1 0,1 0-1,1-1 1,1 0 0,27 20 0,-42-35 12,0 0 1,0 0 0,0-1-1,1 1 1,-1-1 0,0 0-1,1 1 1,-1-1 0,1 0-1,-1 0 1,1-1 0,0 1-1,-1 0 1,1-1 0,0 0-1,-1 1 1,1-1-1,0 0 1,0-1 0,-1 1-1,1 0 1,0-1 0,-1 1-1,1-1 1,-1 0 0,1 0-1,3-2 1,-2 0 23,0-1 0,0 0-1,0 0 1,-1-1 0,1 1 0,-1-1-1,0 0 1,0 0 0,-1 0 0,1 0-1,-1 0 1,2-8 0,12-46 147,-2 0 0,-3 0-1,5-103 1,-10 84-277,22-101 0,-28 177 61,1 1-1,-1-1 1,0 1-1,1-1 1,-1 1-1,1-1 1,-1 1-1,1-1 0,0 1 1,-1-1-1,1 1 1,0 0-1,0 0 1,0-1-1,0 1 1,0 0-1,2-1 1,-2 2-76,0-1 1,-1 1-1,1 0 1,0 0 0,-1 0-1,1 0 1,0 0-1,-1 1 1,1-1 0,0 0-1,-1 0 1,1 0-1,-1 0 1,1 1 0,0-1-1,-1 0 1,1 1-1,-1-1 1,1 1 0,0-1-1,-1 0 1,0 1-1,1-1 1,-1 1 0,1-1-1,0 2 1,4 5-1634,0 0 1,-1 0 0,0 1-1,5 12 1,5 13-5083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5:33.1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141 186 8244,'74'-186'6531,"-109"251"-6276,4 2 1,2 0-1,3 2 0,3 1 1,4 1-1,2 1 0,4 0 1,2 1-1,4 0 1,4 104-1,6-120-185,4-1 1,2 0-1,2-1 1,2 0-1,3 0 0,3-2 1,27 58-1,-24-67-131,3 0 1,1-2 0,1 0-1,3-2 1,1-1-1,2-2 1,2-1-1,51 42 1,-15-29-1636,-19-28-5170,-31-18-2159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22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577 192 7251,'13'-1'1068,"-7"2"-543,0-1 0,0 0 0,-1-1 0,1 1 0,0-1 0,0 0 0,0-1 0,0 1 0,-1-1 0,8-4 0,-60 10 1263,-27 9-1498,9 1-251,-1-3-1,0-4 1,0-1-1,-68-5 1,131-1-93,-1 0-1,1-1 1,-1 1 0,1-1 0,-1 0-1,1 0 1,0 0 0,-1 0 0,-5-4-1,8 4 22,1 1 0,-1-1-1,1 0 1,-1 0-1,1 0 1,-1 1 0,1-1-1,0 0 1,-1 0 0,1 0-1,0 0 1,0 0-1,0 1 1,0-1 0,-1 0-1,1 0 1,0 0-1,1 0 1,-1 0 0,0 0-1,0 0 1,0 0-1,0 0 1,1 1 0,-1-1-1,0 0 1,1 0-1,-1 0 1,1 1 0,-1-1-1,1 0 1,-1 0-1,1 1 1,0-1 0,-1 0-1,1 1 1,0-1 0,-1 1-1,1-1 1,0 1-1,1-1 1,15-14-1183,0 2 1,1 0-1,0 1 1,1 0-1,1 2 1,-1 0-1,23-7 0,5-2-3463</inkml:trace>
  <inkml:trace contextRef="#ctx0" brushRef="#br0" timeOffset="1">655 1 6579,'21'2'3207,"-24"-1"-723,-40-1 325,16 0-2561,-161 8 615,64-2-1240,-147-10 0,269 4-77,-16-3-662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01.9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9652,'0'15'4525,"0"49"-803,6 136-4344,5-154-401,2-28-1611,8-9-3316,-5-10-1704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5:35.7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5 173 8180,'-1'-1'325,"0"-1"0,1 0 0,-1 0 0,1 0 0,-1 0 0,1 0 0,0 0 0,0-1 0,0 1 0,0 0 0,0 0 0,0 0 0,1 0 0,0-4 0,18-31 808,-11 25-1123,0 1-1,1 1 0,18-17 0,-22 23 5,1-1-1,0 1 0,0 0 1,1 0-1,-1 1 0,1 0 1,0 0-1,-1 0 0,1 1 1,1 0-1,-1 1 0,0-1 1,0 1-1,0 1 0,1-1 1,-1 1-1,0 1 0,1-1 1,-1 1-1,0 1 0,0-1 1,0 1-1,0 0 0,0 1 1,0 0-1,0 0 0,-1 0 1,1 1-1,-1 0 0,0 0 1,0 0-1,-1 1 0,1 0 1,-1 0-1,0 0 0,0 1 1,-1 0-1,0 0 0,0 0 1,0 0-1,-1 1 0,0 0 1,0-1-1,0 1 0,-1 0 1,2 11-1,-1-3 27,-1 1 1,-1-1-1,0 1 0,-1-1 1,-1 1-1,0 0 0,-1-1 1,-1 1-1,-1-1 0,0 0 1,0 0-1,-2 0 0,0-1 1,0 0-1,-2 0 0,1 0 0,-14 16 1,34-53 177,-1-1 0,13-38 0,-5 14-75,30-50-72,-32 65-26,-1 0 0,13-38 0,-38 97 52,1 1-1,1 0 1,2 0 0,1 0 0,0 47 0,3-62-96,0 1 1,1-1 0,0 0 0,1 0 0,1 0 0,0 0 0,0-1 0,1 1 0,1-1-1,0 0 1,0 0 0,1 0 0,1-1 0,0 0 0,11 14 0,-13-19-169,1-1 0,0 1 0,0-1 0,0 0-1,1-1 1,-1 0 0,1 1 0,0-2 0,-1 1 0,15 2 0,-12-3-1137,1-1 1,-1 0-1,1-1 1,15 0-1,18-8-7516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5:37.2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441 1 5651,'-77'-1'9020,"-108"18"-8938,75-6 687,41-6-609,113 2-1692,17-15-5089,-19-1-892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5:37.8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365 79 6451,'2'0'224,"0"0"0,-1 0 0,1 0 1,0 0-1,-1-1 0,1 1 0,-1 0 0,1-1 0,0 1 0,-1-1 1,1 0-1,-1 1 0,1-1 0,-1 0 0,0 0 0,1 0 0,-1 0 1,0 0-1,1 0 0,-1-1 0,0 1 0,0 0 0,0 0 0,0-1 1,0 1-1,-1-1 0,1 1 0,0-1 0,-1 1 0,1-1 0,-1 0 1,1-1-1,-2 1-123,0 0 1,1 0-1,-2 0 1,1 0-1,0 0 1,0 0 0,0 0-1,-1 0 1,1 0-1,-1 1 1,0-1-1,1 1 1,-1-1-1,0 1 1,0 0-1,0-1 1,0 1 0,0 0-1,0 0 1,0 1-1,-1-1 1,1 0-1,-4 0 1,-8-2-94,0 0 1,-1 1-1,1 0 1,0 1-1,-1 1 0,1 1 1,-1 0-1,1 0 1,0 2-1,0 0 1,0 0-1,0 1 1,0 1-1,1 0 1,-1 1-1,1 1 0,-14 9 1,26-15-15,0 1 0,-1 0 0,1-1 0,0 1 0,0 0 0,0 0 0,0 0 0,0-1 0,1 1 0,-1 0 0,0 0 0,1 0 0,0 1 0,-1-1 0,1 0 0,0 0 0,0 0 0,0 0 0,0 0 0,1 0 0,-1 2 0,14 53-67,-6-27 59,-4-4 20,-2 0 0,-1 1-1,-1-1 1,-1 1 0,-6 32-1,-32 131 248,31-158-177,-16 53 134,12-49-10,-10 58 1,22-92-195,0 0 0,0 0-1,-1 0 1,1 0 0,0 0 0,1 0 0,-1 0-1,0-1 1,0 1 0,1 0 0,-1 0 0,1 0 0,0 0-1,-1-1 1,1 1 0,0 0 0,0-1 0,0 1-1,0 0 1,1-1 0,-1 0 0,0 1 0,1-1 0,1 2-1,1-1 5,0 1-1,0-1 0,0-1 0,1 1 1,-1 0-1,0-1 0,1 0 1,-1 0-1,1-1 0,4 1 0,12 0-84,0-2 0,0 0 0,29-6 0,-33 4-191,-1 0 1,0-1 0,0-1-1,17-7 1,-27 9-702,0 0 1,-1-1-1,1 1 0,-1-1 1,1 0-1,-1-1 0,9-8 0,-1-7-7095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5:38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55 9877,'6'-4'2032,"8"1"1,7 1-1809,8-1-175,9 2-17,7-4 16,4 2 0,2 0-96,-2-2-257,-5-2-1744,-2-4-1712,-7 4-4403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5:38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431 46 8548,'1'-1'184,"0"1"1,0-1 0,0 1-1,0-1 1,0 1-1,0-1 1,0 1-1,0-1 1,0 0-1,0 0 1,-1 1-1,1-1 1,0 0 0,0 0-1,-1 0 1,1 0-1,-1 0 1,1 0-1,-1 0 1,1 0-1,-1 0 1,0 0 0,1 0-1,-1 0 1,0 0-1,0 0 1,0 0-1,0-2 1,-1 2-91,0 0 0,0 0 0,0 0 0,0 0 0,0 0 0,0 0 1,-1 0-1,1 0 0,0 1 0,-1-1 0,1 0 0,0 1 0,-1-1 0,1 1 0,-1-1 0,1 1 1,-2 0-1,-12-3-52,1 1 0,0 1 0,-16 0 0,25 1-38,-98 8 55,93-7-54,0 0-1,1 1 0,-1 1 0,1 0 0,0 0 1,0 0-1,0 1 0,-12 8 0,19-10-6,-1 0-1,0 1 1,1-1-1,0 1 1,-1 0 0,1 0-1,0-1 1,0 2-1,1-1 1,-1 0-1,1 0 1,-1 0-1,1 1 1,0-1-1,0 1 1,1-1-1,-1 1 1,1-1-1,0 7 1,0 7-9,1 0-1,1 1 0,4 16 1,2 18 26,-9-10 158,-3 1 0,-1-1 0,-2 0 0,-2 0 1,-25 73-1,-1 10 402,23-82-396,-10 46 150,20-81-298,1 0 0,0 0 0,1 0 0,0 0 0,0 0 0,1 0 0,0-1 0,3 15 0,-2-18-45,-1 0 0,1 0 0,0 0 0,0-1-1,0 1 1,0-1 0,1 0 0,-1 1 0,1-1 0,0 0-1,0-1 1,0 1 0,0 0 0,0-1 0,8 4 0,-4-2 64,0-2 1,0 1-1,0-1 1,0 0-1,1 0 1,-1-1-1,1 0 1,8 0-1,1-1-686,0 0-1,31-6 1,21-11-6681,-31 4-1853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5:38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 9380,'4'-5'5469,"21"-2"-4555,28-3-1374,-39 8 469,20-4 25,1 1 0,0 2-1,61 3 1,-96 1-32,0-1 1,1 0-1,-1 0 0,0 0 1,0 0-1,0 0 0,1 1 0,-1-1 1,0 0-1,0 0 0,0 0 1,1 1-1,-1-1 0,0 0 1,0 0-1,0 1 0,0-1 0,0 0 1,0 0-1,0 1 0,1-1 1,-1 0-1,0 0 0,0 1 1,0-1-1,0 0 0,0 1 0,0-1 1,0 0-1,0 0 0,0 1 1,-1-1-1,1 0 0,0 0 1,0 1-1,0-1 0,0 0 0,0 0 1,0 1-1,-1-1 0,-8 20 79,-15 19 45,23-38-117,-63 83 379,39-53-106,-31 49-1,50-70-236,0 1 0,1 0 0,0 0 0,0 0 0,2 0 0,-1 1 0,2 0-1,-1 0 1,0 13 0,3-23-44,0 0 0,0 0 0,0 1 0,0-1 0,0 0 0,0 0 0,1 0 0,-1 0-1,1 0 1,0 0 0,-1 0 0,1 0 0,0 0 0,0 0 0,0 0 0,1 0 0,-1-1 0,0 1 0,1 0-1,-1-1 1,1 1 0,-1-1 0,1 0 0,1 2 0,2-1 0,-1 0 0,1 0 1,0 0-1,-1-1 0,1 0 0,0 0 0,0 0 0,0 0 1,-1-1-1,7 0 0,10-1-138,-1-1-1,0 0 1,-1-2 0,23-6-1,14-8-1608,-2-4-4618,-22 7-2016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5:39.3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 9973,'1'-2'317,"1"0"1,-1 0 0,1 0-1,0 0 1,0 1 0,0-1 0,0 0-1,0 1 1,0 0 0,1-1 0,-1 1-1,0 0 1,1 0 0,-1 0-1,4 0 1,-2 0-206,0 1-1,0-1 0,0 1 1,0 0-1,0 0 0,0 0 1,0 1-1,0-1 1,6 3-1,-7-3-117,-1 1 1,1 0-1,-1-1 1,1 1-1,-1 0 0,0 1 1,0-1-1,1 0 1,-1 1-1,0-1 1,0 1-1,0-1 1,-1 1-1,1 0 0,0 0 1,-1 0-1,1 0 1,-1 0-1,1 0 1,-1 1-1,0-1 0,0 0 1,0 1-1,0-1 1,-1 0-1,1 1 1,-1-1-1,1 1 0,-1-1 1,0 1-1,0 0 1,0-1-1,0 4 1,-4 7 84,0-1 0,-1 0 1,-1 0-1,1 0 0,-2-1 0,0 0 1,0 0-1,-14 15 0,12-15 16,0 0-1,1 0 0,1 1 0,0-1 0,1 2 1,0-1-1,-4 14 0,9-24-89,1-1 0,-1 0 0,1 1-1,0-1 1,-1 1 0,1-1 0,0 1 0,0-1 0,0 1-1,0-1 1,0 1 0,1-1 0,-1 1 0,0-1 0,1 0-1,-1 1 1,1-1 0,-1 1 0,1-1 0,0 0 0,0 0-1,-1 1 1,1-1 0,0 0 0,0 0 0,0 0 0,0 0 0,0 0-1,1 0 1,-1 0 0,0 0 0,0 0 0,1-1 0,-1 1-1,0 0 1,1-1 0,-1 1 0,1-1 0,-1 0 0,0 1-1,1-1 1,-1 0 0,1 0 0,-1 0 0,3 0 0,10 0-5,-1 0 1,0-1-1,0 0 1,14-4 0,-18 3-46,19-3-712,49-17-1,-10-6-6739,-38 14-1104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5:39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7732,'1'-5'5017,"11"2"-3980,13 2-1251,272 15 1065,-304 24 266,-26 200 279,2-7-535,26-192-741,0 47 0,5-60-97,-1-1 1,-1 1 0,-2-1 0,0 1-1,-13 41 1,14-61-46,1-1 1,-1 0-1,0 0 0,0-1 1,0 1-1,-1 0 1,1-1-1,-1 0 0,0 0 1,-1 0-1,1 0 0,-1-1 1,1 0-1,-1 0 1,0 0-1,0 0 0,-7 2 1,-41 9-2239,-1-9-4631,26-4-1732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5:40.9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4099 23 9877,'-5'-3'441,"-1"0"0,1 0 0,-1 0 0,0 1 0,0 0 1,0 0-1,0 1 0,0 0 0,0 0 0,-1 0 1,-10 0-1,-77 8-895,63-4 899,-787 83 496,172-16-394,-248 18-195,-549-38 425,1374-49-788,47 0-2163,62-3-5008,-2 0-1214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5:41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88 8708,'-2'-1'276,"1"-1"0,-1 1 1,0 0-1,1-1 0,0 1 0,-1-1 1,1 0-1,0 0 0,0 1 0,0-1 1,0 0-1,0 0 0,0 0 0,1 0 0,-1 0 1,1 0-1,-1 0 0,1 0 0,0 0 1,0 0-1,-1 0 0,2 0 0,-1-4 1,1 4-199,0 0 0,0 0-1,1 0 1,-1 0 0,0 1 0,1-1 0,0 0 0,-1 1 0,1-1 0,0 1 0,0-1 0,0 1 0,0 0 0,0 0 0,0 0 0,0 0 0,4-1 0,2-1-98,1 0-1,-1 1 1,1 1-1,0-1 1,0 1 0,0 1-1,0 0 1,0 0 0,0 1-1,10 1 1,-11 0 19,-1 1-1,0 0 1,0 0 0,0 0-1,0 1 1,-1 0 0,1 0 0,-1 0-1,0 1 1,0 0 0,-1 0-1,1 1 1,-1-1 0,6 11 0,-8-13 11,-1 1 0,-1 0 0,1-1 1,0 1-1,-1 0 0,0 0 0,0 0 0,0 0 1,0 0-1,-1 0 0,1 0 0,-1 0 1,0 0-1,0 0 0,-1 0 0,1 0 1,-1 1-1,0-1 0,0-1 0,0 1 0,-1 0 1,1 0-1,-1 0 0,0-1 0,0 1 1,0-1-1,-1 1 0,-3 3 0,-17 19 279,-2-2 0,-30 25 0,-17 15 322,72-63-610,0-1 0,0 0 0,0 0-1,0 0 1,-1 0 0,1 0 0,0 1 0,0-1-1,0 0 1,0 0 0,0 0 0,0 0-1,0 1 1,0-1 0,0 0 0,0 0 0,0 0-1,0 1 1,0-1 0,0 0 0,0 0-1,0 0 1,0 0 0,0 1 0,0-1 0,0 0-1,0 0 1,0 0 0,0 1 0,0-1-1,0 0 1,0 0 0,0 0 0,0 0 0,0 1-1,1-1 1,-1 0 0,0 0 0,0 0-1,0 0 1,0 0 0,0 0 0,1 1 0,-1-1-1,0 0 1,0 0 0,14 6 13,21 0-7,-32-6-3,91 11-474,163-1 0,-107-21-8093,-105 5-252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02.2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194 1 9877,'-9'6'5673,"-24"18"-5088,32-24-583,0 0 0,1 0 0,-1 0 0,0 0 0,1-1 0,-1 1 1,1 0-1,-1 0 0,0-1 0,1 1 0,-1 0 0,1-1 0,-1 1 0,1-1 0,-1 1 0,1-1 0,-1 1 0,1-1 0,-1 1 0,1-1 0,0 1 0,-1-1 0,1 1 0,0-1 0,-1 0 0,1 0 0,1-6-119,10 9-13,-6 1 138,-1-1-1,0 0 0,0 1 1,0 0-1,-1 0 0,1 0 1,-1 1-1,0-1 0,1 1 1,-2 0-1,1 0 0,0 0 1,-1 0-1,0 0 0,0 0 1,0 1-1,0-1 0,-1 1 1,1-1-1,-1 1 0,0 0 1,0 7-1,-1-5 24,0 0 1,0 0-1,-1-1 0,0 1 1,0 0-1,-1 0 0,0-1 1,0 1-1,0-1 0,-1 1 0,0-1 1,0 0-1,-1 0 0,1 0 1,-6 5-1,-7 8-89,-1-2-1,0 1 1,-2-2 0,-30 22 0,-9-5-7615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5:42.1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210 49 10021,'-12'-1'6544,"-9"-4"-5424,19 5-1159,0-1-1,0 1 1,1-1-1,-1 0 1,0 1 0,1-1-1,-1 0 1,0 0-1,1 0 1,-1 0-1,1 0 1,-1 0 0,1-1-1,0 1 1,-1 0-1,1-1 1,0 1-1,0-1 1,0 1 0,0-1-1,0 0 1,0-1-1,1 2 32,0 0 0,0 1 0,0-1-1,0 0 1,0 1 0,1-1 0,-1 0 0,0 1-1,0-1 1,1 0 0,-1 1 0,0-1 0,1 1-1,-1-1 1,1 1 0,-1-1 0,1 1-1,-1-1 1,1 1 0,-1-1 0,1 1 0,-1 0-1,1-1 1,0 1 0,-1 0 0,1-1 0,-1 1-1,1 0 1,0 0 0,-1 0 0,1 0-1,0-1 1,-1 1 0,1 0 0,0 0 0,0 0-1,-1 0 1,1 1 0,0-1 0,-1 0 0,1 0-1,0 0 1,-1 1 0,1-1 0,-1 0-1,2 1 1,31 7-105,-28-5 127,0 1-1,0-1 0,0 1 0,-1 0 1,1 0-1,-1 0 0,0 0 0,0 1 0,-1 0 1,1 0-1,-1 0 0,0 0 0,-1 0 0,1 1 1,-1-1-1,0 1 0,0 0 0,-1-1 1,1 1-1,-1 0 0,-1 0 0,1 9 0,0-6 30,-1 1-1,0 0 0,-1 0 1,0-1-1,0 1 0,-1-1 1,-1 1-1,1-1 0,-1 1 1,-1-1-1,0 0 0,0-1 1,-6 10-1,-6 1-119,0-1-1,-1 0 1,-1-2 0,0 1 0,-22 13 0,-20 13-4570,38-28 1268,-7 6-5292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5:42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31 10309,'-4'-31'5045,"1"52"-3295,0 39-1351,-1 391 405,4-430-1159,2 1-1,1-1 1,8 31 0,-9-43-828,1-1 1,1 0 0,-1 0-1,1 0 1,1 0 0,8 12-1,9 4-7410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5:43.2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966 1 9941,'-25'3'2145,"-8"1"64,-13-2-1601,-10-1-336,-7 3 0,-12-3 80,-5-1 16,-8 2 1,-2-7-49,7 3-32,6 2-48,4-1-64,12 2-224,14 3-288,14 0-176,10 7-2018,11-1-2032,15 4-4994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5:43.6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81 9252,'-2'-1'297,"1"-1"-1,-1 0 0,1 0 1,0 0-1,-1 0 1,1 0-1,0-1 0,0 1 1,1 0-1,-1 0 0,0-1 1,1 1-1,-1 0 1,1-1-1,0 1 0,0-5 1,0 5-236,1 0 0,-1 1 1,1-1-1,-1 1 0,1-1 1,0 1-1,0-1 0,0 1 0,0 0 1,0-1-1,0 1 0,0 0 1,0 0-1,0 0 0,1 0 1,-1 0-1,1 0 0,2-2 1,1 1-66,1 0 1,-1 0 0,1 0-1,0 1 1,0-1 0,0 1-1,0 1 1,0-1 0,0 1-1,-1 0 1,1 0 0,9 2-1,0 1 32,0 1-1,0 0 0,-1 1 0,1 1 1,-1 0-1,0 1 0,-1 1 0,22 14 1,-31-19-18,0 0 0,0 1 1,0-1-1,0 1 1,0 0-1,-1 0 0,0 0 1,0 1-1,0-1 1,0 1-1,-1-1 0,1 1 1,-1 0-1,-1 0 1,1 0-1,-1 0 0,1 0 1,-1 1-1,-1-1 1,1 0-1,-1 0 0,0 1 1,0-1-1,-1 0 1,1 0-1,-1 1 1,0-1-1,-3 7 0,-2 2 34,0 0-1,-1-1 1,0 0 0,-2 0-1,1 0 1,-1-1-1,-17 17 1,-85 71 410,61-57-136,48-43-315,1 1 1,0 0 0,0 0-1,-1 1 1,1-1 0,0 0-1,0 0 1,0 0 0,0 1-1,1-1 1,-1 0 0,0 1-1,0-1 1,1 1 0,-1-1-1,1 1 1,-1-1 0,1 1-1,0 1 1,0-2-5,0 0 0,1 0 1,-1 0-1,1 0 0,-1 0 0,1 0 1,-1 0-1,1 0 0,-1-1 0,1 1 1,0 0-1,-1 0 0,1-1 1,0 1-1,0 0 0,0-1 0,0 1 1,-1-1-1,1 1 0,0-1 0,0 0 1,1 1-1,9 2-22,-1 0 0,1-1 0,-1 0 0,15 0 0,-15-1 12,26 2-299,0-2-1,-1-2 1,52-7-1,41-14-7040,-67 10-1050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5:43.9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527 0 8564,'48'127'4635,"-24"-61"-4081,-3 2 1,17 96 0,-21-46-12,-4 1 1,-6 0 0,-10 143-1,-4-175-429,-4-1-1,-3-1 0,-4 0 1,-3-1-1,-38 94 0,34-118 65,-3-1-1,-3-2 0,-2-1 0,-57 76 0,55-89-849,-73 68 0,74-80-1916,-2-2 0,-59 37 0,49-41-6891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7:55.7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0 632 6147,'21'-21'912,"0"2"1,2 0-1,45-29 0,83-37-803,-70 41 324,-12 9-214,2 2 1,131-42-1,160-16 51,-54 33-52,379-22-1,-222 56 49,807 63-1,-911 1-186,-3 16-1,628 183 0,74 138-11,-894-308-64,196 112 1,142 118 4,-407-240-7,22 22-31,169 148 0,51 38-20,-297-239 42,1-1-1,52 22 0,-72-39 15,1-1 0,0-1-1,0-2 1,1 0-1,0-1 1,30 1 0,-52-10 255,-9-7-105,-21-24-85,-39-37-383,23 33-2,22 21 524,0-1-1,2-1 1,0 0 0,1-2 0,-28-44-1,46 65-168,-1-1 0,1 1-1,-1-1 1,0 1 0,0 0 0,0-1 0,1 1-1,-1 0 1,0 0 0,-1-1 0,1 1-1,0 0 1,0 0 0,0 0 0,-3-1-1,4 2-28,-1 1-1,1-1 0,-1 1 1,1-1-1,0 1 0,-1-1 1,1 1-1,0-1 0,-1 1 1,1-1-1,0 1 0,0 0 1,0-1-1,-1 1 0,1-1 1,0 1-1,0 0 0,0-1 1,0 1-1,0-1 1,0 1-1,0 0 0,0-1 1,1 2-1,6 54-13,-3-42 1,0 0 0,2 0 0,-1 0-1,2-1 1,0 0 0,0 0 0,1-1 0,1 0 0,0 0 0,1-1 0,13 13 0,10 4 11,2-1 1,54 33 0,-51-37-3,-1 3 1,43 38 0,-76-60 0,0-1 0,0 1 0,-1 0-1,1 1 1,-1-1 0,0 1 0,0-1 0,-1 1-1,5 9 1,-7-13 0,0 0 0,0 0 0,1 1 0,-1-1 0,0 0 0,0 0 0,0 0 0,0 1 0,0-1 0,-1 0 0,1 0 0,0 0 0,-1 0 0,1 0 0,0 1 0,-1-1 0,1 0 0,-1 0 0,-1 1 0,1 0 10,-1-1-1,0 1 1,1-1-1,-1 1 1,0-1 0,0 0-1,0 0 1,-1 0-1,1 0 1,0 0 0,0 0-1,0 0 1,-4 0 0,-43 7 248,-1-1 0,-58-1 0,70-6-849,1 2 0,0 2-1,0 1 1,0 2 0,-62 19 0,76-14-3948,7 1-3314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7:50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497 46 5891,'19'-2'1432,"-12"2"-795,0 0 0,0-1 1,-1 0-1,1 0 1,0 0-1,-1-1 0,13-5 1,-73-4 1082,-143 2-1533,-18-1 16,214 11-201,0 0 0,1 0 0,-1 1 0,0-1 0,1 0 1,-1 1-1,1-1 0,0 0 0,-1 1 0,1-1 0,0 1 0,0-1 0,0 0 0,0 1 0,0-1 0,0 1 1,0-1-1,1 0 0,0 4 0,5 41-13,-6-40 17,4 26 43,-2 0 0,-2 1 0,0-1 0,-3 0 0,-8 49-1,-52 151 713,28-114-350,33-109-387,-1-1 0,1 1 0,0 0 0,1 0 0,0 0 0,1 1 0,0-1 0,2 18 0,-1-24-17,0 0 1,0 1-1,0-1 1,1 0-1,0 0 1,-1 0-1,1 0 1,0 0 0,1-1-1,-1 1 1,0 0-1,1-1 1,-1 0-1,1 0 1,0 1-1,0-2 1,0 1-1,0 0 1,0 0-1,0-1 1,0 0-1,1 0 1,-1 0-1,0 0 1,1 0-1,4 0 1,27 3 24,0-2-1,0-1 1,0-1 0,0-2-1,59-11 1,10 0-11,-73 10-57,-15 3-142,-1-1 1,1 0 0,-1-2-1,1 1 1,-1-2-1,28-10 1,-42 13-43,0 0 1,0 0-1,-1 0 1,1 1 0,0-1-1,-1 0 1,1 0-1,-1 0 1,1 0-1,-1 0 1,1 0 0,-1 0-1,0-1 1,1 1-1,-1 0 1,0 0-1,0 0 1,0 0-1,0 0 1,0 0 0,0 0-1,0-1 1,0 1-1,-1 0 1,1 0-1,0 0 1,-1 0 0,1 0-1,-1 0 1,1 0-1,-1 0 1,1 0-1,-1 0 1,0 0 0,0-1-1,-12-14-7250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7:51.2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84 8884,'0'-10'2001,"0"3"0,3-2-1281,5 1-448,1 1-128,5-1-32,2-1-15,7 1-17,2 1 0,3 1 0,9 3 0,4 3-64,6-2-64,6 4-224,1-4-1809,3 5-1745,-1-3-4498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7:52.1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346 32 7796,'12'-4'1189,"1"0"1,-1-1 0,17-8 0,-35 11-945,0 1-1,0 0 1,0 0 0,1 1-1,-1-1 1,-8 1 0,-21 3-201,1 1 1,-1 1 0,1 2-1,1 1 1,-1 2-1,-44 20 1,74-28-45,1 0-1,0 0 1,0 1-1,0 0 1,1-1-1,-1 1 1,0 0 0,1 0-1,0 0 1,0 1-1,0-1 1,0 0-1,0 1 1,1 0 0,0-1-1,-1 1 1,1 0-1,1 0 1,-1-1 0,0 1-1,1 0 1,0 0-1,0 0 1,1 5-1,0 13-3,2-1-1,0 1 1,7 23-1,-6-28 5,21 96 55,-6 1 0,-4 1 0,-6 0-1,-8 192 1,-9-240 61,-4 0-1,-34 115 0,-11 50 764,56-226-867,-1 0 1,1 0-1,1 0 1,-1 0-1,1 0 1,0 0-1,0 0 1,1 0-1,0-1 1,0 1-1,0 0 1,1 0-1,0 0 1,0-1-1,0 1 1,1-1-1,-1 0 1,2 0-1,-1 0 1,0 0-1,1 0 0,0-1 1,0 1-1,0-1 1,1 0-1,-1 0 1,1-1-1,0 1 1,0-1-1,0 0 1,0 0-1,1-1 1,10 4-1,14 3 11,1-1 0,0-1 0,0-2 0,33 2 0,129-2-494,-166-5 288,-23 0 80,61-3-1502,-25-8-4576,-27 3-1849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7:52.9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0 111 6819,'3'-4'6169,"13"-17"-5468,0 10-639,1 0 0,0 2 0,0 0 0,1 0-1,1 2 1,-1 0 0,1 2 0,0 0 0,1 1 0,-1 0 0,1 2 0,-1 0 0,1 2-1,32 2 1,-52-2-57,1 0-1,0 0 0,-1 0 1,1 0-1,0 0 1,-1 0-1,1 0 0,0 0 1,-1 0-1,1 1 1,0-1-1,-1 0 0,1 0 1,-1 1-1,1-1 0,0 0 1,-1 1-1,1-1 1,-1 1-1,1-1 0,-1 1 1,1-1-1,-1 1 0,0-1 1,1 1-1,-1-1 1,1 1-1,-1-1 0,0 1 1,0 0-1,1-1 0,-1 1 1,0 0-1,0 0 1,0 1 8,0 0 1,-1 0 0,1 0 0,-1 0 0,0 0-1,1 0 1,-1 0 0,0 0 0,0 0-1,-1 0 1,-1 2 0,-52 56 263,41-45-219,-18 21 89,1 1 0,-33 56-1,49-69-59,1 1-1,2 0 0,1 1 0,0 0 1,-8 39-1,18-61-78,0-1-1,0 1 1,0 0 0,1 0 0,-1-1 0,1 1-1,0 0 1,1 0 0,-1-1 0,0 1 0,1 0-1,0 0 1,0-1 0,0 1 0,0 0 0,1-1 0,-1 0-1,1 1 1,0-1 0,0 0 0,0 0 0,1 0-1,2 3 1,0-2 10,1 0-1,-1 0 1,1 0 0,0-1-1,1 0 1,-1-1-1,0 1 1,1-1 0,-1 0-1,1-1 1,0 1-1,6-1 1,10 2 13,0-1 0,0-2 0,0 0 0,0-1 0,0-1-1,45-11 1,16-16-8755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02.8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163 266 7716,'8'-14'1044,"-1"-1"0,-1 1 0,0-2 0,-1 1 0,-1-1 0,3-16 0,-6 27-925,0 0 1,-1-1-1,0 1 1,0-1-1,0 1 1,-1-1 0,0 1-1,0-1 1,-3-8-1,3 12-73,0-1 0,0 1 0,0 0 0,-1-1 0,1 1 0,-1 0 0,0 0 0,1 0 0,-1 0 0,0 1 1,0-1-1,0 0 0,0 1 0,-1 0 0,1-1 0,0 1 0,-1 0 0,1 0 0,0 0 0,-1 0 0,-2 0 0,2 0-41,-1 1 0,1-1 1,0 1-1,-1 0 0,1 0 1,0 0-1,-1 0 0,1 1 1,0-1-1,-1 1 0,1 0 0,0 0 1,0 0-1,0 0 0,0 1 1,-6 3-1,4-1-9,-1 0 1,1 0 0,0 1-1,1 0 1,-1 0 0,1 0-1,0 0 1,-4 7 0,0 2-11,1 1 0,0 1 0,0-1 0,2 1 0,-8 32 0,12-39-24,0 0 0,0 0 0,1 0 0,0 0 1,1 0-1,0 0 0,0-1 0,1 1 0,0 0 0,0-1 0,8 17 0,-9-22 1,0 0-1,1 0 0,0 0 0,0-1 0,0 1 0,0-1 1,0 1-1,0-1 0,0 0 0,1 0 0,0 0 0,-1 0 1,1 0-1,0 0 0,0-1 0,0 1 0,-1-1 0,2 0 0,-1 0 1,0 0-1,0 0 0,0-1 0,0 1 0,1-1 0,-1 0 1,0 0-1,0 0 0,1 0 0,-1-1 0,0 1 0,0-1 0,0 0 1,0 0-1,0 0 0,5-2 0,-2 0 8,0 0 1,0 0-1,0 0 1,0-1-1,0 0 1,-1 0-1,0 0 0,0-1 1,0 0-1,-1 0 1,1 0-1,-1-1 0,0 1 1,-1-1-1,1 0 1,-1 0-1,0 0 1,-1 0-1,1-1 0,2-12 1,0-11 165,-1 1-1,-1-1 1,-1-50 0,3-23 1188,2 201-924,-11-19-100,-26 141 0,14-119-201,13-84-67,1 1 1,1-1-1,1 0 0,0 1 1,3 20-1,-2-33-235,0 1 0,1-1 0,0 0-1,-1 1 1,2-1 0,-1 0 0,1 0 0,5 8 0,-6-10-299,1 0 0,-1-1 0,1 1 0,0-1 0,0 1 0,0-1 0,0 0 0,1 0 0,-1 0 0,0 0 0,1-1 0,-1 0 0,1 1 0,4 0 0,19 2-8054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7:53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37 6627,'29'-23'8201,"-26"21"-8152,1 1 0,-1-1 0,1 0 1,0 1-1,0 0 0,0 0 0,0 0 1,0 0-1,0 1 0,0-1 0,0 1 1,0 0-1,0 0 0,0 0 0,0 1 1,0 0-1,0 0 0,0 0 0,4 1 1,-6 0-45,1-1 1,0 1-1,-1-1 1,1 1 0,-1 0-1,0 0 1,0 0-1,0 0 1,0 0-1,0 1 1,0-1 0,0 1-1,-1-1 1,1 1-1,-1 0 1,0-1 0,1 1-1,-1 0 1,-1 0-1,1 0 1,0 0 0,-1 0-1,1 0 1,-1 0-1,0 0 1,0 0-1,0 0 1,-1 0 0,0 4-1,0 5 19,-1 1 0,-1 0-1,0-1 1,-1 1-1,-8 18 1,-1-6 162,-1-1-1,-1-1 1,-1 0-1,-1-1 1,-1-1 0,-24 22-1,41-43-179,1 0-1,0 1 1,0-1-1,-1 0 0,1 0 1,0 0-1,0 1 1,-1-1-1,1 0 0,0 0 1,0 1-1,0-1 1,-1 0-1,1 0 0,0 1 1,0-1-1,0 0 1,0 1-1,0-1 0,0 0 1,0 0-1,0 1 1,0-1-1,0 0 0,0 1 1,0-1-1,0 0 1,0 1-1,0-1 0,0 0 1,0 1-1,0-1 1,0 0-1,0 0 0,0 1 1,0-1-1,1 0 1,-1 1-1,14 3 81,25-3-50,-35-1-17,38-2-425,0-2 0,74-15 0,-94 13-1749,0 0 1,0-2-1,36-18 1,-24 6-5767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7:53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 43 8836,'-1'0'180,"0"-1"1,-1 1-1,1-1 1,0 0-1,0 0 0,0 1 1,0-1-1,0 0 1,0 0-1,1 0 0,-1 0 1,0 0-1,0 0 0,1 0 1,-1-1-1,0 1 1,1 0-1,-1 0 0,1 0 1,0-1-1,-1 1 1,1 0-1,0 0 0,0-1 1,0 1-1,0 0 1,0-3-1,2 3-143,0 0 1,0-1-1,0 1 0,0 0 0,0 0 1,0 0-1,1 1 0,-1-1 1,0 0-1,0 1 0,1 0 1,-1-1-1,0 1 0,1 0 1,3 0-1,88-1 111,132 15-1,-126-6-103,-59-5-32,0 1 1,-1 1 0,62 18-1,-101-23-5,0 0-1,0 1 0,0-1 0,1 1 0,-1-1 0,0 1 0,0-1 0,0 1 0,0 0 0,0-1 0,0 1 0,0 0 0,-1 0 0,1 0 0,0 0 0,0-1 0,0 1 0,-1 0 0,1 1 0,-1-1 0,1 0 0,-1 0 0,1 0 0,-1 0 0,1 0 0,-1 0 0,0 1 0,0-1 0,0 0 0,0 0 0,0 0 0,0 1 0,0-1 0,0 0 0,0 0 0,0 0 0,-1 1 0,1 0 0,-3 6 71,0 0-1,-1-1 1,0 1-1,-9 12 0,-2 4 60,-5 24 37,1 0-1,3 1 1,2 1 0,2 1-1,2 0 1,2 0 0,-1 73-1,10 36 55,22 169-1,2 120-142,-26-426-77,0 1 1,-2-1-1,0 0 0,-2 0 0,0 0 1,-2 0-1,-13 31 0,13-40 17,0 0 0,-1-1 0,-1 0 0,0 0 0,-1-1-1,0 0 1,-1-1 0,0 0 0,-1-1 0,0 0 0,-1 0-1,-15 7 1,6-4 81,-2-2 0,0 0 0,0-2 0,0-1 0,-1-1-1,-1-1 1,-44 5 0,32-8-908,-52-2-1,-35-14-7045,80 5-1430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7:57.6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143 270 7860,'8'-16'1689,"3"-5"-558,-1 0 1,-1 0 0,12-41 0,-20 57-1069,0 0 0,0 0 0,0 0-1,-1 0 1,1 0 0,-1 0 0,0 0 0,-1 0 0,1 0 0,-1 0 0,0 1 0,0-1 0,-1 0 0,1 0 0,-1 1-1,0-1 1,0 0 0,-1 1 0,1 0 0,-1 0 0,0 0 0,0 0 0,-6-6 0,7 9-47,1 0 0,-1 0 1,1 0-1,-1 0 0,1 0 1,-1 0-1,1 0 0,-1 1 0,0-1 1,1 1-1,-1-1 0,0 1 1,1 0-1,-1-1 0,0 1 0,0 0 1,0 0-1,1 0 0,-1 0 1,0 1-1,0-1 0,1 0 0,-1 1 1,0-1-1,1 1 0,-1 0 1,0-1-1,1 1 0,-1 0 0,1 0 1,-1 0-1,1 0 0,0 0 1,-3 3-1,-4 4-14,0 1-1,1-1 1,-1 2 0,-6 12-1,4-8 18,3-3-23,-1 1 0,2 0 0,0 1 0,0-1 0,1 1 0,1 0-1,0 0 1,1 1 0,0-1 0,1 1 0,0 0 0,1-1 0,1 1 0,0 0-1,1 0 1,1 0 0,0-1 0,1 1 0,0-1 0,1 0 0,0 1 0,1-2-1,1 1 1,0-1 0,0 1 0,2-2 0,-1 1 0,1-1 0,1 0-1,13 12 1,-20-21 2,0 1-1,1-1 1,0 0-1,-1 0 1,1 0-1,0 0 0,0-1 1,0 1-1,0-1 1,0 0-1,0 0 1,0 0-1,1 0 1,-1 0-1,0-1 0,1 0 1,-1 1-1,0-1 1,6-1-1,-5 0 7,1 0-1,-1-1 1,0 1 0,0-1-1,0 0 1,0 0-1,0-1 1,-1 1 0,1-1-1,0 0 1,-1 0-1,0 0 1,3-3 0,3-6 14,0 0 0,-1 0 1,0-1-1,-1 0 1,0 0-1,-1 0 1,7-24-1,2-37 103,-13 58-13,1-1 0,0 1 0,1 0 0,1 1 0,0-1 0,1 1 0,13-23 0,-19 38-103,0 0 0,0-1 0,0 1 0,0 0 0,0-1 0,0 1 0,0 0 0,1 0 0,-1-1 0,0 1 0,0 0 0,0-1 0,0 1 0,1 0 0,-1 0 0,0 0 0,0-1 0,0 1 0,1 0 0,-1 0 0,0 0 0,0-1 0,1 1 0,-1 0 0,0 0 0,1 0 0,-1 0 0,0 0 0,0 0 0,1-1 0,-1 1 0,0 0 0,1 0 0,-1 0 0,0 0 0,1 0 0,-1 0 0,0 0 0,1 1 0,-1-1 0,0 0 0,0 0 0,1 0 0,-1 0 0,0 0 0,1 0 0,-1 1 0,4 18 117,-7 28 33,-22 124 335,6-42-272,-3 135 0,22-247-641,-2 85 1382,3-67-2265,6-50-8694,-3-3 2156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7:58.6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59 7652,'7'-7'1093,"1"1"1,0-1 0,0 1-1,12-6 1,-14 9-849,0-1-1,1 2 1,-1-1-1,1 1 1,-1 0 0,15-2-1,-18 3-232,0 1-1,0 0 1,1 0-1,-1 0 1,0 1-1,1-1 1,-1 1-1,0 0 1,0-1-1,0 2 1,0-1-1,0 0 1,0 0-1,0 1 1,0 0-1,0 0 1,0 0-1,-1 0 1,1 0-1,-1 0 1,0 0-1,1 1 1,-1-1-1,0 1 1,-1 0-1,1 0 1,0 0-1,-1-1 1,1 1-1,-1 1 1,0-1-1,0 0 1,0 0-1,-1 0 1,1 1-1,-1 2 1,2 5 28,-1-1 0,-1 1 0,0 0-1,0-1 1,-1 1 0,0-1 0,-1 1 0,0-1 0,-1 1 0,0-1 0,-1 0 0,0 0 0,0 0 0,-1-1 0,0 0 0,-1 0 0,-8 10 0,6-7 90,-2-1 0,1 0 0,-1-1 1,-1 0-1,0-1 0,0 0 0,-1 0 0,0-1 1,0-1-1,-1 0 0,0-1 0,-17 6 0,157 7 164,-73-13-741,55 5 812,-98-12-2112,1 1 0,-1-1 0,1-1 0,11-3 0,-3 0-7383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5:52.9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1258 8964,'22'-49'4231,"20"-76"-3321,49-227 570,60-182-593,-140 511-674,-11 23-211,0 0 1,0-1-1,0 1 0,0 0 1,0 0-1,0 0 1,1 0-1,-1 0 0,0 0 1,0 0-1,0-1 1,0 1-1,0 0 0,0 0 1,0 0-1,0 0 0,1 0 1,-1 0-1,0 0 1,0 0-1,0 0 0,0 0 1,0 0-1,0 0 0,1 0 1,-1-1-1,0 1 1,0 0-1,0 0 0,0 0 1,0 0-1,1 0 1,-1 1-1,0-1 0,0 0 1,0 0-1,0 0 0,0 0 1,1 0-1,-1 0 1,0 0-1,0 0 0,0 0 1,0 0-1,0 0 0,0 0 1,0 0-1,1 1 1,-1-1-1,0 0 0,0 0 1,0 0-1,0 0 1,0 0-1,0 0 0,0 0 1,0 1-1,0-1 0,0 0 1,5 39 97,-4-13-138,0-20 38,32 200 76,-29-186-83,2-1-1,0 1 1,1-1-1,1 0 1,1-1-1,1 0 1,0 0-1,16 19 0,-24-35-6,0 1 0,0 0 0,0-1 0,1 1 0,-1-1 0,1 0 0,-1 0 0,1 0 0,0 0 0,0 0 0,0-1 0,0 1 0,0-1-1,0 0 1,0 0 0,0 0 0,1 0 0,-1 0 0,0-1 0,1 0 0,5 1 0,-6-2 2,1 0 0,-1-1 0,0 1 0,0 0 0,0-1 0,-1 0-1,1 1 1,0-1 0,-1 0 0,1-1 0,-1 1 0,1 0 0,-1-1 0,0 1 0,0-1 0,0 0 0,-1 0 0,1 1 0,-1-1 0,1 0 0,-1 0 0,1-5-1,4-13 18,0 0 0,-2 0-1,-1-1 1,0 0-1,-1-31 1,7-55 13,1 64-20,2-1-1,1 1 1,3 1 0,2 1-1,1 0 1,32-50 0,-51 92 2,0 0 0,0 1 0,0-1 0,0 0 0,0 0 0,0 0 0,0 0 0,0 0 0,0 0 0,0 0 0,0 0 0,0 0 0,1 0 0,-1 1 0,0-1 0,0 0 0,0 0 0,0 0 0,0 0 0,0 0 0,0 0-1,0 0 1,1 0 0,-1 0 0,0 0 0,0 0 0,0 0 0,0 0 0,0 0 0,0 0 0,0 0 0,1 0 0,-1 0 0,0 0 0,0 0 0,0 0 0,-5 25 59,-13 34 67,2-18-54,3 1 1,1 0-1,2 1 1,2 0-1,-3 44 1,11-72-67,0 0-1,1 0 1,0-1-1,1 1 1,1-1-1,0 1 1,1-1-1,7 16 1,-7-21-17,1 0-1,0 0 1,0-1 0,1 0 0,0 0 0,0 0-1,1-1 1,0 0 0,0 0 0,1-1 0,-1 0-1,2 0 1,11 6 0,-11-7-87,0-1 0,1 0-1,-1-1 1,1 0 0,0-1 0,0 0-1,0 0 1,0-1 0,14 0 0,-14-1-1142,0 0 1,0-1-1,0-1 0,0 0 1,14-4-1,6-7-7177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5:53.4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76 7251,'44'-75'7743,"-55"98"-7496,1 0 0,1 1 0,1 0 0,-7 33 0,2-9-31,0 1-64,2 2 0,3 0 0,1 0 0,3 0 0,2 0 0,3 1 0,1-1 0,11 55 0,-6-66-198,1-1 0,3-1 0,1 0 0,1 0 0,3-1 0,0-1 0,3-1 0,1 0 0,1-2 0,2 0 0,28 30 0,-47-58-221,1 0 0,0 0 0,0-1-1,0 0 1,0 0 0,7 4 0,-9-7-463,0 1 1,0-1 0,1 0 0,-1 0 0,0 0 0,1-1-1,-1 1 1,5 0 0,16-3-8083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5:53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480 0 8052,'-48'14'7515,"-7"1"-7206,-78 13 1,72-23-130,35-4 79,-51 10 1,76-11-255,0 0-1,0 1 1,0-1 0,0 1-1,0-1 1,0 1-1,0 0 1,1-1 0,-1 1-1,0 0 1,0 0 0,0-1-1,1 1 1,-1 0-1,0 0 1,1 0 0,-1 0-1,1 0 1,-1 0 0,1 0-1,-1 0 1,1 0-1,0 0 1,0 0 0,-1 1-1,1-1 1,0 0 0,0 0-1,0 0 1,0 0-1,0 0 1,1 0 0,-1 2-1,12 46-22,-6-31 12,0 7 57,-2 0-1,0 0 0,-2 0 1,-1 1-1,0-1 0,-2 1 1,-1-1-1,-1 0 0,-2 0 1,0 0-1,-1-1 0,-2 1 0,-14 33 1,15-44 36,-25 63 279,30-72-351,1 0 0,0-1 1,0 1-1,0 0 0,0 0 0,1 0 1,0 0-1,0 0 0,0 0 1,0 0-1,1 0 0,0 0 0,2 8 1,-1-10-16,0 0 1,1 0 0,-1-1-1,1 1 1,-1 0-1,1-1 1,0 0 0,0 0-1,0 0 1,0 0-1,1 0 1,-1 0 0,0-1-1,1 1 1,-1-1-1,1 0 1,0 0 0,-1-1-1,7 1 1,75 5 34,-79-6-32,16 0-16,90-4-7,-100 3-147,1-1 0,-1 0 0,0-1 0,0-1 0,0 1-1,20-11 1,-29 13 63,0-1-1,-1 0 1,1 1-1,-1-1 1,0 0-1,1 0 1,-1-1-1,0 1 1,0 0-1,0-1 1,-1 1-1,1-1 1,1-2-1,-2 3-403,0 0-1,-1 0 1,1 0-1,-1 0 0,1 0 1,-1 0-1,0 0 1,0 0-1,0-1 1,0 1-1,0 0 1,0 0-1,-1-2 1,-7-16-8131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5:54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77 9588,'3'-4'2033,"3"-1"0,3 1-1665,5-1-208,1 1-47,6-1-33,5 1 16,3-1-32,3 2-64,1-2-96,4 1-561,-1-7-1424,3 1-1680,-2 2-4163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5:54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241 28 8340,'45'-23'5933,"-82"19"-3975,5 4-1929,-51 6-1,40-2-37,43-3 4,-1-1 0,0 0 0,0 1 0,0-1 0,0 0 0,1 1 0,-1-1 0,0 1 0,1-1 0,-1 1 0,0 0 0,1-1 0,-1 1 0,0 0 0,1-1 0,-1 1 0,1 0 0,-1 0 0,1-1 0,0 1 0,-1 0 0,1 0 0,0 0 0,0 0 0,-1 0 0,1-1 0,0 1 0,0 0 0,0 0 0,0 0 0,0 0 0,0 0 0,0 0 0,1 0 0,-1-1 0,0 1 0,0 0 0,1 0 0,-1 0-1,0 0 1,1 0 0,16 46-80,-13-39 77,4 14 31,-1 0 0,-1 1 0,-1 0 0,-1 0 0,-1 0 0,-1 1 0,-1-1 0,-1 0 0,-6 42 0,-7 11 436,-37 122 0,-7 35 280,56-227-728,-2 12 13,0 1 0,1 0 0,1 0 0,1 0 0,2 21 0,-1-35-23,0 0-1,0-1 1,0 1-1,1-1 1,-1 1-1,1-1 1,0 0 0,0 0-1,1 0 1,-1 0-1,1 0 1,0 0-1,0-1 1,0 1-1,1-1 1,-1 0 0,1 0-1,0 0 1,-1-1-1,1 1 1,1-1-1,-1 0 1,0 0 0,0 0-1,1 0 1,4 0-1,2 1-90,1-1 0,-1 0-1,1-1 1,0 0 0,-1-1-1,1 0 1,0-1 0,-1 0 0,1-1-1,22-6 1,-12 0-2698,0 0 1,28-15-1,-14 5-5872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5:55.1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10 9204,'-17'-10'5225,"38"11"-4458,-3 1-788,51 1 146,-41-3-95,1 1 0,-1 2-1,0 1 1,0 1 0,35 10 0,-63-14-26,1-1 0,0 0 0,-1 0 0,1 1 0,-1-1 0,1 0 0,-1 1 0,1-1 0,-1 0 0,1 1 0,-1-1 0,1 1 0,-1-1 0,0 1 0,1-1 0,-1 1 0,0-1 1,1 1-1,-1-1 0,0 1 0,0 0 0,0-1 0,1 1 0,-1-1 0,0 1 0,0 0 0,0-1 0,0 1 0,0 1 0,-9 21 120,-28 23 149,32-41-212,-16 19 140,-59 72 584,74-88-719,0 1-1,1 0 1,0 0-1,0 1 0,1-1 1,0 1-1,1 0 1,0 0-1,-2 13 1,4-19-57,1-1 1,1 0-1,-1 0 0,0 1 1,1-1-1,0 0 1,0 0-1,0 0 1,0 0-1,0 0 0,0 0 1,1 0-1,0 0 1,-1 0-1,1-1 1,0 1-1,0-1 0,1 1 1,-1-1-1,0 0 1,1 0-1,-1 0 1,1 0-1,0 0 0,0-1 1,0 1-1,0-1 1,0 0-1,0 1 1,0-1-1,0-1 0,5 2 1,4 1-107,1-1 0,-1 0 0,0-1 0,1 0 0,-1-1 0,1 0 0,15-3 1,30-12-3963,-24 5-1780,-8 2-1482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03.1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9508,'1'-4'3706,"-1"4"-3616,0 0 1,0-1-1,1 1 0,-1 0 1,0 0-1,0 0 1,0 0-1,0 0 0,0 0 1,0 0-1,0 0 1,1 0-1,-1 0 0,0 0 1,0 0-1,0 0 0,0 0 1,0 0-1,0 0 1,1 1 270,-1-1-270,18 0 1017,17 5-1443,-28-3 355,0 0-1,0 0 1,0 0-1,0 1 1,-1 0-1,1 0 1,-1 1-1,0 0 1,0 0-1,6 6 1,-10-8-1,0 0 0,0 1 0,0-1-1,-1 1 1,1 0 0,-1-1 0,0 1 0,0 0 0,0 0 0,0 0 0,0 0 0,-1 0 0,1 0 0,-1 0 0,0 0 0,0 0 0,0 0 0,0 0 0,0 0 0,-1 0-1,0 0 1,1 0 0,-1 0 0,0 0 0,0 0 0,-3 4 0,-2 4 134,0 0 0,-1 0 0,0 0 0,-15 16 1,15-19-73,-1 2 1,1-1 0,1 1 0,0-1 0,-8 18 0,13-25-82,0 0 1,1 0 0,-1 0-1,1 0 1,-1 0 0,1 0-1,0 0 1,-1 0 0,1 0-1,0 0 1,0 0 0,1 0-1,-1 0 1,0 0 0,1 0-1,-1 0 1,1 0-1,0 0 1,-1 0 0,1 0-1,2 3 1,0-3-1,-1 1 1,0-1-1,1 0 0,0 0 1,-1 0-1,1 0 0,0 0 0,0 0 1,0-1-1,0 0 0,0 1 0,5 0 1,2 0-96,1 1 0,-1-2 0,1 1 0,0-2 0,0 1 0,0-2 0,14-1 0,28-13-1923,-1-9-4549,-15 2-2320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5:55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0 9957,'0'12'5929,"0"12"-4646,-1 27-1420,-12 27 577,8-55-472,1-1 0,1 1 0,1 0 0,1 0 0,0 0 0,5 27 0,4-25-1096,6-15-6471,-4-9-906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5:55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1 8916,'3'3'5603,"11"17"-4723,-4 1-706,-1 0 1,-1 1-1,-1-1 1,-1 2-1,-1-1 0,-1 1 1,-1 0-1,-1 0 1,0 0-1,-2 0 0,-1 0 1,-5 28-1,-2 4-93,-3 0 0,-2-1 0,-39 100 0,49-147-392,-21 44 335,7-30-2621,-7-9-4986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5:56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8740,'13'3'5012,"26"1"-5412,-30-3 849,123 7-22,-69-6-266,109 18 1,-169-20-128,0 1 1,0-1 0,0 1-1,0 0 1,0 0 0,0 0-1,0 0 1,-1 0 0,1 1-1,0 0 1,-1-1-1,1 1 1,-1 0 0,1 0-1,-1 0 1,0 0 0,0 0-1,0 1 1,0-1 0,-1 1-1,1-1 1,1 5 0,-1 1 107,0 0 0,-1 0 0,0 0 0,0 1 0,-1-1 1,0 0-1,-2 11 0,-23 231 1143,-3 59-887,27-272-356,-11 147 69,10-163-95,-2-1-1,-1 1 1,0 0-1,-1-1 1,-1 0-1,-15 27 1,19-41 15,0 0-1,0-1 1,-1 0 0,0 1 0,0-1 0,0-1-1,-1 1 1,1-1 0,-1 1 0,0-1-1,0-1 1,-1 1 0,1-1 0,-1 0 0,0 0-1,-7 2 1,0-2 3,1-1 0,-1 0 0,0-1 0,0 0 0,1-1 0,-1-1 0,-13-1 0,2 0-55,10 1-151,0 0-1,0 0 0,1-2 0,-1 1 0,0-2 1,-16-6-1,19 1-1895,12-4-4898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5:57.0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335 1 9700,'1'3'4274,"6"15"-3889,21 65 165,-5 3 0,-3 0 0,-3 0 0,5 103 0,-18-128-424,-1 0 1,-4 0-1,-2 0 0,-21 115 1,15-136-90,-2 0 0,-1-1 0,-2-1 0,-2 0 0,-1-1 1,-2-1-1,-1 0 0,-33 41 0,-63 59-131,30-56-2773,82-77 2032,0 0 1,1-1 0,-1 1 0,0-1 0,0 0 0,0 0-1,0 0 1,-6 1 0,-8-1-6756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6:30.9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72 7700,'-2'-53'4899,"0"35"-2813,5 22-406,1 8-1552,-1 0 1,-1 0-1,0 1 0,0-1 1,-1 0-1,-1 1 1,-2 23-1,-19 91 399,15-95-430,-31 139 161,-13 80-165,42-198-81,2-1 0,4 95 0,9-98-31,-7-49 19,0 0 0,0 1 0,0-1 0,0 0 0,1 0-1,-1 1 1,0-1 0,0 0 0,0 0 0,0 0 0,0 1-1,0-1 1,0 0 0,0 0 0,0 0 0,1 1-1,-1-1 1,0 0 0,0 0 0,0 0 0,0 0 0,1 1-1,-1-1 1,0 0 0,0 0 0,0 0 0,1 0 0,-1 0-1,0 0 1,0 0 0,0 0 0,1 1 0,-1-1 0,0 0-1,0 0 1,1 0 0,-1 0 0,0 0 0,0 0 0,1 0-1,-1 0 1,0-1 0,0 1 0,0 0 0,1 0 0,-1 0-1,0 0 1,11-25-2,21-123-115,-6 0 1,7-174-1,-30 290 122,-3-57-1,0 80 12,-1 1-1,0-1 0,-1 0 0,0 1 1,0-1-1,-1 1 0,0 0 0,0 0 1,-1 0-1,0 0 0,-8-11 0,10 20-18,0 0 0,1 1-1,-1 0 1,0-1 0,1 1-1,0 0 1,-1 0 0,1-1-1,0 1 1,0 0 0,0 1-1,0-1 1,0 0 0,0 3-1,0-4-12,0 3-157,-44 110-322,32-54-1178,11-51 329,2 1-1,0-1 1,0 1-1,2 11 1,5 13-7727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6:31.3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293 18 9620,'-3'-18'4289,"11"29"-2894,0 2-1553,26 43 410,-2 2 1,-3 1-1,-2 2 0,-4 0 1,22 84-1,-25-59-39,-3 1 0,-4 1 0,2 126 0,-14-135-76,-5-1 1,-2-1-1,-4 1 0,-3-1 0,-4-1 0,-31 89 1,32-120-200,-2-1 1,-2 0 0,-2-2-1,-1 0 1,-3-1-1,-1-2 1,-2-1 0,-1-1-1,-2-1 1,-2-2 0,-49 39-1,31-39-2063,16-18-4687,20-10-1971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8:09.4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7892,'2'29'505,"2"0"1,1 0-1,1 0 1,2-1-1,0 0 1,2-1-1,1 0 1,22 39-1,16 19-572,76 104 0,-82-132 99,2-2 0,3-2 0,2-2 1,58 44-1,-29-34 34,3-3 0,112 59 0,197 67 145,10-28-13,-215-86-118,382 139 5,14-45-39,-518-149-129,1-4 0,0-2-1,1-3 1,70-3 0,-135-3 63,0 0 0,1 1 0,-1-1-1,1 0 1,-1 0 0,0-1 0,1 1 0,-1 0 0,0 0 0,1-1 0,-1 1 0,0 0-1,0-1 1,1 0 0,-1 1 0,0-1 0,0 0 0,0 1 0,1-1 0,-1 0-1,0 0 1,0 0 0,-1 0 0,1 0 0,0 0 0,0 0 0,0 0 0,0-2 0,-1 1-33,0 0 1,0 0-1,-1 0 1,1 0 0,-1 0-1,1 0 1,-1 0-1,0 0 1,0 0 0,0 0-1,0 1 1,0-1-1,0 0 1,0 1-1,0-1 1,-3-1 0,-9-11-244,0 1 0,-29-21 1,28 24 441,0-1 0,0 0 1,1-1-1,1 0 0,0-1 1,1 0-1,0-1 0,1-1 1,0 1-1,2-1 0,-1-1 1,-8-23-1,12 26-35,1 0 600,19 21-466,29 22-229,74 37 0,-15-10 0,-53-30-10,-21-11 7,38 25 1,-61-37-11,0 1 0,-1-1-1,1 1 1,-1 0 0,0 1 0,0-1 0,-1 1 0,1 0-1,-1 0 1,-1 0 0,7 13 0,-9-16 18,0 1 0,0-1 0,0 0 0,-1 1 0,1-1 0,-1 0 0,1 1 0,-1-1 0,0 1 0,-1-1 0,1 1 0,-1-1 0,1 0 0,-1 1 0,0-1 0,0 0 0,0 1 0,-1-1 0,1 0 0,-1 0 0,0 0 0,1 0 0,-1-1 1,-1 1-1,1 0 0,0-1 0,-1 1 0,1-1 0,-1 0 0,0 0 0,-4 3 0,-9 3 98,0 0 1,0-1 0,-1-1-1,0-1 1,-17 4 0,-7 3-60,35-10-234,-56 23 66,35-6-2141,26-17 1729,-1 0 1,1-1 0,0 1-1,-1 0 1,1 0-1,0 0 1,0 0 0,0 0-1,0 0 1,1 0 0,-2 3-1,1 6-5744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8:11.1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632 48 7251,'11'-2'1187,"0"-1"0,-1-1-1,1 0 1,18-10 0,-31 13-1047,1 0 1,-1 0 0,0 0 0,0 1-1,0-1 1,0 0 0,0 1 0,0 0-1,0 0 1,0-1 0,-4 2-1,-204-8 358,-50 1-499,238 6 9,16-1-8,0 1 0,0 0 1,0 0-1,0 1 1,0 0-1,-12 2 0,17-2-2,0 0 0,1 0-1,-1 0 1,1-1 0,-1 1-1,1 0 1,-1 0 0,1 0-1,-1 0 1,1 0 0,0 0-1,-1 0 1,1 0 0,0 0-1,0 0 1,0 0 0,0 0-1,0 0 1,0 0 0,0 0-1,0 1 1,3 31-14,-2-22 9,0 40 7,-3-1 1,-15 87-1,-34 96 177,-3 24 488,52-246-618,1-1 1,0 1-1,0 0 0,1-1 1,0 1-1,1 0 0,1-1 1,4 20-1,-4-25-30,0-1 0,0 0 0,0 1 0,0-1 0,1 0 0,0 0 0,0 0 0,0-1 0,0 1 0,0-1 0,1 0 0,-1 0 0,1 0 0,0 0 0,0 0 0,0-1 0,1 0 0,-1 0 0,0 0 0,1 0 0,8 1 0,16 3 33,0-1-1,0-1 1,0-2-1,48-2 1,119-18 46,-171 14-85,3 2-26,51-9 13,-74 10-46,-1 0 0,1 0-1,0-1 1,0 0 0,0 0 0,-1 0 0,1 0 0,-1-1 0,0 0-1,0 0 1,0 0 0,5-5 0,-8 7-65,0-1 0,0 0-1,0 1 1,0-1 0,0 0 0,0 0 0,-1 0-1,1 0 1,-1 0 0,1 0 0,-1 0-1,1 0 1,-1 0 0,0 0 0,0 0 0,0 0-1,0 0 1,-1 0 0,1 0 0,-1 0 0,1 0-1,-1 0 1,1 0 0,-1 0 0,0 1 0,0-1-1,0 0 1,0 0 0,0 1 0,-1-1 0,1 0-1,0 1 1,-3-3 0,-4-3-1032,0-1 1,0 2-1,0-1 0,-1 1 1,-10-6-1,-22-9-4783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8:11.4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83 105 7043,'-27'-20'1921,"7"4"64,3 1-608,6 2-577,4 6-304,7 1-176,6 1-112,6 1-79,6-2-49,7 3-48,9-4 0,10 4-16,14 5 0,3-4-32,2 2-305,1 3-1743,0-1-1714,-11 1-4482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8:12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299 333 5939,'6'-6'503,"-1"0"1,0 0 0,0-1 0,0 0-1,-1 0 1,0 0 0,0 0 0,0 0-1,2-9 1,-4 9-369,-1 0 1,0 0-1,1-1 1,-2 1-1,1 0 0,-1-1 1,-1 1-1,1 0 1,-1 0-1,0 0 1,-1-1-1,0 1 0,0 0 1,0 1-1,-1-1 1,-5-9-1,3 6-36,-1 1-1,-1 0 1,0 0 0,0 0-1,-1 1 1,0 0-1,0 1 1,-1-1 0,0 2-1,-1-1 1,1 1-1,-1 1 1,0 0 0,-15-6-1,20 9-74,1 1-1,-1-1 1,0 1-1,0 0 1,-1 0-1,1 0 1,0 1-1,0 0 1,0 0-1,0 0 1,-1 0-1,1 1 1,0 0-1,0 0 1,0 0-1,0 1 1,0 0-1,0 0 1,1 0-1,-1 0 1,1 1-1,-1 0 1,1 0-1,0 0 1,0 0-1,0 1 1,1 0-1,-1-1 1,1 1-1,0 1 1,0-1-1,0 0 1,-2 5-1,-2 6-13,1 0-1,0 0 0,1 0 0,1 1 0,0 0 0,1 0 0,1 0 0,1 0 0,0 0 0,1 0 0,0 0 0,2 0 1,0 0-1,0 0 0,2 0 0,0 0 0,0-1 0,2 0 0,0 0 0,13 24 0,-13-28-9,1 0-1,0 0 1,0 0 0,1-1-1,0 0 1,1-1 0,0 0-1,1 0 1,0-1 0,0 0-1,1-1 1,0 0 0,0 0-1,1-1 1,-1-1 0,1 0-1,0-1 1,1 0 0,-1-1-1,1 0 1,0-1 0,-1 0-1,1-1 1,0-1 0,0 0-1,15-2 1,-22 1-2,1 0 1,-1 0-1,0-1 1,0 0-1,0-1 1,0 1-1,0-1 1,0 0-1,-1-1 1,1 1-1,-1-1 1,0 0 0,0-1-1,0 1 1,-1-1-1,1 0 1,-1 0-1,0 0 1,-1 0-1,1-1 1,-1 0-1,0 0 1,-1 1-1,1-2 1,-1 1-1,0 0 1,-1 0-1,0-1 1,1-9-1,1-5 276,-2-1-1,0 0 0,-1 1 1,-2-1-1,0 0 0,-1 1 1,-11-37-1,-1 119 290,-4 42-331,-7 140-1,25-207-350,1 1 0,2-1-1,1 0 1,2 0 0,1-1 0,2 1-1,20 55 1,8-21-1673,-32-64 415,0-1 0,1 1 1,-1-1-1,1 0 0,7 6 1,2-2-6508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03.5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0 8980,'1'0'188,"-1"0"-1,1 1 1,-1-1-1,1 0 1,-1 0-1,1 0 1,-1 0-1,1 1 1,-1-1-1,1 0 1,-1 1-1,0-1 1,1 0-1,-1 1 1,1-1-1,-1 0 1,0 1-1,1-1 1,-1 1-1,0-1 1,0 1-1,1-1 1,-1 1-1,0-1 1,0 1-1,0-1 1,1 1 0,-1-1-1,0 1 1,0-1-1,0 1 1,0 0-1,-10 16 1316,-24 8-1678,14-24-195,20-1 353,-1 0 1,1-1-1,0 1 0,-1 0 1,1 0-1,0-1 0,0 1 1,-1 0-1,1 0 0,0-1 1,0 1-1,-1 0 0,1-1 1,0 1-1,0 0 0,0-1 1,0 1-1,0 0 0,0-1 1,-1 1-1,1 0 0,0-1 1,0 1-1,0-1 0,0 1 1,0 0-1,0-1 0,0 1 0,1 0 1,-1-1-1,0-1 5,1 1 0,0 0 0,-1-1 0,1 1 0,0 0 0,0-1 0,0 1 0,0 0 0,0 0 0,0 0 0,0 0 0,0 0 0,0 0 0,1 0 0,-1 0 1,0 1-1,1-1 0,-1 0 0,1 1 0,-1-1 0,0 1 0,1 0 0,1-1 0,0 1 28,0-1 0,0 1 0,0 0 0,0 0 0,0 0 0,-1 1 1,1-1-1,0 1 0,0-1 0,0 1 0,-1 0 0,1 0 0,0 0 0,-1 0 0,1 1 1,-1-1-1,1 1 0,-1 0 0,0-1 0,0 1 0,0 0 0,0 0 0,0 0 1,0 1-1,0-1 0,-1 0 0,1 1 0,-1-1 0,1 1 0,-1-1 0,0 1 1,0 0-1,-1 0 0,1-1 0,0 1 0,0 5 0,0 1 47,0-1 1,0 0-1,0 1 0,-1-1 0,0 1 1,-1-1-1,0 1 0,-1-1 0,1 1 0,-1-1 1,-5 10-1,0-4 202,-1 0-1,0 0 1,-19 22 0,-7-2-1786,-3-13-7333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8:12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 7652,'0'-38'6457,"4"65"-4415,2 121-1198,-4-75-1406,14 100 0,-15-169 202,2 12-1858,2-8-2530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8:13.0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69 147 5523,'8'-13'975,"-1"-1"0,0 0 0,-1-1 0,0 0 0,-1 0 0,-1 0 0,5-30 0,-27 74 447,1 5-1258,1 1 0,2 1-1,1 0 1,2 1-1,2 0 1,1 0-1,2 1 1,2 0-1,1 0 1,2 0-1,1 0 1,3 1-1,0-1 1,3 0 0,1-1-1,2 0 1,1 0-1,2-1 1,18 38-1,-6-21-560,1-2-1,3 0 1,3-2-1,51 66 1,-63-96-2328,-5-8-2135,1-3-3568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8:13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8676,'1'-1'250,"0"0"0,0 0 0,0 1 1,0-1-1,0 0 0,0 0 0,0 1 0,0-1 0,0 0 1,0 1-1,0-1 0,0 1 0,0 0 0,1-1 0,1 1 0,37-1-214,-24 2 248,175 5 371,-164-4-488,1 2 1,-2 1-1,1 1 1,-1 1-1,27 11 0,-52-18-158,-1 1 0,1-1 0,-1 0 0,1 0 0,-1 1 0,1-1 0,0 1 0,-1-1 0,1 0 0,-1 1 0,0-1 0,1 1 0,-1-1 0,1 1 0,-1 0 0,0-1 0,1 1 0,-1-1 0,0 1 0,0 0 0,1-1 0,-1 1 0,0-1 0,0 1 0,0 0 0,0-1 1,0 1-1,0 0 0,0-1 0,0 1 0,0 0 0,0-1 0,0 1 0,0 0 0,-1-1 0,1 1 0,0 0 0,0-1 0,-1 1 0,1-1 0,0 1 0,-1-1 0,1 1 0,-1-1 0,1 1 0,0-1 0,-1 1 0,1-1 0,-1 1 0,0-1 0,1 0 0,-2 1 0,-35 29 309,29-25-241,-162 103 848,33-24-303,130-79-586,0 0 1,0 0-1,0 0 0,0 1 0,1 1 0,0-1 1,1 1-1,-9 12 0,13-17-30,0 0-1,0-1 1,1 1 0,-1 0-1,1 0 1,-1 0-1,1 0 1,0 0 0,-1 0-1,1 0 1,0 0 0,0-1-1,0 1 1,1 0-1,-1 0 1,0 0 0,2 3-1,-1-3-1,1 1-1,-1 0 1,1-1 0,0 1-1,0-1 1,0 1-1,0-1 1,1 0-1,-1 0 1,0 0-1,1 0 1,0-1-1,-1 1 1,4 1-1,13 6 16,1-1 1,0-1-1,0-1 0,0 0 0,40 5 0,106 0-374,-145-11-125,0-1-1,33-6 0,8-9-7449,-38 8 1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8:13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6 9845,'0'0'123,"0"-1"0,-1 1 0,1 0 0,0-1 0,0 1 0,-1 0 0,1-1 0,0 1 0,-1 0 0,1 0 0,0-1 0,-1 1 0,1 0 0,0 0 0,-1 0 0,1-1 0,0 1 0,-1 0 0,1 0 0,-1 0 0,1 0 0,-1 0 0,1 0 0,0 0 0,-1 0 1,1 0-1,-1 0 0,1 0 0,0 0 0,-1 0 0,1 0 0,-1 0 0,1 0 0,0 0 0,-1 0 0,1 1 0,-1-1 0,1 0 0,0 0 0,-1 1 0,1-1 0,0 0 0,-1 1 0,-14 24 1446,-6 42-1556,20-62 368,-9 29-250,2 1 0,2 0-1,1 0 1,1 0 0,2 0 0,2 1-1,6 57 1,-5-89-168,0 1 0,0-1 0,0 0 1,0 0-1,1 0 0,0 0 0,0 0 0,0 0 0,0 0 0,0-1 1,1 1-1,4 4 0,18 6-2297,8-12-4729,-16-5-1312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8:14.3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386 24 8468,'2'-2'151,"-1"0"-1,1 0 1,0 0 0,0 1 0,0-1-1,0 1 1,0-1 0,0 1-1,0 0 1,0-1 0,1 1 0,-1 1-1,0-1 1,1 0 0,-1 0-1,1 1 1,-1-1 0,1 1 0,-1 0-1,1 0 1,-1 0 0,1 0 0,-1 0-1,0 1 1,1-1 0,-1 1-1,1-1 1,-1 1 0,0 0 0,1 0-1,-1 0 1,0 0 0,0 1 0,0-1-1,1 1 1,-2-1 0,4 3-1,5 4-44,0 0 0,-1 1 0,0 0 0,0 0 0,-1 1 1,8 11-1,-5-1 116,0 0 0,-1 0 0,-1 1 0,-1 0 0,0 1 0,-2 0 0,7 44 1,-8-25 50,-2 1 0,-1 0 1,-6 60-1,-3-52-146,-1-1-1,-3-1 0,-1 1 1,-3-2-1,-2 0 0,-31 61 1,0-18-46,-3-2 0,-70 89 1,92-139-82,-36 39 0,56-67-160,-1 0 1,0-1-1,-1-1 1,1 0-1,-2 0 1,1-1-1,-1 0 1,-22 9-1,30-15-739,-2 0 0,1 1 0,0-1 0,0-1 0,0 1 0,0-1 0,-1 0 0,-6-1 0,-9-3-8495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8:44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225 395 5426,'10'-12'627,"-1"0"0,0 0 0,0-1 0,-2 0-1,1 0 1,-2-1 0,0 0 0,0 0-1,-1 0 1,-1-1 0,4-22 0,-7 29-527,1-1 0,-1 1 0,0-1 1,-1 0-1,0 1 0,0-1 1,-1 1-1,0-1 0,0 0 0,-1 1 1,-1 0-1,1-1 0,-1 1 0,0 0 1,-1 1-1,0-1 0,0 0 1,-1 1-1,0 0 0,0 0 0,-10-10 1,11 15-85,1-1 0,0 1 0,-1-1 1,0 1-1,1 0 0,-1 0 0,0 1 1,0-1-1,0 1 0,0 0 1,0 0-1,-1 0 0,1 1 0,0-1 1,0 1-1,0 0 0,-5 1 0,2 0-8,0 0 0,0 1-1,0 0 1,1 0-1,-1 1 1,0 0 0,1 0-1,0 1 1,-10 6-1,7-3-6,0 0-1,0 1 0,1 0 0,-1 0 0,2 1 0,-1 0 0,2 1 1,-1-1-1,1 1 0,0 1 0,1-1 0,-5 14 0,8-12 0,-1-1-1,2 1 0,-1 0 0,2-1 0,-1 1 0,2 0 0,-1 0 0,2-1 0,-1 1 0,2 0 0,0-1 0,0 0 1,1 1-1,0-1 0,9 16 0,-6-14 2,1-1 0,0-1 1,1 1-1,0-1 0,0-1 1,1 1-1,1-2 0,-1 1 1,2-2-1,-1 1 0,1-2 1,22 12-1,-30-17 1,0 0-1,0 0 0,1-1 1,-1 1-1,1-1 1,-1 0-1,1 0 0,0 0 1,-1-1-1,1 0 1,0 0-1,-1 0 1,1 0-1,0-1 0,-1 1 1,1-1-1,0-1 1,-1 1-1,1-1 0,-1 1 1,0-1-1,0 0 1,1-1-1,-1 1 1,-1-1-1,1 0 0,0 0 1,4-5-1,-1 0 6,0 0 1,-1-1-1,0 0 0,-1 0 0,0-1 1,0 0-1,-1 1 0,0-2 0,-1 1 1,0 0-1,2-16 0,4-47 431,-1-123-1,-20 301-104,2-39-223,-8 77 163,-14 184 86,31-289-351,2 1-1,1-1 0,2 1 0,2-1 1,1 0-1,17 49 0,-10-54 307,-4-17-1962,-1-12-6476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8:44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9989,'1'2'4615,"10"58"-3705,-12-10-383,-7 52 0,-2 42-1402,10-125-1579,1 1 0,7 34 1,-2-35-5863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8:44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23 8676,'4'-23'3115,"-17"31"-1639,-21 35-809,8-2-484,1 1 0,3 1-1,1 1 1,3 1 0,1 1-1,-18 81 1,27-87-59,1 1 0,3 0-1,1 0 1,1 0 0,3 0 0,2 1 0,1-1 0,12 51-1,-9-67-717,0 0-1,1 0 1,18 34-1,-21-50 77,1 1 0,0-1 0,0 1-1,1-2 1,0 1 0,0-1 0,1 0 0,0 0-1,0-1 1,16 10 0,1-5-7715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8:45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7684,'7'2'4575,"9"7"-3103,12 4-1562,-2-7 394,1-2-1,52 4 1,-52-7-146,0 2 0,50 11 0,-77-14-156,1 0 1,-1 0-1,0 1 1,1-1-1,-1 0 1,0 0-1,1 0 1,-1 0-1,0 0 1,0 1-1,1-1 1,-1 0-1,0 0 1,1 1 0,-1-1-1,0 0 1,0 0-1,0 1 1,1-1-1,-1 0 1,0 1-1,0-1 1,0 0-1,0 1 1,1-1-1,-1 0 1,0 1-1,0-1 1,0 0 0,0 1-1,0-1 1,0 0-1,0 1 1,0-1-1,0 1 1,0-1-1,0 1 1,-11 17 60,-28 21 30,29-29-49,-10 10 33,-57 61 353,70-72-355,1-1-1,0 1 1,0 0 0,1 0-1,0 0 1,1 1 0,0 0-1,-3 13 1,6-19-61,1-1 1,0 0-1,0 1 1,0-1-1,1 1 1,-1-1-1,1 0 0,0 1 1,0-1-1,0 0 1,0 0-1,0 0 1,1 1-1,0-2 0,-1 1 1,1 0-1,0 0 1,0 0-1,1-1 1,-1 1-1,1-1 1,-1 0-1,1 0 0,0 0 1,-1 0-1,1 0 1,0 0-1,7 2 1,4 3-26,1-1 0,1 0 1,-1-1-1,29 6 0,-19-7-499,0-1 0,49 0 0,10-10-6764,-49 2-772</inkml:trace>
  <inkml:trace contextRef="#ctx0" brushRef="#br0" timeOffset="0.32">718 387 9444,'-3'57'5152,"-11"38"-3221,-4 58-1874,18-146-345,1 70 964,7-39-2427,11-7-4941,-4-19-1821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8:45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0 9636,'12'15'538,"-2"-1"-1,0 1 0,0 1 0,-2 0 0,0 0 0,-1 1 0,0 0 1,-1 0-1,5 30 0,-4-8-331,-1 0 1,-3 1-1,-1 54 1,-3-60-142,-2 1 0,-1 0 0,-1 0 0,-3-1 0,0 0 0,-2-1 0,-2 0 0,-1 0 0,-1-1 0,-2-1 0,-28 42 0,26-49-722,-1 0 0,-1-1 0,-1 0 0,-39 30 0,21-22-4183,5-5-3633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03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17 11605,'0'-8'6867,"-1"4"-6530,2 4-113,1 0-32,-1 1-32,1-1-64,2 3-208,1-1-192,2 5-289,-2-5-79,2 2-2113,3 1-2145</inkml:trace>
  <inkml:trace contextRef="#ctx0" brushRef="#br0" timeOffset="1">181 23 6867,'11'-5'945,"1"1"-945,-2-4-1905,4 2-3986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8:46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561 67 5603,'-41'0'8032,"-65"7"-6225,-34 2-1994,93-8 235,14 2-44,0-2 0,0-2 1,0-1-1,-61-11 0,150 0-1220,53-9-1808,-37 2-1809,-19 4-1402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8:46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492 84 7091,'-9'-14'1905,"-11"2"32,-6 1-640,-7 4-545,-3-1-304,-4 2-160,-2 3-96,-5-2-48,1 1-48,4 1-31,2-2-65,2 4-145,7 1-47,5-3-1857,11 1-1680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8:47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1 716 8276,'8'-1'5975,"27"-18"-4547,-14 3-1172,0-2-1,-1 0 1,-1-1-1,-1-1 1,-1 0 0,-1-2-1,19-30 1,81-175 2,-83 158-138,-20 46-183,-9 40-103,-2 7 125,7 41 10,26 89 1,-28-130 36,1-1 1,1 0-1,2 0 1,0-1-1,1-1 1,29 40-1,-39-58-2,0 0-1,0 0 0,1 0 1,-1-1-1,1 1 1,-1-1-1,1 0 0,0 1 1,0-1-1,0-1 1,0 1-1,0 0 0,0-1 1,0 0-1,1 1 1,-1-1-1,1 0 0,-1-1 1,7 1-1,-6-1 10,-1-1 0,0 0 0,1 0-1,-1 0 1,0 0 0,0 0 0,0-1 0,0 1-1,0-1 1,0 0 0,0 0 0,-1 0-1,1-1 1,-1 1 0,1 0 0,2-6 0,6-6 53,-2-2 1,0 1 0,0-1-1,-2-1 1,0 1 0,6-24 0,51-233 544,-8 25-1860,-63 297-9703,4-20 3989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8:47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59 143 6147,'8'-13'456,"8"-14"745,2 1-1,1 1 1,24-27-1,-43 53-1179,0-1 1,0 0-1,0 0 0,0 0 0,0 0 0,0 0 1,0 1-1,0-1 0,0 0 0,0 0 0,0 0 1,0 0-1,0 0 0,0 0 0,0 1 1,1-1-1,-1 0 0,0 0 0,0 0 0,0 0 1,0 0-1,0 0 0,0 0 0,0 0 0,0 1 1,1-1-1,-1 0 0,0 0 0,0 0 0,0 0 1,0 0-1,0 0 0,0 0 0,1 0 0,-1 0 1,0 0-1,0 0 0,0 0 0,0 0 0,0 0 1,0 0-1,1 0 0,-1 0 0,0 0 0,0 0 1,0 0-1,0 0 0,0 0 0,1 0 0,-1 0 1,0 0-1,0 0 0,0 0 0,0 0 1,0-1-1,0 1 0,0 0 0,1 0 0,-1 0 1,0 0-1,0 0 0,0 0 0,0 0 0,0-1 1,0 1-1,0 0 0,0 0 0,0 0 0,-2 20 606,-11 34-327,11-45-129,-44 157 869,15-59-358,-24 152 0,45-184-519,4 1-1,2 1 1,5-1 0,2 1 0,20 110-1,-15-147-128,3-1 1,1 0-1,1-1 0,2-1 0,21 37 0,-22-49-26,2 0 0,1-1 0,1 0-1,1-2 1,1 0 0,0-1 0,40 30-1,-43-39-164,-1-1 0,2 0 0,30 13-1,8-8-2201,-50-15 1425,1 0 1,0 0 0,0-1 0,0 0-1,0-1 1,6 0 0,13-7-7143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8:48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0 210 6835,'2'-18'990,"1"0"-1,0-1 0,2 1 1,0 1-1,0-1 1,13-25-1,-16 40-953,-1-1-1,1 1 1,0-1-1,0 1 1,0-1-1,1 1 1,-1 0 0,1 0-1,0 0 1,0 1-1,0-1 1,0 1-1,0-1 1,0 1-1,1 0 1,-1 0-1,1 1 1,0-1-1,-1 1 1,1-1 0,0 1-1,0 0 1,0 1-1,0-1 1,0 1-1,0 0 1,0 0-1,0 0 1,0 0-1,0 1 1,0-1 0,-1 1-1,1 0 1,0 0-1,0 1 1,6 2-1,0 2-12,-1 0 0,1 0 0,-1 1 0,-1 0 0,1 1 0,-1 0 0,-1 0 0,1 1 0,-1 0-1,-1 0 1,0 1 0,0 0 0,-1 0 0,0 0 0,0 0 0,-1 1 0,3 14 0,1 2-1,-2 1 1,-1 1-1,0-1 0,-2 1 1,-2 49-1,-11-4-8,9-68-5,-1 0 0,1 0 1,-2 0-1,1-1 1,0 1-1,-1-1 1,0 1-1,0-1 1,-1 0-1,-4 5 1,8-10-6,0 0 1,0 0-1,0 0 1,0 1-1,0-1 1,-1 0-1,1 0 1,0 0-1,0 0 1,0 0-1,0 1 1,0-1-1,-1 0 1,1 0-1,0 0 1,0 0-1,0 0 1,-1 0-1,1 0 1,0 0-1,0 0 1,0 0-1,-1 0 1,1 0-1,0 0 1,0 0-1,0 0 1,-1 0-1,1 0 1,0 0-1,0 0 1,0 0-1,-1 0 1,1 0-1,0 0 1,0 0-1,0 0 1,-1 0-1,1 0 1,0-1-1,0 1 1,0 0-1,0 0 1,-1 0-1,1 0 1,0 0-1,0-1 1,0 1-1,-4-14 141,4-18-6,6 1-117,2 0-1,0 0 1,2 1 0,17-35 0,6-19-17,29-94 22,-70 206 58,2 1 0,0 0 0,2 0 1,1 1-1,1-1 0,2 1 0,0-1 0,3 0 0,6 37 0,-3-41-14,2 1 0,0-1-1,2 0 1,1-1 0,18 30 0,-17-34-794,1-1 1,21 22 0,-24-29-1336,2-1-1,-1 0 1,26 17 0,-8-9-5188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8:48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1034 30 8724,'-244'10'5830,"-119"-31"-3817,123 5-1164,217 14-911,-62 1 70,80 1-151,1 1 1,-1-1 0,1 1 0,-1 0 0,1 1-1,-1-1 1,1 1 0,0-1 0,-1 1-1,1 0 1,0 1 0,0-1 0,1 1 0,-8 6-1,10-8-128,1-1 0,-1 1 0,0 0 0,1 0 0,-1 0-1,1 0 1,-1 0 0,1 0 0,-1 0 0,1 0 0,0 0 0,-1 0 0,1 0-1,0 1 1,0-1 0,0 0 0,0 0 0,0 0 0,0 0 0,0 0-1,0 0 1,0 0 0,1 0 0,-1 0 0,0 1 0,1 0 0,7 14-7621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8:48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64 7571,'5'-5'471,"1"-1"-1,-1 1 1,1 0-1,-1 1 1,2-1-1,-1 1 1,0 0-1,1 1 1,0-1-1,11-3 1,-8 4-260,0 0 1,-1 1 0,1 1-1,0-1 1,0 1 0,0 1 0,18 1-1,-20 0-181,0 0 0,-1 0 0,1 0 0,-1 1 0,1 0 0,-1 1 0,0 0 0,0 0 0,0 0 0,-1 1 0,1 0 0,-1 0 0,0 1-1,0 0 1,0 0 0,0 0 0,-1 1 0,0 0 0,0 0 0,-1 0 0,0 0 0,0 1 0,4 7 0,-6-9-12,-1 0 0,1 1 0,-1-1 1,0 0-1,0 1 0,0-1 0,-1 1 0,0-1 1,0 1-1,0-1 0,-1 1 0,0-1 0,0 0 1,-3 9-1,1-5 1,-1-1 1,0 0-1,0 0 1,-1-1-1,0 1 1,-1-1-1,1 0 1,-9 7 0,-10 8 45,-2-1-1,0-2 1,-52 30 0,66-42-37,-24 14 52,14-9 48,-1 2 0,2 0 0,0 1 1,-21 20-1,42-35-125,0 0 1,-1 1 0,1-1 0,0 0-1,0 0 1,-1 1 0,1-1 0,0 0-1,0 1 1,0-1 0,0 0 0,-1 1-1,1-1 1,0 1 0,0-1 0,0 0-1,0 1 1,0-1 0,0 1 0,0-1-1,0 0 1,0 1 0,0-1 0,0 1-1,0-1 1,0 0 0,0 1 0,0-1 0,1 0-1,-1 1 1,0-1 0,0 0 0,0 1-1,1-1 1,-1 0 0,0 1 0,0-1-1,1 0 1,-1 1 0,0-1 0,1 0-1,-1 0 1,0 0 0,1 1 0,-1-1-1,0 0 1,1 0 0,-1 0 0,0 0-1,1 1 1,-1-1 0,0 0 0,1 0-1,-1 0 1,1 0 0,-1 0 0,0 0-1,1 0 1,-1 0 0,1 0 0,-1 0-1,0-1 1,1 1 0,0 0 0,28 2 74,164-3 350,-19 1-1578,-57-5-5899,-69 0-2102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8:49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67 8580,'0'0'110,"0"0"1,0 0-1,0 0 0,0 0 1,1 0-1,-1 0 1,0 0-1,0 0 0,0 0 1,0 0-1,1 0 1,-1 0-1,0 0 0,0 0 1,0 0-1,2 1 1546,-2-1-1546,0 0 1,0 0-1,0 1 0,1-1 1,-1 0-1,0 0 1,0 0-1,0 0 0,0 0 1,0 1-1,0-1 1,0 0-1,0 0 0,0 0 1,0 0-1,0 1 0,0-1 1,0 0-1,0 0 1,0 0-1,0 0 0,0 0 1,0 1-1,-1-1 1,1 0-1,0 0 0,0 0 1,0 1-1,-7 18 1366,6-17-1478,0 0-1,0 0 0,0 0 1,0 0-1,0 0 0,-1 0 1,1 0-1,-1 0 0,0 0 1,1-1-1,-1 1 1,0-1-1,0 0 0,0 1 1,0-1-1,0 0 0,0 0 1,-1 0-1,-2 1 0,4-2-6,-1 0 0,1 1 0,0-1 0,0 0 0,0 0 0,0 0-1,-1 0 1,1 0 0,0-1 0,0 1 0,0 0 0,-1 0 0,1-1-1,0 1 1,0-1 0,0 1 0,0-1 0,0 1 0,0-1 0,0 0 0,0 1-1,0-1 1,0 0 0,0 0 0,1 0 0,-1 1 0,0-1 0,-1-2 0,2 0-11,-1 1 1,1 0 0,-1-1 0,1 1-1,0 0 1,0-1 0,0 1-1,0 0 1,0-1 0,1 1 0,-1 0-1,1-1 1,1-3 0,0 0-2,0 1-1,0-1 1,1 1 0,0-1 0,0 1-1,0 0 1,1 0 0,-1 0-1,1 0 1,0 1 0,6-5 0,-8 8 18,0 0 0,0 0 0,0 0 0,0 0 0,0 0 0,0 1 0,1-1 0,-1 1 0,0-1 0,0 1 0,0 0 0,1 0 0,-1 0 0,0 0 0,0 0 0,0 1 0,1-1 0,-1 1 0,0-1 0,0 1 0,0 0 0,0 0 0,0 0 0,0 0 0,0 0 0,0 0 0,0 1 0,-1-1 0,1 1 0,0-1 0,-1 1 0,1-1 0,-1 1 0,0 0 0,1 0 0,1 3 0,0 0 15,-1 0 1,1 1-1,-1-1 0,0 0 0,0 1 1,0 0-1,-1-1 0,0 1 1,0 0-1,-1-1 0,1 1 0,-1 0 1,-1 8-1,-3 1 43,0-1 0,-1 0 0,0 0 1,-1 0-1,-1-1 0,0 0 0,-1 0 0,0-1 1,-19 22-1,-3-1-344,-2-2 0,-35 28 0,-5-8-6863,41-31-1263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8:4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0 133 8324,'7'-16'1181,"25"-53"2142,-30 65-3189,0 0-1,0 1 1,1-1 0,0 1 0,0-1 0,0 1 0,0 0 0,0 0 0,0 0 0,1 1 0,-1-1-1,1 1 1,0 0 0,6-3 0,-9 5-101,0 0-1,0 0 1,0 0-1,0 0 1,0 1-1,0-1 1,0 0-1,0 0 1,0 1-1,0-1 1,0 0-1,0 1 1,0-1-1,0 1 1,0-1-1,0 1 1,0 0-1,0-1 1,-1 1-1,1 0 1,0 0-1,0-1 1,-1 1-1,1 0 1,-1 0-1,1 0 1,-1 0-1,1 0 1,0 1-1,13 32 431,-14-34-458,10 37 315,-2 0 0,-1 1 0,-1 0 0,0 67 0,-19 154-359,-1-21-5726,15-195 1109,3-4-2747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8:50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876 3 9476,'-22'-1'2017,"-6"2"16,-9-1-1585,-7 0-256,-6 2-15,-8-1 15,-5-1 0,-5-1-32,-5-2-16,-2 1-16,3 2-48,5 2-32,5 1-112,9 4-144,9 1-176,12 2-1793,12 1-1793,12 6-4498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04.3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9636,'2'-2'2337,"-2"-1"65,1 3-1426,-1-1-16,2 1-687,-1 1-145,1 1-160,-1-1-144,2-1-129,-1 2-111,1-1-336,0-1-1649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8:50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9460,'8'-3'379,"0"-1"-1,0 1 1,0 0-1,0 1 1,0 0-1,1 1 0,-1-1 1,1 1-1,-1 1 1,1 0-1,0 0 1,12 2-1,-2 1-296,1 0 0,0 1 0,-1 1 1,25 10-1,-40-13-43,1 0 1,-1 0 0,0 0-1,1 1 1,-1-1-1,0 1 1,0 0-1,-1 0 1,1 0 0,-1 1-1,1-1 1,-1 1-1,0 0 1,0 0-1,-1 0 1,1 0 0,-1 1-1,2 5 1,-3-6-1,0 0 1,0 1 0,-1-1-1,1 0 1,-1 1 0,0-1-1,-1 0 1,1 1 0,-1-1-1,0 0 1,0 0 0,0 1-1,0-1 1,-1 0 0,0 0-1,0 0 1,0-1 0,0 1-1,-1 0 1,-5 6-1,-7 6 95,-1 0 0,0-1-1,-2-1 1,0 0 0,-22 12-1,23-15-92,0 0-1,0 1 1,2 1 0,-1 0-1,1 1 1,-23 30-1,36-41-38,0-1 0,1 0 0,-1 0 0,1 1 0,0-1 0,0 1 0,0-1-1,0 1 1,0 0 0,0-1 0,1 1 0,-1 0 0,1-1 0,0 1 0,0 0 0,0 0-1,0-1 1,0 1 0,1 0 0,-1 0 0,1-1 0,1 5 0,0-3 3,0-1-1,1 1 1,0 0 0,0-1 0,0 0-1,0 1 1,0-1 0,0 0 0,1-1-1,0 1 1,-1-1 0,8 4 0,7 2-56,2 0 1,-1-1-1,1-1 1,37 7 0,-40-10-158,0-1 0,0-1 1,-1 0-1,1-2 1,30-3-1,-33 1-1259,0 0-1,1-1 1,-2 0-1,16-8 1,15-11-7249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8:50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9172,'11'-1'258,"0"1"-1,0 1 0,0 0 1,0 0-1,0 1 0,0 1 1,-1 0-1,1 0 1,-1 1-1,0 0 0,0 1 1,0 0-1,0 1 1,-1 0-1,0 0 0,0 1 1,-1 0-1,0 1 0,0 0 1,0 0-1,-1 0 1,-1 1-1,1 0 0,-1 1 1,7 16-1,0 2-92,-1 2-1,-2-1 1,-1 1 0,-1 1-1,-2 0 1,-1 0 0,2 60-1,-6-20-2,-3-1 0,-4 0 0,-2-1 0,-3 1 0,-4-2 0,-43 124 0,-25-2-2546,-23-11-4095,22-64-2957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8:57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379 401 7940,'5'-13'462,"0"-1"1,-1 0 0,-1 1-1,0-1 1,-1 0 0,0 0-1,-1-1 1,-1 1 0,0 0-1,-1 0 1,-1 0 0,0 0-1,0 0 1,-2 0 0,-6-17-1,7 22-381,0-1 0,-1 1-1,0 0 1,0 0 0,-1 1-1,-1-1 1,1 1-1,-1 0 1,-1 1 0,1-1-1,-1 1 1,0 1 0,-1-1-1,0 1 1,0 0 0,0 1-1,-1 0 1,0 0 0,0 1-1,0 0 1,0 1 0,-16-4-1,18 6-75,0 0 0,0 1-1,0 0 1,0 1 0,0-1 0,0 1-1,0 0 1,0 1 0,0 0 0,1 0-1,-1 0 1,1 1 0,-1 0 0,1 0-1,0 1 1,0 0 0,0 0 0,1 0-1,0 1 1,-1-1 0,1 1 0,1 1-1,-1-1 1,1 1 0,0-1 0,0 1-1,-3 7 1,0 0-6,1 1 0,0 0 1,0-1-1,2 2 0,-1-1 0,2 0 0,0 1 0,1 0 0,0 0 1,1 0-1,2 27 0,2-26-13,1 0-1,0-1 1,0 1 0,2-1 0,0 0-1,0 0 1,2-1 0,0 0 0,13 18-1,-14-22-18,-1-2 0,2 1 0,-1-1 0,1 0 0,0 0 0,1-1 0,-1 0 0,1-1 0,1 0 0,-1 0 0,1-1 0,0 0 0,1-1 0,15 5 0,-22-8 28,0-1 0,0 1-1,1-1 1,-1 0 0,0 0-1,1 0 1,-1 0 0,0-1-1,1 1 1,-1-1 0,0 0-1,0-1 1,0 1 0,0-1-1,0 0 1,0 0 0,0 0-1,-1 0 1,1-1 0,-1 1-1,1-1 1,-1 0 0,0 0-1,0 0 1,0-1 0,-1 1-1,1-1 1,-1 1 0,3-6 0,4-10 38,0-1 1,-2 0-1,0 0 1,6-37-1,-7 33 5,10-42 82,4-13 455,11-87 0,-71 410-430,-10 67 150,30-26-61,19-237-465,3 1-1,2-1 1,18 89 0,-20-131-139,4 16-1605,4-15-4564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8:57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7475,'0'-6'438,"1"0"0,0 0 0,1 0 0,-1 1 0,1-1 0,1 0 0,-1 1 0,1-1 0,0 1 1,0 0-1,4-6 0,-3 6-270,0 0 0,1 1 1,-1-1-1,1 1 0,0 0 1,1 0-1,-1 0 1,0 1-1,11-5 0,-11 6-147,0 0 0,0 0 0,0 1 0,0 0 0,0 0 0,1 0 0,-1 0 0,0 1 0,0 0 0,0 0 0,1 0 0,-1 1-1,0 0 1,0 0 0,0 0 0,0 1 0,0-1 0,0 1 0,0 0 0,-1 1 0,1-1 0,-1 1 0,1 0 0,-1 0 0,0 0 0,0 1 0,5 5 0,-3-2-2,0 0 1,-1 1-1,0-1 1,0 1-1,-1 0 1,0 0-1,0 1 1,-1-1-1,0 1 1,-1 0-1,1-1 1,-2 1-1,1 0 1,-2 0-1,1 1 1,-1-1-1,0 0 1,-1 0-1,0 0 1,-2 9-1,0-7 19,0 0-1,-1 0 0,0 0 0,-1 0 1,0-1-1,-1 0 0,0 0 0,0-1 1,-1 1-1,0-1 0,-1-1 0,0 1 1,0-1-1,-1-1 0,-13 9 0,-22 11 221,29-19-78,0 1 0,0 1-1,-20 18 1,34-28-177,1 0 1,0 0-1,0 1 1,0-1-1,0 0 1,0 0-1,0 0 1,0 0-1,0 1 1,0-1-1,0 0 1,0 0-1,0 0 0,0 0 1,0 1-1,0-1 1,0 0-1,0 0 1,0 0-1,0 0 1,0 1-1,0-1 1,0 0-1,0 0 1,0 0-1,0 0 1,0 0-1,1 1 1,-1-1-1,0 0 1,0 0-1,0 0 1,0 0-1,0 0 0,0 0 1,0 0-1,1 1 1,-1-1-1,0 0 1,0 0-1,0 0 1,0 0-1,1 0 1,-1 0-1,0 0 1,0 0-1,0 0 1,0 0-1,0 0 1,1 0-1,-1 0 1,0 0-1,0 0 1,0 0-1,0 0 0,1 0 1,-1 0-1,0 0 1,0 0-1,0 0 1,1 0-1,22 1 48,26-5-32,112-10-187,62-6-555,-76-4-7086,-121 19-744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8:58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70 5138,'14'-9'1177,"-9"7"-617,1-1 1,-1 0 0,0-1-1,0 1 1,0-1 0,-1 0-1,1 0 1,-1-1 0,0 1-1,0-1 1,-1 0 0,6-9 0,-14 16-318,1 1 1,-1 0-1,1 0 1,0 0-1,0 1 1,-5 4-1,-10 16-109,0 1-1,2 1 0,0 1 1,2 0-1,1 0 0,2 2 1,0 0-1,2 0 0,1 1 1,2 0-1,1 0 0,1 1 1,1 0-1,2 0 0,2 39 1,1-39-165,2 0 1,2 0-1,1-1 1,1 0-1,1 0 1,20 48-1,-17-55-365,0-1-1,2 1 0,1-2 0,0 0 0,1-1 0,2 0 1,0-1-1,29 25 0,-8-18-4608,0-6-3631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8:58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 7395,'-11'-2'6667,"24"7"-6008,7 1-621,0 0 0,0-1-1,1-1 1,-1-1-1,1-1 1,28-1-1,5 2 10,-35-1-35,28 1 47,61 14 1,-108-17-57,1 0 0,-1 0 1,1 0-1,-1 0 0,0 0 1,1 0-1,-1 0 0,0 0 1,1 1-1,-1-1 1,0 0-1,1 0 0,-1 0 1,0 1-1,1-1 0,-1 0 1,0 0-1,0 1 0,1-1 1,-1 0-1,0 0 0,0 1 1,0-1-1,1 0 0,-1 1 1,0-1-1,0 0 1,0 1-1,0-1 0,0 1 1,0-1-1,0 0 0,0 1 1,0-1-1,0 1 0,-7 14 112,-24 15 69,26-26-153,-113 86 471,-4 3-129,109-81-323,0 0 1,1 1-1,1 0 0,0 1 1,0 0-1,-11 23 1,18-31-39,1 0 0,1 0 1,-1 1-1,1 0 0,0-1 0,0 1 1,1 0-1,0 0 0,0 0 0,0 10 1,2-13-10,-1-1 1,1 0 0,0 0-1,0 0 1,0 0-1,0-1 1,0 1 0,0 0-1,1 0 1,0-1 0,-1 1-1,1-1 1,0 1 0,0-1-1,0 0 1,1 0-1,-1 0 1,0 0 0,1 0-1,0 0 1,-1 0 0,1-1-1,0 0 1,0 1 0,5 0-1,19 7 15,1-2 1,0-1-1,1-1 0,-1-2 1,31 1-1,146-8-1044,-198 3 939,54-5-2163,-21 0-2670,-34 5 3806,20-4-6652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8:59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8340,'4'-4'381,"0"1"0,1 0 0,-1-1 0,1 1 0,0 1 0,0-1 0,0 1 0,1 0 0,-1 0 0,0 0 0,1 1 0,-1 0 0,1 0 0,6 0-1,-10 1-353,1 0 0,-1 0 0,1 1 0,-1-1 0,1 1-1,-1 0 1,0 0 0,1 0 0,-1 0 0,0 0 0,0 0-1,0 0 1,0 1 0,0-1 0,0 1 0,0 0 0,0 0 0,-1-1-1,1 1 1,0 0 0,-1 0 0,0 1 0,0-1 0,1 0-1,-1 0 1,0 1 0,-1-1 0,1 0 0,0 1 0,-1-1-1,1 1 1,-1-1 0,0 4 0,1 8 92,0 0 0,-1 0 0,-1-1 0,0 1 0,-1 0 0,0-1 0,-1 1 1,-1-1-1,0 0 0,-1 0 0,0-1 0,-1 1 0,0-1 0,-1 0 0,-1 0 0,0-1 0,0 0 0,-1-1 0,0 0 1,-1 0-1,-16 12 0,26-22-115,0 0 1,0 1-1,0-1 1,-1 0-1,1 0 1,0 1-1,0-1 1,0 0-1,0 1 1,-1-1-1,1 0 1,0 1-1,0-1 1,0 0-1,0 1 0,0-1 1,0 0-1,0 1 1,0-1-1,0 0 1,0 1-1,0-1 1,0 0-1,0 1 1,0-1-1,1 0 1,-1 1-1,0-1 1,0 0-1,0 0 1,0 1-1,1-1 1,-1 0-1,0 1 1,0-1-1,0 0 1,1 0-1,-1 0 1,0 1-1,1-1 1,-1 0-1,0 0 1,0 0-1,1 1 1,-1-1-1,0 0 1,1 0-1,-1 0 1,0 0-1,1 0 1,-1 0-1,0 0 0,1 0 1,-1 0-1,1 0 1,24 7 10,-22-6 2,25 5-195,1-2 0,0-1 1,0-1-1,0-1 1,0-2-1,35-5 0,-46 4-1842,0-2 0,-1-1 0,26-9-1,-8-2-6508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8:59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9796,'0'-3'203,"0"1"0,1 0 0,-1-1 0,0 1 0,1 0 0,0 0 0,-1-1 0,1 1 0,0 0 0,0 0 0,0 0 0,1 0 0,-1 0 0,0 0 0,1 0 0,-1 1 0,1-1 0,0 0-1,-1 1 1,1-1 0,4-1 0,-4 2-167,1 1-1,-1-1 0,1 1 0,-1 0 0,1 0 1,-1 0-1,1 0 0,-1 0 0,1 0 1,-1 1-1,1-1 0,-1 1 0,1 0 0,-1 0 1,0 0-1,1 0 0,-1 0 0,0 0 1,0 1-1,0-1 0,2 2 0,10 9 90,-1-1-1,0 2 0,0 0 1,-1 0-1,-1 1 0,-1 1 1,0-1-1,0 2 0,-2-1 0,0 1 1,6 19-1,3 10 89,-3 0 1,17 93-1,-25-100-115,-2 0 1,-2 0-1,-1 0 0,-2 1 1,-2-1-1,-1 0 1,-2-1-1,-15 51 0,11-56-425,-1-1-1,-2 0 0,-33 56 1,31-63-923,-1-1 0,-1-1 1,-1 0-1,-1-1 0,-22 18 0,19-20-7978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9:00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721 289 7972,'-144'7'6799,"-35"0"-6410,148-8-302,0-1-1,0-1 0,-52-13 1,81 16-90,0 0 0,0 0 0,0-1 0,0 1 0,0-1 0,1 1 0,-1-1 0,0 1 0,0-1 0,1 0 0,-1 0 0,1 0 0,-1 0 0,1 0 1,-1-1-1,1 1 0,-1 0 0,1-1 0,0 1 0,0-1 0,0 1 0,0-1 0,0 1 0,0-1 0,0 0 0,0 0 0,0-1 0,2 0-18,-1 0 1,1 1-1,0-1 0,0 1 0,0 0 0,0-1 0,1 1 1,-1 0-1,1 0 0,-1-1 0,1 1 0,0 0 1,0 1-1,0-1 0,0 0 0,0 1 0,0-1 0,0 1 1,3-2-1,23-13-270,0 1 0,1 1 0,0 2 0,61-17 0,43-19-565,-129 47 865,-1-1 0,1 1 0,-1-1-1,0 0 1,0-1 0,0 1 0,0-1-1,0 1 1,3-4 0,-6 6 2,0 0 0,0-1-1,1 1 1,-1 0 0,0-1 0,0 1 0,0 0-1,0-1 1,0 1 0,1-1 0,-1 1 0,0 0-1,0-1 1,0 1 0,0 0 0,0-1 0,0 1-1,0-1 1,0 1 0,0 0 0,0-1 0,0 1-1,-1 0 1,1-1 0,0 1 0,0 0 0,0-1-1,0 1 1,-1 0 0,1-1 0,0 1 0,-1-1-1,-22-6 395,-458-22 393,471 29-1141,-46 1-5747,41 2-1804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9:01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0 945 9348,'38'-30'5068,"-15"7"-4472,31-43-1,1-14 367,81-162-1,-81 138-747,9-20-74,-24 43-102,65-96 0,-105 175-40,1 1-1,-1 0 0,1 0 1,0 0-1,-1 0 0,1 0 0,0 0 1,0 0-1,0 1 0,-1-1 1,1 0-1,0 0 0,0 1 1,0-1-1,0 0 0,1 1 1,-1-1-1,0 1 0,0-1 1,0 1-1,0 0 0,1-1 1,-1 1-1,2 0 0,-2 1 0,1-1 0,-1 1-1,0 0 1,0 0 0,0-1 0,0 1-1,0 0 1,0 0 0,0 0-1,0 0 1,-1 0 0,1 0 0,0 1-1,-1-1 1,1 0 0,0 0-1,-1 1 1,1 1 0,3 11-16,0 0 1,-1 0-1,1 17 1,-3-25 16,13 191 5,0-1 59,-10-162-51,2-1 0,1 0 0,21 56 0,-25-81-3,0-1-1,1 1 0,0-1 1,0 0-1,10 13 0,-13-20-4,0 1 0,0 0-1,0 0 1,0 0 0,-1 0-1,1-1 1,0 1 0,1 0-1,-1-1 1,0 1-1,0-1 1,0 1 0,0-1-1,0 0 1,1 1 0,-1-1-1,0 0 1,0 0 0,2 0-1,-1 0 2,-1-1-1,1 1 0,-1-1 0,1 0 1,-1 0-1,1 1 0,-1-1 1,0 0-1,1 0 0,-1 0 0,0-1 1,0 1-1,0 0 0,0 0 0,0-1 1,0 1-1,0 0 0,0-1 1,0-1-1,8-19 50,0 0 0,-2 0 0,-1-1 0,0 0 0,2-30 0,0 8 24,1-4-24,18-91-72,54-163 1,-71 280-347,-10 23 342,0 0 1,0 0-1,1 0 0,-1 0 1,0 0-1,0 0 0,0 0 1,0-1-1,0 1 0,1 0 1,-1 0-1,0 0 0,0 0 1,0 0-1,0 0 0,0 0 0,1 0 1,-1 0-1,0 0 0,0 0 1,0 0-1,0 0 0,0 1 1,1-1-1,-1 0 0,0 0 1,0 0-1,0 0 0,0 0 0,0 0 1,0 0-1,1 0 0,-1 0 1,0 0-1,0 1 0,0-1 1,0 0-1,0 0 0,0 0 1,0 0-1,0 0 0,0 0 1,0 1-1,0-1 0,1 0 0,-1 0 1,0 0-1,0 0 0,0 0 1,0 1-1,0-1 0,0 0 1,0 0-1,0 0 0,0 0 1,0 0-1,0 1 0,0-1 1,-1 0-1,1 0 0,2 44-5409,-2-29 2582,1 24-5541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04.7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18 9012,'1'6'7984,"-5"4"-6676,3-5-2726,11-18 1708,-9 11-297,0 0-1,0 1 1,0-1 0,0 0 0,0 1-1,0 0 1,0-1 0,0 1 0,1 0-1,-1-1 1,1 1 0,-1 0 0,1 0-1,-1 0 1,1 0 0,0 1 0,-1-1-1,1 0 1,0 1 0,0-1-1,0 1 1,-1 0 0,1-1 0,0 1-1,0 0 1,0 0 0,0 0 0,-1 0-1,1 0 1,0 1 0,0-1 0,0 1-1,0-1 1,-1 1 0,1 0 0,0-1-1,-1 1 1,1 0 0,0 0 0,-1 0-1,3 2 1,-1 0 3,0 0 0,0 1-1,-1-1 1,1 0 0,-1 1 0,0 0-1,0-1 1,0 1 0,0 0-1,-1 0 1,0 0 0,0 0 0,0 0-1,0 0 1,0 0 0,-1 1 0,0 7-1,-1-3 49,-1 0 0,0 1-1,-1-1 1,0 0 0,0-1-1,-1 1 1,0 0 0,0-1-1,-1 0 1,0 0 0,-1 0-1,-11 12 1,8-11-429,0 0-1,-1 0 1,-16 11 0,18-15-1147,-1 0 1,1 0-1,-1-1 1,-16 6 0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9:02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99 6979,'17'-29'1329,"-12"20"-722,-1 1 1,2-1-1,-1 2 1,1-1-1,0 0 1,14-12-1,-28 30-301,1 0 0,0 0 0,1 1 0,0 0 0,-7 17 0,4-8-79,-36 77 152,5 2 1,3 1 0,6 2-1,4 1 1,4 1-1,-16 194 1,36-239-286,3 0-1,2 0 1,13 70 0,-9-91-236,3-1-1,1 0 1,1 0 0,2-2 0,36 69 0,-49-104 53,20 29-169,-6-21-1638,1-13-4491,-5-6-1769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9:03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1331 6387,'10'-9'8088,"30"-41"-7092,-19 20-639,-1-1-1,-1-2 1,26-61 0,30-113 170,-46 121-413,-23 68-100,130-350 118,-95 269-129,90-154 0,-127 246-7,-2 3-2,0 0-1,0 0 1,1 1-1,-1-1 0,1 0 1,0 1-1,0 0 1,0-1-1,0 1 0,0 0 1,6-3-1,-8 9-7,0 0-1,-1 0 0,1 0 1,-1 0-1,0 0 1,0 1-1,0-1 1,0 0-1,-1 0 1,0 5-1,-31 141-91,-10 69 127,39-194-12,2 0 1,0 0-1,1 0 1,2 0-1,0 0 1,12 46-1,-13-64-12,1 1 0,1-1 0,-1 0 0,1 0-1,0 0 1,0-1 0,1 1 0,0-1-1,0 0 1,8 8 0,-11-11 0,1 0 1,0-1-1,0 0 0,0 0 0,0 1 1,0-1-1,0 0 0,1-1 0,-1 1 1,0 0-1,0-1 0,1 1 1,-1-1-1,0 0 0,1 1 0,-1-1 1,0 0-1,1-1 0,-1 1 0,0 0 1,1-1-1,-1 1 0,0-1 0,1 0 1,-1 0-1,0 0 0,0 0 1,0 0-1,0 0 0,0 0 0,3-3 1,7-5 1,-1-1 1,0 0 0,-1-1-1,0 0 1,0-1 0,-2 0 0,1 0-1,-1-1 1,-1 0 0,8-21 0,5-16-6,19-84 0,-10 34-1,-27 93 5,11-36-30,2 0 0,36-68 0,-64 146-18,2 0 0,-11 67 0,16-71 180,1 1-1,2-1 1,1 1-1,2 0 1,1-1-1,9 58 1,-8-77-164,1-1 0,1 0 1,0 0-1,0 0 1,1 0-1,0-1 1,1 1-1,0-2 0,12 15 1,-13-18-190,1 0 0,0-1 0,1 1 1,-1-1-1,1-1 0,0 1 0,0-1 0,1 0 0,-1-1 0,1 0 1,0 0-1,0-1 0,0 1 0,14 0 0,16 1-4955,-4-2-3893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9:17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680 298 6691,'-5'-6'447,"0"-1"-1,1 1 1,0-1-1,0 0 1,0 0-1,-4-14 1,8 19-392,-1 0 0,1 0 0,0 0 1,-1-1-1,1 1 0,0 0 0,1 0 0,-1 0 0,0 0 1,0-1-1,1 1 0,0 0 0,-1 0 0,1 0 0,0 0 1,0 0-1,0 0 0,0 0 0,0 0 0,1 0 0,-1 1 1,0-1-1,1 0 0,-1 1 0,1-1 0,0 1 0,0 0 1,-1-1-1,4 0 0,7-5-17,0 1 1,0 1-1,0 0 1,1 1-1,-1 0 1,19-3-1,83-8-42,-80 12 19,62-4 6,184 11-1,98 36 14,35 2-50,507-14-35,-94-6 88,812 127 63,-323-20-90,-421-68-48,1294 105 46,-737-21 75,-1124-110-51,270 23-112,0-47-115,-475-21 178,-59 4 33,75 3 1,-116 4-13,0 1 1,0 2-1,0 0 0,0 1 1,-1 1-1,0 0 1,24 13-1,-18-7-3,-2 2 1,1 1-1,-2 1 0,0 1 0,-1 1 0,23 24 1,-31-26-5,-1 0 0,-1 1 0,0 0 0,-1 1 0,-1 1-1,-1 0 1,0 1 0,13 40 0,65 310 48,-30-112 22,28 72 32,89 364 27,-5-78 6,-26-105-27,-136-485-102,-2 1-1,-2 0 1,0 0-1,0 29 1,-4-46-3,-1-1 1,0 0-1,0 0 1,-1 0-1,0 0 1,-1 0-1,0-1 1,0 1 0,-1-1-1,0 0 1,0 0-1,-1 0 1,0 0-1,0-1 1,-13 14-1,4-8 4,-1-1-1,0-1 0,-1 0 0,0-1 1,0 0-1,-1-1 0,-1-1 0,1-1 1,-1-1-1,0 0 0,-24 4 0,-25 2 22,-121 5 0,155-15-20,-319 9 79,-357-35 0,-348-81-10,345 28-47,-337-26-25,-1041-91 50,-191 34-4,-4 80-3,2132 79-45,-1645-33 29,1624 25-21,1-7 0,1-8 0,-227-60 0,366 74 4,1 0-1,0-2 1,1-2-1,1 0 1,-42-28-1,56 31 2,1-1 1,0-1-1,1 0 0,1-1 0,0 0 0,1-1 0,0 0 0,1-1 0,1-1 1,-16-34-1,12 16 15,2 0 1,2-1 0,1 0-1,2-1 1,2 0 0,-2-68 0,24-232 67,-6 201-76,50-1258 170,-59 1269-183,10-280 52,-2 272-103,27-132 0,-28 220-730,21-62-1,-23 87-880,2 0 0,18-32-1,10 0-5427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9:20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21 8180,'2'-20'3291,"-14"24"-1805,-20 28-962,11-1-327,0 1-1,2 1 1,2 0 0,1 1-1,1 1 1,-9 38 0,9-19 29,2 1 0,3 0 0,-5 78 0,13-95-109,2 0 1,2 0-1,1-1 0,15 68 1,-13-84-305,1-1 1,1 1-1,1-1 1,0 0-1,2-1 1,0 0-1,1 0 1,1-1-1,25 29 1,-33-43-585,0 0-1,0 0 1,0-1 0,1 1-1,-1-1 1,1 0 0,0 0-1,10 4 1,8-2-6755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9:23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1 125 9620,'0'-6'306,"0"1"-1,0-1 0,1 1 0,-1-1 0,1 1 0,1 0 0,-1-1 0,1 1 1,0 0-1,0 0 0,1 0 0,-1 1 0,1-1 0,0 0 0,4-3 0,-5 4-259,1 1-1,0 0 0,0 0 0,0 1 1,0-1-1,1 1 0,-1-1 0,1 1 1,-1 0-1,1 0 0,0 1 0,0-1 1,0 1-1,-1 0 0,2 0 0,-1 0 0,0 1 1,0-1-1,0 1 0,8 0 0,-4 2-23,0-1 1,0 1-1,0 1 0,-1-1 0,1 1 0,-1 1 0,0 0 0,0 0 0,0 0 0,0 0 0,-1 1 0,1 0 0,-1 1 0,-1 0 0,1 0 0,-1 0 0,0 0 0,0 1 0,-1-1 0,0 1 1,0 1-1,0-1 0,2 9 0,1 1-16,-1 1 0,-1 0 0,-1 1 0,0-1 0,-1 1 0,-1 0 0,-1-1 1,-2 36-1,-1-36-1,-1 0 1,-1 0-1,0 0 1,-1-1-1,-9 20 1,12-31-10,-1 1 0,0-1 0,0 0 0,-1 0 1,0 0-1,0 0 0,0-1 0,-1 0 0,0 0 0,0 0 1,0 0-1,0-1 0,-1 1 0,0-2 0,0 1 0,-8 4 1,12-8-5,1 1 1,-1 0 0,1-1-1,-1 1 1,1-1 0,-1 0 0,0 1-1,1-1 1,-1 0 0,0 0-1,1 0 1,-1 0 0,1 0-1,-1 0 1,0-1 0,1 1 0,-1 0-1,1-1 1,-1 0 0,1 1-1,-1-1 1,1 0 0,-1 1-1,1-1 1,-3-2 0,2 1-7,1-1 0,-1 1 0,1-1 0,-1 0 0,1 1 1,0-1-1,0 0 0,0 0 0,0 0 0,0 0 0,1 0 0,-1 0 0,1-3 1,-1-7-29,1-1 0,1 0 0,0 0 0,1 1 1,4-15-1,5-13 26,2 1 0,2 0 1,1 1-1,2 1 0,2 0 0,2 1 1,1 2-1,39-48 0,-62 82 26,1 1 1,-1-1-1,0 0 0,1 1 0,-1-1 0,1 1 1,-1-1-1,1 1 0,-1 0 0,1-1 0,-1 1 1,1-1-1,-1 1 0,1 0 0,-1-1 0,1 1 1,0 0-1,-1 0 0,1-1 0,0 1 0,-1 0 0,1 0 1,0 0-1,-1 0 0,1 0 0,0 0 0,-1 0 1,1 0-1,1 0 0,4 18 372,-7 39 266,0-50-580,-1 22 103,1 1 1,2-1-1,1 1 1,2-1-1,0 0 0,2 0 1,1-1-1,12 30 1,-14-44-263,2 0 0,0 0 1,0-1-1,1 0 0,1-1 0,0 1 0,17 16 1,-17-22-290,-1 1-1,1-1 1,1 0 0,0-1 0,-1 0 0,2-1 0,-1 0 0,1 0 0,-1-1 0,23 5-1,2-5-4568,0-6-3353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9:23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962 60 9364,'-14'1'3965,"-23"5"-2758,-21 3-1294,-22-10 898,-131-18 0,63 3-248,69 10-416,-247-27-1163,317 33 334,9 2-1125,15 7-3110,-11-7 3460,16 11-5429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9:24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7 134 9604,'-1'-3'234,"0"0"-1,0-1 0,0 1 0,0-1 1,1 1-1,-1-1 0,1 1 0,0-1 0,0 1 1,0-1-1,1 1 0,-1-1 0,1 1 1,0-1-1,0 1 0,0-1 0,0 1 0,1 0 1,2-5-1,-1 4-129,0 0 1,1 0-1,-1 0 1,1 1 0,0 0-1,0-1 1,1 1-1,-1 1 1,0-1-1,1 1 1,0-1-1,5-1 1,3 0-31,0 0 0,0 1 0,0 1 0,1 0 0,-1 0 0,1 2 0,0-1 0,-1 2 0,21 2-1,-24-1-41,0 0 0,-1 1 0,1 0 0,-1 0 0,0 1 0,0 0 0,0 1 0,-1 0 0,1 0 0,12 11 0,-19-13-26,1-1-1,-1 1 0,1 0 1,-1 0-1,0 0 1,0 0-1,-1 0 1,1 1-1,0-1 0,-1 1 1,0-1-1,0 1 1,0-1-1,0 1 1,-1-1-1,0 1 1,1 0-1,-1-1 0,0 1 1,-1 0-1,1-1 1,-1 1-1,1 0 1,-1-1-1,0 1 0,0-1 1,-1 1-1,1-1 1,-1 0-1,0 0 1,-3 5-1,-11 15 75,-2 0 0,0-2 0,-1 0-1,-2-1 1,-27 22 0,-9 9 156,40-36-156,1 1-1,0 0 1,1 1 0,1 1-1,1 0 1,-20 35 0,33-52-84,-1 0 1,0 0 0,1 1 0,-1-1 0,1 0 0,-1 0 0,1 0-1,0 1 1,-1-1 0,1 0 0,0 1 0,0-1 0,0 0-1,0 0 1,0 1 0,0-1 0,0 0 0,1 1 0,-1-1-1,0 0 1,1 0 0,-1 1 0,1-1 0,-1 0 0,1 0-1,0 0 1,-1 0 0,1 0 0,0 0 0,0 0 0,0 0-1,0 0 1,0 0 0,0 0 0,0 0 0,0-1 0,0 1-1,0 0 1,0-1 0,0 1 0,1-1 0,-1 1 0,0-1 0,0 0-1,1 0 1,-1 1 0,0-1 0,3 0 0,9 1-124,1 0 0,-1 0 0,27-4 1,-22 2-55,155-10-1940,-58-2-5035,-54 5-874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9:24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5 9300,'0'0'70,"0"0"-1,0-1 1,0 1-1,0 0 1,0 0 0,0 0-1,0 0 1,0 0-1,0-1 1,0 1-1,0 0 1,0 0-1,1 0 1,-1 0 0,0 0-1,0 0 1,0 0-1,0-1 1,0 1-1,0 0 1,0 0-1,0 0 1,0 0 0,0 0-1,0 0 1,0 0-1,1 0 1,-1-1-1,0 1 1,0 0-1,0 0 1,0 0-1,0 0 1,0 0 0,0 0-1,1 0 1,-1 0-1,0 0 1,0 0-1,0 0 1,0 0-1,0 0 1,1 0 0,-1 0-1,0 0 1,0 0-1,0 0 1,0 0-1,0 0 1,0 0-1,1 0 1,-1 0 0,0 0-1,0 0 1,0 0-1,0 1 1,0-1-1,0 0 1,1 0-1,10 9 825,9 15-860,-6-1 153,-2 1-1,0 0 1,-2 1-1,-1 0 0,-1 1 1,-1 0-1,-1 0 1,-1 1-1,-2-1 1,0 1-1,-2 0 1,-2 27-1,-4 18-93,-3-1 0,-3 0 0,-25 88 0,27-126-307,-1-1 0,-1 1 0,-24 47-1,26-65-2415,-1 0 0,-17 22-1,12-20-5802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9:25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20 9620,'-9'-9'4311,"-12"3"-3591,-23 2-1301,43 4 533,40-1-130,-37 2 191,-1-1 0,1 0 0,0 1 1,0-1-1,0 1 0,0 0 0,0-1 0,-1 1 1,1 0-1,0 0 0,-1 0 0,1 1 0,0-1 1,-1 0-1,0 1 0,1-1 0,-1 0 0,0 1 1,0 0-1,0-1 0,2 4 0,-2-2 25,0 1-1,0-1 0,-1 0 0,1 1 1,-1-1-1,0 0 0,1 1 1,-2-1-1,1 1 0,0-1 1,-2 6-1,-1 3 77,-1 0 1,-1 0-1,0 0 1,0-1-1,-11 18 0,3-11-53,0-1-1,-1 0 1,0-1-1,-1-1 0,-26 21 1,24-24-1860,0 0 0,-1-1 1,-21 10-1,1-6-6621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9:26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87 7219,'-13'-32'3449,"10"26"-2651,0-1 0,0 1 1,1-1-1,0 0 0,-3-15 777,13 66-1020,-2 0 0,-2 1 0,-2 72 0,4 58-745,13-60-1748,-4-68-5587,-6-25-1260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05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235 128 9780,'-2'-8'505,"1"-1"0,-1 1-1,-1 0 1,1 0 0,-1 0-1,-1 1 1,0-1 0,0 1 0,0-1-1,-1 1 1,0 1 0,-7-8-1,11 12-492,-1 0-1,0 0 0,0 0 1,0 1-1,0-1 1,-1 1-1,1-1 1,0 1-1,-1 0 0,1 0 1,-1 0-1,1 0 1,-1 0-1,1 1 1,-1-1-1,1 1 0,-1 0 1,0-1-1,1 1 1,-1 0-1,0 1 1,1-1-1,-1 0 0,0 1 1,1 0-1,-1-1 1,1 1-1,-1 0 1,1 0-1,-1 0 0,1 1 1,0-1-1,0 1 1,-1-1-1,1 1 0,0 0 1,1 0-1,-1 0 1,0 0-1,0 0 1,-1 3-1,-7 8-10,0 0-1,1 0 1,1 1 0,0 1-1,1-1 1,0 1-1,1 1 1,-6 25 0,10-33-10,0 1 1,0 0-1,1 0 1,0-1-1,1 1 1,-1 0-1,2 0 1,-1 0-1,1 0 1,1 0 0,0-1-1,0 1 1,1-1-1,-1 1 1,2-1-1,-1 0 1,7 11-1,-8-16-22,0-1 1,0 1-1,1 0 0,-1-1 0,0 1 0,1-1 0,0 0 0,-1 0 0,1 0 0,0 0 0,0 0 1,0 0-1,0-1 0,0 0 0,1 1 0,-1-1 0,0 0 0,1-1 0,-1 1 0,0-1 1,1 1-1,-1-1 0,1 0 0,-1 0 0,1-1 0,-1 1 0,1-1 0,-1 1 0,0-1 1,1 0-1,-1 0 0,0-1 0,0 1 0,0-1 0,0 0 0,0 1 0,4-4 0,0-1 1,1 1 0,-1-2-1,0 1 1,-1-1 0,1 0-1,-1 0 1,0-1-1,-1 1 1,0-1 0,0-1-1,-1 1 1,5-14 0,-3-1 204,-2 1 1,0-1 0,0-24 0,6-36 1580,-28 283-811,-2-86-879,9-58 161,-6 83 0,16-121-411,1 1 0,1 0 0,1 0 0,1 0-1,0-1 1,1 1 0,1-1 0,11 25 0,-14-38-714,0 0 1,0 0-1,1-1 1,0 0-1,0 1 1,0-1-1,1 0 1,4 5-1,13 6-8353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9:27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42 6899,'-2'-3'600,"1"0"-1,-1 1 1,1-1 0,0 0-1,0 0 1,0 0 0,1 0 0,-1 0-1,1 0 1,-1-5 0,2 3 1622,1 23-1647,-8 379 29,-1-201-552,7-168-91,0-16-187,0 1 0,0 0 0,-1-1 0,-4 18 1,4-30 98,1 0 1,0 0 0,-1 1-504,1-1 504,0 0 0,0 0 0,0 0 0,0 1 0,-1-1 0,1 0 0,0 0-1,0 0 1,0 0 0,-1 0 0,1 0 0,0 0 0,0 0 0,0 0 0,0 0 0,-1 0 0,1 0 0,0 0 0,0 0 0,0 0 0,-1 0 0,1 0-1,0-1 1,0 1 0,0 0 0,0 0 0,-1 0 0,1 0 0,0 0 0,0 0 0,-1-1-504,1 1 504,0 0-1,0-1 1,0 1 0,0 0 0,0 0 0,0 0 0,0 0 0,0-1 0,0 1 0,0 0 0,0 0 0,0 0 0,-1-1 0,2 1 0,-1 0 0,0 0-1,0 0 1,0-1 0,0 1 0,0 0 0,0 0 0,0-1 0,-3-8-7192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9:27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 6 8356,'11'-5'4518,"9"7"-3323,22 10-1835,-36-10 1095,4 1-353,1 1 0,-1 0 0,0 1 0,0 0 0,0 1 0,16 12 0,-21-13-46,1 0 1,-1 1-1,-1-1 0,1 1 1,-1 0-1,0 1 0,0-1 0,-1 1 1,0 0-1,0-1 0,3 12 1,4 20 189,-2 1 1,-1 0-1,3 66 1,-11 123 475,0-181-579,-35 439 914,25-420-971,-2 0 0,-3-1-1,-4-1 1,-1-1 0,-40 78 0,49-118-64,0-1 1,-2-1-1,0 0 1,-1-1-1,-1-1 1,-1-1 0,-1 0-1,-20 16 1,21-22-287,1 0 1,-1-2-1,-1 0 1,0-1 0,0-1-1,-1 0 1,0-2-1,0 0 1,-1-1-1,-29 3 1,22-7-5438,7-5-4584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8:39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1 409 4002,'7'-12'383,"1"0"0,0 1 0,1 0 1,0 0-1,1 1 0,0 0 0,0 1 0,1 0 0,1 1 1,-1 0-1,1 1 0,24-11 0,15-5-409,101-28-1,-121 42 251,193-43-129,-42 13 4,-54 11-47,162-13 1,-103 17-30,-141 20-20,1 2-1,0 3 1,-1 1-1,57 11 0,76 3 16,-144-15-17,32-1-6,111 17 1,-154-11 5,-1 1 1,1 1 0,29 15 0,20 7 1,26 15 263,-23-9-1057,-24-18-3264,-36-15-857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8:40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92 6931,'-1'-3'286,"1"-1"-1,-1 1 1,1-1 0,0 0-1,0 1 1,0-1-1,1 0 1,-1 1 0,1-1-1,0 1 1,0-1-1,0 1 1,1-1 0,-1 1-1,1 0 1,2-5-1,-2 5-193,0 1-1,1 0 1,-1 0-1,0 0 1,1 0-1,0 0 1,-1 0-1,1 1 1,0 0-1,0-1 1,0 1-1,-1 0 1,1 0-1,1 0 1,4 0-1,-1 0-84,1 1-1,0 0 1,-1 0 0,1 1-1,-1 0 1,1 0 0,-1 1-1,0 0 1,1 0 0,-1 1-1,0-1 1,0 2 0,-1-1-1,12 8 1,-13-7-4,0 0-1,-1 0 1,1 0 0,-1 0 0,0 1-1,-1 0 1,1-1 0,-1 1-1,0 1 1,0-1 0,0 0-1,-1 1 1,0-1 0,0 1-1,0 0 1,-1 0 0,0-1-1,0 1 1,0 0 0,-1 0-1,0 0 1,0 0 0,0 0-1,-1 0 1,-2 7 0,2-8 10,0 0 0,-1 0 1,0 0-1,0-1 0,-1 1 1,1-1-1,-1 0 0,0 1 1,0-1-1,-1 0 0,1-1 1,-1 1-1,0-1 0,0 1 1,0-1-1,0 0 0,0-1 1,-1 1-1,1-1 0,-1 0 1,0 0-1,0 0 0,0 0 1,1-1-1,-2 0 0,1 0 1,0-1-1,0 1 0,-9-1 1,7-1 40,1 1 1,-1-1 0,0 0 0,0-1 0,1 1 0,-1-1 0,1-1-1,-1 1 1,1-1 0,0 0 0,0-1 0,0 0 0,1 1-1,-1-2 1,1 1 0,-8-9 0,11 11-133,-1-1 1,1 0-1,0 0 0,0 0 1,0-1-1,0 1 0,0 0 1,1-1-1,0 1 0,-1-1 1,1 0-1,1 1 0,-1-1 1,0 0-1,1 1 0,0-1 1,0 0-1,0 0 0,0 1 1,1-1-1,-1 0 0,1 0 1,0 1-1,0-1 1,0 1-1,1-1 0,-1 1 1,1-1-1,0 1 0,0 0 1,4-5-1,20-21-4319,8-2-3457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49:32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362 378 4162,'327'-24'3390,"10"-1"-1543,37-8-1529,-103 10-300,351-16 201,-201 38-209,-122 2-17,661-33-64,-699 20 59,726 18-1101,-879-11 967,-83 3 169,-1 0 0,1 1 0,-1 2-1,1 0 1,-1 2 0,32 7 0,-55-10-8,0 0 1,0 1-1,1-1 1,-1 1-1,0-1 0,0 1 1,0 0-1,0-1 1,0 1-1,-1 0 1,1 0-1,0 0 1,0-1-1,0 1 1,-1 0-1,1 0 1,0 0-1,-1 0 1,1 0-1,-1 1 0,1-1 1,-1 0-1,0 0 1,1 0-1,-1 0 1,0 0-1,0 1 1,0-1-1,0 0 1,0 0-1,0 0 1,0 1-1,0-1 1,0 0-1,-1 0 1,0 2-1,-20 51 607,6-22-466,8 4-113,1-1 1,1 2-1,3-1 0,1 48 1,-2 40-3,-56 338 6,-6 112 8,63-546-55,-16 263-26,10-212-1,-31 128 0,35-195 15,0 0 0,0 0 0,-1 0 0,0-1 0,-1 0 0,-1 0 0,0-1 0,0 1 0,-1-1 0,0-1 1,0 0-1,-1 0 0,-15 12 0,4-8 40,-1 0 1,0-1-1,-1-1 0,0-1 1,0 0-1,-27 6 1,-402 137 130,-55 16-30,370-132-144,-152 19 0,-146 0 116,194-28 17,-502 54-2102,-4-61 1506,330-49 2214,238 14-1863,151 13 308,1-2 1,0-1-1,-1-2 1,1 0 0,1-1-1,-1-2 1,-33-16-1,45 17-76,1 0-1,-1-1 1,1 0-1,1-1 1,0-1-1,0 0 1,1 0-1,1-1 1,0-1 0,0 0-1,2 0 1,-1 0-1,-10-27 1,-2-12-8,2 0 0,-17-80-1,-9-116 116,17 87-69,-78-360 287,-53-301 31,109 419-279,44 200-1759,20 0-4572,-3 121-804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05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0 9572,'3'3'5955,"-3"11"-4511,-4 17-1973,3-29 908,-11 54-130,-2 0 1,-3 0-1,-44 99 1,60-154-249,-1 4 2,0-1 1,1 1 0,-1-1-1,1 1 1,0 0 0,-1 8 0,32-34-2,247-232-207,-229 207 221,-88 73-72,-10 8 194,38-24-25,1 1-1,0 1 1,0 0 0,2 0-1,0 1 1,-14 26-1,22-37-103,0 0-1,-1 1 0,1-1 1,0 0-1,1 1 1,-1-1-1,1 0 1,-1 1-1,1-1 1,0 1-1,0-1 1,1 1-1,-1-1 1,1 1-1,-1-1 1,1 1-1,0-1 0,1 0 1,-1 0-1,0 1 1,1-1-1,0 0 1,0 0-1,0-1 1,0 1-1,0 0 1,0 0-1,1-1 1,-1 0-1,1 1 1,0-1-1,0 0 1,-1 0-1,1-1 0,1 1 1,-1-1-1,0 1 1,4 0-1,14 7-123,1-2 1,0 0-1,0-2 0,0 0 0,33 2 0,18-1-4212,-40-4 54,3 0-5281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32.3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299 176 8372,'2'-5'718,"0"0"1,-1 0-1,0 0 0,0 0 1,0-1-1,0-8 0,-8-39 982,6 49-1631,-1-1 0,1 1 1,-1-1-1,0 1 0,0-1 0,0 1 1,-1 0-1,1 0 0,-1 0 0,0 0 1,0 0-1,-1 1 0,1 0 0,-1-1 1,1 1-1,-1 0 0,0 1 0,-8-5 1,9 7-58,0-1 1,0 1-1,-1 0 1,1 0-1,0 0 1,-1 0 0,1 1-1,0 0 1,0-1-1,0 1 1,-1 0-1,1 0 1,0 1 0,0-1-1,1 1 1,-1-1-1,0 1 1,-5 4-1,-46 41-37,41-33 23,1 1 1,0 1-1,1 0 1,0 0-1,1 1 1,1 1-1,1 0 1,1 0-1,0 0 1,-7 35-1,11-43 2,1 1-1,0-1 0,1 1 1,0 0-1,1 0 1,0 0-1,1 0 0,0-1 1,1 1-1,0 0 1,0-1-1,1 1 0,1-1 1,0 0-1,0 0 1,1 0-1,0 0 0,1-1 1,0 0-1,13 16 1,-17-23 2,0 0 0,0-1 0,-1 1-1,1-1 1,0 1 0,1-1 0,-1 0 0,0 0 0,0 0 0,0 0 0,1 0 0,-1 0 0,0 0 0,1-1 0,-1 1 0,1-1 0,-1 0 0,0 0 0,1 0 0,-1 0 0,1 0 0,-1 0 0,1-1 0,-1 1 0,0-1 0,1 0 0,-1 1 0,0-1 0,1 0 0,-1 0 0,0-1 0,0 1 0,0 0 0,0-1 0,0 1-1,0-1 1,-1 0 0,1 0 0,0 1 0,2-6 0,3-1 10,0-1-1,-1-1 1,0 1 0,-1-1-1,0 0 1,0-1-1,5-18 1,16-94 68,-21 89 6,1 1-1,1 0 0,2 1 1,2 0-1,24-51 0,-35 83-82,1 0-1,-1 0 1,1 0-1,-1 1 0,1-1 1,-1 0-1,1 1 1,-1-1-1,1 0 0,-1 1 1,0-1-1,1 0 1,-1 1-1,0-1 0,1 1 1,-1-1-1,0 0 1,1 1-1,-1-1 1,0 1-1,0-1 0,0 1 1,1-1-1,-1 1 1,0-1-1,0 1 0,0 0 1,0-1-1,0 1 1,0-1-1,0 1 1,0-1-1,0 2 0,7 30-24,-6-29 32,5 23-133,1 1 0,1-1 0,2-1 0,0 0 0,2 0 0,0-1 0,2 0 0,1-1 0,33 40 0,-30-51-1671,-17-11 1551,0-1 0,-1 0 1,1 0-1,0 0 0,-1 0 0,1 0 1,-1 0-1,1 0 0,0-1 0,-1 1 1,1 0-1,0 0 0,-1 0 0,1-1 1,-1 1-1,1 0 0,-1-1 0,1 1 1,0 0-1,-1-1 0,1 1 1,-1-1-1,0 1 0,1-1 0,-1 1 1,1-1-1,-1 1 0,0-1 0,1 1 1,-1-2-1,5-8-6627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07.0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40 9284,'-6'-40'6155,"3"77"-5298,-1 0 1,-12 47-1,1-1-518,-6 44-108,4-34-363,4 0 1,-1 187 0,22-226-2273,-8-54 2297,0 0 0,0 1-1,0-1 1,0 0 0,0 0-1,0 0 1,0 0 0,0 1-1,0-1 1,0 0 0,0 0-1,1 0 1,-1 0 0,0 1-215,0-1 214,0 0 1,0 0 0,1 0-1,-1 0 1,0 0 0,0 0-1,0 0 1,0 0 0,0 0-1,1 0 1,-1 0 0,0 0-1,0 0 1,0 0 0,0 0 0,1 0-1,-1 0 1,0 0 0,0 0-1,0 0 1,0 0 0,1 0-1,-1 0 1,0 0 0,0 0-1,0 0 1,0 0 0,1 0-1,-1 0 1,0 0 0,0-1-1,0 1 1,0 0-215,1 0 215,-1 0-1,0 0 1,0-1 0,0 1-1,0 0 1,0 0 0,0 0-1,0 0 1,0-1 0,0 1-1,0 0 1,0 0 0,0 0-1,9-11-8468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07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274 146 8036,'9'-12'1180,"2"-6"-234,2 0 1,1 1-1,0 1 0,1 0 0,0 1 0,25-19 0,-37 37-581,-7 7-171,-6 12 37,-46 69 331,-48 70-199,91-144-341,0-1-1,-1-1 0,-1 0 1,0-1-1,-1 0 1,-34 22-1,3-16 66,46-19-80,-1-1 0,0 1 1,1-1-1,-1 1 1,0-1-1,0 0 1,0 1-1,1-1 0,-1 0 1,0 0-1,0 0 1,0-1-1,0 1 1,1 0-1,-1-1 0,0 1 1,0-1-1,1 1 1,-1-1-1,0 0 1,1 0-1,-1 0 0,1 0 1,-4-2-1,0-6-70,8 11-137,10 16-17,85 146 111,-85-145 31,1-1-1,1 0 0,0-1 1,2-1-1,0 0 1,24 16-1,-35-28-173,0 0 0,1-1 0,-1 0 0,1 0 0,-1-1 0,1 1 0,9 1 0,28-4-6443,-21-5-1469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07.7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28 10117,'1'-28'4855,"10"40"-3186,14 44-1041,-15-17-487,-2 1-1,-1-1 1,-2 1-1,-2 1 1,-2-1-1,-1 0 1,-3 0-1,-7 42 1,-7 19-114,-63 193-1,75-277 4,3-9 13,0 0 0,-1 0-1,0 0 1,0-1-1,-1 1 1,1-1 0,-2 0-1,-4 8 1,69-5 165,360 10-133,-334-19-321,-66 0-164,82-4 943,-91 2-2555,0-1-1,0 0 1,20-7 0,-5-5-9034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08.2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70 8036,'117'-70'5688,"-162"158"-3888,12-22-1504,2 2-1,4 1 1,2 1-1,4 0 0,3 2 1,-17 141-1,31-168-248,2 1 0,3-1 0,1 0 0,2 0 0,2 0 0,2 0 0,2-1 0,2 0 0,2-1 0,2-1 0,1 0 0,35 59 0,-43-87-241,50 77 242,-53-82-543,1 0-1,0-1 1,0 0 0,1-1-1,0 1 1,1-2 0,14 10-1,-4-10-4679,-4-6-3728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09.6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290 226 9396,'-4'-20'984,"-1"1"0,0 0-1,-1 0 1,-1 1 0,-19-34-1,24 47-921,-1 0 0,0 0 0,0 0-1,0 0 1,-1 1 0,1-1 0,-1 1-1,0 0 1,-1 0 0,1 1 0,-1-1 0,1 1-1,-1 0 1,0 0 0,0 0 0,-1 1-1,1 0 1,0 0 0,-1 0 0,1 1-1,-1-1 1,0 1 0,1 1 0,-10-1-1,10 2-55,1 0-1,-1 1 1,1-1-1,0 1 0,-1 0 1,1 0-1,0 0 1,0 1-1,0-1 1,0 1-1,1 0 0,-1 0 1,1 1-1,0-1 1,0 1-1,0 0 1,0-1-1,1 1 0,-1 0 1,1 1-1,0-1 1,0 0-1,1 1 1,-3 6-1,-3 13 8,1 0 1,1 0-1,-3 29 1,8-50-14,-2 23-4,0 0 0,2 0-1,0 1 1,9 49 0,-7-66 3,0 1-1,0-1 0,1 0 1,1 0-1,-1 0 1,2 0-1,-1-1 1,1 1-1,1-1 1,0 0-1,0-1 1,1 1-1,-1-1 1,2-1-1,7 8 0,-12-14 2,-1 1 0,0 0-1,0-1 1,1 1 0,-1-1 0,1 0-1,-1 0 1,1 0 0,0 0-1,-1 0 1,1-1 0,0 1-1,-1-1 1,1 0 0,0 0-1,0 0 1,0 0 0,-1 0-1,1 0 1,5-2 0,-5 1 7,1-1 0,-1 0 0,0 0 0,0 0 0,0 0 0,0-1 0,0 1 0,0-1 0,0 0 0,-1 0 0,0 0 0,1 0 0,1-5 0,3-4 40,-1 0-1,0-1 1,-1 0-1,-1 0 1,0-1-1,-1 1 1,2-17 0,-1-104 419,-4 94-170,1 0 1,7-44-1,-8 84-292,0 0 0,0 0 0,1 0 0,-1 0 0,0 0 0,0 0 0,0 0 0,0 0 0,0 0-1,0 0 1,1 0 0,-1 0 0,0 0 0,0 0 0,0 0 0,0 0 0,0 0 0,0 0 0,1 0 0,-1 0 0,0 0 0,0 0 0,0 0 0,0 0 0,0 0 0,0 0 0,1 0 0,-1-1 0,0 1 0,0 0-1,0 0 1,0 0 0,0 0 0,0 0 0,0 0 0,0 0 0,0 0 0,0-1 0,1 1 0,-1 0 0,0 0 0,0 0 0,5 25 10,3 38-11,2 440 462,-11-166-223,1-320-1085,0 8-2948,8-40-1695,-4 2-4078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10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34 8548,'1'-2'344,"-1"1"0,1-1-1,-1 1 1,0-1 0,1 1 0,-1-1 0,0 0-1,0 1 1,0-1 0,0 1 0,0-1 0,0 1 0,-1-1-1,1 1 1,0-1 0,-1 0 0,0-1 0,0 3-311,0-1 0,1 1 0,-1 0 0,1-1 0,-1 1 0,0 0 1,1 0-1,-1-1 0,0 1 0,1 0 0,-1 0 0,0 0 1,1 0-1,-1 0 0,0 0 0,1 0 0,-1 0 0,0 0 0,1 0 1,-1 0-1,0 1 0,1-1 0,-1 0 0,0 0 0,1 1 0,-1-1 1,1 0-1,-1 1 0,1-1 0,-1 1 0,0-1 0,1 1 1,0-1-1,-1 1 0,1-1 0,-1 1 0,1-1 0,0 1 0,-1-1 1,1 1-1,0 0 0,-1 0 0,-7 9 39,1 1-1,0 0 1,1 0-1,0 0 1,1 1-1,0 0 1,1 0 0,0 0-1,-3 15 1,2 4 73,0 0 1,0 52 0,5-60-96,1 1 1,2-1-1,0 1 1,2-1 0,0 0-1,1-1 1,18 41 0,-19-50-121,1-1 0,1 0 0,0 0 0,0-1 0,1 0 0,1 0 1,0-1-1,0 0 0,1 0 0,0-1 0,1-1 0,0 0 0,0 0 1,24 12-1,-30-18-299,0 0 0,1-1 0,-1 1 0,0-1 0,1 0 0,7 0 0,16-5-5332,-10-7-2671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10.7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9780,'29'11'4835,"-3"-1"-4524,50 13-1,116 0 32,-191-23-332,-1 0 1,1 0 0,0 1-1,-1-1 1,1 0 0,0 1-1,-1-1 1,1 0-1,0 1 1,-1-1 0,1 1-1,-1-1 1,1 1 0,-1-1-1,1 1 1,-1 0-1,1-1 1,-1 1 0,0-1-1,1 1 1,-1 0 0,0 0-1,1-1 1,-1 1-1,0 0 1,0-1 0,0 1-1,0 0 1,0 0 0,0-1-1,0 1 1,0 0 0,0 0-1,0-1 1,0 1-1,0 0 1,0 0 0,-1-1-1,1 1 1,0 0 0,0-1-1,-1 1 1,1 0-1,-1-1 1,1 1 0,-1 0-1,-24 42 419,18-32-335,-44 67 426,36-58-357,0 1 1,2 0-1,1 2 0,0-1 0,-10 31 0,21-50-157,-1 1 0,1-1 0,1 1-1,-1-1 1,0 1 0,1 0 0,0-1 0,0 1 0,0-1 0,0 1-1,1 0 1,-1-1 0,1 1 0,0-1 0,0 1 0,0-1 0,2 4-1,-1-5-5,-1 1 0,1-1 0,0 0 0,0 0 0,0 0 0,1 0-1,-1 0 1,0-1 0,1 1 0,-1-1 0,1 1 0,-1-1-1,1 0 1,0 0 0,-1 0 0,1-1 0,3 2 0,5-1-89,0 0 0,0-1 1,1 0-1,-1 0 0,0-1 0,0-1 1,0 0-1,0-1 0,17-5 1,40-21-1853,-1-6-4722,-26 11-2032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11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 10325,'2'0'4439,"7"5"-3502,9 9-972,-6 2 259,-1-1-1,0 2 1,-1-1 0,-1 1-1,0 1 1,-2 0 0,0 0-1,0 0 1,-2 1 0,5 31 0,-6-22-59,-1 0 1,-1 0 0,-2 1-1,0-1 1,-2 0 0,-10 48-1,9-60-217,-1 0 1,0 1-1,-2-2 0,1 1 0,-2 0 1,0-1-1,-1-1 0,-1 1 0,0-1 1,-1-1-1,0 1 0,-1-2 0,-1 1 1,-20 16-1,29-27-212,0 0-1,-1 0 1,1 0 0,0 0 0,-1-1-1,1 1 1,-1-1 0,-3 1 0,-18-2-6637,11-5-2314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11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72 8692,'-3'-43'4228,"1"14"-119,-2 65-3170,1 246-155,1-1-426,1-269-397,-9 204 137,7-73-2825,3-142 2361,1 13-1285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11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73 10501,'-21'-73'6147,"21"137"-5306,-2-20-586,5 305 1110,8 280-1252,-8-591-1358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33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56 7716,'2'-36'5686,"-1"30"-2879,0 22-2023,-1-3-1212,4 82 483,6 224 359,-12-388 284,1 40-578,0 0 0,2 0-1,1 0 1,10-50 0,-9 66-127,1 0-1,0 0 1,1 0-1,1 0 1,0 1-1,0 0 1,1 0-1,1 1 1,15-18-1,-18 24-84,0 0 0,0 0-1,1 1 1,0 0 0,0 0 0,0 0 0,1 1-1,-1 0 1,1 0 0,-1 0 0,1 1-1,0 0 1,0 1 0,0 0 0,0 0 0,0 0-1,1 1 1,-1 0 0,0 0 0,9 2-1,6 2-240,0 1 0,0 1 0,0 1 0,-1 1 0,0 1 0,30 17 0,116 81-97,-148-93 598,-18-14-128,-1 1-1,0-1 1,0 0-1,1 1 1,-1-1-1,0 0 1,1 1-1,-1-1 1,0 0-1,1 0 1,-1 1-1,0-1 1,1 0-1,-1 0 1,1 0-1,-1 0 1,0 1-1,1-1 1,-1 0-1,1 0 0,-1 0 1,1 0-1,-1 0 1,0 0-1,1 0 1,-1 0-1,1 0 1,-1 0-1,1-1 1,-1 1-1,0 0 1,1 0-1,-1 0 1,1 0-1,-1-1 1,0 1-1,1 0 1,0-1-1,-2-18 1114,-14-22-44,13 35-1087,-2 0 0,1 1 0,0 0 0,-1 0 0,0 0 0,0 0 0,0 1 0,-1-1 0,0 1 0,0 0 0,0 1 0,0-1 0,0 1 0,-1 0 0,0 0 0,1 1 0,-1-1 0,0 1 0,0 1 0,0-1 0,0 1 0,-1 0 0,-7 0 0,7 1-3,-1 1 1,1 0-1,0 0 0,-1 1 0,1 0 1,0 0-1,0 1 0,0 0 0,1 0 0,-1 1 1,1-1-1,0 1 0,0 1 0,0-1 0,0 1 1,1 0-1,0 1 0,0-1 0,-7 10 0,6-5-57,1 0-1,0 0 0,0 1 1,1 0-1,0 0 0,1 0 0,0 0 1,1 1-1,0-1 0,1 1 0,0 0 1,1-1-1,1 1 0,-1-1 1,2 1-1,5 22 0,-6-26 7,1 0 0,0 1-1,1-1 1,-1 0 0,2 0 0,-1-1-1,1 1 1,0-1 0,1 0 0,0 0-1,0 0 1,0-1 0,1 1-1,0-1 1,0 0 0,1-1 0,0 0-1,0 0 1,0 0 0,0-1 0,1 0-1,-1-1 1,15 5 0,-19-7 20,0-1-1,0 1 1,0-1 0,1 0 0,-1 0 0,0 0-1,0-1 1,0 1 0,1-1 0,-1 0 0,0 0-1,0 0 1,0 0 0,0 0 0,0-1-1,0 1 1,-1-1 0,1 0 0,0 0 0,-1 0-1,1 0 1,-1 0 0,0-1 0,0 1 0,0-1-1,0 1 1,0-1 0,0 0 0,-1 0 0,0 0-1,1 0 1,-1 0 0,1-4 0,4-11 146,0-1 0,-2 1 0,0-1 0,1-23 0,-4 39-98,2-75 762,1-13 1111,9 153-1826,-9-35-89,38 286 18,-40-278 6,-1 0-1,-3 1 1,0-1-1,-2 0 0,-2 0 1,-19 64-1,19-84-3,0 0 0,-1-1 0,0 0 1,-1 0-1,-1-1 0,0 0 0,-1-1 0,0 0 0,-1 0 0,0-1 0,-1 0 0,0-1 0,0-1 0,-1 0 0,-1 0 0,0-1 0,0-1 1,0-1-1,-30 10 0,26-11-82,0-1 0,0 0 0,0-2 0,-1 0 0,1-1-1,0-1 1,-1-1 0,1 0 0,0-2 0,0 0 0,0-1 0,0 0 0,0-2 0,1 0 0,0-1 0,-31-18 0,40 21-222,1-1 1,0 0-1,1 0 0,-1-1 0,1 1 0,0-2 0,0 1 1,1-1-1,-8-11 0,10 13-238,1 0-1,0 0 1,0 0 0,0 0-1,0-1 1,1 1 0,0-1-1,0 1 1,0-1-1,1 1 1,0-1 0,0 0-1,0 1 1,1-1 0,2-9-1,14-38-7445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12.3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36 10837,'-1'-3'862,"-15"-30"6455,11 37-6330,1 19-751,-24 135-67,17-105-122,-8 79 1,18-99-160,1-1 1,9 66 0,-6-80-1144,0-1 1,2 1-1,13 31 1,-18-48 1095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12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31 134 10101,'0'-7'483,"2"0"1,-1 0 0,1 0 0,0 0-1,0 1 1,0-1 0,1 1 0,0-1-1,1 1 1,7-11 0,-7 12-455,0 1 0,1 0-1,-1 0 1,1 0 0,0 0 0,0 1-1,0 0 1,0 0 0,0 0 0,1 1-1,-1 0 1,1 0 0,0 0 0,-1 1-1,1 0 1,0 0 0,0 0 0,0 1-1,0-1 1,10 2 0,-4 1-1,-1 0-1,0 1 1,0 0-1,-1 1 1,1 0-1,-1 0 1,0 1-1,0 1 1,0 0-1,-1 0 1,1 1-1,-2 0 1,1 0-1,-1 1 1,10 11-1,-12-12-13,1 1 0,-1 0 0,-1-1 0,0 2 0,0-1 0,0 1 0,-1-1-1,0 1 1,-1 0 0,0 1 0,0-1 0,-1 0 0,0 1 0,-1 0 0,0-1 0,-1 1 0,0 0-1,-1 12 1,0-16-2,-1-1-1,1 1 1,-1-1-1,-1 1 1,1-1-1,-1 0 1,1 0-1,-1 0 1,-1 0-1,1 0 1,-1-1-1,0 0 0,-7 7 1,3-4 7,-1-1-1,0 0 1,0-1 0,0 0 0,-1 0-1,-19 6 1,3-4-103,0-1 1,0-1-1,0-1 0,-1-1 0,-28-1 1,44-2-189,-38-2-283,47 1 181,0 1-1,0 0 1,0-1 0,0 1-1,0-1 1,0 0-1,0 1 1,0-1-1,1 0 1,-1 0-1,0 0 1,0-1-1,1 1 1,-1 0-1,1 0 1,0-1-1,-1 1 1,1-1-1,-2-3 1,0-10-7814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13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196 50 10245,'-2'-4'313,"1"1"1,-1 0-1,0 0 1,0 0-1,0 0 1,0 0-1,0 0 0,-1 0 1,1 1-1,-1-1 1,0 1-1,1-1 1,-1 1-1,0 0 1,-1 0-1,1 1 1,-4-3-1,4 4-284,0 0 1,1 0-1,-1 0 0,1 0 0,-1 1 1,0-1-1,1 1 0,-1-1 0,1 1 1,-1 0-1,1 0 0,-1 0 0,1 0 1,0 0-1,0 1 0,-1-1 0,1 1 1,0 0-1,0-1 0,0 1 0,1 0 1,-1 0-1,0 0 0,-2 5 0,-5 6 62,0 1 0,0 1-1,2 0 1,0 0-1,1 0 1,0 1 0,1 0-1,-4 23 1,1 5 168,-3 84 0,10-102-166,0 1 0,3-1 0,0 0-1,1 1 1,2-1 0,0-1 0,2 1 0,10 26 0,-12-42-277,0 1 1,1-1 0,0 0 0,1 0 0,0-1 0,0 0 0,1 0 0,15 13 0,-14-15-566,-1-1 1,1-1-1,0 1 0,1-1 1,-1-1-1,1 0 1,0 0-1,0-1 1,1 0-1,19 2 0,9-2-8140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13.4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2 115 8292,'-1'-2'361,"1"1"0,0-1 0,0 0-1,0 1 1,-1-1 0,1 0 0,1 1 0,-1-1 0,0 0 0,0 0 0,1 1 0,-1-1 0,1 1 0,-1-1 0,1 0-1,0 1 1,1-3 0,25-27 1369,-18 24-1621,0 0-1,1 0 1,0 1-1,16-7 1,-23 11-96,1 0 0,-1 1 0,0 0 0,0 0 0,0-1 0,1 2-1,-1-1 1,1 0 0,-1 1 0,0 0 0,1-1 0,-1 1 0,1 1 0,-1-1 0,1 0 0,-1 1 0,0 0-1,1 0 1,-1 0 0,0 0 0,0 0 0,1 1 0,-1-1 0,0 1 0,-1 0 0,1 0 0,0 0 0,0 0-1,-1 1 1,1-1 0,-1 1 0,0-1 0,0 1 0,0 0 0,0 0 0,2 5 0,4 5-21,-1-1 1,-1 2 0,0-1 0,-1 1 0,0-1-1,-1 1 1,0 1 0,-1-1 0,1 18 0,-4-25 20,1 1 1,-1-1 0,0 0 0,0 0 0,-1 0 0,0 0 0,0 0-1,-1 0 1,1 0 0,-2 0 0,1 0 0,-1 0 0,0-1-1,0 0 1,-1 1 0,0-1 0,0 0 0,0-1 0,-1 1 0,-8 7-1,12-12-4,0-1 0,1 1 0,-1 0 0,0-1 0,0 1-1,0 0 1,1-1 0,-1 1 0,0-1 0,0 1 0,0-1-1,0 0 1,0 1 0,0-1 0,0 0 0,0 0 0,0 0-1,0 0 1,0 0 0,0 0 0,0 0 0,0 0-1,0 0 1,0 0 0,-1-1 0,1 1-3,0-1 1,0 0-1,1 0 0,-1 0 1,0 0-1,1 0 0,-1 0 1,1 0-1,-1 0 0,1 0 1,-1 0-1,1 0 1,0 0-1,-1 0 0,1 0 1,0 0-1,0 0 0,0-2 1,0-3-6,0-1 1,0 1-1,1-1 0,0 1 1,0 0-1,3-11 1,8-8-55,1 1 0,22-32 0,-22 36 217,0 0-1,-1 0 1,17-43 0,-32 74-100,0 1-1,2 0 1,-1 0 0,2 0 0,0 0 0,0 0 0,2 14-1,18 86 118,-16-98-96,-1 0 0,1-1 0,1 1 0,1-1 0,10 20 0,-13-29-258,0 0 1,-1 0-1,1-1 0,1 0 1,-1 1-1,0-1 0,1 0 1,7 4-1,-7-5-542,0 0 0,0 0 0,0-1 0,0 0 0,0 1 0,1-2 1,-1 1-1,0 0 0,0-1 0,9 0 0,8-1-9666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13.7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0 10757,'-4'15'6987,"-7"1"-5596,11-15-1436,-1 0 1,1-1-1,-1 1 0,1 0 1,-1-1-1,1 1 0,-1 0 1,1-1-1,-1 1 1,1-1-1,-1 1 0,0-1 1,0 1-1,1-1 0,-1 0 1,0 1-1,1-1 0,-1 0 1,0 0-1,0 1 0,0-1 1,1 0-1,-1 0 0,0 0 1,0 0-1,0 0 0,0 0 1,1 0-1,-1 0 0,0 0 1,0 0-1,0-1 0,1 1 1,-1 0-1,0-1 0,-1 0 1,2 1 27,0-1-1,0 1 1,0-1 0,-1 1 0,1-1 0,0 1 0,0-1-1,0 1 1,0-1 0,0 1 0,0-1 0,0 1 0,0-1-1,1 1 1,-1-1 0,0 1 0,0-1 0,0 1 0,0-1-1,1 1 1,-1 0 0,0-1 0,1 1 0,-1-1-1,0 1 1,1 0 0,-1-1 0,0 1 0,1 0 0,-1-1-1,0 1 1,1 0 0,-1-1 0,1 1 0,-1 0 0,1 0-1,-1 0 1,1-1 0,-1 1 0,1 0 0,-1 0 0,1 0-1,-1 0 1,1 0 0,-1 0 0,2 0 0,23-7-94,-23 8 110,1 0 0,-1-1 0,1 1 1,-1 0-1,0 0 0,1 0 0,-1 1 0,0-1 0,0 0 1,0 1-1,0 0 0,0-1 0,0 1 0,-1 0 0,1 0 1,0 0-1,-1 0 0,1 0 0,-1 0 0,0 1 0,0-1 0,0 0 1,0 1-1,0-1 0,-1 1 0,1-1 0,-1 1 0,1-1 1,-1 4-1,3 9 75,-1 0 0,0 1 1,-2 22-1,0-30-16,-1 0 0,0 1 0,0-1 0,0 0-1,-1 0 1,-1 0 0,0 0 0,0-1 0,0 1 0,-1-1 0,0 0 0,0 0-1,-1 0 1,1 0 0,-10 8 0,6-7-349,0-1 1,0 0-1,-1-1 0,-14 9 0,-44 15-7278,40-21-1155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14.2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10597,'30'1'5902,"45"2"-6106,185 22 426,-259-25-221,-1 0 0,0 0 0,1 0-1,-1 0 1,0 0 0,1 0 0,-1 0 0,1 0 0,-1 0 0,0 0 0,1 0 0,-1 0 0,0 0-1,1 1 1,-1-1 0,0 0 0,0 0 0,1 0 0,-1 1 0,0-1 0,1 0 0,-1 0 0,0 1-1,0-1 1,0 0 0,1 0 0,-1 1 0,0-1 0,0 0 0,0 1 0,0-1 0,1 0-1,-1 1 1,0-1 0,0 0 0,0 1 0,0-1 0,0 0 0,0 1 0,-9 18 89,-25 21 158,28-34-179,-20 22 190,8-10-105,1 1-1,0 1 1,1 0-1,-19 35 1,32-52-141,1 1 0,0 0 1,0 0-1,1 0 0,-1 0 0,1 0 1,0 0-1,0 0 0,0 0 0,0 1 1,1-1-1,0 0 0,0 1 1,0-1-1,0 0 0,1 0 0,-1 1 1,1-1-1,0 0 0,1 0 0,-1 0 1,1 0-1,0 0 0,0 0 0,0 0 1,0-1-1,0 1 0,1-1 0,0 1 1,0-1-1,0 0 0,0 0 1,7 4-1,-1-1 2,0-1 1,1 0-1,0-1 1,0 0-1,1 0 1,-1-1 0,1 0-1,-1-1 1,1-1-1,0 1 1,0-2-1,0 0 1,0 0-1,0 0 1,15-4-1,-6 1-511,-1-1 0,0-1 0,0 0 1,0-2-1,-1 0 0,0-1 0,30-18 0,-20 5-4877,-5 1-3957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15.0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1 9668,'7'4'5294,"19"29"-4718,-15-12-366,0 0 0,-2 1 0,0 0 0,-2 1 0,0 0 0,-1 0 0,-2 0 0,0 1 0,-2-1 0,0 1 0,-3 33 0,0-38-277,-1-1 0,0 1 0,-2-1 0,0 0 0,-1 0-1,-1 0 1,-1-1 0,0 1 0,-1-2 0,-1 1 0,0-1-1,-2-1 1,0 1 0,0-2 0,-15 15 0,8-12-805,-9 9-6732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15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442 1 6515,'80'116'7446,"-58"-79"-7033,-2 0-1,-1 2 0,-2 0 0,-2 1 0,17 66 0,-16-27-158,-3 1 0,-4 1 0,-3 0 0,-8 143 0,-4-154-140,-3 0 0,-2-1 1,-4 0-1,-3-2 0,-48 120 1,40-133 16,-3-1 0,-1-1 1,-63 80-1,26-51 112,-97 90 0,158-166-283,-52 45-61,55-48-22,0 1 1,-1-1 0,1 0 0,0 0-1,-1-1 1,0 1 0,1-1 0,-1 0-1,0 0 1,0 0 0,0 0-1,0-1 1,1 1 0,-1-1 0,0 0-1,-6-1 1,9 1-218,0 0-1,-1-1 0,1 1 1,0 0-1,0-1 1,0 1-1,0-1 0,0 0 1,0 1-1,0-1 1,0 0-1,1 0 0,-1 1 1,0-1-1,0 0 1,0 0-1,1 0 0,-1 0 1,1 0-1,-1 0 1,1 0-1,-1 0 0,0-2 1,0-14-8651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24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5074 165 3330,'0'0'37,"0"0"0,0-1 0,0 1 0,1 0 0,-1 0 0,0 0 0,0 0 0,0 0 0,0 0 0,0 0 0,1 0 0,-1-1 0,0 1 0,0 0 0,0 0 0,0 0 0,0 0 0,0-1 0,0 1 0,0 0 0,0 0 0,0 0 0,0 0 0,0-1 0,1 1 0,-1 0 0,0 0 0,0 0 0,0 0 0,-1-1 0,1 1 0,0 0 0,0 0 1,0 0-1,0 0 0,0-1 0,0 1 0,0 0 0,0 0 0,0 0 0,0 0 0,0-1 0,0 1 0,0 0 0,-1 0 0,1 0 0,0 0 0,0 0 0,-12-7 497,-16 0-353,-36 2 101,1 4 0,-1 2 0,-93 14-1,-58 3-224,-826-46 134,117-2-110,433 36-144,-347-1-330,6-55-2133,770 43 1923,1-2 0,0-3 0,-67-23 0,94 24-1302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39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333 9 8244,'5'-9'4471,"-18"14"-2981,-19 18-1291,8-2-68,1 2 0,1 1 1,1 1-1,1 1 0,1 0 0,2 1 1,-21 44-1,19-29 89,1 0 0,3 1 0,1 1 0,-13 77 0,20-73-99,2-1-1,3 1 0,1 0 1,2 0-1,11 64 1,-8-87-205,1 1 0,2-1 0,0 0 1,2 0-1,0-1 0,2 0 0,0 0 1,2-2-1,1 1 0,0-2 0,26 30 0,-31-42-604,0 0 0,1-1-1,0 0 1,17 10-1,25 4-4886,-13-14-1663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34.0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84 218 10261,'5'-49'6475,"-5"41"-5046,-2 32-1367,0 53-21,-4 0 0,-22 107 0,27-181-32,1 1-1,-2-1 1,1 0 0,0 1 0,-1-1 0,1 0 0,-1 0-1,-3 4 1,-6-3 51,-1-22-29,9 7-37,0 0-1,1 0 1,0-1-1,1 1 0,0-1 1,0 1-1,2-1 0,-1 0 1,1 1-1,6-23 0,0 6-18,1 1-1,1-1 0,16-31 0,-14 37 12,0 0-1,2 1 0,0 0 0,2 1 0,27-30 0,-35 43 8,0 0 0,1 1 0,0 0-1,-1 1 1,2-1 0,-1 2 0,16-8 0,-19 11-3,0-1 1,1 0 0,-1 1 0,1 0-1,0 1 1,-1-1 0,1 1 0,-1 0-1,1 0 1,0 1 0,-1 0 0,1 0-1,-1 0 1,7 2 0,-7-1 1,0 0 1,0 1-1,-1-1 0,1 1 1,-1 0-1,1 0 0,-1 0 1,0 0-1,0 1 0,0 0 1,-1 0-1,1 0 0,-1 0 1,3 6-1,-1-1 7,-1 0-1,0 0 1,0 0 0,-1 0-1,0 1 1,-1 0 0,2 10-1,-2 6 20,-1-1 0,-1 0 0,0 0 0,-2 0-1,-6 29 1,-1 2-66,13-69-99,2 0 1,-1 0-1,12-16 0,-5 7 65,16-32-59,44-60 0,-59 96 126,1 0 0,0 1 0,1 1 0,1 0 0,1 1 0,31-22 0,-46 36 16,0-1 0,0 1 0,0 0 0,0-1 0,0 1 0,0 0 1,0 1-1,0-1 0,0 0 0,1 0 0,-1 1 0,0-1 0,0 1 0,1 0 1,-1 0-1,0 0 0,1 0 0,-1 0 0,0 0 0,0 1 0,1-1 0,1 2 1,-2-1 1,0 1 1,0-1 0,0 1-1,-1 0 1,1-1 0,0 1-1,-1 0 1,0 0 0,1 0-1,-1 0 1,0 0 0,0 1-1,0-1 1,0 0 0,-1 0-1,1 1 1,0 2 0,1 14 23,0 0 0,-1 0 0,-1 1 1,-3 21-1,2-30-18,0 16-17,0-1 0,4 29 0,-2-48-60,0 1 0,0-1 1,0 0-1,1 1 0,0-1 0,1 0 0,-1 0 0,1 0 0,1 0 0,-1-1 0,1 1 0,6 6 0,-9-11-5,1-1 1,-1 1-1,1 0 0,0-1 1,0 0-1,0 1 0,0-1 1,0 0-1,0 0 0,0 0 1,1 0-1,-1 0 0,0-1 1,0 1-1,1 0 0,-1-1 1,0 0-1,1 0 0,-1 0 1,0 0-1,5 0 0,-2-2-92,-1 1 0,1-1 0,-1 1 0,0-1 0,0 0 0,1-1 0,-1 1 0,-1-1 0,1 0 0,5-5 0,3-3-215,-1-2-1,0 0 1,-1 0 0,-1 0-1,11-20 1,34-89 1031,-38 82 540,2 1 0,23-39-1,-38 102-44,-5 16-1043,1-35-88,-4 173 386,5-161-411,2-1 1,0 1-1,1 0 0,0-1 0,1 0 1,1 0-1,1 0 0,11 22 0,-16-36-96,0 0 0,0 1 0,1-1 0,-1-1 1,1 1-1,0 0 0,-1 0 0,1 0 0,0-1 0,0 1 0,0-1 0,0 0 0,0 1 0,0-1 0,0 0 0,1 0 0,2 1 1,-3-2-269,0 0 1,0 0 0,-1 0 0,1 0-1,0 0 1,0 0 0,-1 0 0,1-1-1,0 1 1,-1-1 0,1 1 0,0-1-1,-1 1 1,1-1 0,-1 0 0,3-1-1,14-13-7728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39.5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280 251 9732,'3'-18'770,"-1"0"-1,-1 0 1,-1-1-1,0 1 1,-1 0-1,-5-22 1,5 35-728,-1 0 0,1-1 1,-1 1-1,-1 0 0,1 0 0,-1 0 1,1 0-1,-2 1 0,1-1 0,0 1 1,-1-1-1,0 1 0,0 0 0,0 1 1,0-1-1,-1 1 0,1 0 1,-1 0-1,0 0 0,0 0 0,0 1 1,0 0-1,-1 0 0,-7-1 0,9 2-30,0 0 0,-1 0 0,1 1-1,0-1 1,0 1 0,0 0 0,0 0-1,0 1 1,0-1 0,0 1 0,0 0 0,0 0-1,0 1 1,0-1 0,0 1 0,-5 3-1,3-1-6,0 0 0,1 0 0,-1 1 0,1 0 0,0 0 0,0 1 0,1-1 0,-8 13 0,4-3-7,0 0 0,1 0 0,1 1 0,1-1 0,0 2 1,1-1-1,-3 24 0,6-29-9,1 0 0,0 1 1,0-1-1,1 0 0,1 0 0,0 1 0,1-1 1,0-1-1,0 1 0,1 0 0,1-1 0,0 0 1,0 0-1,1 0 0,0-1 0,12 15 1,-13-18-9,0-1 0,0 0 0,0-1 0,1 1 0,-1-1 0,1 0 0,0 0 0,1-1 0,-1 0 0,0 0 0,1 0 0,0-1 0,0 0 0,0 0 0,-1-1 0,1 0 0,1 0 0,-1 0 0,0-1 0,0 0 0,0-1 0,0 0 0,0 0 0,0 0 0,0-1 0,0 0 0,8-3 0,-7 1 11,-1 0 0,0-1 0,0 0-1,0 0 1,0 0 0,-1-1 0,0 0 0,0 0 0,-1 0 0,0-1 0,0 0 0,0 0 0,-1 0 0,0-1-1,0 1 1,-1-1 0,0 0 0,0 0 0,-1 0 0,3-16 0,-3 10 152,0 0 0,0-1 0,-1 0 0,-1 1 0,-1-1 0,0 1 0,-1-1 0,0 1 0,-1-1 0,-1 1 0,-7-19 0,11 33-133,0 0-1,0-1 1,0 1 0,0 0 0,0 0 0,0 0-1,0 0 1,0 0 0,0-1 0,0 1-1,0 0 1,0 0 0,0 0 0,0 0 0,0 0-1,-1-1 1,1 1 0,0 0 0,0 0-1,0 0 1,0 0 0,0 0 0,0 0 0,0 0-1,0 0 1,-1 0 0,1-1 0,0 1-1,0 0 1,0 0 0,0 0 0,0 0 0,-1 0-1,1 0 1,0 0 0,0 0 0,0 0-1,0 0 1,0 0 0,-1 0 0,1 0 0,0 0-1,0 0 1,0 0 0,0 0 0,0 0 0,-1 0-1,1 0 1,0 1 0,0-1 0,0 0-1,0 0 1,0 0 0,0 0 0,-1 0 0,1 0-1,0 0 1,0 0 0,0 0 0,0 1-1,0-1 1,-6 14 177,-2 20-142,-42 386 673,9-66-371,34-312-427,-6 50-23,12-83-169,0-1 0,1 1-1,1 0 1,-1 0 0,1 0 0,1-1 0,3 15-1,-5-23 132,0 0-1,0 0 1,0 1 0,1-1-1,-1 0 1,0 1-1,0-1 1,0 0-1,0 1 1,0-1-1,0 0 1,1 0-1,-1 1 1,0-1-1,0 0 1,0 0 0,1 0-1,-1 1 1,0-1-1,0 0 1,1 0-1,-1 0 1,0 1-1,0-1 1,1 0-1,-1 0 1,0 0-1,1 0 1,-1 0 0,0 0-1,0 0 1,1 0-1,-1 0 1,0 0-1,1 0 1,-1 0-1,0 0 1,1 0-1,-1 0 1,0 0-1,1 0 1,-1 0 0,0 0-1,0 0 1,1-1-1,-1 1 1,0 0-1,0 0 1,1 0-1,-1 0 1,0-1-1,0 1 1,1 0-1,-1 0 1,0-1 0,0 1-1,8-12-8703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39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42 7876,'0'-2'201,"1"1"0,0 0 0,0-1 0,-1 1 0,1-1 0,-1 1 0,1 0 0,-1-1 0,0 1 0,1-1 0,-1 1 0,0-1 0,0 0 0,0 1 0,0-1 0,0 1 0,-1-1 0,1 1 0,0-1 0,-1 1 0,1-1 0,-1 1 0,1 0 0,-1-1 0,0 1 0,-1-2 0,1 2-137,0 1 0,-1 0 0,1 0 0,-1 0 0,1 0 0,0 0 0,-1 0 0,1 0 0,0 1 1,-1-1-1,1 0 0,0 1 0,-1-1 0,1 1 0,0 0 0,0-1 0,-1 1 0,1 0 0,0 0 1,0-1-1,0 1 0,0 0 0,0 0 0,0 0 0,0 0 0,0 1 0,1-1 0,-1 0 0,0 0 1,0 2-1,-9 12 73,0 1 0,1 0 0,0 0 0,2 1 0,0 0 0,1 0 1,0 1-1,2 0 0,-5 28 0,5-13 18,1 1 1,2 1-1,1-1 0,6 42 0,-4-55-88,2-1-1,0 0 0,1 1 0,1-1 1,1-1-1,1 1 0,13 22 1,-16-33-310,1 0 1,0 0-1,1-1 1,0 0-1,0-1 1,15 13 0,-14-15-601,-1 0 0,1 0 0,0-1 0,0 0 0,1 0 0,-1-1 0,1 0 0,15 3 0,9-3-7825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40.2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2 7684,'-1'0'138,"0"0"0,0-1 1,0 1-1,0 0 1,0 0-1,0 0 1,0 0-1,0 0 1,0 0-1,0 0 1,0 0-1,0 0 1,0 0-1,0 0 0,0 1 1,0-1-1,0 0 1,0 1-1,0-1 1,-1 1-1,2 0-86,0 0 0,0-1 0,0 1-1,0-1 1,-1 1 0,1-1-1,0 1 1,0 0 0,0-1 0,0 1-1,0-1 1,0 1 0,1 0 0,-1-1-1,0 1 1,0-1 0,0 1 0,0-1-1,1 1 1,-1-1 0,0 1 0,1-1-1,-1 1 1,1 0 0,2 3 68,0 1-1,1-1 1,0 0 0,0 0 0,0-1-1,6 5 1,-1-2 79,1-1-1,0-1 1,0 1 0,0-2-1,0 1 1,1-2-1,-1 1 1,1-1 0,0-1-1,13 1 1,14-2 236,62-8 0,3 1-206,-102 6-222,0 1 0,-1 0 0,1 0-1,0 1 1,-1-1 0,1 0 0,0 0-1,-1 0 1,1 0 0,-1 0 0,1 1-1,0-1 1,-1 0 0,1 1 0,-1-1 0,1 0-1,0 1 1,-1-1 0,1 0 0,-1 1-1,1-1 1,-1 1 0,0-1 0,1 1-1,-1 0 1,1-1 0,-1 1 0,0-1-1,0 1 1,1 0 0,-1-1 0,0 1 0,0-1-1,0 1 1,0 0 0,1-1 0,-1 1-1,0 0 1,0-1 0,0 1 0,-1 0-1,1-1 1,0 1 0,0 0 0,0-1-1,0 1 1,-1 0 0,1-1 0,0 1 0,0 0-1,-1-1 1,1 1 0,-1 0 0,-20 36 410,19-35-394,-195 260 1650,193-257-1660,1-1 1,0 1-1,1 0 0,-1 0 1,1 0-1,0 0 1,0 0-1,1 1 0,-1-1 1,1 0-1,-1 10 1,2-12-11,1-1 1,-1 0-1,1 0 1,-1 1 0,1-1-1,0 0 1,0 0 0,0 0-1,0 1 1,0-1-1,0 0 1,0-1 0,1 1-1,-1 0 1,1 0 0,-1 0-1,1-1 1,0 1-1,0-1 1,0 0 0,0 1-1,0-1 1,0 0-1,0 0 1,0 0 0,0 0-1,0-1 1,0 1 0,5 0-1,5 2-298,0-1-1,1-1 1,-1 0-1,1 0 1,-1-2-1,1 1 1,-1-2-1,0 1 0,1-2 1,16-5-1,-5 1-1063,0-2 0,0-1 0,-1-1-1,25-16 1,-10 3-7333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40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5 9636,'0'-1'158,"1"1"0,-1 0 0,1-1-1,-1 1 1,1-1 0,0 1 0,-1 0-1,1 0 1,0-1 0,-1 1 0,1 0-1,0 0 1,-1 0 0,1-1-1,0 1 1,-1 0 0,1 0 0,0 0-1,-1 0 1,1 0 0,0 1 0,-1-1-1,1 0 1,0 0 0,-1 0 0,1 1-1,1-1 1,19 17 928,10 24-650,-20-22-229,-1 0 1,-1 0-1,-1 0 0,0 1 0,-2 1 0,0-1 1,-2 1-1,0 0 0,-1 0 0,-1 0 0,-1 1 1,-1-1-1,-5 39 0,1-33-229,-1 0-1,-1 0 1,-2 0-1,-1-1 1,0-1 0,-2 1-1,-1-1 1,-2-1-1,0 0 1,-21 27 0,-4-13-1213,9-20-6497,18-13-1515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77 8868,'-2'-16'2470,"-1"0"-1,-10-29 1,7 100-1665,5 206 127,-13 241-223,-9-106-3249,24-388 1094,1-12-766,4-17-2573,-6 19 3979,6-24-6112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41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16 163 8628,'3'-20'1170,"-2"0"0,0 0 0,-1 0 0,-2 0 0,0-1 0,-5-21 0,-2 98 44,8 66-904,5 0 0,21 126 0,3 82 134,-25-231-2718,-20 198-1,13-263-3202,3-10-3887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42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91 9764,'0'-60'4693,"0"35"-2815,0 20-981,-1 8-1,-29 265 240,-2 24-871,31-257-673,1 0 1,2 0-1,2 0 0,1-1 0,2 1 0,14 43 0,-21-77 331,14 29-1846,-14-30 1581,0 1 0,1 0 0,-1-1 0,1 1 0,-1 0 0,1-1 0,0 1 0,-1 0 0,1-1 0,0 1 0,-1-1-1,1 1 1,0-1 0,0 0 0,-1 1 0,1-1 0,0 0 0,0 1 0,1-1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42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2 214 8756,'-1'-12'518,"1"1"1,0-1-1,1 0 0,0 1 1,1-1-1,0 1 0,1 0 1,0-1-1,1 1 1,5-11-1,-6 17-463,1-1 0,-1 1 0,1 0 0,0 0 0,1 0 0,0 1 0,-1-1 0,1 1 0,0 0 1,1 1-1,-1-1 0,1 1 0,0 0 0,0 1 0,0-1 0,0 1 0,0 0 0,0 0 0,11 0 0,-4 0 14,0 2-1,1 0 1,-1 0-1,0 1 1,1 1-1,-1 0 1,0 1-1,0 1 1,-1 0-1,1 0 1,-1 1-1,0 1 1,0 0-1,0 1 1,-1 0-1,0 0 1,-1 1-1,1 1 1,-1 0-1,15 19 1,-16-18-25,-1 0 0,0 1 0,0 0 0,-2 1 0,1 0 0,-1 0-1,-1 0 1,0 0 0,4 19 0,-7-22-23,0 1 0,-1-1 0,0 0-1,-1 1 1,0-1 0,0 1 0,-1-1-1,-1 1 1,1-1 0,-1 0 0,-1 1 0,0-1-1,-7 16 1,2-12-40,0 0 0,0 0 0,-2 0 0,1-1 0,-2-1 0,0 0-1,0 0 1,-1-1 0,0 0 0,0-1 0,-1 0 0,-27 12 0,21-12-211,0-1 1,0-1-1,-1-1 0,0 0 0,0-2 1,0 0-1,-1-2 0,1 0 1,-27-1-1,43-1-482,-1 0-1,0 0 1,0-1 0,0 0-1,0 0 1,0 0 0,1 0-1,-1-1 1,-6-3 0,0-9-7332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42.8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239 9 10229,'-2'-2'292,"-1"1"0,0 0 0,1 0 0,-1 0 0,0 0 0,0 1 0,0-1 0,1 1 0,-1-1 0,0 1 0,0 0 0,0 0 0,0 1 0,-5 0 0,3 0-141,-1 1 0,1 0 0,-1 0-1,1 0 1,0 1 0,-10 6 0,4-2-91,1 2 0,0-1 0,1 1 1,-1 1-1,-14 19 0,14-13-3,1 0 0,1 1 0,0 0 0,1 0 0,0 1 0,2 0-1,0 0 1,1 1 0,1-1 0,1 1 0,0 0 0,1-1 0,2 1 0,-1 0 0,2 0 0,1-1 0,0 1 0,1-1 0,1 0-1,1 0 1,1 0 0,15 30 0,-13-33-934,0 0 1,0 0-1,2-1 0,0-1 0,0 0 0,1 0 0,1-1 0,0 0 0,22 14 1,-7-11-7675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43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0 122 9396,'4'-12'779,"0"-1"-1,0 1 0,1 0 0,1 1 1,0-1-1,8-11 0,-13 21-746,1 0 0,0 0 0,-1 0-1,1 0 1,0 0 0,0 1 0,0-1 0,0 1-1,0-1 1,1 1 0,-1 0 0,0 0 0,1 0-1,-1 0 1,1 0 0,-1 0 0,1 1 0,-1-1-1,1 1 1,-1 0 0,1-1 0,0 1 0,-1 1-1,1-1 1,-1 0 0,1 0 0,-1 1 0,1 0-1,-1-1 1,1 1 0,-1 0 0,1 0 0,-1 1-1,0-1 1,0 0 0,1 1 0,1 1 0,3 2 0,0 1-1,-1 0 1,0 0 0,0 0 0,0 1 0,-1-1 0,1 2 0,-2-1-1,1 0 1,-1 1 0,0 0 0,-1 0 0,0 0 0,0 0-1,0 1 1,-1-1 0,-1 1 0,0-1 0,0 1 0,0 0 0,-1 9-1,-1-2-10,0 1 0,-1-1 0,0 0 0,-1 0 0,-1 0 0,-1 0 0,0-1 0,-1 0 0,-1 0 0,-10 18 0,8-19 19,0-1 0,-1 0 0,-15 15 0,39-65 72,21-21-58,-3-1 0,-3-1 0,-2-1-1,28-97 1,-42 231 541,-11-41-387,2 0-1,1 0 1,2 0-1,0-1 1,24 58 0,-25-77-412,0 0 0,1-1 1,0 0-1,1 0 1,0 0-1,0-1 1,15 13-1,-16-17-511,1 0 0,0-1-1,0 1 1,0-2 0,0 1-1,1-1 1,0 0 0,-1-1-1,1 0 1,1-1 0,13 3 0,14-1-8423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34.4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40 11413,'-14'-19'2497,"0"6"1,5 7-2018,0 4-240,4 8-208,2 5-256,3 9-160,5 4-2114,3 6-2000,2 10-5042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43.5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4 9060,'-2'0'316,"1"0"1,0 0-1,-1 0 0,1 0 0,0 1 1,-1-1-1,1 1 0,0-1 0,-1 1 1,1-1-1,0 1 0,0 0 1,-1-1-1,1 1 0,0 0 0,0 0 1,0 0-1,0 0 0,0 0 0,0 0 1,1 0-1,-1 0 0,-1 2 0,-11 33-608,4-9 656,12-32-515,25-45-196,-27 48 345,1 0 0,-1 0 0,1 0 0,-1 0 1,1 1-1,0-1 0,-1 0 0,1 1 0,0-1 1,0 1-1,0-1 0,0 1 0,0 0 1,1 0-1,-1 0 0,0 0 0,1 0 0,-1 1 1,0-1-1,4 0 0,-4 2 6,-1-1 0,1 1 0,-1-1 0,0 1 0,1 0 0,-1 0 0,0 0 0,1 0 0,-1 0 0,0 0 0,0 0 0,0 0 0,0 0 0,0 0 0,0 1 0,0-1 0,0 0 0,0 1 0,-1-1-1,1 1 1,0-1 0,-1 1 0,0-1 0,1 1 0,-1 0 0,0-1 0,0 1 0,1-1 0,-2 4 0,0 49 179,-5-22-181,-1 1 0,-1-2 1,-2 1-1,-1-1 0,-1-1 1,-2 0-1,-1 0 1,-30 42-1,42-67 10,-8 10-299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43.8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32 147 10037,'-27'-16'3560,"22"13"-1944,21 10-1188,-9-3-553,23 8 400,0 0 0,0-2-1,48 9 1,101 9-3,-112-19-210,-49-7-82,-14-2 36,-1 0 0,0 1 0,0-1 0,0 1 0,0-1 1,0 1-1,0 0 0,0 0 0,0 0 0,4 2 1,-4 11 157,-15 9 28,-35 41 203,-39 59 95,77-109-454,1 2-1,0-1 1,1 1 0,1 0-1,0 1 1,-4 19-1,9-32-40,0 1-1,1-1 0,-1 0 1,1 0-1,0 0 1,0 1-1,0-1 1,1 0-1,-1 0 0,1 0 1,0 0-1,0 0 1,1 0-1,-1 0 1,1 0-1,0 0 0,0-1 1,4 7-1,-2-7-10,-1 1-1,1-1 0,0 0 1,0 0-1,0-1 0,0 1 1,0-1-1,1 0 0,-1 0 1,1-1-1,0 1 0,-1-1 1,1 0-1,0 0 0,-1 0 1,7-1-1,16 1-478,0-1 1,-1-1-1,1-1 0,0-2 1,29-7-1,68-25-7471,-66 17 158</inkml:trace>
  <inkml:trace contextRef="#ctx0" brushRef="#br0" timeOffset="1">1034 0 9893,'11'14'5135,"5"25"-5111,-14-33 432,9 27-162,0 1 0,-2 1-1,-2-1 1,-1 1 0,-1 0-1,-3 1 1,0-1 0,-3 0-1,-8 68 1,1-63-264,-1-1 1,-2 0 0,-1-1-1,-3 0 1,-1-1 0,-1-1-1,-2-1 1,-36 51 0,-19 4-1265,21-33-6813,49-53 7038,-9 10-7406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44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415 0 10021,'3'2'411,"1"0"0,-1 1 0,0-1 0,0 0 0,0 1 0,0 0 0,-1 0 0,1 0 0,-1 0 0,1 0 0,3 7 0,21 45-797,-19-38 775,17 42-134,-2 2-1,-3 0 1,-3 1-1,15 100 1,-19-52 158,-1 203 1,-14-247-329,-3 0 0,-2 0 0,-4-1 0,-21 72 0,17-90-55,-1-1-1,-3-1 0,-1-1 0,-2 0 0,-3-2 0,-36 50 0,20-38-217,-2-3 0,-2-1-1,-3-3 1,-94 74 0,108-98-2469,11-15-2383,5-8-3991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6:28.0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43 8804,'-2'3'5397,"0"32"-3567,1 33-2080,0 2 465,-13 84 0,4-62-112,3-174 356,9 52-462,2 0 0,2 0 0,0 0 0,2 1 0,1 0 0,17-36 0,-21 54-2,1-1 0,1 2 0,0-1 0,0 1 0,1 0 0,0 1 0,19-17 0,-21 21 3,0 1-1,1-1 1,-1 2-1,1-1 1,0 1-1,0 0 1,1 0-1,-1 0 1,1 1-1,-1 1 1,1-1-1,-1 1 0,16 0 1,-18 1 0,0 0 0,-1 0 0,1 1 0,0-1 0,0 1 1,-1 0-1,1 1 0,0-1 0,-1 1 0,0 0 0,1 0 0,-1 0 0,0 1 0,0 0 0,0-1 0,6 7 0,-5-3 4,-1-1 0,0 1-1,0 0 1,0 0-1,-1 0 1,0 0-1,0 1 1,0 0-1,-1-1 1,2 11-1,1 13 4,-2 0-1,-1 1 0,-1 0 1,-4 38-1,1-39-23,-1-3-32,1-11-117,9-31-27,14-29 136,1 2 0,2 0 0,1 1 0,3 2-1,62-69 1,-88 105 59,0 0-1,1 0 1,-1 1-1,1-1 1,-1 1-1,1 0 1,0 0-1,0 0 1,0 0-1,0 0 0,0 1 1,0-1-1,1 1 1,-1 0-1,0 0 1,1 0-1,-1 0 1,1 1-1,-1-1 1,5 1-1,-5 1 7,-1 0 1,1 0-1,0 1 0,-1-1 0,1 1 0,-1-1 1,1 1-1,-1 0 0,0 0 0,0 0 0,0 0 1,0 0-1,0 0 0,0 1 0,0-1 1,-1 1-1,0-1 0,1 1 0,-1 0 0,0-1 1,0 1-1,0 0 0,0 0 0,0 4 0,4 17 57,-1-1-1,-1 1 0,0 32 1,-3-38-109,1-1-1,0 1 1,2 0 0,0-1 0,1 1 0,0-1-1,11 27 1,-13-41-112,0 0-1,-1 0 1,1 0 0,0-1-1,0 1 1,1 0-1,-1-1 1,1 0-1,-1 1 1,1-1-1,0 0 1,-1 0 0,1-1-1,0 1 1,6 2-1,-5-3-583,0 0-1,0 0 0,0 0 1,1 0-1,-1-1 1,0 0-1,7 0 0,19-3-6684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6:28.4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331 112 9012,'0'-6'459,"-1"0"-1,1-1 0,-2 1 1,1 0-1,-1 1 1,1-1-1,-2 0 1,1 0-1,-1 1 0,1-1 1,-2 1-1,1 0 1,-8-9-1,9 12-433,-1 0 1,0-1-1,0 1 0,0 0 1,0 1-1,-1-1 0,1 1 1,0-1-1,-1 1 0,1 0 1,-1 0-1,1 0 0,-1 1 1,1-1-1,-1 1 0,0 0 1,1 0-1,-1 0 0,0 1 1,1-1-1,-1 1 0,1 0 1,-1 0-1,-5 2 0,-3 2-20,-1 1-1,1 1 0,0 0 1,0 0-1,1 1 1,0 1-1,1 0 0,-1 0 1,2 1-1,-1 1 0,2-1 1,-1 1-1,1 1 1,1-1-1,0 2 0,1-1 1,0 0-1,-4 16 0,6-17-4,0-1-1,0 1 1,1 0-1,1 1 1,0-1-1,0 1 1,2-1 0,-1 1-1,1-1 1,1 1-1,0-1 1,0 0-1,1 1 1,1-1-1,0 0 1,0 0-1,1 0 1,1 0-1,0-1 1,0 0-1,1 0 1,7 10-1,-11-18-8,0 0 0,-1 0-1,1 0 1,0 0-1,0 0 1,0 0-1,1 0 1,-1-1 0,0 1-1,0-1 1,1 0-1,-1 0 1,1 0-1,-1 0 1,1 0 0,0 0-1,-1-1 1,1 1-1,0-1 1,0 0 0,3 1-1,-2-2 0,-1 0 1,1 0-1,-1-1 0,0 1 1,1 0-1,-1-1 1,0 0-1,0 0 0,0 0 1,0 0-1,0-1 0,-1 1 1,1-1-1,2-2 0,5-8 0,-1 0 0,0-1 0,-1 1-1,0-2 1,11-29 0,12-52 453,21-115 0,-45 231-214,0 22-237,-1 36 40,-3-32 110,15 83 1,-15-116-241,0-1 1,1 0-1,0 0 1,1 0-1,1 0 1,-1 0-1,2-1 0,0 0 1,0-1-1,1 0 1,11 12-1,-15-18-288,-1-1 0,1 0 0,0 0 0,1-1 0,-1 1-1,0-1 1,8 3 0,19 2-5059,-10-6-1980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6:28.8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39 9172,'-6'-13'2975,"3"-2"2019,27 23-4514,-16-4-486,0 1 0,0 1 0,0-1-1,-1 1 1,0 1 0,0 0 0,0 0-1,-1 0 1,0 0 0,0 1-1,-1 0 1,0 1 0,0-1 0,-1 1-1,0-1 1,-1 1 0,5 19 0,-6-20-3,0 0 0,-1 0 0,0 0 1,0 0-1,-1 0 0,0 0 1,0 0-1,-1 0 0,0 0 1,0 0-1,-1 0 0,0 0 1,0 0-1,-1 0 0,0-1 0,-1 1 1,1-1-1,-2 0 0,1 0 1,-1-1-1,-8 10 0,13-15 10,0-1-1,0 0 0,0 0 0,0 0 0,0 0 1,0 1-1,0-1 0,0 0 0,0 0 1,0 0-1,0 0 0,-1 0 0,1 0 1,0 1-1,0-1 0,0 0 0,0 0 1,0 0-1,0 0 0,-1 0 0,1 0 1,0 0-1,0 0 0,0 0 0,0 0 1,0 0-1,-1 1 0,1-1 0,0 0 1,0 0-1,0 0 0,0 0 0,-1 0 0,1 0 1,0 0-1,0 0 0,0 0 0,0-1 1,-1 1-1,1 0 0,0 0 0,0 0 1,0 0-1,0 0 0,0 0 0,-1 0 1,1 0-1,0 0 0,0 0 0,0-1 1,0 1-1,0 0 0,0 0 0,-1 0 1,1 0-1,1-14-13,6-17-17,5-8 55,2 0 1,2 1 0,2 0-1,1 2 1,1 0-1,32-40 1,-47 165 537,-4-74-470,1 1 1,0 0-1,2-1 0,-1 0 1,2 0-1,0 0 1,1 0-1,1-1 1,0 1-1,1-2 1,0 1-1,1-1 1,0-1-1,15 15 0,-13-16-321,1 0 0,1 0-1,0-2 1,1 1-1,23 11 1,-20-13-1453,1 0 0,1-1-1,-1-2 1,35 8 0,-10-8-7958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6:29.4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794 0 9108,'-110'5'5295,"-61"16"-3804,-84 4-1132,-2-19 1527,374 19-1857,-56-16-398,0-2 1,1-3-1,-1-3 0,1-3 0,-1-2 0,0-3 0,78-19 1,-114 16 160,-25 10 181,0 0-1,0 0 1,0 0-1,1-1 1,-1 1 0,0 0-1,0 0 1,0 0 0,0-1-1,0 1 1,0 0-1,1 0 1,-1-1 0,0 1-1,0 0 1,0 0 0,0-1-1,0 1 1,0 0 0,0 0-1,0 0 1,0-1-1,0 1 1,0 0 0,0 0-1,0-1 1,0 1 0,0 0-1,-1 0 1,1-1-1,0 1 1,0 0 0,0 0-1,0 0 1,0-1 0,0 1-1,-1 0 1,1 0-1,0 0 1,0 0 0,0-1-1,-1 1 1,1 0 0,0 0-1,0 0 1,-4-2-589,0 0 0,0 1 0,0-1 1,0 1-1,0 0 0,0 0 0,0 1 0,0-1 1,-4 1-1,-28 0-6961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37.8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153 112 8708,'0'-16'1378,"0"5"-555,0 1 1,-1-1 0,-1 0 0,1 1 0,-2 0 0,1-1 0,-5-10 0,0 55-56,-53 269-68,39-221-703,4 2 0,4 0 1,-6 147-1,20-203-372,0 15 284,-1-31-1506,-1-32-6710,5-6 559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38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504 99 8020,'5'-9'911,"0"-1"1,-1 1 0,0 0 0,-1-1 0,0 0 0,0 0-1,-1 0 1,1-12 0,-5 28-777,0 0 1,-1 0-1,0-1 0,1 0 0,-2 1 1,-6 8-1,-2 4-103,-19 37-19,1 0 14,-3-1-1,-1-1 0,-72 82 0,94-124-17,-1 0 0,-1-1 0,0 0 0,0-1 0,-1 0 1,0-1-1,-27 9 0,37-15-7,0 0-1,0-1 1,0 0-1,0 0 1,0 0 0,-1 0-1,1-1 1,0 0 0,-1 0-1,1-1 1,0 0 0,-9-1-1,11 0-3,0 1 0,0-1-1,1 1 1,-1-1-1,0 0 1,1 0 0,-1 0-1,1 0 1,-1-1 0,1 1-1,0-1 1,0 1-1,0-1 1,1 0 0,-1 0-1,0 1 1,1-1 0,0 0-1,0-1 1,0 1-1,0 0 1,0-4 0,0 6-1,1 1 0,0-1 1,0 1-1,0-1 1,-1 1-1,1-1 1,0 1-1,0 0 0,0-1 1,0 1-1,0-1 1,0 1-1,0-1 1,0 1-1,0-1 0,0 1 1,0-1-1,0 1 1,1-1-1,-1 1 1,0-1-1,0 1 0,0-1 1,1 1-1,-1-1 1,0 1-1,0 0 0,1-1 1,-1 1-1,0 0 1,1-1-1,-1 1 1,1 0-1,-1-1 0,19 5-56,24 24-10,-40-26 58,56 45 31,79 80 0,-94-83-294,1-2 0,2-2 0,61 39 0,-93-70-2178,0-1 0,27 10 0,-9-8-6253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38.5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297 78 9444,'2'-48'3793,"-2"19"-1311,-5 67-1834,-50 346-293,43-332-336,-2 0 0,-2-1 0,-2-1 1,-3 0-1,-32 58 0,8-42-12,41-61-3,-1 1 0,1-1 0,-1 0 0,0 0 0,-1-1 1,1 1-1,-1-1 0,0 0 0,-7 3 0,23-9-17,0 1 0,0 0 0,0 1 0,0 0 0,15 2 1,13 0 12,20-3-72,129-6 258,-153 3-488,0 0 1,-1-3 0,48-14 0,-27-5-6948,-30 11-1203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34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27 144 11173,'0'0'166,"0"-1"-1,-1 1 1,1-1 0,-1 0-1,1 1 1,0-1-1,-1 1 1,1-1 0,-1 1-1,1 0 1,-1-1-1,1 1 1,-1-1 0,0 1-1,1 0 1,-1-1 0,1 1-1,-1 0 1,0 0-1,1-1 1,-1 1 0,0 0-1,1 0 1,-1 0-1,0 0 1,1 0 0,-1 0-1,0 0 1,-1 0 0,2 21 1130,19 44-2440,-15-54 1618,6 25-691,8 53 0,-17-78 172,0 0 0,0 0 0,-1 0 0,0 0 0,-1 0 1,0 0-1,-1 0 0,0 0 0,-6 15 0,8-24 44,-1-1 0,1 1 0,-1-1 0,0 1 1,1 0-1,-1-1 0,0 0 0,0 1 0,0-1 1,-1 1-1,1-1 0,0 0 0,0 0 1,-1 0-1,1 0 0,0 0 0,-1 0 0,1 0 1,-1 0-1,0 0 0,1-1 0,-4 2 0,4-3 3,0 1-1,0 0 0,0-1 0,0 1 0,0-1 1,0 1-1,0-1 0,0 0 0,0 1 1,0-1-1,1 0 0,-1 0 0,0 1 0,0-1 1,1 0-1,-1 0 0,1 0 0,-1 0 0,0 0 1,1 0-1,0 0 0,-1 0 0,1 0 1,0 0-1,-1 0 0,1 0 0,0 0 0,0 0 1,0-1-1,0 1 0,0 0 0,0 0 0,0 0 1,1 0-1,-1 0 0,1-2 0,0-13 38,2 1-1,0-1 1,0 1-1,2-1 1,0 1-1,0 0 1,10-17 0,59-95 335,-66 114-337,64-93 205,-63 96-220,-1 0-1,1 0 1,1 1-1,0 0 1,0 1-1,1 0 1,15-9-1,-24 15-16,0 1 1,0 0-1,0 0 0,0 0 0,0 0 0,0 1 1,1-1-1,-1 0 0,0 1 0,0 0 0,1-1 1,-1 1-1,0 0 0,0 0 0,1 0 0,-1 1 1,0-1-1,0 0 0,1 1 0,-1-1 0,0 1 1,0 0-1,0 0 0,0 0 0,0 0 0,0 0 1,0 0-1,0 1 0,0-1 0,-1 1 0,1-1 1,0 1-1,-1-1 0,0 1 0,1 0 0,-1 0 1,0 0-1,0 0 0,0 0 0,0 0 0,1 4 1,4 10 83,0 1 1,-2 0-1,0 1 1,2 26-1,0-7 80,-2-23-89,0 0-1,0 0 1,2 0-1,0 0 0,0-1 1,1 0-1,1-1 1,0 1-1,17 18 1,-19-25-308,0 0 0,0-1 0,0 1 0,1-1 1,-1-1-1,1 0 0,1 0 0,8 4 0,-10-6-512,0 0-1,0 0 0,0-1 0,0 0 0,0 0 0,1 0 0,-1-1 1,0 0-1,0 0 0,0-1 0,12-2 0,4-3-6977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6:32.3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243 27 5955,'3'-2'910,"16"-13"2192,-19 15-3013,0 0-1,0 0 1,1 0 0,-1 0-1,0 0 1,0-1 0,1 1-1,-1 0 1,0 0 0,1 0-1,-1 0 1,0 0 0,0 0-1,0-1 1,1 1 0,-1 0-1,0 0 1,0 0 0,0 0-1,1-1 1,-1 1 0,0 0-1,0 0 1,0-1 0,0 1-1,1 0 1,-1 0 0,0-1-1,0 1 1,0 0 0,0 0-1,0-1 1,0 1 0,0 0-1,0-1 1,0 1 0,0 0-1,0 0 1,0-1 0,0 1-1,0 0 1,0 0 0,0-1-1,0 1 1,-1 0 0,1-1-1,-50 15 1547,16-3-1546,-10-3-46,-13 3-12,40-7-49,17-4 17,1 1 0,-1-1 0,0 0 0,0 0 0,0 0 0,0 0-1,0 0 1,0 0 0,0 0 0,0 0 0,0 0 0,0 0 0,0 0 0,0 0-1,0 0 1,0 0 0,0 0 0,1 0 0,-1 0 0,0 0 0,0 1 0,0-1 0,0 0-1,0 0 1,0 0 0,0 0 0,0 0 0,0 0 0,0 0 0,0 0 0,0 0-1,0 0 1,0 0 0,0 0 0,0 1 0,0-1 0,0 0 0,0 0 0,0 0 0,0 0-1,0 0 1,-1 0 0,1 0 0,0 0 0,0 0 0,0 0 0,0 0 0,46 6-22,-1-3 1,1-2 0,45-5-1,50 2-144,-48 6-147,-450-3 869,220-6-236,105 4-154,27 1-76,9 0 2,28 2-350,1-2 0,-1-1 0,1-1 0,-1-3 0,51-12 0,-43 8-505,1 2 1,67-3-1,-88 14-157,-31 4 236,-32 7 157,-18-2 472,-117 11 0,152-24-2382,-50-4-1,51-2-3086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46.7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711 0 5442,'10'4'4135,"-19"4"-2350,-17 6-616,5-7-814,0-1 0,0 0 1,-1-2-1,-42 4 0,-94-6 188,83-2-269,-13 2-59,-110-2-352,197 0 59,1 0 1,-1 0-1,0 0 1,1 0-1,-1 0 1,0 0-1,0 0 1,1 0-1,-1 0 1,0 0 0,1 0-1,-1 0 1,0-1-1,1 1 1,-1 0-1,0-1 1,1 1-1,-1 0 1,0-1-1,1 1 1,-1-1-1,1 1 1,-1 0-1,1-1 1,-1 0 0,0 0-1,16-14-5842,3 0-1254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47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673 14 7539,'-2'-1'586,"1"0"0,-1-1 0,0 1 0,0 0 0,0 0 0,0 0 0,0 1-1,0-1 1,0 0 0,0 1 0,-4-1 0,-47-1-770,36 2 760,-266 16-8,27 0-1040,232-17-1729,11-1-2431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6:34.3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428 30 7732,'23'-8'1582,"0"0"0,39-6 0,-167 41 837,69-16-2325,-1-2 0,0-1 0,-50 3 1,58-10 285,-1-2 1,-53-7 0,138-2-104,-28 8-264,228-15-63,-203 16-68,1 3-1,94 15 1,-134-12 31,-27-1 48,-35 2 13,42-6 15,-97 10 80,0-4-1,0-5 1,-124-15 0,196 13-40,-1-1-836,15-3-6093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6:38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526 100 9861,'6'-100'7139,"-9"304"-6063,1 117-1013,6-262-44,-1-39-8,-2-1 0,0 0 0,-1 0 0,-1 1 0,0-1 0,-2 0 0,-8 33 0,11-51-10,0-1 0,0 0 0,0 0 1,0 1-1,0-1 0,0 0 0,-1 0 0,1 0 1,0 1-1,0-1 0,0 0 0,0 0 1,0 0-1,0 0 0,-1 1 0,1-1 0,0 0 1,0 0-1,0 0 0,0 0 0,-1 0 1,1 0-1,0 1 0,0-1 0,0 0 0,-1 0 1,1 0-1,0 0 0,0 0 0,0 0 1,-1 0-1,1 0 0,0 0 0,0 0 0,0 0 1,-1 0-1,1 0 0,0 0 0,0 0 1,0 0-1,-1 0 0,1 0 0,0 0 0,0 0 1,0-1-1,-1 1 0,1 0 0,0 0 1,-11-13 3,-4-19-38,-4-27-58,-21-49-4,36 99 91,-1 0 0,0 0 0,0 0 0,-1 1 0,0 0 0,0 0 0,-1 0 0,-14-11 0,15 15 3,1 1-1,-1 1 1,1-1 0,-1 1-1,0 0 1,0 0-1,0 0 1,0 1-1,-1 0 1,1 1-1,0-1 1,0 1 0,-1 0-1,1 0 1,0 1-1,0 0 1,0 0-1,0 1 1,-1-1 0,2 1-1,-13 6 1,0 0 6,0 1 1,1 1 0,-1 0 0,2 1-1,-26 22 1,34-25 4,-1 0-1,1 0 1,1 1 0,0 0 0,0 0-1,1 1 1,0-1 0,0 2 0,1-1-1,1 0 1,-6 21 0,8-24-4,1 0-1,0 0 1,0 0 0,1 1-1,0-1 1,0 0 0,1 0 0,0 0-1,0 0 1,0 0 0,1 0 0,0 0-1,1 0 1,-1 0 0,1-1 0,1 1-1,-1-1 1,1 0 0,0 0 0,7 8-1,1-2 3,1 0-1,0-1 1,0-1-1,1 0 1,1 0-1,0-2 1,0 0-1,0 0 0,30 9 1,-21-9-142,0-2 0,0 0-1,1-2 1,0 0 0,0-2 0,29 0 0,-48-3-59,1 1 0,-1-1-1,0 0 1,1 0 0,-1-1 0,0 0 0,0 0 0,0 0-1,0-1 1,7-4 0,30-26-7084,-20 12-737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6:39.0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47 10277,'-64'-43'6520,"106"40"-5586,189 20-427,-26 0-403,-204-18-103,0 1 1,-1 0-1,1 0 0,-1 0 1,1 0-1,0 0 1,-1 0-1,1 0 1,0 0-1,-1 0 1,1 0-1,-1 0 0,1 0 1,0 0-1,-1 0 1,1 0-1,0 1 1,-1-1-1,1 0 1,-1 0-1,1 1 0,-1-1 1,1 1-1,-1-1 1,1 0-1,-1 1 1,1-1-1,-1 1 1,1-1-1,-1 1 0,0-1 1,1 1-1,-1-1 1,0 1-1,1 0 1,-1-1-1,0 1 1,0-1-1,0 1 0,0 0 1,1-1-1,-1 1 1,0 0-1,0-1 1,0 1-1,0-1 0,0 1 1,-1 0-1,1-1 1,0 1-1,0 0 1,0-1-1,0 1 1,-1-1-1,1 1 0,0 0 1,-1-1-1,0 1 1,-32 41 63,15-22-53,2 2 5,-25 33 5,-59 105 1,97-154-17,0 1 1,1-1 0,-1 1-1,1-1 1,1 1 0,-1 0-1,1 0 1,0 0 0,1 0-1,-1 0 1,1 0 0,1 0-1,-1 0 1,3 8 0,-2-12 3,0 1 1,1-1-1,-1 1 1,1-1-1,-1 0 1,1 0-1,0 0 1,1 0-1,-1 0 1,0-1 0,1 1-1,-1 0 1,1-1-1,0 0 1,0 0-1,0 0 1,0 0-1,0 0 1,1-1-1,-1 1 1,0-1 0,1 0-1,-1 0 1,1 0-1,-1 0 1,1-1-1,-1 1 1,8-1-1,33 0 121,54-6-1,-52 1-55,50 3 0,-55 4-12,-1 2 0,41 10 0,-47-5-3242,-1 1-3403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52.0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311 43 7972,'0'-2'260,"0"0"1,0 0-1,0 0 0,0 0 1,-1 0-1,1 0 1,-1 0-1,0 0 1,1 0-1,-1 1 1,0-1-1,0 0 1,0 0-1,0 1 0,-1-1 1,1 1-1,0-1 1,-1 1-1,1-1 1,-1 1-1,1 0 1,-1 0-1,1 0 1,-3-2-1,1 3-206,1 0 0,-1 1-1,1-1 1,-1 0 0,1 1 0,-1-1 0,1 1-1,0 0 1,-1 0 0,1 0 0,0 0 0,0 0-1,0 0 1,-1 1 0,1-1 0,1 1 0,-1 0 0,0-1-1,-3 5 1,-7 7 58,0 1-1,1 0 0,0 1 1,1 1-1,1-1 1,1 1-1,0 1 1,1 0-1,-6 22 0,0 7 30,2 0 0,-7 63 0,14-54-46,1 0-1,3 1 1,3-1 0,1 0 0,4-1 0,15 63-1,114 309 597,-65-221-573,-59-167-98,-2 1 0,-2 1-1,-1-1 1,2 45-1,-9-60-5,-1 1 0,-1-1 0,-1 1-1,-2-1 1,0 0 0,-1 0 0,-18 46 0,8-33 18,-2 0 0,-1-1 1,-25 35-1,32-54-86,0-2-1,-1 1 1,-1-1 0,-1-1-1,0-1 1,-1 0-1,0 0 1,-22 12-1,30-21 15,1-1 0,-1 0-1,0 0 1,1-1 0,-16 4 0,-6-7-1540,26 0 1077,1 1 1,-1-1 0,0 0-1,1 0 1,-1 0 0,1 1-1,-1-1 1,1-1-1,-1 1 1,1 0 0,-1 0-1,1 0 1,-2-3 0,-4-9-9044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53.3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 7812,'4'0'6317,"7"-1"-3871,26-4-2905,-35 4 940,21-3-336,152-20 303,-150 22-448,1 2 1,-1 0-1,1 1 0,45 9 1,-70-10-2,-1 0-1,1 0 1,0 0 0,0 1-1,0-1 1,-1 0 0,1 0-1,0 0 1,0 1-1,-1-1 1,1 0 0,0 1-1,-1-1 1,1 1 0,0-1-1,-1 1 1,1-1 0,0 1-1,-1-1 1,1 1 0,-1-1-1,1 1 1,-1 0 0,0-1-1,1 1 1,-1 0 0,0 0-1,1-1 1,-1 1 0,0 0-1,0 0 1,1 0 0,-2 1 2,1 0 1,-1 0 0,1-1 0,-1 1-1,0 0 1,0 0 0,0-1-1,0 1 1,0-1 0,0 1 0,0-1-1,-1 1 1,-1 0 0,-55 43 106,52-42-97,-33 24 52,1 1 0,-55 53 0,76-64-57,1 2 0,1 0 0,1 0 0,1 1 0,0 1 0,2 0 0,-10 24 0,12-20-6,7-17 7,-1-1-1,1 1 0,-1-1 1,-1 0-1,1 0 0,-1 0 0,-5 7 1,8-13 19,2-4-29,0 0-1,0 1 0,0-1 0,0 0 1,0 1-1,1-1 0,-1 1 0,1 0 1,-1-1-1,1 1 0,0 0 0,0 0 1,0 0-1,0 0 0,1 1 0,-1-1 1,0 0-1,1 1 0,-1 0 0,1-1 1,0 1-1,3-1 0,6-3-7,-1 1 0,1 0 0,0 1 0,14-2 0,-10 5 11,0 1-1,0 0 1,0 1 0,0 1-1,0 0 1,-1 2 0,1-1-1,-1 2 1,19 9-1,41 13 37,-56-22 30,1-1-1,0-1 1,0-1 0,1 0 0,-1-2-1,31-1 1,-39-1-288,-1-1 0,0 0 1,1-1-1,-1 0 0,12-5 0,-12 2-964,1 0-1,-1 0 0,0-1 1,0 0-1,9-9 1,14-15-8304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55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303 254 7700,'6'-9'548,"1"0"0,-1 0 1,-1-1-1,1 1 1,-2-1-1,1-1 1,-2 1-1,1-1 0,-1 1 1,3-23-1,-6 29-483,0-1-1,0 1 0,0-1 1,0 1-1,-1 0 1,1-1-1,-1 1 0,0-1 1,-1 1-1,1 0 0,-1 0 1,0 0-1,0 0 0,0 0 1,0 0-1,-1 0 0,0 0 1,1 1-1,-1 0 1,-1-1-1,1 1 0,0 0 1,-1 1-1,1-1 0,-1 1 1,0-1-1,0 1 0,0 0 1,-6-2-1,2 1-33,-1 1 1,1 0-1,-1 0 0,0 0 1,0 1-1,0 0 0,0 1 1,0 0-1,0 1 0,0-1 1,1 2-1,-1-1 0,0 1 1,0 1-1,1-1 0,-1 2 1,1-1-1,0 1 0,0 0 1,1 1-1,-1 0 0,1 0 0,0 0 1,0 1-1,-7 8 0,8-8-26,-1 0 0,2 1-1,-1 0 1,1 1-1,0-1 1,1 1 0,-1 0-1,2 0 1,-1 0-1,1 0 1,0 1 0,1 0-1,0-1 1,0 1-1,1 0 1,0 0 0,1 0-1,0 0 1,0 0-1,1 0 1,0 0 0,0-1-1,1 1 1,0 0-1,4 9 1,0-6 0,0-1 0,1 1-1,1-1 1,0 0 0,0-1 0,1 0 0,0 0-1,1-1 1,0 0 0,15 11 0,-18-15-1,1 0 1,-1 0-1,1-1 0,0 1 1,0-2-1,1 1 1,-1-1-1,1-1 1,-1 1-1,1-2 0,0 1 1,0-1-1,0 0 1,0-1-1,0 0 1,13-2-1,-19 1-2,0 0 0,0 0 0,0-1 0,0 1 0,0-1 0,0 0 0,0 0 0,-1 0-1,1 0 1,-1 0 0,1-1 0,-1 1 0,0-1 0,0 1 0,0-1 0,0 0 0,-1 0 0,1 0 0,-1 0 0,0 0 0,1 0 0,-1 0 0,-1-1 0,1 1 0,0 0-1,-1-6 1,3-12 20,-2 0-1,-1 0 0,-2-25 1,0 17 37,1 8 172,1 1 0,1-1 0,1 1 0,0 0-1,10-36 1,-14 65-59,1 0 1,0 1-1,0-1 0,1 15 0,0 5-14,6 345 906,2-274-1058,-5 1 1,-19 186-1,13-272-157,2-12 40,0 1 0,1-1 0,-1 1 0,1 0 0,-1-1 0,1 1-1,0 0 1,0-1 0,2 6 0,6-12-894,7-16-5309,-14 17 5464,15-19-10112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56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 56 9588,'1'-4'440,"0"1"-1,1-1 1,-1 1-1,0-1 1,0 0-1,-1 0 1,1 1-1,-1-1 1,0 0 0,0-4-1,0 8-393,0-1 0,0 1 0,0-1 1,-1 1-1,1-1 0,0 1 0,0-1 0,0 1 0,0-1 0,0 1 0,-1 0 0,1-1 1,0 1-1,0-1 0,-1 1 0,1 0 0,0-1 0,-1 1 0,1 0 0,0-1 0,-1 1 1,1 0-1,0 0 0,-1-1 0,1 1 0,-1 0 0,1 0 0,0-1 0,-1 1 0,0 0 1,0 0-20,-1 1 1,1-1-1,-1 1 1,1-1-1,0 1 1,-1-1-1,1 1 1,0 0-1,0 0 1,-1-1-1,1 1 1,0 0-1,0 0 1,0 0-1,-1 2 1,-11 11 121,2 0 0,0 1-1,1 0 1,0 0 0,1 1 0,1 1 0,1-1 0,0 1-1,1 1 1,-7 32 0,7-18-19,1 0-1,2 0 1,1 0-1,2 1 1,4 41-1,-2-58-101,0 1-1,1-1 1,1 0-1,1 0 1,1 0-1,0-1 1,0 1-1,2-1 1,0-1-1,0 0 1,2 0-1,0 0 1,0-1-1,24 21 0,-20-21-373,0-2-1,1 0 0,0-1 0,1 0 0,24 10 1,-19-12-1262,0 0 0,1-1 0,0-1 0,31 4 0,6-5-7375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35.5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267 305 9684,'5'-21'1242,"0"-1"0,-1 1-1,-2-1 1,1-36 0,-3 49-1161,-1 0 1,1 0 0,-2 0 0,1 0-1,-1 0 1,0 0 0,-1 0 0,0 0-1,-1 1 1,1-1 0,-2 1 0,1 0-1,-10-12 1,12 18-64,0 0 0,0-1 0,0 1 0,-1 0 0,1 0 0,0 1-1,-1-1 1,0 0 0,1 1 0,-1-1 0,0 1 0,0 0 0,0 0 0,0 0 0,0 1 0,0-1 0,0 1-1,0-1 1,-6 1 0,4 1-10,1 0 0,-1 0 0,0 0 0,0 1 0,0-1 0,1 1 0,-1 1 0,1-1 0,-1 1 0,1-1 0,-5 5 0,-2 3-12,0 0 1,0 1-1,1 0 0,1 0 0,0 1 1,0 0-1,-8 18 0,10-16 3,1 1 1,1 0-1,1 1 0,0-1 0,1 1 0,0-1 0,1 1 0,1 0 0,1 0 1,1 21-1,0-28-3,0 1 1,0-1-1,1 1 1,0-1 0,1 1-1,0-1 1,0 0-1,1 0 1,0-1-1,0 1 1,1-1 0,1 0-1,-1 0 1,1 0-1,0-1 1,1 0-1,0 0 1,9 7 0,-14-13 1,0 1 0,0-1-1,-1 0 1,1 0 0,0 0 0,0 0 0,0 0 0,1-1 0,-1 1 0,0-1 0,0 1 0,0-1 0,0 0 0,1 0 0,-1 1 0,0-2 0,0 1 0,0 0 0,0 0 0,1-1 0,-1 1 0,2-2 0,0 0 2,-1 1 0,0-2 0,0 1 0,0 0 0,0-1 0,-1 1 0,1-1 1,-1 0-1,1 1 0,-1-2 0,0 1 0,2-3 0,5-13 35,-1 0 0,0 0-1,8-37 1,-12 43 2,10-39 149,2-6 569,37-94 1,-48 150-593,-3 13-119,0 18-32,-2 84 48,4 212 362,1-245-793,3-1 1,20 83-1,-28-161 104,11 36-232,-2-23-1792,-9-14 2114,0 0 0,0 1 0,1-1 1,-1 0-1,0 0 0,0 0 0,1 0 1,-1 0-1,0 1 0,0-1 0,1 0 1,-1 0-1,0 0 0,1 0 0,-1 0 0,0 0 1,1 0-1,-1 0 0,0 0 0,0 0 1,1 0-1,-1 0 0,0 0 0,1-1 1,-1 1-1,0 0 0,0 0 0,1 0 1,-1 0-1,0 0 0,1-1 0,-1 1 1,0 0-1,0 0 0,0 0 0,1-1 1,-1 1-1,0 0 0,10-14-8659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56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9444,'6'2'7496,"23"6"-6004,43 8-1652,5-14 384,28 3-110,-95-4-111,0 1 1,0 0-1,0 0 1,0 1-1,0 1 1,0-1-1,12 8 1,-21-11 2,0 1 0,0 0 0,0 0-1,0 0 1,0 0 0,0 0 0,0 0 0,0 0 0,-1 0 0,1 0 0,0 0 0,-1 0-1,1 1 1,-1-1 0,1 0 0,-1 0 0,0 1 0,1-1 0,-1 0 0,0 1 0,0-1 0,0 0-1,0 0 1,0 1 0,0-1 0,0 0 0,0 1 0,-1-1 0,1 0 0,0 1 0,-1-1-1,1 0 1,-1 0 0,0 0 0,1 1 0,-1-1 0,0 0 0,0 0 0,1 0 0,-1 0 0,0 0-1,0 0 1,-2 0 0,-6 10 74,-1-1 0,-1 0 0,-13 10 0,13-12-3,-35 30 174,28-26-176,1 1-1,1 1 0,0 1 1,1 0-1,0 1 0,1 0 1,1 1-1,-17 29 1,29-44-73,0 0 0,0 0 0,0 0 0,0 0 0,0 1 0,1-1 0,-1 0 0,1 0 0,-1 0 0,1 1 0,0-1 1,0 0-1,0 0 0,0 0 0,1 1 0,-1-1 0,0 0 0,1 0 0,0 0 0,-1 0 0,1 1 0,0-1 0,0 0 0,0 0 1,0-1-1,1 1 0,-1 0 0,0 0 0,1-1 0,-1 1 0,1 0 0,0-1 0,-1 0 0,1 1 0,0-1 0,0 0 0,0 0 1,0 0-1,0 0 0,0 0 0,0 0 0,0-1 0,5 1 0,8 3-34,1-1 1,0 0-1,-1-1 1,31-1-1,-3-2-282,0-1-1,58-12 1,-9-11-1996,-74 19-319,-1-1-1,31-19 1,-19 5-6362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56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20 9588,'0'-1'172,"0"0"0,0 0 0,0 1 0,0-1 0,0 0 0,1 0 0,-1 1 0,0-1 0,0 0 0,0 1 0,1-1 0,-1 0 0,0 1 0,1-1 0,-1 0 0,0 1 0,1-1 0,-1 0 0,1 1 0,-1-1 0,1 1 0,-1-1 0,1 1 0,0-1 0,-1 1 0,1 0 0,-1-1 0,1 1 0,0 0 0,0-1 0,1 1 0,28 3 1306,-21 0-1348,-1 0-1,1 1 1,-1 0 0,13 8 0,-12-3-27,0 0 1,0 0-1,-1 1 1,0 0-1,-1 0 1,0 1 0,-1 0-1,0 0 1,0 0-1,-2 1 1,1 0 0,-1 0-1,-1 0 1,0 1-1,-1-1 1,1 19 0,-1-7-36,-1 0 0,-1 1 1,-2-1-1,0 0 0,-1 0 1,-2 0-1,-12 39 0,10-42 14,-2-1-1,0 1 1,-1-1 0,-1-1-1,-27 35 1,29-43-571,0-1 1,-1 0-1,-1 0 1,-14 10-1,17-14-961,-1-1 0,0 0 1,0 0-1,-1-1 0,0 0 0,-14 3 1,8-4-5960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57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88 8628,'-24'-88'7953,"31"115"-7214,-2 1 0,0-1 1,1 43-1,-4-42-420,1 47 113,-7 79 0,0-102-799,3-1-1,1 1 1,3 0-1,13 69 0,2-68-2330,2-22-4411,-5-16-1951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57.7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75 9236,'19'-11'876,"0"0"0,1 1 0,0 1 1,1 1-1,42-10 0,-54 15-792,1 1 1,0 1-1,0 0 1,1 0-1,-1 1 1,0 1-1,0-1 1,0 1-1,0 1 1,0 0-1,-1 1 1,1-1-1,0 2 1,-1-1-1,12 8 1,-19-10-54,-1-1 0,1 1 0,0 0 0,-1 1 0,1-1 0,-1 0 1,1 0-1,-1 1 0,0-1 0,1 0 0,-1 1 0,0 0 0,0-1 0,0 1 1,0 0-1,-1-1 0,1 1 0,0 0 0,-1 0 0,1 0 0,-1-1 1,1 5-1,-1-3-5,-1-1 0,1 1 0,-1 0 0,0-1 0,0 1 0,0-1 0,0 1 0,0-1 0,-1 1 0,1-1 0,-1 0 0,1 0-1,-1 0 1,-2 3 0,-4 2 12,0 0 0,0 0 0,-1-1 0,0 0 0,0 0 0,0-1-1,-10 4 1,-1-2-29,-1 0 0,1-2 0,-1-1 0,1 0 0,-1-2 0,0 0 0,0-2 0,-1 0 0,1-1 0,-24-4 0,45 5-34,-1 0 1,0 0-1,0 0 1,0 0-1,0-1 1,0 1-1,0 0 1,0 0-1,0-1 1,0 1-1,0 0 1,1-1-1,-1 1 1,0-1-1,0 1 1,0-1-1,1 1 1,-1-1-1,0 0 1,0 1-1,1-1 1,-1 0-1,1 1 1,-1-1-1,1 0 1,-1 0-1,1 0 1,-1 0-1,1 1 1,0-1-1,-1 0 1,1 0-1,0 0 1,0 0-1,0-2 1,0 2-36,1-1 0,-1 1 1,1-1-1,0 1 0,0-1 1,0 1-1,0 0 0,0-1 1,0 1-1,0 0 0,0 0 1,0 0-1,0-1 0,1 1 1,-1 1-1,1-1 0,-1 0 1,0 0-1,3-1 0,13-4-378,-1 1-1,1 0 1,-1 1-1,1 0 0,1 2 1,22-2-1,108 6-4753,-114 0 3356,36 1-3326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58.0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713 185 6579,'2'-5'344,"-1"1"1,1-1-1,-1 1 0,-1-1 0,1 0 1,0 1-1,-1-1 0,0 0 1,0 1-1,-1-1 0,1 0 1,-1 1-1,0-1 0,0 1 0,0-1 1,-1 1-1,-3-6 0,2 3-105,-1 1-1,0 1 0,0-1 0,0 0 1,-1 1-1,0 0 0,0 0 0,-1 1 0,1-1 1,-12-6-1,9 7-146,0-1-1,0 1 1,0 1-1,0 0 1,0 0 0,-1 0-1,0 1 1,1 0-1,-1 1 1,0 0 0,0 0-1,1 1 1,-1 0 0,0 1-1,0 0 1,0 0-1,1 1 1,-1 0 0,-8 3-1,12-2-79,0-1 0,1 1 0,-1 0 0,1 0 0,0 0 0,-1 0 0,1 1 0,1 0 0,-1 0 0,1 0 0,-1 0 0,1 1 0,0-1 0,1 1 0,-1 0 0,1-1 0,0 1 0,0 0 0,0 1 0,1-1 0,0 0 0,0 0 0,0 1 0,1-1 0,-1 0 0,1 1 0,1-1 0,-1 0 0,1 1 0,0-1 0,1 6 0,1-2-25,-1 0 1,1 0-1,1 0 0,0-1 0,0 1 0,0-1 0,1 0 0,1 0 1,-1 0-1,1-1 0,0 0 0,1 0 0,0 0 0,0-1 0,0 0 0,17 9 1,-16-11-44,-1 0 1,1-1 0,0 0 0,1-1 0,-1 0 0,0 0-1,1-1 1,-1 0 0,1 0 0,-1-1 0,1 0-1,13-2 1,-18 1 45,1 0 0,0 0 0,-1 0 1,0-1-1,1 1 0,-1-1 0,0 0 0,0-1 0,0 1 0,0-1 0,-1 1 0,1-1 0,0 0 0,-1-1 0,0 1 0,0 0 0,0-1 0,0 0 0,-1 0 1,1 0-1,-1 0 0,0 0 0,0 0 0,1-7 0,1-3 141,-2 0 1,0 0 0,-1 0-1,0-15 1,-1 15 232,1 0 1,0 0-1,6-24 1,1 92 155,-8-53-520,20 218 292,-18-170-97,-3 0 1,-9 76-1,6-102-109,-1 1 0,0-1 0,-2 0 0,-1-1 0,-1 1 0,-22 39 0,22-46-55,-2-1-1,0-1 1,-1 0 0,0 0 0,-1-1 0,-1-1 0,0 0 0,0-1-1,-1 0 1,-20 10 0,18-13-21,-1 0 0,0 0 1,-1-2-1,0-1 0,0 0 0,0-1 0,0-1 0,-1-1 0,1 0 0,-40-4 1,43 1-416,0 0 1,1-2 0,-1 0 0,0-1 0,1 0 0,0-2 0,0 1-1,1-2 1,-1 0 0,1-1 0,1 0 0,-1-1 0,-21-19 0,7-8-5324,11-2-3866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59.0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301 243 7892,'2'-8'518,"0"1"1,0 0-1,-1 0 1,0-1 0,0 1-1,-1 0 1,1-1-1,-2 1 1,1-1 0,-3-10-1,1 8-282,-1 0 0,1 1 0,-2 0-1,1 0 1,-1 0 0,-1 0 0,0 1 0,-5-9-1,7 12-196,0 1-1,0 0 1,-1 0 0,1 0-1,-1 0 1,0 0-1,0 1 1,0-1-1,0 1 1,-1 0-1,0 1 1,1-1 0,-1 1-1,0 0 1,0 0-1,0 0 1,0 1-1,0-1 1,0 1-1,-1 1 1,1-1 0,0 1-1,-1 0 1,1 0-1,0 0 1,-1 1-1,1 0 1,0 0-1,0 0 1,0 1-1,0-1 1,0 1 0,-7 4-1,4-1 1,1 1 0,0 0 0,0 0 0,0 0 0,1 1 0,0 0 0,0 0 0,1 0 1,0 1-1,0 0 0,1 0 0,0 0 0,0 0 0,1 1 0,0 0 0,-4 16 0,4-11-8,0 1 0,1 0 1,1-1-1,0 1 0,1 0 1,1 0-1,0-1 0,1 1 0,7 26 1,-6-31-27,2 1 0,0-1 0,0 0 0,0-1 1,1 1-1,1-1 0,0 0 0,0-1 0,1 0 0,-1 0 1,2 0-1,13 9 0,-19-15-10,1 1 1,-1-1-1,1 0 1,0 0-1,0 0 1,0 0-1,0 0 1,0-1-1,0 0 1,0 0-1,1 0 1,-1-1-1,0 1 1,0-1-1,1 0 1,-1 0-1,0-1 1,1 1-1,-1-1 1,0 0-1,0 0 1,1 0-1,-1-1 1,0 1-1,0-1 1,-1 0-1,1 0 1,0 0-1,-1-1 0,1 0 1,-1 1-1,0-1 1,0 0-1,5-6 1,-2 0 2,0 0 0,-1 0 1,0 0-1,-1 0 0,0-1 1,0 0-1,-1 0 0,0 0 0,-1 0 1,0 0-1,0-13 0,1-20 173,-3-55-1,0 89-122,-2-17 155,1-25 624,9 132-77,-13 192 306,0-163-1052,5 0-1,25 203 1,-24-306-122,0 1 0,1 0 0,0 0 0,1-1 1,0 1-1,6 10 0,-9-17 17,1 0 0,-1 0 0,1 0 0,0 0 0,0 0 0,0-1 1,-1 1-1,1 0 0,0 0 0,0-1 0,0 1 0,0 0 0,0-1 0,0 1 0,0-1 0,1 0 1,-1 1-1,0-1 0,0 0 0,2 1 0,-1-2-359,0 1-1,0 0 1,-1-1-1,1 1 1,0-1 0,0 0-1,0 0 1,0 1-1,-1-1 1,1 0 0,0-1-1,-1 1 1,1 0 0,-1 0-1,1-1 1,1-1-1,13-16-9882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59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44 9332,'10'-36'4730,"-13"29"-2647,-12 21-1634,-4 12-172,2 1 1,1 1-1,1 0 0,2 1 0,1 0 0,1 1 0,1 1 1,-8 46-1,14-53-201,1 0 0,0 0 0,2 0 0,1 0 0,1 1 0,2-1 0,0 0 0,1 0 0,13 40 0,-13-51-281,1-1 0,0 1 0,2-1 0,-1 0 0,1-1 1,1 1-1,0-1 0,0-1 0,1 1 0,1-2 0,-1 1 0,2-1 1,-1-1-1,1 0 0,1 0 0,-1-1 0,1-1 0,24 10 1,-28-13-689,0-1 1,0 0 0,0 0 0,0 0-1,0-1 1,1-1 0,-1 1 0,9-2-1,22-6-7017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5:59.8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 8900,'-11'2'5711,"8"9"-3768,3-9-1890,0 0 1,0 0 0,1 0 0,-1 0 0,1 0 0,-1 0 0,1 0-1,0 0 1,0-1 0,0 1 0,2 3 0,2-1 0,0 0 1,0-1-1,0 1 0,1-1 1,-1-1-1,1 1 1,0-1-1,0 0 0,0 0 1,0 0-1,7 0 1,74 7 211,-59-7-187,46 2 59,-39-3-75,-1 1-1,66 14 0,-99-16-59,-1 0 1,0 0-1,1 0 1,-1 0-1,0 0 0,0 0 1,1 1-1,-1-1 0,0 0 1,1 0-1,-1 0 0,0 0 1,0 0-1,1 1 0,-1-1 1,0 0-1,0 0 0,1 0 1,-1 1-1,0-1 0,0 0 1,0 0-1,1 1 0,-1-1 1,0 0-1,0 1 0,0-1 1,0 0-1,0 1 0,0-1 1,0 0-1,0 0 0,0 1 1,0-1-1,0 0 0,0 1 1,0-1-1,0 1 0,-9 13 119,-26 13 118,31-23-188,-52 33 310,29-21-164,2 1-1,-33 30 0,52-42-173,0 1-1,1-1 1,0 1-1,0 0 1,0 1-1,1-1 1,0 1 0,0 0-1,1 0 1,0 0-1,0 1 1,1-1 0,0 1-1,-2 11 1,3-16-22,1 0 1,0-1-1,0 1 1,0 0-1,1 0 1,-1 0-1,0 0 1,1-1-1,0 1 1,0 0-1,0-1 1,0 1-1,0 0 1,0-1-1,1 1 1,-1-1 0,1 0-1,0 1 1,-1-1-1,4 3 1,0-2-20,-1 1 1,1-1 0,0 0 0,0-1-1,0 1 1,0-1 0,1 0-1,-1 0 1,10 2 0,6-1-240,1 0 0,-1-2 0,1 0 0,28-3 0,-27 0-678,-1-1 0,28-8 0,11-9-5637,-14-1-3025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6:00.1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2 10469,'1'-2'4423,"10"8"-3398,15 11-844,-16-6-6,0 1 0,-1 1-1,0 0 1,-1 0 0,0 0 0,-1 1 0,-1 1-1,0-1 1,-1 1 0,0 0 0,-2 0 0,1 0-1,-2 0 1,0 1 0,-1-1 0,-1 1 0,-1 21 0,-2-1-101,-1-1 1,-2 0 0,-1-1 0,-1 0 0,-2 0 0,-24 53 0,20-59-419,-1 0-1,-2-1 1,0-1 0,-27 30-1,-12 6-8311,34-40-719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6:00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2392 0 7443,'-1'1'247,"0"0"0,0 0 0,0 0 0,0 0 0,0 0-1,0 0 1,0-1 0,0 1 0,-1 0 0,1-1 0,0 1-1,0-1 1,-1 0 0,1 1 0,0-1 0,0 0 0,-1 1-1,-1-1 1,-33 6 215,30-5-91,-157 17 1384,-216-5 1,235-11-1201,-961 30 1856,747-20-2392,309-9-109,31-1-88,1-1 1,-1 0-1,1-1 1,-1-1-1,-21-4 1,39 5 31,0-1 0,0 1 0,0 0 0,1 0 0,-1 0 0,0 0 0,0 0 0,0 0 0,1 0 0,-1 0 0,0-1 0,1 1-584,-1-1 584,0 1 0,0 0 0,0 0 0,0 0 0,0-1 0,0 1 0,0 0 0,0 0 0,1-1 0,-1 1 0,0 0 0,0 0 0,0 0 1,0-1-1,0 1 0,0 0 0,0 0 0,-1-1 0,1 1 0,0 0 0,0 0 0,0 0 0,0-1 0,0 1 0,0 0 0,0 0 0,0 0 0,0-1 0,-1 1 0,1 0 0,-1-1-584,1 1 584,0 0 0,0 0 0,-1 0 0,18-5-9824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35.9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284 109 8180,'22'-47'3633,"-20"45"-3514,-1-1 1,0 0 0,0 0 0,-1 0-1,1 1 1,0-1 0,-1 0 0,0 0 0,0 0-1,0 0 1,0 0 0,0 0 0,-1 0-1,1 0 1,-2-4 0,1 6-85,0 0 0,0 0 0,-1 0 0,1 0 0,0 0-1,-1 0 1,1 1 0,0-1 0,-1 0 0,1 1 0,-1-1 0,1 1 0,-1 0 0,1-1 0,-1 1 0,1 0 0,-1 0-1,0 0 1,1 0 0,-1 0 0,1 0 0,-1 0 0,1 1 0,-1-1 0,1 1 0,-1-1 0,1 1 0,-1-1-1,1 1 1,-2 1 0,-46 23 310,31-14-226,1 1-1,0 1 1,1 1-1,1 0 1,0 1 0,1 1-1,1 0 1,0 1-1,1 0 1,1 1-1,0 1 1,-9 24-1,15-32-80,1 2-1,1-1 0,-1 0 1,2 1-1,0-1 1,1 1-1,0 0 0,1 0 1,0-1-1,1 1 1,0 0-1,1 0 0,1-1 1,0 0-1,0 1 1,1-1-1,1 0 0,0-1 1,1 1-1,0-1 1,11 16-1,-10-18-12,0 0 0,1-1 0,-1 0 0,2 0 0,-1-1 0,1 1 0,0-2 0,1 0 0,-1 0 0,13 5 0,-14-8-279,-1 0-1,0 0 1,1-1-1,0-1 1,0 1 0,12 0-1,-14-2-594,0 0 1,0-1-1,1 1 0,-1-1 0,0-1 0,0 1 0,0-1 0,11-4 1,3-5-7511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6:02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89 8980,'2'-30'3795,"-1"23"-2984,0 1 0,0-1 1,-1 0-1,0 1 0,0-1 1,-3-12-1,-6 70 667,-26 154-884,18-117-625,-12 170-1,34-177-731,-5-78 445,0 1-1,1 0 0,0-1 1,0 1-1,0 0 1,0-1-1,0 1 0,1-1 1,-1 1-1,1-1 0,0 0 1,0 0-1,1 0 0,-1 0 1,0 0-1,1 0 1,0 0-1,5 3 0,2-5-4883,1-8-3226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6:03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7 375 8948,'-3'-32'1421,"0"0"0,3-1 0,4-45 0,-3 65-1289,1 1-1,1-1 1,0 1-1,0-1 1,1 1-1,1 0 1,0 1-1,0-1 1,2 1-1,-1 0 1,15-18-1,-17 26-98,-1-1 0,1 0 0,1 1-1,-1 0 1,0 0 0,1 0 0,0 1 0,-1-1-1,1 1 1,0 0 0,0 1 0,0-1 0,0 1-1,1 0 1,-1 0 0,0 1 0,1-1 0,-1 1 0,0 0-1,1 1 1,-1-1 0,0 1 0,0 0 0,0 0-1,1 1 1,-1 0 0,0 0 0,-1 0 0,9 5-1,-1-1-5,-1 0-1,0 1 1,-1 1-1,1 0 1,-2 0-1,1 1 1,-1 0-1,0 1 1,-1 0-1,0 0 1,8 15-1,-10-14-14,-1 0 1,1 0-1,-2 1 0,0 0 1,0-1-1,-1 1 0,-1 1 1,0-1-1,0 0 0,-1 0 1,-1 1-1,0-1 0,-1 1 1,0-1-1,-1 0 0,0 0 1,-1 0-1,-1 0 0,1 0 1,-2-1-1,0 1 0,0-1 1,-1 0-1,0 0 1,-1-1-1,0 0 0,-1 0 1,0-1-1,-1 0 0,0 0 1,-17 12-1,6-8-126,0 0 0,-1-2-1,-1 0 1,0-2 0,0 0 0,-1-2 0,0 0 0,-36 5 0,58-12 34,0 1-1,0-1 1,-1 0 0,1 0 0,0 0-1,0 0 1,0 0 0,0 0 0,0-1 0,0 1-1,0 0 1,0 0 0,0-1 0,0 1-1,0-1 1,0 1 0,0-1 0,0 1 0,0-1-1,0 1 1,0-1 0,0-1 0,0 1-214,1 0 0,0 0 0,-1 0 0,1 1 0,0-1 1,0 0-1,0 0 0,-1 0 0,1 0 0,0 0 0,0 0 1,1 0-1,-1 0 0,0 0 0,0 0 0,0 0 0,1 0 0,-1 0 1,0 0-1,1 0 0,-1 0 0,1 0 0,0-1 0,11-14-7672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6:03.5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201 34 8132,'0'-2'224,"0"1"0,0-1 0,-1 1 0,1 0 0,0-1 0,0 1 0,-1-1 0,1 1 0,0 0 0,-1-1 1,0 1-1,1 0 0,-1-1 0,0 1 0,1 0 0,-1 0 0,0 0 0,0 0 0,0 0 0,0 0 0,0 0 0,0 0 0,-1 0 1,1 0-1,-2 0 0,1 0-111,0 1 0,0 0 1,0 0-1,0 0 0,0 0 1,0 0-1,0 0 0,0 1 0,0-1 1,1 1-1,-1-1 0,0 1 1,0 0-1,0 0 0,-3 1 0,-3 4 4,-1-1-1,1 1 0,0 1 0,1-1 0,-1 2 0,-7 9 1,4-1 34,0 1 1,1 1-1,1 0 1,1 0-1,1 1 1,0 0-1,1 0 1,2 1-1,0-1 1,0 1-1,2 0 1,1 0-1,1 39 1,1-43-183,0 0 0,1 1 0,1-1 0,1 0 1,0 0-1,0-1 0,2 1 0,0-1 0,1 0 0,0-1 1,2 1-1,-1-2 0,2 1 0,-1-1 0,2 0 0,0-1 0,19 16 1,19 0-210,5-14-7169,-18-11-3076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6:03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1 126 8740,'-1'-5'375,"1"0"-1,0 0 1,0 0 0,1 0-1,-1 0 1,1 1 0,0-1-1,0 0 1,0 0 0,1 1-1,0-1 1,0 1 0,0-1-1,0 1 1,4-5 0,-3 6-303,0-1-1,0 0 1,0 1 0,1 0 0,-1 0 0,1 0-1,0 0 1,0 0 0,0 1 0,0-1 0,1 1 0,-1 0-1,0 1 1,1-1 0,0 1 0,-1 0 0,1 0-1,0 0 1,-1 1 0,1-1 0,0 1 0,0 1 0,-1-1-1,9 2 1,-8 0-40,1-1 1,-1 2-1,0-1 0,0 1 0,0 0 0,0 0 0,0 0 1,-1 0-1,1 1 0,-1 0 0,0 0 0,0 0 1,-1 0-1,1 1 0,-1 0 0,0-1 0,0 1 0,0 0 1,-1 1-1,0-1 0,0 0 0,2 8 0,1 6 3,0 1 0,-1-1 0,-1 1 0,-1-1 0,0 24 0,-3-26-12,0 1 1,-6 30-1,6-42-13,0 0-1,-1 0 1,1-1 0,-1 1-1,-1-1 1,1 1-1,-1-1 1,0 0-1,0 0 1,-1 0 0,1 0-1,-5 3 1,8-8-8,0 0 1,0-1 0,0 1-1,0-1 1,0 1 0,0-1-1,0 1 1,0 0-1,0-1 1,0 1 0,0-1-1,0 1 1,-1-1 0,1 1-1,0 0 1,0-1-1,0 1 1,0 0 0,-1-1-1,1 1 1,0-1 0,-1 1-1,1 0 1,0 0-1,0-1 1,-1 1 0,1 0-1,-1-1 1,1 1 0,0 0-1,-1 0 1,1 0-1,0 0 1,-1-1 0,1 1-1,-1 0 1,1 0 0,-1 0-1,1 0 1,0 0-1,-1 0 1,1 0 0,-1 0-1,1 0 1,-1 0 0,1 0-1,0 0 1,-1 0-1,1 0 1,-1 1 0,1-1-1,0 0 1,-1 0 0,1 0-1,-1 1 1,1-1 0,0 0-1,-1 0 1,1 1-1,0-1 1,0 0 0,-1 1-1,1-1 1,0 0 0,-1 1-1,8-35 44,44-75-65,-33 77 87,-3-2 0,0 1 0,11-44 0,-19 35 743,-7 39-441,-1 5-44,-3 23-24,1 0-189,1 0-1,1 1 1,1 0 0,1-1 0,1 1 0,7 25-1,-8-40-177,2-1 0,-1 0 0,2 0 0,-1 0-1,1 0 1,1 0 0,0-1 0,0 0 0,1 0-1,0 0 1,0-1 0,1 1 0,0-2-1,1 1 1,-1-1 0,1 0 0,11 7 0,-14-12-168,0 0 1,0 0 0,1 0 0,-1 0-1,1-1 1,-1 0 0,0 0-1,1 0 1,6-1 0,29-1-4793,-28 1 2333,22-3-6824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6:04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 0 10485,'1'0'206,"-1"1"-1,0-1 1,0 1 0,1-1 0,-1 0 0,0 1 0,0-1-1,1 1 1,-1-1 0,0 0 0,0 1 0,0-1 0,0 1-1,0-1 1,0 1 0,0-1 0,0 1 0,0-1 0,0 1-1,0-1 1,0 1 0,0-1 0,0 0 0,0 1-1,0-1 1,-1 1 0,1-1 0,0 1 0,0-1 0,0 0-1,-1 1 1,-15 15 1462,-19 7-1747,34-23 246,-16 6-832,24-17 0,29-17 218,-34 27 443,1-1-1,0 1 1,1 0-1,-1 0 1,0 0-1,0 1 1,0-1-1,1 1 1,-1 0-1,0-1 1,0 2-1,1-1 0,-1 0 1,0 1-1,0-1 1,1 1-1,-1 0 1,4 1-1,-5 0 14,0-1 1,0 1-1,0 0 0,0-1 0,-1 1 0,1 0 0,0 0 1,-1 0-1,1 0 0,-1 1 0,0-1 0,0 0 0,0 0 0,0 1 1,0-1-1,0 1 0,-1-1 0,1 5 0,0 1 24,-1 1-1,0-1 1,0 1-1,-1-1 0,0 1 1,0-1-1,-1 1 1,0-1-1,0 0 1,-1 0-1,0 0 1,-8 13-1,-4 3 178,-1-2 0,-1 0 0,-29 29 0,-14-1-2037,50-43-503,-1 0 0,0-1 1,-21 8-1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6:04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7716,'5'-6'8014,"13"4"-5518,28 1-3957,-31 1 2240,80-2-684,132-6 10,-207 6 87,-22 2 220,-33 9-55,14 2-314,1 2 1,0 0 0,1 2 0,0 0 0,2 0 0,-1 2-1,2 0 1,0 1 0,2 1 0,0 0 0,1 1 0,0 1-1,-10 25 1,22-44-31,0 0 0,-1 1 0,2-1 0,-1 1 0,0 0 0,0-1-1,1 1 1,-1 0 0,1 0 0,0-1 0,0 1 0,0 0 0,0-1 0,1 1 0,-1 0-1,1 0 1,-1-1 0,1 1 0,0-1 0,0 1 0,2 2 0,-1-2-6,0 0 1,1 0-1,0-1 1,-1 0-1,1 1 1,0-1-1,0 0 1,0 0-1,0-1 1,1 1-1,-1-1 1,0 1-1,1-1 1,3 1-1,14 2-62,0-1-1,0-1 1,1 0-1,28-3 0,-41 1-6,24-1-594,-1-1-1,61-12 1,-72 8-2446,1 0 1,36-17-1,-27 7-4982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6:05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 10293,'3'1'461,"0"1"1,0-1 0,0 1 0,0 0-1,-1 0 1,1 0 0,-1 1-1,1-1 1,-1 0 0,3 5 0,18 35 1059,-16-21-1185,-1 1 0,4 23 1,-2-2 67,-2 1 1,-2 0-1,-2 0 1,-4 53 0,0-78-491,0-1 0,0 1 0,-2-1 0,0 0 0,-1 0 1,-1 0-1,-1 0 0,0-1 0,-2 0 0,0-1 0,0 0 0,-19 23 1,2-14-1689,5-12-5891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6:48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211 1127 4514,'-8'-67'2760,"6"57"-2420,0 0-1,1-1 1,0 1-1,0-1 1,1 0-1,1 1 1,0-1 0,2-11-1,6-5-139,2 1 0,0 0 0,2 1 0,0 0 0,2 1 0,1 1 0,1 0 0,1 1 0,29-28 0,16-10-236,122-89 1,66-27 46,-185 135-8,0 3-1,73-29 1,-76 46 8,0 1 0,116-18 0,-46 12 1,-29 7-3,1 5 1,1 4-1,177 6 0,-70 7 26,320 13-6,-443-5-27,151 40-1,59 8 10,-190-41-11,-1 5 0,113 38 0,-90-22 0,-1 3 0,-2 6 0,159 83 0,-190-85-3,63 31-5,-135-63 7,-1 2-1,-1 0 1,43 39 0,-29-19 1,111 97 0,-131-121-2,-1 2 0,0-1 1,-1 2-1,-1 0 1,0 1-1,-1 1 0,0 0 1,-2 1-1,12 21 1,-17-27-3,1 0 0,0 0 0,0-1 1,2 0-1,15 15 0,-14-15-5,0 0-1,-1 0 0,17 27 0,-22-27 3,0 0 0,-1 0 0,0 0 0,2 14 0,-3-13 1,0 0-1,1 0 1,0-1 0,7 12 0,50 76 11,-36-61-2,-1 0 1,23 54 0,-28-37-38,-2 0 0,-3 1 0,9 65 1,-7-36 13,-8-45 30,2-2-1,1 1 1,2-2 0,2 1 0,37 67 0,-46-97-18,-1 0 0,0 1 0,0 0 0,-1 0 0,0 0 0,-1 1 0,0-1 1,0 1-1,-1 0 0,0 0 0,-1 0 0,0 0 0,-1 0 0,0 0 0,-1 0 0,1 0 1,-2-1-1,0 1 0,0 0 0,0 0 0,-7 14 0,-12 27 4,-3 10 19,-20 75 1,38-113-7,2 0 1,0 1 0,2-1-1,1 1 1,0 0-1,6 45 1,14 21-9,-12-64-4,-2 0 0,4 47-1,-8-64 4,-2 0-1,1 1 0,-1-1 1,-1 0-1,1 0 0,-1 0 1,-1 0-1,0 0 0,0-1 1,-1 1-1,-9 15 1,-28 34 54,-84 93 0,76-96-34,8-11 9,-63 50 1,53-49 7,10-11 75,-2-2 0,-49 29 0,17-21 133,-93 37 1,73-36-209,-299 144 72,340-163-98,0-3-1,-77 17 0,-120 11 24,197-37-32,-439 45 33,405-51-20,0-4 0,-163-21 0,224 18-15,-382-62-33,335 49 25,1-4 0,1-3 1,-100-46-1,-43-56 8,159 89 0,-1 2 0,-2 2 0,-62-23 0,-14 9 8,-123-50 19,101 29-8,95 43-8,2-2 1,1-3-1,-73-47 0,-260-220 306,374 279-285,1 0-1,0-1 0,1 0 1,1-2-1,1 0 1,-12-22-1,-59-136 205,13 25-145,47 106-84,-22-55-1,40 82-3,1 0 0,0 0 1,2-1-1,0 0 0,-1-39 0,4 25 13,-1 0-1,-2-1 1,-2 2 0,-1-1-1,-22-64 1,21 69-15,1-1 0,1 1 0,2-1 1,1 0-1,2 0 0,0-1 0,6-35 0,-3 23 1,-1 1 1,-11-85-1,-9 37-17,9 52-18,3-2-1,-4-47 1,11 73 16,0 0-1,1 0 1,0 0 0,1 0-1,1 1 1,0-1 0,1 1-1,1-1 1,11-23-1,-4 16-333,0 1 0,2 0 0,0 1 0,19-21 0,79-68-4726,-4 18-2273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6:54.3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728 1 4866,'0'0'125,"0"0"0,0 0 0,1 0 0,-1 1 0,0-1 0,0 0 0,0 0 0,1 0 0,-1 0 0,0 0 0,0 1 0,0-1 0,0 0 0,1 0 0,-1 0 0,0 1 0,0-1 0,0 0 0,0 0 0,0 0 0,0 1 0,0-1 0,0 0 0,0 0 0,0 1 0,0-1 0,0 0 0,0 0 0,0 1 0,0-1 0,0 0 0,0 0 0,0 1 0,0-1-1,0 0 1,0 0 0,0 0 0,0 1 0,0-1 0,0 0 0,-1 0 0,1 1 0,0-1 0,0 0 0,0 0 0,0 0 0,-1 0 0,1 1 0,0-1 0,0 0 0,0 0 0,-1 0 0,1 0 0,0 0 0,0 0 0,-1 1 0,-24 5 2349,-44-1-2424,59-4 523,-205 17 493,-168 3-817,359-24-704,29-3-1308,41-8-4187,-39 13 4797,29-8-5912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6:54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718 33 7363,'-14'-6'762,"0"0"-1,0 1 0,-1 1 0,0 1 0,0 0 1,0 0-1,-19 1 0,-113 5-836,80 0 762,4-1-674,-114 3 803,60 0-3742,107-3-1404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36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11205,'-3'0'4738,"10"2"-4322,10 1-223,4 0-97,11 0-64,8 1 32,7-4-64,6 2-160,3-4-161,0 2-591,0-1-1489,-7-5-1857,-7 0-4418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6:55.3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763 16 7459,'25'-10'4689,"-44"6"-2728,-46 3-1327,-147 14-269,-35 1 134,209-14-383,-6-1 72,0 2 0,-45 8 0,88-9-185,0 0 0,0 0 0,0 0-1,0 1 1,0-1 0,0 0-1,0 1 1,0-1 0,0 1-1,0-1 1,0 1 0,0 0-1,0-1 1,0 1 0,0 0 0,0 0-1,1-1 1,-1 1 0,0 0-1,1 0 1,-1 0 0,1 0-1,-1 0 1,0 2 0,0-1-1,1 1-1,0-1 1,-1 0 0,1 1 0,0 0-1,0-1 1,1 0 0,-1 1 0,0-1 0,2 6-1,4 7-2,0-1-1,0 1 0,10 13 0,-7-10 13,10 20 2,-3 0-1,-1 1 1,-2 1-1,13 62 1,-24-86-7,0-1 0,0 1 0,-2 0 0,0 0 0,0 0 0,-2-1 0,0 1 0,0 0 1,-2-1-1,0 0 0,-1 1 0,0-2 0,-1 1 0,-1-1 0,-9 16 0,-13 8 31,-15 26-2,41-59-35,0-1 1,1 1-1,0 0 1,0 0-1,0 0 1,0 0-1,1 0 1,0 0-1,0 0 1,1 0-1,-1 7 1,1-10-1,1 0 1,0 0 0,-1 0 0,1 0-1,0 0 1,0 0 0,0 0 0,1 0-1,-1 0 1,0-1 0,1 1-1,-1 0 1,1-1 0,-1 1 0,1-1-1,0 0 1,0 1 0,0-1 0,-1 0-1,1 0 1,0 0 0,0 0 0,1-1-1,2 2 1,55 11 31,-1-8 6,0-2 0,0-3 0,64-8-1,176-35-484,-216 23-702,-77 18-43,1-1-1,-1 1 1,1-2 0,-1 1 0,10-8 0,-4-1-6860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6:55.7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78 9604,'-1'-1'200,"0"1"-1,0-1 0,0 0 0,0 0 0,0 0 0,0 1 1,0-1-1,0 0 0,0 0 0,0 0 0,1 0 0,-1-1 1,0 1-1,1 0 0,-1 0 0,1 0 0,-1-1 0,1 1 1,-1 0-1,1 0 0,0-1 0,0 1 0,0-2 0,0 2-125,1 0 0,0 0 0,-1 0-1,1 0 1,0 0 0,0 1 0,0-1-1,0 0 1,0 1 0,0-1 0,0 0 0,0 1-1,0-1 1,0 1 0,0 0 0,0-1-1,0 1 1,1 0 0,-1 0 0,2-1-1,12 0-133,1 0-1,29 1 1,-35 1 425,79 1-483,112 0 657,-102-10-2922,-2-11-3867,-54 6-1639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6:56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374 194 7363,'2'-2'377,"0"-1"1,0 0-1,-1-1 0,1 1 0,-1 0 0,1 0 0,-1-1 0,0 1 0,-1 0 0,1-1 0,0 1 0,-1-1 0,0 1 1,0-1-1,0 1 0,-1-5 0,0 2-146,0 1 1,-1 0 0,0 0 0,0-1-1,0 1 1,-1 1 0,1-1-1,-1 0 1,-6-7 0,3 5-136,0 0 0,0 1 0,-1 0 0,0 0 0,0 1 0,0 0 0,-1 0 0,1 0 0,-1 1 0,0 0 0,-1 1 0,-13-4 0,13 5-92,0 0 1,0 2 0,0-1-1,-1 1 1,1 0 0,0 1-1,0 0 1,0 0 0,0 1-1,0 0 1,1 1 0,-1 0-1,0 0 1,1 1 0,0 0 0,0 1-1,0-1 1,1 2 0,-1-1-1,1 1 1,0 0 0,1 0-1,0 1 1,0 0 0,0 0-1,1 0 1,0 1 0,0 0-1,1 0 1,0 0 0,0 0-1,1 1 1,0 0 0,0-1-1,1 1 1,1 0 0,-1 0-1,1 0 1,1 0 0,0 1 0,0-1-1,1 0 1,0 0 0,0 0-1,1 0 1,0 0 0,1-1-1,5 13 1,-2-9-81,0 0 1,1 0-1,1-1 1,0 0-1,0 0 0,1-1 1,1 0-1,0-1 0,0 0 1,1 0-1,19 11 1,-23-16 16,-1 0 0,1-1 0,0 0 0,1 0 1,-1-1-1,0 0 0,1 0 0,-1-1 0,16 2 1,-18-4 38,0 1 1,0 0-1,0-1 1,0 0-1,0 0 0,-1-1 1,1 1-1,0-1 1,0 0-1,-1 0 1,1-1-1,-1 1 1,0-1-1,0 0 1,0 0-1,4-5 1,-1 1 50,-1-2 0,0 1 0,0-1 0,-1 0 0,0 0 0,-1 0 0,0-1 1,0 1-1,-1-1 0,-1 0 0,1 0 0,1-19 0,0-10 598,-3-75 0,-1 102-437,0-4 337,-1 0 0,-5-30 0,1 101-195,33 334-311,-1-43-182,-22-243-735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6:57.1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83 7059,'1'-2'192,"3"-1"339,-1 0 0,0-1 1,0 0-1,0 0 1,0 0-1,-1 0 1,1 0-1,-1-1 1,0 1-1,-1-1 1,1 1-1,-1-1 1,0 0-1,0 1 0,1-9 1,-2 12-509,0 1 0,0 0 0,0 0 0,0 0 0,0-1 0,0 1 0,0 0 0,0 0 0,-1 0 1,1 0-1,0-1 0,0 1 0,0 0 0,0 0 0,0 0 0,0-1 0,0 1 0,0 0 0,-1 0 0,1 0 0,0 0 0,0 0 0,0 0 0,0-1 1,-1 1-1,1 0 0,0 0 0,0 0 0,0 0 0,-1 0 0,1 0 0,0 0 0,0 0 0,0 0 0,0 0 0,-1 0 0,1 0 0,0 0 1,0 0-1,0 0 0,-1 0 0,1 0 0,0 0 0,0 0 0,-11 8 326,-6 12-178,7-3-89,0-1-1,2 2 1,0-1-1,0 1 1,2 1 0,0-1-1,2 1 1,0 0-1,1 0 1,0 0 0,2 0-1,0 1 1,2-1-1,0 0 1,1 1 0,0-1-1,7 22 1,-4-24-220,1 1 0,1-1 0,0-1 0,1 0-1,0 0 1,2 0 0,0-1 0,12 14 0,-11-16-698,1-1 0,1 0 0,0-1 0,0 0 0,1-1 0,0 0 0,1-1 0,0-1 0,16 7 0,5-1-8326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6:57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25 9284,'-1'0'193,"1"0"1,-1-1-1,0 1 0,1 0 0,-1 0 0,1-1 0,-1 1 0,0-1 1,1 1-1,-1 0 0,1-1 0,-1 1 0,1-1 0,-1 1 1,1-1-1,0 0 0,-1 1 0,1-1 0,0 1 0,-1-1 0,1 0 1,0 1-1,0-1 0,-1 0 0,1 1 0,0-1 0,0 0 1,0 1-1,0-1 0,0 0 0,0 1 0,0-1 0,0-1 0,24-4 1329,42 11-2145,-63-4 891,16 1-236,1 2 0,-1 0 1,0 2-1,0 0 0,20 9 0,-38-14-26,-1-1 0,1 0 0,-1 0 0,1 1 0,-1-1 0,1 0 0,-1 1 0,0-1 0,1 0 0,-1 1 0,1-1 0,-1 0 0,0 1 1,1-1-1,-1 1 0,0-1 0,0 1 0,1-1 0,-1 1 0,0-1 0,0 1 0,0-1 0,0 1 0,0-1 0,0 1 0,1-1 0,-1 1 1,0-1-1,0 1 0,-1-1 0,1 1 0,-11 18 234,-31 17 194,32-29-350,-5 6 14,0 1-1,1 0 1,1 1 0,-14 19-1,24-31-86,1 1-1,-1-1 0,0 1 0,1 0 0,0 0 0,0 0 0,0 0 0,0 1 0,1-1 0,0 0 0,0 1 0,0-1 0,0 1 0,1 0 0,-1-1 0,1 1 0,0-1 0,1 1 0,-1-1 0,1 1 0,0-1 0,0 1 0,0-1 0,3 5 0,-1-4-3,1-1 0,0 0 0,0-1 0,0 1-1,0 0 1,0-1 0,1 0 0,0 0 0,0-1 0,0 1 0,0-1 0,0 0-1,0 0 1,0-1 0,1 0 0,10 2 0,7 0-130,1-1 1,34-1-1,-44-1-179,0-1-1,0-1 0,0 0 1,25-7-1,-33 7-637,-1 0 0,1-1-1,0 1 1,-1-1 0,0-1 0,1 1-1,-1-1 1,4-4 0,7-7-7720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6:57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9 10277,'0'-1'157,"1"1"1,-1-1-1,1 1 0,-1-1 1,1 0-1,-1 1 1,1 0-1,-1-1 1,1 1-1,0-1 1,-1 1-1,1 0 0,0-1 1,-1 1-1,1 0 1,0 0-1,0-1 1,-1 1-1,1 0 1,0 0-1,0 0 1,0 0-1,-1 0 0,1 0 1,0 0-1,0 0 1,-1 0-1,1 1 1,0-1-1,0 0 1,0 1-1,25 20 1010,15 36-1175,-41-56 96,9 16-30,0 0 1,-2 0-1,0 1 0,0 0 0,-2 0 1,-1 0-1,0 1 0,-1-1 0,-1 1 0,0 0 1,-3 36-1,0-42-71,0-1 0,-1 0 0,-1 1 1,0-1-1,0 0 0,-1-1 0,-1 1 1,0-1-1,0 1 0,-1-2 0,-1 1 0,0-1 1,0 0-1,-1 0 0,0-1 0,0 0 0,-1 0 1,-1-1-1,-10 7 0,-33 14-828,15-14-3165,23-8 345,-4 2-4820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6:58.6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405 9 6627,'34'-4'3739,"-28"1"-1515,-23 1-1677,-45 4-378,0 3 0,0 2 0,-85 21 0,95-17-58,50-11-104,0 1 1,0-1-1,-1 1 0,1 0 1,0 0-1,0 0 1,0 0-1,0 0 0,1 0 1,-1 0-1,0 1 1,0-1-1,1 1 0,-1-1 1,1 1-1,-1 0 1,1-1-1,0 1 0,-1 0 1,1 0-1,0 0 1,0 0-1,0 0 0,1 0 1,-1 1-1,1-1 1,-1 0-1,1 0 0,-1 0 1,1 1-1,0 2 1,1 9 14,0-1 0,0 1 0,1-1 0,6 18 0,-3-7 7,2 7 52,76 426 819,-70-354-732,-4 0 0,-7 154 1,-44 53 79,4-38-198,34-225-42,3-1 0,1 1 1,13 85-1,-11-120-5,0 0 0,1 0 1,0-1-1,1 1 0,1-1 1,-1 1-1,14 19 0,-15-26 1,1 0-1,0 0 0,1 0 1,-1-1-1,1 0 0,0 0 0,0 0 1,0 0-1,1-1 0,-1 0 1,1 0-1,0-1 0,-1 1 1,1-1-1,0 0 0,13 1 0,36 3-25,1-2 0,1-3-1,-1-2 1,104-17-1,-109 6-569,-32-2-1896,-19 13 2234,1 1 0,-1-1 0,0 0 0,1 0 0,-1 0 0,0 1 0,0-1 0,0 0 0,0 0 0,1 0 0,-1 0 0,0 0 0,0 1 0,-1-1 0,1 0 0,0 0-1,0 0 1,0 0 0,0 1 0,-1-1 0,1 0 0,0 0 0,-1 0 0,0 0 0,-8-13-6386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00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336 43 7155,'33'-1'2789,"-19"0"-2020,0 1 1,-1 0-1,1 1 0,18 4 0,-50-8-215,0 1 1,-29 0-1,-3 1-373,9-3-51,-232-26 892,264 28-832,12 0-85,26 1-73,43 4-121,-44-1-181,74 12 3,-92-11-457,0-1 0,0 2 0,0-1 0,11 7 0,-14-5-3990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00.7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 9588,'8'-15'3600,"-5"14"-1360,-2 27-558,-1-8-1605,1 35-27,24 307 1777,-17-312-2396,24 79-1,-21-95-669,2 0 1,1-1 0,23 38-1,-25-51-3699,-3-6-3079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01.1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0 217 8404,'12'-22'1669,"1"0"0,20-27 0,-21 35-1357,0 0 0,0 1 0,1 0 0,20-15 1,-27 24-294,-1-1 1,1 1 0,0 0 0,1 0 0,-1 1-1,1 0 1,-1 0 0,1 0 0,0 1 0,0 0-1,0 1 1,1-1 0,-1 1 0,0 1 0,0-1-1,1 1 1,-1 1 0,0-1 0,0 1 0,1 0-1,-1 1 1,0 0 0,0 0 0,0 0 0,-1 1-1,1 0 1,-1 0 0,10 7 0,-11-7 1,0 1 1,0 0 0,-1 0-1,1 1 1,-1 0 0,0-1-1,0 1 1,0 0 0,-1 1-1,0-1 1,0 1 0,0 0 0,0-1-1,-1 1 1,2 11 0,-3-14-3,0 1 0,-1 0 0,0 0 0,0 0 0,0 0 0,0 0 0,-1 0 0,0 0 0,1 0 0,-1 0 0,-1 0 1,1-1-1,0 1 0,-1 0 0,0-1 0,0 1 0,0-1 0,0 0 0,-1 0 0,1 0 0,-1 0 0,0 0 1,1 0-1,-2-1 0,-5 5 0,-5 1 21,0 0 1,-1-2 0,0 1-1,-1-2 1,1 0 0,-1-1-1,0 0 1,0-1-1,0-1 1,0-1 0,0 0-1,0-1 1,-1-1-1,1 0 1,0-2 0,0 1-1,-24-9 1,37 10-47,0 0 1,1 0 0,-1 0-1,0-1 1,1 1-1,-1-1 1,0 0 0,1 0-1,0 0 1,0 0-1,-1 0 1,1 0 0,0-1-1,1 1 1,-1-1-1,0 1 1,1-1 0,-1 0-1,1 1 1,-1-5 0,2 5-16,0 0 0,0-1 0,0 1 0,0 0 0,0-1 1,1 1-1,-1 0 0,1 0 0,0-1 0,-1 1 0,1 0 1,0 0-1,0 0 0,1 0 0,-1 0 0,0 0 1,1 0-1,-1 0 0,1 1 0,-1-1 0,1 0 0,0 1 1,0-1-1,0 1 0,0 0 0,0 0 0,2-1 1,11-6-151,1 1 0,-1 0 0,1 1 0,1 1 0,-1 1 0,1 0 0,-1 1 0,1 1 0,32 0 0,16 3-1819,76 10 0,-126-9 1394,53 6-3296,-2 1-2338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09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154 77 6355,'6'-10'1300,"-3"6"-877,-1 0 1,1 0-1,-1-1 0,0 1 0,0 0 0,0-1 0,-1 1 0,1-1 0,-1 0 0,0 1 0,-1-1 0,1-8 0,-1 13-393,-1 0 0,1 0 0,-1 0 0,1 0 0,-1-1 0,1 1 0,-1 0 0,0 0 0,1 0 0,-1 0 0,1 0 0,-1 0 0,1 1 0,-1-1 0,1 0 0,-1 0 0,1 0 0,-1 0 0,1 1 0,-1-1 0,1 0 0,-1 1 0,1-1-1,-1 0 1,1 1 0,-1-1 0,1 0 0,0 1 0,-1-1 0,1 1 0,0-1 0,-1 1 0,1-1 0,0 0 0,0 1 0,-1-1 0,1 2 0,-19 21 203,0 5-85,1 0 1,1 1 0,2 0 0,1 2 0,1-1-1,2 2 1,1 0 0,2 0 0,-9 61-1,15-66-89,1 0 0,0 0 0,2 0 0,2 0 0,0 0 0,2-1 0,0 1 0,2-1 0,1 0 0,2-1 0,0 0 0,21 37 0,-12-30-288,1-2 1,1 0-1,44 47 1,-50-62-2350,1-1 1,21 14-1,-13-13-5540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36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82 433 10789,'-9'-11'666,"0"0"0,0-1 1,1 0-1,1 0 0,0-1 0,1 0 1,0-1-1,1 1 0,-7-28 1,11 32-633,0 1 1,0 0 0,1-1 0,0 1 0,0 0 0,1-1 0,0 1 0,0 0 0,1 0 0,0 0 0,1 0 0,0 0-1,0 0 1,1 1 0,0-1 0,0 1 0,0 0 0,10-11 0,-3 7-15,1 0-1,0 1 1,0 0 0,1 0 0,0 2-1,1-1 1,0 2 0,0 0 0,1 1-1,-1 0 1,1 1 0,1 1 0,-1 0-1,1 1 1,29-2 0,-18 3-21,0 2 0,0 0 1,0 2-1,0 1 0,0 1 1,0 1-1,-1 1 0,41 16 0,-55-17-9,0 0 0,-1 1-1,0 1 1,0 0-1,0 1 1,0-1-1,-1 2 1,-1 0-1,0 0 1,0 1-1,0 0 1,-2 0 0,1 1-1,-1 0 1,-1 0-1,1 1 1,-2-1-1,6 19 1,-8-19 6,0 0 0,-1 0 0,-1 0 0,0 0 0,0 0 0,-1 0 0,-1 0 0,1 0 0,-2 1 0,0-2 0,0 1 0,-1 0 0,0 0 1,-1-1-1,0 1 0,-1-1 0,0 0 0,0-1 0,-1 1 0,-1-1 0,-13 16 0,6-12 22,1 0 0,-2-1 1,0 0-1,0-1 0,-1-1 0,0 0 0,-1-2 1,0 1-1,-1-2 0,-23 7 0,5-4 16,-2-2-1,1-1 1,-1-1 0,-41-1-1,72-4-74,0-1 0,0 0-1,0-1 1,1 0 0,-1 0 0,0 0-1,0-1 1,-9-3 0,14 4-96,1 0-1,-1 0 1,1 0-1,-1 0 1,1 0-1,0 0 1,-1 0-1,1-1 1,0 1-1,0 0 1,0-1-1,0 1 1,0-1 0,0 1-1,0-1 1,0 1-1,1-1 1,-1 0-1,1 1 1,-1-1-1,1 0 1,0 1-1,-1-1 1,1 0 0,0 0-1,0 0 1,0 1-1,0-1 1,1 0-1,-1 1 1,0-1-1,1 0 1,-1 0-1,1 1 1,0-1-1,-1 1 1,3-4 0,11-20-4764,9-1-3095</inkml:trace>
  <inkml:trace contextRef="#ctx0" brushRef="#br0" timeOffset="0.99">448 428 9556,'-3'7'458,"0"-1"0,0 1 0,1-1 0,0 1-1,0 0 1,1 0 0,0 0 0,0 0 0,1 0 0,-1 0-1,2 0 1,-1 0 0,1 0 0,2 9 0,0-6-275,0 1 1,1-2-1,0 1 1,1 0-1,0-1 1,1 0-1,-1 0 0,14 14 1,-1-4-385,0-1 0,2 0 0,0-2 0,2 0-1,-1-2 1,2 0 0,24 11 0,-13-11-2626,-9-8-3467,-13-4-1035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01.4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781 215 8196,'-1'-9'847,"1"0"-1,-2 1 1,1-1 0,-1 0 0,-1 0 0,-5-12 0,3 9-421,0 0-1,-1 1 1,-1 0 0,-14-18 0,18 24-388,-1 0-1,0 0 1,-1 0 0,1 0-1,-1 1 1,0 0 0,0 0-1,0 0 1,0 1 0,-1 0 0,0 0-1,1 0 1,-1 0 0,0 1-1,-1 0 1,1 1 0,0-1-1,0 1 1,-1 0 0,1 1-1,0-1 1,-1 1 0,-7 1-1,11 0-31,-1 0 0,0 0 0,0 1 0,1-1 1,-1 1-1,0 0 0,1 0 0,0 0 0,-1 0 0,1 0 0,0 1 0,0 0 0,0-1 0,1 1 0,-1 0 0,1 1 0,-3 3 0,1-1 2,1 0 0,0 1 0,1 0 0,0-1-1,0 1 1,0 0 0,1 0 0,0 0 0,0 9 0,0-4-10,1 1 1,1-1-1,0 1 0,1-1 1,1 0-1,-1 1 1,2-1-1,0 0 1,0-1-1,10 19 1,-10-24-44,0 0 0,1-1 1,-1 0-1,1 1 0,0-2 0,0 1 1,1-1-1,-1 1 0,1-2 0,0 1 0,0 0 1,0-1-1,1 0 0,-1-1 0,7 2 1,-10-3 17,0 0 1,-1-1-1,1 0 1,0 0 0,-1 0-1,1 0 1,0 0-1,-1 0 1,1-1 0,0 1-1,-1-1 1,1 1 0,-1-1-1,1 0 1,-1 0-1,5-3 1,-4 2 23,-1-1 0,1 1 0,-1-1 0,1 1 0,-1-1 0,0 0 0,0 0 0,-1 0 0,1 0 0,0 0 0,-1 0 0,0-1 0,0 1-1,0 0 1,0-1 0,0-3 0,4-39 957,-2-58 0,-3 98 230,12 178-1172,2 87-18,-14-206-4,-3 0 0,-16 97 0,17-141 16,0 0 0,0 0 0,-1-1-1,0 1 1,-1 0 0,0-1-1,0 0 1,-1 0 0,1 0 0,-2-1-1,1 0 1,-1 0 0,-1 0-1,-7 7 1,6-9 3,0 1-1,-1-1 1,1-1-1,-1 0 1,0 0-1,0 0 1,-1-1 0,1-1-1,-1 1 1,0-2-1,1 1 1,-1-1-1,-11-1 1,-12 0 11,-1-1 1,1-2-1,0-2 1,0-1 0,-32-10-1,41 9-139,0-1-1,1-1 1,1-1-1,0-1 1,0-1-1,1-1 1,-28-22-1,41 29-127,1-1 0,1 0 0,-1 0-1,1 0 1,1-1 0,-1 0 0,1 0-1,-4-9 1,7 12-507,0 0 0,1 0 0,-1 0-1,1 0 1,0 0 0,0-1 0,0 1 0,1 0 0,0-10-1,7-17-8014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02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250 262 7139,'5'-13'624,"0"1"-1,-1-1 0,-1 1 1,0-1-1,-1 0 0,0 0 1,-1-1-1,0 1 0,-1 0 1,-2-19-1,1 27-582,1 1 0,-1-1 0,0 0 0,-1 1 1,1 0-1,-1-1 0,1 1 0,-1 0 0,-1 0 0,1 0 0,-1 0 0,1 0 0,-1 1 1,0-1-1,0 1 0,-1 0 0,1-1 0,-1 2 0,1-1 0,-1 0 0,0 1 0,0-1 1,0 1-1,0 0 0,-1 1 0,1-1 0,0 1 0,-1 0 0,1 0 0,-1 0 0,0 0 1,1 1-1,-5 0 0,2 0-20,1 0 1,-1 0 0,1 0 0,-1 1-1,1 0 1,-1 0 0,1 1 0,0 0-1,0 0 1,0 0 0,0 1 0,0 0-1,0 0 1,1 0 0,-1 1 0,1 0-1,0 0 1,0 0 0,1 1 0,-1 0-1,1-1 1,0 2 0,0-1-1,0 0 1,1 1 0,0 0 0,-3 8-1,3-6-14,0 1-1,1 0 0,0 0 0,1 0 0,0 1 0,0-1 1,1 0-1,0 0 0,0 1 0,1-1 0,1 0 0,0 0 0,0 0 1,0 0-1,1 0 0,0-1 0,1 1 0,8 13 0,-6-13-4,0-1 0,0-1-1,1 1 1,0-1 0,0 0-1,0-1 1,1 0 0,0 0-1,14 8 1,-17-12-11,0 1 0,0-1 0,-1 0 0,1 0 0,0 0 0,1 0 0,-1-1 0,0 0 0,0 0 0,1-1 0,-1 0 0,0 1 0,1-2 0,-1 1 0,0-1 0,1 1 1,-1-1-1,0-1 0,7-2 0,-9 2 3,0 1 0,0-1 1,-1 0-1,1-1 0,-1 1 1,0 0-1,1-1 1,-1 1-1,0-1 0,0 1 1,-1-1-1,1 0 0,-1 0 1,1 0-1,-1 0 0,0 0 1,0 0-1,0-1 1,-1 1-1,1 0 0,0-4 1,0-11 31,0 0 1,-4-33 0,1 14 38,3-38 156,-1-9 278,0 62 150,0 20-171,-1 7 121,-9 127-131,6 0 0,5-1-1,21 149 1,-9-203-451,7 65-1825,-21-133 594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02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 82 6179,'7'-9'860,"16"-25"2046,-21 33-2696,-1-1-1,-1 1 1,1-1-1,0 1 1,0-1-1,0 1 0,-1-1 1,1 0-1,-1 1 1,1-1-1,-1 0 1,0 1-1,0-1 1,0 0-1,0 1 1,0-1-1,0-2 1,-1 3-163,1 1 1,-1-1 0,0 1 0,0-1 0,0 0-1,1 1 1,-1-1 0,0 1 0,0 0 0,0-1 0,0 1-1,0 0 1,0-1 0,0 1 0,0 0 0,0 0-1,0 0 1,0 0 0,0 0 0,0 0 0,0 0-1,1 0 1,-1 1 0,0-1 0,0 0 0,0 0-1,0 1 1,0-1 0,0 1 0,0-1 0,0 1 0,1-1-1,-2 2 1,-29 18 440,19-9-371,1 2 0,0 0 0,1 0 1,0 1-1,1 0 0,1 0 0,0 1 1,1 1-1,1-1 0,0 1 1,1 0-1,1 0 0,0 0 0,1 1 1,1 0-1,1-1 0,0 1 0,1 0 1,4 29-1,-2-25-157,1 0 1,1-1-1,1 0 0,1 1 0,1-2 1,0 1-1,2-1 0,0 0 1,1-1-1,1 0 0,0-1 1,2 0-1,0-1 0,1 0 0,24 22 1,-31-33-301,0 0 0,0 0-1,0-1 1,16 8 0,16-4-6187,-13-12-2768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03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9 9973,'-5'-8'4884,"8"11"-3453,14 12-1253,12-1-40,1-2-1,0-1 0,1-1 1,54 9-1,32 11-37,-116-30-98,0 0-1,0 0 1,0 1-1,0-1 1,0 0-1,0 1 1,0-1-1,0 1 1,0 0 0,0-1-1,-1 1 1,1 0-1,0-1 1,0 1-1,-1 0 1,1 0-1,0 0 1,-1-1-1,1 1 1,-1 0-1,1 0 1,-1 0-1,1 0 1,-1 0 0,0 0-1,1 0 1,-1 2-1,0-1 4,0 1-1,-1-1 1,1 0 0,-1 1-1,1-1 1,-1 1 0,0-1-1,0 0 1,0 0 0,0 1-1,-2 2 1,-8 9 33,1 0 1,-24 23 0,22-25-11,-24 24 68,17-19 37,-28 35 0,43-48-103,1 0 0,0 0 0,0 1 0,0 0 0,1 0 0,0 0 0,0 0 0,0 0 0,0 0 0,1 0 0,0 0 0,0 1 0,-1 9 0,3-11-22,0 0-1,0 0 1,0-1 0,1 1 0,-1 0 0,1-1 0,0 1-1,-1-1 1,2 0 0,-1 1 0,0-1 0,1 0 0,-1 0 0,1-1-1,0 1 1,0-1 0,0 1 0,0-1 0,1 0 0,-1 0 0,0 0-1,1 0 1,0-1 0,4 2 0,9 3-67,0-1 0,0 0 0,35 4 0,-35-7-289,1-1 1,0 0-1,0-2 1,-1 0-1,1-1 1,0-1-1,25-7 0,-21 3-2489,1-1-1,37-20 1,-26 8-4092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03.4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0 9460,'1'0'250,"1"0"0,0 0 1,0 0-1,0 0 0,0 1 0,0-1 0,0 0 0,-1 1 0,1-1 0,0 1 0,0 0 0,-1 0 0,1-1 0,0 1 1,-1 0-1,1 0 0,-1 1 0,1-1 0,-1 0 0,1 0 0,1 4 0,30 35-183,-31-37 234,14 20-8,0 1 1,-2 1-1,-1 0 1,-1 1-1,-1 0 1,-1 1-1,-2 0 1,6 32-1,-10-42-236,-2 0-1,0 0 1,-1 0-1,-1 0 1,-1 0-1,0 0 1,-1 0-1,-1 0 1,0 0 0,-2-1-1,0 1 1,0-1-1,-2 0 1,-13 25-1,5-18-154,-1-1-1,-1-1 0,-29 31 1,9-18-2564,-1-3-3697,15-12-3029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03.9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2337 48 5587,'-24'-1'5443,"-3"-2"-3903,-37-2-1243,-178 7 928,-296-6 279,-769-33 1100,1181 38-3423,118-1-381,12 0-1250,15-1-2538,10 4-3739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04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72 9412,'3'-12'2117,"0"-1"-1,-1 1 0,2-22 1,-7 74-1125,-10 53 1,2-12-962,7-19-386,4-1 0,2 1 0,3 0 0,15 67 0,-10-58-1818,-7-39-5543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04.9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0 204 9396,'7'-14'420,"1"0"-1,0 1 0,0 0 0,1 0 1,1 1-1,0 0 0,1 0 0,0 2 1,1-1-1,0 1 0,1 1 0,0 0 1,15-8-1,-16 11-361,0 1 1,0 0 0,1 1-1,-1 0 1,1 1-1,0 0 1,0 1-1,0 1 1,0 0-1,0 0 1,1 2-1,-1-1 1,0 2-1,0 0 1,0 0-1,13 5 1,-19-5-30,0 1 0,0 0 1,0 0-1,0 1 0,0 0 0,-1 0 1,1 0-1,-1 1 0,-1 0 1,1 0-1,0 1 0,-1-1 0,0 1 1,-1 1-1,1-1 0,-1 0 0,-1 1 1,1 0-1,-1 0 0,0 0 0,3 11 1,-5-12-20,0 0 0,0 0 1,0 1-1,-1-1 0,0 0 0,0 0 1,-1 0-1,0 0 0,0 0 0,0 0 1,-1 0-1,0 0 0,0 0 0,0 0 1,-1-1-1,1 1 0,-2-1 0,1 0 1,0 0-1,-1 0 0,0 0 0,0 0 1,-1-1-1,1 0 0,-1 0 0,0 0 1,-6 3-1,-8 4-169,-1-1 1,-1-1 0,0-1-1,0-1 1,0-1-1,-1 0 1,0-2-1,0 0 1,0-2 0,-1-1-1,1 0 1,-41-5-1,61 4-22,1 0-1,-1 0 0,1-1 1,-1 1-1,1 0 0,-1-1 0,1 0 1,0 1-1,-1-1 0,1 0 1,0 1-1,-1-1 0,1 0 1,0 0-1,-1-1 0,-2-14-5064,7-1-1717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05.3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48 8036,'6'-5'654,"-3"4"-225,0-1 0,0 0 0,0 0 0,0 0 0,-1-1 0,1 1 1,-1-1-1,0 1 0,0-1 0,1 0 0,-2 0 0,1 0 1,0 0-1,1-5 0,-5 9-242,-1 0 0,0 1 1,1-1-1,-1 1 0,1-1 1,-1 1-1,1 0 0,0 0 0,-4 4 1,-4 7-123,1 0 0,1 1 0,0-1-1,1 2 1,1-1 0,0 1 0,1 0 0,0 0 0,1 0 0,1 0 0,0 1 0,1 0 0,1 0 0,1-1 0,0 1 0,3 20-1,-2-23-106,1 1 0,1-1-1,1 0 1,-1 0 0,2 0-1,0-1 1,1 1-1,0-1 1,0-1 0,1 1-1,1-1 1,0 0 0,1-1-1,0 1 1,0-2-1,1 0 1,0 0 0,1 0-1,16 9 1,47 17-7772,-39-22-1612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05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0 105 9188,'1'-6'448,"0"0"0,1 0 0,-1 0 0,1 1-1,0-1 1,1 1 0,-1-1 0,1 1 0,0 0 0,6-8-1,-5 10-365,-1 0-1,1-1 1,0 1-1,0 1 0,0-1 1,0 0-1,0 1 0,0 0 1,1 0-1,-1 0 1,1 1-1,0-1 0,-1 1 1,1 0-1,0 1 0,0-1 1,0 1-1,0 0 0,-1 0 1,9 1-1,-6 0-41,0 0 1,0 0-1,0 1 0,-1 0 0,1 0 1,0 0-1,-1 1 0,0 0 0,1 0 0,-1 1 1,-1 0-1,1 0 0,0 0 0,-1 0 1,0 1-1,0 0 0,0 0 0,-1 1 1,0-1-1,0 1 0,0 0 0,0 0 0,-1 0 1,0 1-1,3 10 0,-2-5-32,-1 1-1,0 0 1,-1-1-1,0 1 1,-1 0 0,-1 0-1,0 0 1,-1 0-1,0 0 1,-1 0 0,0 0-1,-8 23 1,5-21 12,0-1 0,-1 1 1,0-2-1,-1 1 0,-1-1 1,0 0-1,-16 20 1,38-72 33,-7 15-36,13-26 12,70-198 390,-85 284-210,13 46-1,-10-52-90,1-1 0,2 0-1,0-1 1,2 0 0,29 46 0,-33-60-405,1 0 0,1-1 1,0-1-1,1 0 1,14 11-1,-16-16-672,-1 0 0,1-1 0,0 0 0,0-1 0,0 0 0,1-1 0,0 0 0,13 3 0,-6-3-7475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37.2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76 10373,'-12'-76'7278,"30"178"-5992,-7 36-1034,7 153 334,-17-219-1359,-3-1 0,-12 75 0,5-114-126,1-17-1263,8-15 1998,0 1 1,0-1 0,0 0 0,0 0 0,-1 1-327,1-1 327,0 0-1,0 0 1,-1 0 0,1 0 0,0 1 0,0-1-1,-1 0 1,1 0 0,0 0 0,0 0-1,-1 0 1,1 0 0,0 0 0,0 0 0,-1 0-1,1 0 1,0 0 0,0 0 0,-1 0 0,1 0-1,0 0 1,0 0 0,-1 0 0,1 0-1,0-1 1,0 1 0,-1 0 0,1 0 0,0 0-1,0 0 1,0 0 0,-1-1 0,1 1-1,-6-9-7359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06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27 9060,'-2'-27'5480,"5"45"-4015,-3-3-1315,0-16-153,1 0 0,0 0 0,-1 0 1,1 0-1,0 1 0,0-1 0,-1 0 0,1 1 1,0-1-1,0 1 0,0-1 0,0 1 0,0-1 1,0 1-1,0-1 0,0 1 0,0 0 0,0 0 1,0 0-1,0-1 0,0 1 0,0 0 0,0 0 1,1 1-1,1-2 7,0 1 0,0 0 0,0 1-1,0-1 1,0 0 0,0 1 0,0 0 0,0-1 0,-1 1 0,1 0 0,0 1 0,0-1 0,-1 0 0,1 1 0,-1 0 0,1-1 0,-1 1 0,0 0 0,0 0 0,0 0-1,0 0 1,0 1 0,0-1 0,-1 1 0,1-1 0,-1 1 0,1-1 0,-1 1 0,0 0 0,1 5 0,0-3 23,-1 1 0,0 0 0,0-1-1,0 1 1,-1 0 0,0-1 0,0 1 0,0 0 0,-1 0 0,1-1 0,-2 1 0,1-1-1,0 1 1,-6 10 0,3-8 55,-1 1 0,-1-1-1,0 0 1,0-1 0,0 1 0,-1-1-1,0-1 1,0 1 0,-1-1 0,0 0-1,-13 7 1,-30 13-7292,36-18-3155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06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82 10389,'0'-3'552,"0"0"0,0 0 0,0 0 1,0-1-1,1 1 0,-1 0 0,1 0 0,0 1 1,1-5-1,0 5-511,0 0 1,0 0 0,0 0-1,0 1 1,0-1-1,0 0 1,0 1-1,0-1 1,1 1-1,-1 0 1,0-1-1,1 1 1,0 0 0,-1 1-1,6-2 1,16-5-14,1 2 1,0 0 0,1 2-1,-1 1 1,1 1 0,-1 1-1,44 5 1,-68-5-28,0 0 0,-1 0 0,1 0 0,-1 0 0,1 0 0,-1 0 0,1 1 0,-1-1 0,1 0 0,-1 0 0,1 0 0,-1 1 0,1-1 0,-1 0 0,1 1 0,-1-1 0,1 0 0,-1 1 0,1-1 0,-1 0 0,0 1 0,1-1 1,-1 1-1,0-1 0,1 1 0,-1-1 0,0 1 0,0-1 0,0 1 0,1-1 0,-1 2 0,-8 18 86,-37 28 168,28-30-126,-4 6 48,1 1 1,2 1-1,-21 39 0,34-56-146,0 1 1,1-1-1,0 1 0,0 0 0,1-1 0,1 2 0,0-1 1,0 0-1,1 0 0,0 1 0,0-1 0,2 1 0,-1-1 1,3 14-1,-1-18-24,1-1 0,0 0-1,-1 0 1,2 0 0,-1 0 0,0 0 0,1-1 0,0 0 0,0 1 0,1-2-1,-1 1 1,1 0 0,0-1 0,-1 0 0,1 0 0,1 0 0,-1 0 0,0-1-1,1 0 1,-1 0 0,1-1 0,7 2 0,17 3-151,0-1-1,56 2 1,-86-6 136,41 0-968,47-2-1,-71-1-1485,0-1-1,33-8 1,-8-5-6385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07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 9604,'7'5'5313,"21"23"-4730,4 13-232,-2 2-1,-2 0 0,34 71 0,-55-99-272,-1 0-1,-1 1 1,0 0-1,-1 0 1,0 0-1,-1 0 1,-1 1-1,-1-1 1,0 1-1,-2-1 1,1 1-1,-2-1 1,0 1 0,-1-1-1,-6 18 1,5-25-338,1-1 1,-1 1-1,-1-1 0,0 0 1,0-1-1,-1 1 1,1-1-1,-2 0 1,1 0-1,-1-1 1,0 0-1,-15 10 0,2-3-1413,-1-1 1,-1-1-1,-37 13 0,35-17-6387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08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7716,'46'3'4733,"9"4"-3667,60 4-1076,246-9 242,-214-2-99,-155 18 171,1 0 1,0 1-1,2 0 0,-5 27 0,0 28 45,3 1 1,4 0-1,11 141 1,53 224 346,-53-392-645,35 175 97,-17-97-128,21 246 1,-45-335-6,-2 0 1,-2 1-1,-1-1 0,-2 0 1,-2-1-1,-1 1 1,-1-1-1,-3-1 0,-1 1 1,-1-2-1,-22 38 1,21-48 3,-2-2 0,0 0 0,-1 0 0,-1-2 0,-2-1 0,1 0 0,-2-1 0,-1-2 0,0 0 0,-1-1 0,0-1 1,-1-2-1,-1 0 0,0-2 0,-42 11 0,41-14-654,0-2 0,0-1 1,-1-1-1,0-1 0,-42-3 1,18-3-4619,-2-2-3885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16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603 2 6691,'21'-2'3373,"-11"2"-56,-27 8-2102,-3-3-1059,0 0 1,0-2-1,-1 0 0,1-1 1,-1-1-1,0-1 0,-31-4 1,1 1-47,-43 0 31,-167 17 0,246-12-476,21-4-743,24-5-2260,-5-2-1000,5 0-2796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17.2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612 27 6947,'0'-1'137,"0"0"0,0 1 0,0-1 1,-1 1-1,1-1 0,0 1 0,0-1 0,0 1 0,-1-1 0,1 1 0,0-1 0,-1 1 0,1 0 1,0-1-1,-1 1 0,1-1 0,0 1 0,-1 0 0,1-1 0,-1 1 0,1 0 0,-1-1 0,1 1 1,-1 0-1,1 0 0,-1 0 0,1-1 0,-1 1 0,1 0 0,-1 0 0,1 0 0,-1 0 0,1 0 1,-1 0-1,-1 0 0,-27-5-11,25 5 265,-84-7 274,-1 4 0,1 4 0,-126 17 0,154-8-1560,35-5-5349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30.0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523 85 5651,'16'-10'3958,"-17"4"-1183,-27 0-403,9 3-2679,-375-55 1158,393 58-848,0-1 0,1 1 0,-1 0 0,0 0 0,1 0 0,-1 0 1,0-1-1,1 1 0,-1 0 0,0 0 0,1 0 0,-1 0 0,0 0 0,0 0 0,1 1 0,-1-1 0,0 0 0,1 0 0,-1 0 0,0 1 0,1-1 0,-1 0 0,1 1 0,-1-1 0,0 1 0,1-1 0,-1 0 0,1 1 0,-1-1 0,1 1 0,0-1 0,-1 1 0,1 0 0,-1-1 0,1 1 0,0-1 0,-1 1 0,1 1 0,9 26 103,-5-18-98,9 21 11,-1 1 0,-1 1 0,-2 0 0,6 42-1,-13-59-8,-1 1 0,0-1-1,-1 1 1,-1 0 0,-1-1-1,-1 1 1,0-1 0,-1 0-1,0 0 1,-13 28 0,-26 39 45,32-66-48,0 1 1,2 0-1,0 1 1,1 0-1,1 1 0,1-1 1,-7 36-1,13-52-6,0-1 0,0 1 0,0-1 0,0 1 0,1-1 0,-1 1 0,1-1 0,-1 0 0,1 1 0,0-1 0,0 1 0,0-1 0,0 0 0,0 0 0,1 0 0,-1 0 0,1 0 0,-1 0 0,1 0 0,3 3 0,0-2 2,0 1 0,0-1 0,0 0-1,0-1 1,0 1 0,1-1 0,0 0 0,8 2 0,10 0 8,0-1 1,0-1-1,30 0 1,-52-2-11,33 0-151,1-1 0,-1-2 0,1-1 0,65-17 0,-79 10-682,-22 10 617,1 1 0,-1-1 0,0 1 0,1-1 1,-1 1-1,1-1 0,-1 0 0,0 1 1,1-1-1,-1 0 0,0 1 0,0-1 1,1 1-1,-1-1 0,0 0 0,0 0 1,0 1-1,0-1 0,0 0 0,0 1 0,0-1 1,0 0-1,0 1 0,0-1 0,-1 0 1,1 1-1,0-1 0,0 0 0,-1 1 1,1-1-1,-1-1 0,-8-11-7255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30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 8372,'13'-5'2017,"0"2"64,10 0-1201,4 1-336,8 1-127,6-1-65,3 2-80,0 2-80,3-4-64,-1 2-144,-4-3-64,-9 0-2097,-1-1-1857,-7-4-4898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31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207 152 7668,'2'-4'407,"-1"-1"0,1 1 1,-1-1-1,1 0 0,-1 1 1,-1-1-1,1 0 0,-1 0 1,0 1-1,0-1 0,0 0 1,0 0-1,-1 1 1,0-1-1,0 0 0,0 1 1,-3-7-1,3 9-362,-1-1-1,1 1 1,-1 0-1,0-1 1,1 1 0,-1 0-1,0 0 1,-1 0 0,1 0-1,0 1 1,0-1 0,-1 1-1,1-1 1,-1 1-1,1 0 1,-1 0 0,0 0-1,1 0 1,-1 0 0,0 1-1,0-1 1,1 1-1,-1 0 1,0-1 0,0 1-1,0 1 1,0-1 0,1 0-1,-1 1 1,-3 0-1,-1 2-29,-1-1-1,1 1 0,0 1 1,0-1-1,0 1 0,0 1 1,1-1-1,0 1 0,0 0 0,0 1 1,0-1-1,1 1 0,0 0 1,0 0-1,1 1 0,0-1 1,0 1-1,0 0 0,1 0 0,0 1 1,-4 13-1,5-14-18,0 0 0,1 0 0,0 1 1,0-1-1,0 0 0,1 0 0,0 0 0,1 0 0,0 1 0,0-1 0,2 7 1,-2-9-6,1-1-1,0 1 1,0-1 0,0 0 0,0 0 0,1 1 0,0-1 0,0-1 0,0 1-1,0 0 1,0-1 0,1 0 0,0 0 0,-1 0 0,1 0 0,1 0 0,5 2 0,-8-3 0,1-1 1,-1 0 0,1 0-1,0 0 1,0 0 0,0-1-1,-1 1 1,1-1 0,0 0 0,0 1-1,0-1 1,0-1 0,0 1-1,0 0 1,0-1 0,0 1 0,-1-1-1,1 0 1,0 0 0,3-1-1,-1-1 1,0-1 0,-1 1 0,1-1 0,0 1-1,-1-1 1,0-1 0,0 1 0,0 0 0,4-9-1,3-4 26,-2 0 0,0 0 0,-1-1 0,-1-1 0,5-19 0,-8 24 60,12-57 243,-15 67-220,0 0 0,-1 0-1,1 0 1,-1-1 0,0 1-1,-1 0 1,1 0 0,-1 0-1,0 0 1,0 0 0,0 0-1,0 0 1,-4-7 0,0 11 289,0 12-275,-1 13-97,-6 79 47,6 0-1,10 172 1,2-65-581,-6-207-51,1 38 935,3-23-2491,-4-19 1927,0 0 0,0 1 0,0-1 0,0 0 0,0 1 0,0-1 0,0 0 0,0 0 0,1 1 0,-1-1 0,0 0 0,5 3-3939,-5-3 3939,0 0 0,0 0 0,1 0 1,-1 0-1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31.3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47 8372,'1'-1'183,"0"0"0,0 0 1,-1 0-1,1 0 0,0 0 1,-1 0-1,1 0 0,0 0 0,-1-1 1,0 1-1,1 0 0,-1 0 1,0-1-1,1 1 0,-1 0 0,0-1 1,0 1-1,0 0 0,0-1 1,0 1-1,0 0 0,-1 0 0,1-1 1,0 1-1,-1 0 0,1-1 1,-1 1-1,1 0 0,-1 0 0,0 0 1,1 0-1,-1 0 0,0 0 1,0 0-1,0 0 0,-2-2 0,2 3-130,-1-1-1,0 1 0,0 0 0,0 0 0,0 0 0,0 0 0,0 0 0,0 0 1,0 0-1,0 0 0,0 1 0,0-1 0,1 1 0,-1 0 0,0-1 1,0 1-1,0 0 0,1 0 0,-1 0 0,0 0 0,1 1 0,-1-1 1,1 0-1,0 1 0,-2 1 0,-6 7-15,2 0 0,-1 0 0,1 0 0,1 1 0,0 0 0,1 1 0,0-1 0,0 1 0,1 0 0,1 0 0,0 1 0,1-1 0,0 0 0,0 1 0,2 14 0,0-3 23,0-1 0,2 1 0,1 0 0,1-1 0,1 1 0,2-1 0,9 25 0,-10-34-532,0 0 0,1 0-1,1-1 1,18 24 0,-19-29-283,0 1 0,1-1 0,0-1 0,1 0 0,0 0 0,0 0 0,15 7 0,-3-4-8409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37.6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255 154 8196,'113'-153'8094,"-128"175"-7683,0 1 1,2 1-1,-11 25 0,11-21-324,-1 0 0,-31 44 0,39-65-67,1 1-1,-2-1 1,1-1-1,-1 1 1,0-1-1,-1 0 1,1-1-1,-1 0 1,0 0 0,0 0-1,-1-1 1,1-1-1,-14 5 1,16-7-13,1 0 0,-1-1 0,0 0 1,1 0-1,-1 0 0,1-1 0,-1 1 0,0-1 1,-6-3-1,9 4-12,0-1 1,0 0 0,0 0-1,0 0 1,1 0-1,-1 0 1,0-1 0,1 1-1,-1-1 1,1 0-1,0 0 1,-1 0 0,1 0-1,0 0 1,0 0-1,0-1 1,1 1 0,-1 0-1,-1-4 1,47 44-356,84 72-162,149 97 0,-221-176-1209,-15-21-4661,-18-9-2519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31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4 9556,'-14'-4'5107,"23"8"-3668,26 8-1342,1-8 130,0-2-1,55-5 0,40 3 267,-131 0-488,0 0-1,0 0 1,0 0 0,0 0 0,0 0 0,1 0 0,-1 0 0,0 0 0,0 0 0,0 0-1,0 0 1,0 0 0,1 0 0,-1 0 0,0 0 0,0 0 0,0 0 0,0 0 0,0 1 0,0-1-1,0 0 1,1 0 0,-1 0 0,0 0 0,0 0 0,0 0 0,0 0 0,0 0 0,0 1-1,0-1 1,0 0 0,0 0 0,0 0 0,0 0 0,0 0 0,0 0 0,0 1 0,0-1-1,0 0 1,0 0 0,0 0 0,0 0 0,0 0 0,0 1 0,0-1 0,0 0 0,0 0 0,0 0-1,0 0 1,0 0 0,0 1 0,0-1 0,0 0 0,0 0 0,0 0 0,0 0 0,0 0-1,-1 0 1,-9 12 140,-19 11-4,27-22-112,-35 24 138,17-12-78,2 0-1,0 1 1,-22 21-1,36-31-75,1-1-1,-1 1 1,1 0-1,0 1 1,0-1-1,0 1 1,1-1-1,0 1 0,0 0 1,0 0-1,0 0 1,1 0-1,-1 0 1,1 0-1,1 0 1,-1 1-1,1-1 1,0 0-1,1 9 1,0-10-11,0 0 0,1 0 1,0-1-1,0 1 1,0 0-1,0-1 1,0 1-1,1-1 1,-1 0-1,1 0 1,0 0-1,0 0 1,0-1-1,0 1 0,1-1 1,-1 1-1,1-1 1,-1 0-1,1-1 1,0 1-1,0-1 1,-1 1-1,1-1 1,5 0-1,13 5-102,0-2 1,45 4-1,-61-8 49,20 2-660,1-1 0,52-5 0,-66 2-947,1-1 1,-1 0 0,0-1-1,18-8 1,0-4-6363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32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5 10357,'0'0'75,"0"0"1,0-1-1,0 1 1,0 0-1,0 0 1,0 0-1,0 0 0,0 0 1,0 0-1,0 0 1,0-1-1,0 1 1,0 0-1,0 0 1,0 0-1,0 0 1,0 0-1,0 0 1,0 0-1,0-1 1,0 1-1,0 0 0,1 0 454,-1 0-454,0-1 1,0 1-1,0 0 1,0 0-1,0 0 0,1 0 1,-1 0-1,0 0 1,0 0-1,0 0 1,0 0-1,0 0 1,0 0-1,0 0 1,1 0-1,-1 0 1,0 0-1,0 0 1,0 0-1,0 0 0,0 0 1,0 0-1,0 0 1,1 0-1,-1 0 1,0 0-1,0 0 1,0 0-1,0 0 1,0 0-1,0 1 1,10 7 924,7 15-957,-8-4 141,-1 0 0,-1 1 0,-1-1 0,0 1 0,-1 1 0,-2-1 0,0 1 0,1 37 0,-4-23-115,-2 0-1,-1-1 1,-1 1-1,-14 50 1,-3-29 161,3-31-2000,-5-8-5945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32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422 65 4850,'5'-1'610,"-1"0"0,1-1 0,-1 0 0,1 1 0,-1-1-1,0-1 1,0 1 0,0 0 0,4-4 0,-8 6-522,0-1 0,1 1-1,-1 0 1,0-1 0,1 1 0,-1 0 0,0-1-1,0 1 1,1-1 0,-1 1 0,0 0 0,0-1-1,0 1 1,0-1 0,1 1 0,-1-1 0,0 1-1,0 0 1,0-1 0,0 1 0,0-1 0,0 1-1,0-1 1,0 1 0,0-1 0,-1 1 0,1 0-1,0-1 1,0 1 0,0-1 0,0 1 0,-1 0-1,1-1 1,-2-1-37,0 1 0,1-1 1,-1 1-1,0 0 0,0 0 0,0 0 0,0 0 0,0 0 1,0 0-1,0 0 0,-4 0 0,-24-5 31,0 2 1,-1 1-1,1 2 0,-49 3 1,15-1 7,20-2-8,18 0 43,0 1-1,-41 6 1,67-6-120,-1 0 0,0 0 0,0 0-1,0 0 1,1 0 0,-1 0 0,0 1 0,1-1 0,-1 0 0,0 1 0,1-1 0,-1 0 0,0 1 0,1-1 0,-1 1 0,0-1-1,1 1 1,-1-1 0,1 1 0,-1-1 0,1 1 0,-1 0 0,1-1 0,0 1 0,-1 0 0,1-1 0,0 1 0,0 0 0,-1 1-1,1 0 0,0-1-1,0 1 1,1 0-1,-1 0 1,0 0-1,1 0 0,0-1 1,-1 1-1,1 0 1,0-1-1,0 1 0,1 2 1,42 48-26,-35-41 36,6 8 13,-2 0 0,0 2 0,-2 0 0,0 0 0,-1 1 0,-1 0 0,-1 1 0,-1 0 0,-1 0 0,-1 0 0,-1 1 0,1 31 0,-2 33 251,-17 174 0,10-223-233,-4 48 28,-9 100 4,8 214 0,12-341-73,-1 17 6,4 0 1,17 89-1,-22-161-9,1 0 1,-1 1-1,1-1 1,0 0 0,0 0-1,1 0 1,-1 0-1,1 0 1,0-1 0,1 1-1,-1-1 1,1 0-1,0 0 1,0 0 0,8 6-1,-3-5 1,1 0 0,-1-1 1,1 0-1,-1 0 0,1-1 0,0-1 0,19 4 0,2-2-143,0 0 0,1-2 0,-1-1 0,1-2 0,42-6-1,-51 3-993,-1-1 0,29-11 0,-28 7-3499,-4-3-3410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34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52 8260,'-2'-12'1723,"-7"-25"3425,9 37-5122,0 0 1,0 0 0,0 0 0,0 0-1,0 0 1,0 0 0,0 0 0,0 0-1,0 0 1,-1 0 0,1 0 0,0 0-1,0 1 1,0-1 0,0 0 0,0 0-1,0 0 1,0 0 0,0 0 0,0 0-1,-1 0 1,1 0 0,0 0 0,0 0 0,0 0-1,0 0 1,0 0 0,0 0 0,0 0-1,0 0 1,0 0 0,-1 0 0,1 0-1,0 0 1,0 0 0,0 0 0,0-1-1,0 1 1,0 0 0,0 0 0,0 0-1,0 0 1,0 0 0,-1 0 0,1 0-1,0 0 1,0 0 0,0 0 0,0 0 0,0 0-1,0-1 1,0 1 0,0 0 0,0 0-1,0 0 1,0 0 0,0 0 0,0 0-1,0 0 1,0 0 0,0 0 0,0-1-1,0 1 1,0 0 0,0 0 0,0 0-1,-3 22 680,-8 92-128,2-29 7,2 94-1,8-154-1229,0 1 1,2 0-1,1 0 0,1-1 1,2 0-1,0 0 0,1 0 1,13 23-1,-12-29-4453,-3-4-3362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35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1 240 9428,'0'-11'612,"0"1"-1,1 0 1,0-1-1,1 1 1,0 0 0,1 0-1,6-16 1,-4 15-402,0 0 0,1 0 0,0 0-1,0 1 1,1 0 0,15-16 0,-18 22-181,0-1-1,0 1 1,0 0 0,1 0-1,0 0 1,0 1-1,0-1 1,0 1-1,1 1 1,-1-1-1,1 1 1,-1 0-1,1 0 1,0 0-1,0 1 1,0 0 0,0 0-1,0 0 1,0 1-1,0 0 1,0 0-1,0 1 1,0 0-1,0 0 1,0 0-1,0 0 1,-1 1-1,1 0 1,0 1 0,-1-1-1,10 7 1,-8-5-11,0 1 1,0 0 0,-1 0 0,0 1-1,0 0 1,0 0 0,-1 0 0,0 1-1,0 0 1,0 0 0,-1 0 0,0 0-1,-1 1 1,1 0 0,1 8 0,-2-5 8,-1 0 0,0-1 0,-1 1 0,-1 0 0,1 0 0,-2 0 0,1-1 0,-2 1 0,1 0 0,-6 18 0,3-15-70,-1-1 0,0 0 0,-1 0 0,0 0 0,-1-1 0,-1 0 0,0 0-1,0-1 1,-1 0 0,0-1 0,-1 1 0,0-2 0,-1 0 0,0 0 0,0 0 0,-1-2-1,0 1 1,-16 5 0,-33 4-1430,20-17-5418,26-4-1211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36.6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92 348 5378,'5'-90'5713,"23"-96"1962,-53 347-7378,-5 252 1,16-162-293,12-218-37,2-14-63,-1 0-1,-1 0 1,-1 0-1,-9 30 1,16-65 42,-2-1 1,0 1-1,0-27 1,2-12-10,18-169 395,-6-309 0,-17 527-312,1-35 95,0 41-116,0 0 0,0 0 0,0 0 0,0 0 0,0 1 0,0-1 0,1 0 0,-1 0 0,0 0 0,0 0 0,0 0 0,0 0 0,0 0 0,0 0 0,0 0 0,0 0 0,0 0 0,0 0 0,1 0 0,-1 0 0,0 0 0,0 0 0,0 0 0,0 0 0,0 0 0,0 0 0,0 0 0,0 0 0,0 0 0,1 0 0,-1 0 0,0 0 0,0 0 0,0 0 0,0 0 0,0 0 0,0 0 0,0 0 1,0-1-1,0 1 0,0 0 0,0 0 0,0 0 0,1 0 0,-1 0 0,0 0 0,0 0 0,0 0 0,0 0 0,0 0 0,0 0 0,0-1 0,0 1 0,0 0 0,0 0 0,0 0 0,0 0 0,0 0 0,9 24-49,2 22 5,-1 0 0,-3 0 1,3 87-1,-16 146 32,2-205 17,3-46-3,0 30-34,-20 113 1,21-169 28,0 0 0,0-1 0,-1 1 0,1 0 0,0 0 0,-1 0 1,0 0-1,1-1 0,-1 1 0,0 0 0,0-1 0,0 1 0,0 0 0,0-1 0,-1 1 1,1-1-1,0 0 0,-1 1 0,1-1 0,-1 0 0,1 0 0,-1 0 0,1 0 0,-1 0 1,0 0-1,0 0 0,-2 0 0,2-1 4,0-1-1,0 1 1,0-1-1,0 0 1,0 0 0,0 0-1,0 0 1,1 0 0,-1 0-1,0 0 1,1 0 0,-1-1-1,0 1 1,1-1 0,0 1-1,-1-1 1,1 0 0,0 1-1,0-1 1,0 0-1,0 0 1,0 0 0,0 0-1,0 0 1,0-3 0,-7-18 1,1-1 0,2 0 0,0 0 1,1-1-1,1 1 0,2-1 0,1-28 0,23-176-6,44-128 10,-27 155 370,-50 370-340,7-79-22,-1-1-752,13 166-1,-2-209-3585,13 53 1,-5-46-5015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37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65 293 7251,'4'-15'970,"0"1"-1,0 0 1,1 1-1,1-1 1,1 1 0,11-19-1,-8 17-784,1 0 0,0 1 1,1 1-1,1 0 0,0 0 0,1 1 0,0 1 0,0 0 1,1 1-1,1 1 0,0 0 0,0 1 0,1 1 1,22-7-1,-35 13-156,-1 0 1,1 0 0,-1 1 0,1-1-1,0 1 1,-1 0 0,1 0 0,-1 0-1,1 1 1,-1-1 0,1 1-1,-1 0 1,1 0 0,-1 0 0,0 0-1,1 1 1,-1-1 0,0 1 0,0 0-1,0 0 1,0 0 0,3 2-1,-2 1-12,0 0-1,0 0 1,0 0-1,0 1 1,-1-1-1,0 1 0,0 0 1,0 0-1,-1 0 1,0 0-1,2 12 0,-2-7-13,0 0-1,-1 0 0,0 0 0,-1 0 0,0 0 1,-4 20-1,3-25 9,0 0 1,0 0-1,-1 0 1,0-1 0,0 1-1,0 0 1,-1-1-1,0 0 1,0 1 0,0-1-1,-8 8 1,3-6-2,0-1-1,-1-1 1,0 1 0,0-2-1,0 1 1,0-1 0,0 0-1,-1-1 1,0 0 0,0-1-1,0 0 1,0 0 0,0-1-1,0-1 1,-17 0 0,2-1-36,0-1 0,0-2 0,0 0 1,0-2-1,-27-9 0,51 15 21,-11-5-83,0 1 0,0-2-1,-15-8 1,25 13 47,0-1 0,0 1 0,0-1 0,0 1 1,0-1-1,0 0 0,1 0 0,-1 0 0,1 0 0,-1 0 0,-1-3 0,3 4 7,0 0 0,-1 0 0,1 0 0,0 0-1,0 0 1,0 0 0,0 0 0,0 0 0,0 0-1,0 0 1,0-1 0,0 1 0,1 0 0,-1 0 0,0 0-1,1 0 1,-1 0 0,1 0 0,-1 0 0,1 0-1,-1 0 1,1 1 0,0-1 0,-1 0 0,1 0 0,2-1-1,1-1-90,0 0 0,1 0 0,-1 0 0,1 0 0,0 1 0,0 0 0,0 0 0,0 0 0,1 1 0,-1 0 0,10-1 0,70-4-2042,-59 5 899,44 0-2926,4 2-2740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37.4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730 211 8132,'2'-5'366,"-1"0"1,1 0 0,-1 0-1,-1-1 1,1 1 0,-1 0-1,0 0 1,0-1 0,0 1-1,-1 0 1,0 0 0,0-1-1,0 1 1,-1 0 0,0 0-1,0 0 1,-3-5 0,1 3-175,-1 0 1,0 1 0,0 0-1,0 0 1,-1 0-1,0 1 1,0 0 0,-1 0-1,1 0 1,-11-5-1,3 3-137,0 0 0,-1 1 0,0 1 0,0 0 0,0 1 0,0 0 0,-1 2 0,1 0 0,-1 0 0,1 2-1,-19 0 1,27 1-39,-1 0-1,2 0 0,-1 0 0,0 1 0,0 0 1,0 0-1,1 1 0,-1 0 0,1 0 0,0 0 1,0 1-1,0 0 0,0 0 0,1 1 0,-9 8 0,10-8-13,1 0 0,0 0 0,0 1 0,1-1 0,-1 0-1,1 1 1,1 0 0,-1 0 0,1-1 0,0 1-1,0 0 1,0 0 0,1 0 0,0 0 0,0 0-1,1 0 1,-1 0 0,4 10 0,-2-5-16,2 0 0,-1-1 0,1 1 0,1-1 0,0 0 0,1 0 1,0 0-1,0-1 0,1 0 0,0 0 0,0-1 0,16 14 0,-17-17-27,0 0 0,1 0 0,-1 0 1,1-1-1,0 0 0,1 0 0,-1-1 0,0 0 0,1 0 0,0-1 0,0 0 0,0 0 0,0-1 1,0 0-1,0 0 0,0-1 0,0 0 0,11-1 0,-13-1 33,-1 1 0,1-1 1,-1 0-1,0-1 0,0 0 0,0 1 0,0-1 1,0-1-1,-1 1 0,1-1 0,-1 0 1,0 0-1,0 0 0,-1 0 0,1-1 0,-1 1 1,0-1-1,0 0 0,0 0 0,-1 0 0,0-1 1,0 1-1,0 0 0,1-10 0,4-15 170,-2 0 0,-1 0 0,0-45-1,-3 38 99,0 30-208,2-28 280,0 32-202,3 22-99,8 64 17,-3 1 1,-4 0 0,-7 156-1,0-226-31,-1 0 0,-1 1-1,0-1 1,-1 0-1,-1 0 1,0-1 0,0 1-1,-2-1 1,1 0-1,-2 0 1,0 0 0,0-1-1,-1 0 1,-1-1-1,0 0 1,0 0 0,-1-1-1,-1 0 1,1 0-1,-2-1 1,1-1 0,-1 0-1,0-1 1,-1 0-1,0-1 1,-25 9 0,20-9 60,-1-1 0,1-1 0,-1-1 0,0-1 0,0 0 0,0-1 0,0-1 0,-1-1 0,1-1 0,0 0 0,1-2 0,-31-8 0,34 6-330,1 1 0,-1-2 0,1 0 0,0 0 0,1-2 0,-23-17 0,26 18-720,1-1 1,0 0-1,1 0 1,0-1 0,0 0-1,1-1 1,0 0-1,-10-23 1,7 3-8219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37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25 104 9668,'1'-14'1348,"0"1"0,0-1 0,-1 0-1,-1 1 1,-3-22 0,-12 108 226,11 13-1411,4 0 1,14 120-1,0 83-2185,-13-283 1675,-2 18-1405,-5-11-5193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38.2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1 286 8772,'5'-26'1173,"1"0"0,2 1-1,1 0 1,14-30 0,-18 45-1045,0 0-1,0 1 1,1-1 0,1 1-1,-1 0 1,2 0-1,-1 1 1,1 0 0,0 0-1,1 1 1,0 0 0,17-10-1,-21 16-75,0-1 0,1 1-1,-1 0 1,1 0-1,0 0 1,-1 1 0,1 0-1,0 0 1,-1 0-1,1 1 1,-1-1 0,1 1-1,-1 1 1,1-1-1,-1 1 1,0 0 0,1 0-1,-1 1 1,0 0-1,-1 0 1,1 0 0,8 7-1,-2-2-3,-1 1 0,0 0 0,-1 0-1,0 1 1,0 0 0,-1 0 0,-1 1-1,12 21 1,-16-23-32,0 0-1,0 0 0,-1 1 1,-1-1-1,1 0 1,-2 1-1,1-1 0,-1 1 1,0-1-1,-1 1 1,0-1-1,-1 1 0,0-1 1,-1 0-1,1 0 1,-2 0-1,1 0 1,-1 0-1,-1-1 0,1 0 1,-1 0-1,-1 0 1,0 0-1,-9 9 0,7-7-167,-2 0-1,1-1 1,-1 0-1,-1 0 1,1-1-1,-1 0 0,-1-1 1,0 0-1,0-1 1,0-1-1,0 0 1,-1 0-1,0-1 0,0-1 1,0 0-1,0-1 1,-14 1-1,20-3-1082,0-1 0,0 0-1,0 0 1,0-1 0,-11-4 0,-1-1-6889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38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220 34 10613,'-2'-27'4327,"1"20"-3107,0 20-1202,-1 87 79,-6 0-1,-3-1 1,-5-1 0,-4 0 0,-4-1-1,-5-2 1,-41 94 0,64-173-101,2-7-23,0 0 1,0 0 0,-1 0-1,-7 11 1,20-28-43,1 0 1,0 0 0,0 1 0,1 0-1,0 0 1,0 1 0,1 1 0,-1 0-1,1 0 1,0 1 0,23-5 0,2 1 102,0 1 1,63-3 0,-54 9-13,84 9 0,-54 3-3337,-62-10-1357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38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16 9412,'0'0'121,"0"-1"1,0 0-1,0 1 0,-1-1 0,1 0 0,0 1 1,0-1-1,0 0 0,0 1 0,-1-1 0,1 1 0,0-1 1,-1 1-1,1-1 0,0 0 0,-1 1 0,1-1 0,-1 1 1,1-1-1,-1 1 0,1 0 0,-1-1 0,1 1 1,-1 0-1,1-1 0,-1 1 0,0 0 0,1-1 0,-1 1 1,1 0-1,-1 0 0,0 0 0,1 0 0,-1 0 0,0-1 1,1 1-1,-1 0 0,0 1 0,1-1 0,-1 0 0,0 0 1,1 0-1,-1 0 0,0 0 0,1 1 0,-1-1 1,1 0-1,-1 0 0,1 1 0,-1-1 0,0 1 0,1-1 1,-1 1-1,-34 20 464,22-10-440,1 0 1,1 0-1,0 1 1,1 1-1,0-1 1,1 2-1,0-1 0,1 1 1,1 1-1,0-1 1,1 1-1,1 1 1,0-1-1,1 1 0,0-1 1,1 1-1,1 0 1,1 0-1,0 1 1,1-1-1,4 23 1,-2-17-364,2 0 0,1 0 0,0-1 1,2 1-1,0-1 0,17 32 0,-14-35-925,1 0-1,0 0 0,2-1 0,0 0 0,0-2 0,2 1 0,16 13 0,-13-17-7905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38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1 112 9620,'2'-2'315,"8"-13"862,2 1 1,0 0-1,0 0 0,26-20 1,-36 32-1138,0 0 1,1 0-1,-1 1 1,1-1-1,0 1 1,-1-1-1,1 1 1,0 0-1,0 0 1,0 0-1,0 0 1,0 0-1,-1 1 0,2 0 1,-1-1-1,0 1 1,0 0-1,0 0 1,0 1-1,0-1 1,0 1-1,0-1 1,0 1-1,-1 0 1,1 0-1,0 0 1,0 0-1,0 1 1,-1-1-1,1 1 1,-1 0-1,1 0 1,-1 0-1,0 0 1,0 0-1,0 0 0,3 4 1,-1 0-18,0 0-1,0 0 1,0 1 0,-1-1 0,0 1 0,0 0-1,-1 0 1,1 0 0,-2 1 0,1-1-1,-1 0 1,0 1 0,-1-1 0,0 1-1,0-1 1,0 0 0,-1 1 0,-1 7-1,-5 14 2,-1 0 0,-1 0 0,-14 32-1,8-24 18,7-18-30,5-12-22,0 0-1,0 1 0,1-1 0,0 1 1,0-1-1,1 1 0,-1 9 0,28-68-273,39-84-43,-38 81 312,34-92 0,-55 119 975,-11 64-203,6 0-468,1 0-1,2 0 0,1-1 0,14 52 1,-13-71-652,0 1 0,1-1 0,0 0 0,16 24 0,-17-32-648,0-1 1,1 1-1,0-1 1,0-1-1,1 1 1,0-1-1,0 0 1,16 9-1,4-1-8400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39.2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34 10453,'0'0'90,"-1"0"-1,1 0 1,0 0 0,0 0-1,0 0 1,0 0 0,0 0 0,-1 0-1,1 0 1,0 0 0,0 0 0,0 0-1,0 0 1,-1 0 0,1 0-1,0 0 1,0 0 0,0 0 0,0 0-1,0 0 1,-1 0 0,1 0 0,0 0-1,0 0 1,0 0 0,0 0-1,0-1 1,0 1 0,-1 0 0,1 0-1,0 0 1,0 0 0,0 0 0,0 0-1,0 0 1,0-1 0,0 1-1,0 0 1,0 0 0,-1 0 0,1 0-1,0 0 1,0-1 0,0 1 0,0 0-1,0 0 1,0 0 0,0 0-1,0-1 1,0 1 0,0 0 0,0 0-1,0 0 1,0 0 0,0 0 0,1-1-1,-1 1 1,0 0 0,0 0 0,0 0-1,0 0 1,0 0 0,0-1-1,0 1 1,0 0 0,1 0 0,-16 14 1320,-13 21-1488,39-52-1178,19-18 858,-27 32 380,1 0 0,0 1 0,0 0 0,0-1 0,1 1 0,-1 0 0,0 1 0,1-1 0,0 1 0,-1 0 0,1 0 0,-1 1 0,9-1-1,-11 1 21,0 1 0,0-1 0,0 1-1,0-1 1,1 1 0,-1 0-1,-1 0 1,1 0 0,0 0 0,0 0-1,0 1 1,0-1 0,-1 0-1,1 1 1,-1-1 0,1 1-1,-1 0 1,0-1 0,1 1 0,-1 0-1,0 0 1,0 0 0,0 0-1,0 0 1,-1 0 0,1 0-1,-1 0 1,1 0 0,-1 1 0,1 3-1,0 7 81,0 1 1,-1-1-1,0 1 0,-1-1 0,-1 0 0,0 1 0,-1-1 1,0 0-1,-1 0 0,0 0 0,-1-1 0,-1 1 0,0-1 1,0 0-1,-10 11 0,3-3-441,-2-1 0,-32 35 0,28-37-2144,-1 0-1,-29 20 1,24-21-6152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39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13 8708,'-14'-9'4397,"14"5"-2013,26 8-1217,0 1-951,132-1 371,41 4-534,-178-3-13,-21-4-39,0-1 1,0 0 0,0 0-1,0 0 1,1 1-1,-1-1 1,0 0 0,0 0-1,0 0 1,0 1 0,0-1-1,0 0 1,0 0 0,0 1-1,0-1 1,0 0 0,-1 0-1,1 0 1,0 1 0,0-1-1,0 0 1,0 0 0,0 0-1,0 1 1,0-1-1,0 0 1,-1 0 0,1 0-1,0 1 1,0-1 0,0 0-1,0 0 1,-1 0 0,1 0-1,0 0 1,0 0 0,0 1-1,-1-1 1,1 0 0,0 0-1,0 0 1,0 0-1,-1 0 1,-44 17 173,21-9-94,11-2-40,1 1 0,0 0 0,1 1 0,0 0 0,0 0 0,0 1 0,1 1 0,1 0 0,-1 0 0,-14 22 0,20-25-28,0 0-1,1 0 1,0 0-1,0 0 0,0 0 1,1 0-1,0 1 0,0-1 1,1 1-1,0 0 0,1-1 1,-1 1-1,2 0 0,-1 0 1,1-1-1,0 1 0,0-1 1,1 1-1,0-1 0,1 1 1,4 9-1,-3-10-10,0 0 0,1 0 0,0 0 0,0-1 0,1 1 0,0-1 0,0-1 0,0 1 0,1-1 0,0 0 0,0-1 0,0 1 0,1-2 0,-1 1 0,1-1 0,0 0-1,0 0 1,0-1 0,8 2 0,8 0-328,1 0-1,0-1 0,-1-2 1,1 0-1,30-4 0,-45 2-799,-1-1-1,0 1 0,0-1 1,1-1-1,-1 0 1,8-4-1,13-9-7653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39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 8 10069,'1'-1'214,"0"0"0,0 1 1,1-1-1,-1 0 0,1 0 1,-1 1-1,0-1 1,1 1-1,-1-1 0,1 1 1,-1 0-1,1 0 0,0-1 1,-1 1-1,1 0 1,-1 0-1,1 0 0,-1 1 1,1-1-1,-1 0 0,1 1 1,-1-1-1,1 1 0,1 0 1,0 1-54,1 0 1,-1 0 0,0 1-1,0-1 1,0 1-1,-1 0 1,1 0 0,0 0-1,2 5 1,4 7 44,0 0 1,-2 0-1,9 25 1,-7-11-66,-1 0 1,-2 0 0,-1 1 0,-2 0 0,0 0 0,-2 0 0,-2 0 0,0 0 0,-2 0 0,-11 47 0,3-32-137,-2 1 0,-2-2 0,-1 0-1,-3-1 1,-1-1 0,-30 45 0,39-70-269,-1-1-1,-1 0 1,-24 24 0,8-15-2525,-2-2-3554,11-9-2917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40.7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23 8708,'0'-1'129,"0"0"-1,0 1 1,0-1-1,0 1 1,0-1-1,0 0 1,0 1-1,0-1 1,0 1-1,0-1 1,0 0-1,1 1 1,-1-1-1,0 1 1,0-1-1,1 1 1,-1-1-1,0 1 1,1-1-1,-1 1 1,1-1-1,-1 1 1,1-1-1,-1 1 1,1 0 0,-1-1-1,1 1 1,-1 0-1,1-1 1,-1 1-1,1 0 1,-1 0-1,1-1 1,0 1-1,-1 0 1,1 0-1,-1 0 1,1 0-1,0 0 1,0 0-1,34-3-593,-28 3 845,72-3-148,0 4 1,-1 3 0,137 26 0,-210-29-200,0-1-1,-1 1 1,1 1 0,-1-1-1,1 0 1,-1 1 0,1 0 0,-1 0-1,0 1 1,0-1 0,4 4-1,-6-4 16,-1 1 0,1-1 0,-1 1-1,0-1 1,0 1 0,0 0 0,0-1-1,0 1 1,-1 0 0,1 0 0,-1 0-1,0 0 1,0-1 0,0 1-1,0 0 1,0 0 0,0 0 0,-1 0-1,-1 3 1,-18 154 1117,-1 285-1,49 163-969,-24-566-182,-3 0 0,-1 0 0,-2 0 0,-2 0-1,-18 82 1,18-110-3,0-1-1,-1 1 0,-1-1 0,0 0 1,0 0-1,-2 0 0,1-1 1,-2-1-1,1 1 0,-2-1 0,0 0 1,0-1-1,0-1 0,-2 1 0,1-1 1,-1-1-1,0-1 0,-1 1 0,1-2 1,-28 11-1,10-8-130,0-1 1,-1-1-1,0-2 0,-58 2 0,70-6-1181,0-2-1,-31-5 1,27-1-4023,7-4-3789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41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289 10 7764,'56'-4'2912,"-39"1"-2470,0 1-1,0 1 1,0 1 0,0 1-1,0 0 1,0 1 0,18 4-1,-98-1 778,-63 4-938,66-3-91,0-2 0,-100-8 0,136-1 30,19 1-54,17 2-74,82-5-50,-32 2-86,70 3 1,-80 4-21,-1 3 0,1 2 0,70 19 0,-246-26-331,22 1-1804,33 2-3334,17 1-2780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43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489 9 8196,'96'-8'5362,"-359"23"-3486,229-12-1836,-1 0 185,0 2 1,0 1-1,-63 19 0,97-24-214,-1 0 0,1 0 0,-1 0 0,1 0 0,0 0 0,-1 1 0,1-1 0,0 0 0,0 1 0,0-1-1,0 1 1,0-1 0,0 1 0,0-1 0,1 1 0,-1 0 0,0-1 0,1 1 0,0 0 0,-1-1-1,1 1 1,0 0 0,0 0 0,0 0 0,0-1 0,0 4 0,10 56 24,-5-39-10,0 19 73,-3 1-1,0-1 0,-3 0 0,-9 61 0,-2-29 187,-37 114 0,45-177-259,1 1 0,1-1 0,-1 1 0,2-1 0,-1 1 1,1 15-1,1-23-20,1-1 0,-1 1 0,1-1 0,-1 1 0,1-1 0,0 1 0,0-1 0,0 1 0,0-1 0,0 0 0,1 0 0,-1 0 0,1 1 0,-1-1 0,1 0 0,0-1 0,0 1 0,0 0 0,0 0 0,0-1 0,0 0 0,0 1 0,1-1 0,-1 0 0,0 0 0,1 0 0,-1 0 0,1 0 0,-1-1 0,1 1 0,4 0 0,9 0-85,0-1-1,-1 0 1,1-1 0,0-1-1,-1 0 1,1-1-1,-1 0 1,0-2 0,0 0-1,0 0 1,-1-2-1,1 1 1,25-18-1,-37 22-96,0-1 0,-1 1-1,1 0 1,-1-1 0,1 1-1,-1-1 1,0 0 0,1 0-1,-1 0 1,1-3-1,-2 4-255,0-1 0,0 1 0,-1 0 0,1 0 0,-1 0 0,1-1 0,-1 1 0,0 0 0,0 0 0,0-1-1,0 1 1,0 0 0,-1 0 0,1-1 0,0 1 0,-2-4 0,-9-15-7232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43.3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44 8596,'1'-9'2081,"9"0"80,6 3-1073,7 1-367,4 1-225,8 1-96,6 1-16,5-1-64,5 3-79,5-1-97,-1-1-224,-3 4-113,-5-2-2192,-10 1-2017,-9 2-5154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43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347 257 6723,'7'-4'521,"0"1"1,1-1-1,-2-1 0,1 1 1,0-1-1,-1 0 1,0-1-1,0 1 0,0-1 1,-1 0-1,0-1 0,0 1 1,5-11-1,-8 13-415,-1 0 0,1 0 0,-1 0-1,0 0 1,0 0 0,0-1 0,0 1 0,-1 0 0,0-1 0,0 1 0,0 0-1,0-1 1,-1 1 0,1 0 0,-1 0 0,0-1 0,-1 1 0,1 0 0,-1 0-1,0 0 1,0 0 0,0 1 0,0-1 0,-1 0 0,1 1 0,-1 0 0,-3-4-1,-1 1-41,0 0-1,-1 0 1,1 1-1,-1 0 1,0 1-1,-1-1 1,1 1-1,-1 1 1,0 0-1,0 0 0,0 1 1,0 0-1,0 0 1,-1 1-1,1 1 1,-10-1-1,3 1-44,0 1-1,0 0 1,0 1 0,0 0-1,0 1 1,1 1-1,-1 1 1,-24 10-1,34-12-16,-1 1 1,1 0-1,0 0 0,0 0 0,0 1 0,1 0 0,0 0 0,-1 0 0,2 1 1,-1-1-1,1 1 0,0 1 0,0-1 0,0 0 0,1 1 0,0 0 0,1-1 0,-4 12 1,4-9-10,1 1 1,0 0 0,0-1 0,1 1 0,0 0 0,1-1 0,0 1 0,0 0 0,1-1 0,1 1-1,-1-1 1,8 17 0,-6-17-12,1 0 1,0 0-1,0 0 0,1-1 1,0 0-1,0 0 0,1-1 0,0 1 1,0-1-1,1-1 0,0 0 0,12 8 1,-13-10-5,-1-1 0,1 0 0,0 0 1,0-1-1,0 0 0,1 0 0,-1 0 1,0-1-1,1 0 0,-1-1 0,1 0 1,-1 0-1,1 0 0,-1-1 0,0 0 1,1 0-1,-1-1 0,7-3 0,-8 3 16,-1 0 0,0-1 0,0 0-1,0 0 1,0 0 0,-1-1 0,1 0 0,-1 1-1,0-2 1,0 1 0,0 0 0,-1-1-1,1 0 1,-1 1 0,0-1 0,-1-1-1,1 1 1,-1 0 0,0-1 0,2-9 0,2-12 60,-1 0 1,-1 0 0,0-35 0,0 3 209,-4 39-122,0 17-98,0-1 0,0 1 0,0-1-1,0 1 1,1 0 0,0-1 0,-1 1 0,1 0 0,2-6 0,0 13-27,0 1 1,0-1-1,-1 1 0,0-1 1,0 1-1,0 0 1,1 5-1,21 127-244,11 212 0,-4-13-594,-28-324-1395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38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63 112 8676,'20'-24'2375,"-14"15"-1995,1 0-1,1 0 1,-1 1-1,1 0 1,1 0 0,-1 1-1,2 0 1,-1 1-1,18-10 1,-50 53 753,12-17-946,-11 18-57,2 1 0,1 1-1,2 1 1,2 0-1,2 1 1,1 1 0,2 0-1,3 0 1,1 1-1,2-1 1,2 1 0,2 0-1,2 0 1,1 0-1,3 0 1,1-1 0,3 0-1,20 58 1,-13-54-216,2-2 0,2 0-1,2-1 1,40 56 0,-41-70-1762,44 44 0,-35-48-3475,-1-10-3841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44.2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59 7379,'51'-59'6702,"-70"78"-4854,12-13-1736,0 0 0,1 0-1,0 1 1,-8 12 0,1 3-22,2 1 0,0 0 1,1 1-1,2 1 0,0-1 1,2 1-1,0 1 1,2-1-1,1 1 0,1-1 1,1 1-1,1 0 0,1 0 1,2-1-1,9 43 1,-9-59-262,-1 0 1,2 0 0,-1-1 0,1 1 0,1-1-1,0 0 1,0 0 0,0 0 0,1-1 0,0 0-1,1 0 1,-1-1 0,1 1 0,0-1-1,9 5 1,-1-3-619,-1 0 0,1-1 0,0-1 0,0 0 0,1-1 0,0-1 0,28 5-1,-1-3-8091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44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13 9156,'-1'-1'115,"1"1"0,0 0 0,0 0-1,0 0 1,-1-1 0,1 1 0,0 0-1,0-1 1,0 1 0,0 0 0,0 0-1,-1-1 1,1 1 0,0 0 0,0-1 0,0 1-1,0 0 1,0-1 0,0 1 0,0 0-1,0-1 1,0 1 0,0 0 0,0 0-1,1-1 1,-1 1 0,0 0 0,0-1 0,0 1-1,0 0 1,0 0 0,0-1 0,1 1-1,-1 0 1,0 0 0,0-1 0,1 1-1,-1 0 1,0 0 0,0 0 0,0-1 0,1 1-1,-1 0 1,0 0 0,1 0 0,-1 0-1,0 0 1,0 0 0,1-1 0,-1 1-1,0 0 1,1 0 0,-1 0 0,0 0 0,1 0-1,32 1 1352,41 13-2013,-71-13 818,34 8-114,1-2-1,-1-2 1,42 2 0,-83-6-64,-1 1 1,0 0-1,1 1 1,-1-1-1,1 1 1,-8 6-1,-4 2 13,-1-2-77,1 1 0,0 1 0,0 1 0,2 0 0,-1 1 0,1 0-1,-14 19 1,24-28-23,1 1 0,0-1-1,0 1 1,1 0-1,-1-1 1,1 1 0,0 1-1,0-1 1,1 0 0,-1 0-1,1 1 1,0-1-1,1 0 1,-1 1 0,1-1-1,0 1 1,0-1 0,1 1-1,0-1 1,0 0 0,0 1-1,1-1 1,-1 0-1,1 0 1,0 0 0,1 0-1,-1 0 1,1 0 0,0-1-1,4 6 1,-1-3-54,0-1 0,1 1 0,-1-1 0,1 0 0,0 0 0,1-1 0,-1 0 0,1-1 0,0 1 0,0-1-1,1-1 1,-1 0 0,1 0 0,0 0 0,0-1 0,0-1 0,0 1 0,17-1 0,-18-1-907,0-1-1,0 0 1,-1 0 0,1-1-1,-1 1 1,1-2 0,-1 1-1,11-6 1,11-8-8084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44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21 10053,'1'-1'218,"0"-1"1,-1 1 0,1 0-1,0-1 1,0 1 0,0 0 0,0 0-1,0 0 1,1 0 0,-1 0 0,0 0-1,0 0 1,1 0 0,-1 0-1,0 1 1,1-1 0,-1 0 0,1 1-1,-1 0 1,1-1 0,1 1 0,0 0-115,-1 0 0,0 0 0,0 0 0,1 1 0,-1-1 0,0 1 0,0-1 0,1 1 0,-1 0 1,0 0-1,0 0 0,4 3 0,-1 0-36,0-1 0,-1 2 0,1-1 0,-1 0 0,0 1-1,0 0 1,0 0 0,-1 0 0,0 0 0,4 7 0,0 9 102,-1 0 0,-1 0 0,0 1 0,-2-1-1,0 1 1,-2 0 0,-2 36 0,-1-19-82,-3-1 0,-1 1-1,-16 53 1,19-81-110,-1 0 1,0-1-1,0 1 0,-1-1 0,-1 0 0,0-1 0,0 1 0,0-1 1,-1-1-1,-1 1 0,0-1 0,-14 12 0,-24 9-2672,-7-7-3889,20-11-2515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45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322 40 8756,'1'0'88,"-1"0"0,0 0 0,0 0 0,0 0-1,1 0 1,-1-1 0,0 1 0,0 0 0,0 0 0,0 0 0,0 0 0,1 0-1,-1-1 1,0 1 0,0 0 0,0 0 0,0 0 0,0 0 0,0-1 0,0 1-1,0 0 1,0 0 0,0 0 0,1-1 0,-1 1 0,0 0 0,0 0 0,0 0-1,0-1 1,0 1 0,-1 0 0,1 0 0,0 0 0,0-1 0,0 1 0,0 0-1,0 0 1,0 0 0,0-1 0,0 1 0,0 0 0,0 0 0,-1 0 0,1 0-1,0-1 1,0 1 0,0 0 0,0 0 0,0 0 0,-1 0 0,1 0 0,-16-8 968,-19-1-1122,2 3 103,0 2 1,0 1-1,-1 1 0,-62 6 1,94-4-37,1 0 0,0 0 0,0 0 1,0 0-1,0 0 0,0 0 1,0 0-1,-1 0 0,1 1 1,0-1-1,0 0 0,0 1 0,0-1 1,0 1-1,0-1 0,0 1 1,0 0-1,0-1 0,0 1 0,0 0 1,1 0-1,-1-1 0,0 1 1,0 0-1,1 0 0,-1 0 0,0 0 1,1 0-1,-1 0 0,1 0 1,0 0-1,-1 0 0,1 0 0,0 0 1,-1 0-1,1 1 0,0-1 1,0 0-1,0 0 0,0 0 0,0 0 1,0 0-1,0 0 0,1 1 1,-1-1-1,1 1 0,2 6 12,1-1 0,0 1 0,1-1 0,0 0 0,8 9-1,4 6 29,-3 2 34,-1 1 0,-2 0-1,0 0 1,-1 2-1,-2-1 1,-1 1 0,-1 0-1,4 43 1,-3 15 171,-7 126 0,-7-80-124,-7 0 1,-35 154 0,37-243-77,-18 45 1,18-57-25,2 0 0,1 1 0,-8 48 0,16-75-18,1 0 0,0 0 0,0 0 0,0 1 0,0-1 0,1 0 0,0 0 0,0 0 0,0 0 0,0 0 0,0 0 0,1 0 0,0 0 0,0 0 0,0-1 0,0 1 0,1-1 0,3 5 0,-1-3 6,1 0 0,0 0 0,0-1 0,0 0 0,0 0 0,1-1 0,-1 1 1,1-1-1,12 3 0,6 0 21,0 0 1,0-2-1,1-2 0,50 1 1,-53-4 3,-1 0 0,1-2 0,37-8 0,0-13-1757,-51 19 357,0 0 1,0-1 0,-1 0-1,10-9 1,5-8-6944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46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59 9268,'-3'-8'1381,"2"3"-857,0 1 1,0-1 0,-1 1 0,1 0-1,-1 0 1,0 0 0,0 0 0,-1 0-1,1 0 1,-5-5 0,8 57 940,15 134-1258,7 123 261,-19-102-10014,-5-174 547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46.5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90 7539,'13'-11'1180,"52"-42"3407,-61 50-4409,1 0-1,0 0 0,0 0 0,0 1 0,0-1 1,0 1-1,0 1 0,1-1 0,-1 1 0,1 0 0,-1 0 1,8 0-1,-12 1-142,1 0 1,0 0 0,-1 1-1,1-1 1,0 0 0,-1 1-1,1-1 1,-1 1-1,1 0 1,0-1 0,-1 1-1,1 0 1,-1 0 0,0 0-1,1 0 1,-1 0-1,0 0 1,0 1 0,0-1-1,1 0 1,0 3 0,0 0-2,-1-1 1,1 0 0,-1 1-1,0 0 1,0-1 0,-1 1 0,1-1-1,-1 1 1,1 6 0,-2 2 2,0-1 1,0 1-1,-1-1 0,-1 0 1,-5 17-1,5-21-23,1 0 1,-2 0-1,1 0 0,-1-1 1,0 0-1,0 1 0,0-1 1,-1-1-1,0 1 0,-1-1 0,1 0 1,-1 0-1,0 0 0,0-1 1,-9 5-1,10-6-5,-1-1 0,0 0 0,1-1 0,-1 1 0,0-1 1,0 0-1,0-1 0,0 1 0,0-1 0,0 0 0,0-1 0,0 1 0,0-1 0,0 0 0,0-1 1,0 0-1,0 0 0,1 0 0,-8-4 0,-24-19-243,28 9-262,10 15 465,-1 1 0,0-1 0,1 1 1,-1-1-1,1 1 0,-1-1 0,1 0 0,-1 1 1,1 0-1,0-1 0,-1 1 0,1-1 0,0 1 1,-1 0-1,1-1 0,0 1 0,-1 0 0,1 0 0,0-1 1,-1 1-1,1 0 0,0 0 0,0 0 0,-1 0 1,1 0-1,0 0 0,1 0 0,126-1-5624,-91 2 2045,6 0-2892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46.9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543 199 7876,'4'-5'370,"-1"1"1,1 0-1,-1-1 1,0 0-1,-1 0 1,1 0-1,-1 0 1,0 0-1,0 0 1,0 0-1,-1-1 1,0 1-1,0-1 1,0 1-1,-1-1 1,0 1 0,0-1-1,-1-10 1,0 12-323,0-1 0,0 1 0,0-1 0,0 1 0,-1 0 0,0-1 0,1 1 0,-2 0 0,1 0 0,0 0 0,-1 1 0,0-1 0,0 1 0,0-1 0,0 1 0,0 0 0,-1 0 0,1 0 0,-1 1 1,0-1-1,0 1 0,0 0 0,-7-3 0,9 4-47,1 1-1,0-1 1,-1 1 0,1 0 0,-1-1 0,1 1 0,-1 0 0,1 0 0,-1 0 0,1 0 0,-1 0-1,1 0 1,-1 0 0,1 1 0,-1-1 0,1 0 0,-1 1 0,1 0 0,0-1 0,-1 1 0,1 0-1,0-1 1,0 1 0,-1 0 0,-1 2 0,1-1-3,0 1 0,0 0 0,1 0-1,-1 0 1,1 0 0,-1 0 0,1 0 0,0 1-1,0-1 1,-1 7 0,0 7-6,1 1-1,0 0 0,3 23 1,-2-38 11,14 95-62,-12-89 34,0-1 0,1 1 0,0 0 0,0-1 0,0 0 0,1 0 1,1 0-1,9 14 0,-14-22 23,1 1 1,-1-1-1,1 0 0,-1 1 1,0-1-1,1 0 1,-1 0-1,1 1 0,-1-1 1,0 0-1,1 0 1,-1 1-1,1-1 0,-1 0 1,1 0-1,-1 0 1,1 0-1,-1 0 0,1 0 1,-1 0-1,1 0 0,-1 0 1,1 0-1,-1 0 1,1 0-1,-1 0 0,1 0 1,-1-1-1,1 1 1,-1 0-1,0 0 0,1 0 1,-1-1-1,1 1 1,-1 0-1,0-1 0,1 1 1,-1 0-1,0-1 1,1 1-1,-1 0 0,0-1 1,1 1-1,-1-1 0,0 1 1,0-1-1,1 1 1,-1 0-1,0-1 0,0 1 1,0-1-1,12-30 64,-10 25-40,12-41 190,21-55 490,-32 94-623,1 1 0,-1 0 1,1 1-1,0-1 1,1 1-1,0-1 1,0 1-1,0 0 0,0 1 1,11-8-1,-15 12-77,-1 1 0,1 0 0,-1 0 0,1 0 0,-1 0 0,1 0 0,-1-1 0,1 1 0,0 0 0,-1 0 0,1 0 1,-1 1-1,1-1 0,-1 0 0,1 0 0,-1 0 0,1 0 0,0 0 0,-1 1 0,1-1 0,-1 0 0,1 0 0,-1 1 0,0-1 0,1 0 0,-1 1 0,1-1 0,-1 1 0,1-1 0,-1 1 0,0-1 0,1 0 0,-1 1 0,0-1 0,0 1 0,1 0 0,-1-1 0,0 1 0,0-1 0,0 1 0,0-1 0,0 1 0,1-1 0,-1 1 0,0 1 0,6 29 19,-6-29-17,4 41 60,-2 0-1,-2 1 1,-2-1 0,-2 0 0,-2 0-1,-1 0 1,-3-1 0,-1 0 0,-23 57-1,27-84-31,-1-1-1,0 0 1,0 0-1,-2-1 1,1 0-1,-2-1 1,0 0-1,0 0 1,-1-1 0,0-1-1,-1 0 1,0 0-1,-1-2 1,0 0-1,-25 11 1,27-14-61,-1 0 0,0-2 0,0 1 0,0-1 1,-1-1-1,1-1 0,-1 0 0,1 0 1,-1-1-1,1-1 0,-1 0 0,1-1 0,0-1 1,0 0-1,-1 0 0,2-2 0,-1 1 0,-23-14 1,21 10-70,0-2 1,0 0-1,-23-22 0,9-1-7021,13 9-3609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47.6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255 197 8340,'2'-10'456,"0"-1"0,-1 1 1,0 0-1,0-1 0,-1 1 0,-1-1 0,0 1 1,0-1-1,-1 1 0,-5-16 0,6 22-411,-1 0-1,1 0 0,-1 0 0,0 1 1,0-1-1,-1 1 0,1-1 1,-1 1-1,0 0 0,1 0 0,-1 0 1,-1 0-1,1 1 0,0-1 1,-1 1-1,1 0 0,-1 0 0,0 0 1,1 0-1,-1 1 0,0-1 0,0 1 1,0 0-1,0 0 0,0 1 1,-1-1-1,1 1 0,0 0 0,-7 1 1,4 0-13,1 0 0,0 0 0,-1 1 0,1 0 0,0 1 1,0-1-1,0 1 0,0 0 0,0 1 0,1-1 0,-1 1 0,1 0 1,0 0-1,0 1 0,0 0 0,1 0 0,0 0 0,0 0 1,0 0-1,1 1 0,-1 0 0,-4 11 0,4-7-23,0-1 0,1 1-1,-1 0 1,2 0 0,0 0-1,0 0 1,0 1 0,2-1-1,-1 0 1,1 1 0,1-1-1,-1 0 1,2 1 0,2 10-1,0-11-7,0 0 0,0-1 0,1 1 0,0-1 0,1 0 0,0-1 0,0 1 0,1-1 0,0-1 0,1 1 0,-1-1 0,13 8 0,-14-10-5,0-1 0,0 0 0,1 0 0,0-1 0,-1 0 1,1 0-1,0-1 0,0 0 0,1 0 0,-1 0 0,0-1 0,1 0 0,-1-1 1,0 0-1,1 0 0,-1 0 0,1-1 0,9-2 0,-14 2 5,0 0 1,0-1-1,0 1 0,0-1 1,-1 0-1,1 0 0,0 0 0,-1 0 1,1 0-1,-1-1 0,0 1 1,0-1-1,0 0 0,0 1 1,0-1-1,0 0 0,-1 0 0,1 0 1,-1 0-1,0 0 0,0-1 1,0 1-1,0-6 0,3-11 74,-2 0 0,0-39 0,-2 23 93,1 17-28,0 3 123,0-1 1,0 1 0,1 1-1,1-1 1,1 0 0,7-20-1,-11 41-216,0 1 1,0-1-1,0 1 0,1-1 0,-1 1 0,3 7 1,0 1 3,8 126 551,-7 145 0,-3-38-792,1-219-205,0 20-364,-5-19-2994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48.1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58 9124,'1'-3'334,"-1"0"-1,0 0 1,-1 0-1,1 0 0,0 0 1,-1 0-1,0 1 1,1-1-1,-1 0 1,0 0-1,-1 1 1,1-1-1,0 1 0,-1-1 1,1 1-1,-5-5 1,6 6-293,-1 1 0,0-1-1,1 0 1,-1 1 0,0-1 0,0 1 0,1-1 0,-1 1 0,0 0 0,0-1-1,0 1 1,0 0 0,0 0 0,1-1 0,-1 1 0,0 0 0,0 0 0,0 0 0,0 0-1,0 0 1,-1 1 0,0-1-13,0 1-1,1 0 1,-1 0-1,1 0 1,-1 0-1,1 0 1,0 0-1,-1 0 1,1 0 0,0 0-1,0 1 1,0-1-1,0 1 1,0-1-1,-2 3 1,-3 10 98,-1 0-1,2 0 1,0 0 0,0 1 0,1-1 0,1 1 0,-2 27 0,2 4 136,4 59 0,1-66-602,1 0 0,2 0 0,2-1 0,2 0 0,1 0 0,23 55 0,-31-90-337,-1 0 0,0-1 0,0 0 0,1 1 0,0-1-1,-1 0 1,1 0 0,0 0 0,0 0 0,4 4 0,7-1-7143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48.4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9764,'41'5'6938,"118"-4"-6720,-52-4-120,-154 45 119,34-29-150,0 1 1,1 1 0,1 0 0,1 1 0,0 0 0,-12 26 0,19-37-59,1 1 1,-1 1 0,1-1-1,0 0 1,1 0-1,-1 1 1,1-1 0,0 1-1,1-1 1,0 1 0,0 0-1,0-1 1,1 1-1,0-1 1,0 1 0,1-1-1,0 0 1,0 0-1,0 1 1,1-1 0,0 0-1,4 6 1,-4-8-39,1 0-1,-1 0 1,1-1 0,1 1 0,-1-1-1,0 0 1,1 0 0,-1-1-1,1 1 1,0-1 0,0 0 0,0 0-1,0-1 1,0 1 0,0-1 0,0 0-1,1-1 1,-1 1 0,0-1 0,1 0-1,-1 0 1,11-2 0,-5 0-570,0 0 0,0-1 1,0 0-1,12-5 0,33-23-6646,-34 12 242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39.4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319 241 10101,'-5'-23'1121,"-2"1"0,0 0 0,-2 1 1,-14-28-1,19 41-1033,-1 0-1,1 1 1,-1-1-1,-1 1 1,1 0 0,-1 1-1,-1-1 1,1 1-1,-1 0 1,0 1 0,0 0-1,-1 0 1,1 0 0,-11-4-1,15 8-68,0 0 1,0 0-1,-1 1 0,1-1 1,0 1-1,-1-1 0,1 1 0,0 0 1,0 0-1,-1 1 0,1-1 0,0 1 1,-1-1-1,1 1 0,0 0 1,0 0-1,-5 3 0,3-1-11,0 1 0,1-1 0,-1 1 0,1 0 1,0 0-1,0 0 0,0 0 0,1 1 0,-5 7 0,-1 4-11,1 0 0,1 1 0,0 0 1,1 0-1,-5 27 0,8-24-3,0 0 0,1 0 0,1 0-1,1 0 1,1 0 0,1 0 0,0-1 0,2 1 0,11 36 0,-12-47-25,0-1 0,1 1 1,0-1-1,1 0 1,0 0-1,0 0 1,1-1-1,0 0 0,0 0 1,9 8-1,-9-11-16,-1 0 1,1 0-1,0-1 0,0 0 0,1 0 0,-1 0 0,0-1 1,1 0-1,0 0 0,-1-1 0,1 1 0,0-2 0,0 1 0,0-1 1,8 0-1,-9 0 26,-1-1 1,1 1-1,-1-1 1,0 0 0,1-1-1,-1 1 1,0-1-1,0 0 1,0 0-1,0-1 1,0 1-1,-1-1 1,1 0-1,-1 0 1,0-1 0,0 0-1,6-5 1,-5 2 50,0-1 1,0 1-1,-1-1 1,0 0 0,0 0-1,-1-1 1,0 1 0,0-1-1,2-15 1,-1-11 319,-1 0 0,-2 0 0,-2 0 0,-5-41 1,-6-5 838,12 95-1173,1 0-1,-2 0 1,-3 22-1,0-5-42,-24 465 141,22-349-73,-2-35-10,2-53-461,3 74-1,10-98-468,3-26-1525,7-13-3903,0-6-2530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48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0 8708,'4'2'464,"0"0"0,1 1-1,-1-1 1,0 1 0,0 0 0,-1 0 0,1 1 0,-1-1 0,1 1-1,-1 0 1,5 7 0,-4-3-140,1 1 1,-1 0-1,0-1 1,-1 1-1,4 15 0,-3 2 7,0 0 0,-1-1 0,-2 42 0,-2-41-138,-1 1 0,-2-1 1,0 0-1,-2 0 0,0 0 0,-2-1 0,-17 38 0,19-50-428,-1 0-1,-1-1 0,0 0 0,0 0 0,-2-1 1,-16 17-1,19-22-531,-1 0-1,1 0 1,-1-1 0,0 0-1,0 0 1,-1-1 0,1 0 0,-1 0-1,0-1 1,-19 4 0,4-5-8216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7:49.4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158 11 7988,'10'-3'745,"0"1"0,0 0 0,-1 0 0,2 1 0,12 0 0,10 3-603,49 8-1,-25-2 369,6-1-296,0-2 1,1-3-1,116-12 0,-179 11-168,1-1 0,-1 1-1,1 0 1,-1 0 0,0-1 0,1 1 0,-1 0 0,0 0 0,0 0 0,1 0-1,-1 0 1,0 1 0,0-1 0,0 0 0,-1 0 0,1 1 0,0-1 0,1 3-1,21 39 140,-14-27-46,15 29-39,-1 2 0,-2 0 0,-2 0 0,-2 2 0,-3 0 0,-1 1 0,8 74 0,-15-61-27,-2 1 0,-7 106 0,-1-130-9,-1-1 1,-3 0-1,-1 0 1,-2-1-1,-23 55 1,-98 162 239,117-227-294,2 1 0,1 1 0,1 0 0,2 1-1,1 0 1,1 0 0,-3 42 0,0-9 7,8-54-5,1 1 0,-2-1 0,1 0 0,-1 0 0,-1 0 0,0 0 1,0-1-1,-1 1 0,0-1 0,-1 0 0,0-1 0,0 1 0,-1-1 0,0 0 0,0-1 0,-1 0 0,0 0 0,0 0 0,-1-1 0,1-1 0,-1 1 0,-1-1 0,1-1 0,-1 0 1,0 0-1,-10 2 0,-32 4-15,0-3 0,0-2 0,-77-3 0,8-6-3219,66 0-1924,8-4-3893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07.5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343 284 7732,'4'-8'525,"0"-1"0,-1 1 0,0-1 0,0 0 0,-1 1 0,0-1 0,0 0 0,-1-1 0,-1 1 0,1 0 1,-2 0-1,-1-18 0,-1 12-321,0 1 0,-1 0 0,-1 1 1,0-1-1,0 1 0,-2 0 0,-12-20 0,18 32-175,0-1-1,0 0 0,0 1 0,-1-1 0,1 1 1,0 0-1,-1-1 0,0 1 0,1 0 0,-1 0 0,1 0 1,-1 0-1,0 0 0,0 1 0,0-1 0,0 1 1,1-1-1,-1 1 0,0-1 0,-4 1 0,1 0-14,0 0 0,0 1-1,0 0 1,0 0-1,0 0 1,0 0 0,1 1-1,-6 2 1,-6 4-31,0 0 1,1 1-1,-23 19 1,25-16 15,0 0 0,1 1 1,1 1-1,0 0 0,0 0 0,2 1 1,0 1-1,1-1 0,0 1 1,1 0-1,1 1 0,1 0 0,-7 31 1,10-37-15,0 0 0,0 0 0,1 0 0,1 0 0,0 1 0,0-1 0,1 0 0,0 0 0,1 0 0,1 0 0,0 0 0,0 0 0,1-1 0,0 1 0,1-1 0,0 0 0,0 0 0,1-1 0,1 1 0,-1-1 0,2-1 0,13 14 0,-18-19 2,0 0 0,0-1 0,0 1 0,0-1 0,0 0 0,0 0 0,1 0 0,-1 0 0,1 0 0,-1-1 0,1 0 0,-1 0 0,1 0 0,0 0 0,0 0 0,0-1 0,0 0 0,-1 0 1,1 0-1,0 0 0,0 0 0,0-1 0,0 0 0,-1 1 0,1-2 0,0 1 0,-1 0 0,1-1 0,-1 1 0,1-1 0,-1 0 0,0 0 0,1-1 0,-1 1 0,-1-1 0,1 1 0,0-1 0,0 0 0,2-4 0,4-6 27,0 0-1,-2 0 1,1-1-1,-2 0 1,0 0-1,0 0 0,-1-1 1,4-24-1,5-61 108,-11 69 17,1 1 0,1 0 0,2 0 0,19-52 0,-26 81-130,0 1 0,0-1 0,0 0 0,0 1 0,0-1 0,0 0 0,0 1 0,0-1 0,1 1 0,-1-1 0,0 0 0,0 1 0,1-1 0,-1 1 0,1-1 0,-1 1 0,0-1 0,1 1-1,-1-1 1,1 1 0,-1 0 0,1-1 0,-1 1 0,1-1 0,-1 1 0,1 0 0,0 0 0,-1-1 0,1 1 0,-1 0 0,1 0 0,0 0 0,-1 0 0,1-1 0,1 1 0,5 25 175,-4 46 66,-3-68-223,-5 112 421,-28 153 1,0-7-199,30-206-228,1 0 1,10 94-1,3-111-445,-11-38 392,0 1 0,0-1 0,0 0 0,0 1 0,1-1 0,-1 0 0,0 0 0,0 1-1,1-1 1,-1 0 0,0 0 0,0 1 0,1-1 0,-1 0 0,0 0 0,1 0 0,-1 1-1,0-1 1,1 0 0,-1 0 0,0 0 0,1 0 0,-1 0 0,0 0 0,1 0 0,-1 0-1,1 0 1,-1 0 0,0 0 0,1 0 0,-1 0 0,13-17-2639,-4-4-2691,2-4-3989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08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62 137 7171,'25'-47'3589,"-19"33"-2855,1 1-1,0 0 1,1 0 0,0 1-1,11-12 1,-25 33-473,0 0 1,0 1 0,1 0 0,0 0 0,-4 14-1,-3 5-28,-5 11-34,1 1 1,2 0-1,2 1 0,1 0 1,3 1-1,-6 76 0,14-101-198,0 0-1,1 1 1,1-1 0,1 0 0,0 0-1,2-1 1,0 1 0,9 21-1,-9-28-96,1 0 0,1-1 0,-1 1 0,1-1 0,1-1 0,0 1 0,1-1 0,-1-1 0,2 1-1,-1-1 1,1-1 0,0 0 0,16 8 0,-19-11-895,1-1 0,1 1 0,-1-1 0,0-1 0,1 1-1,-1-1 1,15 1 0,19-3-8085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08.5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14 9284,'-2'-6'2541,"0"-1"1097,10 6-2737,5 2-879,65 1 18,-49-3-17,-1 1 0,1 2-1,-1 1 1,0 1 0,44 12-1,-70-15-13,0-1 0,0 1-1,-1-1 1,1 1 0,0 0-1,0 0 1,0 0 0,-1 0 0,1 0-1,0 0 1,-1 0 0,1 1-1,-1-1 1,1 0 0,-1 1-1,0-1 1,0 1 0,1 0 0,-1-1-1,0 1 1,-1 0 0,1 0-1,0 0 1,0 0 0,-1-1-1,1 1 1,-1 0 0,0 0 0,1 0-1,-1 0 1,0 0 0,0 0-1,0 0 1,0 0 0,-1 0-1,1 0 1,-1 0 0,1 0 0,-1 0-1,0 0 1,1 0 0,-1 0-1,0-1 1,0 1 0,-2 2 0,-6 10 108,-1 0 0,0-1 0,-1 0 0,-17 16 0,17-18-62,-13 12 146,0 0 69,-32 41 0,52-58-249,0-1 1,0 1-1,0 0 1,1 0 0,-1 0-1,2 0 1,-1 1-1,1-1 1,0 1 0,0 0-1,0 0 1,1 0-1,0 11 1,2-16-20,-1 1 0,1-1 0,0 0 0,1 0 0,-1 1 0,0-1 0,1 0 0,-1 0 0,1 0 1,0 0-1,-1-1 0,1 1 0,0 0 0,0-1 0,0 1 0,0-1 0,1 0 0,-1 1 0,0-1 0,1 0 0,-1-1 0,0 1 0,1 0 0,-1-1 0,1 1 1,-1-1-1,4 0 0,11 3-61,0-1 1,28 0-1,-6-2-597,59-8-1,-54-2-1990,-1-4-3290,-18 3-2678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08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1 10325,'4'1'4991,"8"11"-3805,12 15-870,-10-6-26,-1 2 0,-1-1 0,-1 1 0,-1 1 0,-1 0 0,-1 1 0,-1-1 0,5 33 0,-10-43-244,0 0 0,-1 0 0,-1 0 1,0 0-1,0 0 0,-2 0 0,0 0 0,0 0 0,-1 0 0,-1-1 0,0 1 0,-1-1 0,-1 0 1,0 0-1,0-1 0,-14 19 0,-2-6 51,-1-1 1,-37 30 0,14-12-2599,2 2-6197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09.2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473 39 1777,'39'2'1801,"-28"0"-613,0-1-1,1-1 1,-1 0-1,0-1 1,0 0-1,14-3 1,-83 10 2078,23-4-2885,-47 7 193,-3 2-180,0-3-1,-129-6 1,174-12-804,40 10 388,-1 0 0,1 0 1,0 0-1,0-1 1,-1 1-1,1 0 0,0 0 1,0 0-1,-1 0 1,1-1-1,0 1 0,0 0 1,0 0-1,-1-1 1,1 1-1,0 0 0,0 0 1,0-1-1,0 1 1,0 0-1,-1 0 1,1-1-1,0 1 0,0 0 1,0-1-1,0 1 1,0 0-1,0-1 0,0 1 1,0 0-1,0 0 1,0-1-1,0 1 0,0 0 1,0-1-1,1 1 1,19-13-981,76-18-7055,-53 18 1048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09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571 21 9188,'-1'-1'474,"-1"-1"-1,0 1 0,0 0 1,0-1-1,0 1 1,0 0-1,0 0 0,0 1 1,-1-1-1,-3-1 1,-43-1 200,29 2-292,-65-2-139,0 3 0,0 3 0,-120 22 0,192-22-1058,10-2-1516,24-7-10931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10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71 9156,'0'-5'499,"0"1"-1,0-1 1,0 1-1,-1-1 1,1 1-1,-1-1 1,0 1 0,-1-1-1,1 1 1,-1 0-1,0 0 1,0 0-1,0 0 1,-4-5-1,0 58 948,-8 493-111,14-474-1288,-16 173-1706,16-238 1469,2 21-1424,-2-23 1317,0-1 1,1 1 0,-1-1 0,0 1 0,0-1-1,1 1 1,-1-1 0,0 1 0,1-1 0,-1 1-1,1-1 1,-1 1 0,0-1 0,1 0-1,-1 1 1,1-1 0,-1 0 0,1 0 0,-1 1-1,1-1 1,-1 0 0,1 0 0,1 1-1,9-2-8576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10.3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17 10165,'0'0'213,"0"-1"0,0 0 1,-1 0-1,1 0 0,-1 0 1,1 0-1,0 0 1,-1 1-1,0-1 0,1 0 1,-1 0-1,0 1 0,1-1 1,-1 0-1,0 1 0,1-1 1,-1 1-1,0-1 1,0 1-1,0-1 0,0 1 1,0-1-1,0 1 0,-1 0 1,1 0-121,0 0-1,1 1 1,-1-1 0,0 1 0,0-1 0,0 1 0,1-1-1,-1 1 1,0 0 0,1-1 0,-1 1 0,0 0 0,1 0-1,-1 0 1,1-1 0,-1 1 0,1 0 0,-1 0 0,1 1-1,-17 56 119,16-51 143,-11 54 58,4 1 0,-3 91-1,17 125 35,0-116-379,-8-38-2741,2-122 2186,1 6-1984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39.8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 72 10021,'-2'-6'503,"0"0"1,0 0 0,0 1 0,-1-1 0,0 0 0,0 1 0,0-1-1,-1 1 1,-5-6 0,8 10-453,0 1 1,0-1-1,0 0 1,0 0-1,0 0 1,0 1-1,0-1 1,-1 0-1,1 1 0,0-1 1,-1 1-1,1 0 1,0-1-1,-1 1 1,1 0-1,0 0 0,-1 0 1,-2 0-1,2 1-27,0-1-1,-1 1 1,1 0-1,0 0 1,-1 0-1,1 1 1,0-1-1,0 0 1,0 1-1,0-1 1,0 1-1,1 0 1,-1 0-1,-1 2 1,-7 9 61,1 0-1,0 1 1,1 0 0,0 1 0,2 0-1,0 0 1,0 0 0,1 1 0,-3 23-1,1 1 98,1 0 0,1 68-1,5-72-73,3-1 0,1 1-1,1-1 1,2 1-1,21 61 1,-20-77-317,0 1-1,2-2 1,1 1 0,17 25-1,-19-34-348,-1 0-1,2-1 0,-1 0 0,1-1 0,1 0 1,0 0-1,21 12 0,0-7-4329,-1-10-3118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10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1390 76 7267,'2'-14'2370,"-1"-18"1646,-1 30-3962,-1 1 0,0 0 1,1 0-1,-1 0 1,0 0-1,0 0 0,0 0 1,0 0-1,0 0 0,0 0 1,0 0-1,0 0 1,0 0-1,0 1 0,0-1 1,-1 1-1,1-1 1,0 1-1,0-1 0,-1 1 1,1-1-1,0 1 0,-1 0 1,-1 0-1,-51-6 182,-1 3-1,1 2 0,-93 10 1,23-1 31,-116 2 210,-409 9-258,613-16-1141,31 2-1753,20 5-2305,13 3-3344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11.4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27 7652,'9'-27'6828,"-13"48"-4489,-7 27-2078,7-26-167,-2 15 130,-2 54-1,7-81-245,1-1 0,1 0 0,-1 1 0,2-1 0,-1 0 0,1 0 0,1 0 0,0 0 0,0 0 0,0 0 0,7 10 0,-8-17-117,-1 1 1,1-1-1,0 0 0,-1 0 0,1 0 0,0 0 0,1-1 1,-1 1-1,0-1 0,4 3 0,-5-4-134,0 1 1,0-1-1,0 0 1,0 1-1,0-1 0,0 0 1,0 0-1,0 0 1,0 0-1,0 0 1,0 0-1,0 0 0,0 0 1,0 0-1,0 0 1,0-1-1,0 1 0,0 0 1,0-1-1,0 1 1,0 0-1,0-1 1,0 0-1,-1 1 0,1-1 1,0 1-1,0-1 1,-1 0-1,1 0 0,0 1 1,0-2-1,6-11-6818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11.8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54 9828,'-6'-9'2306,"0"0"63,0 1-1489,3 2-384,0 0-128,2 0-47,-1 1-97,2 2-144,2 2-176,2 1-176,2 1-113,2 4 1250,-2-1-3282,0 8-2097,0 4-5523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12.1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457 222 7652,'-11'3'7680,"-63"-3"-6853,37-2-952,0 0 1,1-3-1,0-1 0,0-1 0,-49-18 0,84 25 72,0 0 0,0-1 0,0 1 0,1 0 0,-1-1 0,0 1 0,0-1 0,0 1 0,1-1 0,-1 1 0,0-1 0,1 0 0,-1 1 0,0-1 0,1 0 0,-1 1 0,1-1 0,-1 0 0,0-1 0,8-9-2055,27-4-4011,-33 15 5959,24-9-5787</inkml:trace>
  <inkml:trace contextRef="#ctx0" brushRef="#br0" timeOffset="1">412 61 8404,'-17'-4'2001,"-10"-2"32,-11 0-1121,-5 3-480,-5 0-192,-2 0-96,-1 1-79,9 0-33,6 2-64,8 0-17,10-1-63,6-1-192,10-2-464,10-2-1281,6-3-1537,10 0-3761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12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17 10373,'-12'-17'6157,"18"36"-4280,3 10-1539,3 28 107,-3 1 1,1 84 0,-5-71-778,1-33-1077,-6-36 894,1-1 0,-1 0 1,1 0-1,0 1 0,-1-1 0,1 0 0,0 0 0,0 0 0,-1 0 0,1 0 1,0 0-1,0 0 0,0 0 0,1 0 0,0 1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12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64 9268,'3'-24'3608,"-3"19"-3077,0 1-1,0-1 0,1 1 1,0-1-1,0 1 1,3-9-1,1 53 719,-5 9-1115,-3-1 1,-1 1 0,-3-1-1,-2-1 1,-29 91 0,37-134-176,-11 42-295,11-44 252,1 0 1,-1 0-1,1 0 1,0 0 0,0 0-1,0 0 1,0 0-1,0 0 1,0 0-1,1 0 1,-1 0-1,1 0 1,-1-1-1,1 1 1,0 0-1,0 0 1,0 0 0,0 0-1,1 1 1,-1-2-192,0-1 0,0 0 1,0 1-1,1-1 0,-1 0 1,0 0-1,0 0 1,0 0-1,0 0 0,0 0 1,0 0-1,1-1 1,-1 1-1,0 0 0,0-1 1,0 1-1,0-1 0,0 1 1,0-1-1,0 1 1,0-1-1,0 1 0,0-1 1,-1 0-1,1 0 0,0 0 1,0 1-1,-1-1 1,1 0-1,0-1 0,13-13-7795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13.2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267 65 6979,'21'-64'8276,"-35"91"-7913,-1 0 1,-1-1-1,-2 0 0,-25 28 0,34-43-346,-1-2 0,0 1-1,0-1 1,-1-1 0,0 0-1,0 0 1,-1-1 0,0-1-1,-1 0 1,1-1 0,-1 0-1,-18 4 1,15-9 73,21-10-46,22-11-50,-22 19 5,-1 0 0,1 0 0,0 1 0,-1-1 0,1 1 0,0 0 0,0 0 0,0 1 0,0-1 0,0 1 0,0 0 0,0 1 0,0-1 0,0 1 0,0 0 0,8 2 0,-6 1 25,0-1-1,-1 1 0,1 0 1,-1 1-1,0-1 0,0 1 1,-1 1-1,1-1 0,-1 1 1,5 7-1,5 6-42,1-1-1,0 0 1,1-1-1,1-1 1,29 21-1,-34-30-2072,0 1 1,0-2-1,19 7 0,-13-5-7064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14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224 316 7139,'6'-6'713,"0"0"1,0-1-1,0 0 0,-1 0 0,0 0 0,0 0 1,-1-1-1,1 0 0,-2 0 0,4-10 1,-4 8-457,0-1 0,0 0 1,-1 1-1,0-1 1,-1 0-1,-1 0 1,0 0-1,-1-13 1,1 19-241,0 0 0,-1 0 0,0 0 0,0 0 0,0 0 0,0 0 1,-1 0-1,0 0 0,0 1 0,0-1 0,-1 1 0,0-1 0,1 1 0,-1 0 1,-1 0-1,1 0 0,-1 0 0,1 1 0,-1-1 0,0 1 0,0 0 0,-1 0 1,1 1-1,-1-1 0,1 1 0,-1 0 0,0 0 0,0 0 0,0 1 1,0 0-1,0 0 0,0 0 0,0 1 0,0-1 0,0 1 0,0 0 0,0 1 1,0-1-1,-6 2 0,4-1-9,0 0 1,1 1-1,-1 0 1,0 0-1,1 0 0,-1 1 1,1 0-1,0 0 1,0 0-1,0 1 1,1 0-1,-1 0 0,1 1 1,0 0-1,0 0 1,0 0-1,-4 7 0,3-3 0,1-1 0,1 2 0,-1-1 0,2 0-1,-1 1 1,1-1 0,1 1 0,-1 0-1,2 0 1,-2 21 0,3-17-16,0 0 1,1 0-1,0 0 1,1 1-1,0-1 1,1-1-1,1 1 1,1 0-1,-1-1 1,2 0-1,0 0 1,1 0-1,0-1 1,1 0-1,0-1 1,19 22-1,-22-29-13,-1 0-1,1 0 0,0-1 1,0 0-1,0 1 0,0-2 1,0 1-1,1-1 0,-1 1 1,1-2-1,0 1 0,-1-1 1,1 1-1,0-1 0,0-1 1,0 1-1,0-1 0,0-1 1,0 1-1,0-1 0,0 0 1,-1 0-1,1 0 0,0-1 1,0 0-1,-1 0 0,1 0 1,-1-1-1,0 0 0,0 0 1,0 0-1,0-1 0,0 0 1,-1 1-1,0-2 0,0 1 1,0 0-1,0-1 0,-1 0 1,1 0-1,-1 0 0,0 0 0,-1 0 1,1-1-1,-1 1 0,0-1 1,-1 0-1,3-10 0,1-20 107,-1-1-1,-2 0 0,-4-58 1,0 18 565,-16 214 105,17-72-482,13 124 0,-6-139-242,-2 0 1,-2 0 0,-2 0-1,-12 84 1,-4-67 404,11-45-1643,11-42-9158,0 5 2036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14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32 7940,'13'-32'10384,"-22"48"-9811,3 0-468,0 0 0,1 0 1,0 0-1,1 0 1,1 1-1,-1 22 0,3-30-108,0-1-1,1 0 0,1 1 1,-1-1-1,1 1 1,1-1-1,0 0 0,0 0 1,0 0-1,1 0 0,0 0 1,1 0-1,-1-1 0,9 12 1,-11-18-50,-1-1 1,1 1-1,-1 0 0,1 0 1,-1-1-1,1 1 1,0 0-1,0-1 1,-1 1-1,1-1 1,0 1-1,0-1 1,0 0-1,0 1 0,-1-1 1,1 0-1,0 1 1,0-1-1,0 0 1,0 0-1,0 0 1,0 0-1,0 0 1,0 0-1,0 0 0,0 0 1,-1 0-1,1 0 1,2-1-1,9-6-2675,-1-4-3319,1-1-3165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15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37 10901,'-12'-14'2481,"4"7"96,2-1-1680,2 5-337,4 2-160,0-2-64,4 3-64,5 1-160,3-1-304,4 2-304,-1 1-528,1 3-1650,0 4-2016,-4 1-4754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40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59 10437,'-82'-59'6168,"101"71"-5992,0-1 0,1-1 0,1-1 0,0-1 0,38 9 0,116 15-129,-131-25 45,-43-7-90,-1 0 0,0 0 0,0 0 0,0 0 0,1 0 1,-1 0-1,0 0 0,0 0 0,0 0 0,1 0 0,-1 0 0,0 0 0,0 0 0,0 1 0,0-1 0,0 0 0,1 0 0,-1 0 0,0 0 1,0 0-1,0 1 0,0-1 0,0 0 0,0 0 0,0 0 0,1 0 0,-1 1 0,0-1 0,0 0 0,0 0 0,0 0 0,0 1 0,0-1 1,0 0-1,0 0 0,0 0 0,0 0 0,0 1 0,0-1 0,0 0 0,0 0 0,0 0 0,0 1 0,0-1 0,-1 0 0,-7 14 65,-26 22 12,14-15-34,-23 30 2,17-23-25,-37 55-1,58-75-6,0 0-1,1 0 0,0 0 1,0 0-1,1 0 1,0 1-1,0 0 0,1 0 1,0 0-1,1 0 0,-1 0 1,2 15-1,0-21-11,0 0 0,1-1 0,-1 1 0,1 0-1,0 0 1,0 0 0,0 0 0,0-1 0,0 1 0,1 0 0,-1-1 0,1 1 0,-1-1-1,1 0 1,0 1 0,0-1 0,0 0 0,5 3 0,-3-2-11,1-1 0,-1 1 1,1-1-1,0 0 1,-1-1-1,1 1 0,0-1 1,0 0-1,0 0 0,7 0 1,-1-1-532,1 0 0,0 0 1,0-1-1,-1-1 1,1 0-1,-1 0 0,1-1 1,20-9-1,4-8-4516,0-4-3360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15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39 7443,'14'-27'3879,"-13"15"-1458,-15 15-1293,10 1-1037,-1-1 1,1 1-1,0 0 1,0 0-1,0 0 1,1 0-1,-1 1 1,1-1-1,0 1 1,-3 6-1,-23 57 456,25-58-443,-8 22 161,2 0 0,1 1 1,1 0-1,2 1 0,1 0 0,2 0 1,1 53-1,3-70-213,1-1-1,1 1 1,0 0-1,1-1 1,1 0 0,1 0-1,10 23 1,-10-28-116,0-1 0,1 0 0,0 0-1,1-1 1,0 1 0,0-2 0,1 1 0,0-1 0,0-1 0,1 0 0,16 10 0,-19-14-323,0 1 0,0-1-1,0-1 1,1 1 0,9 1 0,20 0-6116,-12-5-2949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15.9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46 7427,'-1'-1'166,"1"1"0,-1 0-1,0-1 1,1 1 0,-1-1-1,0 1 1,1-1 0,-1 1-1,1-1 1,-1 1-1,1-1 1,-1 1 0,1-1-1,-1 0 1,1 1 0,0-1-1,-1 0 1,1 0 0,0 1-1,0-1 1,-1 0-1,1 1 1,0-1 0,0 0-1,0 0 1,0 0 0,0 1-1,0-1 1,0 0 0,0-1-1,1 1-43,0 0 0,0 0-1,0 0 1,0 0 0,0 0 0,0 0-1,1 0 1,-1 0 0,0 0 0,0 0-1,1 1 1,-1-1 0,1 0 0,1 0-1,5-1 51,0-1 0,1 2 0,-1-1-1,14 0 1,0 2-40,-1 2 1,0 0-1,0 2 1,0 0-1,40 14 0,-47-12-114,0-1-1,0 2 1,-1 0-1,0 1 0,0 0 1,-1 1-1,0 0 1,0 1-1,12 13 0,-22-20-10,0-1 0,-1 0 0,1 0 0,0 1 0,-1-1 0,0 1 0,0 0 0,0-1 0,0 1 0,0 0 0,0-1 0,-1 1 0,1 0 0,-1 0 0,0 0 0,0 0 0,0-1 0,0 1 0,0 0 0,-1 0 0,1 0 0,-1 0 0,0-1 0,0 1 0,0 0 0,0-1 0,0 1 0,-1-1 0,1 1 0,-1-1 0,1 0 0,-1 1-1,0-1 1,0 0 0,-3 2 0,-8 9 108,-1-1 0,-1 0-1,0-1 1,-20 12-1,22-15-20,-154 93 971,166-101-1060,0 1 0,0-1 0,0 1 0,0-1 0,0 1 0,0-1 0,0 1 0,0 0 0,1 0 0,-1-1 0,0 1 0,1 0 1,-1 0-1,0 0 0,1 0 0,-1 0 0,1 0 0,-1 0 0,1 0 0,0 0 0,-1 0 0,1 0 0,0 0 0,0 0 0,0 0 0,0 0 0,0 0 1,0 2-1,1-2-2,0 1 1,0-1 0,0 0-1,0 1 1,0-1 0,0 0-1,1 0 1,-1 0 0,0 0-1,1 0 1,-1 0 0,1 0 0,-1 0-1,1 0 1,2 0 0,8 4 9,1-1 0,0-1 0,17 3 0,29-1-279,1-3 0,94-7 0,-115 3-814,-36 2 543,7 0-1786,-4 2-2634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16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19 8436,'1'0'207,"-1"0"1,1 0-1,-1 0 1,1-1-1,-1 1 1,0 0-1,1-1 1,-1 1-1,1 0 1,-1-1-1,0 1 1,1-1-1,-1 1 1,0 0 0,1-1-1,-1 1 1,0-1-1,0 1 1,1-1-1,-1 1 1,0-1-1,0 1 1,0-1-1,0 1 1,0-1-1,0 0 1,0 1-1,0-1 1,0 1-1,0-1 1,0 1-1,0-1 1,-1 0-151,1 1 0,0 0-1,-1-1 1,1 1 0,-1 0 0,1-1 0,-1 1 0,1 0 0,0 0 0,-1 0 0,1-1 0,-1 1 0,1 0-1,-1 0 1,1 0 0,-1 0 0,1 0 0,-1 0 0,0 0 0,1 0 0,-1 0 0,1 0 0,-1 0-1,1 0 1,-1 0 0,1 1 0,-1-1 0,1 0 0,0 0 0,-1 1 0,1-1 0,-1 0 0,1 0 0,-1 1-1,1-1 1,0 0 0,-1 1 0,1-1 0,-1 1 0,-9 7 24,1 1 1,0-1-1,0 1 1,1 1-1,0 0 1,1 0-1,0 0 0,1 1 1,0 0-1,-7 17 1,10-21-82,0 0 1,1 0 0,0 0 0,0 1-1,0-1 1,1 0 0,0 1 0,1-1-1,-1 1 1,1-1 0,1 1 0,0-1-1,0 1 1,0-1 0,1 0 0,0 1-1,0-1 1,6 10 0,-7-14-53,1 0 0,1-1 0,-1 1 0,0-1-1,1 0 1,-1 0 0,1 0 0,-1 0 0,1 0 0,0 0 0,0-1 0,0 1 0,0-1 0,0 0 0,0 0 0,0 0 0,1 0 0,-1-1 0,0 1 0,0-1 0,1 0-1,-1 0 1,0 0 0,1 0 0,-1-1 0,4 0 0,40-12-2484,-9-9-3826,-15 2-1788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17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42 10725,'-12'-14'2385,"2"0"48,2 7-1809,5 2-303,1 4-97,4 1-96,-1 1-176,2 5-224,4 2 272,2 6-2450,1-4-1984,1 4-5186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17.5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1 9204,'13'21'1666,"-1"1"0,-1 0 1,0 0-1,12 44 0,-14-29-873,0 0 0,5 74 0,-11-72-756,-3 0 0,-1 1 1,-2-1-1,-1 0 0,-3-1 0,-1 1 1,-22 65-1,21-82-587,-1 0 0,0-1 1,-21 30-1,19-35-2045,-1 0 0,-19 19 1,-12 6-7619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21.8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70 8916,'0'0'115,"-1"0"0,1 0-1,-1 0 1,1 0 0,-1 0 0,1 0-1,-1 0 1,1-1 0,-1 1 0,1 0-1,-1 0 1,1-1 0,-1 1 0,1 0-1,0-1 1,-1 1 0,1 0 0,-1-1 0,1 1-1,0-1 1,-1 1 0,1 0 0,0-1-1,0 1 1,-1-1 0,1 1 0,0-1-1,0 1 1,0-1 0,-1 1 0,1-1-1,0 0 1,0 1 0,0-1 0,0 0-1,20-6 889,41 3-1495,-57 4 783,507-15 280,350 15-1022,-770-8-1800,-34-5-2789,-28 4-1622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22.1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43 6259,'-25'-8'1723,"16"6"-1100,1 0 0,-1-1-1,1 0 1,0 0-1,0-1 1,0 0 0,-13-9-1,40 27-194,1 0 0,42 21 0,-32-18-282,-7-5-109,1-1 0,1 0-1,0-2 1,0-1-1,0-1 1,1-2 0,0 0-1,1-2 1,-1 0-1,42-3 1,-42 5 142,-26-5-170,0 1 0,0-1 0,0 1-1,0-1 1,0 0 0,1 1-1,-1-1 1,0 1 0,-1-1 0,1 0-1,0 1 1,0-1 0,0 0 0,0 1-1,0-1 1,0 1 0,0-1-1,-1 0 1,1 1 0,0-1 0,0 0-1,0 1 1,-1-1 0,1 0 0,0 0-1,0 1 1,-1-1 0,1 0 0,0 0-1,-1 1 1,1-1 0,0 0-1,-1 0 1,0 1 0,-49 26 544,38-21-505,-34 17 193,-74 36-195,-123 83 0,239-140-311,-23 19-110,26-21 142,1 1 0,-1-1-1,0 0 1,0 1-1,1 0 1,-1-1 0,1 1-1,-1-1 1,1 1-1,-1 0 1,1-1 0,-1 1-1,1 0 1,-1-1-1,1 1 1,0 0 0,-1 0-1,1-1 1,0 1-1,0 0 1,0 0 0,-1 0-1,1-1 1,0 1-1,0 0 1,0 0-1,0 0 1,1 0 0,-1-1-1,0 2 1,10 4-8091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22.6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54 9332,'1'-11'1309,"-1"8"-901,1-1 0,-1 1 0,0 0 0,0 0-1,0-1 1,-1 1 0,1 0 0,-1 0 0,0-1-1,1 1 1,-3-3 0,-5 30 1123,-2 64-947,4 0-1,8 152 0,4-173-1032,2-1 0,4 0 0,2-1-1,28 79 1,-29-110-2535,-3-13-1902,-2-3-3798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23.0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31 125 9252,'5'-9'642,"1"-1"0,0 1 0,0 1 0,1-1 0,0 1 0,11-10 0,-11 11-491,1 2 0,-1-1 0,1 1-1,0 0 1,1 0 0,-1 1 0,13-5 0,-16 7-144,0 1 0,0 0 0,0 0 0,0 0 1,0 0-1,1 1 0,-1 0 0,0 0 1,0 0-1,0 0 0,0 1 0,0 0 0,0 0 1,0 1-1,0-1 0,0 1 0,0 0 1,-1 0-1,1 1 0,-1-1 0,1 1 0,-1 0 1,0 0-1,0 0 0,0 1 0,-1 0 1,1-1-1,-1 1 0,0 1 0,0-1 1,0 0-1,3 7 0,-4-7 0,0 1 0,0-1 0,0 0 0,0 0 0,-1 1 0,0-1 0,1 1 0,-2 0 0,1-1 0,-1 1 0,1 0 0,-1-1 0,0 1 0,-1 0 0,1-1 0,-1 1 0,0 0 0,-3 7 0,1-6 6,0 1 0,0 0 0,-1-1 0,-1 0 0,1 0 0,-1 0 0,0 0 0,0-1 0,0 0 0,-1 0 0,-6 4 0,1-1 7,0 0-1,-1-2 0,0 1 1,0-2-1,0 1 0,-1-2 1,0 1-1,0-2 0,0 0 1,0 0-1,-1-1 1,1-1-1,-15 0 0,25-2-30,-1 1 0,1 0 1,-1-1-1,1 0 0,0 1 0,-1-1 0,1-1 0,0 1 0,0 0 0,0-1 1,0 0-1,0 0 0,0 0 0,0 0 0,1 0 0,-1 0 0,1-1 0,-1 1 0,1-1 1,0 1-1,0-1 0,-2-4 0,3 5-36,1-1 0,-1 1 0,1 0 0,0 0 0,-1-1 0,1 1 0,0 0 0,1 0 0,-1-1 0,0 1 0,1 0 0,-1 0 0,1-1 0,-1 1 0,1 0 0,0 0 0,0 0 0,0 0 1,0 0-1,1 0 0,-1 0 0,0 0 0,1 1 0,0-1 0,-1 0 0,1 1 0,0-1 0,-1 1 0,1 0 0,0-1 0,0 1 0,0 0 0,0 0 0,3 0 0,7-5-1007,-1 2 0,1-1-1,1 2 1,-1-1 0,0 2 0,22-3 0,15 1-5408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23.4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821 118 9092,'1'-2'209,"0"1"-1,0-1 1,0 1 0,-1-1-1,1 0 1,-1 1 0,1-1-1,-1 0 1,0 0 0,1 0-1,-1 1 1,0-1-1,0 0 1,0 0 0,-1 1-1,1-1 1,0 0 0,-1 0-1,1 1 1,-1-1 0,1 0-1,-3-3 1,1 2-62,-1 0 0,1 0 1,-1 0-1,0 0 0,0 0 1,0 0-1,0 1 0,0-1 0,-7-3 1,-3 0-64,1 0 1,-1 1-1,-1 0 1,1 1 0,-15-2-1,20 4-49,0 1-1,0 0 1,1 1-1,-1 0 0,0 0 1,0 1-1,0 0 1,1 0-1,-1 1 1,0 0-1,1 0 1,-11 5-1,15-6-32,1 1 1,-1 0-1,1-1 1,0 1-1,-1 0 1,1 0-1,0 1 1,0-1-1,0 0 1,1 1-1,-1-1 0,0 1 1,1-1-1,0 1 1,0 0-1,-1 0 1,2-1-1,-1 1 1,0 0-1,0 0 1,1 0-1,0 0 0,0 0 1,0 0-1,0 0 1,0 0-1,0 0 1,1 0-1,-1 0 1,1 0-1,0 0 0,0 0 1,0-1-1,3 6 1,-1-1-15,1 1 1,0-1-1,0 0 0,1 0 1,0-1-1,0 1 0,0-1 1,1 0-1,0 0 0,0-1 1,1 0-1,0 0 0,-1-1 1,2 1-1,-1-1 0,0-1 1,1 0-1,0 0 0,9 3 1,-13-5 6,0 0 0,1 0 0,-1 0 0,1-1 0,-1 0 0,1 1 0,-1-2 0,1 1 0,-1 0 0,1-1 0,-1 0 0,1 0 0,-1 0 1,0-1-1,1 1 0,-1-1 0,0 0 0,0 0 0,0 0 0,-1-1 0,1 0 0,0 1 0,-1-1 0,0-1 0,0 1 0,0 0 0,0-1 0,0 1 1,0-1-1,-1 0 0,0 0 0,0 0 0,0 0 0,0 0 0,1-8 0,-1 5 94,0-1 1,-1 1-1,0 0 1,0 0-1,-1-1 1,0 1-1,0 0 0,-1-1 1,0 1-1,0 0 1,-1 0-1,0 0 1,0 0-1,-1 0 1,1 0-1,-1 1 0,-1-1 1,1 1-1,-1 0 1,-6-7-1,9 17-53,0 1 0,0-1 0,0 1 0,1-1 0,-1 1 0,1-1 0,0 1 0,2 8 0,-2-12-29,3 69 6,0-20 74,-1-1 0,-3 0 0,-2 0 0,-14 79 0,14-116-66,0 1-1,-1-1 1,0 0-1,-1-1 1,0 1-1,-1-1 1,-1 0 0,1 0-1,-2-1 1,0 0-1,0 0 1,0-1-1,-1 0 1,-1 0 0,1-1-1,-2 0 1,1-1-1,-1 0 1,0-1-1,0 0 1,0-1 0,-1 0-1,-13 4 1,-14 2 13,0-2 0,-1-2 0,-80 5 1,93-11-205,0-1 0,0-2 1,0 0-1,0-2 0,1-1 0,-49-16 1,69 19 33,0-1 0,0 0 1,0 0-1,0 0 1,0-1-1,-6-6 0,8 7-593,1-1 0,0 1 0,-1-1 0,2 0-1,-1 0 1,0 0 0,1 0 0,0 0 0,-3-7 0,-5-26-9108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40.6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202 0 10341,'7'1'5592,"4"13"-4463,7 16-1242,-9-14 219,0 1-1,-2 0 1,0 1-1,-1 0 1,-1 0-1,0 0 1,-1 1-1,-1-1 1,-1 1 0,-1 0-1,-1 0 1,0 0-1,-4 23 1,-1-16-87,-1 0 0,-1 0 0,-1-1 0,-2-1 0,0 1 0,-1-1 0,-2-1 0,-29 41 0,12-24-1122,-56 53 0,38-42-6813,32-33-544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24.7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287 257 8052,'6'-15'768,"-1"0"0,-1 0 0,0-1 0,-1 1 0,-1-1 0,1-29 0,-3 40-720,0 0 1,0 0-1,0 0 1,0 0-1,-1 0 0,0 0 1,0 0-1,0 1 1,0-1-1,-1 0 1,0 1-1,0-1 0,0 1 1,-1-1-1,1 1 1,-1 0-1,0 0 0,0 0 1,-1 1-1,1-1 1,-1 1-1,0-1 0,0 1 1,0 1-1,-7-5 1,6 6-29,0-1 0,0 1 0,0 1 1,0-1-1,0 1 0,0 0 0,0 0 0,0 1 1,0-1-1,0 1 0,0 0 0,0 0 0,0 1 1,0-1-1,1 1 0,-1 0 0,0 1 0,1-1 1,0 1-1,0 0 0,-1 0 0,2 0 0,-1 1 1,0-1-1,-6 8 0,-3 4-12,1 0-1,0 1 1,1 1-1,0-1 1,-9 24 0,11-21-4,1 1 1,1 0-1,1 0 0,1 1 1,-4 32-1,8-44-2,0 1-1,1-1 1,0 1-1,0-1 0,1 1 1,0-1-1,1 0 1,0 1-1,1-1 1,-1 0-1,2 0 0,-1 0 1,1-1-1,9 14 1,-9-17-7,-1-1 0,2 0 0,-1 0 0,0 0 0,1-1 0,0 1 0,0-1 0,0 0 0,0 0 1,0-1-1,1 0 0,-1 0 0,1 0 0,-1 0 0,1-1 0,0 0 0,-1 0 0,1-1 0,0 1 0,0-1 1,0-1-1,0 1 0,-1-1 0,1 0 0,0 0 0,7-3 0,-5 2-4,0-1 1,0 1-1,-1-2 1,1 1-1,-1-1 0,1 0 1,-1-1-1,0 0 0,-1 0 1,1 0-1,-1-1 0,0 0 1,0 0-1,-1-1 0,0 1 1,0-1-1,7-14 1,2-19 105,-1-2 0,-2 0 1,-2 0-1,3-50 1,1 9 818,-71 310 735,37-127-1319,-53 309 265,73-405-644,-3 32 186,1 50 1,3-77-389,0 0 1,1-1-1,0 1 1,1 0-1,-1-1 0,2 1 1,-1-1-1,1 0 1,1 1-1,-1-1 1,8 11-1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25.0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137 164 7315,'18'-46'2340,"-13"29"-1628,1 1-1,1-1 0,1 1 1,0 0-1,14-20 1,-45 71-51,0 0 1,-31 70-1,37-70-388,-2 3-43,3 1 1,0 0-1,-13 61 1,25-85-210,1 0-1,0 1 1,1-1-1,1 1 1,0-1-1,2 1 1,-1-1 0,2 0-1,0 1 1,1-1-1,1 0 1,9 26 0,-11-36-106,1 0 0,0 0 0,0 0 0,1 0 1,-1 0-1,1-1 0,0 0 0,1 0 0,-1 0 0,1 0 1,-1-1-1,1 1 0,0-1 0,0-1 0,1 1 0,-1-1 1,8 3-1,-4-2-952,-1-1-1,1-1 1,0 1 0,0-1-1,0-1 1,13 0 0,17-4-7530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25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5 9156,'-6'-4'3561,"7"6"-1412,16 17-778,34 26-1179,-31-34-121,1 0 0,0-2 0,0 0 0,1-2 0,0 0 0,0-2 0,28 4 0,-50-9-70,1 0 0,-1 0 0,1 1 0,-1-1 0,1 0 0,-1 0 0,1 0 0,-1 0 0,1 0 0,-1 1 0,0-1 0,1 0 0,-1 0 0,1 1 0,-1-1 0,0 0 0,1 0 0,-1 1 0,0-1 0,1 1 0,-1-1 0,0 0 0,1 1 0,-1-1 0,0 1 0,0-1 0,0 1 0,1-1 0,-1 0 0,0 1 0,0 0 0,-7 16 14,-26 16 1,30-30-12,-74 58 40,53-43-19,0 0 0,1 2 0,-22 25 0,43-43-21,0 0 1,0 0-1,0 1 1,1-1-1,-1 0 1,1 1-1,0-1 1,-1 1-1,1-1 1,1 1-1,-1-1 1,0 1-1,0 0 1,1 0-1,0-1 1,-1 6-1,2-6 1,-1 0 1,1 0-1,-1 0 0,1 0 0,0-1 0,0 1 1,0 0-1,0 0 0,0-1 0,0 1 0,0 0 1,0-1-1,1 1 0,-1-1 0,1 0 0,-1 1 1,4 1-1,2 1-2,-1-1 0,1 0 0,0 0 1,0-1-1,1 0 0,-1 0 0,0 0 1,1-1-1,-1 0 0,14 0 0,10-3-548,-1-1 1,0-1-1,43-12 0,32-18-7707,-70 19 1286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25.7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1 10213,'7'15'5458,"35"86"-4279,-26-53-812,-3 0 0,-1 0 1,6 68-1,-16-96-292,-1 0 0,-1 0 0,-1-1 0,-1 1 0,0 0 0,-2 0 0,0-1 0,-1 0 0,-1 0 0,-1 0 0,-13 26 0,4-17-85,-2 0-1,0-1 0,-2-1 0,-1 0 0,-44 41 0,48-53-1363,0 0-1,-38 21 1,36-26-4151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26.3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484 31 8308,'14'0'5937,"-100"2"-4759,-70 20-567,-61 6-40,214-27-609,0-1 0,0 0 0,0 0 0,0 0 0,0 0 0,0-1 0,0 1-1,0-1 1,0 0 0,-3-1 0,3-7-882,18-7-708,30-17-5057,-14 12-252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26.6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520 15 8612,'-14'-4'1420,"1"1"0,-1 0 0,-27-2 0,-89 9-1559,77-1 547,-3-1-391,-3 0-19,-71 11 1,121-9-86,10 0-1379,16 2-3691,3-3-2692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28.1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1111 26 6819,'114'-13'3284,"-77"7"-1882,50-1 0,-249 21 156,-62-7-1248,-441 21 778,632-27-1043,0 2 0,0 1 0,0 2 0,-39 12-1,71-18-44,-1 0 0,1 1 0,-1-1 1,1 1-1,0 0 0,-1-1 0,1 1 0,0 0 0,-1 0 0,1 0 0,0 0 0,0 0 0,0 0 0,0 0 0,0 0 0,0 0 0,0 1 0,0-1 0,0 0 0,0 2 0,1-2 0,0 1-1,0-1 1,0 0 0,0 0-1,0 0 1,0 0-1,1 1 1,-1-1 0,0 0-1,1 0 1,-1 0-1,1 0 1,-1 0 0,1 0-1,0 0 1,-1 0 0,1 0-1,0 0 1,1 1-1,6 6-1,1-1 1,0-1-1,0 0 0,13 7 0,-14-8 5,127 69-1,-79-46-59,-1 3 1,-2 2-1,54 44 1,-97-69 39,-1 1 0,-1-1 0,0 1 0,0 1 0,0-1 0,8 16-1,-14-22 16,-1 0-1,1 0 1,-1 0-1,0 0 1,0 0-1,0 0 1,0 0-1,-1 1 1,1-1-1,-1 0 1,1 0-1,-1 0 1,0 1-1,-1-1 1,1 0-1,-1 0 1,1 1-1,-1-1 1,0 0-1,0 0 1,0 0-1,0 0 1,-1 0-1,1 0 1,-1 0-1,0-1 1,0 1-1,-3 3 1,-6 5 1,-1-1 1,0 0-1,0-1 1,-1 0 0,0-1-1,-18 8 1,-92 34 0,49-22 0,28-9 10,-76 44 0,108-55-7,1 0 0,1 2 0,0-1-1,0 1 1,1 1 0,0 0 0,1 1 0,0 0-1,-15 26 1,24-37 0,0 0-1,0 1 0,0-1 1,1 0-1,-1 1 0,1-1 1,-1 1-1,1-1 0,0 1 1,-1-1-1,1 1 0,0-1 1,0 1-1,0-1 0,0 1 1,0-1-1,0 1 0,1-1 1,-1 1-1,0-1 1,1 1-1,-1-1 0,1 0 1,0 2-1,1-1 1,0 0 1,-1 0-1,1 0 0,0-1 1,0 1-1,0-1 0,0 0 0,1 0 1,-1 1-1,0-1 0,0 0 1,1-1-1,3 2 0,12 1 14,-1 0 0,0-1 1,28-1-1,-26-1-1,906-27 101,-888 25-139,68-9 58,-97 10-92,0-1 0,0 0 0,0-1-1,0 1 1,0-1 0,-1-1 0,1 0 0,-1 0 0,13-10 0,-18 13-133,0-1 0,-1 1 0,1-1 0,-1 0 0,1 0-1,-1 0 1,0 1 0,0-1 0,0 0 0,0-1 0,0 1 0,0 0 0,0-3-1,-2-17-5038,-5 5-2343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28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23 8724,'-1'-20'4430,"-2"18"-1904,-7 30-1021,2-3-1346,-12 25 29,-37 103 270,52-135-578,1 0 1,0 1-1,1-1 0,1 1 0,1-1 1,2 30-1,-1-45 8,0-1-1,1 1 1,-1 0 0,1-1-1,0 1 1,-1-1 0,1 1 0,1-1-1,-1 1 1,3 3 0,-4-5-170,1-1 0,0 1 1,-1 0-1,1 0 1,0-1-1,0 1 0,0 0 1,0-1-1,0 1 1,0-1-1,0 0 0,0 1 1,0-1-1,0 0 1,0 1-1,0-1 0,0 0 1,0 0-1,0 0 1,0 0-1,0 0 0,0 0 1,0 0-1,0 0 1,0 0-1,0-1 0,0 1 1,2-1-1,14-7-7452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29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7 8452,'-3'-6'3890,"0"6"-3026,2 3-576,-1 3-192,2 3-176,-3 3-464,0 3-1409,0 2-1569,0 1-3953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29.5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375 222 6179,'11'-3'5736,"-19"-5"-3513,-21-5-1287,-11 7-511,0 2-1,-1 2 1,-71 6 0,10-1-540,102-3 90,-1 0 0,1 1-1,-1-1 1,1 0 0,0 0-1,-1 0 1,1 0-1,-1 0 1,1 0 0,0 0-1,-1 0 1,1 0 0,-1 0-1,1 0 1,-1 0 0,1 0-1,0-1 1,-1 1 0,1 0-1,0 0 1,-1 0 0,1 0-1,0-1 1,-1 1 0,1 0-1,0 0 1,-1-1-1,1 1 1,0 0 0,0-1-1,-1 1 1,1 0 0,0-1-1,0 1 1,-1 0 0,1-1-1,0 0 1,11-13-898,24-10-1086,32-3-4284,-25 15-161</inkml:trace>
  <inkml:trace contextRef="#ctx0" brushRef="#br0" timeOffset="1">440 43 7571,'0'-1'170,"0"0"0,0 0-1,0 0 1,0 1-1,0-1 1,0 0-1,0 0 1,-1 0-1,1 0 1,0 1-1,0-1 1,-1 0-1,1 0 1,-1 0-1,1 1 1,-1-1-1,1 0 1,-1 1-1,1-1 1,-1 0-1,0 1 1,1-1-1,-1 1 1,0-1 0,1 1-1,-1-1 1,0 1-1,0 0 1,1-1-1,-1 1 1,0 0-1,0-1 1,-1 1-1,-33-8 548,31 8-538,-35-6-50,0 2 1,0 2 0,0 1 0,0 3 0,0 0 0,-48 11 0,72-5-478,25-2-1423,28 0-4001,-5-3-1461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40.9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66 9716,'3'-26'2620,"3"-13"749,-6 39-3340,0 0 0,0 0 0,0 0 0,0 0 0,0 0 0,1 0 0,-1 0 0,0 0 0,0 0 0,0 0 0,0 0-1,0 0 1,0 0 0,0 0 0,0 0 0,0 0 0,0 0 0,0 0 0,0 0 0,0 0 0,1 0 0,-1 0 0,0 0 0,0 0 0,0 0 0,0 0 0,0 0 0,0 0 0,0 0 0,0 0 0,0 0 0,0 0 0,1 23 64,-10 743 1217,11-691-1720,0 67-485,-3-126-303,-1-2 1,-1 1-1,-8 28 0,4-28-3401,-2-6-2754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29.9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60 8260,'-1'-6'795,"1"3"-438,-1 0 1,1 0-1,-1 0 0,1 0 0,0 0 0,0 0 0,1 0 0,-1 0 1,0 0-1,1 0 0,0 0 0,0 1 0,0-1 0,0 0 1,0 0-1,3-3 0,-4 5-332,0 1 0,1 0 0,-1 0 0,0 0 0,1 0 0,-1 0 0,1 0 0,-1 0 0,0 0 0,1 0 0,-1 0 0,0 1 0,1-1 0,-1 0 1,1 0-1,-1 0 0,0 0 0,1 0 0,-1 1 0,0-1 0,1 0 0,-1 0 0,0 1 0,0-1 0,1 0 0,-1 0 0,0 1 0,0-1 0,1 0 0,-1 1 0,0-1 0,0 0 0,0 1 0,0-1 0,0 0 0,1 1 0,-1-1 0,0 0 0,0 1 0,0-1 1,0 1-1,0-1 0,0 0 0,0 1 0,0-1 0,0 1 0,0-1 0,-1 1 0,4 21 405,-6 9-108,-2-1 1,-1 1 0,-13 36 0,9-31-134,-26 80 177,17-57-631,-20 105-1,38-129-2358,6-14-3802,1-10-2607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30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1 8916,'-6'37'5914,"-10"32"-4101,-27 133-1752,37-150-75,1 1 1,5 72 0,8-26-2831,-6-92 685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30.8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305 26 8996,'15'-22'4906,"-16"22"-4846,1 0 0,0-1 0,0 1 0,-1 0 0,1 0 0,0-1 0,-1 1 0,1 0 1,-1 0-1,1 0 0,0-1 0,-1 1 0,1 0 0,-1 0 0,1 0 0,0 0 0,-1 0 0,1 0 0,-1 0 0,1 0 0,0 0 0,-1 0 0,1 0 0,-1 0 0,1 0 0,-1 0 0,1 0 0,0 0 0,-1 1 0,1-1 0,-1 0 0,-50 20 383,29-10-416,-13 5 9,2 2-1,0 0 1,1 3 0,-53 40 0,73-50-20,9-7 51,13-2-54,-9-1-16,1 0 5,-1 1 0,0-1 0,1 1 0,-1 0 0,0 0-1,1-1 1,-1 1 0,0 0 0,0 0 0,0 0 0,0 0 0,0 0 0,0 1 0,0-1 0,0 0 0,0 0 0,-1 1 0,2 1-1,16 33 99,-14-25-55,5 5 9,1 1-1,0-1 1,1-1 0,1 0-1,0 0 1,1-1-1,20 17 1,-8-12-141,1 0 1,1-1-1,45 21 1,-69-38-157,21 13-311,-18-5-1891,-13-1-3477,-5-2-1727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32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99 7844,'20'-99'6707,"-25"169"-4477,-5 15-1977,3 0 1,4 1-1,15 161 1,-9-232-678,0 0 0,0 0 1,7 15-1,14 15-6955,-7-26-1326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32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45 172 8788,'6'-17'1310,"1"0"0,0 1 0,2-1 0,12-18 0,-17 29-1249,0 1-1,0-1 0,0 1 0,0 0 0,1 1 0,0-1 0,0 1 0,0 0 0,0 0 0,1 0 0,0 1 0,-1 0 0,1 0 0,12-4 0,-16 7-53,0-1 0,0 1 0,0 0-1,0 0 1,1-1 0,-1 1-1,0 1 1,0-1 0,0 0 0,0 0-1,0 1 1,0-1 0,1 1-1,-1 0 1,0 0 0,-1-1 0,1 1-1,0 0 1,0 1 0,0-1-1,0 0 1,-1 1 0,1-1-1,-1 0 1,1 1 0,-1 0 0,0-1-1,1 1 1,-1 0 0,0 0-1,0 0 1,0 0 0,0 0 0,-1 0-1,1 0 1,0 0 0,-1 0-1,0 0 1,1 0 0,-1 0 0,0 0-1,0 4 1,0 5 12,0-1-1,0 1 1,-1 0-1,0-1 1,-1 1 0,0-1-1,-5 14 1,4-16-6,0 0-1,-1-1 1,0 1-1,0-1 1,-1 0 0,0 0-1,0-1 1,0 1-1,-1-1 1,0 0 0,-1 0-1,1-1 1,-13 8-1,15-11-5,-1 1 0,1-1 0,-1 0 0,0-1-1,0 1 1,0-1 0,0 0 0,0 0 0,0-1 0,0 1-1,0-1 1,0 0 0,0 0 0,0-1 0,0 0-1,0 0 1,0 0 0,0 0 0,1-1 0,-1 1 0,0-1-1,1-1 1,-1 1 0,-4-4 0,8 6-22,-1-1 1,1 0-1,-1 0 1,1 0-1,-1 0 1,1 0-1,0 0 1,0 0-1,-1 0 1,1-1-1,0 1 1,0 0-1,0-1 1,0 1-1,1-1 1,-1 1-1,0-1 1,1 1-1,-1-1 1,1 1-1,-1-1 1,1 0-1,0 1 1,-1-4-1,2 2-30,0 1 0,-1 0-1,1 0 1,0 0 0,1 0-1,-1 0 1,0 0 0,0 0 0,1 0-1,-1 0 1,1 0 0,0 1 0,-1-1-1,1 0 1,3-1 0,5-4-388,0 1 1,1 1-1,-1-1 1,1 2 0,23-8-1,44 0-6082,-38 9-296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33.1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555 142 7043,'2'0'279,"0"0"0,0-1 0,1 1 0,-1-1 0,0 0 0,-1 1 0,1-1-1,0 0 1,0 0 0,0 0 0,0 0 0,-1-1 0,1 1 0,0 0 0,-1-1 0,1 1 0,-1-1-1,0 0 1,3-3 0,-4 3-153,1 0 0,0 0-1,-1 0 1,0 0-1,1 0 1,-1 0 0,0 0-1,0-1 1,0 1 0,0 0-1,-1 0 1,1 0 0,0 0-1,-1 0 1,0-1-1,0-1 1,-2-1-67,1-1 1,-1 1-1,0 0 0,0 0 0,-1 0 0,0 0 0,0 1 1,0-1-1,0 1 0,0 0 0,-1 0 0,0 1 1,-6-4-1,4 4-43,0 1 0,0 0 0,-1 0 0,1 0 0,0 1 0,-1 1 0,1-1 0,-1 1 0,0 0 0,1 1 0,-1 0 0,1 0 0,0 1 0,-1 0 0,1 0 0,0 0 0,-10 6 0,13-7-16,1 1 0,-1-1 0,1 1 0,0 0 0,0 0 0,0 0 0,0 0-1,0 1 1,0-1 0,0 1 0,1 0 0,-1 0 0,1 0 0,0 0 0,0 0 0,0 0 0,1 1 0,-1-1 0,1 0 0,-1 1-1,1-1 1,0 1 0,0 0 0,1-1 0,-1 1 0,1 0 0,0 0 0,0-1 0,0 1 0,0 0 0,1 0 0,0-1 0,-1 1-1,1 0 1,1-1 0,2 7 0,0-3-34,1 0 0,0 0 0,0 0 0,0 0-1,1-1 1,0 0 0,0 0 0,1-1 0,0 0 0,0 0 0,0-1-1,0 1 1,1-2 0,0 1 0,0-1 0,16 5 0,-21-7 29,1 0 0,0 0 0,0 0 1,-1 0-1,1-1 0,0 0 0,0 1 1,0-1-1,0-1 0,0 1 0,-1 0 1,1-1-1,0 0 0,0 0 0,0 0 1,-1-1-1,1 1 0,-1-1 0,1 1 1,-1-1-1,0-1 0,1 1 1,-1 0-1,0-1 0,-1 1 0,1-1 1,0 0-1,-1 0 0,1 0 0,-1 0 1,0 0-1,0-1 0,0 1 0,-1-1 1,1 1-1,-1-1 0,0 0 0,2-6 1,2-20 721,-1-1 1,1-53 0,10 301-233,-14-187-400,-1 168 428,-1-174-456,-2 0 0,0 0 0,-2-1 0,-1 0 1,0 0-1,-12 25 0,12-37-40,0-1 1,-1 1-1,0-2 1,-1 1 0,0-1-1,-1 0 1,0-1-1,0 0 1,0 0-1,-1-1 1,-1 0-1,1-1 1,-1 0-1,0 0 1,0-2-1,-1 1 1,-12 2-1,-1 0-127,1-1 0,-2-1 0,1-1 0,0-1 0,-1-1 0,1-2-1,-31-3 1,-8-11-1776,54 10 156,0 0 0,-1-1 0,-16-11 0,-16-16-7624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33.9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195 331 7171,'6'-5'465,"-1"-2"0,1 1 0,-1-1 0,0 1 0,0-1 0,-1-1 0,0 1 0,0-1 0,-1 1 0,0-1 0,0 0 0,-1 0 0,0-1 0,2-14 0,-4 17-403,-1 1 0,1-1 0,-1 0 0,0 1-1,0-1 1,0 1 0,-1-1 0,0 1 0,0-1 0,0 1 0,-1 0 0,0 0 0,0 0 0,0 1 0,-1-1-1,1 1 1,-1-1 0,0 1 0,0 0 0,-1 1 0,1-1 0,-9-5 0,9 7-41,1 0-1,-1-1 1,0 1 0,1 1-1,-1-1 1,0 0 0,0 1 0,0 0-1,0 0 1,0 0 0,0 0-1,0 1 1,-1-1 0,1 1 0,0 0-1,0 1 1,0-1 0,0 1-1,0-1 1,-5 3 0,4-1-10,0 1 0,0-1 0,0 1 0,1 0 0,-1 1 0,1-1 0,0 1 0,0 0 0,0 0 0,1 0 0,-1 0 0,1 1 0,-4 7 0,0-1-6,2 1-1,0-1 0,0 1 1,1 0-1,1 1 0,-1-1 1,2 1-1,0-1 0,1 1 0,0 0 1,1-1-1,2 22 0,-2-30-6,1 0-1,0 0 1,0 0-1,0 0 0,0 0 1,1 0-1,-1 0 1,1 0-1,0-1 0,0 1 1,1-1-1,-1 1 1,1-1-1,-1 0 1,1 0-1,0 0 0,0-1 1,1 1-1,-1-1 1,0 1-1,1-1 0,0 0 1,-1 0-1,1-1 1,0 1-1,0-1 0,0 0 1,0 0-1,0 0 1,6 0-1,-3-1-9,-1 0 1,1-1-1,-1 1 0,1-1 1,-1-1-1,0 0 1,1 1-1,-1-2 0,0 1 1,0-1-1,0 0 0,-1 0 1,1-1-1,-1 1 0,0-1 1,0 0-1,0-1 1,8-8-1,-5 1 21,0-1 1,-1 1-1,0-1 0,-1-1 0,0 1 1,-1-1-1,-1 0 0,0 0 0,-1-1 1,-1 1-1,1-15 0,-1 13 119,0 1-1,1 0 0,0 0 1,1 0-1,1 0 0,0 1 1,1 0-1,1 0 0,11-19 1,-32 56 213,2 1 1,0 0 0,1 0 0,-10 35 0,-33 132 302,45-149-521,1 0 0,2 0-1,2 0 1,2 61 0,2-88-143,1 1 0,1-1 0,0 1 0,2-1 0,-1 0 0,2 0 0,0 0 0,1-1 0,0 0 0,1 0 0,1 0-1,0-1 1,1 0 0,0-1 0,15 16 0,-20-24-216,0 0 1,1-1-1,-1 0 0,1 1 1,-1-2-1,1 1 0,9 3 0,11-2-3346,0-14-3366,-14 0-565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34.3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39 120 8836,'0'-11'1511,"1"1"-761,-1-1-1,0 0 1,-1 1 0,0-1 0,0 1 0,-1 0 0,-1-1 0,-5-13 0,-5 71 728,8-8-1158,0 58 0,4-86-325,2 0 0,0 0 0,0 0 0,1 0 1,0 0-1,1-1 0,0 1 0,1-1 0,0 0 1,7 14-1,-10-23-115,0 1 1,0 0 0,1-1-1,-1 1 1,0-1 0,1 0-1,-1 1 1,1-1 0,-1 0-1,1 0 1,0 0 0,-1 0-1,1 0 1,0 0 0,3 1-1,-4-2-236,0 0-1,0 0 0,0 0 0,0 0 1,0 0-1,0 0 0,0 0 1,0-1-1,-1 1 0,1 0 0,0-1 1,0 1-1,0 0 0,0-1 1,0 1-1,0-1 0,0 1 0,-1-1 1,1 1-1,0-1 0,-1 0 1,2 0-1,7-13-8674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34.7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91 8916,'-6'-16'2273,"4"5"80,-1-2-512,2 2-1393,1 3-160,1-1-64,1 3-143,1 0-258,3 3-111,-2 0-2081,7 0-1953,1 1-4930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35.1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9 7764,'2'-8'5552,"-15"22"-4245,-21 31-1211,23-23 45,0 1 1,2 0 0,1 1-1,0 0 1,2 1 0,1-1-1,1 1 1,1 0 0,1 0-1,1 0 1,1 0 0,1 1-1,2-1 1,0 0 0,2-1-1,1 1 1,0-1 0,2 0-1,16 35 1,54 89-355,-68-132-810,1-1 0,1 0-1,23 24 1,-12-23-3897,1-7-3390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10.1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17 9396,'-27'-11'4369,"15"6"-2658,28 13-1393,8 1-256,1-1-1,0-1 1,0-1 0,0-1-1,1-2 1,50 1 0,9 3 5,-84-8-47,1 1 0,0 0 0,0 0 0,-1 0 0,1 0 0,0 1 0,0-1 0,-1 0 1,1 1-1,0-1 0,-1 1 0,1 0 0,0-1 0,-1 1 0,1 0 0,-1 0 0,1 0 0,-1 0 0,0 0 0,1 0 1,1 3-1,-4-2 28,1 1 1,-1 0-1,0-1 0,0 1 1,0-1-1,0 1 1,0-1-1,0 1 1,-1-1-1,1 0 1,-1 0-1,1 0 0,-1 1 1,-3 1-1,-21 27 114,-1-2-1,-2-1 1,-1-1-1,-1-1 0,-52 32 1,59-46-81,13-4 23,35-2-81,113 25 105,-93-19-510,1-1 0,0-3 0,0-2 0,0-1 0,61-3 0,-102-2-407,0 0-1,0-1 0,0 0 0,0 0 1,0 0-1,0 0 0,-1-1 1,1 1-1,5-4 0,6-7-7771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41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88 8804,'-1'-10'872,"-6"-37"3063,7 46-3831,-1-1-1,1 0 1,-1 1 0,1-1 0,-1 1-1,1-1 1,-1 1 0,0-1 0,0 1-1,0 0 1,0-1 0,0 1 0,0 0-1,0 0 1,0 0 0,-1 0 0,1 0-1,0 0 1,-1 0 0,1 0 0,-1 0-1,1 0 1,-1 1 0,-1-1 0,3 1-89,-1 0 1,1 0-1,-1 0 1,1 1-1,-1-1 1,1 0-1,-1 1 1,1-1-1,-1 0 1,1 1-1,0-1 1,-1 0-1,1 1 1,-1-1-1,1 1 1,0-1-1,0 1 1,-1-1-1,1 1 1,0-1-1,0 1 1,0-1-1,-1 1 1,1-1-1,0 1 1,0-1-1,0 1 1,0 0-1,0-1 1,0 1-1,0-1 1,0 2-1,0 23 138,0-22-105,21 282 1073,0 105-550,-28-282-582,-25 119 1,10-85-821,16-71 473,10-36-1475,10-5-4630,-1-18-2624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35.4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36 9348,'-9'-17'3594,"4"4"-935,5 12-2623,1 1 1,-1-1 0,1 1-1,-1 0 1,1-1 0,0 1-1,-1 0 1,1-1 0,-1 1 0,1 0-1,0-1 1,-1 1 0,1 0-1,0 0 1,-1 0 0,1 0-1,0 0 1,-1 0 0,1 0-1,0 0 1,-1 0 0,1 0-1,-1 0 1,1 0 0,1 1-1,59 7 79,0 2 0,0 4-1,85 29 1,-137-40-114,1 0 4,-1 0 0,0 0 0,0 1 0,15 9 0,-22-12-4,-1 0 0,0-1 1,0 1-1,0 0 0,0 0 1,0 0-1,0 0 0,-1 0 1,1 0-1,0 0 0,0 0 1,-1 0-1,1 0 0,-1 0 1,1 1-1,-1-1 0,1 0 1,-1 0-1,0 1 0,1-1 1,-1 0-1,0 0 0,0 1 1,0-1-1,0 0 0,0 1 1,0-1-1,-1 0 0,1 0 1,0 1-1,-1-1 0,1 0 1,0 0-1,-1 1 0,0-1 1,1 0-1,-1 0 0,0 0 1,1 0-1,-1 0 0,0 0 1,-2 1-1,-14 16 18,0-2 0,-2 0 0,0-1 0,0 0 0,-2-2 0,-41 21 0,-20 13 21,80-46-39,-1 0 0,1 1 0,0-1-1,-1 1 1,1-1 0,0 1 0,0 0 0,0 0-1,0 0 1,1 0 0,-1 0 0,0 0-1,1 0 1,0 0 0,-1 1 0,1-1 0,0 1-1,0-1 1,0 1 0,0-1 0,1 1 0,-1 3-1,2-3 2,0-1-1,0 1 1,0 0 0,0-1-1,1 1 1,-1-1-1,1 0 1,0 1-1,-1-1 1,1 0-1,0 0 1,1 0 0,-1 0-1,0 0 1,0-1-1,1 1 1,-1-1-1,1 1 1,-1-1-1,5 2 1,18 9-36,1-1 0,1-1 0,0-1 0,0-1 0,1-2 0,-1-1-1,1-1 1,1-1 0,-1-1 0,0-2 0,1-1 0,27-4 0,9-18-5438,-53 18 2730,14-4-5905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35.9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16 8244,'-3'-15'6927,"-4"31"-5136,-1 3-1540,-5 8 51,0 1 0,-15 50-1,26-69-281,0-1-1,0 1 1,0 0-1,1 0 0,0 0 1,1 0-1,0 0 0,1 0 1,0 0-1,0 0 1,1 0-1,0 0 0,6 16 1,-4-18-10,1 0 0,0 0 0,0-1 0,1 0 0,-1 0 0,1 0 0,1 0 1,-1-1-1,1 0 0,13 7 0,-16-10-230,1 0 1,-1 0-1,0 0 0,0-1 1,1 1-1,-1-1 1,1 0-1,-1-1 0,9 1 1,-11-1-196,0 0 1,1 0 0,-1-1-1,0 1 1,0-1-1,1 1 1,-1-1 0,0 0-1,0 0 1,0 0-1,0 0 1,0 0 0,0-1-1,0 1 1,0-1 0,-1 1-1,1-1 1,0 1-1,2-4 1,4-12-7587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36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58 9028,'1'-23'2033,"-1"8"32,-1 3-1137,2 6-671,-1 4-145,0 4-208,0 4-1777,2 1-208,-2 4-1489,1 3-3217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36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12 8372,'0'0'155,"0"-1"-1,0 1 1,0-1 0,0 1 0,0-1-1,0 1 1,0-1 0,0 1-1,0 0 1,0-1 0,0 1 0,0-1-1,1 1 1,-1 0 0,0-1 0,0 1-1,1-1 1,-1 1 0,0 0 0,0-1-1,1 1 1,-1 0 0,0-1 0,1 1-1,-1 0 1,1 0 0,-1-1 0,0 1-1,1 0 1,-1 0 0,1 0 0,16 1 1426,14 16-1092,-19-7-311,-1 0 0,-1 1 0,0 1 1,0 0-1,-1 0 0,-1 1 0,0 0 0,0 0 1,-2 1-1,0 0 0,0 0 0,-1 0 0,4 20 1,-1 2 39,-1 1 1,-2 0 0,-2 0-1,-1 50 1,-4-60-189,-1-1 0,-1 1-1,-2-1 1,0 0 0,-2 0 0,-1 0 0,-1-1-1,-1-1 1,-1 0 0,-1 0 0,-24 32 0,19-32-2365,-1-1 1,-1-1-1,-26 23 1,14-20-7652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42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808 460 7972,'0'-1'30,"3"-19"1076,1-1-1,9-25 0,-11 41-1057,0 0 1,0 0-1,0 0 1,0 1-1,1-1 1,0 1-1,0-1 1,0 1-1,0 0 1,1 0-1,-1 1 1,1-1-1,0 1 1,9-6 0,36-13-33,2 3 1,0 1 0,97-19-1,-57 16-10,170-37-10,499-46 0,278 81-4,-255 67-25,0 32-56,-615-58 64,1296 198-821,-1292-178 882,-2 7 0,-2 8 0,276 127 0,-205-71-15,121 62-14,-280-128-32,-2 4 1,98 76 0,-156-107 18,297 259-74,-305-261 77,-1 0 0,0 0 0,-1 1 0,-1 1 0,0-1 0,-1 2 0,-1-1 0,-1 1 0,0 0 0,-1 0 0,-1 1 0,0 0 0,1 23 0,-3-7-5,-1 0 1,-2 1-1,-1-1 0,-1 0 1,-3 0-1,-9 36 0,11-54-1,-1-1-1,0 1 0,-2-1 1,1-1-1,-2 1 0,0-1 1,0-1-1,-1 1 0,-1-2 1,0 1-1,-1-1 0,0-1 1,-1 0-1,0 0 0,-20 11 1,-89 62 217,-119 107 0,204-162-125,-1-1 0,-2-3 0,-57 30 0,-132 51 11,165-79-75,-201 81 21,-439 117 0,563-192-26,-160 15-1,-144-9 248,163-16 12,-384 58-135,112-11-3,-5-34-72,-178-52-6,35-1 1,647 17-53,-615-22 50,593 13-50,1-3 0,0-3 0,1-4 0,1-3 0,1-3 0,-121-61 1,79 22 94,2-6 0,-153-125 0,189 130 50,3-3 1,3-4-1,-117-155 0,159 186-119,1-1 0,3-2 0,1 0 0,2-2 0,3 0 0,1-1 0,3-1 0,1 0 0,-7-67 0,15 77-102,3-1 1,1 1 0,2-1 0,1 1 0,2-1 0,2 1-1,2 0 1,1 1 0,1 0 0,3 0 0,1 1 0,30-56-1,-8 35-1961,2 1 0,52-57 0,8-4-5075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8:44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2884 38 7716,'0'0'134,"1"-1"0,0 0 1,-1 0-1,1 0 1,-1 0-1,1 1 1,-1-1-1,0 0 1,1 0-1,-1 0 1,0 0-1,0 0 1,1 0-1,-1 0 1,0 0-1,0 0 1,0 0-1,0 0 1,0 0-1,-1 0 1,1 0-1,0 0 1,0 0-1,-1 0 0,1 0 1,0 0-1,-1 0 1,1 0-1,-1 0 1,1 1-1,-1-1 1,0 0-1,0-1 1,-2 1-49,1 0 1,-1 0-1,0 0 1,1 1-1,-1-1 1,1 1 0,-1 0-1,0-1 1,1 1-1,-1 0 1,0 1-1,-4 0 1,-14 2-206,0 2 1,-26 9 0,42-13 343,-116 45-82,89-32-43,0-1 0,-2-2 0,1-1-1,-1-2 1,-60 8 0,9-15 84,-120-14 0,-23-1 38,89 15-232,-142 20 1,262-17 7,1 1 0,-1 0 0,1 1 0,0 2 0,0 0 1,1 0-1,-21 14 0,-28 14 17,50-29 11,-1-1 1,-1 0-1,1-1 1,-1-1-1,0-1 1,0-1-1,0 0 0,0-1 1,0-1-1,0-1 1,0-1-1,-23-4 1,21 2-28,1-1 1,-1 0 0,1-1 0,0-2 0,0 0-1,1 0 1,0-2 0,1 0 0,0-2 0,-27-22 0,38 28-12,1 0 0,-1 0 0,-1 1 0,1 0 0,-1 0 0,0 0 0,0 1 0,0 0 0,-1 0 0,1 1 0,-1 0 0,0 1 0,0-1 0,0 2 0,0-1 1,0 1-1,0 0 0,-14 0 0,-359 16-20,355-15-179,10 0-671,-1 0 0,1 1 0,0 0 0,-1 2 0,1 0 0,0 0-1,-21 9 1,28-7-6513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05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2 6051,'43'3'3516,"-32"-3"-2933,1 1-1,-1 0 0,0 0 1,0 2-1,0-1 0,16 6 1,-74 5 1103,-17-3-1206,20-1-294,0-2 1,0-2-1,-1-2 0,-54-4 0,213-15-183,197-34 42,-471 87 0,140-33-54,-245 36-1174,256-41 168,25-7-5271,-11 6 5359,25-8-6471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11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306 5 6435,'42'-3'4596,"-22"2"-2145,-47 6-1164,-63 12-542,34-5-157,-1-2-1,-81 2 1,286-15-365,120 1-283,-245 3 176,-52-1 18,-5 0-77,-189 12-1543,206-13-939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11.9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86 119 9620,'-7'-119'9087,"-17"304"-8577,-12 132-179,33-262-435,2 0 1,3 1 0,15 91-1,-16-142-69,0 1 0,0-1 1,1 0-1,-1 0 0,1 0 0,4 6 1,-6-10 127,0-1 1,0 0 0,1 1 0,-1-1-1,0 1 1,0-1 0,1 0 0,-1 1-1,1-1 1,-1 0 0,0 1 0,1-1-1,-1 0 1,1 0 0,-1 1 0,0-1-1,1 0 1,-1 0 0,1 0 0,-1 0-1,1 0 1,-1 0 0,1 0 0,-1 1-1,1-1 1,-1 0 0,1-1 0,0 1 0,0 0-37,0-1 1,1 0 0,-1 0 0,0 0 0,0 0 0,0 0-1,0 0 1,0 0 0,0 0 0,0-1 0,0 1 0,0 0-1,0 0 1,0-3 0,98-201-2483,-60 119 4113,85-140-1,-162 279 943,10-16-2442,-1-1 0,-41 36 0,63-66-43,0-1 0,-1 0 0,0 0 0,0 0 0,0-1 0,-1-1 0,1 1 1,-14 2-1,19-4-2,-1-1 1,0 0 0,0-1-1,0 1 1,0-1 0,0 0 0,0 0-1,0 0 1,0 0 0,0-1-1,1 1 1,-1-1 0,0 0-1,0 0 1,0-1 0,1 1-1,-1-1 1,1 0 0,-1 0 0,1 0-1,-6-4 1,24 17-28,1 0-1,0 0 1,1-2 0,27 13-1,4 2-6,49 31-22,162 81-408,-255-134 220,51 18-273,-26-17-1766,-3-10-4655,-15-1-1244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12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64 190 9861,'-11'-39'3134,"-8"-43"1,4 13-950,20 112-1688,2 71-1,-5-54-438,-18 458-71,0-434 109,60-78-221,323 35 143,-304-41-136,-33-8-2088,-6-9-5405,-13 1-1780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41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65 107 8724,'-2'-11'1401,"0"1"-1,0 0 1,-1 0-1,-6-15 1,-4-15 1395,3 85-1515,6 1-1162,3 0 0,9 86 0,28 88-29,-2-11-721,-32-193 444,0 1 1,-1 0 0,-1 0-1,-1-1 1,-3 22 0,3-32-106,-1-1 1,1 0-1,-1 0 0,0 1 1,0-1-1,-1 0 0,0-1 1,-4 8-1,4-9-271,0 0-1,1 0 1,-1 0 0,0-1-1,-1 1 1,1-1 0,0 0-1,-1 0 1,1 0 0,-1 0-1,0-1 1,1 1 0,-5 0-1,-15 2-7410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12.9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112 213 6499,'19'-36'1791,"2"1"-1,1 1 1,2 1 0,39-42-1,-79 95-1556,1 0-1,2 1 1,0 1-1,1 0 0,1 0 1,-11 33-1,1-7-39,-5 13 11,1 0 0,4 2 0,2 1 0,3 0 0,-8 77-1,20-103-151,2-1 0,2 1 0,1 0 0,2-1 0,1 1 0,2-1 0,2 0 0,2-1 0,1 0-1,25 56 1,-15-50-184,1-1 0,3-2-1,1 0 1,2-1-1,39 40 1,37 21-8760,-75-73-505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15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296 138 8244,'1'-4'312,"1"0"0,-1 0 0,0 0 0,0 0 1,0 0-1,-1 0 0,1 0 0,-1 0 0,0 0 0,0 0 1,-1-1-1,1 1 0,-1 0 0,0 0 0,0 0 0,0 0 1,0 1-1,-3-5 0,2 4-194,-1 0 0,0 1 1,1-1-1,-1 1 0,-1 0 0,1 0 0,0 0 1,-1 0-1,0 1 0,1-1 0,-1 1 0,0 0 1,0 0-1,-6-2 0,2 1-92,-1 1 0,1 0-1,0 1 1,-1-1 0,0 1 0,1 1-1,-1 0 1,1 0 0,-1 1 0,0 0 0,1 0-1,-1 1 1,1 0 0,0 0 0,0 1-1,-13 7 1,14-6-19,1 1 0,-1 1-1,2 0 1,-1-1 0,0 2-1,1-1 1,1 1 0,-1-1-1,1 1 1,0 1 0,0-1-1,1 0 1,0 1 0,0 0 0,1 0-1,0 0 1,1 0 0,-1 0-1,1 9 1,0-11-11,1 0 0,-1 0 0,1 0 0,0 0 0,1-1 0,0 1 1,0 0-1,0 0 0,0-1 0,1 1 0,0-1 0,0 1 0,1-1 0,-1 0 0,1 0 0,0 0 0,1 0 0,-1 0 0,1-1 1,0 0-1,0 1 0,0-2 0,0 1 0,1 0 0,0-1 0,0 0 0,7 4 0,-8-5 0,0-1 0,0 1 0,0-1 0,0 0 0,0 0 0,0-1 0,1 1 0,-1-1 0,0 0 0,0 0 0,0 0 0,1-1 0,-1 1 0,0-1 0,0 0 0,0 0 0,6-3 0,-4 1 3,-1-1 1,0 1-1,0-1 1,0 0 0,0 0-1,0 0 1,-1-1 0,0 0-1,0 0 1,6-8 0,-1-4 105,0 0 0,-1 0 0,-1 0 0,-1-1 0,0 0 0,5-33 0,-8 21 231,-2 23-181,-1-1-1,1 0 1,0 1-1,1-1 0,-1 1 1,2-1-1,5-13 1,4 46 31,-3 42 36,-3 0 0,-3 1-1,-11 133 1,1-81-58,6-83-131,-2 10-29,2 1 0,2-1 0,14 90-1,-15-137-19,0 1-1,0-1 1,0 1-1,0-1 1,0 1-1,0-1 1,0 1-1,0-1 1,1 1-1,-1-1 1,0 1-1,0-1 1,0 0-1,1 1 1,-1-1-1,0 1 1,0-1-1,1 1 0,-1-1 1,0 0-1,1 1 1,-1-1-1,1 0 1,-1 1-1,0-1 1,1 0-1,-1 0 1,1 1-1,-1-1 1,1 0-1,-1 0 1,1 0-1,-1 0 1,1 1-1,-1-1 0,1 0 1,0 0-1,16-15-1617,12-31-5709,-28 44 6306,15-27-8231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15.8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89 9524,'31'-74'5197,"-24"59"-3263,-23 50-1053,-1 2-633,2 1 0,2 0 0,1 0 0,2 1 0,-9 71 0,18-94-233,0 0 1,1 0-1,1 0 1,1 0-1,0-1 1,1 1 0,9 26-1,-9-32-50,1-1 0,1 1-1,0-1 1,0 0-1,1 0 1,0-1 0,1 0-1,0 0 1,0 0 0,1-1-1,-1 0 1,18 11 0,-18-14-214,1 1 1,0-1 0,0-1 0,0 1 0,1-2-1,-1 1 1,1-1 0,12 2 0,41-2-7166,-26-5-1611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16.1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11 8708,'-23'-9'4879,"21"8"-3258,14 4-1313,29 6-46,0-1-1,0-2 1,73 0 0,-56-3-28,-57-3-215,-1 0 0,1-1 0,0 1 0,-1 0 0,1 0 0,-1 0 0,1 0 0,-1 1 0,1-1 1,-1 0-1,1 0 0,-1 0 0,1 0 0,-1 0 0,1 1 0,-1-1 0,1 0 0,-1 1 0,1-1 0,-1 0 0,0 1 0,1-1 0,-1 0 0,0 1 0,1-1 0,-1 0 0,0 1 0,1-1 0,-1 1 1,0-1-1,0 1 0,1-1 0,-1 1 0,0 0 0,-9 20 479,-35 24 59,35-36-481,-2 3-28,1-1-1,0 1 1,1 1 0,1 0-1,0 0 1,0 1-1,2 0 1,0 0 0,-7 21-1,12-30-44,0 0 0,0 0 0,0 0-1,0 0 1,1 0 0,0 0 0,0 0 0,0 0-1,1 0 1,-1 0 0,1 0 0,0 0 0,1 0-1,-1-1 1,1 1 0,0 0 0,0-1 0,1 1-1,-1-1 1,1 0 0,0 0 0,0 0 0,0 0-1,1-1 1,0 1 0,-1-1 0,1 0-1,0 0 1,0 0 0,1 0 0,-1-1 0,8 4-1,-2-2-39,-1-1 0,1 1 0,0-2 0,0 1 0,0-1 0,0-1 0,1 0 0,-1-1-1,0 1 1,1-2 0,-1 0 0,0 0 0,14-4 0,-10 2-622,-1-1 0,-1-1-1,24-11 1,-23 9-1340,-2 0-1,1-1 1,17-16-1,-3-1-5993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16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5 9925,'1'-1'112,"-1"1"1,0 0-1,0 0 1,0-1 0,0 1-1,0 0 1,0 0-1,1-1 1,-1 1 0,0 0-1,0 0 1,0 0-1,1-1 1,-1 1 0,0 0-1,0 0 1,1 0 0,-1 0-1,0 0 1,0-1-1,1 1 1,-1 0 0,0 0-1,0 0 1,1 0-1,-1 0 1,0 0 0,0 0-1,1 0 1,-1 0-1,0 0 1,1 0 0,-1 0-1,0 0 1,0 0-1,1 0 1,-1 0 0,0 1-1,0-1 1,1 0 0,15 10 982,10 18-783,-17-15-153,0 0-1,-2 0 1,1 1 0,-2 0 0,0 0 0,0 1 0,-2 0 0,0 0 0,0 0 0,-1 0 0,-1 0 0,-1 1-1,0-1 1,-1 1 0,-1-1 0,-3 22 0,-1-5-97,-1 0 1,-2 0-1,-1-1 0,-2 0 0,-1 0 1,-28 51-1,34-72-211,0-1-1,0 0 1,-1 0-1,0 0 1,-9 7-1,-4 1-2523,-1-2-3481,7-6-3192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16.8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47 10581,'-1'-11'1556,"-5"-22"3090,4 31-3120,1 21-1304,-9 390 929,2 90-1480,7-466-40,0-21-114,1 1 0,0 0 1,1-1-1,0 1 0,1-1 0,4 16 0,-6-28 420,0 0-1,0 0 0,0 0 0,0 0 0,0-1 0,0 1 1,0 0-1,0 0 0,0 0 0,0 0 0,0 0 0,0-1 1,0 1-1,0 0 0,0 0 0,0 0 0,0 0 0,1 0 1,-1 0-1,0-1 0,0 1 0,0 0 0,0 0 0,0 0 1,0 0-1,0 0 0,0 0 0,0 0 0,0-1 0,1 1 1,-1 0-1,0 0 0,0 0 0,0 0 0,0 0 0,0 0 1,0 0-1,1 0 0,-1 0 0,0 0 0,0 0 0,0 0 1,0 0-1,0 0 0,1 0 0,-1 0 0,0 0 0,0 0 1,0 0-1,0 0 0,0 0 0,1 0 0,-1 0 1,0 0-1,0 0 0,0 0 0,0 0 0,0 0 0,0 0 1,1 1-1,-1-1 0,0 0 0,0 0 0,0 0 0,0 0 1,0 0-1,0 0 0,0 1 0,5-16-3646,-5 14 3178,6-20-6410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17.2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0 225 8900,'10'-30'1395,"-1"-1"0,-2 1 0,-1-1 0,-1-1-1,0-39 1,5 135-333,-12 225-462,1 62 290,6-267-2581,3-1 0,22 99 0,-25-164-3770,0-7-3810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18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2 10117,'0'0'226,"-1"0"0,1 0 0,-1-1 0,1 1 0,-1 0 0,1 0 0,-1 0 0,1 0 0,-1 0 0,0 0 0,1 0 0,-1 0 0,1 0 0,-1 0 0,1 0 0,-1 0 0,1 0 0,-1 0 0,1 1 0,-1-1 0,1 0 0,-1 0 0,1 1 0,-1-1 0,1 0 0,-1 1 0,1-1 0,0 0 0,-1 1 0,0 0 0,-10 20 1857,-1 37-3103,10-45 1699,-9 70-634,4 1-1,4-1 1,8 104 0,-1-75-659,-4-99 323,1-1-562,-1-1 0,0 1 0,-4 22 0,1-29-1712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18.5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10 429 6755,'-3'-65'2079,"-1"9"229,2-1 1,10-96-1,-8 148-2254,1 1 0,0-1 0,0 1 0,0-1-1,1 1 1,-1 0 0,1-1 0,0 1 0,0 0 0,0 0 0,1 0-1,0 1 1,-1-1 0,1 0 0,0 1 0,1 0 0,-1 0-1,1 0 1,-1 0 0,1 0 0,0 1 0,0 0 0,0 0 0,0 0-1,1 0 1,-1 0 0,0 1 0,1 0 0,-1 0 0,1 0 0,-1 1-1,1-1 1,0 1 0,7 1 0,1 0-56,-1 0 0,1 1 0,-1 1 0,1 0 1,-1 1-1,0 0 0,0 0 0,-1 2 0,1-1 0,-1 2 0,15 10 0,-17-10 7,0 0-1,-1 1 0,0 0 1,0 0-1,-1 1 0,0 0 0,-1 0 1,0 0-1,0 1 0,7 19 1,-11-25 0,-1 0 0,0 1 1,0-1-1,0 0 0,0 1 1,-1 0-1,0-1 0,0 1 1,0-1-1,0 1 1,-1-1-1,0 1 0,0-1 1,0 1-1,0-1 0,-1 0 1,0 0-1,1 1 0,-2-1 1,1 0-1,0-1 1,-1 1-1,0 0 0,0-1 1,0 1-1,0-1 0,0 0 1,-1 0-1,-3 2 0,-8 5-172,1-1-1,-2 0 1,1-1-1,-1-1 1,-1 0-1,1-2 1,-1 0-1,0 0 1,0-2-1,-1 0 1,1-1-1,-1-1 1,-26-1-1,25-5-2477,11-5-2118,10-4-3297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18.8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32 9957,'0'-1'166,"0"0"1,0 0 0,0 0-1,0 0 1,0 0 0,0 0 0,0-1-1,0 1 1,0 0 0,0 0 0,-1 0-1,1 0 1,0 0 0,-1 0 0,1 0-1,-1 0 1,1 0 0,-1 0 0,0 0-1,1 0 1,-1 0 0,0 1-1,0-1 1,1 0 0,-1 0 0,0 1-1,0-1 1,0 0 0,0 1 0,0-1-1,0 1 1,0-1 0,0 1 0,0 0-1,0-1 1,0 1 0,0 0-1,-1 0 1,1 0 0,0 0 0,-2 0-1,0 0-108,1 1 1,-1 0-1,1-1 0,-1 1 0,0 0 0,1 1 0,0-1 0,-1 0 0,1 1 0,0-1 0,-1 1 0,1 0 1,0 0-1,0 0 0,1 0 0,-4 4 0,-6 11 9,2 2-1,0-1 1,0 1 0,2 0-1,1 1 1,0 0 0,2 0-1,0 0 1,-2 40 0,4-20-68,2 0 1,2 0-1,2 0 1,10 45-1,6-14-491,-2-39-1640,-16-29 1424,0-1 0,1 1 0,-1-1 0,0 0-1,1 0 1,-1 0 0,1 0 0,-1-1 0,4 2-1,11 3-8180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42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24 255 9588,'12'-59'3261,"-9"41"-2732,0 0-1,2 1 0,0-1 0,0 1 0,14-27 0,-16 40-483,0-1 0,0 1-1,0-1 1,1 1 0,0 0-1,0 0 1,0 1 0,0-1-1,0 1 1,1 0 0,0 0-1,0 0 1,-1 1 0,1 0-1,1 0 1,-1 0 0,0 0-1,0 1 1,1 0 0,-1 0-1,1 0 1,-1 1 0,7 0-1,-1 1-20,0 0 0,-1 1 0,0 0-1,1 0 1,-1 1 0,0 1-1,0 0 1,0 0 0,-1 1 0,1 0-1,-1 0 1,-1 1 0,1 1 0,-1-1-1,0 1 1,0 1 0,13 16-1,-10-11 9,0 1-1,-1 1 1,0 0-1,-1 1 1,-1-1 0,-1 1-1,0 1 1,-1 0-1,0 0 1,2 18-1,-7-28-53,0 1 0,0-1-1,-1 1 1,0-1 0,0 1-1,-1-1 1,0 1 0,0-1-1,-1 0 1,0 1 0,0-1-1,-1 0 1,0 0 0,-6 11 0,3-9-60,-1-1 0,0 1 0,0-1 0,0-1 1,-1 1-1,0-1 0,-1-1 0,1 1 0,-14 6 1,-2-1-165,-1 0-1,-1-2 1,0-1 0,0-1 0,-1-1 0,0-2 0,-33 4 0,50-8-762,-1-1 0,1 0 1,-1 0-1,1-1 0,0 0 1,-15-4-1,-4-5-6665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19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58 8308,'6'-6'458,"0"1"1,1-1-1,-1 1 1,1 1-1,0-1 0,0 1 1,1 0-1,-1 1 1,1-1-1,0 1 0,0 1 1,16-3-1,-21 4-428,1 1-1,0 0 0,-1 0 1,1 0-1,0 1 1,0-1-1,-1 1 0,1 0 1,-1 0-1,1 0 0,-1 1 1,1-1-1,-1 1 0,0 0 1,0 0-1,1 0 1,-2 0-1,1 0 0,0 1 1,0-1-1,-1 1 0,1 0 1,-1 0-1,0 0 0,0 0 1,0 0-1,0 0 1,0 1-1,-1-1 0,2 7 1,0-1 30,0 0 0,-1 1 0,0 0 0,-1-1 1,0 1-1,-1 0 0,0-1 0,0 1 0,-1 0 0,0 0 1,-1-1-1,0 1 0,0-1 0,-6 14 0,-5 7 65,-1 0-1,-34 53 0,159-288-135,-107 194 22,12-26 88,29-51-1,-36 79 686,-11 25-354,-16 48-79,11-40-142,0-1-95,1 1-1,2 0 1,0 0-1,2 0 1,0 35-1,2-54-179,1 1-1,-1-1 1,1 1-1,0-1 1,0 0 0,1 1-1,-1-1 1,1 0 0,0 0-1,1 0 1,-1 0 0,1 0-1,0-1 1,0 1 0,1-1-1,-1 0 1,1 0-1,0 0 1,0 0 0,0-1-1,1 1 1,-1-1 0,1 0-1,0-1 1,0 1 0,0-1-1,0 0 1,0 0 0,0-1-1,7 2 1,-1-1-1272,-1-1 1,1 0-1,-1-1 1,1 0-1,16-2 1,17-5-7670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19.5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11 11381,'-2'1'1385,"-10"11"3910,10-10-5281,0 0 0,0 0 0,0 0-1,0-1 1,-1 1 0,1-1 0,-1 1-1,1-1 1,-1 0 0,1 0 0,-1 0 0,-5 1-1,8-3-58,0 1 0,0-1 0,0 1 0,0-1 1,0 1-1,0-1 0,0 1 0,0-1 0,0 1 0,1-1 0,-1 0 0,0 1 0,0-1 0,0 1 0,1-1 0,-1 1 0,0 0 0,1-1 0,-1 1 0,0-1 0,1 1 0,-1-1 0,0 1 0,1 0 0,-1-1 0,1 1 0,-1 0 0,1 0 0,-1-1 0,1 1 0,-1 0 1,1-1-1,20-16-339,-18 15 375,1 1 1,-1-1 0,0 1-1,1 0 1,-1 0 0,1 0-1,-1 0 1,1 0 0,-1 1-1,1-1 1,0 1-1,-1 0 1,1 1 0,-1-1-1,1 0 1,-1 1 0,8 2-1,-9-2 14,-1 0 1,1 0-1,0 0 0,0 0 0,-1 1 0,1-1 1,-1 1-1,1-1 0,-1 1 0,0-1 0,0 1 1,1 0-1,-1 0 0,0 0 0,-1-1 1,1 1-1,0 0 0,0 0 0,-1 0 0,1 0 1,-1 0-1,0 1 0,0-1 0,1 0 0,-1 0 1,-1 0-1,1 0 0,0 0 0,0 0 0,-1 0 1,0 3-1,-3 11 46,0 1 0,-1-1 0,-1-1 0,0 1 0,-1-1 0,-1 0 0,0-1-1,-1 0 1,-1 0 0,0-1 0,-14 14 0,11-14-2156,0-2 0,0 1 0,-20 11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19.9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1 229 9620,'5'3'5746,"18"7"-4474,39 8-1129,38-16 240,-77-3-331,0 1-1,1 1 1,39 7 0,-62-7-50,0-1 0,0 0 0,-1 0 1,1 1-1,-1-1 0,1 0 0,0 1 1,-1-1-1,1 0 0,-1 1 0,1-1 1,-1 1-1,1-1 0,-1 1 0,1-1 1,-1 1-1,1 0 0,-1-1 0,0 1 1,1-1-1,-1 1 0,0 0 0,0-1 1,0 1-1,1 0 0,-1 0 1,0-1-1,0 1 0,0 0 0,0-1 1,0 1-1,0 0 0,0-1 0,0 1 1,0 0-1,-1 0 0,1-1 0,0 1 1,0-1-1,-1 1 0,1 0 0,0-1 1,-1 1-1,1 0 0,-1-1 0,1 1 1,0-1-1,-1 1 0,1-1 0,-1 1 1,0 0-1,-31 35 45,28-32-33,-27 27 58,1-1 50,-30 39 0,53-61-103,1 0-1,0 1 1,1 0 0,0 0-1,0 1 1,1 0-1,0-1 1,1 1-1,0 0 1,-2 12 0,5-20-20,-1 1 0,1 0 1,0-1-1,0 1 1,0-1-1,1 1 0,-1-1 1,1 1-1,-1-1 1,1 1-1,0-1 0,0 1 1,0-1-1,0 0 1,0 1-1,0-1 0,1 0 1,-1 0-1,1 0 1,0 0-1,2 2 0,0-1-7,0 0-1,1 0 1,-1 0-1,1-1 1,0 0-1,-1 0 0,1 0 1,0-1-1,10 3 1,7-1-141,-1-1 0,1-1 1,42-4-1,46-8-668,-38-2-6426,-36 4-2057</inkml:trace>
  <inkml:trace contextRef="#ctx0" brushRef="#br0" timeOffset="1">805 0 7940,'17'16'853,"0"0"0,-1 1 1,0 1-1,-1 0 1,-1 2-1,-1-1 1,-1 1-1,11 25 0,-13-20-466,0 0-1,-2 0 0,0 1 0,-2 0 1,-1 0-1,3 52 0,-7-54-614,-1-1 0,-1 0 0,-1 0-1,-1 1 1,-1-1 0,-1-1 0,-1 1-1,-1-1 1,-1 0 0,-1 0 0,-1-1-1,-1-1 1,-1 1 0,0-2 0,-2 0-1,0 0 1,-1-1 0,-25 23 0,11-17-4892,6-3-3732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20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1 10293,'6'8'4799,"7"8"-3765,17 21-718,-1 8 354,-3 1-1,-1 2 1,-3 0-1,26 79 1,-18-23-1122,22 132 0,-41-167 514,-3 1 1,-3 1-1,-3-1 0,-3 1 1,-16 109-1,7-123-104,-3 0-1,-2 0 1,-2-2-1,-3 0 1,-2-1-1,-3-1 1,-35 56 0,25-53-363,-66 80 1,32-65-3163,42-51-1790,6-12-3815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20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594 108 8292,'-16'-13'5550,"-10"7"-3782,-29 4-2062,45 2 855,-33 3-160,1 1 0,-57 13 0,71-10-346,0-1 1,0-1-1,-1-2 0,0-1 1,1-1-1,-1-2 0,-40-5 1,66 5-101,1 1 1,-1-1 0,1 0 0,0 0 0,-1 1-1,1-1 1,0-1 0,-1 1 0,1 0 0,0 0-1,-2-3 1,3 4 0,1-1-1,0 1 1,-1-1-1,1 0 0,0 1 1,-1-1-1,1 1 1,0-1-1,0 0 1,-1 1-1,1-1 1,0 1-1,0-1 0,0 0 1,0 1-1,0-1 1,0 0-1,0 1 1,0-1-1,0 0 1,0 1-1,0-1 0,0 0 1,1 1-1,-1-1 1,0 1-1,1-2 1,2-2-259,-1 1 0,2-1 0,-1 1 0,0-1 1,1 1-1,0 0 0,-1 0 0,1 0 0,0 1 0,5-3 1,68-34-6120,-30 19 446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21.3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598 3 9492,'-30'-2'2917,"-47"2"0,-84 17-2062,65-6-252,46-5-515,22-2-290,0-1-1,0-1 0,0-1 0,-41-5 0,69 4 95,0 0-1,0 0 1,0-1-1,0 1 1,-1 0 0,1 0-1,0 0 1,0 0 0,0 0-1,0 0 1,0-1 0,-1 1-1,1 0 1,0 0-1,0 0 1,0-1 0,0 1-1,0 0 1,0 0 0,0 0-1,0 0 1,0-1 0,0 1-1,0 0 1,0 0-1,0-1 1,0 1 0,0 0-1,0 0 1,0 0 0,0-1-1,0 1 1,0 0 0,0 0-1,0 0 1,0-1-1,0 1 1,0 0 0,0 0-1,0 0 1,1 0 0,-1-1-1,0 1 1,0 0 0,0 0-1,0 0 1,0 0-1,1 0 1,-1 0 0,0-1-1,0 1 1,0 0 0,0 0-1,1 0 1,-1 0 0,0 0-1,0 0 1,0 0-1,1 0 1,-1 0 0,0 0-1,0 0 1,1 0 0,-1 0-1,0 0 1,0 0 0,1 0-1,15-7-8364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22.5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479 1 7427,'25'7'3416,"-25"-7"-3361,0 0 1,0 0 0,0 0-1,1 0 1,-1 0 0,0 0 0,0 0-1,0 0 1,0 1 0,1-1 0,-1 0-1,0 0 1,0 0 0,0 0 0,0 0-1,1 0 1,-1 1 0,0-1 0,0 0-1,0 0 1,0 0 0,0 0 0,0 1-1,0-1 1,0 0 0,0 0 0,1 0-1,-1 0 1,0 1 0,0-1 0,0 0-1,0 0 1,0 0 0,0 1 0,0-1-1,0 0 1,0 0 0,0 0 0,0 0-1,0 1 1,-1-1 0,1 0-1,0 0 1,0 0 0,0 1 0,0-1-1,-39 15 1279,-19-1-1095,0-3 0,-1-2 0,0-3 0,-71-2 0,129-4-222,0 0 0,0-1 0,1 1 0,-1 0 0,0 0 0,0 0 0,0 0 0,1 0 0,-1 0-1,0 0 1,0 0 0,0 0 0,0 0 0,1 0 0,-1 1 0,0-1 0,0 0 0,0 1 0,1-1 0,-1 0 0,0 1-1,1-1 1,-1 1 0,0-1 0,1 1 0,-1-1 0,0 1 0,1 0 0,-1-1 0,1 1 0,-1 0 0,1-1-1,-1 1 1,1 0 0,0 0 0,-1-1 0,1 1 0,0 1 0,14 31 153,-6-19-226,4 8 68,-1 0 0,-1 0-1,-1 1 1,-1 0 0,8 38 0,-15-49-5,1 0 0,-2 0 1,0 0-1,0 1 0,-1-1 1,0 0-1,-1 0 0,-1 0 1,0 0-1,0 0 0,-1-1 1,-1 1-1,-6 12 0,-43 62 49,40-68-55,2 1 0,0 0 0,1 1 0,1 1 0,-11 29 0,21-48-3,-1 0 1,1 0 0,0 0-1,0 0 1,0 0-1,0 0 1,0 0-1,0 0 1,0 0 0,0 0-1,1 0 1,-1 0-1,1-1 1,0 1-1,-1 0 1,1 0 0,0 0-1,0-1 1,0 1-1,0 0 1,1-1-1,-1 1 1,0-1 0,1 1-1,-1-1 1,1 0-1,-1 0 1,1 0-1,0 0 1,-1 0 0,1 0-1,0 0 1,0 0-1,3 1 1,8 2 5,0 0 1,0-1-1,0 0 0,14 1 0,-15-3 6,67 9-31,0-3-1,0-4 1,80-6 0,-153 2-312,40-7 67,-31-5-1947,-15 12 1811,1 0 0,-1 0 0,1-1 0,-1 1 1,0 0-1,0 0 0,0-1 0,0 1 0,0 0 0,0-1 0,0 1 1,0 0-1,0 0 0,0-1 0,-1-1 0,-4-11-7236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22.9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74 10533,'12'-5'2161,"5"2"0,5 0-1937,12 0-176,7-2-16,7 2 0,4 2 0,4-2 0,6-5-96,0 1 576,-6-4 577,-1 3-3266,-9 4-2097,-12-5-6051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24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201 189 8836,'4'-8'569,"-1"-1"0,0 0 0,0 0-1,-1 0 1,-1 0 0,1 0 0,-1 0 0,-1 0 0,-1-18 0,1 24-492,0-1 0,-1 0 0,1 0 0,-1 1 0,0-1 0,0 1 0,-1-1 0,1 1 0,-1-1 0,1 1 0,-1 0 0,0-1 0,0 1 0,-1 0 1,1 0-1,0 1 0,-1-1 0,0 0 0,0 1 0,0 0 0,0 0 0,0 0 0,0 0 0,0 0 0,-1 0 0,1 1 0,-5-2 0,4 3-54,1 0 0,-1-1 1,0 1-1,1 0 0,-1 1 0,0-1 0,1 1 0,-1 0 0,1 0 0,-1 0 0,1 0 0,-1 0 0,1 1 0,0 0 0,0 0 1,-1-1-1,1 2 0,1-1 0,-1 0 0,0 1 0,0-1 0,-3 6 0,-2 0-24,1 1 1,0 1-1,1-1 0,0 1 0,1 0 1,-5 11-1,4-7-14,1-1 1,1 1 0,0 0-1,1 0 1,1 1 0,0-1-1,1 1 1,1-1-1,0 1 1,0-1 0,2 1-1,0-1 1,0 0 0,2 1-1,0-1 1,0 0-1,8 16 1,-10-28-7,-1 1-1,1 0 1,-1 0 0,1-1-1,0 1 1,0-1 0,0 1-1,1-1 1,-1 0 0,0 0-1,1 0 1,0 0 0,-1 0 0,1-1-1,0 1 1,0-1 0,0 0-1,0 0 1,0 0 0,0 0-1,0 0 1,0 0 0,0-1-1,5 0 1,-5 0 14,1-1 1,-1 0-1,0 0 1,1 0-1,-1 0 1,0-1-1,0 1 1,0-1-1,0 0 1,0 0-1,-1 0 1,1 0-1,0-1 1,-1 1-1,0-1 1,1 1-1,-1-1 1,0 0-1,0 0 1,-1 0-1,1 0 1,1-5-1,21-47 661,-2-1-1,19-77 1,-44 152-471,2 0 0,0 1 0,2 21 0,0-17-109,4 107 52,5-1 0,29 138 1,-30-239-648,-4-33-1618,-1-16-4035,-3-1-4388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27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383 17 8116,'13'-3'1535,"13"-7"2604,-29 8-2834,-19 0-881,-4 2-348,-1 1 0,1 1 0,0 1 0,-1 1 0,-27 9 0,52-12-75,0 0-1,1 0 1,-1 0 0,0 0-1,1 0 1,-1 0-1,1 1 1,-1-1-1,1 0 1,-1 1 0,1-1-1,0 1 1,0 0-1,0-1 1,0 1-1,0 0 1,0 0 0,0-1-1,0 1 1,1 0-1,-1 0 1,1 0-1,0 0 1,-1 0-1,1 0 1,0 3 0,0 7 2,1 0 1,0 0-1,3 18 0,1 3 0,1 66 7,-4 1 1,-5-1-1,-4 0 0,-21 105 0,-38 71 19,-10 47-23,67-266-3,2 1 0,2 0 1,5 100-1,3-133 28,1-1 0,1 0 0,1 0-1,0-1 1,2 1 0,1-2 0,1 1 0,0-1 0,2-1-1,0 0 1,1 0 0,31 34 0,-34-44-43,1 0-1,0-1 1,0 0 0,0 0-1,1-1 1,1-1 0,-1 0-1,1 0 1,25 7 0,-27-11-112,0 0 0,0-1 1,0-1-1,0 0 0,0 0 1,1-1-1,-1-1 0,0 0 1,0 0-1,0-1 0,0 0 0,0-1 1,18-7-1,-19 5-1272,-1 1 0,0-1 1,0 0-1,9-8 0,5-5-6261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42.4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194 4 9989,'-2'-1'200,"-1"0"1,1 1-1,0-1 1,0 1 0,-1 0-1,1-1 1,0 1 0,-1 0-1,1 0 1,0 1 0,-1-1-1,1 0 1,0 1-1,-1-1 1,1 1 0,0 0-1,0 0 1,0 0 0,-3 1-1,1 1-119,-1 1-1,1-1 0,0 1 0,0 0 1,0 0-1,1 0 0,-1 0 0,-2 5 1,-4 9-103,0-1 0,1 2 0,-8 25 0,2 2 150,2 1-1,2 1 1,2-1-1,3 2 1,1-1 0,3 1-1,1 0 1,3-1 0,2 1-1,2-1 1,22 85-1,-21-110-58,1-1-1,1 0 0,0 0 1,18 27-1,-20-38-452,1-1 0,0 0 0,17 17 1,-18-21-556,-1-1 1,1 0 0,0 0 0,1 0 0,-1-1 0,14 5 0,15 2-7453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27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45 9716,'-2'-40'5608,"0"36"-3406,0 26-1802,-29 205 702,20-162-1089,1-1-1,4 1 1,4 128-1,3-180-333,1 0 1,1 0-1,0 0 0,6 16 0,-7-24-702,0 0-1,0 0 0,1 0 0,0 0 1,0-1-1,1 1 0,6 6 0,10 6-8244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28.2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44 10005,'4'-4'339,"0"0"1,0 0-1,0 1 1,1-1 0,-1 1-1,1 0 1,0 0 0,0 1-1,0 0 1,0 0-1,0 0 1,0 0 0,11-1-1,-11 2-325,0 0-1,0 1 0,0 0 0,1 0 1,-1 0-1,0 1 0,0-1 0,0 1 1,0 1-1,-1-1 0,1 1 0,0-1 1,0 1-1,-1 1 0,1-1 0,-1 1 1,0-1-1,0 1 0,0 1 0,0-1 1,0 0-1,-1 1 0,1 0 0,-1 0 1,0 0-1,0 0 0,-1 0 0,1 1 1,-1-1-1,0 1 0,0 0 0,0-1 1,-1 1-1,0 0 0,0 0 0,0 0 1,0 6-1,-1-6 32,0 1 0,0-1 0,0 1 0,-1-1 0,0 1 0,0-1 0,0 0 1,-1 1-1,0-1 0,0 0 0,0 0 0,-1 0 0,1-1 0,-1 1 0,0-1 0,-1 1 0,-5 5 0,3-4 13,-1 0-1,0-1 1,0 0-1,-1 0 0,1 0 1,-1-1-1,0-1 1,0 1-1,-1-1 1,-11 3-1,8-4-30,1 1-1,-1-1 1,0-1 0,1 0 0,-1 0-1,0-2 1,0 1 0,0-1-1,0-1 1,1 0 0,-1-1-1,1 0 1,0-1 0,0 0-1,0 0 1,-18-12 0,28 16-41,0-1 1,0 1 0,-1-1-1,1 0 1,0 0 0,0 1-1,0-1 1,1 0 0,-1 0-1,0 0 1,0 0-1,0 0 1,1 0 0,-1 0-1,0-1 1,1 1 0,-1 0-1,1 0 1,0 0-1,-1-1 1,1 1 0,0 0-1,0-1 1,0 1 0,-1-2-1,2 2-15,0 0 0,0-1 0,-1 1-1,1 0 1,0-1 0,0 1 0,0 0 0,0 0-1,1 0 1,-1 0 0,0 0 0,0 0-1,1 0 1,-1 1 0,0-1 0,1 0 0,1 0-1,8-3-156,1 0-1,-1 1 1,1 1-1,13-2 1,207-3-5632,-162 7 1978,-5 0-1840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28.5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682 167 7780,'1'-4'437,"0"0"0,0 0-1,-1 0 1,1-1 0,-1 1 0,1 0 0,-2 0 0,1-1 0,0 1 0,-1 0 0,1 0 0,-3-6 0,0 2-96,1 0 0,-1 0 0,-1 1 0,1 0-1,-1 0 1,-9-13 0,10 16-284,0 1 0,0-1 0,0 1 0,-1 0 0,1 0 0,-1 0 0,0 0 0,0 0 0,0 1 0,0-1 0,-8-2 0,9 4-32,1 1 0,-1-1 0,1 1 1,-1 0-1,1 0 0,-1 0 0,1 0 0,-1 0 0,1 0 0,-1 1 0,1-1 0,-1 1 0,1-1 0,0 1 0,-1 0 0,1 0 0,0 0 0,-1 1 0,1-1 0,0 0 0,0 1 0,-3 3 1,1-1-30,1 0 0,0 0 1,0 0-1,0 1 1,0 0-1,1-1 1,-1 1-1,1 0 1,1 0-1,-1 1 1,1-1-1,0 0 0,0 0 1,0 1-1,1-1 1,-1 0-1,2 1 1,-1-1-1,0 0 1,1 1-1,0-1 1,0 0-1,1 0 0,2 7 1,-2-4-61,1 1 0,1-1 0,0 0 0,0 1 0,0-2 0,1 1 0,0 0 0,0-1 0,1 0 0,0-1 0,1 1 0,-1-1 0,14 10 0,-19-15 44,1 0 0,-1-1 0,1 1 0,-1 0 0,1-1 0,-1 1-1,1 0 1,-1-1 0,1 0 0,-1 1 0,1-1 0,-1 0 0,1 0 0,0 0 0,-1 0 0,1 0 0,-1 0 0,1-1-1,-1 1 1,1 0 0,-1-1 0,1 1 0,-1-1 0,2 0 0,0-1 21,-1 0-1,1 0 1,-1-1-1,0 1 1,0 0-1,0-1 1,0 1-1,0-1 1,-1 0-1,1 0 1,1-4-1,3-9 298,0-1 0,-2 0 0,4-26 0,-6 34-31,0-11 303,2 1 285,1 38-722,-1 20-121,-2 0-1,-1 0 1,-2 1-1,-2-1 1,-1-1-1,-2 1 1,-2 0-1,-18 53 1,18-67 34,-2 0 1,0-1 0,-2 0 0,-1 0 0,0-2 0,-2 1 0,-1-2 0,0 0 0,-2-1 0,0-1 0,-1 0 0,-1-1 0,-29 19 0,36-30-1,-1 0 1,0-1-1,-1 0 1,1-1-1,-1-1 1,0 0 0,0-1-1,0-1 1,0-1-1,0 0 1,-1 0 0,1-2-1,-22-2 1,25 1-316,0 0 1,0-1-1,1 0 1,-1-1 0,1-1-1,0 0 1,-19-10-1,23 10-425,1 1-1,0-1 0,0 0 0,0-1 0,0 1 1,1-1-1,0 0 0,0 0 0,1-1 0,0 0 1,0 1-1,-5-12 0,0-20-8165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28.9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61 9188,'6'-13'3371,"-5"10"-2923,0-1 0,1 1-1,-1 0 1,1-1 0,-1 1 0,1 0-1,0 0 1,1 0 0,-1 0 0,0 1-1,1-1 1,-1 1 0,1-1 0,5-2-1,-7 5-419,-1 1-1,1-1 0,0 1 0,-1-1 0,1 1 0,0 0 0,-1-1 0,1 1 0,-1 0 0,0-1 0,1 1 0,-1 0 0,1 0 0,-1 0 1,0-1-1,0 1 0,1 0 0,-1 0 0,0 0 0,0 0 0,0 0 0,0-1 0,0 1 0,0 0 0,0 0 0,0 1 0,-1 31-58,1-29 65,-13 440-42,20-254-3452,-6-188 3112,-1 12-2286,-4-6-2508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29.3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15 128 10645,'10'-12'322,"0"2"-1,0 0 1,1 0 0,0 1 0,1 0-1,0 1 1,0 0 0,0 1 0,1 0 0,1 1-1,-1 1 1,1 0 0,0 0 0,24-3-1,-24 5-314,0 1 0,0 0-1,0 1 1,1 1 0,-1 0-1,0 1 1,0 1 0,0 0-1,0 0 1,0 2 0,0 0-1,-1 0 1,0 1-1,0 1 1,14 8 0,-23-12 8,0 0 0,-1 0-1,1 1 1,0 0 0,-1-1 0,1 1 0,-1 1 0,0-1 0,0 0 0,0 1-1,-1-1 1,1 1 0,-1 0 0,0 0 0,0 0 0,0 0 0,-1 0 0,1 1 0,-1-1-1,0 0 1,0 1 0,-1-1 0,1 1 0,-1-1 0,0 1 0,0-1 0,0 1-1,-1-1 1,0 1 0,0-1 0,0 0 0,0 1 0,-1-1 0,1 0 0,-1 0-1,0 0 1,0 0 0,-4 4 0,-3 5 37,-1 0-1,0-1 1,-1 0 0,0-1-1,0 0 1,-2-1-1,1 0 1,-1-1 0,-24 13-1,12-9-199,0-1-1,-1-1 1,0-2-1,-1 0 0,0-2 1,0-1-1,-1-1 0,0-1 1,-32 0-1,25-9-2082,34 5 1995,0-1 1,-1 1 0,1 0 0,0 0-1,0-1 1,0 1 0,0-1-1,0 1 1,0-1 0,0 1-1,1-1 1,-1 0 0,0 0-1,0 1 1,0-1 0,0 0 0,1 0-1,-1 0 1,0 0 0,1 1-1,-1-1 1,1 0 0,-1 0-1,1 0 1,0-1 0,-1 1 0,1-1-1,4-12-6116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29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6 10357,'0'0'190,"-1"-1"0,1 1 0,-1-1 0,1 1 0,-1-1 0,0 1 0,1-1 0,-1 1 0,0 0 0,1-1 0,-1 1 0,0 0 0,1 0 0,-1 0 0,0-1 0,0 1 0,1 0 0,-1 0 0,0 0 0,0 0 0,1 0 0,-1 0 0,0 0 0,0 1 0,0-1 0,-18 15 1381,-10 32-1617,25-40 483,-10 23-360,1 1 0,1 0 0,2 1 0,1 1 1,2-1-1,1 1 0,1 1 0,2-1 0,1 1 1,2-1-1,2 1 0,0-1 0,2 0 1,2 0-1,1 0 0,14 40 0,-18-65-190,0 0 0,1-1 0,0 1 0,0-1 0,0 0 1,1 0-1,0 0 0,10 10 0,-11-14-268,0 0 1,-1 0-1,1 0 1,0-1-1,0 1 0,1-1 1,4 2-1,-5-3-406,0 0 0,0 0 0,1 0 0,-1 0 0,1 0 0,-1-1 0,0 0 0,7-1 0,13-3-6624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30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56 9204,'2'-4'393,"0"0"-1,1 1 1,-1-1-1,0 1 1,1-1-1,0 1 1,0 0-1,0 0 1,0 1-1,0-1 1,1 1-1,-1-1 1,1 1 0,7-3-1,-7 3-259,1 1 1,0-1-1,0 1 1,0 0-1,-1 1 1,1-1-1,0 1 1,0 0-1,0 0 0,0 1 1,8 1-1,-8-1-117,1 1-1,-1-1 1,0 1-1,1 0 0,-1 1 1,0-1-1,0 1 1,0 0-1,-1 0 0,1 1 1,-1-1-1,1 1 1,-1 0-1,0 0 1,-1 1-1,1-1 0,-1 1 1,0 0-1,0 0 1,0 0-1,-1 0 0,3 6 1,-3 1 11,0 1 0,0-1 0,-1 1-1,0 0 1,-1-1 0,-1 1 0,0 0 0,-1-1 0,0 1 0,-1-1 0,-6 17 0,-5 9 36,-1 0 0,-25 41 0,35-70 8,5-11-19,9-26 6,21-44-15,11-21-9,-29 61 41,1 1-1,2 1 0,1 0 0,39-55 1,-52 88 356,-4 13-255,-5 16-34,0-7-65,1-1 0,1 1 0,1 0 0,1 30 0,2-40-118,1-1 0,0 0 0,1 0 0,1 1 0,0-1 0,1-1 0,1 1 0,10 23 0,-12-33-150,-1 0 1,1 0-1,-1-1 0,1 1 0,0-1 0,0 1 0,1-1 0,-1 0 1,1 0-1,-1-1 0,1 1 0,5 2 0,-5-3-707,1 0 1,-1-1-1,0 1 0,1-1 0,-1 0 1,1 0-1,6 0 0,22-2-8378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30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0 10757,'-1'0'294,"0"1"-1,0-1 1,0 1-1,1-1 1,-1 1-1,0-1 1,0 1 0,1 0-1,-1-1 1,0 1-1,1 0 1,-1 0 0,0-1-1,1 1 1,-1 0-1,1 0 1,-1 0 0,1 1-1,-18 39-327,14-31 578,-12 21-438,11-22-540,14-23-281,-5 9 666,-1 1 0,1-1 0,0 1 0,0 0-1,0 0 1,1 1 0,0-1 0,-1 1 0,1 0 0,0 0 0,1 0 0,8-2 0,-12 4 52,-1 0 0,1 1 0,0-1 0,-1 1 0,1 0 1,0 0-1,0 0 0,-1-1 0,1 1 0,0 1 0,0-1 0,-1 0 1,1 0-1,0 1 0,-1-1 0,1 1 0,0-1 0,-1 1 0,1 0 1,-1 0-1,1 0 0,-1 0 0,1 0 0,-1 0 0,0 0 0,1 0 1,-1 0-1,0 1 0,0-1 0,0 0 0,0 1 0,0-1 0,0 1 1,0-1-1,-1 1 0,1-1 0,0 1 0,-1 0 0,1-1 0,-1 1 1,0 0-1,0 0 0,1-1 0,-1 1 0,-1 2 0,2 5 60,-1 1 0,0 0 0,-1-1 0,0 0 0,0 1-1,-1-1 1,0 0 0,-1 1 0,0-1 0,0-1 0,-1 1 0,0 0-1,-1-1 1,0 0 0,0 0 0,-13 14 0,-8 6-525,-1-1 0,-58 45 0,49-43-1480,25-21-2805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30.7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7 8788,'-15'-6'3934,"22"11"-1897,27 13-954,-12-13-963,-1-1 1,0-1-1,1-1 1,0-1-1,0-1 0,-1-1 1,40-6-1,48-1 13,-108 15 30,-11 10-87,-23 29-56,13-19 7,-2 6 46,-31 62 1,47-83-52,1 1 0,0-1 0,1 1 0,0 0 0,1 0 1,1 0-1,0 0 0,1 1 0,0 13 0,1-23-31,1 0 0,-1 0 0,1 0 0,0 0 1,1 0-1,-1 0 0,1 0 0,0 0 0,0 0 0,0-1 0,0 1 0,0-1 0,1 1 0,0-1 1,0 0-1,0 0 0,0 0 0,0-1 0,0 1 0,1-1 0,-1 1 0,1-1 0,0 0 0,-1-1 0,1 1 1,0 0-1,0-1 0,0 0 0,0 0 0,1-1 0,6 1 0,13 2-194,1-2-1,-1 0 0,0-2 1,29-4-1,-45 4 154,114-17-7380,-56 1-1363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31.0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0 9925,'5'2'356,"0"-1"1,0 1 0,0 0 0,-1 0 0,1 1 0,-1-1-1,0 1 1,0 0 0,0 0 0,0 0 0,0 1 0,0-1-1,-1 1 1,0 0 0,0 0 0,0 0 0,2 5 0,-1-1-163,-1 0 0,0 1 0,0-1 0,-1 0 0,0 1 1,0 0-1,-1-1 0,-1 1 0,1 10 0,-4 14-86,0 1 1,-3-1-1,-17 64 1,22-95-74,-12 44-76,-3 0 1,-2-1-1,-40 72 1,-6-16-9274,53-84 48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42.8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0 161 10085,'5'1'4909,"23"0"-4619,303 29 628,-331-30-912,1 0 0,0 0 0,-1 0 0,1 0 0,-1 0 0,1 0 0,-1 0 0,1 0 0,-1 0 0,1 1 0,0-1 0,-1 0 0,1 0 0,-1 0 0,1 1 0,-1-1 0,1 0 0,-1 1 0,1-1 0,-1 0 0,0 1 0,1-1 0,-1 0 0,1 1 0,-1-1 0,0 1 0,1-1 0,-1 1 0,0-1 0,0 1 0,1-1 0,-1 2 0,-11 15 163,-37 20 90,37-30-194,-24 18 123,5-4 22,1 0 1,1 2-1,0 1 0,2 2 0,-24 29 0,48-53-184,0 1-1,0 0 1,0-1 0,0 1 0,0 0 0,1 0 0,-1 0-1,1 0 1,0 0 0,0 0 0,0 0 0,0 1 0,0-1-1,1 0 1,-1 1 0,1-1 0,0 0 0,0 1 0,1-1-1,-1 0 1,0 1 0,1-1 0,0 0 0,0 0 0,0 0-1,2 5 1,0-4-16,1 0-1,-1 0 0,1-1 1,-1 0-1,1 1 0,0-1 1,1 0-1,-1-1 0,0 1 1,1-1-1,0 0 0,-1 0 1,1 0-1,0-1 0,0 1 1,9 0-1,6 1-242,0-1-1,1-1 1,-1-1-1,0-1 1,1-1-1,-1 0 0,0-2 1,0 0-1,26-10 1,-20 5-2066,-1-1 0,-1-1 0,40-24 1,-21 6-5354</inkml:trace>
  <inkml:trace contextRef="#ctx0" brushRef="#br0" timeOffset="1">930 42 8660,'-2'-41'7408,"-1"43"-5317,-1 25-1975,-12 109 116,5 1 0,11 200 0,12-242-1818,4-34-6541,-8-39-1115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31.8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5 8148,'15'2'4545,"18"-6"-3559,-3 1-643,464 20 2328,-492-18-2648,0 1 0,0 0 0,-1 0 0,1 0 0,0 0 0,0 1 0,0-1 0,-1 0 0,1 1 0,0-1 0,-1 1 0,1 0 0,0 0 0,-1-1 0,1 1 0,-1 0 0,1 0 0,-1 0 0,1 1 0,-1-1 0,1 2 0,0 0 6,-2 0 0,1 0 0,0 0 0,0 0 0,-1 0 1,0 0-1,0 0 0,0 0 0,0 0 0,0 3 0,-1 12 9,23 751 737,-6-352-635,-14-359-124,-2-1 0,-3 0 0,-2 0 0,-2-1 0,-18 64 0,20-101 6,0-1 1,-2-1 0,0 1-1,-1-1 1,-1 0-1,0-1 1,-1 0-1,-1 0 1,-1-1 0,0-1-1,0 0 1,-2-1-1,0 0 1,0-1 0,-1 0-1,-1-1 1,0-1-1,0-1 1,-25 11-1,15-11-123,1-2 0,-1-1-1,0 0 1,0-2-1,-1-2 1,1 0 0,-1-1-1,1-2 1,-1-1 0,1-1-1,0-1 1,0-1-1,-26-9 1,16-2-2881,17 1-2234,8-2-4170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32.9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363 48 7860,'25'6'2534,"-3"1"62,-23-6-2523,0 1 0,-1-1 0,1 0 0,0 0-1,-1 0 1,1-1 0,0 1 0,-1 0 0,1 0 0,-1-1 0,1 1 0,-1-1 0,1 1 0,-1-1 0,0 0 0,1 0 0,-3 1 0,-43 11 327,-89 13 1,116-23-341,-1 0 1,1-2-1,-1 0 1,1-1 0,-1-2-1,1 0 1,-22-6-1,29 2 164,13 1-88,27-6-56,54-3-153,-78 14 83,378-44-160,-363 41 362,-32 0 12,-34 0 79,-63 6-24,-183 29 0,289-31-283,16-6-7312,-11 6 7278,16-6-9700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34.1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658 2 5795,'60'-1'2982,"63"1"-221,-108 1-2416,0 1 0,0 0 0,-1 1 1,1 0-1,26 11 0,-45-12-232,0 0 0,0 0 1,0-1-1,0 1 0,0-1 0,0 0 1,0 0-1,-5 0 0,-79 5 170,-139-10 0,10-1-173,175 6 64,-1 3 1,1 1-1,-43 11 1,84-16-169,-1 0 1,1 1-1,0-1 0,0 0 1,0 1-1,0-1 1,0 1-1,-1-1 0,1 1 1,0 0-1,0-1 0,0 1 1,0 0-1,1-1 1,-1 1-1,0 0 0,0 0 1,0 0-1,1 0 0,-1 0 1,0 0-1,1 0 1,-1 0-1,1 0 0,-1 1 1,1-1-1,0 0 0,-1 0 1,1 0-1,0 3 0,0-1-5,1 1-1,-1 0 1,1-1 0,0 1-1,0 0 1,0-1-1,1 0 1,-1 1-1,1-1 1,3 5-1,6 9-7,2-1 0,24 26-1,17 7 22,-39-37-8,-1 1 0,0 1-1,-1 0 1,23 31-1,-33-40-2,0 1 0,0-1 0,-1 1 0,0 0-1,0 0 1,0 0 0,-1 0 0,1 1 0,-1-1 0,-1 0 0,1 1-1,-1-1 1,-1 0 0,1 1 0,-1-1 0,0 0 0,0 0-1,-1 1 1,-3 8 0,-6 12 22,-1 0-1,-2-1 0,0 0 1,-32 41-1,-85 90 113,102-124-94,4-6 1,6-8 18,-28 40-1,43-53-57,0-1 1,1 0-1,0 1 0,0 0 0,1 0 0,-1 0 0,1 0 0,0 0 1,1 1-1,0-1 0,0 0 0,0 14 0,1-19-5,1 1 1,0 0-1,0-1 1,0 1-1,0-1 0,0 1 1,0-1-1,0 0 0,0 1 1,1-1-1,-1 0 1,0 0-1,1 0 0,-1 0 1,1 0-1,0 0 0,-1 0 1,1 0-1,0-1 0,-1 1 1,1-1-1,0 1 1,-1-1-1,1 1 0,0-1 1,0 0-1,0 0 0,0 0 1,2-1-1,62 0-9,-62 1 10,265-43 20,-15 1 13,-121 35-9,-87 7-320,-1-2 0,0-2-1,0-2 1,55-16 0,-89 17-816,-6 2-868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34.9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 8820,'-7'17'8533,"-27"109"-8008,30-104-506,1 0 0,1 1 0,1-1 0,1 1 0,1-1 0,1 1 0,7 33 0,-9-55-72,0 0 1,1 0-1,-1 0 1,0 0 0,1 0-1,-1 0 1,1 0-1,-1 0 1,1 0 0,0 0-1,-1 0 1,1 0-1,0 0 1,-1 0 0,1 0-1,0-1 1,0 1-1,0 0 1,0-1 0,0 1-1,0 0 1,0-1-1,0 1 1,0-1 0,0 0-1,0 1 1,0-1-1,0 0 1,0 0 0,1 0-1,-1 1 1,1-1-1,2-1-806,-1 1-1,1-1 0,0 0 0,-1 0 0,1 0 0,-1 0 0,0-1 0,7-3 0,9-6-7685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35.2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79 9268,'-6'-22'2209,"3"7"32,1-1-1024,4 7-865,2 2-160,5 1-80,2 3-32,3 4-96,1 2-128,2 3-128,2 5-1969,-1 1-1873,-4 8-4754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35.6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395 212 7796,'21'1'3903,"-32"-5"-1900,-35-4-1144,-1 7-612,-91 9-1,36 0 272,101-7-509,-1-1-1,1 0 0,-1 1 1,1-1-1,0 0 0,-1 0 0,1 0 1,-1 0-1,1 0 0,-1 0 0,1-1 1,-1 1-1,1 0 0,0-1 0,-1 1 1,1-1-1,0 1 0,-1-1 0,1 0 1,0 0-1,-2-1 0,3 1-41,1 0 0,-1 0 1,1 0-1,-1 0 0,1 0 0,0 0 0,-1 0 0,1 0 0,0 0 1,-1 0-1,1 0 0,0 0 0,0 1 0,0-1 0,0 0 0,0 1 1,0-1-1,0 0 0,1 0 0,64-32-1442,84-16-3128,2 0-75,-152 49 4738,1 0 0,0 0 0,0-1 0,-1 1 0,1 0 0,0 0 0,0 0 0,-1-1 0,1 1 0,0 0 0,-1-1 0,1 1 0,0-1 0,-1 1 1,1-1-1,-1 1 0,1-1 0,-1 1 0,1-1 0,-1 0 0,1 1 0,-1-1 0,1 0 0,-1 1 0,0-1 0,0 0 0,1 1 0,-1-1 0,0 0 0,0 0 0,0 1 1,1-2-1,-2 0 100,0 1 1,-1 0 0,1 0-1,0 0 1,0 0 0,0 0 0,-1 0-1,1 0 1,0 0 0,-1 1-1,1-1 1,-1 0 0,1 1 0,-3-1-1,-60-14 2594,63 15-2766,-59-7 825,-1 2 1,1 3 0,-107 9-1,162-6-1622,8 0-1501,10-1-2390,7 0-2194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36.0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37 10069,'-10'-37'6146,"17"61"-4313,5 57-1603,-2 1-1,-3 162 1,-7-218-420,0-21 10,2 26-1902,6-13-4748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36.5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79 9540,'2'-9'1346,"1"0"-1,-2-1 1,1 1-1,-1 0 0,-1-1 1,0-13-1,3 39-1077,-1-1 1,0 1-1,-2-1 1,-1 27-1,1 5-193,1 72-48,-3-63-820,3-1 1,17 108-1,-18-162 719,0-1 0,0 1 0,0-1-1,0 1 1,0-1 0,1 1 0,-1-1 0,0 1-1,0-1 1,1 1 0,-1-1 0,0 0 0,0 1-1,1-1 1,-1 1 0,1-1 0,-1 0-1,0 1 1,1-1 0,-1 0 0,1 1 0,-1-1-1,1 0 1,-1 0 0,1 1 0,-1-1 0,1 0-1,-1 0 1,1 0 0,-1 0 0,1 0 0,-1 0-1,1 0 1,-1 0 0,1 0 0,-1 0 0,1 0-1,-1 0 1,1 0 0,-1 0 0,1 0-1,-1 0 1,1-1 0,-1 1 0,1 0 0,-1 0-1,1-1 1,-1 1 0,0 0 0,1-1 0,-1 1-1,1 0 1,-1-1 0,0 1 0,1-1 0,-1 0-1,28-27-5287,-24 24 3826,15-17-5344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36.8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275 122 7283,'22'-31'2500,"-5"7"767,37-43 0,-95 131-1877,26-49-1347,-1-1 1,0 0 0,-1-1 0,0-1-1,-1 0 1,0-2 0,-1 0-1,0-1 1,-1 0 0,0-2-1,0 0 1,0-2 0,-1 0-1,0-1 1,-25 1 0,42-7-271,19 6 40,-2 5 170,1-1 1,1-1-1,23 9 0,16 7 66,50 39-481,-64-37 823,1-1 0,56 22 0,-82-40-934,0-1-1,0-1 1,0-1-1,18 3 0,-22-5-530,0-1 0,0 0 0,0 0 0,0-1 0,0-1 0,19-4 0,-12-2-7389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0:15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3573 0 5138,'-14'6'5203,"-10"6"-4318,-29 13-1335,13-11 620,-78 15 0,104-27-86,0 0 0,0-1 0,0-1 0,0 0 1,0-1-1,0-1 0,0 0 0,0-1 0,-22-7 0,10 2-55,-1 2 0,0 0 0,-1 1 0,1 2 0,-1 1 0,1 1 0,-1 2 0,0 0 0,-40 9 0,-8 5 12,0 3 1,-81 32-1,100-28 16,23-9-27,-55 14 0,37-14-5,0-2 1,-2-3-1,1-2 0,-76-2 0,73-4-25,0 2-1,-94 15 1,-18 3 3,-325-20 27,141-16-46,312 12 188,-68-15 1,-2-1 173,108 19-336,-433-39 796,417 41-862,-4 1-1090,13-4-4623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43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79 10229,'3'-5'318,"0"0"0,1 1 1,-1-1-1,1 0 0,0 1 0,0 0 1,0 0-1,1 0 0,-1 0 0,1 1 1,0 0-1,0 0 0,0 0 1,1 1-1,-1-1 0,1 1 0,7-2 1,-5 3-159,1 0 0,-1 0-1,0 1 1,0 0 0,0 1 0,1-1 0,-1 1 0,0 1 0,0 0 0,0 0 0,12 5 0,-9-2-139,-1-1 1,1 2-1,-1 0 1,0 0-1,0 1 0,-1 0 1,0 0-1,0 1 0,0 0 1,-1 1-1,-1 0 1,1 0-1,-2 1 0,1 0 1,-1 0-1,-1 0 0,8 19 1,-11-22-22,-1 0 1,0 0 0,0 1 0,0-1-1,-1 0 1,0 0 0,0 0 0,-1 0-1,0 1 1,-1-1 0,1 0 0,-1-1-1,0 1 1,-1 0 0,0 0-1,0-1 1,0 0 0,-8 12 0,4-10 5,1-1 1,-1 1-1,0-1 1,-1 0-1,1 0 1,-1-1-1,-1 0 1,1-1-1,-1 0 1,0 0-1,0-1 1,-18 6-1,26-9-4,-1 0 0,1-1-1,0 1 1,-1-1 0,1 0-1,0 1 1,-1-1 0,1 0-1,0 0 1,-1 0-1,1 0 1,-1 0 0,1 0-1,0 0 1,-1 0 0,1-1-1,-1 1 1,1-1 0,0 1-1,-1-1 1,1 1 0,0-1-1,-2-1 1,2 1-2,1 0 1,-1 0 0,1 0-1,-1-1 1,1 1-1,-1 0 1,1-1 0,0 1-1,-1 0 1,1-1-1,0 1 1,0-1 0,0 1-1,0 0 1,0-1-1,0 1 1,1-1 0,0-1-1,2-10-4,2 1 1,-1 0-1,11-20 0,-13 29 3,45-83 277,98-139 0,-142 263 18,-4-7-216,0 132 219,2-144-291,1 0-1,0-1 1,2 1-1,0-1 0,1 1 1,11 23-1,-14-36-71,1-1 0,0 1 0,1-1 0,-1 0 0,1 0 0,0-1 0,0 1 1,0-1-1,1 1 0,0-1 0,0-1 0,0 1 0,0-1 0,0 0 0,1 0 0,-1 0 0,1-1 0,0 0 0,7 2 0,-4-2-495,1 0 1,-1-1 0,1 0 0,16-1-1,40-10-5981,-17-5-2433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0:22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152 486 2993,'26'-50'4268,"-22"42"-4201,-1 0-1,1 0 1,0 0-1,1 1 1,0-1-1,0 1 1,1 0-1,9-8 1,19-13-75,1 2 1,1 2-1,2 1 1,0 2-1,2 1 0,0 3 1,1 0-1,0 3 1,1 2-1,85-14 1,-74 15 35,0-3 0,52-22 0,-64 21 48,2 1 0,0 1 0,0 3 0,50-5 0,8 12 142,0 4-1,1 5 0,191 35 1,-235-29-202,0 2 1,-1 3-1,-1 2 1,58 29 0,-105-43 5,0 1-1,-1 0 1,1 1 0,-2 0 0,1 1 0,-1-1 0,0 1 0,-1 1 0,0-1 0,0 1 0,0 0 0,6 17 0,-3-6 23,-1-1 0,-1 2 0,-1-1 0,-1 1 0,3 27-1,-7-37-31,-1 0 0,0 0 0,-1 0 0,0 0-1,-1-1 1,0 1 0,0 0 0,-1-1-1,-1 0 1,-5 13 0,-8 10 112,-36 53-1,-4 8-20,36-52-99,-1-1 0,-3-1-1,-46 59 1,55-81 14,0-1 0,-1-1 0,-1 0 0,0-2 0,-1 0 0,-1 0-1,0-2 1,-1-1 0,-24 10 0,-175 58 66,180-69-82,-1-1 1,0-2-1,-67 3 1,-325 4 25,351-18-25,1-3 0,0-4 0,-80-22 0,79 16 4,51 11 81,1-1 0,0-2-1,0-1 1,1-1 0,0-2 0,1-1 0,1-1-1,-35-25 1,51 32-32,0-1-1,1 0 1,0-1 0,0 0-1,1-1 1,1 0-1,-1-1 1,2 1 0,0-2-1,0 1 1,1-1-1,1 1 1,0-2 0,0 1-1,2-1 1,-1 1-1,2-1 1,0 0 0,1 0-1,0-27 1,3 25-151,0-1 1,1 1 0,1 0 0,0 0-1,1 0 1,1 1 0,10-20 0,3-1-2694,43-59 0,-13 27-3467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0:44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773 0 7219,'-22'7'5518,"-111"25"-4089,89-25-1202,0-3 0,-1-2 0,1-1 0,-1-3-1,1-1 1,-77-17 0,92 14-74,0-1 135,1 2 0,-49-3-1,76 9-287,1-1 0,0 0 0,-1 0 0,1 1 0,-1-1 0,1 0 0,0 1 0,-1-1 0,1 1 0,0-1 0,0 0 0,-1 1 0,1-1 0,0 1 0,0-1 0,-1 0 0,1 1 0,0-1 0,0 1 0,0-1 0,0 1 0,0-1 0,0 1 0,0-1 0,0 1 0,0-1 0,0 1 0,0-1 0,0 1 0,0-1 0,0 1 0,0-1 0,1 1 0,-1-1 0,0 0 0,1 2 0,6 25-46,-4-20 34,11 46 5,-2 0 0,6 66 0,-17-97 13,0 0-1,-1 0 1,-1 0-1,-2 0 1,0-1-1,-1 1 1,-1-1-1,-11 30 1,-12 14-5,12-32 15,-16 51 1,29-76-23,1 0 1,0 1 0,0-1 0,1 1-1,0-1 1,1 1 0,0 0 0,0-1-1,1 1 1,0-1 0,3 14 0,-2-18 1,0 0 0,1 1 0,0-1 0,-1 0 1,1 0-1,0 0 0,1 0 0,-1-1 0,1 0 0,0 1 1,0-1-1,0 0 0,0-1 0,0 1 0,0-1 1,10 4-1,8 3 13,1-2 0,26 7 1,-40-12-5,37 8 25,0-3-1,1-1 1,91-1 0,140-29-85,-275 24-193,50-12 435,-52 11-308,0 1 1,1-1-1,-1 0 0,0 1 0,0-1 0,0 0 0,0 0 0,0 0 1,0 0-1,0 0 0,0 0 0,0 0 0,0 0 0,-1 0 1,2-2-1,-2 2-179,0 0 1,1 0 0,-1 0 0,0 0 0,0 0-1,0 0 1,0 0 0,0 0 0,0 0-1,-1 0 1,1 0 0,0 0 0,-1 0 0,1 0-1,0 0 1,-1 0 0,1 0 0,-1 0 0,1 0-1,-1 0 1,0 0 0,-1-1 0,-11-12-7553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0:44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7 7587,'-22'-6'4627,"29"14"-3091,34 15-1264,-21-16-193,1-1-1,0-2 1,1 0-1,-1-1 1,24 0-1,111-7 69,-107 2-111,-1-1-13,-15 1 5,1 1 1,0 1-1,39 6 0,-70-3 156,-15 1-95,-20 1 4,-223 11-594,146-6-6164,67-5-1331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0:45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79 8916,'-3'-9'977,"1"1"-1,-1 0 0,0-1 1,-1 1-1,0 0 1,0 0-1,-10-12 1,7 71 362,-63 379-629,65-400-771,1 0 0,1 0 1,2 44-1,8-5-2524,-7-63 1118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0:46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1 226 8948,'0'-7'256,"-1"0"1,1-1-1,0 1 1,1 0-1,0 0 1,0 0-1,1 0 0,-1 0 1,2 0-1,-1 0 1,1 0-1,0 1 0,0-1 1,1 1-1,-1 0 1,10-11-1,-5 8-166,0 0 1,1 1-1,0 0 0,0 1 1,1 0-1,0 0 0,0 1 1,0 0-1,1 1 1,13-5-1,-14 7-101,0 0 0,0 0 0,1 1 1,-1 0-1,1 0 0,-1 1 0,1 1 0,-1 0 1,1 0-1,-1 1 0,16 4 0,-20-4 63,1 1 0,-1 1 0,1-1 0,-1 1 0,0 0 0,0 0 0,-1 1 0,1 0 0,-1 0 0,1 0 0,-1 1 0,0-1 0,-1 1 0,1 1 0,-1-1 0,0 0 0,-1 1 0,6 10 0,0 5 33,0 1 0,-1 0 0,-1 0 0,-2 1 0,0-1 1,-1 1-1,-1 0 0,-2 1 0,-1 42 0,-1-62-78,1 0-1,-1 0 1,0 0-1,0 0 1,0 0 0,-1 0-1,0 0 1,1-1-1,-1 1 1,0-1 0,-1 1-1,1-1 1,-1 0-1,1 0 1,-1 0 0,-4 3-1,1-2 5,1 0-1,-1 0 0,-1-1 1,1 0-1,0 0 1,-1 0-1,1-1 1,-13 3-1,-3-2-112,0 0 0,0-2 0,0 0 0,-43-5 0,59 3-66,-58-9-756,60 9 400,0 0 0,0 0-1,1 0 1,-1-1-1,0 1 1,1-1 0,-1 0-1,1 0 1,0 0-1,-1 0 1,1-1-1,0 1 1,-4-6 0,-1-11-6733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0:46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6 9092,'-1'-1'165,"0"0"-1,0 1 0,0-1 1,0 1-1,0 0 0,0-1 1,0 1-1,0 0 0,0-1 1,0 1-1,0 0 0,0 0 1,0 0-1,0 0 0,-1 0 1,1 0-1,0 0 1,0 0-1,0 1 0,0-1 1,0 0-1,0 1 0,0-1 1,0 1-1,0-1 0,0 1 1,0-1-1,0 1 0,0-1 1,1 1-1,-1 0 1,-1 1-1,-28 27-265,27-25 442,-8 10-225,1 1 0,0 0-1,1 1 1,1 0 0,0 0-1,1 1 1,1 0 0,1 0 0,0 0-1,1 1 1,1 0 0,1 0-1,-1 27 1,2-29-128,1 0 0,1 0 0,0 0-1,2 0 1,-1 0 0,2-1 0,0 1-1,1-1 1,0 0 0,1 0 0,1 0 0,0-1-1,1 0 1,1-1 0,14 18 0,-18-26-375,0 0 0,1 0 0,0 0 0,0-1 0,8 5 0,18 5-5244,-6-7-2581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0:46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 9124,'0'-4'314,"-1"0"0,1 1 0,0-1 0,0 0 0,0 0 0,1 0 0,-1 0 0,1 1 0,0-1 0,0 0 0,0 0-1,1 1 1,-1-1 0,1 1 0,0-1 0,0 1 0,3-4 0,-4 5-288,0 1-1,1 0 0,-1-1 1,1 1-1,-1 0 1,1 0-1,-1 0 1,1 0-1,0 0 1,0 0-1,-1 0 0,1 1 1,0-1-1,0 1 1,0-1-1,0 1 1,0-1-1,0 1 1,-1 0-1,1 0 0,0 0 1,0 0-1,0 1 1,0-1-1,0 1 1,0-1-1,0 1 1,0-1-1,-1 1 0,1 0 1,0 0-1,0 0 1,-1 0-1,1 0 1,-1 0-1,3 3 1,2 1 0,0 1 0,-1 0 1,0 0-1,0 0 1,-1 1-1,0 0 1,0 0-1,0 0 1,-1 0-1,0 1 1,0-1-1,-1 1 1,0 0-1,0-1 0,0 10 1,2 15 4,-2-1 1,-2 45-1,0-65-3,1-4-9,-1-1 0,0 0 0,0 1 0,-1-1 0,1 0 0,-2 1 0,1-1 0,-1 0 0,1 0 0,-6 11 1,10-51 468,16-26-436,28-63 0,-15 43-34,-22 56 0,-13 40-27,-6 31 3,7-23 95,1 0-1,1 0 0,1 1 1,1-1-1,10 46 0,-10-63-275,0 0 1,0 1-1,1-1 0,0 0 0,0-1 0,0 1 0,1 0 0,0-1 0,0 0 0,1 0 0,0 0 0,0-1 0,0 0 0,1 1 0,-1-2 0,1 1 0,1-1 0,-1 0 0,0 0 0,1-1 1,0 1-1,0-2 0,11 4 0,8 0-4669,0-1-3401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0:47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7 10181,'-14'14'6407,"-12"13"-5960,14-25-996,5-19 775,7 15-238,0 1 0,0 0 1,0 0-1,0-1 0,0 1 0,1 0 1,-1-1-1,0 1 0,1 0 1,-1 0-1,1 0 0,-1-1 0,1 1 1,0 0-1,0 0 0,-1 0 1,1 0-1,0 0 0,0 0 0,0 0 1,0 0-1,0 1 0,0-1 1,0 0-1,0 0 0,0 1 1,0-1-1,1 1 0,-1-1 0,0 1 1,0-1-1,1 1 0,-1 0 1,0 0-1,0 0 0,1 0 0,-1 0 1,0 0-1,1 0 0,-1 0 1,0 0-1,1 0 0,0 1 0,1-1 15,0 0 0,0 1 0,0-1 0,-1 1-1,1-1 1,0 1 0,0 0 0,-1 0 0,1 1 0,0-1-1,-1 0 1,1 1 0,-1-1 0,0 1 0,1 0-1,-1 0 1,0 0 0,0 0 0,0 0 0,2 4-1,-3-1 32,0 1-1,0-1 0,0 1 0,-1-1 0,1 1 0,-1-1 1,-1 1-1,1-1 0,-1 1 0,0-1 0,0 1 0,-1-1 0,1 0 1,-1 1-1,0-1 0,-1 0 0,1 0 0,-1-1 0,-6 9 1,-3 4-25,0 0 1,-2 0-1,-27 26 1,-4-7-1004,12-19-6301,22-12-1357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0:49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93 158 8900,'-13'-25'4944,"11"19"-3418,13 23-1465,7 8-37,1-1 0,34 35 0,-43-49-21,1 0 0,0-1 0,1-1 0,0 1 0,0-2 0,1 0 0,23 10 0,-35-16-1,1-1-1,-1 1 1,1 0-1,0-1 1,-1 0-1,1 1 1,-1-1-1,1 0 1,0 0-1,-1 1 1,1-2 0,0 1-1,0 0 1,-1 0-1,1 0 1,-1-1-1,1 1 1,0-1-1,-1 1 1,1-1-1,-1 0 1,1 1-1,-1-1 1,1 0-1,-1 0 1,0 0 0,1 0-1,-1 0 1,0-1-1,0 1 1,0 0-1,0 0 1,0-1-1,0 1 1,0-1-1,0 1 1,-1-1-1,1 1 1,0-1-1,-1 1 1,0-1 0,1 0-1,-1 1 1,0-1-1,0-2 1,2-10 79,-1 0 1,-1-1 0,0 1 0,-3-19-1,1 18 56,-8-174 2248,10 188-2302,5 39-93,1 19-2,4 24 45,-1 101 0,-9-157 0,-2 0 0,0 0 0,-2-1 0,-1 1 0,-1-1 0,0 0 0,-2 0 1,-16 33-1,21-52-20,-1 0 0,0-1 0,1 1 0,-2-1 1,1 0-1,0 0 0,-1 0 0,1 0 0,-1-1 1,0 0-1,-1 0 0,1 0 0,0-1 0,-1 0 1,1 0-1,-1 0 0,0 0 0,0-1 0,1 0 0,-1-1 1,0 1-1,0-1 0,0 0 0,0 0 0,-7-2 1,2 1-233,0 0 0,0-1 1,0 0-1,0-1 0,0-1 1,1 1-1,0-1 0,-1-1 1,1 0-1,1-1 0,-1 0 1,-15-13-1,23 17-222,0 0 0,0 0 0,0 0 0,0 0-1,1 0 1,-1-1 0,1 1 0,-1-1 0,1 1 0,0-1 0,0 1 0,0-1 0,1 0 0,-1 1 0,0-1-1,1 0 1,0-3 0,4-19-8056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0:49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4 9909,'3'-3'5105,"-3"3"-5003,14 13 1218,14 24-898,-16-17-248,-1 0 0,0 1 0,-2 0-1,0 1 1,-2 0 0,0 1-1,-1-1 1,-2 1 0,0 0 0,-1 1-1,-2-1 1,0 0 0,-4 37 0,0-40-281,0 0 1,-2 0-1,0-1 1,-1 0 0,-1 0-1,-1-1 1,0 0 0,-1 0-1,-2 0 1,1-2 0,-2 1-1,0-1 1,-1-1 0,-1 0-1,0-1 1,-17 13 0,19-18-2341,4-7-3307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43.6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20 10133,'0'0'189,"-1"-1"0,1 1 0,0-1 0,0 0 0,-1 1 0,1-1 0,0 0 1,0 1-1,0-1 0,0 1 0,0-1 0,0 0 0,0 1 0,0-1 0,0 0 0,0 1 1,0-1-1,0 0 0,0 1 0,1-1 0,-1 0 0,0 1 0,0-1 0,1 1 0,-1-1 1,0 1-1,1-1 0,-1 1 0,1-1 0,0 0 0,15 13 1523,16 33-1195,-18-17-513,-1 0-1,-1 1 0,-2 0 1,-1 1-1,-1 0 0,-2 1 1,0-1-1,-3 1 0,0 0 0,-2 0 1,-1 0-1,-2 1 0,-1-1 1,-1-1-1,-2 1 0,-1-1 1,-1 0-1,-2 0 0,-1-1 1,-1 0-1,-1-1 0,-2-1 1,-1 0-1,-1-1 0,-1 0 0,-1-2 1,-1 0-1,-26 22 0,1-16-2421,16-12-4322,18-9-2406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0:50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14 7844,'17'-6'3926,"-28"2"-2452,-28 1-1061,25 3-375,-14 0-21,0 2 0,1 0 0,-1 2 0,-49 13 0,73-15-14,1 0-1,0 0 1,0 0 0,0 0 0,0 0 0,0 1 0,0-1 0,0 1-1,1 0 1,-1 0 0,1 0 0,0 0 0,0 0 0,0 1 0,0-1 0,1 0-1,-1 1 1,1-1 0,0 1 0,0 0 0,0 0 0,0-1 0,1 1 0,0 0-1,0 0 1,0 4 0,0 15 15,1 0 1,2 0-1,6 29 0,-3-18-3,49 466 348,-47-342-176,-14 187-1,4-318-156,-12 316 495,15-288-400,2 1 1,3-1-1,2 0 1,18 60-1,-24-106-109,1-1 0,0 0 1,0 0-1,0 0 0,1-1 0,0 1 0,1-1 0,0 0 0,0 0 0,1-1 0,-1 1 0,1-1 1,1 0-1,-1-1 0,1 1 0,0-1 0,0-1 0,0 1 0,1-1 0,0-1 0,0 1 1,0-1-1,0-1 0,0 0 0,0 0 0,1 0 0,12 0 0,54 7-73,105-1-1,-74-16-2593,-83 3-2221,-7-2-3788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0:51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3 393 7860,'-1'1'158,"1"0"1,0-1-1,-1 1 1,1 0-1,0 0 1,0 0-1,0 0 1,0-1-1,0 1 1,0 0-1,0 0 1,0 0-1,0 0 1,0 0-1,0-1 1,0 1-1,1 0 1,-1 0-1,0 0 1,1 0-1,-1-1 1,0 1-1,1 0 1,-1-1-1,1 1 0,-1 0 1,1-1-1,0 2 1,1-1-34,0 0 1,0 0-1,0 0 1,0-1-1,0 1 0,-1 0 1,1-1-1,1 1 0,-1-1 1,0 0-1,3 1 1,4-1 18,0-1 1,1 1 0,-1-2-1,11-2 1,28-8 33,-1-3 0,0-2 1,-2-1-1,45-26 0,-81 38-172,0-1 1,0 0-1,0-1 1,-1 0-1,0 0 0,-1-1 1,0 0-1,0 0 0,-1 0 1,0-1-1,-1 0 0,0 0 1,5-15-1,-8 20-2,0 0-1,0-1 1,0 1-1,-1-1 1,1 1-1,-2-1 1,1 0-1,0 1 1,-1-1 0,0 0-1,-1 1 1,1-1-1,-1 0 1,0 1-1,0-1 1,-1 1-1,0-1 1,0 1 0,0 0-1,-1-1 1,1 1-1,-1 0 1,0 1-1,-1-1 1,1 1 0,-1-1-1,0 1 1,-5-4-1,6 5 21,-1 1-1,1 0 1,-1 0-1,0 0 1,1 0 0,-1 1-1,0-1 1,0 1-1,-1 0 1,1 0-1,0 0 1,0 1-1,0 0 1,0-1 0,-1 2-1,1-1 1,0 0-1,0 1 1,0 0-1,-1 0 1,1 0-1,0 0 1,0 1 0,1-1-1,-1 1 1,-6 4-1,3-2 49,1 1 0,-1 0 1,1 0-1,0 0 0,1 1 0,-1 0 0,1 0 0,0 0 1,1 1-1,-1 0 0,1 0 0,1 0 0,-4 8 0,-3 17 147,1 1-1,1 0 0,-6 66 0,7 105 297,-3 20-206,0-141-296,-11 165-1539,24-231-422,-2-17 1763,-1 0-1,0 1 1,1-1 0,-1 0-1,0 0 1,1 0 0,-1 0-1,0 1 1,1-1 0,-1 0-1,0 0 1,1 0 0,-1 0-1,0 0 1,1 0 0,-1 0-1,0 0 1,1 0 0,-1 0-1,1 0 1,-1 0 0,0 0-1,1-1 1,-1 1 0,0 0-1,1 0 1,-1 0 0,0 0-1,1 0 1,-1-1 0,0 1-1,0 0 1,1 0 0,-1-1-1,0 1 1,0 0 0,1-1-1,-1 1 1,0 0 0,0 0-1,1-1 1,9-10-7664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0:51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594 65 7892,'-1'-1'369,"0"-1"1,0 1-1,0-1 1,0 1-1,0-1 1,0 1-1,0-1 1,0 1-1,-1 0 1,1 0-1,-1 0 1,1 0-1,-3-2 1,-26-8 1155,-37 4-1994,56 6 861,-189 3-171,-18-1-58,212-2-182,4 1-12,-1 1-1,0-2 1,0 1 0,0 0-1,0-1 1,1 1-1,-1-1 1,0 0 0,0 0-1,1 0 1,-1 0-1,1 0 1,-5-3 0,7 3-61,0 1 0,0-1 0,0 1 0,0 0 0,0-1 0,0 1 0,0-1 0,1 1 0,-1 0 0,0-1 0,0 1 0,0-1 0,1 1 0,-1 0 0,0-1 0,0 1 0,1 0 0,-1-1 0,0 1 0,1 0 0,-1-1 0,1 1 0,-1 0 0,0 0 0,1 0 0,-1-1 0,0 1 0,1 0 0,-1 0 0,1 0 0,-1 0 0,1 0 0,-1 0 0,0 0 0,1 0 0,0 0 0,18-5-3852,9 3-3131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0:52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22 8596,'-2'-19'3706,"-2"17"-1758,-9 28-990,4-6-634,-5 7 15,0 1 0,3 1 0,0 0 0,2 0 0,-11 56 0,18-72-315,1 0 0,1 0 0,0 1 0,0-1 0,1 0 0,1 0 0,3 14 0,-3-20-77,1 1 1,0 0-1,0-1 1,0 0-1,1 1 1,0-1-1,1-1 0,-1 1 1,1-1-1,1 0 1,-1 0-1,10 8 0,-10-10-171,1 0 0,0 0 0,-1-1 0,1 0 0,1 0 0,-1-1-1,0 1 1,1-1 0,10 2 0,35-2-6453,-21-6-1463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0:52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9604,'4'-6'339,"-1"1"-1,1 0 1,0 0-1,0 0 1,1 1-1,-1 0 1,1-1-1,0 1 1,0 1-1,0-1 1,1 1-1,-1 0 1,1 0-1,0 1 1,0-1-1,7-1 1,-9 4-316,0-1 1,-1 1-1,1 0 0,0 0 1,0 0-1,0 0 1,-1 1-1,1 0 0,0 0 1,0 0-1,-1 0 0,1 0 1,-1 1-1,1-1 1,-1 1-1,0 0 0,0 0 1,1 0-1,-1 1 0,-1-1 1,1 1-1,0 0 0,-1-1 1,1 1-1,-1 0 1,0 1-1,0-1 0,2 4 1,1 2-1,-1 0 0,-1 1 0,1-1 0,-1 1 0,-1 0 0,0 0 0,0 0 0,-1 0 0,-1 0 0,1 0 1,-2 0-1,1 1 0,-4 14 0,-3 14 28,-3 0 1,-14 40-1,14-49-16,-5 4 78,13-38 36,8-20-59,8-14-72,2 1 0,34-58-1,-29 60 79,-2-2 0,20-52 1,-47 112 1,2 2 1,0-1 0,2 1-1,1 0 1,1 0 0,1 0 0,2 30-1,0-47-106,0 0 0,1 1 0,0-1-1,0 0 1,1 0 0,0 0-1,0 0 1,1-1 0,0 1 0,0-1-1,6 8 1,-6-10-75,0-1 1,1-1-1,-1 1 0,0 0 1,1-1-1,0 0 0,0 0 1,0 0-1,0-1 0,1 0 1,-1 0-1,0 0 0,1-1 1,-1 1-1,1-1 0,0-1 1,0 1-1,7-1 0,-3 0-1451,1-1 0,0 0 0,-1 0 0,17-5 0,8-6-7142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0:53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9572,'3'3'4473,"13"11"-3967,-7-4-339,-1 0 1,0 0-1,0 1 0,-1 0 1,-1 0-1,1 1 1,-2 0-1,0 0 0,0 0 1,-1 1-1,-1-1 1,0 1-1,-1 0 1,0 0-1,-1 0 0,0 25 1,-2-10-106,-1-1-1,-2 0 1,0-1 0,-2 1 0,-1-1-1,-1 0 1,-13 29 0,16-43-200,-2 0 1,1 0-1,-1-1 0,-1 0 1,-15 18-1,13-19-1906,1-1-1,-1-1 0,-15 10 1,6-5-6827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0:53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22 9364,'-30'-13'3356,"15"6"-1448,47 7-1639,192-1-92,114 7-92,-332-6-85,2 1 1,-1-1-1,1 1 1,-1 1 0,1-1 0,-1 1 0,11 4 0,-17-5 2,0 0 0,0 0 0,0-1 0,0 1 0,0 0 0,1 0 1,-2 0-1,1 1 0,0-1 0,0 0 0,0 0 0,0 0 0,-1 1 0,1-1 1,-1 0-1,1 1 0,-1-1 0,1 1 0,-1-1 0,0 0 0,0 1 0,1-1 1,-1 1-1,0-1 0,-1 1 0,1-1 0,0 0 0,0 1 0,0-1 0,-1 1 1,1-1-1,-1 0 0,1 1 0,-1-1 0,0 0 0,1 1 0,-1-1 0,0 0 1,-1 2-1,-19 40 179,3 1 1,2 1-1,2 0 0,1 1 1,3 1-1,2 0 1,-5 94-1,13-20 150,28 236 0,14-104-254,11 115-57,-51-335 2,-2 1 1,-1 0-1,-1 0 1,-2 0-1,-1 0 0,-2-1 1,-2 0-1,0-1 1,-2 1-1,-2-2 0,-1 0 1,-32 54-1,38-76 6,0 0 0,0-1 1,0 0-1,-1 0 0,0-1 0,-1 0 0,0 0 0,0-1 1,0 0-1,-1-1 0,0 0 0,0-1 0,0 0 0,0-1 1,-1 0-1,0-1 0,1 0 0,-13 0 0,-13 0-269,-1-2-1,0-1 1,1-2-1,-52-10 1,55 6-2221,0-1 1,0-2-1,-59-27 1,33 9-4850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0:57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875 9 7283,'21'-3'4409,"-38"10"-1937,-39 9-1248,-118 7-392,-283 3 0,413-25-791,5 1-39,23 0-95,1-1-1,0-1 0,-1 0 0,-28-5 0,41 0-484,11 0 156,13-5-329,-20 10 688,115-42-8151,-64 25 1632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0:58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827 18 6179,'0'1'195,"1"-1"0,-1 0 0,1 0-1,-1 0 1,1 0 0,-1 0 0,1 0 0,-1 1 0,1-1 0,-1 0 0,1 0 0,-1 0 0,1-1 0,-1 1 0,1 0-1,-1 0 1,1 0 0,-1 0 0,1 0 0,-1-1 0,1 1 0,-1 0 0,0 0 0,1-1 0,-1 1 0,1 0 0,-1-1-1,0 1 1,1 0 0,-1-1 0,1 0 0,-1 0-140,0 1-1,0-1 1,-1 1-1,1-1 0,0 1 1,-1-1-1,1 1 1,0-1-1,-1 1 1,1-1-1,0 1 1,-1-1-1,1 1 1,-1 0-1,1-1 1,-1 1-1,1 0 0,-1-1 1,1 1-1,-1 0 1,1 0-1,-1 0 1,1-1-1,-1 1 1,1 0-1,-1 0 1,0 0-1,1 0 1,-1 0-1,1 0 0,-1 0 1,1 0-1,-2 0 1,-48-3 280,0 3 0,-1 1 0,-70 12 0,22-2-64,-323 17 468,397-30-603,17-1-1713,17-2-5108,11 2-1791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0:59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480 7 7908,'39'-1'4080,"-29"0"-2252,-29-1-1056,-50 0-433,0 3-1,-108 16 1,32-1 219,144-16-556,1 0 0,-1 1 0,1-1 0,-1 1 0,1-1 0,-1 0-1,1 1 1,-1-1 0,1 1 0,0 0 0,-1-1 0,1 1 0,0-1 0,-1 1 0,1-1 0,0 1 0,0 0 0,-1-1-1,1 1 1,0 0 0,0-1 0,0 1 0,0 0 0,0-1 0,0 1 0,0-1 0,0 1 0,0 0 0,0-1 0,1 1-1,-1 0 1,0-1 0,0 1 0,1 0 0,-1-1 0,0 1 0,1-1 0,-1 1 0,1 0 0,15 36-26,-12-28 38,9 19-4,-2 2 0,-1-1 0,-1 2 0,5 36 0,-12-50 17,0 0 1,-1 1-1,-1-1 1,-1 1-1,0-1 1,-1 0 0,-1 1-1,-1-1 1,-6 18-1,-35 70 283,31-75-133,1 1 0,-18 60 0,30-88-173,0 0 0,1 0 0,-1 0 0,1 0 0,-1 0 0,1 0 0,0 0 0,0 0 0,0 0 0,1 0 1,-1 0-1,1 0 0,0 0 0,-1 0 0,1 0 0,1 0 0,-1-1 0,0 1 0,1 0 0,-1-1 0,1 1 0,0-1 0,0 0 1,0 1-1,0-1 0,0 0 0,0 0 0,0 0 0,1 0 0,-1-1 0,1 1 0,0-1 0,-1 1 0,1-1 0,0 0 1,0 0-1,0 0 0,0-1 0,0 1 0,0-1 0,5 1 0,15 1 9,0-1 1,-1-2-1,1 0 0,34-6 1,-38 5-4,8-2 0,35-3-340,0-2 0,70-21 1,-129 29 253,35-16-1575,-37 16 1293,0 0-1,0 0 1,0 0-1,0 0 1,0 0-1,0 0 1,0 0-1,0 0 1,-1 0-1,1 0 0,0-1 1,-1 1-1,1 0 1,-1 0-1,1-1 1,-1 1-1,0-3 1,-2-15-8110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44.2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289 0 8532,'6'22'6896,"20"40"-6393,10 24-291,2 20 248,-5 3 0,-5 0-1,-4 1 1,-5 2 0,-5 0-1,-1 174 1,-15-231-396,-3 0 0,-2 0 0,-3-1 0,-1 0 0,-21 55 0,17-68-69,-2-1 0,-1-1 0,-3 0 0,0-1 0,-3-1 0,-53 63 0,46-65-586,-2-1 0,-57 47 0,12-31-7568,44-34-1603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0:59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10405,'12'0'2161,"9"0"64,8-1-1937,6 1-112,7-2 32,4-1 0,1-2-16,4 1-32,1 1-144,-4 0-224,-2-2-2081,-7 7-1953,-8 4-5042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0:59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58 8100,'-9'-53'7673,"9"53"-7631,0 0 1,0 0-1,0 0 1,0 0-1,-1 0 1,1 0-1,0 1 1,0-1-1,0 0 1,0 0-1,0 0 1,0 0-1,-1 0 1,1 0-1,0 0 1,0 0-1,0 0 1,0 0-1,0 0 1,-1 0-1,1 0 1,0 0-1,0 0 1,0 0-1,0 0 1,0 0-1,-1 0 1,1 0-1,0 0 1,0 0-1,0 0 1,0 0-1,0 0 1,0-1-1,-1 1 1,1 0-1,0 0 1,0 0-1,0 0 1,0 0-1,0 0 1,0 0-1,0-1 1,0 1-1,0 0 1,-1 0-1,1 0 1,0 0-1,0 0 1,0 0-1,0-1 1,0 1-1,0 0 1,0 0-1,0 0 1,0 0-1,0 0 1,0-1-1,0 1 1,0 0-1,0 0 1,0 0-1,0 0 1,0 0-1,0-1 1,1 1-1,-1 0 1,0 0-1,0 0 1,-5 29 447,2 21-487,-4 18-197,3 1 0,3 0 1,3 0-1,16 98 0,-9-136-464,-2-14-1431,1-10-5021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1:00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13 257 8852,'-3'-14'698,"-1"-1"0,2 0 1,0 0-1,1 0 0,0-1 0,2 1 0,-1 0 1,4-16-1,-2 25-618,-1 1 1,1-1 0,0 1-1,0 0 1,1 0 0,-1 0-1,1 0 1,0 0 0,1 0-1,-1 1 1,1 0-1,0-1 1,0 1 0,0 1-1,1-1 1,-1 1 0,1-1-1,0 1 1,0 1 0,0-1-1,0 1 1,0 0 0,1 0-1,9-2 1,-8 2-62,0 1 1,1 0-1,-1 0 1,1 1-1,-1 0 1,0 1-1,1-1 1,-1 1-1,0 1 1,1-1 0,-1 1-1,0 1 1,0-1-1,-1 1 1,1 0-1,0 1 1,-1 0-1,0 0 1,12 9-1,-14-9-10,1 1 0,0-1 0,-1 1 0,0 0-1,0 0 1,0 0 0,-1 0 0,0 1 0,0 0 0,0-1 0,-1 1-1,1 0 1,-1 0 0,-1 1 0,1-1 0,-1 0 0,-1 0 0,1 1-1,-1-1 1,0 1 0,0-1 0,-1 0 0,-1 9 0,-2-1-109,-1 0 0,-1-1 0,0 1 0,0-1 0,-2 0 0,1-1-1,-2 0 1,0 0 0,0-1 0,-1 0 0,0 0 0,-1-1 0,0-1 0,-1 0 0,0 0 0,0-1 0,-1-1 0,0 0 0,-23 9 0,27-16-2146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1:00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14 10037,'-1'-2'200,"-1"1"0,1 0 0,-1 0 0,0-1 0,0 1 0,1 0 0,-1 1 0,0-1 0,0 0 0,0 0 0,0 1 0,0-1 0,0 1 0,0 0 0,0-1 0,0 1 0,0 0 0,0 0 0,0 0 0,0 1 0,0-1 0,0 0 0,0 1 0,1-1 0,-5 3 0,3-1-91,0 0 1,0 1-1,0-1 1,0 1-1,1 0 1,-1 0-1,1 0 1,0 0-1,0 1 0,0-1 1,0 0-1,-2 7 1,-3 8-8,2 0-1,0 0 1,0 1-1,-1 29 1,4-30-7,2 1 0,0-1 1,2 0-1,0 0 0,0 0 1,2-1-1,0 1 0,1-1 1,1 1-1,11 21 0,-12-29-296,1 0 1,0 0-1,1-1 0,0 0 0,0 0 0,1 0 0,13 11 0,-14-15-468,0 0-1,0-1 0,0 1 1,0-1-1,1-1 1,-1 1-1,1-1 1,0-1-1,0 0 1,0 0-1,10 1 1,6-2-7890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1:00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0 173 10421,'0'-4'542,"0"0"1,0 0-1,0 0 0,1 0 1,0 0-1,-1 0 1,1 0-1,0 0 0,1 1 1,-1-1-1,4-6 1,-4 9-520,0 0 1,1 0-1,-1 0 1,0 0-1,0 0 1,1 0-1,-1 1 1,0-1 0,1 1-1,-1-1 1,1 1-1,-1-1 1,1 1-1,-1 0 1,1-1 0,-1 1-1,1 0 1,-1 0-1,1 0 1,-1 1-1,1-1 1,-1 0 0,1 0-1,-1 1 1,1-1-1,-1 1 1,0-1-1,1 1 1,-1 0-1,0 0 1,1-1 0,-1 1-1,2 2 1,5 1-15,0 0 1,-1 1-1,0 0 0,0 1 1,0 0-1,-1 0 0,1 0 1,-1 0-1,-1 1 1,1 0-1,-1 1 0,-1-1 1,1 1-1,-1 0 0,0 0 1,-1 0-1,0 0 1,0 1-1,-1-1 0,0 1 1,-1 0-1,0-1 0,0 1 1,-1 0-1,0 0 1,0 0-1,-1 0 0,0-1 1,-1 1-1,0 0 0,0-1 1,-1 1-1,0-1 1,-7 14-1,-3-3 139,14-32-33,13-35-93,4 0-16,3 1-1,32-55 0,-53 152-18,-1-32 40,1-1 0,0 0-1,2 0 1,0 0 0,1 0-1,0 0 1,8 21 0,-10-34-90,1 0 0,0 0 0,0 0 1,0 0-1,1 0 0,-1 0 0,1 0 0,0-1 0,0 0 1,0 1-1,1-1 0,-1 0 0,1 0 0,0-1 1,-1 1-1,1-1 0,0 0 0,0 0 0,1 0 0,-1 0 1,0-1-1,1 0 0,-1 0 0,1 0 0,-1 0 0,1-1 1,-1 0-1,1 0 0,-1 0 0,1 0 0,0-1 0,5-1 1,-3 1-468,-1-1 1,1 1 0,0-2 0,-1 1 0,0-1-1,12-6 1,15-16-4893,-10 3-1923</inkml:trace>
  <inkml:trace contextRef="#ctx0" brushRef="#br0" timeOffset="1">518 70 8804,'0'-6'699,"0"-1"1,0 0-1,1 1 1,0-1-1,0 1 1,4-11-1,-5 16-634,1 0-1,-1 1 1,1-1-1,-1 0 1,0 0-1,1 0 1,0 1-1,-1-1 0,1 0 1,-1 1-1,1-1 1,0 0-1,0 1 1,-1-1-1,1 1 1,0-1-1,0 1 1,-1 0-1,1-1 1,0 1-1,2-1 1,-2 1-33,1 0 0,0 1 1,-1-1-1,1 0 0,0 1 1,-1-1-1,1 1 0,-1 0 1,1-1-1,-1 1 0,1 0 1,-1 0-1,1 0 0,-1 0 1,0 0-1,3 2 1,5 7 77,0 0 0,0 0 1,-1 1-1,-1 0 1,0 1-1,0-1 1,-1 1-1,-1 0 1,0 1-1,0 0 1,-1-1-1,-1 1 1,0 1-1,1 18 1,-2-12-48,-1-1 0,-1 1 0,0-1 0,-2 1 1,0-1-1,-1 1 0,-1-1 0,-1 0 0,-9 23 1,9-29-96,-1 1 1,0-1 0,-1 0 0,-1-1 0,0 1 0,-1-2 0,0 1 0,-1-1 0,-14 13 0,14-16-2138,0-1 1,-1 0-1,-20 10 0,17-9-6787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1:01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7 7748,'35'-4'2525,"61"1"1,-95 3-2506,-215 24 2496,186-23-2504,-45 4-2,68-4-12,1-1 0,-1 1 1,1 0-1,-1 1 0,1-1 0,-1 1 0,1 0 0,0 0 1,-1 0-1,1 1 0,-6 4 0,8-5 0,1 0 1,0 0-1,0 0 0,-1 0 1,1 0-1,1 0 0,-1 1 1,0-1-1,0 0 0,1 0 1,-1 1-1,1-1 0,0 0 1,0 1-1,0-1 0,0 0 1,0 1-1,0-1 0,1 0 1,0 3-1,17 52-38,-11-40 35,12 42 121,-3 1-1,-2 1 1,-3 0-1,5 104 1,-15-64 100,-3 1 1,-19 110-1,2-94 20,9-65-158,2 0-1,3 0 1,2 1 0,3 56 0,1-101-77,0 0 0,0 1 1,1-1-1,1 0 1,-1 0-1,1 0 1,1 0-1,0-1 1,0 1-1,0-1 1,1 0-1,0 0 0,1 0 1,0-1-1,0 0 1,1 0-1,-1-1 1,2 0-1,-1 0 1,1 0-1,-1-1 1,1 0-1,1-1 0,-1 1 1,1-2-1,0 1 1,0-1-1,0-1 1,0 1-1,0-2 1,0 1-1,11-1 1,-6 1-114,0-2 0,0 0 0,1 0 1,-1-1-1,0-1 0,0-1 1,0 0-1,0 0 0,-1-1 1,27-13-1,-28 11-1753,-1 0 1,0-1-1,21-17 1,-10 2-6588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1:02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14 228 8420,'-1'0'225,"0"1"1,0-1-1,0 1 1,0 0-1,0-1 1,1 1-1,-1 0 1,0 0 0,0 0-1,1 0 1,-1 0-1,1-1 1,-1 1-1,1 0 1,-1 0-1,1 1 1,0-1-1,-1 0 1,1 0-1,0 0 1,0 1-1,0-1-152,0 0-1,0-1 0,1 1 1,-1 0-1,1-1 0,-1 1 1,1 0-1,-1-1 0,1 1 1,-1 0-1,1-1 0,-1 1 1,1-1-1,0 1 0,-1-1 1,1 1-1,0-1 0,-1 0 0,1 1 1,0-1-1,1 1 0,3 0 3,-1 0 0,1 1-1,0-1 1,0-1 0,0 1-1,0-1 1,10-1 0,15-3 86,0-1 0,0-2 1,-1-1-1,47-19 0,-65 22-144,0 1 0,-1-2 0,0 1 0,0-2 0,-1 1 0,1-1 0,-1-1 0,-1 1 0,0-2 0,0 1 0,0-1 0,-1 0 0,0-1 0,-1 1 0,7-15 0,-12 22-8,0 0 0,0 0 1,0 0-1,-1-1 1,1 1-1,0 0 0,-1-1 1,0 1-1,1 0 1,-1-1-1,0 1 0,0 0 1,0-1-1,-1 1 1,1 0-1,0-1 0,-1 1 1,0 0-1,1-1 1,-1 1-1,0 0 0,0 0 1,-2-3-1,1 3 9,0 0 1,-1 0-1,1 0 0,-1 0 0,0 0 0,1 1 1,-1-1-1,0 1 0,0-1 0,0 1 0,0 0 1,0 1-1,0-1 0,0 0 0,-4 0 0,-3 0 55,1 1-1,-1 0 1,1 0 0,-1 1-1,1 0 1,-1 0-1,1 1 1,0 1 0,-1 0-1,-16 7 1,18-4-11,0 0-1,1 0 1,0 1 0,0-1-1,0 2 1,1-1 0,0 1-1,0 0 1,1 0 0,0 1-1,0-1 1,1 1 0,0 0-1,1 1 1,0-1 0,-2 12 0,-2 11 102,2 1 0,1 0 0,0 48 0,7 8 68,22 134 0,-1-23-157,-21-154-731,7 64 471,-3-75-3171,3-2-3404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1:02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9588,'2'-12'2065,"8"4"48,7-1-1552,4 3-321,8 0-32,7 3-16,5 1-16,3 2 16,3 2-48,3-1-32,0 1-32,-1-1-80,-4-1-144,-1-1-80,-6-4-2033,-4 2-1841,-10 5-4834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1:02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45 9348,'0'-2'199,"0"0"0,-1 0-1,1 0 1,0 0 0,-1 0 0,1 0-1,-1 0 1,0 0 0,0 0-1,1 0 1,-1 0 0,-1 0 0,1 1-1,0-1 1,0 0 0,-1 1-1,1-1 1,-1 1 0,1-1 0,-1 1-1,1 0 1,-1 0 0,0 0-1,0 0 1,0 0 0,-1-1 0,0 2-162,1 1-1,0-1 1,0 1 0,0-1 0,0 1 0,0 0 0,0 0 0,0 0 0,0 0 0,0 0 0,0 0 0,0 1 0,1-1-1,-1 1 1,0-1 0,1 1 0,-1-1 0,1 1 0,0 0 0,0 0 0,0 0 0,-1 0 0,2 0 0,-2 3-1,-5 9 61,1 0 0,1 0 0,1 1 0,0 0 0,1 0-1,0 0 1,1 0 0,1 0 0,0 0 0,2 0 0,-1 1-1,2-1 1,6 30 0,-6-33-331,1 0 1,1 0-1,0 0 0,1-1 0,0 1 1,1-1-1,0 0 0,0 0 0,1-1 1,1 0-1,0 0 0,0-1 0,1 0 1,0 0-1,0-1 0,1-1 0,13 9 1,8-3-4487,-1-6-3329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1:03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0 100 8564,'1'-1'220,"-1"-1"-1,1 1 1,0-1 0,-1 1-1,1-1 1,0 1-1,0-1 1,0 1 0,0 0-1,0 0 1,0-1 0,1 1-1,-1 0 1,0 0 0,1 0-1,-1 0 1,0 1 0,1-1-1,-1 0 1,1 0 0,-1 1-1,1-1 1,2 0 0,-1 1-112,-1 0 1,1 1 0,-1-1-1,1 1 1,-1-1 0,0 1-1,1 0 1,-1-1 0,0 1-1,1 0 1,-1 1 0,0-1-1,0 0 1,2 2 0,2 2-45,0 0 1,0 1 0,-1-1 0,0 1 0,0 0 0,0 0-1,-1 1 1,1-1 0,3 10 0,-5-7-32,-1 1 0,0 0 0,0 0 1,-1 0-1,-1 0 0,1 0 0,-1 0 0,-1 0 0,0 0 0,-1 0 0,0 0 0,0 0 1,-5 13-1,2-9-2,-1 0-1,0 0 1,-1-1 0,0 1 0,-1-1 0,0-1 0,-1 0 0,-14 15 0,94-135 115,62-104 727,-141 247-842,1 0-1,2 0 1,1 1 0,2 0-1,4 62 1,-2-95-67,1-1 0,-1 1-1,1 0 1,-1-1 0,1 1 0,0 0-1,0-1 1,0 1 0,0-1 0,0 0 0,1 1-1,-1-1 1,1 0 0,-1 0 0,1 0 0,0 0-1,0 0 1,0 0 0,0 0 0,0-1 0,0 1-1,1-1 1,-1 1 0,0-1 0,1 0-1,-1 0 1,5 1 0,32-1-2473,1-13-3503,-10-1-2496</inkml:trace>
  <inkml:trace contextRef="#ctx0" brushRef="#br0" timeOffset="1">554 5 9412,'0'-1'116,"0"1"0,0 0 0,0 0 0,0 0 0,1-1-1,-1 1 1,0 0 0,0 0 0,0-1 0,0 1 0,1 0 0,-1 0-1,0 0 1,0 0 0,0-1 0,1 1 0,-1 0 0,0 0 0,0 0-1,1 0 1,-1 0 0,0 0 0,0 0 0,1 0 0,-1-1 0,0 1-1,0 0 1,1 0 0,-1 0 0,0 0 0,0 0 0,1 0-1,-1 1 1,0-1 0,0 0 0,1 0 0,-1 0 0,0 0 0,1 0-1,13 9 972,10 15-797,-17-15-200,-1 0 0,0 0-1,0 1 1,-1-1 0,-1 1 0,1 1 0,-2-1 0,1 0-1,-1 1 1,-1 0 0,0 0 0,-1 0 0,0 0-1,0 0 1,-1 0 0,-1 0 0,0 0 0,0 0-1,-5 15 1,-1 5 174,-1 0 0,-2-1 0,-2 0 0,0 0 0,-24 40 0,22-49-1121,1-1-1,-2 0 1,-1-1-1,-29 28 1,33-38-4487,0-5-3812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48.6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552 98 6963,'24'-6'3004,"1"-1"2732,-50 6-3465,-374 62-1626,327-47-653,68-13-6,-4 1-50,0 0 0,0-1 1,0 0-1,0 0 0,0-1 1,0 0-1,0 0 0,0-1 1,-12-2-1,19 3 36,1-1 0,-1 1 0,1 0 0,-1-1 0,1 1 0,-1-1 1,1 1-1,-1-1 0,1 1 0,-1-1 0,1 0 0,0 1 0,-1-1 0,1 1 0,0-1 0,-1 0 0,1 1 0,0-1 0,0 0 0,0 1 0,0-1 0,0 0 0,0 1 0,0-1 0,0 0 0,0 1 0,0-1 0,0 0 0,0 1 0,0-1 0,0 0 1,0 1-1,1-1 0,-1 0 0,0 1 0,1-1 0,-1 1 0,0-1 0,1 1 0,-1-1 0,1 0 0,-1 1 0,1 0 0,-1-1 0,1 1 0,-1-1 0,1 1 0,-1 0 0,1-1 0,0 1 0,30-25-912,5 6-943,1 2 0,48-17 0,-29 13-2515,-12 3-1133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1:03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0 8404,'53'7'6893,"169"17"-6287,-171-21-542,228 9 128,-279-10-149,1 1-1,0-1 0,-1 1 1,1 0-1,-1 0 1,0-1-1,0 1 0,0 0 1,0-1-1,-1 1 0,1 0 1,-1-1-1,-1 4 0,0 11 0,-10 564 546,6-129-365,5-415-203,-2 0 0,-1 0 0,-2-1 0,-1 0 0,-18 53 0,19-74 2,-1 0 0,0 0-1,0-1 1,-2 0 0,0-1-1,0 0 1,-1 0 0,-1-1-1,0 0 1,-1-1 0,0 0 0,0-1-1,-1 0 1,-1-1 0,-16 8-1,-1-2-132,-2-1 0,0-1-1,0-2 1,-1-2 0,0 0 0,-67 6-1,68-13-2550,0-1-1,-34-4 1,10-5-6628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1:17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1330 160 4338,'400'-35'3295,"692"-48"-1054,2609 42-560,-3144 64-1657,1729 56 130,-979-71 92,336 7 117,313 73-105,-785 39-254,-787-60-33,380 120 1,-194 12 17,-486-162 3,-2 3 1,-2 4 0,-2 4-1,113 90 1,-161-113-10,-1 2 0,-2 2 0,0 0-1,-2 1 1,-2 2 0,-1 0 0,-1 2 0,-2 0 0,15 37 0,-21-39 0,-2 1 1,-1-1 0,-2 2 0,-1-1 0,-2 1 0,-1 0-1,-2 0 1,-1 1 0,-1-1 0,-9 55 0,-4-19 5,-3-1-1,-4 0 1,-2-2 0,-3 0 0,-3-1 0,-39 65 0,39-86 10,-1-2 1,-2 0-1,-58 59 0,-127 100 4,94-105 41,-4-5-1,-5-5 0,-253 124 1,114-83 58,-366 119 1,-81-48-4,-11-34-33,414-96-55,-1658 262 293,-539-139 262,2055-164-425,-2644 115 307,1982-132-415,-2-78-4,19-121 12,825 115-4,-510-207 0,120-48 89,567 268-23,1-3-1,4-5 1,3-4 0,-112-114 0,173 154-70,2-2-1,1-1 1,2-1 0,1-1 0,2-1-1,1-1 1,3-1 0,1 0 0,2-1-1,1-1 1,3-1 0,1 0 0,3 0-1,1-1 1,2 1 0,2-1 0,6-71-1,5 34-23,3 0-1,4 2 0,4 0 0,3 1 1,3 0-1,3 3 0,4 0 0,3 2 1,4 2-1,64-89 0,-54 96-40,3 3 1,2 3-1,3 2 1,2 2-1,3 3 0,2 3 1,1 3-1,119-60 0,-62 45-865,150-50 0,140-16-4886,-122 53-1922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1:25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396 151 4274,'17'-14'445,"1"0"0,0 1-1,0 1 1,1 1 0,1 1 0,0 0-1,38-12 1,-18 12-294,0 1 0,1 1 0,52-2 0,147 2 295,288 27-1,-380-10-389,-97-7-40,0 3 1,92 19-1,-126-19-7,-1 0-1,-1 1 0,1 0 1,-1 1-1,0 1 0,-1 0 1,0 1-1,0 1 0,-1 0 0,0 1 1,-1 0-1,20 23 0,-20-19 22,8 8-21,-2 1 0,0 1 1,-1 1-1,16 34 1,-30-51-7,1 0 0,-1 1 0,-1-1 0,1 1 0,-2-1 0,1 1 0,-1-1 0,-1 1 0,0 0 0,0 0 0,-1-1 0,0 1 0,-1-1 0,0 1 0,0-1 0,-1 1 0,-7 14 0,1-4 17,-1 0 1,-1-1-1,-1 0 0,-1-1 0,0-1 1,-1 0-1,-1 0 0,-24 19 1,13-15-1,-1-2 1,-1 0-1,-1-2 1,-56 25 0,-228 112 261,276-137-244,0-1 0,-1-2 0,0-1-1,-1-2 1,-50 7 0,-204 10 26,-31-25 207,256-7-133,0-3 0,-115-27 1,152 25-177,1-1 1,0-1-1,1-1 1,0-2-1,1-1 1,-46-33 0,53 32-824,1-1 0,0-1 0,2-1 1,0 0-1,-15-23 0,-9-24-4912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38.8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451 17 7459,'5'-1'342,"42"-11"4871,-43 9-2715,-31 4-1573,-40 3-538,-184 20-86,250-23-301,0 0 0,-1-1-1,1 1 1,0 0 0,0-1 0,0 1-1,0 0 1,0 0 0,0 0 0,0 0-1,0 0 1,0 1 0,0-1 0,0 0-1,1 0 1,-1 0 0,0 1 0,1-1-1,-1 0 1,1 1 0,-1-1 0,1 0-1,0 1 1,0-1 0,0 1 0,0-1-1,0 3 1,0 49-18,1-39 27,1 37 28,-2 0 0,-9 56 0,6-86 34,-1-1 0,-1 0 0,-1 0 0,-1-1 0,-1 1 0,0-1 0,-2-1 0,-12 20 0,6-15 29,9-14-72,1 0 0,0 1 0,0 0 0,0 0 0,2 0 0,-5 13 1,8-20-28,1-1 1,-1 1 0,1-1 0,0 1 0,0 0 0,0-1 0,0 1 0,0-1 0,1 1 0,-1 0 0,1-1 0,0 1 0,-1-1-1,1 1 1,1-1 0,-1 0 0,0 1 0,0-1 0,1 0 0,-1 0 0,1 0 0,0 0 0,0 0 0,0 0 0,0 0 0,0-1-1,0 1 1,0-1 0,0 1 0,1-1 0,-1 0 0,3 1 0,16 8-25,1-2 0,0 0 0,0-1 0,1-2-1,0 0 1,0-1 0,0-2 0,0 0 0,1-1 0,-1-2 0,0 0 0,1-1-1,-1-2 1,24-6 0,-42 8-82,0 1 0,0-1 0,-1 0 0,1 0 0,-1 0 0,1-1 0,-1 1-1,7-6 1,-10 7-47,0 0 0,-1 0-1,1 0 1,0-1-1,0 1 1,-1 0 0,1 0-1,0 0 1,-1 0-1,1-1 1,-1 1 0,0 0-1,1 0 1,-1-1-1,0 0 1,0 0-281,0 0 0,0 0 0,0 1 1,-1-1-1,1 0 0,-1 1 0,1-1 0,-1 0 1,0 1-1,1-1 0,-1 1 0,0-1 0,0 1 0,-2-3 1,-12-13-7548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39.2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52 9172,'-1'-6'2017,"5"2"80,5 1-1425,6 3-271,5 1-81,6-1-16,6 2 16,3-2-32,7 0-112,2-3-176,2-2 2465,1-4-4722,-5-3-2305,-1 0-6835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40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202 198 6915,'3'-3'381,"0"1"0,0-1 0,0 0-1,0 0 1,0 0 0,-1 0 0,0-1 0,0 1-1,0-1 1,0 1 0,0-1 0,0 0 0,-1 0-1,0 1 1,0-1 0,1-8 0,-1 6-188,-1 1 0,0-1-1,0 1 1,-1-1 0,0 1 0,0-1 0,0 1 0,0 0 0,-1-1 0,0 1 0,-5-9 0,6 10-160,-1 1 1,-1-1 0,1 0 0,0 1 0,-1-1-1,0 1 1,0 0 0,0 0 0,0 0 0,0 0 0,0 1-1,-1-1 1,1 1 0,-1 0 0,0 0 0,0 0-1,0 0 1,0 1 0,0 0 0,0 0 0,0 0-1,0 0 1,-1 0 0,1 1 0,0 0 0,0 0-1,-1 0 1,1 0 0,0 1 0,0 0 0,0 0-1,-1 0 1,-6 3 0,5-1-30,0-1 1,0 1-1,0 1 0,1-1 0,-1 1 1,1 0-1,0 0 0,0 1 0,1 0 1,-1 0-1,1 0 0,0 0 0,0 0 1,1 1-1,0 0 0,0-1 0,0 1 1,0 0-1,1 1 0,0-1 0,1 0 1,-1 1-1,1-1 0,0 1 0,1 11 1,0-9-12,1 0 0,0 0 1,1 0-1,0-1 0,0 1 1,1 0-1,0-1 0,1 0 1,0 0-1,0 0 0,1 0 1,0-1-1,0 1 0,0-1 1,1 0-1,0-1 0,1 0 1,10 9-1,-8-9-36,0 0 0,0-1 0,1 0-1,0 0 1,0-1 0,0 0 0,0-1 0,18 3 0,-26-5 38,1 0-1,-1-1 1,1 0 0,0 1 0,-1-1-1,1 0 1,0 0 0,-1 0 0,1-1-1,0 1 1,-1 0 0,1-1 0,-1 0 0,1 0-1,-1 0 1,1 0 0,-1 0 0,1 0-1,-1-1 1,0 1 0,0-1 0,0 1-1,0-1 1,0 0 0,0 0 0,0 0-1,-1 0 1,1 0 0,-1 0 0,1 0 0,-1-1-1,0 1 1,0-1 0,0 1 0,0-1-1,0 1 1,0-1 0,-1 1 0,1-6-1,1-21 321,-2 0-1,-5-51 0,-1-12 1355,-3 272-1050,3-112-463,6 130 0,16-71-137,3 36-8,-21-147-3121,-3-38-3913,1 3-2640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41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28 7027,'8'-24'5853,"-7"21"-3038,-2 17-2399,0-11-396,-4 45 478,1 1-1,4 76 1,1-112-540,0-1 1,0 0-1,1 0 0,1 0 0,0-1 1,1 1-1,0-1 0,1 0 0,0 0 1,0 0-1,2 0 0,-1-1 0,1 0 1,0 0-1,1-1 0,11 10 0,-15-16-270,1 0 0,-1 1-1,1-2 1,0 1 0,0-1-1,6 3 1,17 2-5745,-13-7-2598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42.7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7876,'14'-14'3496,"-14"13"-3377,0 1 1,0-1 0,1 1 0,-1 0-1,0-1 1,0 1 0,1-1-1,-1 1 1,0-1 0,1 1-1,-1 0 1,1-1 0,-1 1-1,0 0 1,1 0 0,-1-1 0,1 1-1,-1 0 1,1 0 0,-1-1-1,1 1 1,-1 0 0,1 0-1,-1 0 1,1 0 0,-1 0 0,1 0-1,-1 0 1,1 0 0,-1 0-1,1 0 1,0 0 0,28 12-55,-28-11-33,0 0 1,1-1 0,-1 1-1,1-1 1,-1 1-1,0-1 1,1 0-1,-1 0 1,1 0-1,-1 0 1,1 0-1,-1 0 1,1 0-1,-1 0 1,1 0 0,-1-1-1,3 0 510,-3 2-506,-1 0 0,0-1 0,1 1 0,-1 0 0,0-1-1,1 1 1,-1 0 0,1-1 0,-1 1 0,1-1 0,0 1 0,-1-1-1,1 1 1,-1-1 0,1 1 0,0-1 0,-1 1 0,1-1 0,0 0-1,0 0 1,-1 1 0,1-1 0,0 0 0,1 0 0,34 8 148,36-4-190,56 0 76,-141 9 60,-2 0 1,-29 20-1,34-26-110,-28 23-13,2 2 0,1 2 1,-52 64-1,88-93-300,11-4 137,16-3 47,-24 1 85,262-36-800,-154 13-8137,-95 20 1277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43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7 10133,'0'0'138,"0"-1"1,0 1 0,0 0 0,0-1 0,1 1 0,-1 0 0,0-1-1,0 1 1,0 0 0,1-1 0,-1 1 0,0 0 0,0-1 0,1 1-1,-1 0 1,0 0 0,1 0 0,-1-1 0,0 1 0,1 0 0,-1 0-1,0 0 1,1 0 0,-1-1 0,0 1 0,1 0 0,-1 0 0,0 0-1,1 0 1,-1 0 0,1 0 0,-1 0 0,1 0 0,15 8 1051,10 18-685,-19-17-381,-2 1-1,1 0 1,-1 0-1,0 0 1,-1 1-1,0 0 1,-1-1 0,0 1-1,-1 0 1,0 1-1,-1-1 1,0 0 0,-1 1-1,0-1 1,0 0-1,-2 0 1,1 1 0,-1-1-1,-5 13 1,1-4-208,0-1 0,-2 0 1,0 0-1,-12 18 1,6-15-1165,-1 0 1,-28 32-1,31-42-4178,1-4-3992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44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344 49 8100,'35'-16'5243,"-35"16"-5190,0-1 0,0 1 0,0 0 0,1 0 0,-1 0 0,0-1 0,0 1-1,0 0 1,0 0 0,0-1 0,1 1 0,-1 0 0,0 0 0,0-1-1,0 1 1,0 0 0,0 0 0,0-1 0,0 1 0,0 0 0,0 0 0,0-1-1,0 1 1,0 0 0,0 0 0,0-1 0,0 1 0,0 0 0,0 0 0,-1-1-1,1 1 1,0 0 0,0 0 0,0-1 0,0 1 0,0 0 0,-1 0 0,1-1-1,-21-9 390,10 7-427,-1 0-1,1 0 1,-1 2-1,0-1 1,0 2-1,1-1 0,-1 1 1,0 1-1,0 0 1,1 1-1,-21 6 1,30-7-20,0 0 1,0 0 0,-1 1-1,1-1 1,0 1-1,1 0 1,-1-1 0,0 1-1,0 0 1,1 0 0,-1 0-1,1 0 1,-1 1 0,1-1-1,0 0 1,0 0 0,0 1-1,0-1 1,1 1-1,-1-1 1,1 1 0,-1-1-1,1 1 1,0-1 0,0 1-1,0-1 1,0 1 0,1 4-1,1 10-14,0-1 0,1 1 1,6 17-1,-7-27 18,8 34 5,-2 0-1,-2 1 1,-1 0 0,-3 0-1,-1 0 1,-2 0 0,-12 80-1,-98 369 76,39-200 16,66-264-89,1 0 1,1 1-1,2 0 1,0 0 0,2-1-1,1 1 1,7 39-1,-6-56 14,0 0-1,1-1 1,0 0-1,1 1 1,0-1 0,1-1-1,0 1 1,0-1-1,1 0 1,0 0-1,1 0 1,0-1 0,1 0-1,-1 0 1,1-1-1,1 0 1,-1-1-1,1 1 1,0-2-1,1 1 1,17 6 0,-17-7-38,1-2 1,0 1 0,-1-2 0,1 1 0,0-1 0,0-1 0,1 0-1,-1-1 1,0 0 0,0-1 0,0 0 0,0 0 0,0-1 0,20-7-1,-23 6-976,0-1 0,0 1 0,-1-2 0,1 1 0,-1-1 0,0-1 0,8-7 0,0-2-7284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48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649 31 6947,'0'-1'147,"1"1"1,-1 0-1,1 0 0,-1-1 0,0 1 1,1 0-1,-1-1 0,1 1 0,-1 0 1,0-1-1,1 1 0,-1-1 1,0 1-1,1 0 0,-1-1 0,0 1 1,0-1-1,1 1 0,-1-1 0,0 1 1,0-1-1,0 1 0,0-1 0,0 1 1,1-1-1,-1 1 0,0-1 0,0 0 1,-1 1-1,1-1 0,0 1 0,0-1 1,0 0-1,-17-8 1937,-29 3-1192,46 6-884,-91 0 410,-92 12 1,10-1-11,130-12-304,31 0-175,-1 1 1,1 0 0,0 1-1,-1 0 1,1 0-1,-16 5 1,39-3-7128,8-2-1382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44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44 10149,'8'-40'6061,"-6"37"-3763,-4 26-1800,-16 105-21,-6 60-69,22-161-682,1 0 0,2 1 0,1-1 0,9 48-1,5-28-1844,-15-45 1373,1 0 0,-1 1 0,1-1 0,-1 0-1,1 0 1,0-1 0,0 1 0,0 0 0,0-1-1,3 3 1,8 3-7431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45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83 7635,'8'-8'674,"1"-1"0,0 1 0,1 1-1,0 0 1,0 0 0,1 1-1,-1 0 1,1 1 0,23-8 0,-29 11-616,-1 1 1,0 0 0,0 0 0,1 1 0,-1-1 0,0 1-1,1 0 1,-1 0 0,0 0 0,1 0 0,-1 1 0,0 0-1,0 0 1,1 0 0,-1 0 0,0 1 0,0 0 0,0 0 0,0 0-1,-1 0 1,1 0 0,0 1 0,-1 0 0,0-1 0,0 1-1,0 1 1,0-1 0,0 0 0,0 1 0,-1-1 0,3 6-1,-2-4-32,0 0 0,-1 0-1,0 1 1,0-1 0,0 1 0,-1-1-1,0 1 1,0 0 0,0-1-1,-1 1 1,1 0 0,-1 0-1,-1-1 1,1 1 0,-1 0-1,-3 9 1,2-7-1,-1-1 0,0 0 0,-1 0 0,0 0 0,0 0 0,-1 0 0,1-1 0,-1 0 0,-1 0 1,1 0-1,-8 6 0,4-5-21,0 0 0,0-1 0,-1 0 0,1 0 0,-1-1 0,-1 0 0,1-1 0,0 0 1,-1-1-1,0 0 0,0-1 0,0 0 0,0 0 0,0-1 0,-1-1 0,1 0 0,-15-2 0,24 2-30,0 0 0,0-1 0,0 1 0,0-1 0,0 0-1,0 1 1,1-1 0,-1 0 0,0 0 0,0 0 0,1 0-1,-1-1 1,1 1 0,-3-2 0,4 2-14,-1 1 0,1-1 0,0 0 0,-1 0 1,1 0-1,0 1 0,-1-1 0,1 0 0,0 0 0,0 0 0,0 0 1,0 0-1,0 0 0,0 1 0,0-1 0,0 0 0,0 0 1,0 0-1,0 0 0,0 0 0,1 1 0,-1-2 0,2-2-166,0 1 0,0 1 0,0-1 0,0 0-1,0 0 1,1 1 0,-1-1 0,1 1 0,0 0-1,0 0 1,0 0 0,0 0 0,0 0 0,4-1-1,67-19-6219,-25 13 204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45.6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535 146 9076,'-2'-12'835,"-1"0"-1,-1 1 0,0-1 1,0 1-1,-12-20 0,14 27-782,0 0 0,-1 0 0,1 0 0,-1 1 1,0-1-1,0 1 0,0 0 0,0 0 0,-1 0 0,1 0 0,-1 0 0,1 1 0,-1 0 0,0 0 0,0 0 0,0 0 0,-1 0 0,-7-1 0,10 3-41,1 0 0,-1 1 0,1-1 1,0 0-1,-1 1 0,1-1 0,-1 1 0,1-1 1,0 1-1,-1 0 0,1-1 0,0 1 0,0 0 0,0 0 1,-1 0-1,1 0 0,0 0 0,0 0 0,0 1 0,1-1 1,-1 0-1,0 0 0,0 1 0,1-1 0,-1 0 1,1 1-1,-1-1 0,1 1 0,-1-1 0,1 1 0,0 1 1,-9 56 24,8-48-25,-1 13 0,2 1-1,2 41 1,-1-58-23,0 0 1,0 0 0,1 0 0,0-1 0,0 1-1,1 0 1,0-1 0,0 1 0,1-1-1,0 0 1,0 0 0,6 7 0,-9-13-2,0 0 1,0 0-1,0 0 1,0 0-1,0 0 1,0 0-1,0 0 1,0 0-1,0-1 1,0 1-1,0 0 1,1-1-1,-1 1 1,0-1-1,1 1 1,-1-1-1,0 1 1,1-1-1,-1 0 1,0 0-1,1 0 1,-1 0-1,1 0 1,-1 0-1,0 0 1,1 0-1,1-1 1,-1 0 5,1-1 1,-1 1-1,0-1 0,0 0 1,0 1-1,-1-1 0,1 0 1,0 0-1,-1 0 0,1-1 1,-1 1-1,0 0 0,2-4 1,4-11 102,-1 0 0,-1 0 0,4-23 0,-8 36-43,2-15 149,11-43 418,-13 58-527,0 0 0,1-1 0,-1 1 1,1 0-1,0 0 0,0 0 0,1 0 0,-1 1 0,1-1 0,4-4 1,-6 7-87,-1 1 1,0 0 0,0 0 0,0 0 0,0 0 0,1 0 0,-1 0 0,0 0-1,0-1 1,0 1 0,1 0 0,-1 0 0,0 0 0,0 0 0,1 0 0,-1 0 0,0 0-1,0 0 1,0 0 0,1 0 0,-1 0 0,0 0 0,0 0 0,0 0 0,1 1-1,-1-1 1,0 0 0,0 0 0,0 0 0,1 0 0,-1 0 0,0 0 0,0 0-1,0 1 1,1-1 0,-1 0 0,0 0 0,0 0 0,0 0 0,0 1 0,0-1 0,0 0-1,0 0 1,1 1 0,4 15 136,-1 16-29,-4 8-6,-3 0 0,-1 0 1,-1-1-1,-3 0 0,-1 0 0,-2 0 0,-1-1 0,-3-1 1,0 0-1,-3-1 0,-38 60 0,48-86-89,0-1 1,-1 1-1,0-1 0,-1-1 1,1 0-1,-2 0 0,1-1 1,-1 0-1,0-1 0,0 0 1,-1 0-1,0-2 0,0 1 1,0-2-1,-16 4 0,18-5-84,-1-1-1,1 0 0,0 0 1,0-1-1,0 0 0,0-1 1,0 0-1,0-1 0,0 0 1,0 0-1,0-1 0,1-1 0,-1 0 1,1 0-1,0 0 0,0-1 1,0-1-1,1 1 0,-13-12 1,18 13-235,-1 1 0,1-1 0,0 1 1,0-1-1,1 0 0,-1 0 0,1-1 1,0 1-1,-3-8 0,0-24-5843,8 6-2870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46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34 9588,'8'-30'6766,"-7"27"-4344,-2 18-1738,-32 203 224,0 9-629,27-175-303,1-18-427,2 1 0,1-1 0,4 44 0,3-66-770,-1-10-1299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47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270 68 8420,'1'-2'167,"-1"1"1,1-1 0,0 0-1,-1 0 1,1 0-1,-1 1 1,1-1-1,-1 0 1,0 0 0,0 0-1,0 0 1,0 0-1,0 0 1,0 1-1,0-1 1,-1 0 0,1 0-1,-1 0 1,1 0-1,-1 1 1,0-1-1,0 0 1,0 1 0,0-1-1,0 0 1,0 1-1,0-1 1,0 1-1,0 0 1,-1-1 0,1 1-1,-1 0 1,1 0-1,-3-2 1,0 2-124,0-1-1,1 1 1,-1 0 0,0 0 0,0 0 0,0 1-1,0-1 1,0 1 0,0 0 0,0 0 0,0 1-1,0-1 1,0 1 0,0-1 0,-6 3 0,-3 2 48,0 1 0,1 0 0,-1 0 0,1 2 0,1-1 0,-1 2 0,1-1 0,0 1 1,1 1-1,0 0 0,-16 22 0,23-28-86,0 0 0,0 1-1,0-1 1,0 1 0,1 0 0,0 0 0,0 0 0,0 0 0,0 0-1,1 0 1,0 1 0,0-1 0,0 0 0,1 1 0,0-1 0,0 0-1,0 1 1,1-1 0,0 1 0,0-1 0,0 0 0,0 0 0,1 0 0,0 1-1,0-2 1,0 1 0,1 0 0,0 0 0,0-1 0,0 1 0,0-1-1,1 0 1,6 6 0,-6-7-28,1 1-1,-1-1 1,1 1-1,0-2 1,0 1-1,0 0 1,1-1-1,-1 0 1,1 0-1,-1-1 1,1 1-1,-1-1 1,1 0-1,0-1 0,0 0 1,-1 0-1,1 0 1,0 0-1,0-1 1,-1 0-1,1 0 1,0 0-1,-1-1 1,1 0-1,-1 0 1,0-1-1,9-5 1,-9 6-210,-2-1 0,1 0 0,0 0 0,0-1 1,-1 1-1,0-1 0,0 0 0,0 0 0,0 0 0,0 0 0,-1 0 0,0-1 1,2-4-1,3-10-4266,2 0-3402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48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20 9204,'0'-1'293,"0"1"-1,1-1 0,-1 0 0,0 0 1,0 1-1,0-1 0,0 0 1,0 0-1,0 1 0,0-1 0,0 0 1,0 0-1,0 1 0,0-1 1,0 0-1,-1 0 0,1 1 1,0-1-1,-1 0 0,1 0 0,-1 0-225,1 1 0,-1 0 0,1-1-1,-1 1 1,1 0 0,-1-1-1,1 1 1,-1 0 0,1 0 0,-1 0-1,1-1 1,-1 1 0,1 0-1,-1 0 1,1 0 0,-1 0 0,1 0-1,-1 0 1,1 0 0,-1 0-1,1 0 1,-1 0 0,0 1-1,1-1 1,-1 0 0,1 0 0,-1 0-1,1 1 1,-1-1 0,1 0-1,0 1 1,-1-1 0,1 0 0,-1 1-1,1-1 1,0 0 0,-1 1-1,1-1 1,0 1 0,-1-1 0,1 1-1,-8 11-7,1 0-1,0 0 1,1 0 0,0 1-1,1 0 1,0 0-1,1 0 1,1 1-1,0 0 1,1-1 0,0 1-1,1 0 1,1 0-1,0 0 1,1 0-1,0-1 1,1 1 0,1 0-1,0-1 1,1 1-1,6 12 1,-10-25-96,0 0-1,0-1 1,1 1-1,-1 0 1,0 0 0,1-1-1,-1 1 1,0 0 0,1-1-1,-1 1 1,1-1 0,-1 1-1,1-1 1,-1 1-1,1-1 1,0 1 0,-1-1-1,1 1 1,0-1 0,-1 0-1,1 1 1,0-1 0,-1 0-1,1 0 1,0 1 0,0-1-1,-1 0 1,1 0-1,0 0 1,0 0 0,-1 0-1,1 0 1,0 0 0,0 0-1,-1 0 1,1-1 0,0 1-1,0 0 1,-1 0-1,1-1 1,0 1 0,-1 0-1,1-1 1,0 1 0,-1-1-1,1 0 1,27-26-8441,-16 9-705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48.5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46 9220,'4'3'8663,"-21"5"-7822,-11 5-1173,35-20-179,28-25-2423,-8 12-4404,-12 10-255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48.8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47 7299,'74'-47'7841,"-78"52"-7581,0-1-1,0 1 0,0 0 0,0 0 1,1 1-1,0-1 0,-4 9 1,0 0-24,-10 17 17,1 1 1,2 0-1,2 1 1,0 1 0,-10 55-1,18-71-226,2 1-1,0 0 1,0 0-1,2 0 0,1 0 1,0 0-1,1 0 1,1 0-1,1 0 0,1-1 1,0 0-1,9 20 1,-11-31-102,1 0-1,0 0 1,0-1 0,1 1 0,0-1 0,0 0 0,0 0 0,1-1 0,0 1 0,0-1 0,0 0 0,1-1 0,8 5 0,22 5-2715,4-7-3513,-13-7-2853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49.3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9957,'89'0'5132,"149"-14"-4456,-248 30-435,-2-1 1,-23 25 0,3-6 33,-36 49 0,57-67-141,0 1 0,1-1-1,1 2 1,0-1 0,-11 35 0,20-50-126,0 0 0,-1 0-1,1-1 1,0 1 0,0 0 0,0-1 0,0 1 0,0 0 0,0 0-1,0-1 1,1 1 0,-1 0 0,1-1 0,-1 1 0,1 0 0,-1-1-1,1 1 1,0-1 0,0 1 0,0-1 0,0 1 0,0-1 0,0 0-1,0 0 1,1 1 0,-1-1 0,0 0 0,1 0 0,-1 0 0,1 0-1,-1 0 1,1-1 0,-1 1 0,1 0 0,0-1 0,-1 1 0,1-1-1,0 0 1,-1 1 0,1-1 0,3 0 0,8 2 51,1-1-1,0 0 1,26-3 0,-37 2-53,191-23-859,-112 5-7498,-63 14-843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49.6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0 10213,'-5'11'6321,"-16"24"-4616,-7 12-1808,19-32 171,2 0 0,0 1 0,1-1-1,0 1 1,-3 19 0,8-33-92,0 0 0,1 1-1,0-1 1,-1 1 0,1-1 0,0 1-1,0-1 1,0 1 0,0-1 0,1 1 0,-1-1-1,1 1 1,-1-1 0,1 1 0,0-1 0,0 0-1,0 0 1,0 1 0,1-1 0,-1 0-1,0 0 1,1 0 0,0 0 0,-1 0 0,1-1-1,0 1 1,0 0 0,0-1 0,0 1 0,0-1-1,0 0 1,0 0 0,1 0 0,-1 0-1,0 0 1,1 0 0,-1-1 0,1 1 0,-1-1-1,1 1 1,-1-1 0,1 0 0,-1 0 0,5-1-1,40-5-2062,-2-12-4358,-11 2-2460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10.4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35 9444,'-1'-15'2275,"0"-5"958,-1 37-2068,-7 143 229,1-37-1086,15 244 1,-4-341-474,1 0 0,8 26 0,10-1-2121,-20-48 1675,0 0-1,0 0 1,0 0-1,1-1 1,-1 1-1,1 0 1,0-1-1,0 0 1,0 0-1,0 0 1,4 2-1,13 2-7381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49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375 98 10261,'-1'-5'268,"0"1"0,0-1 0,0 1 0,0 0 0,0-1 1,-1 1-1,0 0 0,0 0 0,0 0 0,-1 0 0,1 0 0,-1 1 1,0-1-1,0 1 0,0-1 0,0 1 0,-7-4 0,5 4-179,0 0 1,-1 0-1,0 1 0,1-1 0,-1 1 0,0 1 0,0-1 0,0 1 0,-1 0 1,1 0-1,-10 1 0,3 0-102,1 1 0,-1 1 1,1 0-1,0 1 0,0 0 0,0 0 1,0 1-1,1 1 0,-1 0 1,1 1-1,0 0 0,-13 10 0,16-8 17,1-1-1,-1 1 1,2 0 0,-1 1-1,1-1 1,0 1-1,1 1 1,0-1-1,1 1 1,0-1 0,0 1-1,1 1 1,0-1-1,1 0 1,0 1-1,-1 15 1,2-14-1,1 0 1,0 0-1,1 0 1,0 0-1,1 0 1,1 0-1,-1-1 0,2 1 1,0-1-1,0 1 1,1-1-1,0 0 1,1-1-1,10 15 0,-15-23-1,0-1 0,0 1 0,0 0 0,0-1 0,0 1 0,1-1 0,-1 1 0,0-1 0,1 0 0,0 1 0,-1-1 0,1 0 0,0 0 0,-1 0 0,1 0 0,0 0 0,0-1 0,0 1 0,0 0 0,0-1 0,0 0 0,0 1 0,0-1 0,0 0 0,0 0 0,0 0-1,0 0 1,0 0 0,0-1 0,-1 1 0,1-1 0,0 1 0,0-1 0,0 0 0,0 1 0,0-1 0,-1 0 0,1 0 0,0 0 0,-1-1 0,1 1 0,0 0 0,-1-1 0,0 1 0,1-1 0,-1 1 0,0-1 0,2-3 0,8-10 13,-2-1 0,0 0 0,0 0 0,7-23 0,-10 23-11,76-198 1256,-83 220-1188,0 0 0,1 0 0,0 1 0,0-1 0,0 0 0,1 0 1,0 0-1,3 9 0,16 59-80,-17-64 60,8 25-68,1 0-1,18 34 1,-23-56-214,0 0-1,0 0 1,2-1-1,-1 0 1,1-1-1,1 0 1,0-1-1,13 11 1,-21-19-5,0-1-1,0 0 1,0 1 0,0-1 0,0 0 0,1 0 0,-1 0 0,0-1 0,0 1-1,1-1 1,-1 1 0,0-1 0,1 0 0,4 1 0,-6-2-70,0 1 1,0 0-1,1 0 1,-1-1-1,0 1 1,0-1-1,0 1 1,0-1-1,0 1 1,0-1-1,0 0 0,0 0 1,0 1-1,0-1 1,-1 0-1,1 0 1,0 0-1,0 0 1,-1 0-1,2-2 1,5-14-5867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50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26 11621,'-14'-9'2610,"2"1"31,3 2-1937,3 3-368,4 3-112,2 2-96,3 1-48,2 0-160,2 3-192,4-2-208,3 2 272,1-1-2401,2-1-2081,1-1-5299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50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4 9236,'4'-1'353,"1"0"0,-1 0 0,1 1 0,-1 0 0,1 0 0,-1 0 0,1 0 0,-1 1 0,1 0 0,-1 0 0,1 0 0,-1 0 0,1 1 0,-1-1 0,0 1 0,0 1 0,0-1 0,4 3 0,-2 0-172,-1 0-1,0 0 1,-1 0 0,1 1 0,-1 0-1,0 0 1,0 0 0,-1 0 0,1 0-1,3 12 1,-1 1-107,-1 0-1,-1 0 1,0 0 0,-2 0-1,0 1 1,-1 0 0,-2 28-1,-3-15 59,0 0-1,-3-1 0,0 1 1,-2-2-1,-23 55 0,26-72-358,0-1 0,-1-1 0,-1 1 0,0-1-1,0 0 1,-1-1 0,-1 0 0,0 0 0,0-1 0,-1 0 0,0-1-1,-1-1 1,0 1 0,0-2 0,-22 10 0,31-15-757,-5 1-395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9:51.0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250 38 7475,'16'2'3970,"16"4"-2591,20 3-1437,4-9 161,0-1 1,0-4 0,91-18-1,9-1 22,-155 24-108,0 0 0,0-1 0,0 1 0,0 0 0,0-1 0,0 1 0,0 0 0,0 0 0,0 0 0,0 0 1,0 0-1,-1 0 0,1 0 0,0 1 0,0-1 0,0 0 0,0 0 0,0 1 0,0-1 0,0 1 0,0-1 0,0 1 0,0-1 1,-1 1-1,1-1 0,0 1 0,0 0 0,-1-1 0,1 1 0,0 0 0,-1 0 0,1 0 0,-1-1 0,1 1 0,0 2 0,-1 1 88,0 0 0,0-1 0,-1 1 0,0 0 0,1 0-1,-1 0 1,-1-1 0,0 5 0,-4 10-36,-20 98 249,4 1-1,6 0 1,5 1-1,6 0 1,12 167-1,-2-206-268,-4 0-1,-3 0 0,-3-1 1,-4 0-1,-22 90 1,-110 313 98,136-471-120,0-1 1,-1 1-1,0-1 1,0 0-1,-1 0 1,-1-1 0,1 0-1,-1 0 1,0-1-1,-1 0 1,0 0-1,0-1 1,0 0 0,-1-1-1,0 0 1,-20 7-1,-3 0-14,0-2 0,0-2 0,-1 0 0,-39 2 0,42-7-762,-50-2 1,7-10-6500,34 1-1799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1:33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0 8596,'-3'37'8391,"-19"138"-8186,-27 66-112,88-380 71,-21 85-125,-2-2 0,12-86-1,-29 114 465,-3 29-75,-2 15-326,-2 18-167,1-12-78,2 1-1,0-1 0,2 1 1,0 0-1,2 0 1,0 26-1,5-39-2133,4-7-4690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1:34.4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80 6467,'2'-14'5742,"4"-5"-3582,-6 18-2125,0 1 0,0-1 1,0 0-1,0 1 0,0-1 0,0 1 1,0-1-1,0 0 0,1 1 1,-1-1-1,0 1 0,0-1 0,1 1 1,-1-1-1,0 1 0,1-1 0,-1 1 1,1-1-1,-1 1 0,0-1 1,1 1-1,-1-1 0,1 1 0,-1 0 1,1-1-1,-1 1 0,1 0 1,0 0-1,-1-1 0,1 1 0,-1 0 1,1 0-1,-1 0 0,1 0 1,0 0-1,-1 0 0,1 0 0,0 0 1,-1 0-1,1 0 0,-1 0 0,1 0 1,0 0-1,-1 0 0,1 0 1,-1 1-1,1-1 0,-1 0 0,2 1 1,-1 3 3,0 0-1,0-1 1,-1 1 0,1 0 0,-1 0 0,0 0 0,0 0 0,0 0 0,0-1 0,-1 1-1,0 0 1,-1 4 0,0 8 16,-5 14 23,1-23 19,-2-20-16,7 7-86,1 0-1,-1-1 1,1 1-1,0 0 1,0 0-1,1 0 1,-1-1 0,1 1-1,1 0 1,2-7-1,-4 10 1,1 0-1,0 0 0,0 0 1,0 1-1,1-1 0,-1 0 1,1 1-1,-1-1 1,1 1-1,0-1 0,0 1 1,0 0-1,0 0 0,0 0 1,1 0-1,-1 0 0,0 0 1,1 1-1,0-1 1,-1 1-1,1-1 0,4 0 1,-7 2 4,1 0 1,-1 0-1,1-1 1,-1 1-1,1 0 1,-1 0-1,1 0 1,-1 0-1,1 0 1,-1 1-1,1-1 1,-1 0 0,1 0-1,-1 0 1,1 0-1,-1 0 1,1 1-1,-1-1 1,1 0-1,-1 0 1,1 1-1,-1-1 1,0 0-1,1 1 1,-1-1-1,0 1 1,1-1-1,-1 0 1,0 1-1,1-1 1,-1 1 0,0-1-1,1 1 1,-1 22 26,-13 18 89,-13-3 229,10-27-773,16-11 348,-1 0 0,1-1 0,-1 1 0,1 0 1,-1-1-1,1 1 0,-1 0 0,1-1 0,-1 1 0,1-1 1,0 1-1,-1-1 0,1 1 0,0 0 0,-1-1 0,1 0 0,0 1 1,-1-1-1,1 1 0,0-1 0,0 1 0,0-1 0,0 1 0,0-1 1,0 0-1,-1 1 0,1-1 0,1 1 0,-1-1 0,0 0 0,0 1 1,0-1-1,0-2-564,0 1 0,0 0 0,1-1 0,-1 1 0,1 0 0,-1-1 0,1 1 1,0 0-1,0 0 0,2-4 0,5-12-6377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1:35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14 7331,'15'-13'7393,"-21"26"-4633,-10 18-2513,6-4 0,0 1-1,-9 52 1,17-71-220,1 0-1,0 0 0,1 0 1,-1 0-1,2 0 1,-1 0-1,1 0 0,1 0 1,-1 0-1,2-1 0,-1 1 1,1 0-1,6 11 1,-9-18-39,1-1 0,0 0 0,-1 1 0,1-1 0,0 0 0,0 0 0,0 0 0,0 1 0,0-1 0,0 0 0,0 0 0,0-1 0,0 1 0,0 0 0,0 0 0,1 0 0,-1-1 0,0 1 0,1-1 0,-1 1 0,0-1 0,1 1 0,-1-1 0,1 0 0,-1 0 0,1 0 0,-1 1 0,0-2 0,1 1 0,-1 0 0,1 0 0,-1 0 0,1-1 0,-1 1 0,0 0 0,1-1 0,-1 0 0,3 0 0,17-20-2267,-7-6-4664,-7 5-2192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1:35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55 6291,'6'-19'4769,"19"-2"-2341,-21 18-2252,1 1 1,-1 0-1,1 0 1,0 1-1,0-1 1,0 1-1,-1 0 1,9 0-1,-17 4-80,1 0 0,0 0 0,-1 1-1,1-1 1,1 1 0,-1 0 0,0-1 0,1 1-1,0 0 1,0 1 0,-2 4 0,1-3-29,1-2-53,0 1 1,1-1 0,0 1-1,0-1 1,0 1 0,0 0 0,1-1-1,-1 1 1,2 7 0,-8-37 262,6 24-280,0-1 0,0 1 0,0-1 0,0 0 1,1 1-1,-1-1 0,1 1 0,-1-1 0,1 0 0,-1 0 0,1 1 0,0-1 0,0 0 0,0 0 1,0 1-1,0-1 0,0 0 0,1 0 0,-1 1 0,1-1 0,-1 0 0,1 1 0,-1-1 0,1 0 1,0 1-1,0-1 0,0 1 0,0-1 0,0 1 0,0 0 0,0-1 0,1 1 0,-1 0 0,3-2 1,0 0-10,0 1-1,0 0 1,1 0 0,-1 0 0,1 1 0,-1 0 0,1 0 0,0 0 0,0 0 0,-1 1-1,1-1 1,8 2 0,-69 15-3040,38-13-1787,2 1-3712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3:13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228 316 6323,'7'-5'676,"0"-1"0,0 0 0,-1 0 0,0 0 0,-1-1 0,1 0 0,-1 0 0,6-13 1,-7 12-433,0 0 1,-1 0 0,0 0 0,-1-1 0,0 1-1,0-1 1,-1 0 0,1-10 0,-2 12-183,0 0 0,0 1 0,-1-1 1,0 0-1,0 1 0,0-1 0,-1 1 1,0 0-1,0-1 0,-1 1 0,0 0 0,0 0 1,0 1-1,-1-1 0,0 1 0,0-1 1,0 1-1,-1 0 0,1 1 0,-1-1 1,-1 1-1,1 0 0,0 0 0,-1 1 1,-9-5-1,10 6-34,0 0 0,0 0 0,-1 0 0,1 1 0,0 0 0,-1 0 1,1 1-1,-1-1 0,1 1 0,-1 1 0,1-1 0,-1 1 0,1-1 0,-1 2 0,1-1 1,0 0-1,0 1 0,0 0 0,-1 1 0,2-1 0,-1 1 0,0 0 0,1 0 0,-1 0 1,1 0-1,0 1 0,0 0 0,0 0 0,-4 6 0,0-1-30,1 0 0,0 1 0,1 0 0,0 0 0,0 1 0,1-1 0,0 1-1,1 0 1,1 1 0,0-1 0,0 1 0,-2 20 0,6-19-2,-1 0-1,2 0 1,-1 1-1,2-1 1,0-1 0,0 1-1,1 0 1,1-1-1,0 0 1,1 0-1,0 0 1,9 12 0,-11-18 5,0 1 0,1-1 0,0 0 1,1 0-1,-1-1 0,1 1 1,0-1-1,0 0 0,1-1 0,-1 1 1,1-2-1,0 1 0,0 0 1,0-1-1,1-1 0,-1 1 0,1-1 1,0 0-1,-1-1 0,1 0 1,11 0-1,-15-1 3,0-1 0,0 1 1,1-1-1,-1 0 1,0-1-1,-1 1 0,1-1 1,0 1-1,0-1 0,0 0 1,-1-1-1,1 1 0,-1 0 1,0-1-1,0 0 0,0 0 1,0 0-1,0 0 0,-1 0 1,1-1-1,-1 1 0,0-1 1,0 0-1,0 1 0,-1-1 1,1 0-1,-1 0 0,1-4 1,4-15 13,-1 0 1,-1 0 0,1-45-1,-3 37-10,1-10 1,1 1 48,-3 30 37,-2 14 69,-32 466 813,34-398-897,3 0 0,3 0-1,26 108 1,-32-141 198,-7-32-971,-8-22-2589,9 0-2224,2-3-4108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3:14.7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455 27 7139,'-2'-27'6638,"-2"45"-3693,-2 46-1904,8 95-244,-2 34-416,-2-162-341,-1 0 0,-2 0 1,-1 0-1,-11 32 0,14-54-27,-1 0 1,0-1-1,0 0 1,-1 0-1,0 0 0,-1-1 1,1 1-1,-1-1 0,-1-1 1,1 1-1,-1-1 0,-1 0 1,1-1-1,-1 1 1,0-2-1,0 1 0,0-1 1,-16 6-1,10-6-63,1 0 0,-1 0 1,0-2-1,1 0 0,-1 0 0,-1-1 0,1-1 0,0 0 0,0-1 1,0-1-1,-25-5 0,34 5-155,0 1 0,0-1-1,0 0 1,0-1 0,0 1 0,1-1-1,-1 0 1,1 0 0,0 0 0,0 0 0,-7-8-1,8 7-519,1 1 0,-1-1 0,1 1 0,0-1 0,0 0 0,0 0 0,0 0-1,1 0 1,-2-7 0,0-24-8343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3:15.0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72 9108,'7'-9'2133,"-6"7"-1895,0 0-1,0 0 0,0 0 1,0 0-1,0 1 1,1-1-1,-1 0 0,0 1 1,1-1-1,0 1 0,-1-1 1,1 1-1,0 0 1,0 0-1,0 0 0,0 0 1,-1 0-1,1 0 0,1 0 1,-1 1-1,2-1 1,-4 1-185,1 1 0,-1 0 0,1-1 0,-1 1 0,0 0 0,1-1 0,-1 1 0,0 0 0,0-1 0,1 1 0,-1 0 0,0 0 0,0-1 0,0 1 0,0 0 0,0 0 0,0-1 0,0 1 0,0 0 0,0 0 0,-1-1 1,1 1-1,0 0 0,-1 1 0,-6 25 255,4-19-115,3-6-158,0 1 1,-1 0-1,1-1 1,-1 1-1,0-1 1,0 1-1,0-1 0,0 0 1,0 1-1,-3 3 1,-4-8 127,-3-15-244,9 14-138,1-1 0,-1 1 0,1-1-1,0 0 1,0 0 0,0 0 0,0 1 0,1-1 0,-1 0-1,1-8 1,11-20-7126,0 15-1646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50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21 292 7091,'-8'-52'3109,"4"31"-1777,0 0 1,2 0-1,1-33 1,0 53-1314,1 1 0,0-1-1,0 1 1,0-1 0,0 1 0,0-1 0,0 1 0,0-1 0,0 1 0,0 0-1,0-1 1,0 1 0,0-1 0,1 1 0,-1-1 0,0 1 0,0-1 0,0 1-1,1-1 1,-1 1 0,0 0 0,0-1 0,1 1 0,-1-1 0,0 1 0,1 0 0,-1-1-1,1 1 1,-1 0 0,0 0 0,1-1 0,-1 1 0,1 0 0,-1 0 0,1-1-1,-1 1 1,1 0 0,15 13 174,9 27-161,-10-4 12,-1 0 0,12 56 1,1 4 104,-34-118 110,1-1 0,1 0 0,1 0-1,1-1 1,0-34 0,3 42-268,1 0 1,1-1-1,0 1 1,1 0-1,1 0 1,1 1-1,0-1 1,0 1-1,9-16 1,-11 26-37,0 0 0,0 0 0,0 1 0,0-1 0,1 0 0,0 1 0,0 0 0,0 0 0,0 0 0,1 1 0,-1-1 0,1 1 0,0 0 0,0 1 0,0-1 0,0 1 0,6-2 0,-3 2-93,-1 1 1,1 0 0,-1 0-1,1 1 1,0 0 0,-1 0-1,1 1 1,-1 0-1,1 1 1,-1-1 0,10 4-1,9 6-1051,0 1 0,-1 0 0,-1 2-1,0 1 1,36 29 0,-24-16-2274,1 1-1686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3:15.5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65 8116,'11'-7'1278,"-5"3"-685,1 0 0,-1-1 0,1 0-1,-1 0 1,-1 0 0,1 0 0,-1-1 0,9-13-1,-26 24 500,-5 7-914,3 3-87,2 0-1,0 2 0,1-1 1,0 1-1,1 1 0,1 0 1,1 0-1,1 1 0,0 0 1,-6 32-1,6-17 12,2 1 0,1 1 0,2-1 0,1 0 0,4 42 0,1-47-43,1 0 0,2 0 0,0 0 0,23 53 0,-22-64-270,0-1-1,2 0 1,0 0-1,1-1 1,1 0-1,1-1 1,0-1-1,18 17 1,-27-28-546,0-1 0,1 1 1,-1-1-1,1 0 1,-1 0-1,1 0 0,0-1 1,0 0-1,11 3 1,15-3-7659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3:16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 8836,'-1'0'181,"1"0"0,-1 0 0,0 0 0,0 0 0,1 0 0,-1 0 0,0 0 0,0 0 0,1 1 0,-1-1 0,0 0 0,1 0 0,-1 1 0,0-1 0,1 0 0,-1 1 0,0-1 0,1 1 0,-1-1 0,1 1 0,-1-1 0,1 1 0,-1-1 0,1 1 0,-1 0-1,1-1 1,-1 1 0,1 0 0,-1 0 0,16 13 1259,35 5-1119,-21-14-108,0-1 0,1-1 1,-1-2-1,37-2 0,60 3-52,-125-2-158,0 0-1,-1 0 1,1 0-1,-1-1 1,1 1-1,0 0 0,-1 0 1,1 0-1,0 0 1,-1 1-1,1-1 1,0 0-1,-1 0 1,1 0-1,-1 0 1,1 1-1,-1-1 1,1 0-1,0 0 1,-1 1-1,1-1 0,-1 1 1,1-1-1,-1 0 1,1 1-1,-1-1 1,0 1-1,1-1 1,-1 1-1,1-1 1,-1 1-1,0-1 1,0 1-1,1 0 1,-1-1-1,0 1 0,0-1 1,0 1-1,1 0 1,-1-1-1,0 1 1,0 0-1,0-1 1,0 1-1,0-1 1,0 1-1,-1 0 1,1-1-1,0 1 0,0 0 1,0-1-1,0 1 1,-1-1-1,1 1 1,0-1-1,-1 1 1,1 0-1,0-1 1,-1 0-1,1 1 1,-1-1-1,1 1 1,-1-1-1,1 1 0,-1-1 1,1 0-1,-1 1 1,0-1-1,-45 37 195,38-31-164,-22 16 44,5-4 9,-37 34 0,56-47-68,1 0 0,0 1 0,0-1 1,1 1-1,0 0 0,0 1 0,0-1 1,1 1-1,0 0 0,0 0 0,0 0 1,-1 8-1,4-12-10,0-1 1,0 0-1,0 1 1,0-1-1,0 0 1,1 1-1,-1-1 0,1 0 1,-1 1-1,1-1 1,0 0-1,0 0 1,0 0-1,0 0 1,1 0-1,-1 0 0,0 0 1,1 0-1,-1 0 1,1-1-1,0 1 1,0-1-1,-1 1 0,1-1 1,0 0-1,0 1 1,0-1-1,5 1 1,5 4 40,0-2 1,1 1-1,23 4 1,-29-8-34,27 6-124,1-3 1,-1 0-1,1-2 1,0-2-1,0-1 1,62-10 0,-79 5-971,1 2-6769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3:16.4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466 5 9332,'-4'-4'9649,"-1"21"-9010,4 92-447,3-79-159,-2 0 0,-1 0 0,-2 0 0,-9 46 0,10-68-20,0 0-1,-1 0 0,0-1 0,-1 1 1,0-1-1,0 0 0,0 0 0,-1 0 1,0 0-1,0-1 0,-1 0 0,1 0 0,-2 0 1,1-1-1,0 0 0,-1 0 0,0-1 1,0 0-1,0 0 0,-1 0 0,-9 2 1,-1 1-6,0-2 0,0 0 0,-1-1 1,1-1-1,-1 0 0,-34-1 0,45-2-330,0-1 0,-1 0 0,1-1-1,0 0 1,0 0 0,0-1 0,-12-5 0,14 5-402,1 0 1,-1-1-1,1 1 1,0-1-1,1 0 1,-1-1-1,1 1 1,-1-1-1,1 0 1,1 0-1,-5-6 0,-10-26-8276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3:16.7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20 11269,'-3'-6'2561,"0"-1"81,0 2-1858,0 4-288,1 1-128,1 0-64,-2 1-224,0 2-368,1 3-176,2 0-2225,5 0-2161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3:17.1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0 10197,'8'3'498,"0"-1"0,0 1 0,-1 0 0,1 0 0,-1 1 0,1 0 1,-1 0-1,0 1 0,0 0 0,10 10 0,-7-4-178,-1-1 0,0 1-1,-1 1 1,0 0 0,11 22 0,-3 2-12,-3 0 0,-1 1 0,13 64 0,-18-66-180,-2-1 0,0 1 1,-3 0-1,-1 0 0,-1 1 0,-8 50 0,3-60-96,-1 0 1,-1 0-1,-2-1 1,0 0 0,-1 0-1,-2-1 1,-1 0-1,0-1 1,-20 24-1,3-8-647,-2-2-1,-49 44 0,-28 9-7224,40-41-2506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3:24.5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10250 255 7459,'-23'13'4195,"-1"-1"-3958,-18 20 838,12-8-301,-53 32 1,70-50-708,0 1 1,0-2 0,0 0 0,0 0-1,-1-1 1,0-1 0,0 0 0,-14 0-1,-92 4 75,0-6-1,1-5 0,-1-5 1,-144-31-1,-1183-212-250,1256 227 100,-363 0 0,470 28 13,-1 3 0,2 4 0,-1 4 0,2 4 0,0 3 1,-144 58-1,162-52-3,2 0 11,-75 42-1,121-60-10,1 2 0,-1-1 0,2 2 0,0 0 0,0 1 0,1 0 0,0 1 0,1 0 0,-14 23 0,22-29 2,-1 0-1,2 0 0,-1 0 0,1 0 1,1 0-1,-1 1 0,1-1 1,1 1-1,0 0 0,0-1 1,0 1-1,1 0 0,1 0 1,1 9-1,-4-22 5,0-1-1,-1 1 1,1 0-1,-1 0 1,0 0-1,0 0 1,0 1 0,0-1-1,-1 1 1,1 0-1,-1 0 1,0 0 0,-6-4-1,-63-33-84,68 37 80,-49-22-18,-2 3 0,0 2 0,-85-18-1,-182-19 17,244 45-2,-230-25 44,-517 6-1,215 52 13,-7 0-17,394-17-34,-161-1-4,206-6 9,-264-13 51,-143-45 126,447 38-160,2-5 1,-159-55-1,284 79-50,-33-11-313,-80-39 0,95 33-1921,30 21 1958,-1-1 0,0 0 0,0 0 0,1 0 0,-1 0 0,1-1 0,-1 1 0,1 0 0,-1 0 0,1 0 0,0 0 0,-1-1 0,1 1 0,0 0 0,0-3 0,6-18-8162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3:58.1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538 0 7780,'42'0'4269,"-34"3"-2028,-30 4-1289,-445 61-131,462-67-820,-1-1 33,-1 1 0,0 0 0,0 0 0,1 0 0,-1 1-1,-11 5 1,16-6-25,1 0-1,-1 0 0,1 0 1,-1 0-1,1 1 0,0-1 1,0 0-1,0 1 0,0-1 1,0 1-1,0 0 0,0-1 1,0 1-1,0 0 0,1-1 1,-1 1-1,1 0 0,-1 0 1,1 0-1,0-1 0,-1 1 1,1 0-1,0 0 1,0 0-1,1 0 0,-1 0 1,0-1-1,1 1 0,0 2 1,14 72 88,-7-44-15,-1 1 1,-2 0-1,-2 0 1,0 0-1,-5 61 1,-2-73 10,0-1 0,-1 1 0,-2-2 0,-11 27 0,1-1 141,16-43-227,1-1 0,0 1 0,0 0 1,0-1-1,0 1 0,0 0 0,0-1 1,0 1-1,1 0 0,-1-1 0,0 1 0,1 0 1,0-1-1,-1 1 0,1-1 0,0 1 0,0-1 1,0 1-1,0-1 0,0 0 0,0 1 0,0-1 1,0 0-1,0 0 0,1 0 0,-1 0 1,0 0-1,1 0 0,-1 0 0,1 0 0,-1 0 1,1-1-1,0 1 0,2 0 0,57 17 98,3-9-227,0-2-1,0-4 0,0-2 0,115-14 1,-130 3-500,-29-4-1528,-19 13 1846,0 0 1,-1 1-1,0-1 1,1 0 0,-1 0-1,1 0 1,-1 0-1,0 0 1,0 0 0,1 0-1,-1 0 1,0 0-1,0 0 1,0 0 0,0 0-1,0 0 1,0 0-1,-1 0 1,1 0 0,0 0-1,-1-1 1,-8-13-7821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3:58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1 111 8804,'0'-3'1985,"1"0"32,5-1-1089,3-1-624,7-1-15,3-1 31,7-1 48,1 0 16,7 1-16,4 1-64,4 1-48,7-1-47,1 2-65,3 1-272,-2-1-225,-4-3-2016,-4-5-2001,-14 0-5074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00.0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91 221 7251,'8'-9'870,"-2"0"0,1 0 0,-1-1-1,0 0 1,-1 0 0,0 0 0,-1 0 0,7-22-1,-10 29-795,-1-1 0,1 1 0,0 0-1,-1 0 1,0-1 0,1 1 0,-1 0 0,-1-1-1,1 1 1,0 0 0,-1-1 0,0 1-1,1 0 1,-1 0 0,-1-1 0,1 1-1,0 0 1,-1 0 0,0 0 0,1 1 0,-1-1-1,0 0 1,0 1 0,-1-1 0,1 1-1,-1 0 1,1-1 0,-1 1 0,0 0 0,1 1-1,-1-1 1,0 0 0,0 1 0,-6-2-1,7 2-62,-1-1-1,1 1 0,-1 0 0,1 0 0,-1 1 0,0-1 0,0 0 0,1 1 0,-1 0 0,0 0 1,0-1-1,1 2 0,-1-1 0,0 0 0,0 0 0,1 1 0,-1 0 0,0-1 0,1 1 0,-1 0 0,1 0 1,-1 1-1,1-1 0,-1 0 0,1 1 0,0 0 0,0-1 0,-1 1 0,1 0 0,0 0 0,1 0 1,-1 0-1,0 1 0,1-1 0,-1 0 0,1 1 0,0-1 0,0 1 0,0-1 0,0 1 0,-1 4 1,1 0-18,0-1 0,0 0 0,0 0 0,1 1 0,0-1 0,0 0 0,1 0 0,0 1 0,0-1 0,0 0 0,1 0 0,0 0 0,0 0 0,1 0 0,-1-1 0,1 1 0,8 9 0,-7-9 5,1-1 0,0 0 1,1 0-1,-1 0 0,1-1 0,0 0 0,0 0 0,0-1 0,1 1 1,-1-1-1,13 3 0,-16-5 5,-1 0 0,1-1 0,-1 1 0,1-1-1,-1 0 1,1 0 0,-1 0 0,1 0 0,-1 0 0,1-1 0,-1 1 0,1-1 0,-1 1 0,1-1 0,-1 0 0,0 0-1,1 0 1,-1 0 0,0-1 0,0 1 0,0 0 0,0-1 0,0 0 0,0 1 0,0-1 0,-1 0 0,1 0 0,0 0-1,-1 0 1,0 0 0,1 0 0,-1-1 0,0 1 0,0 0 0,1-6 0,1-2 35,-1 0 0,0-1 0,-1 0 0,0 1 0,-1-1 0,0 0-1,0 1 1,-1-1 0,-4-15 0,-1-40 775,1 155-435,1-53-283,3 59 1,5-38-1,19 346 703,-21-363-747,0-25-26,-1 1 0,-1-1 0,0 0 0,-1 0 0,-1 1 0,0-1 0,-6 17 0,10-71-10654,5 17 326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00.7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479 62 6915,'-1'-61'11219,"4"126"-10108,15 86 1,4 48-1028,-22-193-73,0 0 0,0 1 0,0-1 0,-1 0 0,0 0 0,0 0 0,0 0 0,-1 0 0,0 0 0,0 0 0,-1-1 0,0 1 0,0-1 0,0 1 0,0-1 0,-1 0 0,0 0-1,0-1 1,-6 7 0,0-5 9,1 1-1,-1-1 1,0-1-1,-1 0 1,0 0-1,1-1 1,-1 0-1,-1-1 0,-15 3 1,0-1-49,-1-1 1,1-1-1,0-1 1,-28-3-1,43 1-142,0-1 0,0-1 0,0 0 0,0-1 0,0 0 0,1-1 0,-1 0 0,1 0-1,0-2 1,0 1 0,-14-11 0,22 14-88,0-1 0,0 1-1,0-1 1,1 0 0,-1 0-1,1 0 1,0 0 0,-1 0-1,2 0 1,-1-1 0,0 1 0,-1-6-1,2 6-435,0-1 0,0 1-1,1-1 1,0 0 0,-1 1 0,1-1-1,0 0 1,1-4 0,7-24-8320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50.4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936 201 7828,'1'-1'233,"1"0"0,-1-1 0,0 0 1,1 1-1,-1-1 0,0 1 0,0-1 1,0 0-1,-1 0 0,1 0 0,0 0 1,-1 0-1,1 1 0,-1-1 0,1 0 1,-1 0-1,0 0 0,0 0 1,0 0-1,0 0 0,0 0 0,-1 0 1,1 0-1,0 0 0,-1 0 0,0 0 1,1 0-1,-1 0 0,0 0 0,0 1 1,-1-3-1,-4-7 89,1 1 0,-1 0 1,-15-18-1,14 20-247,-1 0 1,0 1-1,-1 0 0,0 1 1,0 0-1,0 0 1,0 1-1,-1 0 0,0 1 1,0 0-1,-1 0 1,1 1-1,-1 1 0,1 0 1,-1 0-1,-19 0 0,23 1-73,1 1 0,0 0-1,-1 0 1,1 1-1,0 0 1,-1 0-1,1 0 1,0 1 0,0 0-1,0 0 1,0 1-1,0-1 1,1 1-1,-1 1 1,1-1 0,0 1-1,0 0 1,0 0-1,0 0 1,1 1-1,-1-1 1,1 1 0,0 0-1,1 0 1,-1 1-1,1-1 1,0 1-1,1 0 1,-4 11 0,4-9-10,1 1 1,1-1 0,-1 1 0,1 0-1,1-1 1,0 1 0,0-1 0,1 1-1,0-1 1,0 1 0,1-1 0,0 0 0,0 0-1,1 0 1,0-1 0,0 1 0,1-1-1,8 10 1,-6-8-76,0 0-1,0-1 0,1 0 1,0 0-1,1-1 1,-1 1-1,1-2 1,1 0-1,-1 0 1,1 0-1,0-1 0,1-1 1,18 6-1,-25-9 54,-1 0-1,1 0 0,-1-1 0,1 0 1,0 0-1,-1 0 0,1 0 0,-1 0 1,1-1-1,-1 1 0,1-1 0,-1 0 1,1 0-1,-1-1 0,0 1 0,1-1 1,-1 1-1,0-1 0,0 0 0,4-4 1,-3 2 34,0-1 0,0 1 0,-1-1 0,0 0 0,0 0 0,0 0 0,0-1 0,-1 1 0,0-1 0,0 1 0,1-10 0,1-4 195,-2-1 0,0 1 1,-1-1-1,-1 0 0,-1 0 1,-5-28-1,-8-26 1135,35 124-1179,-13-23-137,-1 1 0,-1 0-1,-2 0 1,-1 0 0,-1 0 0,-1 0 0,-1 1 0,-2-1 0,-8 44 0,6-52-4,-1-1 0,-1-1 0,0 1-1,-2-1 1,0 0 0,-1-1 0,-1 1 0,0-2 0,-1 0-1,-1 0 1,-1-1 0,0 0 0,-1-1 0,-25 19-1,17-18 19,0 0 0,-1-2-1,0-1 1,-1-1-1,-1-1 1,0-1-1,0-1 1,0-1 0,-1-1-1,0-2 1,-51 3-1,56-6-146,1-1 0,-1-1-1,0-1 1,1-1-1,0-1 1,0-1 0,0 0-1,0-2 1,1 0-1,0-1 1,0-1 0,1 0-1,0-2 1,1 0 0,-29-25-1,41 32-524,2 0 1,-1 0-1,0 0 0,1-1 1,0 1-1,0-1 0,0 0 1,0 0-1,1 0 0,0 0 1,0 0-1,-2-11 0,0-26-8836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01.1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7972,'27'-11'6608,"-25"10"-6416,0 1 1,0-1 0,1 1 0,-1 0-1,0 0 1,1 0 0,-1 0 0,1 0 0,-1 0-1,0 1 1,1-1 0,-1 1 0,0-1 0,0 1-1,4 1 1,-28-5 395,19 3-819,-1 0 0,1 0 0,0 0 1,0 0-1,0-1 0,0 0 0,0 0 0,0 1 0,-3-3 0,5 1-1834,1 1 1877,0 1 0,0 0 1,0 0-1,0-1 0,0 1 0,0 0 1,0 0-1,0 0 0,0-1 0,0 1 0,0 0 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03.0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308 61 8372,'0'0'143,"1"-1"0,0 1 0,-1 0 0,1 0 0,0-1 0,-1 1 0,1 0 0,-1-1 0,1 1 0,-1 0 0,1-1 0,-1 1 0,1-1 0,-1 1 0,1-1 0,-1 1 0,0-1 0,1 1 0,-1-1 0,0 1 0,1-1 0,-1 0 0,0 1 0,0-1 0,0 1 0,1-1 0,-1 0 0,0 1 0,0-1 0,0 0 0,0 1 0,0-2 0,-17-14 1240,-32-4-1120,27 17-181,0 0 0,0 2 0,0 0-1,-35 4 1,-9 0 27,64-3-109,1 1 0,0-1-1,0 0 1,-1 1 0,1-1 0,0 1 0,-1 0-1,1-1 1,0 1 0,0 0 0,0 0 0,0 0-1,0-1 1,0 1 0,0 0 0,0 0 0,0 1 0,0-1-1,1 0 1,-1 0 0,0 0 0,1 0 0,-1 1-1,1-1 1,-1 0 0,1 1 0,0-1 0,-1 0-1,1 1 1,0-1 0,0 1 0,0-1 0,0 3-1,3 59 1,-2-46 7,16 180 338,-7-97 83,-3 129 0,-32 39 91,-3 54-214,28-281-282,1 1 0,2-1 0,2 0 1,2 0-1,20 67 0,-24-98-7,1 0 1,-1-1 0,2 1 0,-1-1-1,1 0 1,1-1 0,0 1 0,0-1-1,0 0 1,1-1 0,0 0 0,16 13-1,-16-16-16,0 0 0,-1-1-1,1 0 1,0 0-1,1 0 1,-1-1 0,0 0-1,1-1 1,-1 0-1,1 0 1,0 0 0,-1-1-1,1 0 1,0 0 0,-1-1-1,1 0 1,12-4-1,50-21-859,-26 4-2828,-21 10-842,3-1-4005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03.9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87 7523,'-9'-86'10058,"-6"238"-7700,9-105-2225,1 1 0,2 51 0,3-85-270,1 1 0,1-1 0,1 0 0,0 0 0,0 0 0,2 0 0,-1 0 0,2-1 0,0 0 0,0 0 0,11 15 0,-12-22-113,-1 0 0,1-1 0,0 1 0,1-1 0,-1 0 1,1-1-1,7 5 0,28 8-7780,-19-13-619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04.3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91 9492,'4'-7'450,"0"1"-1,1-1 0,0 1 1,0 1-1,0-1 0,1 1 1,0 0-1,0 0 0,0 0 1,1 1-1,-1 0 0,1 0 1,0 1-1,10-4 0,-12 5-406,1 0-1,-1 0 1,1 1-1,-1 0 1,1 0-1,-1 0 1,1 0-1,0 1 1,0 0-1,-1 0 1,1 1-1,0-1 1,-1 1-1,1 1 1,-1-1 0,1 1-1,-1 0 1,0 0-1,1 0 1,5 4-1,-10-5-36,1 0-1,0 1 0,-1-1 1,0 0-1,1 1 1,-1-1-1,0 1 1,0 0-1,0-1 0,0 1 1,0 0-1,0-1 1,0 1-1,0 0 0,-1 0 1,1 0-1,-1 0 1,1 0-1,-1 0 1,0 0-1,0 3 0,0-1 6,-1 0-1,0 1 0,0-1 1,0 0-1,0 0 0,-1 0 1,0 0-1,0 0 0,-3 5 1,-4 4 21,0-1 1,0 0 0,-1-1 0,-21 18 0,22-22-16,0 0 0,-1-1 0,0 0 0,-1 0 0,1-1 0,-1 0 0,-19 5 0,27-9-48,-1 0 0,1 0 1,-1 0-1,1 0 1,-1-1-1,0 1 0,1-1 1,-1 0-1,0 0 0,1-1 1,-1 1-1,0-1 1,1 0-1,-1 0 0,1 0 1,-1 0-1,1 0 0,-1-1 1,1 1-1,0-1 1,0 0-1,0 0 0,0-1 1,0 1-1,0 0 1,1-1-1,-1 0 0,-2-3 1,4 5-28,1 0 0,-1-1 1,1 1-1,-1 0 1,1-1-1,-1 1 0,1 0 1,0-1-1,0 1 0,0-1 1,0 1-1,0 0 1,0-1-1,0 1 0,0 0 1,0-1-1,1 1 0,-1-1 1,0 1-1,1 0 1,-1 0-1,1-1 0,0 1 1,-1 0-1,1 0 0,0 0 1,0-1-1,0 1 1,0 0-1,0 0 0,0 0 1,0 1-1,0-1 0,0 0 1,0 0-1,0 1 1,2-2-1,5-2-719,0-1 0,-1 1 0,1 1 0,14-5 0,14-1-3324,6 0-2467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04.6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587 86 9076,'-1'-4'410,"0"1"-1,-1-1 0,1 0 1,-1 1-1,1-1 1,-1 1-1,0 0 0,0-1 1,-1 1-1,1 0 1,0 0-1,-5-4 1,2 3-172,0 1 0,0-1 0,0 1 0,-1 0 0,1 0 0,-1 0 0,-9-3 0,9 4-170,1 0 0,-1 1 1,0 0-1,0 0 0,0 0 0,0 1 0,0-1 1,0 2-1,0-1 0,0 0 0,0 1 0,0 0 1,1 1-1,-1-1 0,0 1 0,1 0 0,-10 5 1,13-6-65,1 1 1,-1-1-1,0 0 0,0 1 1,1-1-1,-1 1 1,1 0-1,-1-1 0,1 1 1,0 0-1,-1 0 1,1 0-1,0 0 0,0 0 1,1 0-1,-1 0 1,0 0-1,1 1 0,-1-1 1,1 0-1,-1 3 1,2 0-6,-1-1 1,1 1 0,0-1 0,0 0 0,0 1 0,0-1-1,1 0 1,-1 0 0,1 0 0,3 5 0,2 3-26,1-1 0,0-1 0,1 1 1,0-1-1,0-1 0,14 11 0,-18-16-7,1 0-1,-1-1 0,1 0 0,-1 0 0,1-1 1,0 1-1,0-1 0,1 0 0,-1-1 0,9 2 1,-14-3 26,1 0 0,0 0 1,-1 0-1,1 0 1,0 0-1,0 0 0,-1 0 1,1-1-1,0 1 1,-1-1-1,1 1 1,-1-1-1,1 0 0,0 1 1,-1-1-1,0 0 1,1 0-1,-1 0 0,1 0 1,-1-1-1,0 1 1,0 0-1,0 0 1,0-1-1,0 1 0,0 0 1,0-1-1,0 1 1,0-1-1,-1 0 0,1 1 1,-1-1-1,1 0 1,-1 1-1,1-1 1,-1 0-1,0 1 0,0-1 1,0 0-1,0 1 1,-1-4-1,-10-140 1528,25 227-1060,-1-8-346,-7-17 90,-3 1 1,-4 63-1,0-100-126,-1 0 0,-1 0-1,-1 0 1,-1-1 0,-1 1-1,-1-1 1,0-1 0,-2 1 0,-11 20-1,13-31-54,0-1 0,0 1 0,-1-1 0,0 0 0,0-1 0,-1 0 0,0 0 0,0-1 0,0 0 0,-1-1 0,0 0 0,0 0 0,0-1 0,-1 0 0,0-1 0,1-1 0,-1 1 0,0-2 0,0 1 0,-14-1 0,5-1-82,0 0 1,1-1-1,0-1 0,-1-1 1,1-1-1,0-1 0,0 0 1,1-1-1,0-1 0,-32-17 1,44 20-111,0 0 1,0 0-1,1 0 1,0 0-1,-1-1 1,1 0-1,1 0 1,-1-1-1,1 1 1,0-1-1,0 0 1,-3-6-1,5 6-723,-1 0 0,1-1 0,0 1 0,1 0 0,0-1 0,0 0 0,0 1 0,1-8 0,2-28-9063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05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154 267 5987,'8'-6'582,"0"0"-1,-1-1 1,0 1 0,0-1 0,-1-1 0,0 1-1,0-1 1,0-1 0,-1 1 0,-1 0 0,1-1 0,-1 0-1,3-13 1,-6 17-498,0 1 0,0-1-1,0 1 1,-1-1 0,0 0-1,0 0 1,0 1 0,-1-1-1,1 0 1,-1 1 0,0-1-1,-1 1 1,1-1 0,-1 1-1,0-1 1,0 1 0,0 0-1,0 0 1,-1 0 0,0 0-1,0 1 1,0-1 0,0 1-1,0-1 1,-1 1 0,0 0-1,1 0 1,-1 1 0,-7-4-1,7 3-49,1 1 1,-1-1-1,0 1 0,0 0 0,0 0 0,-1 1 1,1-1-1,0 1 0,0 0 0,-1 0 0,1 0 1,-1 1-1,1 0 0,-1-1 0,1 2 0,-1-1 1,1 0-1,-1 1 0,1 0 0,0 0 0,-1 0 1,1 1-1,0-1 0,0 1 0,0 0 0,0 0 0,0 0 1,0 1-1,1 0 0,-1-1 0,1 1 0,0 0 1,0 1-1,-5 5 0,3-2-31,1 0 1,-1 1-1,1 0 0,1-1 1,-1 2-1,2-1 0,-1 0 1,1 1-1,0-1 0,1 1 1,-1-1-1,2 1 0,-1 0 1,1-1-1,1 1 0,0 0 1,2 10-1,0-7-6,1 0 0,0 0 0,1 0-1,1 0 1,0-1 0,0 0 0,11 14 0,-13-19-2,1 0 0,-1-1 0,1 0 0,0 1 0,1-2 1,-1 1-1,1-1 0,0 1 0,0-2 0,0 1 0,1-1 0,-1 0 0,1 0 0,10 3 0,-15-6 5,0 0 0,0 0 0,0 0 0,0 0-1,-1 0 1,1 0 0,0-1 0,0 1 0,0-1 0,0 1 0,0-1 0,0 0-1,-1 1 1,1-1 0,0 0 0,0 0 0,-1 0 0,1-1 0,-1 1 0,1 0-1,-1-1 1,0 1 0,1 0 0,-1-1 0,0 0 0,0 1 0,0-1 0,0 0-1,0 1 1,-1-1 0,1 0 0,0 0 0,-1 0 0,1 0 0,-1 0 0,0 0-1,1-3 1,1-10 21,0 0-1,-1-1 1,-2-24-1,1 31-14,-2-13 100,2 1 1,0-1-1,2 0 0,0 0 1,2 0-1,11-41 0,-17 74 5,1-1-1,0 1 0,1-1 1,2 19-1,-1 8 67,11 434 905,-5-304-961,-8-55-2570,13-136-15645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05.8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361 43 9508,'-18'-42'8364,"19"48"-8182,0 0 0,0 0 0,-1 0 0,0 0-1,-1 11 1,1 10-27,2 8 59,-1-1 0,-2 1 1,-6 39-1,4-57-146,-1 1 0,-1-1 0,0 0 0,-1-1 0,-1 1 1,-1-1-1,0 0 0,-12 15 0,2-4 69,-1-1 0,-26 27 0,40-48-118,0 0 0,1 0 0,-1 0-1,-1-1 1,1 0 0,-1 0 0,0 0 0,0-1 0,0 1-1,0-2 1,0 1 0,-1-1 0,1 0 0,-1 0-1,0 0 1,1-1 0,-9 0 0,12-1-72,0 0-1,-1 0 1,1 0 0,0-1 0,0 1-1,0-1 1,0 0 0,0 0 0,0 0 0,0-1-1,0 1 1,0-1 0,0 0 0,1 1-1,-1-1 1,1 0 0,-1 0 0,1-1 0,0 1-1,0 0 1,0-1 0,0 0 0,0 1 0,1-1-1,-1 0 1,1 0 0,-1 0 0,1 0-1,-1-4 1,1 1-421,0 1-1,0-1 0,1 0 0,0 0 1,0 1-1,1-10 0,13-36-6552,3 10-2348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06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75 12054,'-5'-9'5666,"4"6"-4769,1 0-241,0 1-48,0 1 224,0-1-591,1 1-113,-1-2-256,0 0-305,0-2-399,3-2-2193,3-4-17,2-3-1936,1 4-3650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06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61 6771,'4'-3'493,"4"-2"488,-1 0 1,0-1-1,-1 1 1,1-2 0,-1 1-1,0-1 1,7-9-1,-23 21 1619,-4 12-2425,0 10-101,1 0 0,1 1 0,2 1 0,1 0 0,1 0 0,2 1 0,0 0 0,3 0 0,0 0-1,2 1 1,1-1 0,1 1 0,2-1 0,1 0 0,1 0 0,2 0 0,14 40 0,-17-61-360,0 1-1,0-1 1,1 0-1,1 0 1,-1-1 0,12 14-1,14-1-8003,-16-15-621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06.9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9140,'36'2'5122,"24"7"-3777,16 1-1324,-62-8 4,21 0 33,0 1 1,-1 2 0,0 1-1,48 16 1,-81-22-51,-1 0-1,1 1 1,-1-1-1,1 0 1,0 0-1,-1 1 1,1-1 0,-1 0-1,0 1 1,1-1-1,-1 0 1,1 1-1,-1-1 1,1 1 0,-1-1-1,0 1 1,1-1-1,-1 1 1,0-1-1,0 1 1,1-1 0,-1 1-1,0-1 1,0 1-1,0-1 1,0 1-1,1 0 1,-1-1 0,0 1-1,0-1 1,0 1-1,-1 0 1,-10 22 248,-32 18 177,37-36-366,-88 86 703,84-80-680,1-1 0,1 1-1,-1 1 1,2 0 0,0 0 0,0 0 0,-6 18-1,12-28-79,0 1 0,1 0 0,-1-1 0,1 1 0,-1 0-1,1 0 1,0-1 0,0 1 0,0 0 0,0 0 0,1-1-1,-1 1 1,1 0 0,-1 0 0,1-1 0,0 1-1,0-1 1,0 1 0,3 3 0,-1-2 2,0-1-1,0 1 1,0-1-1,1 0 1,-1-1-1,1 1 1,-1 0 0,1-1-1,0 0 1,0 0-1,5 2 1,4 0-31,-1 0 0,1-1 0,-1 0 0,1-1 0,0 0 0,0-1 0,20-1 1,-14-2-398,1 0 0,25-8 0,9-10-8024,-34 8-481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51.7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1 256 9812,'1'-54'8775,"1"83"-8537,29 255-140,-29-296-9,3-22-164,2 0 0,11-34 0,-6 36-16,2 1-1,32-54 1,-39 74 74,-1 1 0,2 0 0,-1 1 0,1-1 0,1 2 0,0-1 0,0 1 0,1 0 0,-1 1 1,2 1-1,15-9 0,-24 14 15,1 0 0,-1 0 0,1 0 0,-1 0 0,1 1 0,-1-1-1,1 1 1,-1 0 0,1 0 0,-1 0 0,1 0 0,0 0 0,-1 0 0,1 1 0,-1-1 0,1 1 0,-1 0 0,1 0 0,-1 0 0,0 0 0,0 0 0,1 0 0,-1 1 0,0-1 0,0 1 0,0-1 0,0 1 0,0 0 0,-1 0 0,1 0 0,0 0 0,-1 0 0,1 0 0,-1 0-1,0 1 1,0-1 0,2 5 0,3 10-15,0 1-1,-1-1 0,0 1 0,1 24 0,-1-17 11,19 90-89,-25-126 4,1 0 1,0 0-1,0 0 0,1 0 0,0 0 0,1 1 1,1-1-1,0 0 0,0 1 0,9-19 0,56-105 16,-60 120 44,1-2 22,-5 8 1,0-1 1,0 1 0,1 0 0,0 0-1,1 1 1,0-1 0,0 1 0,1 0-1,-1 1 1,15-11 0,-19 17 9,-1-1 1,1 1-1,-1 0 0,1 0 0,-1-1 1,1 1-1,-1 0 0,1 0 0,-1 1 0,1-1 1,-1 0-1,1 0 0,-1 1 0,1-1 1,-1 1-1,0-1 0,1 1 0,-1 0 1,0 0-1,1-1 0,-1 1 0,0 0 1,0 0-1,0 0 0,0 0 0,0 0 1,0 1-1,0-1 0,0 0 0,0 0 1,0 1-1,-1-1 0,1 0 0,0 3 1,20 50 188,-21-54-189,6 29 118,-1 0 0,-1 1 0,-2-1 0,-1 1 0,-2-1 0,0 1 0,-10 48 0,1 7-276,10-81 67,-1 0 0,1 0 0,0 0 0,0 0-1,1 0 1,-1 0 0,1 0 0,1 5 0,10 6-2296,11-11-3891,-2-6-2084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07.3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322 1 8132,'-6'8'8193,"-1"11"-5528,-3 30-3746,8-35 1962,-13 85-346,12-63-304,-2 1-1,-2-1 1,-16 50-1,20-78-199,0 0 0,0 0-1,-1 0 1,0 0 0,0-1 0,-1 0 0,0 0-1,0 0 1,-1 0 0,0-1 0,0 0 0,-1 0-1,1-1 1,-1 0 0,0 0 0,-1 0 0,1-1-1,-1 0 1,-13 4 0,17-6-112,0-1 0,0 0 0,0 0 1,0-1-1,0 1 0,0-1 0,0 0 0,-1 0 1,1 0-1,0-1 0,0 1 0,0-1 0,0 0 0,0 0 1,0-1-1,0 1 0,-7-4 0,8 3-553,0 0-1,1 0 1,-1-1-1,1 1 0,0 0 1,-1-1-1,1 1 1,0-1-1,0 0 1,1 0-1,-1 0 1,0 0-1,1 0 0,-2-4 1,-2-17-9240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07.7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9460,'0'-13'7124,"0"11"-6788,1 2-256,1 0-32,1 3-176,4-1-192,-1 2-977,2 1-1152,4 1-1841,0 3-4258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08.0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0 10405,'5'6'610,"-1"0"1,1 0 0,-1 0-1,-1 0 1,1 1 0,-1-1-1,0 1 1,0 0 0,-1 0-1,2 10 1,10 78-289,-12-72 293,6 42-202,-4-1-1,-7 127 1,1-167-404,-2-1 1,0 0-1,-2 0 0,0 0 1,-1 0-1,-2-1 0,0-1 1,-1 1-1,-1-1 0,-1-1 1,-23 29-1,29-42-548,-51 57 351,36-47-2820,0-4-3977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08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9508,'19'2'4794,"28"-4"-4541,-11 0-156,172 11 177,-122-2-205,162-10-1,-187-8 484,-63 12-440,1 0 0,-1 1 0,1 0 0,-1-1 0,1 1 0,0 0 0,0 0-1,-1 0 1,1 0 0,0 0 0,1 0 0,-1 0 0,0 0 0,0 4 0,-12 46-139,8-31 165,-10 52 19,2 1-1,4 0 1,3 1-1,4 0 1,7 87-1,44 154 27,-14-119-155,-30-164 14,-2 1 1,-1-1-1,-1 0 0,-2 0 0,-2 0 1,-1 1-1,-16 62 0,17-82-4,-2-1 1,0 0-1,0 0 1,-1-1-1,-1 1 0,0-1 1,-1-1-1,0 1 0,-1-1 1,0-1-1,-1 0 0,0 0 1,0 0-1,-1-2 0,0 1 1,-1-1-1,0-1 1,0 0-1,0-1 0,-1 0 1,-18 5-1,9-5-194,-1-1-1,0 0 1,0-2-1,0-1 1,0-1-1,0 0 1,0-2 0,-1-1-1,1-1 1,-39-10-1,56 11-230,1 1-1,-1-2 0,1 1 0,0-1 1,-1 1-1,1-2 0,0 1 1,-5-5-1,8 6-139,0 0 1,0 0 0,0-1-1,0 1 1,1-1-1,-1 1 1,0-1-1,1 1 1,0-1-1,0 0 1,-1-3-1,-1-23-7666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08.8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345 103 8676,'1'0'190,"0"0"0,0 0 0,0-1 0,0 1 0,0-1 0,0 1 0,0-1 0,0 0 0,0 1 0,0-1 0,0 0 0,0 0 0,-1 1 0,1-1 0,0 0 0,-1 0 0,1 0 0,0 0 0,-1 0 0,1 0 0,-1 0 0,0 0 0,1 0 0,-1 0 0,0 0 0,1-2 0,-2 1-90,1 1-1,-1 0 1,0-1-1,1 1 0,-1 0 1,0-1-1,0 1 1,0 0-1,0 0 0,0 0 1,0 0-1,0 0 0,0 0 1,-1 0-1,1 0 1,-3-1-1,-5-3 43,0 1 0,0 0-1,0 1 1,-20-6 0,2 7-11,0 0 0,0 1 0,-1 2 0,1 1 0,-38 7 0,-15 1-576,145-49-10675,-41 26 5710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09.2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48 8308,'-1'-27'3928,"1"27"-3785,0-1 0,0 0-1,0 0 1,1 0 0,-2 0-1,1 1 1,0-1 0,0 0-1,0 0 1,0 0 0,0 1-1,-1-1 1,1 0 0,0 0 0,0 1-1,-1-1 1,1 0 0,-1 1-1,1-1 1,-1 0 0,1 1-1,-1-1 1,1 1 0,-1-1-1,0 0 1,1 1 0,-2-1-1,0 6-19,1 0-1,0 1 0,1-1 0,-1 1 0,1-1 1,0 1-1,1-1 0,-1 1 0,2 6 0,15 109 38,9 88 877,-10-70-10120,-16-126-468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09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260 58 9588,'-2'-4'294,"0"1"-1,-1-1 1,1 0-1,-1 1 1,0 0-1,0-1 0,0 1 1,0 0-1,0 1 1,-1-1-1,1 1 1,-1-1-1,0 1 0,1 0 1,-1 0-1,-5-1 1,2 1-157,1 0 0,-1 1 0,1 0 0,-1 0 0,1 1 0,-1 0 0,0 0 0,1 0 0,-1 1 0,-7 1 0,8-1-102,0 1 1,-1-1 0,1 1 0,0 0-1,0 1 1,1-1 0,-1 1-1,1 0 1,-1 1 0,1-1 0,0 1-1,0 0 1,0 1 0,1-1 0,-1 1-1,1 0 1,0 0 0,1 0-1,-1 0 1,1 1 0,0-1 0,0 1-1,-2 8 1,3-2-23,0 0-1,1 0 1,1 0-1,0 0 1,1 0 0,0 0-1,0 0 1,1 0-1,1 0 1,0-1 0,1 1-1,0-1 1,1 0-1,0 0 1,1 0 0,0 0-1,0-1 1,1 0-1,14 14 1,-12-13-88,1-1 1,0-1 0,1 1-1,0-2 1,0 1-1,1-2 1,0 1-1,0-2 1,1 1-1,0-2 1,0 0 0,0 0-1,1-1 1,-1-1-1,1 0 1,23 1-1,-35-4 47,1 1 0,-1-1 1,1 0-1,-1 0 0,0 0 0,1 0 0,-1 0 0,1-1 0,-1 1 0,0-1 0,1 0 0,-1 1 1,0-1-1,1 0 0,-1 0 0,0 0 0,0-1 0,0 1 0,0-1 0,0 1 0,0-1 1,-1 1-1,1-1 0,0 0 0,-1 0 0,1 0 0,-1 0 0,0 0 0,1 0 0,-1 0 0,0-1 1,-1 1-1,1 0 0,0 0 0,-1-1 0,1 1 0,-1-1 0,1 1 0,-1 0 0,0-1 0,0-2 1,-2-12-28,0 0 0,-1 1 0,-1 0 0,-1-1 0,-7-16 0,-1-9 89,10 28-4,1 1 1,0-1-1,0-26 1,2 37-16,0-1 1,0 1-1,0-1 1,0 1-1,1-1 1,0 0-1,0 1 1,0 0 0,0-1-1,0 1 1,1 0-1,-1-1 1,1 1-1,0 0 1,0 0-1,0 1 1,1-1 0,-1 0-1,1 1 1,2-3-1,-3 4 17,1 0 0,-1 0 0,0 0 1,1 1-1,-1-1 0,1 1 0,-1 0 0,1 0 0,-1 0 0,1 0 0,-1 0 0,1 0 1,-1 1-1,1-1 0,-1 1 0,0 0 0,1-1 0,-1 1 0,0 0 0,0 1 0,1-1 1,-1 0-1,0 1 0,0-1 0,2 2 0,50 46 583,-51-45-573,3 2 0,-1 0 1,1 0-1,-2 0 1,1 1-1,-1 0 1,0 0-1,0 0 1,5 14 0,-8-18-35,-1 0 1,1 0-1,0 1 1,-1-1-1,0 0 1,0 0 0,0 1-1,0-1 1,-1 0-1,1 0 1,-1 1 0,1-1-1,-1 0 1,0 0-1,-1 0 1,1 0-1,0 0 1,-1 0 0,0 0-1,0 0 1,0-1-1,0 1 1,0-1 0,-3 3-1,-6 5-42,0-1 0,-1 0 0,0 0 0,0-1 0,-1-1 1,0 0-1,0-1 0,-24 7 0,-26 1-8406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10.0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23 12262,'0'-2'247,"0"1"0,1 0 0,-1-1 0,1 1 0,-1 0 0,1-1 1,0 1-1,0 0 0,-1 0 0,1 0 0,0-1 0,0 1 0,0 0 1,0 0-1,0 1 0,1-1 0,0-1 0,-1 3-229,0-1-1,0 1 1,0 0 0,0 0 0,-1 0-1,1 0 1,0 0 0,-1 0-1,1 0 1,-1 1 0,1-1-1,-1 0 1,1 0 0,-1 0 0,0 0-1,0 1 1,0-1 0,0 0-1,1 0 1,-2 0 0,1 1-1,0 1 1,1 33 106,-1 0-1,-2 0 1,-1 0-1,-10 40 1,2-7-13,22-92-59,1 0 1,21-28-1,-25 40-49,8-13-9,0 1 0,33-33 0,-41 48-8,0 0 0,0 0 0,1 1 0,0 1 0,0 0 0,1 0 0,0 1 0,0 0 0,18-7 0,-27 12 12,1-1-1,-1 1 1,1 0 0,-1-1-1,1 1 1,-1 0 0,1 0-1,-1 0 1,1 0 0,-1 0-1,1 1 1,-1-1 0,1 0-1,-1 1 1,0-1 0,1 1-1,-1-1 1,1 1 0,-1 0-1,0-1 1,1 1 0,-1 0-1,0 0 1,2 2 0,-1-1-6,0 1-1,0 0 1,-1 0 0,1 0 0,-1 0 0,0 0 0,0 0 0,0 0-1,0 0 1,0 0 0,0 4 0,0 6-18,0 0-1,-1 0 1,0-1-1,-5 25 1,-13 26-456,13-51 287,1 0 0,0 0-1,1 1 1,1-1-1,-2 18 1,4-29 31,0-1 0,0 1 0,0-1 0,0 1 0,1-1 0,-1 1 0,0-1 0,0 1 0,0-1-1,0 1 1,1-1 0,-1 1 0,0-1 0,1 0 0,-1 1 0,0-1 0,1 1 0,-1-1 0,0 0 0,1 0 0,-1 1 0,1-1 0,-1 0 0,1 1 0,-1-1 0,0 0 0,1 0 0,-1 0 0,1 0 0,-1 1-1,1-1 1,-1 0 0,1 0 0,-1 0 0,1 0 0,-1 0 0,1 0 0,-1 0 0,1 0 0,-1-1 0,1 1 0,-1 0 0,1 0 0,-1 0 0,1 0 0,-1-1 0,1 1 0,0-1 0,10-5-7688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10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134 103 7539,'0'-5'531,"3"-51"3241,-2 55-3669,-1-1 0,0 0-1,0 0 1,0 0 0,0 0 0,0 1 0,-1-1-1,1 0 1,-1 0 0,1 1 0,-1-1 0,1 0-1,-1 1 1,0-1 0,0 0 0,0 1 0,0-1-1,0 1 1,0 0 0,0-1 0,-1 1 0,1 0-1,0-1 1,-4-1 0,4 3-75,-1 0 0,0 1 0,0-1 1,0 0-1,1 0 0,-1 1 0,0-1 0,1 1 0,-1 0 0,0-1 1,1 1-1,-1 0 0,1 0 0,-1 0 0,1 0 0,-1 0 0,1 0 1,0 1-1,0-1 0,-1 0 0,1 1 0,0-1 0,0 1 0,0-1 1,1 1-1,-2 1 0,-19 45 231,19-40-215,0 1 0,0 0 1,1-1-1,0 1 0,1 0 0,0 0 0,0 0 0,1-1 0,0 1 1,1 0-1,0-1 0,0 1 0,1-1 0,0 1 0,0-1 1,6 10-1,5 4 27,2-1 0,0 0 0,1-1 0,20 19 0,-21-23-75,-13-13 10,0 0-1,0 0 1,0 0 0,-1 0 0,1 1 0,-1-1-1,0 0 1,0 1 0,0 0 0,0-1 0,-1 1-1,0 0 1,1 0 0,-1 0 0,-1 0 0,1 0-1,-1 0 1,1 0 0,-2 7 0,0-6 15,-1 1 0,0 0 1,0-1-1,-1 1 0,1-1 0,-1 0 1,0 0-1,-1 0 0,1 0 0,-1-1 1,0 1-1,0-1 0,-5 4 0,-1 1-140,0 0-1,0 0 1,-1-1-1,0 0 0,0 0 1,-1-2-1,0 1 1,0-2-1,0 1 0,-1-2 1,-19 5-1,14-11-3053,14-10-2335,6-2-1306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10.7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228 42 10645,'1'-9'1497,"-1"-20"1621,-2 26-2134,-2 16-751,-14 80 427,4 1 1,-2 106-1,0 3-376,13-183-298,-9 124 176,12-127-397,1 1 0,0 0 0,1-1 0,0 1 0,10 32 0,-11-49 138,7 17-1080,-8-18 1008,0 1 0,0-1 1,1 0-1,-1 1 1,0-1-1,0 0 0,0 1 1,1-1-1,-1 0 0,0 0 1,0 1-1,1-1 1,-1 0-1,0 0 0,1 1 1,-1-1-1,0 0 0,1 0 1,-1 0-1,0 0 0,1 0 1,-1 0-1,1 0 1,-1 1-1,0-1 0,1 0 1,-1 0-1,0 0 0,1 0 1,-1-1-1,1 1 0,-1 0 1,0 0-1,1 0 1,-1 0-1,0 0 0,1 0 1,-1 0-1,0-1 0,1 1 1,-1 0-1,0 0 1,0-1-1,1 1 0,6-11-8432</inkml:trace>
  <inkml:trace contextRef="#ctx0" brushRef="#br0" timeOffset="1">1 503 9108,'9'-4'2017,"6"4"16,5 1-1169,5 2-688,7 3-79,3 1 47,3 0-16,-2 1 16,5-2-16,2 0-80,-1-2-176,1-1-1985,-4 2-1825,-5 0-4754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52.5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302 235 7283,'2'-6'519,"1"0"-1,0 0 0,-1 0 1,0 0-1,-1 0 1,1-1-1,-1 1 0,-1-1 1,1 1-1,-1-1 0,0 1 1,-2-11-1,1 9-307,-1-1 0,0 1 0,0 0-1,-1 1 1,0-1 0,0 0 0,-1 1-1,0 0 1,-7-11 0,8 13-193,0 1 1,0 0-1,-1 1 1,1-1-1,-1 1 0,1-1 1,-1 1-1,0 0 0,0 0 1,-1 1-1,1-1 1,0 1-1,-1 0 0,0 0 1,1 0-1,-1 1 0,0 0 1,0 0-1,0 0 1,0 0-1,0 1 0,0 0 1,0 0-1,0 0 1,0 1-1,0-1 0,1 1 1,-1 1-1,0-1 0,0 1 1,1-1-1,-1 1 1,0 0-1,1 1 0,-7 4 1,1 0 3,1 1-1,0 0 1,1 0 0,-1 1 0,2 0 0,-1 0 0,1 1 0,1 0-1,-1 0 1,2 1 0,-1-1 0,2 1 0,-1 1 0,2-1 0,-1 1-1,2-1 1,-1 1 0,0 16 0,2-20-20,1 1-1,0-1 1,0 1 0,1 0 0,0-1-1,0 0 1,1 1 0,0-1-1,1 0 1,0 0 0,0 0 0,1 0-1,0 0 1,0-1 0,0 0-1,1 1 1,0-2 0,1 1 0,0-1-1,0 0 1,0 0 0,0 0-1,1-1 1,0 0 0,0 0 0,11 4-1,-15-7-8,0-1 1,0 1-1,0-1 0,0 0 0,0 0 0,1 0 0,-1-1 0,0 1 0,1-1 1,-1 0-1,0 1 0,1-2 0,-1 1 0,1 0 0,-1-1 0,0 1 1,1-1-1,-1 0 0,0 0 0,3-2 0,-1 1 1,-1-1 0,0 0 0,0-1 0,0 1 0,0-1 0,-1 1 0,1-1 0,-1 0 0,0 0 0,0-1-1,4-8 1,1-4 19,-2 0 1,1 0-1,-2-1 0,-1 0 0,0 0 0,2-22 0,-4 5 343,-2 1 1,-6-57 0,9 116-223,1 1 1,1-1 0,2 0 0,0-1 0,19 43 0,-22-58-295,1 0 1,0 0-1,1 0 1,-1 0 0,2-1-1,-1 0 1,1-1-1,0 1 1,1-1 0,0-1-1,0 1 1,0-1-1,1-1 1,-1 1 0,2-2-1,-1 1 1,0-1-1,14 4 1,-19-7-697,0-1 0,0 1 0,0-1 0,1 0-1,-1 0 1,0 0 0,0 0 0,6-2 0,11-2-7401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24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7953 70 6595,'-14'6'4316,"-29"20"-2919,-35 18-1323,58-36 158,-1-1 1,0-1 0,0 0-1,0-2 1,-25 3 0,-113 1 431,57-4-430,-32 1-122,0-6 0,0-5 0,-179-32 0,66-25-169,187 44 56,0 2 1,-2 3 0,-112-10 0,45 25 22,-184 25 0,-65 2 11,60-56-21,163 9-8,110 15-5,-209-17-36,198 20 23,1 2 0,-87 12 0,32 5-39,0-5-1,-129-1 1,-274-6 34,414-2-9,-169 26-1,165-14 11,-143 2 0,-270-33-286,389 12 163,-235 24 0,40 1 135,234-21 10,1-3 0,-1-4 0,-99-20 0,4-15-20,85 17-129,-1 3 0,-169-12 0,249 33-1418,1 1 0,0 0 0,-20 4 1,1 3-5951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35.6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421 7 5378,'53'-5'3425,"-39"4"703,-49 2-2514,-393 4-744,466 42-963,-33-39 95,0 0 0,-1 0 1,-1 1-1,1 0 0,-2-1 1,1 1-1,-1 0 0,0 0 1,-1 0-1,0 1 0,0-1 1,-1 0-1,-1 0 1,-1 15-1,-4 14 21,-2 0 0,-15 44 0,11-39 11,0-3-6,-15 61 15,26-93-40,-1 0-1,2-1 1,-1 1-1,1 0 1,0-1-1,0 1 1,1 0 0,0-1-1,1 1 1,3 10-1,-3-14 1,0-1 0,0 0 0,0 0-1,0 0 1,0 0 0,0-1 0,1 1-1,0 0 1,-1-1 0,1 0 0,0 0 0,0 0-1,0 0 1,1 0 0,-1-1 0,0 1 0,1-1-1,-1 0 1,1 0 0,-1 0 0,1 0 0,5 0-1,10 0 14,0 0-1,0-1 1,23-3-1,-9 1 3,214-17-418,-243 19 117,26-6-552,-17-4-5520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36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2 109 8676,'-1'-9'1985,"1"0"48,3 2-1377,3 1-288,5 0-80,4-2-15,4-3-81,7 1-32,3 1-32,7-1 0,1 1-16,2 3-48,1 0-144,-2 6 896,-5-3-2977,-4 5-1937,-8-1-5426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37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276 228 6019,'2'0'328,"-1"0"1,0-1 0,0 1-1,0 0 1,0-1 0,0 1-1,0 0 1,0-1 0,0 1-1,0-1 1,0 0 0,0 1-1,0-1 1,0 0 0,0 0-1,0 1 1,0-1 0,0-1-1,14-24 2239,-2-27-968,-12 47-1536,-1 1 0,0-1 0,0 0 0,0 1 0,-1-1 0,0 1 0,0-1 0,-1 1 0,1-1 0,-1 1 0,0 0 0,0 0 0,-1 0 0,0 0 0,0 0 0,0 1 0,0-1 0,-1 1 0,0 0 0,-5-6 0,5 7-59,0 1 1,0-1 0,0 1 0,-1-1 0,1 1-1,-1 0 1,1 1 0,-1-1 0,1 1 0,-1 0-1,0 0 1,0 1 0,0-1 0,1 1 0,-1 0-1,0 0 1,0 1 0,0-1 0,0 1 0,1 0-1,-1 0 1,0 1 0,-8 3 0,2 1-8,0 1 0,1-1 0,0 2 0,0-1 0,0 2 0,1-1 1,0 1-1,1 1 0,0-1 0,0 1 0,1 1 0,0 0 0,1 0 0,0 0 0,1 0 0,0 1 1,-4 16-1,6-19-38,1 0 0,-1 0 1,2 0-1,-1 1 1,1-1-1,1 1 0,-1-1 1,2 0-1,-1 1 0,1-1 1,1 1-1,0-1 1,0 0-1,1 0 0,0 0 1,0 0-1,1 0 0,0-1 1,1 0-1,0 0 1,0 0-1,1 0 0,11 11 1,-15-16 13,1 0 1,0 0 0,0-1 0,0 1-1,0-1 1,0 0 0,1 0 0,-1 0-1,1 0 1,-1-1 0,1 1 0,0-1-1,-1 0 1,1 0 0,0-1-1,0 1 1,0-1 0,0 1 0,-1-1-1,1 0 1,0-1 0,0 1 0,0-1-1,0 1 1,0-1 0,-1-1 0,1 1-1,0 0 1,-1-1 0,1 0-1,-1 1 1,0-2 0,1 1 0,-1 0-1,0 0 1,0-1 0,3-3 0,4-6 40,0 1 1,-1-1 0,0-1 0,0 0 0,-2 0 0,0-1 0,0 0-1,5-17 1,-5 12 108,44-139 1675,-57 189-1669,1 0-1,2 0 1,1 0-1,3 44 1,19 147-216,-6-91 153,0 34 115,-15-190-864,0-8-7318,0 14-1998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39.4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14 8580,'-1'0'83,"1"0"-1,0 0 1,0 0 0,-1 0-1,1 0 1,0 0 0,-1 0-1,1 0 1,0 0 0,-1 0-1,1 0 1,0 0 0,-1 0 0,1 0-1,0 0 1,-1-1 0,1 1-1,0 0 1,0 0 0,-1 0-1,1 0 1,0-1 0,0 1-1,-1 0 1,1 0 0,0 0-1,0-1 1,0 1 0,-1 0-1,1 0 1,0-1 0,0 1 0,0 0-1,0-1 1,-1 1 0,1 0-1,0-1 1,0 1 0,0 0-1,0 0 1,0-1 0,0 1-1,0 0 1,0-1 0,0 1-1,0 0 1,0-1 0,0 1-1,0 0 1,0-1 0,1 1 0,-1 0-1,0-1 1,0 1 0,0 0-1,0 0 1,1-1 0,-1 1-1,0 0 1,0 0 0,0-1-1,1 1 1,-26 13 286,17-3-297,0-1 0,1 1 0,0 0 0,1 1-1,0-1 1,1 1 0,0 1 0,1-1-1,0 0 1,-2 14 0,-1 7 77,1 1 1,-1 48-1,6-52-46,1 0-1,1 1 1,2-1-1,12 57 1,-12-74-143,0-1 0,1 1 1,0-1-1,1 0 0,0 0 1,1 0-1,0-1 0,0 0 1,1 0-1,1-1 0,0 0 1,0 0-1,0-1 0,20 15 1,-26-21-177,1-1 0,-1 0 0,1 1 0,-1-1 0,1 0 0,0-1 1,-1 1-1,1 0 0,5 0 0,14-3-5352,-7-3-2003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39.9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8420,'36'10'4395,"36"-4"-2863,-39-6-1468,58-9 1,-91 9-48,0 0 0,0 0 0,0 0 0,1 0 0,-1 0 0,0 0 0,0 0 0,0 1 0,0-1 0,1 0 0,-1 0 0,0 0 0,0 0 0,0 0 0,0 1 0,0-1 0,0 0 0,0 0 0,1 0 0,-1 0 0,0 1 0,0-1 0,0 0 0,0 0 0,0 0 0,0 0 0,0 1 0,0-1 0,0 0 0,0 0 0,0 0 0,0 1 0,0-1 0,0 0 0,0 0 0,0 0 0,0 0 0,0 1 0,0-1 0,0 0 0,-1 0 0,1 0 0,0 0 0,0 1 0,0-1 0,0 0 0,0 0 0,0 0 0,-8 20 375,-13 18-79,21-37-290,-10 16 105,-1 0-65,1 1-1,1 1 1,0 0-1,1 0 1,-5 22-1,12-37-59,0-1 0,0 1 0,1-1 0,0 1-1,-1 0 1,1-1 0,0 1 0,0-1 0,1 1 0,-1 0-1,1-1 1,0 1 0,0-1 0,0 1 0,0-1 0,1 0-1,-1 0 1,1 1 0,0-1 0,0 0 0,0 0 0,0-1-1,1 1 1,-1 0 0,1-1 0,0 1 0,-1-1 0,1 0-1,0 0 1,0 0 0,0 0 0,1-1 0,-1 1-1,0-1 1,1 0 0,5 2 0,4 0-84,-1-1 0,1 1 0,0-2 0,-1 0 0,1-1 0,0 0 0,15-2 0,-16 0-1461,0 0-1,0-1 0,0 0 0,14-6 1,-1-3-6726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40.2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0 10069,'8'8'700,"-1"1"1,-1-1-1,1 1 1,-1 1-1,-1-1 1,6 14-1,-3-5-312,-1 1 0,8 37 1,-9-19-314,-1 0 1,-1 1 0,-3 38 0,-1-60-9,-1-1 1,0 0 0,-1 0-1,-1 0 1,0 0 0,-1 0 0,-10 23-1,10-31-223,0 0 0,0 0 0,0 0-1,-1 0 1,0-1 0,-1 1 0,1-1-1,-1-1 1,0 1 0,-1-1 0,1 0-1,-1 0 1,0-1 0,0 0 0,-13 5-1,-4 1-4997,-2-1-4157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41.1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368 28 6723,'1'0'263,"0"0"1,0 1-1,0-1 0,0 0 1,0 0-1,0 0 0,0-1 1,0 1-1,0 0 0,0 0 1,0 0-1,0-1 0,0 1 1,0-1-1,0 1 0,0-1 1,0 1-1,0-1 0,0 1 1,-1-1-1,1 0 0,0 1 1,1-2-1,-24-7 1273,-47-1-1772,43 9 258,0 2-1,-51 6 1,68-6-21,0 1 0,0 0 0,0 0 0,1 1 0,-1 0 0,1 0 0,0 1 0,0 0-1,0 1 1,1 0 0,-1 0 0,-8 8 0,12-8-7,1 0 1,0 0-1,0 0 1,0 0-1,1 1 1,0-1-1,0 1 1,0-1-1,1 1 1,-1 0-1,1 0 1,0 9-1,2 82 1,1-50 7,5 96 179,37 209 1,-16-163-35,-14-44 20,-7 269-1,-9-359-152,-10 165 50,7-180-43,-2 0-1,-1-1 1,-20 58-1,20-75-17,-6 11 3,3 1 1,0 1-1,3 0 1,-7 45-1,15-78-6,0 1-1,0-1 1,0 0-1,0 0 1,0 1-1,1-1 1,-1 0 0,1 1-1,0-1 1,-1 0-1,1 0 1,0 0-1,0 0 1,0 0 0,0 0-1,1 0 1,-1 0-1,1 0 1,-1-1-1,1 1 1,-1 0-1,1-1 1,0 1 0,0-1-1,0 0 1,0 0-1,0 0 1,0 0-1,0 0 1,0 0 0,0 0-1,0 0 1,1-1-1,3 1 1,8 1 3,1-1 0,-1 0 0,1-1 0,21-2 0,-15 1 0,58-3-18,221-19-760,-287 21-895,1-1 0,-1-1 0,20-7 0,-3-3-6230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42.1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0 100 9092,'4'-68'5075,"-5"37"-1324,4 186-4258,-4-79 1073,16 124 0,-10-173-1510,1 1 0,17 48 0,-15-57-636,1 0-1,0-1 1,1 0-1,21 28 1,-18-32-6213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42.5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1 148 7507,'8'-15'717,"2"2"0,0 0-1,0 0 1,1 0-1,0 1 1,2 1-1,-1 0 1,23-14 0,-31 22-685,0 0 1,1 1-1,-1-1 1,1 1-1,0 1 1,0-1 0,0 0-1,0 1 1,0 0-1,0 0 1,0 1-1,0 0 1,0 0 0,0 0-1,0 0 1,0 1-1,0-1 1,0 1-1,0 1 1,0-1 0,0 1-1,0-1 1,-1 2-1,1-1 1,0 0-1,-1 1 1,0 0 0,0 0-1,0 0 1,0 0-1,6 8 1,-6-7-8,0 0 0,0 1 0,0-1 0,-1 1 0,0 0 0,0 0 0,0 0 0,0 0 0,-1 1 0,0-1 0,0 1 0,-1-1 0,1 1 0,-1 0 0,0-1 0,-1 1 0,1 0 0,-1 0 0,0 0 0,-1 0 0,0-1 0,1 1 0,-2 0 0,1 0 0,-5 9 0,3-8-8,0-1 0,-1 0 0,0 0 0,0 0 0,0 0 0,-1 0-1,0-1 1,0 0 0,-1 0 0,1-1 0,-1 1 0,0-1 0,0 0 0,-1-1 0,1 0 0,-1 0 0,1 0 0,-1-1 0,0 1 0,-9 0 0,6-2 6,-1 0 0,1-1 0,-1 0 0,1-1 0,-1 0 0,1 0 0,-11-4 0,18 4-29,1 1 0,-1-1 0,0 0 0,1-1 0,-1 1 0,1 0 0,-1-1 1,1 1-1,0-1 0,-1 0 0,1 1 0,0-1 0,-3-4 0,5 5-14,-1 0-1,0-1 1,1 1 0,-1-1 0,1 1-1,0-1 1,-1 1 0,1-1 0,0 0-1,0 1 1,0-1 0,0 1 0,0-1-1,0 1 1,1-1 0,-1 0 0,0 1-1,1-1 1,0 1 0,-1 0 0,1-1-1,0 1 1,-1-1 0,1 1 0,0 0-1,2-2 1,1-2-181,0-1 0,1 1 0,0 1 0,0-1 0,0 1 0,0 0 0,1 0 0,0 0 1,0 1-1,0 0 0,8-3 0,7-2-1975,-1 2 1,28-5 0,1 2-4431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52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12 186 9188,'-3'-9'797,"1"0"0,0 0-1,0-1 1,1 1 0,0-1-1,1-17 1,0 25-729,1 1 1,-1-1-1,0 1 0,1-1 1,-1 1-1,1-1 0,0 1 1,-1-1-1,1 1 0,0 0 1,0-1-1,0 1 1,0 0-1,0 0 0,0 0 1,0 0-1,1 0 0,1-2 1,0 2-49,0 0 1,-1 0-1,1 0 0,0 1 1,0-1-1,-1 1 1,1 0-1,0-1 1,0 1-1,0 1 0,0-1 1,-1 0-1,1 1 1,4 0-1,0 1-2,1 1 0,0 0 0,-1 0-1,0 0 1,0 1 0,0 0 0,0 0 0,0 1-1,-1 0 1,0 0 0,0 0 0,0 1 0,-1 0-1,0 0 1,0 1 0,0-1 0,-1 1 0,0 0-1,0 0 1,-1 0 0,0 1 0,0-1 0,-1 1 0,0 0-1,2 11 1,-2-9-6,-1 0-1,1 0 1,-2 0 0,0 0-1,0 0 1,0 0 0,-1 0-1,-1 0 1,0 0 0,0 0-1,-1 0 1,0 0 0,-1-1-1,0 1 1,0-1 0,-1 0-1,0-1 1,-1 1 0,-11 13-1,13-23 137,5-9-85,6-12-9,41-101 196,86-155 1,-143 350 662,6-43-807,1 1 0,1 0 0,1 0 0,1 0 0,12 58 0,-11-78-120,1 0-1,0 0 0,0-1 0,1 1 1,0-1-1,1 0 0,0 0 0,0-1 1,1 1-1,0-1 0,1 0 0,-1-1 1,1 1-1,1-2 0,0 1 0,0-1 0,0 0 1,1 0-1,-1-1 0,1 0 0,12 4 1,-6-4-182,2-1 0,-1 0 0,0-2-1,1 1 1,-1-2 0,1 0 0,-1-1 0,1-1 0,-1 0 0,21-5 0,47-15-7348,-48 9-1796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42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796 144 9124,'-3'-7'598,"-1"-1"-1,0 1 1,0 0-1,0 0 1,-1 0-1,0 1 1,0 0-1,-8-8 1,4 6-359,0 1 0,0-1 1,-1 1-1,0 1 0,-17-9 0,18 11-230,1 1-1,0-1 0,-1 1 0,0 1 0,1 0 0,-1 0 0,0 0 0,0 1 0,0 1 0,0 0 0,0 0 0,0 0 0,0 1 0,0 1 0,0-1 0,0 1 0,-10 4 0,16-4-9,0-1-1,-1 1 1,1 0-1,1-1 1,-1 1-1,0 1 1,0-1 0,1 0-1,-1 1 1,1-1-1,0 1 1,0 0 0,0 0-1,0-1 1,0 1-1,1 1 1,-1-1-1,1 0 1,-1 4 0,1-1-3,0-1 0,0 1 0,1 0 0,0-1 1,0 1-1,0-1 0,1 1 0,0-1 0,0 1 1,0-1-1,3 7 0,0-3-43,0 1 0,0-1 0,1 0 1,0 0-1,0 0 0,1-1 0,0 1 0,1-2 0,0 1 1,0-1-1,1 0 0,13 10 0,-17-15 19,0 1 0,0-1 0,-1 0 0,1-1 0,0 1 0,1-1 0,-1 0 0,0 0 0,0 0 0,0 0 0,1-1 0,-1 0 0,0 0 0,1 0 0,-1 0 0,0-1 0,1 1 0,-1-1 0,0 0 0,0-1 0,0 1 0,5-3 0,-5 1 50,0 0 1,0 0-1,0 0 0,0 0 1,-1-1-1,0 1 0,0-1 1,0 0-1,0 0 0,0 0 1,-1-1-1,0 1 0,0-1 1,0 1-1,0-1 0,-1 0 1,1 1-1,-1-1 0,0-7 1,2-10 516,0-1-1,-2 0 1,-3-39 0,15 152-351,11 120-82,-23-181-84,-1 0 0,-1 0 0,-1 0 1,-2 0-1,-9 34 0,10-51-2,-1-1-1,-1 0 1,0 0-1,0 0 1,-1 0-1,0-1 1,-1 0-1,0 0 1,-1-1-1,0 0 1,0 0-1,-12 8 1,5-6 31,1 0 1,-1-2-1,-1 0 1,0-1-1,0 0 1,-1-1-1,-31 8 1,26-9-108,0-2-1,0 0 1,-1-1 0,0-2-1,1 0 1,-1-1 0,0-2-1,1 0 1,-1-1 0,1-2-1,0 0 1,0-1 0,-32-14-1,41 13-518,0 0-1,1 0 1,-23-19-1,-5-17-5728,19 10-2735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43.2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79 9812,'-13'-71'6409,"10"64"-5378,1 9-325,2 39-458,-11 495 8,-10-307-2748,12-186-5186,3-29-598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43.6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0 175 9684,'1'-8'388,"1"0"0,0-1 0,0 1 0,0 0-1,1 0 1,0 1 0,1-1 0,0 1 0,0-1-1,1 1 1,-1 0 0,1 1 0,7-7 0,-6 7-364,0 0 1,1 0-1,-1 1 0,1 0 1,1 0-1,-1 1 1,1 0-1,0 0 1,0 0-1,0 1 0,0 1 1,0-1-1,1 1 1,-1 1-1,1 0 0,-1 0 1,1 0-1,-1 1 1,1 1-1,0-1 1,-1 1-1,1 1 0,-1 0 1,1 0-1,-1 0 1,0 1-1,0 0 1,0 1-1,0 0 0,-1 0 1,11 8-1,-13-8-8,0 0-1,1 0 1,-1 1-1,-1 0 1,1 0-1,-1 0 0,0 0 1,0 1-1,0 0 1,-1 0-1,0 0 1,0 0-1,0 0 1,2 12-1,-4-12-1,0 0-1,-1 1 1,0-1 0,0 0-1,-1 0 1,0 0 0,0 0-1,0 0 1,0 0 0,-1 0-1,0 0 1,-1-1 0,1 1-1,-1-1 1,0 1 0,-7 7-1,0 2-66,-1 0 0,-1-1 0,-1 0 0,0-2 0,-1 1-1,0-1 1,0-1 0,-2-1 0,1 0 0,-1-1 0,0 0-1,-1-2 1,-20 7 0,0-9-1536,15-13-4615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44.0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155 19 9076,'0'-1'218,"0"0"0,-1 0 0,1 0 0,-1 0 0,1 0 0,-1 0 0,1 0 0,-1 1 0,1-1 0,-1 0 0,0 0 0,1 0 0,-1 1 0,0-1 0,0 0 0,0 1 0,0-1 0,0 0 0,1 1 0,-1-1 1,0 1-1,0 0 0,0-1 0,0 1 0,-1 0 0,1 0 0,-1-1 0,0 2-116,0-1 1,0 1-1,0-1 1,0 1-1,0 0 0,0 0 1,1 0-1,-1 0 1,0 0-1,0 0 1,1 0-1,-1 1 1,-1 1-1,-6 7-86,0 0-1,1 1 1,-9 16-1,6-7-31,2 1 1,1-1 0,0 1-1,1 1 1,2-1-1,0 1 1,1 0-1,1 1 1,1-1-1,2 0 1,0 1-1,1-1 1,1 0-1,1 0 1,1 0-1,1 0 1,1 0-1,0-1 1,2 0-1,1 0 1,0-1 0,2 0-1,0-1 1,24 32-1,-32-47-819,1-1-1,-1 1 1,1-1 0,0 1-1,0-1 1,0 0 0,0 0-1,8 4 1,8 0-7921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44.3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60 9268,'3'-5'343,"0"1"-1,0-1 1,0 1-1,1 0 1,0 0-1,0 1 1,0-1-1,0 1 1,0 0-1,1 0 1,-1 0 0,1 1-1,0-1 1,10-2-1,-10 3-223,0 1 1,0 1-1,0-1 0,0 1 0,0 0 0,0 0 1,0 0-1,0 1 0,0 0 0,0 0 1,0 0-1,0 0 0,7 4 0,-5-2-97,-1 0 0,0 1 0,0-1 0,-1 1 0,1 1 0,-1-1 0,0 1 0,0 0 0,0 0 0,-1 0 0,1 1 0,-1-1 0,-1 1 0,1 0 0,-1 1 0,0-1 0,0 0 0,-1 1 0,0-1 0,0 1 0,-1 0 0,2 12 0,-2-1-6,-2 1 1,0-1-1,0 0 0,-2 0 1,0 0-1,-1 0 0,-1 0 1,-1-1-1,-1 1 0,0-1 0,-1-1 1,0 0-1,-2 0 0,0 0 1,0-2-1,-18 20 0,9-22 37,19-12-53,0 0 0,-1 0 0,1 0 0,0 0 0,0 0 1,-1 0-1,1-1 0,0 1 0,0 0 0,0 0 0,-1 0 1,1 0-1,0-1 0,0 1 0,0 0 0,-1 0 1,1 0-1,0-1 0,0 1 0,0 0 0,0 0 0,0-1 1,0 1-1,-1 0 0,1 0 0,0-1 0,0 1 1,0 0-1,0 0 0,0-1 0,0 1 0,0 0 0,0-1 1,0 1-1,0 0 0,0 0 0,0-1 0,1 1 1,12-38-69,212-327 119,-233 383 64,0-1 0,2 1 0,0 0 0,1 0 0,1 1 0,0 0 0,2-1 0,0 1 0,1 0 0,2 21 1,-1-26-117,2 0 0,0 0 0,1 0 0,0 0 0,1-1 0,10 25 0,-10-31-34,0 1-1,0-1 1,1 0 0,0 0 0,0 0-1,0-1 1,1 0 0,0 0-1,0 0 1,1-1 0,0 0 0,9 5-1,-11-7-210,1 0 0,0-1 0,0 1 0,0-1 0,11 2-1,33-2-6658,-17-6-2398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44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219 6 10725,'0'-2'4153,"-2"10"-2161,-7 27-1865,9-34-127,0 0 0,0 0 0,0 0 0,-1 0 0,1 0 0,-1 0 0,1 1 0,-1-1 0,1 0 0,-1-1 0,1 1 0,-1 0 0,0 0 0,0 0 0,1 0 0,-1 0 0,0-1 0,0 1 0,0 0 0,0-1 0,-1 2 0,1-3-16,0 1-1,1 0 1,-1 0-1,1-1 1,-1 1-1,1-1 1,-1 1-1,1 0 1,-1-1-1,1 1 1,0-1-1,-1 1 1,1-1-1,0 0 1,-1 1-1,1-1 1,0 1-1,0-1 1,-1 1-1,1-1 1,0 0-1,0 1 1,0-1-1,0 0 1,0 1-1,0-1 1,0 1-1,0-1 1,0 0-1,0 1 1,0-1 0,0 0-1,0 1 1,1-1-1,-1 1 1,0-1-1,0 1 1,1-1-1,-1 0 1,0 1-1,2-2 1,10-25-231,-11 26 241,0-1 1,-1 1-1,1 0 1,0 0-1,0 0 1,-1 0-1,1 1 1,0-1-1,0 0 1,0 0-1,0 0 1,0 1-1,0-1 0,0 0 1,1 1-1,-1-1 1,0 1-1,0 0 1,0-1-1,1 1 1,-1 0-1,2-1 1,-2 2 4,0-1 0,0 1 0,0-1 0,0 1 0,0-1 0,0 1 0,0 0 0,0 0 1,0-1-1,-1 1 0,1 0 0,0 0 0,-1 0 0,1 0 0,0 0 0,-1-1 0,1 1 0,-1 1 1,1 0-1,2 5 20,-1 0-1,0 0 1,-1 0 0,1 0 0,-2 0 0,1 12 0,-2-2 74,-1 0 1,-1 0-1,-1 0 1,-1-1 0,0 1-1,-1-1 1,-1 0-1,0 0 1,-1-1 0,-1 0-1,-13 17 1,3-6-586,-37 38-1,-26 12-5739,66-64-3703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45.1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7 9012,'-13'-7'4843,"25"12"-3762,27 9-1112,183 3 826,-65-8-696,-120-9-86,-30 0-3,0 0 0,0 0 0,0 0 0,0 1 0,0 0 0,11 3 0,-50 26 246,-10 0-51,1 1 0,2 2 0,1 2 0,1 2 0,3 1 0,-36 51 0,65-82-158,0 0 0,1 0 0,0 1-1,1 0 1,0-1 0,0 1 0,0 1-1,-1 11 1,3-17-40,1 0 0,0-1 0,0 1 0,0 0 0,0-1 0,1 1 0,-1 0 0,1-1 0,0 1 0,0 0 0,0-1 0,0 1 0,0-1 0,0 0 0,0 1-1,1-1 1,0 0 0,-1 0 0,1 0 0,0 0 0,0 0 0,0 0 0,0 0 0,0-1 0,0 1 0,1-1 0,-1 1 0,0-1 0,6 2 0,13 5 23,1-1 0,1-1 0,-1-1 0,45 5 0,95-3 35,-144-7-69,6 0-243,0 0 0,31-6 0,-22-2-2362,-2-4-3309,-9 1-3212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45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9 8068,'0'0'118,"0"-1"1,0 1-1,0-1 0,0 1 1,1 0-1,-1-1 1,0 1-1,0-1 0,0 1 1,1 0-1,-1-1 1,0 1-1,0 0 1,1 0-1,-1-1 0,0 1 1,1 0-1,-1-1 1,0 1-1,1 0 0,-1 0 1,0 0-1,1 0 1,-1-1-1,1 1 1,-1 0-1,0 0 0,1 0 1,-1 0-1,1 0 1,-1 0-1,1 0 0,-1 0 1,0 0-1,1 0 1,-1 0-1,1 0 1,-1 0-1,0 0 0,1 1 1,-1-1-1,1 0 1,-1 0-1,0 0 0,1 0 1,-1 1-1,0-1 1,1 0-1,-1 1 1,1-1-1,21 13 502,-7-1-495,0 2-1,-1-1 1,-1 2 0,0-1 0,0 2 0,-2 0 0,0 0 0,-1 1 0,-1 1-1,0-1 1,-1 1 0,-1 1 0,-1 0 0,-1-1 0,0 2 0,3 31 0,-5-17-56,0 1 1,-3 0 0,-1 0 0,-1-1-1,-2 1 1,-2-1 0,-1 0 0,-18 54-1,19-71-175,-2 0 0,0-1 1,-1 1-1,-1-1 0,0-1 0,-1 0 0,0-1 0,-2 0 0,-15 14 0,-40 31-7468,41-38-1254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46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294 52 8324,'1'-4'4448,"12"1"-3542,16-2-1050,318-19 592,-90 9-365,-242 15 54,-12 3 157,-19 10 353,0-1-511,-4 7-85,2 1 0,0 1 1,1 1-1,2 0 0,0 1 0,1 0 0,1 2 0,2-1 1,0 1-1,2 1 0,0 0 0,-4 29 0,-2 17-8,4 2 1,2 0-1,3 92 0,12-25-4,6 0 1,35 159-1,-14-95-11,-26-161-25,-2 0 0,-2 1 0,-2 0 0,-7 73 0,3-96 5,-2 0 1,0-1 0,-1 0-1,-1 0 1,-1-1-1,-1 1 1,0-2 0,-2 1-1,0-2 1,-2 1-1,-21 25 1,11-18 118,-1-1-1,-1-1 1,-2-2 0,0 0-1,-1-2 1,-1 0 0,-1-2 0,-52 22-1,63-32-331,0-2 0,0-1 0,-1 0-1,0-1 1,1-1 0,-40 1 0,42-5-667,0 0 0,0-1 0,1-1 0,-1 0 0,1-2 1,0 0-1,0 0 0,0-1 0,-16-10 0,-7-9-6478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51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643 2 7187,'-19'2'6356,"-33"-4"-4581,-16 1-1678,-161 23 1030,-41 1-1392,266-24-1777,10-3-2382,-3 2 2769,13-5-6485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54.0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114 277 8036,'9'-11'796,"-2"0"0,1 0-1,-2-1 1,1 0 0,-2 0 0,1-1 0,-2 1 0,6-26 0,-9 32-702,0 0 1,0 0-1,-1 0 1,0-1-1,-1 1 1,1 0-1,-1 0 1,-1 0-1,1 0 1,-1 0-1,0 0 1,0 0-1,0 1 1,-1-1-1,0 1 0,0-1 1,-1 1-1,1 0 1,-1 0-1,0 1 1,-7-7-1,10 9-78,0 1-1,-1 0 1,1 0-1,0 0 1,-1 0-1,1 0 0,-1 0 1,1 0-1,-1 1 1,1-1-1,-1 0 1,1 1-1,-1-1 1,0 1-1,1 0 0,-1-1 1,0 1-1,1 0 1,-1 0-1,0 0 1,1 0-1,-1 0 1,0 1-1,1-1 1,-4 1-1,1 1-6,1 0 0,0 0 0,0 0 0,0 1 0,0-1 0,0 1 0,0 0 0,0-1 0,1 1 0,0 0 0,-3 4 0,-3 6-7,1 0 0,1 0-1,0 0 1,0 1 0,-3 17-1,6-16 1,0 0 0,2 0 0,-1 1 0,2-1 0,0 0 0,1 1 0,6 28 0,-6-37-11,0 0 0,1-1 0,0 1 0,0-1 0,0 0 0,1 1-1,0-1 1,1 0 0,-1 0 0,1-1 0,0 1 0,0-1 0,1 0-1,0 0 1,0 0 0,0-1 0,0 0 0,1 0 0,-1 0 0,8 3-1,-11-6 3,0 0-1,1 0 0,-1 0 0,1-1 0,-1 1 1,1-1-1,-1 1 0,1-1 0,-1 0 0,1 0 1,0 0-1,-1 0 0,1-1 0,-1 1 0,1-1 1,-1 1-1,1-1 0,-1 0 0,0 0 1,4-2-1,-2 0 4,0 0 0,-1 0 1,1 0-1,-1 0 0,0 0 1,0-1-1,0 0 0,-1 0 0,1 1 1,2-9-1,2-3 18,-1 0 0,-1-1 0,-1 0 0,0 1 0,2-26 0,-4-98 851,-12 420-185,4 151-322,7-404-444,-1-19-129,0-1-1,0 1 0,1 0 1,0-1-1,4 15 0,-5-23 165,0 0-1,0 1 0,0-1 1,0 0-1,1 0 1,-1 0-1,0 1 0,0-1 1,0 0-1,0 0 1,0 0-1,0 0 0,0 1 1,1-1-1,-1 0 0,0 0 1,0 0-1,0 0 1,0 1-1,1-1 0,-1 0 1,0 0-1,0 0 1,0 0-1,1 0 0,-1 0 1,0 0-1,0 0 0,0 0 1,1 0-1,-1 0 1,0 0-1,0 0 0,1 0 1,-1 0-1,0 0 1,0 0-1,0 0 0,1 0 1,-1 0-1,0 0 0,0 0 1,1 0-1,-1 0 1,0 0-1,0 0 0,1-1 1,9-9-4474,-7 6 2464,11-11-6884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52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580 12 8740,'-1'-1'279,"0"0"0,0 0 0,0 0 0,0 0 0,0 1 0,0-1 0,0 0 0,-1 1 0,1-1 0,0 0 0,0 1 0,-1-1 0,1 1 0,0 0-1,-1-1 1,1 1 0,-1 0 0,1 0 0,0 0 0,-3 0 0,-33 2-525,31-1 637,-111 14 185,71-7-280,0-2-1,0-3 1,-1-1-1,-54-5 1,-2-6-160,100 8-1269,8 0-778,10 0-3956,2 2-2139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54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558 56 7267,'-1'-4'347,"-1"0"0,0 1-1,0-1 1,0 0 0,-1 1-1,0 0 1,1-1 0,-1 1-1,0 0 1,0 0-1,-1 1 1,1-1 0,0 1-1,-1-1 1,0 1 0,-4-2-1,6 4-299,0-1-1,0 1 1,-1 0-1,1 0 0,0 0 1,0 0-1,-1 0 0,1 0 1,0 1-1,0-1 1,0 1-1,0 0 0,0-1 1,0 1-1,0 0 1,0 0-1,0 0 0,0 1 1,0-1-1,0 0 0,1 1 1,-1-1-1,1 1 1,-1-1-1,1 1 0,-1 0 1,1 0-1,0 0 0,0-1 1,0 1-1,0 0 1,0 0-1,0 3 0,-15 31 78,2 1 0,1 0 0,2 1 0,2 0-1,1 0 1,3 1 0,-2 41 0,4 16 96,17 166-1,8-117-35,56 203 0,16 93-58,-86-373-109,-1 103 0,-7-142-5,-2-1-1,-1 0 1,-1 0-1,-2 0 1,0 0-1,-15 36 1,15-52 13,0 0 1,0-1-1,-1 0 1,-1 0-1,0-1 1,0 1-1,-1-2 1,0 1 0,-1-1-1,0-1 1,0 0-1,-1 0 1,0-1-1,0-1 1,-1 0-1,0 0 1,0-1-1,-25 7 1,15-7-290,1 0-1,-1-2 1,1 0 0,-1-2-1,0 0 1,0-1 0,0-2-1,1 0 1,-1-1 0,-36-11-1,53 13-532,0 0 1,1-1-1,-1 0 0,0 0 0,0 0 0,1-1 1,0 1-1,-8-7 0,-2-7-6369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55.7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 9652,'37'-1'5562,"137"-14"-5380,-59 1-35,-115 14-141,0-1-1,0 1 1,1 0 0,-1 0-1,0 0 1,0 0-1,1 1 1,-1-1 0,0 0-1,0 0 1,1 0 0,-1 0-1,0 0 1,0 0-1,0 0 1,1 0 0,-1 0-1,0 1 1,0-1-1,0 0 1,1 0 0,-1 0-1,0 0 1,0 1 0,0-1-1,0 0 1,1 0-1,-1 0 1,0 1 0,0-1-1,0 0 1,0 0-1,0 1 1,0-1 0,0 0-1,0 0 1,0 0 0,0 1-1,0-1 1,0 0-1,0 1 1,-3 15 167,-14 21 54,14-31-180,-11 20 26,-2-1 1,0 0-1,-2-1 0,0-1 0,-2-1 0,-1 0 1,0-2-1,-43 32 0,64-52-71,-1 0-1,1 0 1,0 0-1,-1 0 1,1 0-1,0 1 1,0-1-1,-1 0 1,1 0-1,0 0 1,0 0-1,-1 1 1,1-1 0,0 0-1,0 0 1,0 1-1,-1-1 1,1 0-1,0 1 1,0-1-1,0 0 1,0 0-1,0 1 1,-1-1-1,1 0 1,0 1 0,0-1-1,0 0 1,0 1-1,0-1 1,0 0-1,0 1 1,0-1-1,0 0 1,0 1-1,1-1 1,-1 0-1,0 0 1,0 1-1,0-1 1,0 0 0,0 1-1,0-1 1,1 0-1,-1 0 1,0 1-1,21 5 15,38-4-18,-52-2 15,129 1 403,-68 0-2448,-1 0-6626,-45-1 1964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56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7 8644,'0'0'186,"0"0"-1,0-1 1,0 1-1,0 0 1,0-1-1,0 1 1,-1 0-1,1-1 1,0 1 0,0 0-1,0-1 1,-1 1-1,1 0 1,0 0-1,0-1 1,-1 1-1,1 0 1,0 0 0,0 0-1,-1-1 1,1 1-1,0 0 1,-1 0-1,1 0 1,0 0-1,-1 0 1,1 0 0,0 0-1,-1 0 1,1-1-1,0 1 1,-1 0-1,1 0 1,0 1-1,-1-1 1,1 0 0,-1 0-1,-9 12 1452,-1 19-1750,10-4 168,2 0 0,1-1 0,0 1 1,2 0-1,9 28 0,6 55-272,-18-100-309,1 22 1124,-11-16-8126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57.1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219 124 5266,'5'-7'736,"-1"0"-1,1 0 0,-1 0 0,0-1 1,-1 1-1,0-1 0,3-12 0,-6 19-667,1-1-1,-1 0 0,1 1 1,-1-1-1,0 0 0,0 0 0,0 1 1,0-1-1,0 0 0,0 0 0,-1 1 1,1-1-1,0 0 0,-1 1 1,0-1-1,1 0 0,-1 1 0,0-1 1,0 1-1,0-1 0,0 1 0,0-1 1,0 1-1,0 0 0,0-1 1,-1 1-1,1 0 0,0 0 0,-1 0 1,1 0-1,-1 0 0,1 0 0,-1 1 1,1-1-1,-1 0 0,0 1 0,1-1 1,-1 1-1,0 0 0,0 0 1,1-1-1,-3 1 0,0 0-36,0 1 1,0-1-1,0 1 0,-1 0 0,2 0 0,-1 0 1,0 1-1,0-1 0,0 1 0,0 0 0,1 0 1,-1 0-1,1 1 0,0-1 0,0 1 1,0 0-1,0-1 0,0 1 0,0 1 0,1-1 1,-1 0-1,-2 6 0,-6 9 97,0 0 0,-16 38 0,11-14-11,2 1 1,2 1-1,2 0 1,2 0-1,2 1 1,1-1-1,3 1 1,2 1-1,10 84 0,5-30-30,5 0 0,4-1-1,48 124 1,27 0-50,8 24-8,-97-217-23,-1 0 1,-2 0-1,-1 0 1,-1 1 0,-1 0-1,-2 48 1,-2-73-12,-1 0 0,1 1 0,-1-1 0,-1 0 0,1 0-1,-1 0 1,0 0 0,-1-1 0,1 1 0,-1-1 0,0 1 0,0-1 0,-1 0 0,-5 7 0,2-6 52,0 1-1,0-1 1,-1-1 0,1 1-1,-1-1 1,0-1-1,-1 1 1,-14 4 0,-10 2-696,0-3-1,-1-1 1,0-1 0,-37 1 0,61-6 152,-26 2-4383,7-1-3601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57.8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9412,'0'0'4803,"25"9"-3752,5-3-950,0-3 0,1 0 0,-1-2 1,44-4-1,-38 1 4,-1 1 0,59 8 0,-93-7-103,-1 0-1,1 0 1,0 0-1,0 0 1,0 0-1,-1 0 1,1 0-1,0 1 1,0-1-1,0 0 1,-1 1-1,1-1 1,0 1-1,-1-1 1,1 1-1,0-1 1,-1 1 0,1-1-1,0 1 1,-1 0-1,1-1 1,-1 1-1,1 0 1,-1-1-1,0 1 1,1 0-1,-1 0 1,1 1-1,-1-1 7,0 1-1,0 0 0,-1-1 1,1 1-1,0 0 1,-1 0-1,1-1 1,-1 1-1,1 0 0,-1-1 1,0 1-1,0-1 1,-1 3-1,-42 48 220,37-45-199,-58 55 242,47-48-192,2 1-1,0 1 1,0 0 0,2 1 0,-21 32 0,34-48-76,0 0 1,0 1 0,0-1-1,1 1 1,-1 0 0,0-1-1,1 1 1,0-1 0,-1 1-1,1 0 1,0-1 0,0 1-1,0 0 1,0 0 0,0-1-1,0 1 1,0 0 0,1-1-1,-1 1 1,1 0 0,-1-1-1,1 1 1,0-1 0,-1 1-1,3 2 1,-1-1 8,1 0-1,0 0 1,0-1-1,0 1 1,1-1 0,-1 1-1,1-1 1,-1 0-1,1 0 1,5 1 0,7 3 20,-1-2 1,1 0-1,0 0 1,24 1 0,-3-4-1842,56-7 1,3 1-3640,-73 6-3038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58.2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7828,'57'-18'5179,"-48"16"-4811,0 0 0,1 1-1,-1 0 1,14 0 0,-20 1-348,0 0 1,0 0 0,0 0-1,0 1 1,0-1-1,0 1 1,0 0 0,0 0-1,0 0 1,0 0 0,0 1-1,-1-1 1,1 1-1,0-1 1,-1 1 0,0 0-1,1 0 1,-1 0 0,0 1-1,0-1 1,0 0 0,0 1-1,0-1 1,-1 1-1,1 0 1,-1-1 0,1 1-1,-1 0 1,0 0 0,0 0-1,-1 0 1,1 0 0,0 0-1,-1 0 1,0 4-1,1 15 87,-1-1 0,-1 1 0,-1 0 0,-1-1 0,-1 1 0,-1-1 0,0 0 0,-2 0 0,-9 20 0,15-39-92,0-1-1,1 0 1,-1 1-1,0-1 0,1 0 1,0 1-1,-1-1 1,1 1-1,0-1 1,-1 1-1,1-1 0,0 1 1,0-1-1,0 1 1,1-1-1,-1 1 1,0-1-1,1 3 0,0-3-7,1 0 0,-1 0 0,1 0 0,0 0-1,-1 0 1,1 0 0,0-1 0,0 1-1,-1 0 1,1-1 0,0 0 0,0 1 0,0-1-1,0 0 1,-1 0 0,4 0 0,16 2 98,-1-2 0,1 0 0,28-4 0,6-9-1750,-6-12-5582,-27 9-1353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58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9428,'3'-6'6275,"-1"6"-5971,1 0-64,1 2-15,2-1-33,2 1-64,1-1-48,-1 2-112,1 0-160,-2 0-193,2 3-367,-1 1-1665,-1-1-1889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59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9492,'9'-2'2097,"-3"-1"16,3-1-1681,2 2-207,-1 1-17,3-1 0,-3 2-144,2 0-208,-1 2 512,0-1-2497,-1 2-1857</inkml:trace>
  <inkml:trace contextRef="#ctx0" brushRef="#br0" timeOffset="1">282 55 10469,'3'-3'2385,"-3"0"80,1 1-1793,1-1-191,-1 0-49,1-1-64,1 1-80,3-4-176,-2 6-288,2-1-256,2 1-64,-2 1-2050,8-2-2000,-2 4-4914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4:59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429 63 5987,'1'-2'166,"0"0"1,0 1 0,0-1 0,-1 0-1,1 0 1,-1 0 0,1 0 0,-1 0-1,0 0 1,0 0 0,0 0 0,0 0-1,0 1 1,0-1 0,0 0-1,-1 0 1,1 0 0,-1 0 0,1 0-1,-1 0 1,0 1 0,0-1 0,0 0-1,0 0 1,0 1 0,0-1 0,0 1-1,-1-1 1,1 1 0,-3-3-1,1 3-92,1 0-1,-1 1 1,1-1-1,-1 1 0,0-1 1,1 1-1,-1 0 1,0 0-1,1 0 0,-1 0 1,0 1-1,1-1 0,-1 1 1,0-1-1,1 1 1,-1 0-1,1 0 0,-1 0 1,1 0-1,0 1 0,-1-1 1,-2 3-1,-7 5 35,1 1-1,-1 0 0,2 1 1,0 0-1,0 0 0,1 1 1,0 1-1,1-1 0,1 1 1,0 1-1,0-1 0,2 1 1,0 0-1,0 1 0,1-1 1,1 1-1,-2 18 1,0 15 41,1 0 1,3 1 0,2-1 0,7 52-1,12 25 214,66 225-1,-52-232-298,-5 1 1,16 140-1,-44-249-61,7 74 22,-3 106 1,-6-166-14,0-1 0,-2 0 0,-1 0 0,-1 0 0,0-1 0,-2 1 0,-1-1 0,0-1 0,-20 36 0,22-48 39,-1 0 0,0 0 0,0-1 0,-1 1 1,0-2-1,0 1 0,-1-1 0,0 0 0,0-1 1,-1 0-1,0-1 0,0 0 0,0 0 0,0-1 0,-13 4 1,9-5-326,1 0 1,-1-1-1,1-1 1,-28 1-1,26-3-1212,-1-1 0,0 0 0,1-1-1,-18-6 1,0-1-7134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54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318 87 7700,'2'0'137,"-1"-1"0,0 1 0,1-1 0,-1 0 1,0 0-1,0 1 0,0-1 0,1 0 1,-1 0-1,0 0 0,0 0 0,0 0 1,0 0-1,0 0 0,-1-1 0,1 1 1,0 0-1,-1 0 0,1-1 0,0 1 1,-1-1-1,0 1 0,1 0 0,-1-1 1,0 1-1,1-1 0,-1 1 0,0-1 1,0 1-1,0 0 0,-1-1 0,1 1 0,0-1 1,0 1-1,-1-1 0,1 1 0,-1 0 1,1-1-1,-1 1 0,0 0 0,1 0 1,-1-1-1,0 1 0,0 0 0,0 0 1,0 0-1,-2-2 0,0 0-41,-1 0 1,0 0-1,0 1 1,-1-1-1,1 1 0,0 0 1,-1 0-1,0 0 1,1 0-1,-1 1 0,0 0 1,0 0-1,-7-1 0,2 3 6,0 0 0,1 1-1,-1-1 1,1 2-1,0-1 1,-1 1-1,1 1 1,0 0-1,1 0 1,-1 1-1,1 0 1,0 0-1,0 1 1,0 0-1,1 0 1,-9 10-1,5-4 13,1-1-1,0 1 0,1 1 1,0 0-1,1 0 1,0 1-1,1 0 1,1 0-1,-7 23 0,9-24-85,2-1-1,0 0 1,0 1-1,1 0 0,0-1 1,2 1-1,-1-1 0,1 1 1,1-1-1,0 1 0,1-1 1,0 0-1,1 0 1,1 0-1,6 14 0,-5-16-59,0-1-1,0 0 1,1 0-1,0 0 1,1-1-1,0 0 1,0 0-1,1-1 1,0 0 0,0 0-1,1-1 1,-1 0-1,1-1 1,1 0-1,-1-1 1,1 0-1,12 3 1,-4-3-252,1 0 0,0-1 1,0-1-1,-1-1 0,1-1 1,28-3-1,-30 0-1700,1 0 0,-1-1 0,33-12 0,-11-1-6428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5:00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9156,'10'1'5171,"17"-4"-4734,-10 1-207,26 2-6,55 8 1,24 0-109,-145 32 202,-4-10-189,-33 26 0,34-33 26,2 0 0,-28 35 0,52-58-148,0 1 0,0-1 1,-1 0-1,1 1 1,0-1-1,0 0 1,-1 1-1,1-1 0,0 0 1,0 1-1,0-1 1,0 0-1,0 1 0,0-1 1,-1 0-1,1 1 1,0-1-1,0 1 1,0-1-1,0 0 0,0 1 1,0-1-1,1 1 1,-1-1-1,0 0 0,0 1 1,0-1-1,0 0 1,0 1-1,0-1 0,1 0 1,-1 1-1,0-1 1,0 0-1,1 1 1,-1-1-1,0 0 0,0 0 1,1 1-1,-1-1 1,1 0-1,21 7 129,26-5 6,106-16 119,28 0-1247,-157 12 95,-4 1-1152,-1 2-3489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5:01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351 14 7315,'0'0'229,"0"-1"-1,0 1 0,0-1 1,0 1-1,0-1 0,0 1 1,0-1-1,0 1 1,0 0-1,0-1 0,0 1 1,0-1-1,0 1 0,0-1 1,0 1-1,-1 0 0,1-1 1,0 1-1,0-1 0,-1 1 1,1 0-1,0-1 1,-1 1-1,1 0 0,0-1 1,-1 1-1,1 0 0,0-1 1,-1 1-1,1 0 0,0 0 1,-1 0-1,1-1 0,-1 1 1,1 0-1,-1 0 0,0 0 1,-1 20 1389,4 34-2163,26 44 767,-17-65-153,9 45 0,-18-69-56,-1 0 1,0 0 0,-1 0-1,1 0 1,-2 0 0,1 0 0,-1 0-1,-1 0 1,-4 17 0,3-20 5,-1 0-1,0 0 1,0 0 0,0 0 0,0 0 0,-1-1-1,0 0 1,0 0 0,-1 0 0,1 0 0,-1-1-1,0 0 1,0 0 0,-1-1 0,1 0 0,-1 0 0,0 0-1,1-1 1,-1 0 0,0 0 0,-12 1 0,1 0-49,-1-1 1,1 0 0,0-2 0,-1 0 0,1-1 0,0 0 0,-26-7 0,37 7-182,1-1-1,-1-1 0,0 1 1,1-1-1,0 0 1,0 0-1,-9-7 1,13 8-448,-1 0 0,1 0 0,-1-1 0,1 1 0,0-1 0,0 0 1,0 0-1,0 1 0,0-1 0,-1-6 0,-2-16-8129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5:01.6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39 11685,'-2'-6'2658,"-1"-2"47,0 4-1985,1 1-304,-1-2-64,3 3-159,-1-1-370,2 0-303,2-1-2225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5:01.9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 8740,'4'-2'2129,"2"2"80,-1-3-816,0 3-929,-1-1-144,4-1-16,-2 2 0,0-1-96,-2-1-64,4 5-96,-2-3-176,3 0-176,2 0-272,-2-1-1761,4-1-1857,0 4-4514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5:02.3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 9348,'9'-1'2177,"-1"-2"48,1 0-1488,2 0-305,-1 0-64,2 0-80,-1 1-112,1-1-64,-1 2-128,-2-1-160,2 1-176,-2 1-1921,-3-3-1873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5:02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 9620,'7'-7'2081,"-1"4"16,-1-2-1616,-1 2-321,-1 0-144,-3 2 480,-1-4-2561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5:03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268 151 6403,'2'-11'841,"0"-1"0,-1 1 0,0-1 1,-1 1-1,0-1 0,-3-21 0,3 30-792,0 1 0,-1 0 0,1 0-1,-1 0 1,1 0 0,-1 0 0,0 0 0,0 0-1,0 0 1,0 0 0,0 0 0,0 0 0,-1 0-1,1 1 1,0-1 0,-1 0 0,1 1 0,-1-1-1,0 1 1,0 0 0,1-1 0,-1 1 0,0 0 0,0 0-1,0 0 1,0 1 0,0-1 0,0 0 0,-1 1-1,1-1 1,0 1 0,0 0 0,0 0 0,0 0-1,-1 0 1,1 0 0,0 0 0,0 0 0,0 1-1,-1-1 1,1 1 0,0 0 0,-3 1 0,-1 1-6,1-1 0,1 1 1,-1 1-1,0-1 0,1 0 1,-1 1-1,1 0 0,0 0 1,1 1-1,-1-1 0,1 1 1,-1-1-1,1 1 0,1 0 1,-1 0-1,1 1 0,-4 10 1,-2 8 74,1 0 0,-5 43-1,7-22-42,2 0-1,2 0 0,2 0 0,2 0 0,2 0 1,18 70-1,2-18 92,72 175 0,-13-85-54,26 65-50,-92-203-32,-1 1 0,-4 0-1,10 62 1,-22-94 17,0 0 0,-1 0-1,-1 0 1,-1 0 0,-1 0 0,0 0-1,-2 0 1,0 0 0,0-1 0,-2 0 0,0 0-1,-1-1 1,-1 0 0,0 0 0,-1-1-1,-1 0 1,-13 14 0,10-12-196,-2-1 0,0 0 0,-1-1 0,0 0 0,-1-2 0,-1 0 0,0-1 0,-1-1 1,0 0-1,-1-2 0,0 0 0,0-2 0,-31 7 0,42-12-916,1-1-1,0 0 1,0-1 0,-1 0 0,1 0-1,-11-2 1,-14-6-6936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5:04.6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9092,'17'6'6791,"34"-4"-7416,-40-2 1169,57-4-439,-50 2-95,-1 1 0,0 1-1,22 1 1,-38-1-8,0 1 0,1-1 0,-1 0 0,0 0 0,1 1 0,-1-1 0,0 0 0,1 1 0,-1-1 0,0 1 1,0 0-1,0-1 0,0 1 0,0 0 0,0 0 0,0 0 0,0 0 0,0 0 0,0 0 0,0 0 0,0 0 0,0 0 0,-1 0 0,2 2 0,-2-1 8,1 1-1,-1-1 0,0 1 1,1-1-1,-1 1 1,0-1-1,-1 1 0,1-1 1,0 1-1,-1-1 0,1 1 1,-2 2-1,-3 10 58,-2-1 0,1 0 1,-14 19-1,14-22-31,-44 65 188,34-53-67,0 0-1,2 1 1,-22 48 0,36-70-150,-1-1 0,1 1-1,-1 0 1,1-1 0,0 1 0,-1 0 0,1 0 0,0-1 0,0 1 0,0 0 0,1 0 0,-1-1 0,0 1 0,1 0 0,-1-1 0,1 1 0,-1 0 0,1-1 0,0 1 0,0-1 0,0 1 0,0-1 0,0 1 0,0-1 0,0 0 0,0 1 0,0-1 0,1 0 0,-1 0 0,0 0 0,1 0 0,-1 0 0,1 0 0,-1 0 0,1-1 0,0 1-1,-1 0 1,1-1 0,0 1 0,-1-1 0,1 0 0,0 0 0,2 0 0,11 3 13,0-1-1,1-1 0,27-2 0,-32 1-5,152-3-285,-95 3-3708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5:05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11 8756,'3'-11'6135,"-5"17"-3950,-2 22-1896,6 30-115,-3 0 0,-3 0 0,-2-1 0,-26 112 0,34-173-244,6-17-294,1 1-1,15-24 1,-12 26 315,2 2 0,0 0 0,0 0-1,2 1 1,0 1 0,0 1 0,1 0 0,1 2 0,23-13 0,9 1 51,0 2-1,72-20 1,-97 30 64,-41 7 15,-46 8 7,33 0-33,1 1 0,-38 12 1,58-16-21,1 2 1,0-1 0,1 1 0,-1 0 0,0 0 0,1 1 0,0 0-1,0 0 1,0 1 0,0-1 0,1 1 0,0 1 0,0-1-1,0 1 1,-4 6 0,7-9-13,1 0 0,-1 1 0,1-1 0,0 1 0,0-1-1,0 1 1,0 0 0,1-1 0,-1 1 0,1 0 0,0-1 0,0 1 0,1 0 0,-1-1 0,1 1-1,-1 0 1,1-1 0,0 1 0,1-1 0,-1 1 0,1-1 0,-1 0 0,1 1 0,0-1 0,0 0 0,0 0-1,1 0 1,-1-1 0,1 1 0,-1-1 0,1 1 0,0-1 0,0 0 0,6 4 0,4 2-2,1-1-1,-1 0 1,1-1 0,0 0 0,0-1 0,1-1 0,16 4-1,-1-4-167,-1 0 0,0-2 0,1-1 0,52-6 0,2-9-7452,-42 4-2579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5:21.3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263 222 7315,'5'-11'765,"-1"0"0,0 0 0,0 0 0,-2 0-1,1 0 1,-1-1 0,-1 1 0,0-1 0,-1-16-1,0 25-714,0 0 0,0 0 0,0-1 0,-1 1 0,1 0 0,-1 0 0,0-1 0,0 1 0,0 0 0,0 0 0,-1 0 0,1 0 0,-1 1 0,0-1 0,0 0-1,0 1 1,0-1 0,0 1 0,0 0 0,-1-1 0,1 1 0,-1 0 0,0 1 0,1-1 0,-1 0 0,0 1 0,0-1 0,0 1 0,0 0 0,0 0 0,-1 0-1,1 1 1,0-1 0,0 1 0,-1-1 0,1 1 0,-5 1 0,-3 0-35,1 1 1,-1 0-1,1 1 1,0 0-1,0 0 0,0 1 1,0 0-1,1 1 0,-1 0 1,1 1-1,0 0 1,1 0-1,0 1 0,0 0 1,0 1-1,1-1 1,0 1-1,-8 12 0,12-16-19,0 0 0,0 1 0,0-1 0,1 1 0,0-1 0,0 1 0,0 0 0,0 0 0,1 0 0,0 0 0,0 0-1,0 0 1,1 0 0,-1 0 0,1 1 0,1-1 0,-1 0 0,1 0 0,0 0 0,0 0 0,0 0 0,0 0 0,1 0 0,0 0 0,0 0-1,1-1 1,-1 1 0,1-1 0,0 0 0,0 0 0,0 0 0,1 0 0,-1 0 0,1-1 0,0 1 0,0-1 0,0 0 0,8 4-1,-4-2-36,1 0-1,0 0 1,0-1-1,0 0 1,1 0-1,0-1 1,-1-1-1,1 0 1,0 0-1,0-1 1,16 1-1,-21-2 31,0-1-1,-1 1 0,1-1 1,0 0-1,0 0 1,0 0-1,-1-1 1,1 0-1,-1 0 1,1 0-1,-1 0 1,0-1-1,0 1 1,0-1-1,0 0 1,0-1-1,-1 1 1,1 0-1,-1-1 1,0 0-1,0 0 1,0 0-1,-1 0 1,1 0-1,2-7 1,4-19 220,0 0 1,-3-1 0,0 0-1,-2 0 1,-1 0-1,-2-54 1,-2 98-134,-1 1 0,0-1 0,-1 0 0,-6 18 0,-4 19-48,-15 127 102,-7 305-1,40-425-262,-2-84-3234,1 2-2476,-2 1-3129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54.7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2 10245,'-16'0'2305,"2"-2"0,6 4-1633,7 1-352,2 3-64,8 0-32,8 0-31,4-1-33,11 1 16,8-3 16,8 0-32,5-2-64,3-2-176,-1 1-240,-2 0-176,-4-2-1986,-5 1-2000,-10-2-4946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5:22.9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5 5571,'-6'-1'224,"-2"-1"-224,-2 1-1841,1 1-2097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5:23.4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15 7411,'7'-14'7655,"-12"22"-5149,-11 28-2265,2 11 55,-11 63-1,22-93-351,1 1 0,1 0 0,0 0-1,1 0 1,1 0 0,7 35 0,-8-53-28,0 1 1,0 0 0,0 0-1,0 0 1,0-1-1,1 1 1,-1 0-1,0 0 1,1 0 0,-1-1-1,0 1 1,1 0-1,-1-1 1,1 1 0,-1 0-1,1-1 1,0 1-1,-1-1 1,1 1-1,-1-1 1,1 1 0,0-1-1,0 1 1,-1-1-1,1 1 1,0-1-1,0 0 1,-1 0 0,1 1-1,0-1 1,0 0-1,0 0 1,-1 0-1,1 0 1,0 0 0,1 0-1,0-1-507,0 1 0,0-1-1,0 0 1,0 0 0,0 0 0,0 0-1,0 0 1,-1 0 0,1-1 0,0 1-1,-1-1 1,4-2 0,9-16-6631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5:23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17 7267,'0'-1'174,"0"1"0,1-1 0,-1 0-1,0 1 1,0-1 0,0 1 0,0-1 0,0 1-1,0-1 1,0 1 0,0-1 0,0 0-1,0 1 1,0-1 0,0 1 0,0-1 0,0 1-1,0-1 1,0 1 0,-1-1 0,1 1 0,0-1-1,0 1 1,-1-1 0,1 1 0,0-1-1,-1 1 1,1-1 0,-1 1 0,0-1 0,-16 2 1575,-19 19-1248,23-8-426,1 1 0,0 0-1,0 1 1,2 0-1,-1 1 1,2 0-1,0 0 1,1 1-1,0 0 1,2 1-1,0 0 1,0 0 0,2 0-1,0 0 1,1 1-1,-1 20 1,4-22-124,0 0 0,1-1 1,0 1-1,1-1 0,1 1 0,1-1 1,0 0-1,1 0 0,0 0 0,1-1 1,1 1-1,0-2 0,1 1 1,1-1-1,0 0 0,0-1 0,2 0 1,17 16-1,13 6-6968,-22-21-1197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5:24.7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25 6707,'-2'-14'6818,"11"14"-4206,16 5-2694,0-5 118,-1-1-1,34-6 1,-4 0-12,-54 7-21,1 0-1,-1 0 1,0 0-1,0 0 1,1 0-1,-1 0 1,0 0-1,1 0 1,-1 0-1,0 0 1,1 0-1,-1 0 1,0 0-1,0 0 1,1 0-1,-1 0 1,0 0-1,1 0 1,-1 1-1,0-1 1,0 0 0,1 0-1,-1 0 1,0 0-1,0 1 1,1-1-1,-1 0 1,0 0-1,0 1 1,0-1-1,1 0 1,-1 0-1,0 1 1,0-1-1,0 0 1,0 0-1,0 1 1,0-1-1,0 0 1,1 1-1,-7 15 103,-19 22 69,21-32-140,-55 73 258,36-50-78,1 1 0,1 1 0,-17 36-1,37-66-208,1 0-1,-1 0 1,1 0-1,-1 0 1,1 0-1,0 0 1,-1 0-1,1 0 1,0 0-1,0 0 1,0 1-1,0-1 1,0 0-1,0 0 0,0 0 1,0 0-1,1 0 1,-1 0-1,0 1 1,1-1-1,-1 0 1,1 0-1,-1 0 1,1 0-1,-1 0 1,1 0-1,0-1 1,-1 1-1,1 0 1,0 0-1,0 0 0,0-1 1,0 1-1,0 0 1,0-1-1,-1 1 1,2 0-1,-1-1 1,0 0-1,0 1 1,0-1-1,0 0 1,0 1-1,0-1 1,0 0-1,2 0 1,7 2 2,1 0 0,0-1 1,21-1-1,-20 0 12,41 0-263,20 0-760,-24 9-7259,-27-2-218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5:25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5 10005,'-1'0'108,"1"0"0,0 0 0,0-1 0,0 1 0,0 0 1,0 0-1,0 0 0,0-1 0,0 1 0,0 0 0,0 0 0,0 0 1,0-1-1,-1 1 0,1 0 0,0 0 0,0 0 0,0 0 1,0-1-1,-1 1 0,1 0 0,0 0 0,0 0 0,0 0 1,-1 0-1,1 0 0,0 0 0,0 0 0,0 0 0,-1-1 1,1 1-1,0 0 0,0 0 0,0 0 0,-1 0 0,1 0 0,0 0 1,0 0-1,-1 0 0,1 1 0,0-1 0,0 0 0,0 0 1,-1 0-1,1 0 0,0 0 0,0 0 0,0 0 0,-1 0 1,1 1-1,0-1 0,0 0 0,0 0 0,0 0 0,0 0 0,-1 0 1,1 1-1,0-1 0,-16 19 1101,-10 27-1567,20-33 516,-1 1 1,2 0-1,0 0 0,-5 30 1,9-39-342,0 0 0,1 1 0,0-1 0,0 0 0,0 1 0,1-1 0,1 10 0,-1-13-238,0 0-1,0 1 0,0-1 1,0 0-1,0 0 0,0 0 1,0 0-1,0-1 0,1 1 0,-1 0 1,1 0-1,0-1 0,-1 1 1,1-1-1,0 1 0,0-1 1,0 0-1,3 2 0,8 2-8115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5:25.4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6 9748,'-4'-6'3426,"4"12"-1344,7 30-710,12 52-1072,-16-77-222,31 161 484,-32-155-549,-1-1-1,0 0 0,-1 1 0,-1-1 0,0 0 0,-2 0 0,1 0 0,-9 26 0,8-37-73,1 1 1,-1-1-1,0 0 0,0 0 0,0 0 0,-1 0 0,0-1 0,0 1 0,0-1 0,0 0 0,-9 6 0,-36 15-8174,30-17-460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5:25.8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10821,'0'-10'8564,"3"10"-8372,0 2-224,3-1-288,2 2-272,2 2-81,2-2-2144,2 3-2145,-2 0-5203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5:26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12 10965,'-1'-3'2529,"1"0"64,0 0-1344,1 2-913,2 1-80,3 1-176,2-1-224,3 3-208,4-1-160,3 1-193,2 0-319,1 0-1569,0-1-1761,2-4-3954</inkml:trace>
  <inkml:trace contextRef="#ctx0" brushRef="#br0" timeOffset="1">260 5 7123,'14'-2'900,"-1"0"-1,1 2 1,0-1 0,-1 2-1,1 0 1,0 0 0,-1 1-1,1 1 1,16 6 1091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5:26.9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246 207 5795,'3'-4'532,"0"0"0,0 0 1,-1-1-1,1 1 1,-1-1-1,0 0 0,-1 0 1,1 0-1,-1 0 0,0 0 1,1-7-1,-1 4-220,-1 1 0,0-1 0,0 1 0,-1-1 0,0 1 0,0 0 0,-5-14 0,5 17-280,0 0 1,0 0-1,0 1 1,-1-1-1,0 1 0,1-1 1,-1 1-1,0 0 1,-1 0-1,1 0 0,0 0 1,-1 0-1,0 0 0,0 1 1,0-1-1,0 1 1,0 0-1,0 0 0,-1 0 1,1 0-1,-1 0 1,1 1-1,-1 0 0,1-1 1,-1 1-1,0 1 0,0-1 1,0 1-1,1-1 1,-1 1-1,0 0 0,0 0 1,0 1-1,-5 0 1,1 1-24,0 1 0,1 0-1,-1 0 1,0 0 0,1 1 0,0 0 0,0 1 0,0 0 0,0 0 0,1 0 0,0 1 0,0 0 0,0 0 0,1 0 0,0 1 0,-8 13 0,7-10-5,1 1-1,0 1 1,1-1 0,0 0 0,1 1-1,0 0 1,1 0 0,0 0 0,1 0-1,0 0 1,1 13 0,1-15-16,0 0 0,0 0 0,1 0 0,0-1 0,1 1 0,0-1 0,0 1 0,1-1 0,0 0 0,1 0 0,0-1 0,0 1 0,8 9 0,-8-13-12,0 0 0,1 0-1,-1-1 1,1 1 0,0-1-1,0 0 1,1-1 0,-1 1 0,1-1-1,-1-1 1,1 1 0,0-1-1,0 0 1,0-1 0,0 0 0,0 0-1,1 0 1,-1-1 0,12-1-1,-16 1 18,1 0 0,-1-1 0,0 1 0,0-1 0,0 0 0,0 0 0,0 0 0,0 0 0,-1-1-1,1 1 1,0-1 0,-1 1 0,1-1 0,-1 0 0,1 0 0,-1 0 0,0-1 0,3-2 0,-2 0 7,1-1 0,-1 1 0,0-1 1,-1 0-1,1 0 0,-1 0 1,-1 0-1,3-10 0,-1-9 116,-1 0 0,-1 0 0,-3-38 0,1 56-61,1-7 76,0 8 6,0-1 0,-1 0 0,0 0 1,0 0-1,0 1 0,-4-11 0,7 27-56,0 0 0,-1 0-1,0 1 1,-1 15 0,0-9-10,-18 453 1040,7-305-965,10-136-167,-10 80-337,14-123-10266,-6 0 3077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5:27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67 9300,'0'-10'1686,"-1"4"-905,1-1 1,-1 0 0,0 1 0,-1-1 0,1 0-1,-5-9 1,4 19-650,1 0-1,-1 0 1,1 0-1,0 0 1,0 0-1,0 0 1,0 0-1,0 0 1,0 6-1,-37 364-160,43-385-1752,4-11 1308,0 0 1,15-26-1,-21 46 444,12-22-146,38-43-1,-47 61 193,0 1 1,0 0-1,1 0 1,0 1-1,0 0 1,1 0-1,-1 1 1,1 0-1,0 0 1,0 0-1,9-1 1,88-14 242,-49 11 1000,-90 13-757,-60 18 1,80-18-406,0 0 0,0 1 0,0 0 1,1 1-1,0 0 0,-20 17 0,31-22-83,0 0 0,0 0-1,0 0 1,0 0 0,0 0-1,1 1 1,-1-1 0,1 1-1,0-1 1,0 1 0,-1 0-1,2-1 1,-1 1 0,0 0-1,1 0 1,-1 0 0,1-1-1,0 1 1,0 0 0,0 0-1,0 0 1,0 0 0,1 0-1,-1-1 1,3 6 0,-2-4-9,0 0 0,1-1 0,0 1 0,-1 0 1,1-1-1,1 0 0,-1 1 0,1-1 0,-1 0 1,1 0-1,0 0 0,0-1 0,0 1 0,0-1 0,0 0 1,1 1-1,-1-1 0,5 1 0,13 4-58,1 0-1,0-2 0,0 0 1,0-2-1,26 1 1,33-3-2196,-2-4-4196,-38 0-2621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55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73 404 8788,'7'-33'1105,"1"1"1,2 1-1,1 0 1,1 0-1,30-52 1,-34 71-994,0 0 0,0 1 0,1 0 1,1 0-1,0 1 0,0 0 0,1 1 0,1 1 1,-1-1-1,1 2 0,0-1 0,1 2 0,0 0 1,0 0-1,27-7 0,-24 9-48,0 1 0,0 0 0,0 1 0,0 1 0,0 1 0,0 0 0,1 1 0,-1 0 0,0 2 1,28 7-1,-32-6-56,-1 0 1,0 1-1,0 1 1,0 0-1,-1 0 0,0 1 1,0 0-1,-1 1 1,0 0-1,0 0 1,0 1-1,-1 0 1,-1 1-1,0 0 1,6 11-1,-6-9-4,-1 0 0,0 0 0,-1 1 0,-1 0 0,0 0 0,0 1 0,-2-1 0,1 0 1,-2 1-1,0 0 0,-1-1 0,0 1 0,-1 0 0,0-1 0,-1 1 0,-1-1 0,0 1 0,0-1 0,-2 0 0,0 0 0,0-1 0,-1 1 0,-1-1 0,-10 15 0,2-5 7,-1-1 1,-1-1-1,-1-1 1,0 0-1,-2-1 0,0-1 1,-1-1-1,0-1 1,-1-1-1,-1 0 0,-46 18 1,37-20 6,-1-1 0,-1-2 0,-49 8 0,67-15-36,1 0-1,-1-1 1,0-1-1,1 0 1,-1-2 0,0 1-1,1-2 1,-1 0-1,-28-10 1,40 11-32,1 1 0,-1 0 0,1-1 0,0 0 0,-1 1 0,1-1 0,0-1 0,0 1 0,0 0 1,0-1-1,1 1 0,-1-1 0,1 0 0,-1 0 0,1 0 0,0 0 0,0-1 0,1 1 0,-1 0 0,1-1 1,-1 1-1,1-1 0,0 0 0,0 1 0,1-1 0,-1 0 0,1 1 0,0-1 0,0 0 0,0 0 0,0 1 1,1-1-1,-1 0 0,1 0 0,2-5 0,0-1-111,1 1-1,1 0 1,-1 1-1,1-1 1,1 1-1,-1 0 1,1 0 0,1 1-1,0 0 1,0 0-1,0 0 1,14-9 0,-7 7 101,0 0 0,1 1 0,0 0 0,0 2 0,1 0 0,0 0 0,0 2 0,0 0 0,0 0 0,1 2 0,-1 0 0,1 1 0,0 0 0,-1 2 0,1 0 0,25 5 0,-39-5 187,1 1-1,-1-1 1,0 1-1,1 0 1,-1 0-1,0 0 1,0 1-1,-1-1 1,1 1-1,0-1 1,-1 1-1,1 0 1,-1 0-1,0 0 1,0 0-1,2 6 1,26 66 1270,-16-36-1049,1-6-203,1-1 1,1 0 0,2-2-1,23 30 1,-34-50-242,0 0 0,1 0-1,0-1 1,0 0 0,1-1 0,1 0-1,-1 0 1,1-1 0,0-1 0,1 0-1,-1 0 1,1-1 0,0-1 0,21 6 0,4-10-2312,-13-7-3559,-9-1-2090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5:28.5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48 7027,'18'-28'5362,"-17"28"-5315,-1 0 0,0-1-1,1 1 1,-1 0 0,0-1-1,1 1 1,-1-1 0,0 1-1,0-1 1,1 1 0,-1 0-1,0-1 1,0 1 0,0-1-1,0 1 1,0-1-1,0 1 1,0-1 0,0 1-1,0-1 1,0 1 0,0-1-1,0 1 1,0-1 0,0 1-1,0 0 1,0-1 0,0 1-1,-1-1 1,1 1 0,0-1-1,0 1 1,-1 0 0,1-1-1,0 1 1,-1-1-1,1 1 1,0 0 0,-1-1-1,1 1 1,0 0 0,-1 0-1,1-1 1,-1 1 0,1 0-1,0 0 1,-1-1 0,1 1-1,-1 0 1,1 0 0,-1 0-1,1 0 1,-1 0 0,1 0-1,-1 0 1,1 0 0,-1 0-1,1 0 1,-1 0-1,1 0 1,0 0 0,-1 0-1,0 1 1,-4 0 42,-1 1-1,1 0 1,0 1-1,0-1 1,0 1-1,0 0 1,0 1-1,1-1 1,-1 1-1,1-1 1,0 1-1,-4 6 1,-40 55 299,42-56-352,0 0 0,1 1 0,0-1 0,1 1-1,0 0 1,1 1 0,0-1 0,1 1 0,0-1 0,0 1-1,1 0 1,1-1 0,1 21 0,1-17-41,1 0 0,0-1 0,1 1-1,1-1 1,0 1 0,1-1 0,0-1 0,1 1 0,1-1 0,9 11 0,-5-6-311,1 0 1,0-2-1,2 1 1,22 18-1,12-6-6979,-26-21-1176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5:29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24 8836,'0'-1'286,"-1"0"1,0 0-1,1 0 0,-1 0 1,1 1-1,-1-1 0,1 0 0,0 0 1,-1 0-1,1 0 0,0 0 1,0 0-1,-1 0 0,1 0 1,0 0-1,0 0 0,0 0 1,0 0-1,0 0 0,1 0 0,-1-2 1,20 3 447,-4 1-740,6 1 24,93 10 30,-104-11-44,-1 2-1,1-1 1,-1 2 0,0-1-1,0 1 1,0 1 0,0 0-1,11 8 1,-23-10 10,-1 0 0,0 0 0,0 0 0,-1 0 0,1-1 0,0 1 0,-1-1 0,-7 4 0,2 0 17,-8 5 27,2 1-1,-1 0 0,1 2 0,1-1 0,1 2 0,-20 26 1,32-40-53,0 0 1,1 0 0,-1 0-1,1 0 1,-1 1-1,1-1 1,-1 0 0,1 0-1,0 1 1,-1-1 0,1 0-1,0 1 1,0-1 0,0 0-1,0 1 1,0-1 0,0 0-1,1 1 1,-1-1 0,0 0-1,1 0 1,-1 1 0,1-1-1,-1 0 1,1 0 0,1 2-1,0 0 4,1-1 0,-1 0 0,0 0 0,1 0 0,0 0 0,-1-1 0,1 1 0,0-1 0,0 0 0,0 1 0,3-1 0,12 4 14,0-1 0,0-1 0,20 0-1,-31-2-21,42 0-158,3 2-1084,-19 1-5805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5:31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44 8308,'0'-4'930,"-1"-31"4308,0 30-3765,-3 23-1089,-12 147 17,13-111-372,-2 0 0,-2-1 0,-18 64 0,25-117-30,-1 4-41,0 0-1,0-1 1,0 1-1,-1 0 1,1-1 0,-1 0-1,0 1 1,0-1-1,0 0 1,0 0 0,-1 0-1,1 0 1,-4 3-1,43-80-1605,122-209 1629,-153 270 346,-9 13 377,-15 19 69,5-3-575,1 0 0,0 0 0,1 1 0,-9 20 0,18-32-184,-1 0 0,1 0 0,0 0-1,0 0 1,0 0 0,1 0 0,0 0 0,0 1-1,0-1 1,0 0 0,1 1 0,0-1 0,0 0-1,1 1 1,0-1 0,-1 0 0,2 1 0,-1-1-1,1 0 1,2 6 0,0-6-36,0-1-1,1 1 1,-1-1 0,1 0 0,0-1-1,0 1 1,0-1 0,0 0-1,1 0 1,-1-1 0,1 1-1,0-1 1,-1-1 0,1 1 0,0-1-1,0 0 1,0 0 0,0-1-1,7 0 1,10 1-937,1-1 0,-1-1 0,37-7 0,-17-3-3995,-7 0-3466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5:32.3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25 8148,'2'-2'290,"0"0"0,1 0 0,-1 0 0,1 0 0,-1 0-1,1 0 1,0 1 0,-1-1 0,1 1 0,0-1 0,0 1 0,0 0 0,0 1 0,0-1 0,1 0 0,-1 1 0,0 0 0,0-1 0,0 1 0,0 0 0,6 2 0,-5-1-227,0 0 0,-1 1 1,1-1-1,0 1 0,-1 0 0,0 0 1,1 0-1,-1 1 0,0-1 1,0 1-1,0 0 0,-1 0 0,1 0 1,-1 0-1,1 0 0,-1 1 1,3 4-1,3 10 61,-1 0 1,0 1 0,-1 0-1,-1 0 1,-1 0-1,-1 0 1,0 1 0,-1-1-1,-2 21 1,0-5-87,-3 0 0,0 0-1,-3-1 1,-11 42 0,13-62-96,0-1-1,-1 0 1,0-1 0,-1 1-1,-1-1 1,0 0-1,0 0 1,-1-1 0,-12 13-1,-19 8-2618,-9-9-3610,25-16-1250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5:33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35 156 7507,'-2'-22'1836,"0"-2"29,-1 1 0,-2-1-1,-11-38 1,10 131-331,14 255-432,12-161-2873,17-7-7223,-27-126 337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5:34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45 116 8884,'6'-10'564,"0"0"0,0 1 0,1 1 0,0-1 0,0 1 0,1 0 0,0 0 0,0 1 0,14-9 0,-17 13-511,-1 0 1,1 1-1,-1-1 0,1 1 0,0 0 0,0 1 0,0-1 0,0 1 0,0 0 0,0 0 1,0 0-1,1 1 0,-1 0 0,0 0 0,0 0 0,0 0 0,1 1 0,-1 0 0,0 0 1,0 1-1,0-1 0,6 4 0,-8-4-33,0 1 0,0-1 0,-1 1 0,1-1 0,0 1 0,-1 0 0,1 0 0,-1 1 0,0-1 0,0 0 0,0 1-1,0-1 1,0 1 0,0 0 0,-1 0 0,1-1 0,-1 1 0,0 0 0,0 0 0,0 0 0,0 1 0,0-1 0,-1 0 0,1 0 0,-1 0 0,0 0 0,0 1 0,0-1 0,-1 0 0,1 0 0,-1 0 0,1 0 0,-1 1 0,0-1 0,-1 0 0,1 0 0,-3 4 0,0 2 15,-1-1 1,0 0 0,0 0-1,-1 0 1,0 0 0,-1-1 0,0 0-1,0-1 1,0 1 0,-1-1-1,-10 6 1,5-5 31,-1 0-1,1-1 1,-1-1-1,-1 0 1,-19 3-1,30-7-84,1 0 0,0 0 1,-1 0-1,1-1 0,-1 0 0,1 0 0,-1 0 1,1 0-1,-1 0 0,1 0 0,-1-1 0,1 0 1,-1 0-1,1 0 0,0 0 0,-1 0 0,1-1 1,0 1-1,0-1 0,0 0 0,0 0 0,0 0 1,1-1-1,-1 1 0,1 0 0,-1-1 0,1 0 1,-3-4-1,4 6-71,1 0 1,-1-1-1,1 1 1,0 0 0,-1-1-1,1 1 1,0-1-1,0 1 1,0 0-1,0-1 1,0 1-1,0-1 1,0 1 0,1 0-1,-1-1 1,0 1-1,1 0 1,-1-1-1,1 1 1,0 0 0,-1 0-1,1-1 1,0 1-1,1-1 1,27-24-6505,-1 12-1403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5:34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629 121 9764,'0'-5'421,"-1"1"-1,0 0 0,0 0 0,0 0 0,0 0 0,0 0 0,-1 0 0,0 0 0,0 0 0,0 1 0,-3-5 1,1 2-252,-1 0 1,0 0 0,-1 0 0,1 0 0,-1 1 0,-8-6-1,10 8-205,-1 0 0,1 1 0,-1-1 0,1 1 0,-1 0 0,0 1 0,1-1 0,-1 1 0,0 0 0,-5-1 0,7 2 49,0 0 1,1 0-1,-1 0 1,1 0-1,-1 0 1,1 1-1,-1 0 1,1-1 0,-1 1-1,1 0 1,0 0-1,-1 0 1,1 0-1,0 1 1,0-1-1,0 0 1,0 1-1,0 0 1,0 0-1,-2 1 1,1 2-14,1-1-1,-1 1 1,1 0 0,0 0-1,0 0 1,0 0 0,1 0-1,0 0 1,0 0 0,0 0-1,0 1 1,1-1 0,0 0-1,0 1 1,1-1 0,-1 0-1,1 0 1,3 9 0,-3-6-32,2 0 0,-1 0 0,1 0 0,0 0 0,0 0 0,1-1 0,0 0 0,1 1 0,-1-2 0,2 1 0,5 7 0,-9-13 18,-1 0 0,0 1-1,1-1 1,-1 0-1,1 0 1,-1 0 0,1 0-1,0 0 1,-1 0-1,1 0 1,0-1 0,0 1-1,-1-1 1,1 1-1,0-1 1,0 0 0,0 1-1,0-1 1,-1 0-1,1 0 1,0-1-1,0 1 1,0 0 0,2-1-1,-2 0 8,1-1 0,-1 1 0,1-1-1,-1 0 1,1 0 0,-1 0 0,0 0-1,0 0 1,0 0 0,0-1 0,0 1-1,-1-1 1,3-3 0,2-7 83,-1 1 0,0-1 0,0 0 0,-2 0 0,4-19 0,-5 21 248,-1 0-1,0 0 1,0-1-1,-1 1 1,-1-1 0,-3-21-1,6 50-235,0 0 1,-1 1-1,-2 23 1,0 10-77,3 3-7,-2 185 44,-1-216 3,-2 0-1,-1-1 0,0 1 0,-2-1 0,-1 0 0,0 0 0,-2-1 0,-13 24 1,17-36-20,0-2 0,-1 1 0,0 0 0,-1-1 1,0-1-1,0 1 0,0-1 0,-1 0 0,0 0 1,0-1-1,0 0 0,-1-1 0,1 0 0,-1 0 1,0-1-1,-1 0 0,1 0 0,0-1 0,-1 0 0,1-1 1,-1 0-1,1-1 0,-13 0 0,-6-2-109,0-1 0,0-2 0,0 0-1,1-2 1,-1-1 0,-43-19 0,15-3-2377,26 2-4385,18 5-2717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5:35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157 72 7123,'-1'-12'1766,"1"7"-1196,0 0-1,-1 1 1,1-1 0,-1 0 0,0 1-1,0-1 1,-1 1 0,0-1 0,1 1 0,-5-8-1,5 12-532,1 0 0,-1 0-1,1 0 1,-1-1 0,1 1-1,-1 0 1,1 0-1,0 0 1,-1 0 0,1 0-1,-1 0 1,1 0 0,-1 0-1,1 0 1,-1 0 0,1 0-1,-1 0 1,1 0 0,-1 0-1,1 0 1,-1 1 0,1-1-1,0 0 1,-1 0 0,1 0-1,-1 1 1,1-1 0,0 0-1,-1 1 1,1-1-1,-1 0 1,1 1 0,0-1-1,0 0 1,-1 1 0,1-1-1,0 1 1,0-1 0,-1 1-1,1-1 1,0 1 0,-13 19 384,4 2-253,0-1 1,2 2-1,0-1 0,1 1 1,-3 32-1,-5 124 221,9-84-227,-3 27-107,-5 62-551,-3-65-2806,16-114 2592,-3 8-1338,-1-5-2686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5:35.5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11 291 7331,'3'-25'1219,"1"-1"0,2 1 0,0 1 0,2-1 0,19-44-1,-23 62-1168,-1 1 0,1 0 0,0-1 0,1 1 0,-1 1 0,1-1 0,0 1 0,1 0 0,-1 0 0,1 1 0,0-1 0,0 1-1,1 0 1,-1 1 0,1 0 0,0 0 0,0 0 0,0 1 0,0 0 0,0 0 0,0 1 0,0 0 0,1 0 0,14 1 0,-11 1-37,0 0 1,1 1 0,-1 0 0,0 1-1,0 0 1,-1 1 0,1 0 0,-1 1 0,0 0-1,0 0 1,0 1 0,-1 1 0,1 0-1,-2 0 1,1 0 0,-1 1 0,0 1 0,-1-1-1,11 17 1,-13-18-9,-1 0 0,0 0 0,0 0 0,-1 0 0,0 0 0,0 1 0,-1 0 0,0-1 0,-1 1 0,1 0-1,-1 0 1,-1 0 0,1 0 0,-2 0 0,1 0 0,-1 0 0,0 0 0,0 0 0,-1-1 0,0 1 0,-1 0 0,0-1 0,0 0 0,0 1 0,-1-1 0,0 0 0,0-1 0,-10 12-1,5-9 5,0-1 0,-1 0 0,0 0 0,0-1-1,-1 0 1,0-1 0,0 0 0,0-1 0,-1 0-1,0-1 1,0 0 0,-23 3 0,7-2-105,-1-1 0,0-1 0,-1-2 0,-41-4 0,70 3 0,-49-9-256,32-4-1735,18 12 1833,0 0 0,-1 0 1,1 0-1,0 0 0,0 0 0,0 0 1,0 0-1,0 0 0,0 0 0,0 0 1,0 0-1,0 0 0,0 1 0,0-1 1,1 0-1,-1 0 0,0 0 0,1 0 0,-1 0 1,1 0-1,-1 0 0,1 1 0,0-2 1,13-14-7052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5:35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235 74 8436,'0'-3'282,"0"0"1,0-1-1,0 1 0,0 0 1,-1 0-1,0-1 0,1 1 1,-1 0-1,0 0 0,-1 0 1,1 0-1,-1 0 0,1 0 1,-1 1-1,0-1 1,0 0-1,0 1 0,0-1 1,0 1-1,-1 0 0,-4-4 1,5 5-223,-1 0 0,1 0 0,-1 0 0,0 0 1,0 1-1,0-1 0,1 1 0,-1-1 0,0 1 1,0 0-1,0 0 0,0 0 0,0 1 0,0-1 1,1 1-1,-1-1 0,0 1 0,0 0 0,1 0 1,-1 1-1,1-1 0,-1 0 0,1 1 0,-1-1 1,-2 3-1,-5 5 50,-1 0 1,2 1 0,-1 0 0,1 0-1,1 1 1,0 0 0,0 0-1,1 1 1,1 0 0,0 0-1,1 1 1,0-1 0,0 1 0,-4 26-1,4-11-9,1 2 1,1-1-1,1 0 0,2 1 0,7 55 0,-3-59-69,1 0 0,2-1 0,1 0-1,0 0 1,22 41 0,-21-49-558,1 0 1,0-1 0,1-1-1,0 0 1,2 0-1,0-1 1,0 0 0,24 17-1,-13-17-4641,-3-6-3592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10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7 151 9444,'-1'-4'431,"-1"0"-1,1 1 0,0-1 1,1 0-1,-1 0 0,1 0 1,0 0-1,-1 0 1,2 0-1,-1 0 0,0 0 1,1 1-1,1-7 0,0 7-301,-1-1-1,0 1 0,1 0 1,0 0-1,0 0 0,0 0 1,0 0-1,1 0 0,-1 0 0,1 1 1,-1-1-1,6-3 0,-3 3-111,-1 1 0,1-1 0,0 1 0,0 0 0,0 0 0,0 0-1,0 1 1,0 0 0,0 0 0,1 0 0,-1 1 0,0 0 0,1 0-1,-1 0 1,0 0 0,1 1 0,-1 0 0,0 0 0,9 3 0,-6 0-5,1-1 0,-1 1 0,0 1 0,0-1 0,-1 1 0,1 1 0,-1-1 0,0 1 0,-1 1 0,1-1 0,-1 1 1,-1 0-1,1 0 0,-1 1 0,0 0 0,-1 0 0,0 0 0,0 0 0,-1 1 0,0-1 0,0 1 0,-1 0 0,0 0 0,-1 0 0,0 0 1,0 0-1,-1 0 0,0 0 0,-1 0 0,0 1 0,0-1 0,-1-1 0,0 1 0,-1 0 0,1 0 0,-2-1 0,1 1 0,-1-1 0,-7 10 1,7-11 5,-30 45 45,33-49-51,-1-1-1,1 0 1,-1 0-1,0-1 0,1 1 1,-1 0-1,0 0 1,0-1-1,0 1 1,-1-1-1,1 0 1,0 0-1,0 0 1,-1 0-1,1 0 1,0 0-1,-1 0 1,1-1-1,-1 1 1,-2-1-1,4 0-4,0-1 0,0 1-1,1-1 1,-1 0 0,0 1-1,1-1 1,-1 0 0,0 0-1,1 1 1,-1-1 0,1 0-1,-1 0 1,1 0 0,0 0-1,-1 0 1,1 1 0,0-1-1,-1 0 1,1 0 0,0 0-1,0 0 1,0 0 0,0 0-1,0 0 1,0 0 0,0 0-1,0 0 1,1 0 0,-1-1-1,5-31 45,17-40-34,3 1 1,47-97-1,-55 132-16,-16 35-2,-1 0 0,1 0-1,0 0 1,0 1-1,0-1 1,0 0-1,0 0 1,0 1-1,0-1 1,1 1-1,-1-1 1,3-1 0,-4 3-1,1 0 1,-1 0 0,1 0 0,-1 0 0,0 1-1,1-1 1,-1 0 0,0 0 0,1 0 0,-1 1-1,0-1 1,1 0 0,-1 0 0,0 1 0,1-1-1,-1 0 1,0 0 0,0 1 0,1-1 0,-1 0-1,0 1 1,0-1 0,0 0 0,1 1 0,-1-1-1,0 1 1,0-1 0,0 0 0,0 1 0,0-1-1,0 1 1,0-1 0,0 0 0,0 1 0,0 0-1,3 60-74,-3-47 76,1 14-9,-2 1 60,2 0-1,1 0 1,2 0 0,0 0 0,12 39 0,-14-63-86,0 1 0,0-1-1,1 0 1,0 1 0,-1-1 0,2 0-1,-1 0 1,1-1 0,-1 1 0,1-1-1,0 0 1,1 0 0,-1 0 0,1 0 0,0-1-1,0 0 1,0 0 0,0 0 0,0-1-1,1 1 1,-1-1 0,1-1 0,-1 1-1,1-1 1,0 0 0,0 0 0,0 0-1,-1-1 1,1 0 0,0 0 0,0-1 0,0 0-1,7-1 1,-1-1-546,1 1 1,0-2-1,20-8 1,34-21-5897,-18 6-2252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55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600 1 7780,'-49'4'7789,"-99"8"-6713,74-12-906,-138 1 1296,96 4-4927,172-4-4065,-14-3 248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5:36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98 9300,'3'-9'661,"0"1"0,0-1-1,1 1 1,0-1 0,1 1 0,0 0-1,10-12 1,-13 18-638,-1 1-1,0-1 1,0 1 0,1 0-1,-1-1 1,1 1 0,-1 0-1,1 0 1,0 0-1,-1 0 1,1 0 0,0 1-1,0-1 1,-1 0 0,1 1-1,0-1 1,0 1 0,0 0-1,0 0 1,0 0-1,0 0 1,-1 0 0,1 0-1,0 0 1,0 0 0,0 1-1,0-1 1,0 1-1,-1-1 1,1 1 0,0 0-1,0 0 1,-1 0 0,1 0-1,0 0 1,-1 0-1,1 0 1,-1 0 0,0 1-1,1-1 1,-1 1 0,0-1-1,0 1 1,1 1-1,5 7 4,0 1 0,-2-1 0,1 1-1,-1 0 1,-1 0 0,0 0-1,0 1 1,-1-1 0,-1 1-1,0 0 1,0 0 0,-1 0 0,-1 0-1,-1 18 1,-2 10 7,-2 0 1,-20 77-1,16-82-33,-22 55 0,90-246-275,-50 136 279,43-115-144,-47 121 224,-1 0-1,-1 0 0,0 0 1,-1-1-1,-1 1 0,0-1 1,-3-23-1,-3 23 423,-3 25-133,-2 24-43,2 11 43,-4 88 0,12-114-333,0 0 1,2 0-1,0-1 1,0 1-1,2 0 1,1-1-1,9 26 1,-11-38-115,-1 0 1,2 0-1,-1 0 1,1-1 0,-1 1-1,2-1 1,-1 0-1,0 0 1,1 0 0,0-1-1,0 0 1,1 0 0,-1 0-1,1 0 1,0-1-1,8 4 1,-8-5-1027,0 0-1,0-1 1,0 1-1,0-1 1,0-1-1,10 1 1,9-2-8558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5:36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33 10885,'0'0'160,"0"0"-1,-1-1 1,1 1-1,0 0 1,0 0 0,-1 0-1,1 0 1,0 0-1,0 0 1,-1 0-1,1 0 1,0 0 0,0 0-1,-1 0 1,1 0-1,0 0 1,0 0 0,-1 0-1,1 0 1,0 0-1,0 0 1,-1 1 0,1-1-1,0 0 1,0 0-1,-1 0 1,1 0 0,0 0-1,0 1 1,0-1-1,-1 0 1,1 0 0,0 0-1,0 1 1,0-1-1,0 0 1,0 0-1,-1 1 1,-9 13 1365,0-1-2939,9-37 826,1 21 546,0 1 1,1 0 0,-1 0 0,0 0 0,1 0-1,0-1 1,-1 1 0,1 0 0,0 0-1,0 0 1,0 0 0,0 1 0,2-3 0,-2 3 30,0 0 1,-1 1 0,1-1 0,0 0 0,0 1 0,0-1 0,-1 1 0,1 0 0,0-1 0,0 1 0,0 0-1,0-1 1,0 1 0,0 0 0,0 0 0,0 0 0,0 0 0,0 0 0,0 0 0,0 0 0,1 0 0,0 1 10,1 0 0,-1 0 0,0 0 0,1 0 0,-1 0 0,0 1 0,0-1 0,0 1 0,0-1 0,0 1 0,-1 0 0,1 0 0,0 0 0,-1 0 1,1 0-1,-1 0 0,0 0 0,0 0 0,1 1 0,0 4 0,1 5 56,0 0 0,-1 1 0,0-1 0,-1 1 0,-1-1 0,0 1 0,-1 0 0,0-1 0,-4 17 0,1-6 57,-2 0 1,-1-1-1,0 1 0,-12 22 0,15-39-41,1 1 0,-1-1 0,0 0 0,0 0 0,0 0 0,-1-1 0,0 1 0,0-1 0,-1 0 0,-5 4 0,-23 7-7366,19-13-3148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5:37.0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10 10117,'0'0'90,"-1"0"1,1 0-1,0 0 1,0 0-1,0-1 1,0 1-1,0 0 1,-1 0-1,1 0 1,0 0 0,0-1-1,0 1 1,0 0-1,0 0 1,0 0-1,0-1 1,0 1-1,0 0 1,0 0-1,0 0 1,0-1-1,0 1 1,0 0 0,0 0-1,0 0 1,0-1-1,0 1 1,0 0-1,0 0 1,0 0-1,0-1 1,0 1-1,0 0 1,0 0-1,1 0 1,-1 0-1,0-1 1,0 1 0,0 0-1,0 0 1,0 0-1,1 0 1,-1 0-1,0-1 1,0 1-1,0 0 1,0 0-1,1 0 1,-1 0-1,0 0 1,0 0 0,0 0-1,1 0 1,-1 0-1,0 0 1,0 0-1,0 0 1,1 0-1,-1 0 1,0 0-1,0 0 1,0 0-1,1 0 1,-1 0 0,29-1 1542,52 8-2757,-61-5 1725,88 5-542,-49-4-33,78 13 1,-137-16-26,1 1 0,-1-1 0,0 0 0,1 1 0,-1-1 0,1 0 0,-1 1 0,0-1 0,1 1 0,-1-1 0,0 1 0,1-1 0,-1 1 0,0-1 0,0 1 0,1-1 0,-1 1 0,0-1 0,0 1 0,0-1 0,0 1 0,0-1 0,0 1 0,0 0 0,0-1 0,0 1 0,0-1-1,0 1 1,0-1 0,0 1 0,0 0 0,-1-1 0,1 1 0,0-1 0,0 1 0,-1-1 0,1 1 0,0-1 0,-1 0 0,1 1 0,0-1 0,-1 1 0,1-1 0,-1 0 0,1 1 0,-1 0 0,-23 29 37,20-25-23,-48 52 153,28-32-6,1 0 0,-20 30 0,38-49-135,1 0 1,0 1-1,0 0 1,1 0-1,0 0 1,0 0 0,1 0-1,0 1 1,0-1-1,0 1 1,1-1-1,0 1 1,1 0-1,0 10 1,1-14-25,-1 1 1,1-1-1,0 1 1,1-1-1,-1 0 1,1 1-1,0-1 0,0 0 1,0 0-1,1-1 1,-1 1-1,1 0 1,0-1-1,0 1 1,0-1-1,0 0 1,1 0-1,-1 0 0,1-1 1,0 1-1,0-1 1,0 0-1,0 0 1,0 0-1,0-1 1,1 1-1,-1-1 1,0 0-1,1 0 0,-1-1 1,7 1-1,0 0-360,0-1 0,0 0 0,0-1 0,0 0 0,13-3 0,-13 2-1196,0-1 0,0-1 0,0 1 0,14-9 0,4-3-7024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5:37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285 13 9652,'1'-1'165,"0"0"-1,0 0 1,0 0 0,-1 0-1,1 0 1,0 0-1,0 1 1,1-1-1,-1 0 1,0 1-1,0-1 1,0 1-1,0-1 1,1 1 0,-1-1-1,0 1 1,0 0-1,1 0 1,-1 0-1,0-1 1,0 1-1,1 0 1,-1 1-1,0-1 1,1 0-1,1 1 1,1 0-32,0 1 1,0 0-1,-1 0 1,1 0-1,-1 0 1,1 0-1,-1 1 0,5 4 1,3 5 26,0 0 1,-1 0-1,14 21 1,-16-18-32,0-1-1,-1 1 1,-1 0-1,0 1 1,-1 0 0,0 0-1,-2 0 1,0 0 0,0 0-1,-2 1 1,0-1 0,-1 1-1,-3 28 1,0-26-72,-1 0 0,-1 0 0,-1-1-1,0 0 1,-1 0 0,-1 0 0,-1-1 0,0 0 0,-2-1 0,1 0 0,-21 22 0,-195 191-542,120-144-8400,83-70-151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5:38.0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266 67 9060,'10'-45'4962,"-5"23"-2384,-9 54-1802,-11 89-677,6 0-1,7 147 1,8-213-110,-5-52-9,-1-6-9,-3-29-55,2 29 74,-3-35-90,-14-54 1,16 84 93,-1-1 0,1 1 0,-1 0 0,-1 0 0,0 0 1,0 0-1,0 1 0,-1-1 0,0 1 0,0 0 0,-1 0 0,-11-9 1,14 13 3,0 1 1,-1 0 0,1 0-1,-1 0 1,1 0-1,-1 0 1,0 1 0,0 0-1,1 0 1,-1 0 0,0 0-1,0 0 1,0 1 0,0 0-1,0 0 1,-1 0 0,1 0-1,0 1 1,0-1 0,0 1-1,1 0 1,-1 0 0,0 1-1,0-1 1,0 1-1,1 0 1,-1 0 0,1 0-1,0 0 1,-1 0 0,1 1-1,0 0 1,0-1 0,0 1-1,1 0 1,-4 5 0,2-3 9,1 0 1,0 0 0,0 0 0,0 0 0,0 1 0,1-1-1,0 1 1,0-1 0,0 1 0,1 0 0,0 0 0,0 0-1,0 0 1,1 0 0,0 0 0,0 0 0,1 0 0,-1 0-1,1-1 1,0 1 0,1 0 0,0 0 0,0-1-1,3 8 1,3-2 2,-1-1-1,2 0 1,-1-1-1,1 0 0,0 0 1,1-1-1,0 0 1,1-1-1,-1 0 1,1-1-1,22 10 0,-10-7-141,0 0 0,1-1 0,0-2 0,0 0 0,28 2 0,5-10-2103,-22-8-3672,-13 0-2690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5:38.4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23 8372,'-1'-1'275,"1"0"0,0 0 0,-1 0 0,1 0 0,0 0 0,0 0 0,0 1 0,0-1 0,0 0 0,0 0 0,0 0 0,0 0 0,0 0 0,0 0 0,0 0 0,0 0 0,1 1 0,-1-1 0,0 0 0,1 0 0,0-1 0,19 1 567,-10 2-758,184 12 338,-210-6-281,1 0 0,0 0 0,0 2 0,1 0 0,-17 13 0,19-12-19,-1 0 1,1 1 0,-19 24 0,28-32-97,1 0 0,-1 0 1,1 0-1,0 0 0,0 1 0,0-1 0,0 1 0,0-1 1,1 1-1,0 0 0,0-1 0,0 1 0,0 0 0,0 0 1,1 0-1,0 0 0,0 0 0,0 0 0,0 0 0,0-1 1,3 8-1,-2-8-19,1-1 0,0 1 0,0-1 0,0 0-1,0 1 1,0-1 0,0 0 0,0-1 0,1 1 0,-1 0 0,1-1 0,0 1 0,-1-1 0,1 0 0,0 1 0,0-2 0,0 1 0,5 1 0,58 7 39,-58-9-40,-4 1-24,139 4 36,-124-5-438,0-1-1,0-1 1,-1-1 0,1 0 0,28-10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5:38.7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 6563,'14'-9'2068,"-12"7"-1539,0 1-1,0-1 1,0 1 0,1-1 0,-1 1 0,0 0 0,1 0-1,-1 0 1,6-1 0,0 8 1305,-7 17-1179,-5 47 35,-1 83 112,6-132-2038,1-1-1,7 37 0,-4-45-3922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5:39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11397,'3'-5'5235,"-3"3"-4419,0 1 208,0 2-863,1-1-81,1 2-160,-1-1-289,2 3-287,2-3-2017,-1 5-2145,8 2-5283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5:39.5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10229,'1'-4'4482,"1"0"-3922,1 4-320,0 0-192,3 2-240,1 1-2033,1 0-1905</inkml:trace>
  <inkml:trace contextRef="#ctx0" brushRef="#br0" timeOffset="1">181 19 10757,'2'-5'2401,"-1"1"16,2-1-1793,5 7-303,-1-2-113,1 0-80,3 1-128,-2 1-224,0 1 1376,0 0-3569,-3 3-2193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5:39.9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236 108 9396,'-9'-45'3419,"0"-17"-301,19 146-1971,-31 398-1102,18-501-127,-1 0 0,0 1-1,-2 0 1,0-1 0,-1 2-1,-12-24 1,14 33 72,0 0 0,0 1 1,-1 0-1,0 0 0,0 0 0,0 0 0,-1 1 1,0 0-1,-11-6 0,17 10 11,-1 1 0,0 0 1,0-1-1,1 1 0,-1 0 0,0 0 0,0 0 0,0 1 0,0-1 1,0 0-1,0 1 0,0-1 0,0 1 0,-1 0 0,1-1 0,0 1 1,0 0-1,0 0 0,0 1 0,0-1 0,-1 0 0,1 1 0,0-1 0,0 1 1,0 0-1,0 0 0,0-1 0,0 2 0,1-1 0,-1 0 0,0 0 1,0 0-1,1 1 0,-1-1 0,1 1 0,-1-1 0,1 1 0,-1 0 1,1-1-1,0 1 0,0 0 0,0 0 0,0 0 0,0 0 0,0 2 1,-1 3 12,1-1 1,0 0 0,0 1 0,0 0 0,1-1 0,0 1 0,0-1-1,1 1 1,0 0 0,0-1 0,1 0 0,-1 1 0,1-1 0,1 0 0,-1 0-1,1 0 1,0 0 0,0 0 0,1 0 0,0-1 0,8 9 0,-7-7-16,0-1 1,0 0 0,1 0 0,0 0-1,0-1 1,1 0 0,0 0 0,0-1 0,0 0-1,0 0 1,0 0 0,1-1 0,0 0-1,-1-1 1,1 0 0,0 0 0,11 1-1,-16-3-460,1-1-1,0 0 1,-1 1-1,1-1 0,-1-1 1,1 1-1,-1 0 1,0-1-1,4-2 1,5-2-4160,-1 0-2953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56.4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48 10165,'1'-38'5534,"-2"29"-3611,-2 27-1262,-21 408 677,10-159-1980,11-228-119,-1 41-631,9-29-6934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5:40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51 8036,'-2'-2'561,"-1"0"1,1 0 0,0-1-1,0 1 1,1 0 0,-1-1 0,0 1-1,1-1 1,-1 0 0,0-4-1,6-4 737,18 4-1128,-4 6-131,1 0-1,-1 1 1,1 1 0,-1 0 0,0 2 0,1 0-1,-1 1 1,-1 1 0,1 0 0,-1 2 0,0 0-1,30 17 1,-46-24-36,-1 1-1,0-1 1,1 1 0,-1-1-1,1 1 1,-1 0 0,0-1-1,0 1 1,1 0-1,-1-1 1,0 1 0,0-1-1,0 1 1,0 0 0,0-1-1,0 1 1,0 0 0,0-1-1,0 1 1,0 0-1,0-1 1,0 1 0,0 0-1,-1-1 1,1 1 0,0 0-1,0-1 1,-1 1 0,1-1-1,0 1 1,-1-1 0,1 1-1,-1-1 1,1 1-1,-1-1 1,1 1 0,-1-1-1,1 1 1,-1-1 0,1 0-1,-1 1 1,0-1 0,-28 22 79,27-20-70,-39 23 122,29-20-86,1 1 0,-1 1 0,2 0 1,-1 1-1,1 0 0,0 0 0,1 1 1,0 0-1,0 1 0,-9 13 0,18-22-46,-1 1 0,0-1-1,1 0 1,-1 1-1,1-1 1,-1 1-1,1-1 1,0 0 0,0 1-1,0-1 1,0 1-1,0-1 1,0 1-1,0-1 1,0 1-1,0-1 1,1 1 0,-1-1-1,0 0 1,1 1-1,-1-1 1,1 1-1,0-1 1,0 0-1,1 3 1,1-1 3,0 0 0,0-1-1,0 1 1,0-1 0,1 1 0,-1-1 0,1 0-1,0 0 1,5 1 0,7 3-27,1-1 0,0-1 0,24 3-1,37-4 358,-53-4-2244,-1 2-3776,-8 1-4098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5:41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24 8612,'2'-12'2887,"1"1"1092,-1 23-3135,-1 26-688,-2-1-1,-1 1 0,-2-1 1,-9 40-1,-4-6-76,-30 78-1,40-135-24,4-24-86,6-26-158,2 19 90,0 0 0,2 0-1,0 1 1,1-1 0,0 2 0,1-1 0,15-17 0,-4 7 26,1 0 0,1 2 0,28-23 0,-32 31 60,0 2 0,24-14-1,-35 24 12,0 0 0,1 0 0,-1 1 0,1 0 0,0 0-1,-1 1 1,1 0 0,0 0 0,15 0 0,-61 28 944,17-14-682,-22 12 361,1 3 0,-72 58 0,111-82-599,-1 0-1,1 0 1,0 1 0,0-1 0,0 1 0,1-1 0,-1 1 0,1 0-1,0 0 1,0 0 0,0 0 0,0 0 0,1 1 0,0-1 0,0 0-1,0 1 1,0-1 0,1 1 0,0-1 0,0 8 0,1-7-17,0 0 0,1-1 0,0 1 1,0-1-1,0 1 0,0-1 0,1 0 1,0 0-1,0 0 0,0 0 0,0 0 1,0-1-1,1 1 0,-1-1 0,1 0 1,0 0-1,0-1 0,1 1 0,4 2 1,10 4-122,0 0 1,1-1-1,0 0 1,33 6 0,-38-11-1047,1 0 1,0-1-1,27-1 1,-13-6-4179,-17-6-3570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5:59.3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5591 257 6915,'-14'-4'1173,"-1"0"0,0 1 0,-19-2 0,-49 4 179,-83 24-2211,109-14 1359,23-3-441,0-3-1,0 0 0,0-3 0,-1 0 1,-61-10-1,-66-23-10,-160-56 0,274 76-48,-1 2 0,0 2 0,0 2 0,-1 2 0,-51 2 0,-5 8 0,-139 23 0,-179 13 59,329-34-51,13-5 5,0-4 0,-126-20 0,91 8-7,49 8-11,-1 2-1,-109 10 1,-725 35-30,853-40 6,-8 2-185,-1-3 0,1-3 0,0-1 0,-85-19 0,140 22 210,-74-21 85,0 4-1,-2 3 0,-110-7 1,-417-39-212,549 49-5536,38 4-845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6:10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2690 7812,'-17'-11'2997,"17"10"-3002,-1 0-1,1 0 1,0 0-1,0 0 1,0 0 0,0 0-1,0 0 1,0 0 0,0 0-1,0 0 1,0 0-1,0 0 1,0 0 0,1 0-1,-1 0 1,0 0 0,1 0-1,-1 1 1,1-3-1,6-25-309,-8 22 418,0-1-1,0 0 1,-1 1-1,0-1 1,-1 1-1,1 0 1,-1 0-1,0 0 1,-1 0-1,-5-8 1,-18-38 413,19 14-515,2 1 1,1-1 0,2 0 0,1 0 0,7-67-1,-2 47-25,-6-78 0,-54-190 332,37 241-161,4-1 0,3 0 0,-2-141 1,20 133-155,4 1 0,4 1 0,4 0 0,40-125 0,-55 213-7,16-59-96,4 2 0,2 0-1,34-61 1,-49 106 71,1 1-1,0 0 1,1 0-1,1 1 1,0 0-1,1 1 1,0 0 0,1 1-1,0 1 1,1 0-1,0 1 1,1 1-1,0 0 1,1 1-1,30-11 1,293-68-591,-331 84 632,-1 0 1,0 1-1,1 1 0,-1-1 0,1 1 0,0 1 0,-1-1 0,1 1 0,0 1 0,-1 0 0,1 0 0,-1 1 0,1 0 0,-1 0 0,0 1 0,0 0 0,0 0 0,0 1 0,0 0 0,-1 1 1,0 0-1,1 0 0,-2 0 0,1 1 0,8 10 0,21 21 71,-1 2 1,-3 2-1,-1 0 0,-2 3 1,-2 0-1,-2 2 0,20 51 1,8 20-72,-26-62-8,-3 1 0,-2 1-1,-3 1 1,14 72-1,82 613 74,-27-375 213,-33-164-146,-30-110-118,4-2 1,66 143 0,-79-198-2,-2 1 0,-1 1 0,-3 0 1,-1 1-1,-2-1 0,-1 2 0,-2-1 0,-2 1 0,-6 64 0,-10 23 112,-52 211-1,-5 43 108,70-378-233,-4 54 14,-3 0 0,-3-1-1,-18 60 1,23-100-9,0 0-1,-2 0 1,1-1-1,-2 0 1,0-1 0,-1 0-1,-1 0 1,0-1-1,-1-1 1,0 1 0,-1-2-1,-1 0 1,0-1-1,-20 13 1,14-13 11,-1-1 1,0-1-1,0-1 0,-1 0 0,0-2 1,0-1-1,-1 0 0,1-2 0,-1-1 1,0 0-1,-43-4 0,37 0 17,0-2 0,0-1-1,0-1 1,1-1 0,0-2-1,1-1 1,0-1 0,0-1 0,-25-16-1,31 13 7,0-1 0,1-1 1,1-1-1,0-1 0,2-1 0,0 0 0,1-1 0,1-1 0,1 0 0,-20-44 1,-4-21 62,-41-146 0,78 229-102,-60-215-270,9-3 1,-35-362-1,60-109-7049,33 473 1203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6:30.0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427 14 8212,'9'-2'781,"4"-2"589,1 2 1,-1-1 0,18 1 0,-106 15 288,69-13-1645,-266 20 551,252-18-496,9-1-17,1 0-1,0 1 0,0 0 1,0 0-1,-12 5 0,21-7-48,-1 1 0,0 0 1,0 0-1,1 0 0,-1 0 0,1 0 0,-1 0 0,1 1 0,-1-1 0,1 0 1,0 1-1,-1-1 0,1 1 0,0 0 0,0-1 0,0 1 0,0 0 1,0-1-1,1 1 0,-1 0 0,1 0 0,-1 0 0,1 0 0,-1 0 0,1 0 1,0 0-1,0 0 0,0-1 0,0 1 0,0 0 0,1 0 0,0 3 1,22 90-23,-15-71 23,-2 0 0,0 0 0,-2 1 0,-1-1 0,0 1 0,-2 0 0,-4 47 0,-3-45 10,0 0 0,-2-1 0,-21 47 0,-3 9-9,31-81-6,1 1-1,-1-1 0,1 1 1,-1-1-1,1 1 1,0-1-1,0 1 0,0-1 1,0 1-1,0-1 1,0 1-1,0-1 0,0 1 1,0-1-1,1 1 0,-1-1 1,1 1-1,-1-1 1,1 1-1,0-1 0,-1 0 1,1 1-1,0-1 1,0 0-1,0 0 0,0 0 1,2 2-1,0-1 3,1 1-1,-1-1 1,1-1 0,-1 1-1,1 0 1,0-1-1,0 0 1,0 0 0,0 0-1,5 0 1,12 1 13,0-1 0,0-1 0,21-3 1,-42 3-15,46-5-304,0-2 0,78-22-1,-98 16-1979,-17-3-3619,-10 1-2269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6:30.4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1 143 10485,'4'-5'2193,"6"-1"16,3-3-1777,8 0-336,7 0-96,8-3 16,4-2 0,2 1-64,5-1-128,0 2-480,-1-2-1553,-4 2-1777,-4-2-4370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6:30.7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256 30 7812,'20'-1'1779,"8"0"866,48-9 0,-79 7-868,-15-2-1138,-24-2-453,11 6-187,1 0 1,-1 2-1,0 1 1,-59 12-1,87-13-6,1 0-1,-1 0 1,1 0 0,0 0 0,-1 1-1,1-1 1,0 1 0,0-1 0,0 1-1,0 0 1,0 0 0,0-1 0,0 2-1,1-1 1,-1 0 0,1 0-1,-1 0 1,1 1 0,0-1 0,0 1-1,0-1 1,0 1 0,1-1 0,-1 1-1,0-1 1,1 1 0,0 0-1,0 5 1,0 9-16,0 0-1,2 1 1,5 26-1,-1-5 9,-2 64 64,-5-1 0,-25 185 0,6-95-4,19-184-42,-27 386 44,25-264 87,14 134-1,-11-254-120,1 0-1,1 0 1,0 0-1,0 0 1,1 0-1,1-1 1,-1 1-1,1-1 1,10 16-1,-9-19-5,0 0 0,0-1 0,0 1 0,0-1 0,1-1 0,0 1 0,0-1-1,0 0 1,1 0 0,-1-1 0,1 1 0,0-2 0,14 5 0,2-1-612,1-1 0,-1-1 1,26 1-1,-4-4-2023,0-1 0,48-8-1,-54 3-4942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6:34.1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192 152 9028,'-2'-9'594,"-1"0"0,0 0 0,0 0 0,0 1 1,-1 0-1,-1-1 0,0 2 0,0-1 0,-8-10 0,11 15-562,0 0-1,0 1 1,-1-1 0,1 1-1,0-1 1,-1 1 0,0 0-1,1 0 1,-1 0 0,0 0-1,0 0 1,0 1 0,0-1-1,-1 1 1,1 0 0,0 0-1,0 0 1,-1 1 0,1-1-1,0 1 1,-1-1 0,1 1-1,-1 0 1,1 1 0,-1-1-1,1 1 1,0-1 0,-6 2-1,6 1-29,-1-1-1,0 1 1,1 0-1,-1 0 1,1 0-1,0 0 1,0 0-1,0 1 1,0-1-1,1 1 1,-1 0-1,1 0 1,0 0-1,0 0 1,0 0-1,1 0 1,-1 1-1,1-1 1,0 0-1,1 1 1,-1 7 0,0-3-8,0 0 0,1 0 0,0 0 0,1 0 0,0 0 0,1 0 0,0 0 0,0 0 0,6 15 0,-5-18-6,0-1 0,0 0 0,0 0 0,1 0 1,-1 0-1,1-1 0,0 1 0,1-1 0,-1 0 1,1 0-1,0-1 0,0 0 0,0 1 0,11 4 1,-14-8 6,0 1 1,0 0 0,0-1 0,0 1 0,1-1 0,-1 0 0,0 0 0,0 0 0,0 0 0,1 0-1,-1 0 1,0-1 0,0 1 0,0-1 0,1 1 0,-1-1 0,2-1 0,-1 0 7,0 0 0,-1 0 0,0 0 0,1 0 1,-1 0-1,0-1 0,0 1 0,0-1 0,0 0 0,0 1 1,-1-1-1,1 0 0,-1 0 0,0 0 0,1-4 1,3-12 141,-1 0 1,-1 0 0,-1 0 0,-1-1 0,-1 1 0,-4-38 0,1-13 721,3 71-860,0-1-1,0 0 1,0 0 0,1 0-1,-1 0 1,0 0-1,0 0 1,0 0-1,0 0 1,0 0-1,0 0 1,0 0 0,0 0-1,0 0 1,0 1-1,1-1 1,-1 0-1,0 0 1,0 0-1,0 0 1,0 0 0,0 0-1,0 0 1,0 0-1,1 0 1,-1 0-1,0 0 1,0 0-1,0 0 1,0 0-1,0 0 1,0 0 0,0-1-1,0 1 1,1 0-1,-1 0 1,8 23 81,7 33 40,-9-7-28,-1 1 0,-3-1 1,-2 1-1,-8 60 0,1 77-900,11-145-328,5-30-1542,-9-12 2385,1-1 0,0 1 0,0 0 0,-1 0 0,1-1 0,0 1 0,0 0 0,-1-1 0,1 1 0,0-1 1,-1 1-1,1-1 0,-1 1 0,1-1 0,-1 1 0,1-1 0,-1 1 0,1-1 0,-1 0 0,1 1 0,-1-1 0,0 0 0,1-1 1,8-13-6773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6:34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38 136 8084,'7'-136'7163,"-33"227"-6147,20-60-952,1 1-1,1-1 0,1 1 0,2 35 0,2-55-79,-1 0 0,2 0 1,0 0-1,0 0 0,1 0 0,1 0 0,0-1 0,0 1 0,1-1 0,0 0 0,1 0 1,1-1-1,13 18 0,-17-25-154,0 0 0,1 0 0,-1 0 0,0-1 0,1 1 1,0-1-1,-1 0 0,1 0 0,0-1 0,0 1 0,0-1 0,0 0 0,0 0 1,0 0-1,5 0 0,-4 0-719,0-1 0,0 0 0,0-1 1,0 1-1,0-1 0,-1 0 0,10-3 0,6-5-5623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6:34.8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8724,'5'-5'5201,"10"3"-3624,23 4-2171,-32-2 1114,9 1-427,-1 0-1,1 1 0,16 4 0,-29-5-79,1-1 1,-1 0-1,0 1 0,1 0 1,-1-1-1,0 1 0,0 0 1,0 0-1,1 0 0,-1 1 1,0-1-1,0 0 0,-1 1 1,1 0-1,0-1 0,0 1 0,-1 0 1,1 0-1,-1 0 0,1 0 1,-1 0-1,0 0 0,0 0 1,0 0-1,0 0 0,0 1 1,-1-1-1,2 3 0,-3-2 18,0 0 0,1-1 0,-1 1 0,0-1 0,0 1 0,0-1 0,-1 1 0,1-1 0,-1 0 0,1 1 0,-1-1 0,0 0 0,-3 3 0,-31 29 279,24-24-179,10-8-109,-43 45 356,43-45-362,0-1 0,0 1-1,0 0 1,1 1-1,-1-1 1,1 0-1,0 0 1,0 1-1,0-1 1,0 1-1,0-1 1,0 1-1,0-1 1,1 1-1,0-1 1,-1 1 0,1 0-1,0-1 1,0 1-1,0-1 1,1 4-1,1-4-13,-1 0 0,1 0-1,0 0 1,0 0 0,-1 0 0,2-1-1,-1 1 1,0-1 0,0 0 0,0 1-1,0-1 1,1 0 0,-1 0 0,1-1 0,-1 1-1,1 0 1,-1-1 0,1 1 0,-1-1-1,5 0 1,53 0-286,-58 0 267,83-13-1276,-43-1-1567,-7-8-3933,-23 9 219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56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400 59 8884,'11'-47'5741,"-9"36"-3426,-7 33-1831,2-9-409,-2-1 1,1 1-1,-2-1 0,1 0 1,-2 0-1,0 0 1,0-1-1,-1 0 0,0-1 1,-1 1-1,-13 11 1,-1-2-20,-1 0 1,0-2 0,-50 29-1,62-40-38,-1 1-1,-1-2 1,1 0-1,-1 0 1,0-1-1,-1-1 1,1 0-1,-29 3 1,42-7-12,0 0 1,1 0 0,-1 0 0,0 0 0,1 0 0,-1 0-1,0 0 1,1 0 0,-1 0 0,0 0 0,1 0 0,-1 0-1,0-1 1,1 1 0,-1 0 0,1 0 0,-1-1 0,0 1 0,1-1-1,-1 1 1,1 0 0,-1-1 0,1 1 0,-1-1 0,1 1-1,0-1 1,-1 1 0,1-1 0,-1 1 0,1-1 0,0 0-1,0 1 1,-1-1 0,1 1 0,0-1 0,0 0 0,0 1-1,-1-1 1,1 0 0,0 1 0,0-1 0,0 0 0,0 1 0,0-1-1,1 0 1,-1 0 0,0 0 0,1 0-1,0 0 1,-1 0-1,1 0 1,0 0-1,0 1 1,0-1 0,-1 0-1,1 0 1,0 1-1,0-1 1,0 0 0,0 1-1,0-1 1,0 1-1,1 0 1,-1-1-1,0 1 1,0 0 0,0-1-1,0 1 1,0 0-1,1 0 1,-1 0-1,0 0 1,0 0 0,0 0-1,2 1 1,17 3 20,0 1 0,-1 1 0,1 0 0,31 17 0,73 45 46,-98-53-65,52 36-140,-48-31-1015,1 0-1,59 27 0,-59-42-6605,-18-6-344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6:35.2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 9492,'2'0'325,"0"0"-1,0 0 0,0 1 0,0-1 0,0 1 1,0-1-1,0 1 0,0 0 0,0 0 1,-1 0-1,1 0 0,0 0 0,-1 0 0,1 0 1,0 1-1,1 2 0,22 33 1198,-19-21-1342,0 1-1,-1-1 1,3 19 0,-3-12 88,-2 0-1,-1-1 1,-1 1-1,0 0 1,-6 40 0,3-51-461,0-1 1,-1 0 0,-1 0 0,1 0 0,-10 17-1,9-21-548,0 0 0,0-1 0,-1 0 0,1 0 0,-1 0 0,-1 0 0,1-1 0,-1 0 0,-9 6 0,3-4-9530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6:35.7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25 8676,'1'-24'6880,"1"40"-4001,2 42-1841,-10 130-23,1 23-1457,12-72-2668,-7-135 2763,5 19-1842,4-12-4431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6:36.0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18 120 7892,'35'-54'5276,"-30"47"-4890,1 0-1,0 1 1,0 0 0,12-9 0,-13 11-344,0 1 0,0 1 0,0-1 1,0 1-1,0 0 0,0 0 0,1 0 0,-1 1 0,1 0 1,-1 0-1,1 0 0,0 1 0,-1 0 0,1 0 1,-1 0-1,1 0 0,0 1 0,-1 0 0,11 4 1,-11-4-22,1 1 1,-1 0 0,1 1 0,-1-1 0,0 1-1,0 0 1,0 1 0,-1-1 0,1 1 0,-1 0 0,1 0-1,-1 0 1,-1 0 0,1 1 0,-1 0 0,1-1-1,-1 1 1,0 1 0,-1-1 0,4 9 0,-5-10-10,-1-1 0,1 1 0,-1-1 0,1 1 0,-1 0 0,0-1 1,-1 1-1,1-1 0,0 1 0,-1 0 0,0-1 0,0 1 0,0-1 1,0 0-1,-1 1 0,1-1 0,-1 0 0,0 0 0,0 0 0,0 0 1,0 0-1,-1 0 0,1 0 0,-1-1 0,1 1 0,-1-1 1,0 0-1,0 0 0,0 0 0,0 0 0,-1-1 0,1 1 0,0-1 1,-5 2-1,-4 1 21,-1 0 1,0 0 0,0-2 0,0 1 0,0-2-1,-23 1 1,26-2-44,1 0 0,0-1 0,0 0 0,0 0 0,0-1 0,0 0 0,1-1-1,-1 0 1,1 0 0,-14-8 0,20 10-17,1 1 0,0-1 0,0 0 0,-1 0 0,1 1 0,0-1 0,0 0 0,0 0 0,0 0 0,0 0 1,0 0-1,1 0 0,-1-1 0,0 1 0,0 0 0,1 0 0,-1 0 0,1-1 0,-1 1 0,1 0 0,-1-1 0,1 1 0,0 0 0,0-1 0,0 1 0,0-1 0,0 1 0,0 0 0,0-3 0,2 1-84,-1 0 0,1 0 0,0 0 0,-1 1 0,1-1 0,0 1 0,1-1-1,-1 1 1,0 0 0,1 0 0,-1 0 0,5-2 0,8-5-1751,0 0 0,1 2 0,31-12 1,2 6-5372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6:36.4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555 141 8420,'-54'-35'5741,"-10"7"-4036,57 25-1670,0 1 1,-1 0-1,1 1 1,0-1-1,-1 1 1,1 0-1,-1 1 1,1 0-1,-1 0 1,1 1 0,-1 0-1,1 0 1,-1 1-1,1 0 1,-13 5-1,18-6-34,0 0 0,0 0 0,1 0 0,-1 0 1,0 0-1,1 1 0,-1-1 0,1 0 0,-1 1 0,1 0 0,-1-1 0,1 1 0,0 0 0,0 0 0,0-1 0,0 1 0,0 0 0,0 0 0,1 0 1,-1 0-1,1 0 0,-1 0 0,1 0 0,0 0 0,0 1 0,0-1 0,0 0 0,0 0 0,0 0 0,1 0 0,-1 0 0,0 0 0,1 0 0,0 0 1,0 0-1,-1 0 0,1 0 0,0 0 0,1-1 0,0 3 0,1 2-19,1-1-1,0 0 1,0 0 0,0 0-1,0 0 1,1-1-1,0 1 1,0-1 0,0 0-1,0-1 1,1 1 0,5 2-1,-4-4-20,0 1-1,0-1 0,0-1 1,0 1-1,1-1 0,-1 0 1,0-1-1,1 0 0,-1 0 1,0-1-1,0 0 0,1 0 1,-1 0-1,0-1 0,13-5 0,-15 5 47,0-1-1,-1 1 0,1-1 1,-1 0-1,0 0 0,0 0 0,0-1 1,0 1-1,-1-1 0,0 0 0,1 0 1,-1 0-1,-1-1 0,1 1 0,0-1 1,-1 1-1,0-1 0,0 0 0,-1 0 1,1 0-1,-1 0 0,1-10 1,-1 4 301,0 0 0,0 1 0,-1-1 1,-1 0-1,0 0 0,0 1 1,-1-1-1,-5-16 0,6 97 252,3-2-432,-3-1-1,-18 119 0,16-165-80,-1 0 1,-1-1 0,-2 0-1,0 0 1,0 0 0,-2-1-1,-1 0 1,0 0 0,-1-1-1,-1-1 1,-1 0 0,0-1-1,-18 18 1,21-27-23,0 0 1,0-1-1,0 0 1,-1 0-1,0-1 0,0-1 1,0 0-1,0 0 1,-1-1-1,0-1 1,1 0-1,-1 0 0,0-1 1,0-1-1,0 0 1,0 0-1,-22-5 1,25 4-200,0-2 0,0 1 0,0-1 0,1 0 0,-1-1 0,1 0 0,0 0 0,0-1 0,0 0 0,-10-9 0,13 9-379,0 0 0,0 0 0,0 0 0,1-1 0,0 1 0,1-1 0,-1 0 0,1-1 0,0 1 0,0-1 0,1 1 0,0-1 0,0 0 0,-1-13 0,1-26-9812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6:36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226 66 12550,'-27'-11'5312,"11"15"-3359,14-1-1924,0 0 0,0 0 0,0 0 0,0 0 0,1 1 0,-1-1 0,1 0 0,0 1 1,0-1-1,1 1 0,-2 4 0,-8 57 34,3-1 0,2 1 0,5 76 0,0-60-568,-12 108 0,10-173 83,-1-1 0,-1 1 1,-8 19-1,11-31 285,0-1 1,-1 0 0,1-1 0,-1 1-1,0 0 1,0 0 0,0-1 0,0 1-1,0-1 1,-4 4 0,5-6 70,0 1 0,0 0-1,0-1 1,0 0 0,0 1 0,-1-1 0,1 0 0,0 1 0,0-1 0,0 0-1,0 0 1,0 0 0,0 0 0,-1 0 0,1 0 0,0 0 0,0-1-1,0 1 1,0 0 0,0 0 0,0-1 0,-1 1 0,1-1 0,0 1 0,0-1-1,0 0 1,1 1 0,-1-1 0,-2-1 0,-1-3-132,-1 0 0,1 0 0,0 0 0,0 0 0,0-1 0,1 0 0,0 0 0,0 0 0,1 0 0,-1 0 0,1 0 0,1-1 0,-1 1 0,0-11 0,-2-10-168,2-1 0,2-27-1,2-19 815,16-101 1,-11 135 170,2 1 0,1 1 0,2 0 0,20-46-1,-27 75-505,-1 0 0,1 1 0,0 0 0,1 0 0,0 1 0,0-1 0,1 1 0,0 1 0,0-1 0,0 1 0,1 0 0,0 1 0,0 0 0,1 0 0,8-3 0,-10 5-81,0 1 1,-1 0-1,1 0 1,0 1-1,0 0 1,0 0-1,0 1 0,0 0 1,0 0-1,0 0 1,0 1-1,0 0 1,0 1-1,-1-1 1,1 1-1,0 1 0,-1-1 1,1 1-1,-1 0 1,0 1-1,8 5 1,-10-7-5,0 1 1,0 0 0,0 0 0,-1 0-1,1 0 1,-1 0 0,0 1-1,0 0 1,0 0 0,0-1 0,-1 2-1,0-1 1,1 0 0,-1 0 0,-1 1-1,1-1 1,-1 1 0,0 0 0,0-1-1,0 1 1,0 0 0,-1-1-1,0 1 1,0 0 0,0 0 0,-1-1-1,1 1 1,-1 0 0,0 0 0,-1-1-1,1 1 1,-1-1 0,0 1-1,0-1 1,0 0 0,-6 8 0,-2 2 47,0 0 1,-1-1 0,0 0 0,-1-1-1,-1 0 1,0-1 0,0 0-1,-1-1 1,-17 9 0,8-7-271,-1-1 0,-1-1 0,1-1 0,-2-1 0,-44 8 1,49-16-927,21 0 1007,1 0 1,-1 0-1,0 0 1,0 0-1,1 0 0,-1 0 1,0 0-1,0-1 0,0 1 1,0 0-1,1 0 1,-1 0-1,0 0 0,0-1 1,0 1-1,0 0 1,0 0-1,1 0 0,-1-1 1,0 1-1,0 0 0,0 0 1,0-1-1,0 1 1,0 0-1,0 0 0,0-1 1,0 1-1,0 0 1,0 0-1,0 0 0,0-1 1,0 1-1,0 0 1,0 0-1,0-1 0,0 1 1,0 0-1,0 0 0,-1-1 1,1 1-1,0 0 1,0 0-1,0 0 0,0-1 1,0 1-1,-1 0 1,1 0-1,0 0 0,0 0 1,0 0-1,-1-1 0,1 1 1,0 0-1,0 0 1,0 0-1,-1 0 0,1 0 1,0 0-1,0 0 1,-1 0-1,1 0 0,0 0 1,0 0-1,-1 0 0,1 0 1,0 0-1,14-10-8440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6:37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173 36 9684,'1'-2'292,"0"1"0,0-1-1,-1 0 1,1 1-1,-1-1 1,1 0 0,-1 1-1,1-1 1,-1 0-1,0 1 1,0-1 0,0 0-1,0 0 1,0 1-1,-1-4 1,0 4-219,1 1 1,0-1-1,-1 1 0,1 0 0,-1-1 1,1 1-1,-1 0 0,1-1 1,-1 1-1,1 0 0,-1 0 1,1 0-1,-1-1 0,1 1 1,-1 0-1,1 0 0,-1 0 1,0 0-1,1 0 0,-1 0 1,1 0-1,-1 0 0,1 0 1,-1 0-1,1 0 0,-1 0 0,0 0 1,1 1-1,-1-1 0,0 0 1,-4 2 43,0 1 0,1-1 0,-1 1 0,1 0 1,-1 0-1,1 0 0,0 0 0,-7 8 0,-2 6-16,0 1 0,1 0 0,2 0-1,0 1 1,0 0 0,2 1 0,1 0-1,0 1 1,1-1 0,-4 36 0,6-31-87,2 0 0,0 0 0,2 0 0,1 0 0,1 0 0,1 0 0,1 0 1,14 44-1,-15-61-133,0 0 0,0-1 0,0 0 1,1 0-1,0 0 0,1 0 1,-1-1-1,1 1 0,0-1 0,9 7 1,-10-9-727,1-1 1,0 1-1,0-1 1,0-1-1,0 1 1,0-1-1,1 0 1,-1 0-1,9 2 1,15 1-8302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6:37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0 112 9973,'1'-7'369,"1"1"1,-1 0 0,1-1 0,0 1 0,0 0 0,1 0-1,0 0 1,0 1 0,0-1 0,1 1 0,0-1 0,0 1-1,0 0 1,0 1 0,10-8 0,-12 10-344,1 1 0,0-1 0,0 1 0,0-1 0,0 1 0,0 0 0,0 0 0,0 0 0,1 1 0,-1-1 0,0 1 0,0 0 0,1 0 0,-1 0 0,0 0 0,0 0-1,1 1 1,-1 0 0,0-1 0,0 1 0,0 0 0,0 1 0,0-1 0,0 0 0,0 1 0,0 0 0,-1 0 0,1 0 0,0 0 0,-1 0 0,0 0 0,1 0 0,1 4 0,3 2-8,0 1 0,0 0 0,-1 1 0,0-1 0,-1 1 0,0 0 0,-1 0 0,0 1 0,0 0 0,-1-1 0,-1 1 0,0 0 0,0 0 0,-1 1 0,-1-1 0,1 0 0,-3 18 0,-1-7 2,0 0-1,-1 0 1,-1-1-1,-1 1 0,-1-1 1,0-1-1,-2 1 1,-12 20-1,21-40-15,-1 0 0,1 0-1,0 0 1,-1-1 0,1 1 0,-1 0 0,1 0-1,-1 0 1,1-1 0,-1 1 0,1 0 0,-1-1 0,0 1-1,1-1 1,-1 1 0,0 0 0,0-1 0,0 0 0,1 1-1,-1-1 1,0 1 0,0-1 0,0 0 0,0 0-1,1 1 1,-1-1 0,0 0 0,0 0 0,-1 0 0,1-1-3,1 0 1,-1 1 0,1-1-1,-1 0 1,1 0 0,-1 0-1,1 0 1,0 0 0,-1 0-1,1 0 1,0 0 0,0 0-1,0 0 1,0 0 0,0 0-1,0 0 1,0 0 0,0 0-1,0 0 1,0 0 0,0 1 0,1-1-1,-1 0 1,0 0 0,1 0-1,0-2 1,12-28-35,1 1 1,1 0 0,2 1-1,23-31 1,-21 32 83,-1 0 1,-1-1 0,-1 0-1,13-37 1,-43 107 172,3 1 0,1 0 0,-4 47 0,13-72-213,0-1 0,2 1 0,0-1 0,0 0 0,2 0 0,6 24 0,-7-33-252,1-1-1,-1 1 1,1-1 0,1 1-1,-1-1 1,1 0-1,0 0 1,1-1 0,-1 1-1,1-1 1,0 0-1,1 0 1,-1 0-1,1-1 1,0 0 0,0 0-1,8 4 1,18 5-4975,4 0-3708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6:37.9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22 10949,'-18'12'5977,"1"-1"-6457,24-26 223,-6 13 252,0 0 0,0 0 0,0 0 0,1 0 0,-1 1 0,1-1 0,-1 0 0,1 1 0,0-1 0,0 1 0,0 0 1,-1-1-1,1 1 0,0 0 0,0 0 0,1 0 0,-1 1 0,0-1 0,0 0 0,0 1 0,1-1 0,-1 1 0,0 0 0,0 0 0,1 0 0,-1 0 1,0 0-1,0 0 0,1 1 0,-1-1 0,4 2 0,-3 0 12,-1 0 0,1-1 0,-1 1 0,1 1 0,-1-1-1,0 0 1,1 1 0,-1-1 0,0 1 0,-1-1 0,1 1 0,0 0 0,-1 0 0,0 0 0,1 0 0,-1 0 0,-1 0 0,1 0 0,0 0 0,-1 1-1,1 5 1,-1 3 72,0 0 0,-1 0 0,-1 0-1,0 0 1,-1-1 0,0 1 0,0-1-1,-1 0 1,-1 0 0,-9 17 0,10-20-177,-1-1 1,0 1-1,-1-1 1,0 0 0,0 0-1,-10 8 1,12-12-265,0 0 1,0 0-1,-1 0 1,1-1 0,0 0-1,-1 0 1,0 0-1,1 0 1,-1-1 0,0 0-1,0 0 1,-6 1-1,3-3-4093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6:38.3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20 10501,'-5'-4'942,"-13"-11"2816,37 21-3253,7 3-448,0-2-1,1 0 1,0-1 0,0-2 0,0 0 0,34-2 0,71 12 46,-131-14-96,-1 0 0,1 0 0,-1 0 0,1 0-1,-1 0 1,1 0 0,-1 0 0,1 0-1,-1 0 1,0 0 0,1 0 0,-1 1 0,1-1-1,-1 0 1,1 0 0,-1 0 0,0 1-1,1-1 1,-1 0 0,0 1 0,1-1-1,-1 0 1,0 1 0,1-1 0,-1 0 0,0 1-1,0-1 1,1 1 0,-1-1 0,0 0-1,0 1 1,0-1 0,0 1 0,1-1 0,-1 1-1,0-1 1,0 0 0,0 1 0,0-1-1,0 1 1,0-1 0,0 1 0,0-1 0,-1 1-1,1-1 1,0 1 0,0-1 0,0 0-1,0 1 1,-1-1 0,1 1 0,0-1 0,0 0-1,-1 1 1,1-1 0,0 0 0,0 1-1,-1-1 1,1 0 0,-1 1 0,1-1 0,0 0-1,-1 1 1,-30 24 347,22-18-285,-15 13 10,0 1 0,1 1 1,1 2-1,-25 34 0,42-50-52,-1 0 0,1 1-1,1 0 1,0 0 0,0 1 0,1-1 0,-4 20 0,6-23-21,0 0 0,1 1 0,0-1 1,0 0-1,1 0 0,0 0 0,0 0 0,0 0 1,1 0-1,-1 0 0,2 0 0,-1 0 1,0-1-1,5 7 0,-4-7-138,1-1 0,0 1 0,0-1 0,0 0-1,0 0 1,1-1 0,0 0 0,-1 1 0,1-1 0,0-1-1,1 1 1,-1-1 0,0 0 0,1 0 0,-1 0 0,1-1-1,0 0 1,-1 0 0,1 0 0,6-1 0,5 1-917,0-1 0,-1-1 0,1-1 1,0 0-1,27-8 0,-1-4-7635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6:38.7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4 9828,'0'0'90,"1"0"0,-1 0 0,0 1 0,0-1 0,0 0 0,0 0 0,0 0 0,0 0 0,1 1 0,-1-1 0,0 0 0,0 0 0,0 0 0,1 0 0,-1 0 0,0 0 0,0 0 0,0 0 0,0 0 0,1 1 0,-1-1 0,0 0 0,0 0 0,1 0 0,-1 0 0,0 0 0,0 0 0,0 0 0,1 0 0,-1 0 0,0 0 0,0-1 0,0 1 0,1 0 0,-1 0 0,0 0 0,0 0 0,0 0 0,0 0 0,1 0 0,-1 0 0,0-1 0,0 1 0,0 0 0,0 0 0,1 0 0,-1 0 0,0-1 0,0 1 0,0 0 0,0 0 0,0 0 0,0 0 0,0-1 0,0 1 0,0 0 0,0 0 0,1 0 0,-1-1 0,0 1 0,0 0 0,0 0 0,0-1 0,0 1 0,-1 0 0,18 12 307,-9-2-208,-1 1 1,0 0-1,-1 0 0,0 0 1,-1 1-1,0 0 1,-1 0-1,0 0 1,-1 1-1,0-1 1,1 26-1,-1 6 203,-2 0 0,-5 49 0,1-57-152,-1 1-1,-2-1 0,-1 0 1,-15 41-1,17-63-557,-1 0-1,-1-1 1,0 0-1,0 0 1,-15 18-1,16-24-672,0 0-1,-1 0 1,1-1-1,-2 1 1,1-2-1,-1 1 1,0-1-1,0 0 1,-15 6-1,0-3-7977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57.1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91 10021,'6'-33'3737,"-6"29"-3504,0 0 0,0 0 0,1 1 0,-1-1 1,1 0-1,0 1 0,0-1 0,0 1 0,1-1 0,-1 1 1,1 0-1,3-6 0,-4 9-211,-1-1-1,1 1 1,-1-1 0,1 1-1,0-1 1,-1 1 0,1 0-1,-1-1 1,1 1-1,0 0 1,-1-1 0,1 1-1,0 0 1,0 0 0,-1 0-1,1 0 1,0 0 0,0 0-1,-1 0 1,1 0 0,0 0-1,0 0 1,-1 0 0,1 0-1,0 0 1,-1 0 0,1 1-1,0-1 1,0 1-1,19 18 272,6 28 0,-17-20-168,-1 0 0,-1 0 0,-1 0 0,-2 1 0,1 32 0,-4 146 194,-2-170-286,1 31 16,0-19-28,-2 0 0,-8 55 0,7-89-13,1-1 0,-2 1 0,0-1 0,-1 0-1,0 0 1,-1-1 0,0 1 0,-1-1-1,0 0 1,-1-1 0,0 0 0,-11 11 0,90-25 229,-40 1-340,145-13 141,-147 11-923,0-2 0,0-1 0,-1-1 0,28-13 0,-31 12-4614,-5 1-4073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6:39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61 9668,'13'-7'4446,"21"-2"-4434,-33 9 114,108-18-107,1 5 0,142 1 1,-222 11-22,-27 1-6,32 3 36,-34-3-21,-1 1-1,1-1 1,0 1-1,-1 0 1,1-1-1,-1 1 1,1 0-1,-1-1 1,1 1-1,-1 0 1,1 0-1,-1-1 1,0 1 0,1 0-1,-1 0 1,0 0-1,0 0 1,0-1-1,0 1 1,0 0-1,0 0 1,0 0-1,0 0 1,0 0-1,0 0 1,0-1-1,0 1 1,0 0-1,-1 0 1,1 0-1,0-1 1,-1 1-1,1 0 1,-1 0-1,1-1 1,-1 2-1,-15 43 167,1 1 1,3 0-1,2 1 0,2 1 0,2-1 0,2 1 0,4 76 0,11 21 86,34 165-1,-8-75-113,-31-196-102,-3 0 1,-1 0-1,-2 0 1,-9 78-1,7-104-19,-1 1 0,0-1 0,-1 1 0,0-1 0,-1 0 0,-1 0 0,0-1 0,-1 0 0,0 0 0,-1 0-1,0-1 1,0 0 0,-2-1 0,1 0 0,-1 0 0,-1-1 0,-15 11 0,7-9-122,0-1 1,-1 0 0,0-2-1,0-1 1,-1 0-1,0-1 1,0-1 0,-1-2-1,-23 2 1,23-3-2382,0-2 1,-35-4 0,18-4-6361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6:39.7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551 61 8836,'-69'2'5920,"-39"9"-4693,-19 0-1173,55-8-21,-84-8 0,156 6-56,-1-1-1,0 0 0,0 0 0,1 0 0,-1 0 0,0 0 0,1 0 1,-1 0-1,0-1 0,0 1 0,1 0 0,-1 0 0,0 0 0,1-1 1,-1 1-1,1 0 0,-1-1 0,0 1 0,1-1 0,-1 1 1,1-1-1,-1 1 0,1-1 0,-1 1 0,1-1 0,-1 1 0,1-1 1,0 1-1,-1-1 0,1 0 0,-1 0 0,2 0-83,-1-1 0,0 1 0,1 0 0,-1-1-1,0 1 1,1 0 0,0 0 0,-1 0 0,1-1 0,0 1 0,0 0-1,-1 0 1,1 0 0,2-2 0,40-31-6359,-13 15-785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6:40.1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471 56 7059,'-3'0'2065,"-6"-1"48,-9 1-64,-10-2-1040,-7 2-497,-5 0-112,-8 0-32,0-1-16,-2-1-64,4-1-47,5 0-97,7 0-112,6-1-160,7-1-193,7 1 497,7-4-2577,11-3-2001,10 2-5138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6:40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365 60 7780,'0'-3'303,"-1"0"1,1 1-1,0-1 0,-1 0 1,1 0-1,-1 0 1,0 1-1,0-1 1,0 0-1,0 1 1,-1-1-1,1 1 1,-1-1-1,1 1 1,-1 0-1,-4-4 1,5 5-195,-1-1 0,0 1 0,0 0 0,-1 0 0,1 0 0,0 0 0,0 0 1,0 1-1,-1-1 0,1 1 0,0-1 0,-1 1 0,1 0 0,0 0 0,-1 0 0,-3 0 1,0 1-84,0 1 0,0-1 1,1 1-1,-1 0 0,0 0 0,0 1 1,1 0-1,0 0 0,0 0 1,-1 1-1,2-1 0,-1 1 1,0 0-1,-6 9 0,1 1 11,1 0 0,1 0 0,0 1 0,1 1 0,1-1 0,1 1 0,0 0 0,0 0 0,2 1 0,0-1 0,1 1 0,1 0 0,0 24 0,4 17 116,2-1 0,19 90 0,9-16 127,61 156 1,-53-172-162,-4 1 0,21 123-1,-53-212-60,-2 0-1,-1 1 1,-1-1-1,-1 1 1,-1-1-1,-1 0 1,-9 39-1,8-55-14,0 0 0,-1 0 0,0-1 0,0 1-1,-1-1 1,-1 0 0,0-1 0,0 1-1,-1-1 1,0 0 0,0-1 0,-1 0-1,0 0 1,-1 0 0,1-1 0,-1-1-1,-1 1 1,1-1 0,-1-1 0,-17 7-1,12-7-151,0 0 0,0-1-1,0-1 1,0 0-1,-1-1 1,1-1 0,-1 0-1,1-1 1,-24-3-1,26 1-1915,0-1 1,0 0-1,-21-8 0,8 0-7206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6:41.7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37 8532,'43'3'5829,"53"-9"-6290,-64 3 952,64-11-431,-65 8 44,-1 1 1,37 0-1,-68 12 67,-1 0 0,0-1 0,0 1 0,-1 0 0,1-1 1,-2 0-1,-4 9 0,-33 49 118,-3-3 1,-2-1-1,-61 60 1,71-89 320,35-30-592,0 0 0,0 0 1,0 0-1,-1-1 0,1 1 0,0 0 1,0-1-1,-1 1 0,1-1 1,0 1-1,-1-1 0,1 0 0,0 0 1,-1 0-1,1 1 0,0-1 0,-1 0 1,1-1-1,0 1 0,-1 0 0,1 0 1,0-1-1,-1 1 0,1 0 1,0-1-1,-1 1 0,1-1 0,0 0 1,0 1-1,-2-2 0,3 1-24,0 0 0,0 1 0,0-1 0,0 0 0,0 1 0,0-1 0,0 1 1,1-1-1,-1 0 0,0 1 0,0-1 0,1 1 0,-1-1 0,0 0 0,1 1 0,-1-1 0,0 1 0,1-1 0,-1 1 0,1 0 0,-1-1 0,1 1 0,-1-1 0,1 1 0,-1 0 0,1-1 0,-1 1 1,1 0-1,-1 0 0,1-1 0,0 1 0,-1 0 0,1 0 0,-1 0 0,1 0 0,0 0 0,0 0 0,28-10-272,-8 8 197,1 1 1,0 1-1,0 0 0,0 2 1,-1 1-1,1 0 1,27 9-1,39 5-840,-86-16 770,0-1-1,-1 0 1,1 0 0,0 0-1,0 0 1,0-1 0,-1 1-1,1 0 1,0-1 0,0 1-1,-1-1 1,1 0 0,2-1-1,11-8-4455,-10 6 2475,8-3-5391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6:42.5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421 1 5362,'1'1'8798,"1"10"-4426,2 69-3669,-7-36-611,-1 0 0,-3-1-1,-1 0 1,-3-1-1,-1 0 1,-2 0 0,-1-2-1,-26 47 1,37-80-110,-1 0 1,0 0-1,0 0 0,0-1 1,-1 0-1,0 0 0,0 0 1,-1-1-1,1 0 0,-1 0 1,0 0-1,0-1 1,-1 0-1,0-1 0,1 0 1,-1 0-1,0 0 0,0-1 1,0 0-1,-1-1 0,1 0 1,0 0-1,-1-1 1,1 0-1,-1 0 0,1-1 1,0 0-1,0-1 0,-1 0 1,1 0-1,0 0 0,0-1 1,1-1-1,-1 1 1,-13-9-1,18 10-246,0 0 0,0 0 0,1-1 0,-1 1 1,0 0-1,1-1 0,0 0 0,-1 1 0,1-1 0,0 0 0,-2-6 1,3 7-349,0 0 1,0-1 0,0 1 0,1-1-1,0 1 1,-1-1 0,1 1 0,0-1-1,0 1 1,1-5 0,5-18-8908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6:42.9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90 10021,'0'0'128,"0"0"1,-1-1-1,1 1 0,0 0 1,0 0-1,0-1 1,0 1-1,0 0 1,0-1-1,0 1 1,0 0-1,0 0 1,0-1-1,0 1 1,0 0-1,0 0 1,0-1-1,0 1 1,0 0-1,0-1 1,0 1-1,0 0 1,1 0-1,-1-1 0,0 1 1,0 0-1,0 0 1,0 0-1,1-1 1,-1 1-1,0 0 1,0 0-1,0 0 1,1-1-1,-1 1 1,0 0-1,0 0 1,1 0-1,-1 0 1,0 0-1,0 0 1,1-1-1,15 0 1651,-16 1-1761,0 1 1,-1-1-1,1 0 1,-1 0-1,1 0 1,0 1-1,-1-1 1,1 0-1,0 1 1,0-1-1,-1 0 1,1 1-1,0-1 1,0 0-1,-1 1 1,1-1-1,0 0 1,0 1-1,0-1 1,-1 0-1,1 1 1,0-1-1,0 1 1,0-1-1,0 1 1,0-1-1,0 0 1,0 1-1,0-1 1,0 1-1,0-1 1,0 0-1,0 1 1,1-1-1,-1 1 1,0-1-1,0 0 1,0 1-1,0-1 1,1 1-1,-1-1 1,0 0-1,0 1 1,1-1-1,-1 0 1,0 0-1,1 1 1,-1-1-1,0 0 1,1 0-1,-1 1 1,0-1-1,1 0 1,-1 0-1,0 0 1,1 1-1,-1-1 1,1 0-1,-1 0 1,1 0-1,-1 0 1,0 0-1,1 0 1,-1 0-1,1 0 1,-1 0-1,1 0 1,-2 0-10,1 0 1,0 0-1,-1 0 1,1 0-1,-1 0 1,1 0-1,0 0 1,-1 0-1,1 0 1,-1 0-1,1 0 1,-1 0-1,1 0 1,0 0-1,-1 0 1,1-1-1,-1 1 1,1 0-1,0 0 0,-1 0 1,1-1-1,0 1 1,-1 0-1,1 0 1,0-1-1,-1 1 1,1 0-1,0-1 1,0 1-1,-1 0 1,1-1-1,0 1 1,0 0-1,0-1 1,-1 1-1,1-1 1,0 1-1,0 0 1,0-1-1,0 1 1,0-1-1,0 1 1,0-1-1,0 1 1,0 0-1,0-1 1,0 1-1,0-1 0,0 1 1,0-1-1,0 1 1,1 0-1,-1-1 1,5-29-741,14 5-1143,-4 7-5691,-7 8-1343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6:59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215 170 6755,'3'-4'463,"1"0"0,-1 0 0,0 0 1,0 0-1,0-1 0,0 1 0,-1-1 0,1 1 0,-1-1 0,-1 0 0,1 0 1,1-6-1,-3 8-387,-1 1 1,1-1 0,0 1-1,-1-1 1,0 1-1,1-1 1,-1 1 0,0-1-1,0 1 1,-1 0-1,1-1 1,0 1 0,-1 0-1,1 0 1,-1 0-1,0 0 1,0 0 0,0 0-1,0 1 1,0-1-1,0 1 1,0-1 0,0 1-1,-1 0 1,1 0 0,-4-2-1,1 2-50,0-1 0,0 1 1,0 0-1,0 0 0,0 0 0,0 0 0,-1 1 0,1 0 1,0 0-1,0 1 0,0 0 0,-1-1 0,1 2 0,0-1 1,0 0-1,0 1 0,0 0 0,1 0 0,-1 1 0,0-1 1,1 1-1,0 0 0,-5 5 0,1-3-24,1 1-1,0 0 1,0 0-1,0 1 1,1 0-1,0 0 1,0 1 0,1 0-1,0-1 1,1 2-1,-1-1 1,-3 12-1,7-16-2,0 0 1,0 0-1,1 0 0,0 1 0,-1-1 0,2 0 0,-1 0 0,0 0 0,1 0 0,-1 0 0,1 0 0,0 0 0,1 0 0,-1 0 0,1 0 0,-1-1 0,1 1 0,0-1 0,1 1 0,-1-1 0,1 0 0,-1 1 0,1-1 0,0-1 0,0 1 0,0 0 0,0-1 1,1 1-1,-1-1 0,1 0 0,0 0 0,-1-1 0,6 3 0,-1-1-1,1 0 0,0 0 0,0-1 0,-1 1 0,2-2 0,-1 0 0,0 0 0,0 0 1,0-1-1,0-1 0,0 1 0,1-2 0,-1 1 0,9-3 0,-12 1 31,1 1 0,0-1 0,-1 0 0,0-1 0,0 1 0,0-1 1,0 0-1,0-1 0,-1 0 0,0 0 0,0 0 0,0 0 0,0-1 0,-1 1 0,0-1 0,4-7 0,-4 2 36,0 0 0,0 0 0,-1 0 0,0 0 0,-1 0 0,-1 0 0,0-1 1,0 1-1,-1-17 0,-1 22 18,1-9 280,0 1 1,-2 0 0,1 0 0,-6-16 0,-2 83-143,-10 324 3,8-66 46,5-278-70,5-34-1418,1 1 1172,0 0-1,0 0 0,0 0 0,0 0 0,0 0 0,0 1 0,-1-1 1,1 0-1,0 0-609,-1-19-6648,1 4-2474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00.3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319 1 9540,'-2'1'7019,"5"19"-4734,9 40-3479,-7-37 1934,5 30-539,7 86 1,-16-125-175,0-1 0,-1 0 1,-1 1-1,0-1 0,-1 1 0,-1-1 1,0 0-1,0 0 0,-1 0 1,-1-1-1,0 1 0,-9 14 0,9-21 4,0 0-1,0-1 0,-1 0 0,1 0 0,-1 0 0,0-1 0,0 0 0,-1 0 0,1 0 0,-1-1 0,0 0 0,0-1 0,0 1 1,0-1-1,0 0 0,0-1 0,-1 0 0,1 0 0,-1-1 0,1 1 0,0-2 0,-10 0 0,7 0-177,0-1-1,1 0 1,-1 0-1,1-1 1,0 0-1,-1 0 0,-11-8 1,15 8-297,-1-1-1,2 0 1,-1 0 0,1 0-1,-1-1 1,1 0 0,0 0 0,1 0-1,-1-1 1,-5-9 0,1-7-4775,5-4-3318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00.6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26 9909,'-3'-9'2609,"1"3"16,-1 1-224,1 2-1937,2 2-80,-1 1-512,-2-2-336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57.7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281 22 9140,'17'-19'3248,"-15"16"-1699,-10 15-1320,-42 54 700,-75 133-1,105-160-692,2 1 0,1 1-1,3 1 1,1 0 0,-10 55-1,18-60-189,1 1 0,2 0 0,1 0 0,2 0 0,2-1 0,1 1 0,2-1-1,2 1 1,1-2 0,2 1 0,1-1 0,2-1 0,2-1 0,1 0 0,1 0 0,2-2 0,36 46-1,-30-48-1321,1 0-1,2-2 1,0-1-1,2-2 0,1 0 1,35 19-1,-22-20-8034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01.0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19 6803,'23'-19'5683,"-35"31"-2602,-1 6-3020,1 0-1,0 1 1,2 0 0,0 1-1,2 0 1,0 0 0,1 1-1,1 0 1,1 0 0,1 1-1,-3 40 1,5-33-36,2 0-1,1 0 1,1 0 0,2 0-1,1 0 1,1 0 0,1-1-1,16 39 1,-18-55-73,1 0 0,0-1 0,10 14 0,8 1-1779,5-12-4446,-11-11-1936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01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8372,'2'3'4962,"4"5"-2401,-5-7-2568,0 1 0,1-1 0,-1 0 0,1 0 1,-1 1-1,1-1 0,-1 0 0,1-1 1,0 1-1,0 0 0,-1 0 0,1-1 0,0 1 1,0-1-1,0 0 0,0 1 0,2-1 1,53-5 462,15-1-120,-68 6-329,-1 0 1,1 1-1,-1-1 0,1 1 0,-1 0 1,1 0-1,-1 0 0,0 0 0,0 1 1,0-1-1,1 1 0,-1 0 0,-1 0 1,1 0-1,0 0 0,0 1 0,2 2 1,-3-2 0,-1 0 0,0 0 0,1 0 0,-1 0 1,0 0-1,0 0 0,0 0 0,-1 0 0,1 0 0,-1 1 1,0-1-1,0 0 0,0 0 0,0 1 0,0-1 1,-1 0-1,1 0 0,-1 1 0,0-1 0,0 0 0,0 0 1,-3 3-1,-3 11 30,-1 0 0,-17 24 0,21-34-34,-16 23 42,13-21-10,0 1 0,0-1 0,1 1 0,1 0 0,-1 1-1,2-1 1,-1 1 0,2 0 0,-1 0 0,-2 20 0,6-29-33,1 0 1,0 0 0,-1 0-1,1 0 1,0-1 0,0 1-1,0 0 1,0-1-1,0 1 1,0-1 0,1 1-1,-1-1 1,0 1 0,1-1-1,-1 0 1,1 0 0,-1 0-1,1 0 1,0 0 0,0 0-1,-1 0 1,1 0 0,0-1-1,0 1 1,0-1-1,0 1 1,-1-1 0,3 0-1,64 9 53,-58-8-39,67 1 3,-5 1-2024,-26 2-5157,-28-1-1299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01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386 0 10261,'-4'22'7002,"-5"17"-5420,-11 55-1896,11 18 446,9-83-62,-2-1-1,-1 1 1,-13 53 0,14-77-33,0 1 1,-1-1-1,1 0 1,-1-1-1,0 1 1,0 0-1,-1-1 0,1 0 1,-1 0-1,0 0 1,0 0-1,-1 0 0,1-1 1,-1 0-1,0 0 1,1 0-1,-1 0 1,0-1-1,-1 0 0,1 0 1,0 0-1,-1-1 1,1 0-1,-1 0 0,1 0 1,-1-1-1,1 0 1,-1 0-1,-9-1 1,4 0-306,0 0 1,0-1-1,0 0 1,0-1-1,0 0 1,-14-6-1,17 6-764,1-1-1,-1 0 0,1-1 0,0 0 0,0 0 0,0 0 1,-12-13-1,-2-12-8881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02.1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27 10005,'-4'-6'2513,"1"1"16,-2 0-480,2 1-1697,2 1-240,1 1-224,-2 1-48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02.5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0 9973,'3'4'4095,"7"6"-2836,2 3-1208,5 11 260,-1 0 1,-1 2 0,-2 0 0,0 1-1,-2 0 1,-1 0 0,-1 1 0,-1 1-1,-2-1 1,5 55 0,-9-61-243,-2 1 0,-1 0 0,-1 0 0,-1 0 1,-1 0-1,0-1 0,-2 0 0,-1 0 0,-1 0 0,0-1 0,-2 0 0,0-1 0,-2 0 1,-17 25-1,13-24-155,3-2-357,-2 1-1,0-2 1,-1 0 0,-34 29-1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03.3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283 97 6499,'4'-9'632,"20"-37"2456,-23 45-2971,0-1 1,-1 1 0,1 0-1,0 0 1,-1-1 0,1 1-1,-1 0 1,0-1-1,1 1 1,-1-1 0,0 1-1,0 0 1,0-1 0,0 1-1,0-1 1,0 1 0,-1 0-1,1-1 1,0 1-1,-1 0 1,1-1 0,-1 1-1,1 0 1,-1-1 0,1 1-1,-1 0 1,0 0 0,-1-2-1,0 3-69,0 0-1,1-1 1,-1 1-1,0 0 1,0 0-1,0 0 1,0 0-1,0 0 1,0 1-1,1-1 1,-1 1-1,0-1 1,0 1-1,0-1 1,1 1-1,-1 0 1,0 0-1,1 0 1,-1 0-1,1 0 1,-1 0 0,1 1-1,0-1 1,-3 3-1,-32 35 134,23-20-97,1 1 1,1 0-1,1 0 0,1 2 1,1-1-1,0 1 1,2 0-1,1 0 1,0 1-1,2-1 0,-1 37 1,3 2 110,2 1 0,4-1 0,13 67 0,0-40 41,42 126 1,48 79 35,-72-202-185,-22-54-12,-2-1-1,-1 2 1,-2-1 0,8 64 0,-16-87-38,-1 0 1,0 0 0,-1-1-1,-1 1 1,0 0 0,-1-1-1,-5 17 1,5-22-12,0-1 0,0 1 0,-1-1 0,0 1-1,-1-1 1,0 0 0,0-1 0,0 1 0,-1-1 0,0 0-1,0 0 1,-13 8 0,7-6-57,-1-1 0,1-1 0,-1 0 0,0 0-1,-1-1 1,1-1 0,-1 0 0,0-1 0,-18 1-1,-49-2-2249,1-13-4962,38 3-1540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04.0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8644,'12'0'5566,"21"-9"-4776,-19 4-196,-12 5-589,102-16 774,-97 15-730,1 1 0,0 0 0,-1 0 1,1 1-1,-1-1 0,1 2 0,-1-1 0,0 1 0,1 0 0,-1 1 1,12 5-1,-17-6-43,0 0 0,0 0 0,-1 0 0,1 0 1,-1 0-1,1 0 0,-1 1 0,0-1 0,0 0 0,0 1 0,0-1 1,0 1-1,-1-1 0,1 1 0,-1-1 0,1 1 0,-1-1 0,0 1 1,0 0-1,0-1 0,0 1 0,-1-1 0,1 1 0,-1-1 0,0 1 1,1-1-1,-3 4 0,-1 6 39,0 0 1,-1-1 0,0 0-1,-10 16 1,5-15 75,0 1 0,0-1-1,-19 15 1,17-16 15,0 1 0,-20 25 0,32-36-134,-1 0 0,0 0-1,0 0 1,1 0 0,-1 0 0,0 1 0,1-1-1,0 0 1,-1 0 0,1 0 0,-1 1 0,1-1-1,0 0 1,0 0 0,0 1 0,0-1 0,0 0-1,0 1 1,0-1 0,0 0 0,1 0-1,-1 1 1,0-1 0,1 0 0,-1 0 0,1 0-1,-1 0 1,2 3 0,0-2 1,1 1 1,0-1-1,-1 0 0,1 0 0,0 0 1,0 0-1,0 0 0,0 0 0,0-1 1,6 2-1,9 3 20,1-1 1,35 4-1,-53-8-21,21 2-631,71 5 1100,-63-10-3318,-1-5-3627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04.4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0 10085,'0'4'5887,"-2"12"-3930,-2 7-2219,0 1 408,-3 8-155,1 1-1,2-1 0,1 0 0,2 1 1,3 38-1,6-55-1857,10-13-4948,-1-6-2242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06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111 101 6851,'28'-98'6966,"-29"98"-6936,1 0 1,0 0-1,0 0 0,0 0 0,0 0 1,0 0-1,0 0 0,0 0 0,0 0 1,0 0-1,-1 0 0,1 0 0,0 0 1,0 0-1,0 0 0,0 0 1,0 0-1,0 0 0,0 0 0,0 0 1,-1 0-1,1 0 0,0 0 0,0 0 1,0 0-1,0 0 0,0 0 1,0 0-1,0 0 0,0 0 0,-1 0 1,1 0-1,0 0 0,0 0 0,0 0 1,0 0-1,0-1 0,0 1 0,0 0 1,0 0-1,0 0 0,0 0 1,0 0-1,0 0 0,0 0 0,0 0 1,0 0-1,0-1 0,0 1 0,0 0 1,-1 0-1,1 0 0,0 0 0,0 0 1,1 0-1,-1 0 0,0-1 1,-14 15 379,-12 21-431,14-8 73,1 0 1,2 0-1,0 1 1,2 0-1,1 1 1,1-1-1,2 1 1,0 0-1,2 0 1,4 37-1,3 2 75,3 0-1,3 0 1,26 81-1,74 152 103,-73-210-198,-4 2-1,24 102 0,-55-177-18,0 0 0,-2 1 0,0-1 0,-1 1 0,-1-1 0,-3 34 0,1-45 7,1 1 0,-1 0 0,0-1 0,-1 0 0,0 0 0,0 0 0,0 0 0,-1 0 0,0 0 0,-1-1 0,1 0 1,-1 0-1,0 0 0,-1-1 0,1 1 0,-1-1 0,0-1 0,-12 8 0,6-5-109,-1-1 1,0 0 0,0-1-1,-1 0 1,0-1-1,1-1 1,-1 0 0,-1-1-1,1 0 1,-16-1-1,-45-6-7949,50 1-733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06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10021,'28'3'5396,"121"21"-4712,-143-22-675,0-1 0,-1 1 0,1 0-1,0 0 1,-1 0 0,1 1 0,-1 0 0,0 0 0,7 6 0,-11-9 2,0 1-1,0 0 1,-1 1-1,1-1 1,0 0 0,-1 0-1,1 0 1,0 0-1,-1 0 1,0 1-1,1-1 1,-1 0 0,0 0-1,1 1 1,-1-1-1,0 0 1,0 1-1,0 0 1,-1 1 23,0 0 0,1 0 0,-1 0 0,0 0 0,-1 0 0,1 0 0,0-1 0,-1 1 0,0 0 0,-2 3 0,-7 6 172,0 0 0,-1-1 1,-20 16-1,23-21-129,0 0 0,1 0 0,0 1 0,1 1 0,-1-1 0,1 1 0,1 1 1,0-1-1,0 1 0,-8 17 0,13-25-70,1 1 0,-1-1 0,1 1 0,0-1 0,-1 1 0,1 0 0,0-1 1,0 1-1,0-1 0,0 1 0,1-1 0,-1 1 0,0-1 0,1 1 0,-1-1 0,0 1 0,1-1 1,0 1-1,-1-1 0,1 0 0,0 1 0,0-1 0,2 2 0,0 0 9,0 0-1,0 0 1,1-1 0,-1 0-1,1 0 1,-1 0-1,1 0 1,0 0 0,4 1-1,11 2 3,1 0 0,38 3-1,-50-7-52,70 2-879,-45-5-2237,-9 1-2434,-7 2-3531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58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309 323 8884,'6'-12'455,"-1"0"0,-1 0-1,0-1 1,-1 1 0,0-1 0,-1 0-1,0 0 1,-1 0 0,-1 0 0,0 0-1,-2-16 1,1 21-402,-1 1 1,0 0-1,0-1 0,-1 1 1,1 0-1,-2 0 0,1 1 1,-1-1-1,0 1 0,0-1 0,-1 1 1,1 1-1,-1-1 0,-1 1 1,1-1-1,-1 1 0,0 1 1,0-1-1,-1 1 0,-12-6 0,11 6-11,0 1-1,-1 0 0,1 0 1,-1 0-1,0 1 0,0 1 1,0 0-1,0 0 0,0 0 1,0 1-1,0 1 1,0-1-1,-9 3 0,12-2-26,1 1 0,0-1-1,0 1 1,0 0 0,0 0-1,0 1 1,1-1 0,-1 1-1,1 0 1,-1 0 0,1 1-1,0-1 1,0 1 0,1 0-1,-1 0 1,1 1 0,0-1-1,0 0 1,0 1 0,1 0-1,-1 0 1,1 0 0,-1 5 0,0 1 5,0 1 0,2 0 0,-1 0 0,1 0 1,1 0-1,0 0 0,1 0 0,0-1 1,1 1-1,0 0 0,1 0 0,0-1 1,1 0-1,0 1 0,1-1 0,0-1 0,1 1 1,0-1-1,1 0 0,15 18 0,-16-20-30,1-1 0,0 0 0,0 0 0,1 0-1,0-1 1,0-1 0,0 1 0,1-1 0,-1 0 0,1-1-1,1 0 1,-1-1 0,0 0 0,1 0 0,0-1-1,-1 0 1,1 0 0,0-1 0,0-1 0,0 0 0,0 0-1,0-1 1,0 0 0,0-1 0,13-3 0,-19 3 6,0 1 0,1-1 1,-1 0-1,0 0 1,-1 0-1,1-1 1,0 1-1,-1-1 1,1 0-1,-1 0 1,0 0-1,0 0 0,0-1 1,0 1-1,-1-1 1,1 0-1,2-6 1,-2 2 23,0 0-1,-1 1 1,0-1 0,0-1 0,-1 1 0,0 0 0,-1 0-1,0-16 1,-3-5 324,-2 1-1,0 1 1,-2-1 0,-15-39-1,10 47 251,7 33-241,6 42-163,-1-52-195,10 195 353,2 279 5,-14-436-472,0-19-244,1-1 0,0 1 0,2-1 0,1 0 0,5 28 0,4-32-2264,-11-17 2390,1 0 1,-1 0 0,1 1-1,-1-1 1,1 0-1,-1 0 1,1 0 0,-1 0-1,0 0 1,1 0-1,-1 0 1,1 0-1,-1 0 1,1-1 0,-1 1-1,1 0 1,-1 0-1,0 0 1,1 0 0,-1-1-1,1 1 1,-1 0-1,0 0 1,1-1 0,-1 1-1,1 0 1,-1-1-1,9-10-8420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07.2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46 9492,'0'-2'252,"0"0"0,0 0 0,0 1 0,0-1 0,0 0 0,1 0 0,-1 1 0,0-1 0,1 0 0,0 1 0,-1-1 0,1 0 0,0 1 0,0-1 0,0 1 0,0-1 0,0 1 0,0-1 0,0 1 0,0 0 0,1 0 0,-1 0 0,0 0 0,4-2 0,-3 2-143,1 0-1,0 0 1,0 0 0,0 1 0,0-1-1,-1 1 1,1 0 0,0 0 0,0 0-1,0 0 1,0 0 0,0 1-1,0 0 1,3 0 0,-2 0-117,0 0 1,0 0 0,0 1-1,0 0 1,0-1-1,0 1 1,-1 1-1,1-1 1,0 0-1,-1 1 1,0 0-1,0 0 1,0 0-1,0 0 1,0 0-1,0 0 1,-1 1-1,0-1 1,1 1 0,-1 0-1,1 4 1,-3-3 27,-1 0 0,0 0 1,-1 0-1,1 0 0,-1-1 1,0 1-1,0 0 0,0-1 1,0 0-1,-1 1 1,0-1-1,0 0 0,0 0 1,-4 3-1,-13 21 168,18-23-160,-1 0-1,1 0 1,0 0 0,0 0 0,0 0-1,1 0 1,0 1 0,0-1-1,0 1 1,0-1 0,1 0-1,0 1 1,1-1 0,-1 1-1,1-1 1,0 1 0,0-1-1,3 8 1,-2-9-25,0 0-1,0-1 1,0 1 0,1-1-1,0 1 1,-1-1 0,1 0-1,0 0 1,1 0 0,-1-1-1,0 1 1,1-1 0,0 0-1,-1 0 1,1 0 0,0 0-1,0-1 1,0 1-1,0-1 1,0 0 0,0 0-1,1-1 1,-1 1 0,7-1-1,-1 0-209,1 0 0,-1-1 0,1 0 0,-1 0 0,0-1 0,0-1 0,0 0 0,15-7 0,40-26-7262,-31 9-1527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07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 10597,'9'-1'9716,"-8"1"-10292,1 1-160,2 1-97,1 1-2112,4 0-2161,3 3-4995</inkml:trace>
  <inkml:trace contextRef="#ctx0" brushRef="#br0" timeOffset="1">281 58 8132,'5'0'2033,"-1"0"1824,3-1-3681,0 1-240,1-3-384,4 3-1585,1 0-1664,4 0-4243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07.9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7988,'6'2'2049,"-3"-2"80,-1 0-993,1 0-368,0 0-111,-2 1 207,1 1-576,1-1-80,2 2-144,-1 2-208,2-1 368,0-1-2545,3 5-1985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08.3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360 105 8820,'9'-52'4150,"-9"49"-3986,0 0 0,0 0 0,0 0 0,0 0-1,0 0 1,0 0 0,-1 0 0,0 0 0,0 0-1,0 0 1,0 0 0,0 1 0,0-1 0,-1 0-1,-1-2 1,2 4-145,0 1-1,1-1 1,-1 1 0,0 0-1,0-1 1,0 1 0,0 0-1,0 0 1,0 0 0,1-1-1,-1 1 1,0 0-1,0 0 1,0 0 0,0 1-1,0-1 1,0 0 0,0 0-1,0 0 1,1 1 0,-1-1-1,0 0 1,0 1-1,0-1 1,1 1 0,-1-1-1,0 1 1,0-1 0,1 1-1,-1-1 1,0 1 0,1 0-1,-1 0 1,1-1 0,-1 1-1,1 0 1,-1 0-1,1-1 1,-1 3 0,-23 33 99,23-34-99,-12 22 93,1 1-1,1 1 0,2 0 1,0 1-1,2 0 0,0 0 1,2 0-1,2 1 0,0-1 1,2 1-1,0 0 0,5 28 1,7 27 5,4-1-1,42 131 1,15 74-72,-65-252-9,-3 1 0,-1 0 0,-2 0 0,-1 0 0,-2 0 0,-6 38 0,6-62-38,-1 0 1,0 1-1,0-1 1,-1 0-1,-1 0 1,0-1-1,-1 0 1,0 0-1,0 0 1,-2 0-1,1-1 1,-1 0-1,0-1 1,-1 0-1,0 0 1,-1-1-1,0 0 1,0-1-1,-1 0 1,1 0-1,-2-1 1,1-1-1,-13 5 1,11-6-450,0-1 0,0 0 0,0-1 1,0 0-1,0-1 0,-1-1 0,1 0 1,-21-3-1,4-2-4861,6 0-3836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08.9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9524,'6'1'4964,"21"0"-4696,203-4 356,-229 3-621,-1 0 1,0 0-1,0 0 0,1 0 0,-1 0 0,0 0 0,0 0 0,1 0 0,-1 0 0,0 0 0,0 0 0,1 0 0,-1 0 0,0 0 0,0 0 0,1 0 0,-1 0 1,0 0-1,0 0 0,1 1 0,-1-1 0,0 0 0,0 0 0,0 0 0,1 0 0,-1 1 0,0-1 0,0 0 0,0 0 0,0 0 0,0 1 0,1-1 1,-1 0-1,0 0 0,0 0 0,0 1 0,0-1 0,0 0 0,0 0 0,0 1 0,0-1 0,0 0 0,0 0 0,0 1 0,0-1 0,0 0 0,0 0 1,0 1-1,0-1 0,0 0 0,0 1 0,-14 16 144,-33 21 125,37-31-194,-11 9 41,-57 49 490,72-60-549,0 1 0,1 0 0,-1 1 0,2-1 0,-1 1 0,1 0 0,0 0 0,0 0 0,-4 14 0,7-19-52,0 0-1,1 0 1,0-1-1,-1 1 0,1 0 1,0 0-1,0 0 1,0 0-1,0 0 1,1-1-1,-1 1 0,0 0 1,1 0-1,-1 0 1,1-1-1,-1 1 1,1 0-1,0-1 0,0 1 1,0 0-1,2 2 1,0-2 3,-1 0 0,1 1 1,0-1-1,-1 0 0,1 0 0,1-1 1,-1 1-1,0-1 0,0 0 0,7 2 1,4 0-22,0 0 0,1-1 0,-1-1 0,21-1 0,-7-1-529,0-2 1,0-1-1,33-9 0,0-4-7586,-45 12 818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09.5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12 10021,'3'-12'8190,"-6"43"-6787,-9 52-1974,4-31 625,6-28-24,-2 1 0,-1-1-1,0 0 1,-2 0 0,-12 26-1,22-66 184,7-12-474,10 1 38,2 1-1,1 0 1,1 2-1,0 1 1,2 1-1,30-19 1,-26 18 219,-48 30 182,-13 15-113,24-15-15,0 1 1,1 0 0,0 0 0,0 0 0,1 1 0,0 0 0,0 0 0,1 0 0,-5 16 0,9-22-39,-1 1 0,0 0 0,1-1 0,0 1 1,0 0-1,0-1 0,0 1 0,1 0 0,-1-1 1,1 1-1,0 0 0,0-1 0,0 1 0,1-1 1,-1 0-1,1 1 0,0-1 0,0 0 0,0 0 1,0 0-1,1 0 0,-1 0 0,1-1 0,-1 1 1,1-1-1,0 0 0,0 1 0,0-1 0,7 3 1,1 0-23,0-1 1,0 1 0,0-2-1,0 0 1,1 0 0,0-1-1,-1 0 1,1-1-1,0-1 1,16 0 0,48-7-2157,-6-6-5703,-48 8-754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10.6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4419 181 7475,'13'-1'5255,"-22"12"-4082,-27 12-1259,-27-2 198,0-2-1,-2-3 1,0-3-1,-94 6 1,22-14-70,-1-5 0,-150-22 1,27 3 38,-142 13-69,313 12-11,-1 3 0,-126 29 1,206-35-3,-38 9-13,-54 19-1,91-26 12,0 0-1,-1 1 1,2 0-1,-1 1 1,1 0-1,0 1 1,0 0 0,1 0-1,-14 16 1,9 3-34,14-26 36,1 0 0,-1 0 0,1 0 0,-1-1 0,1 1 0,0 0 0,-1 0 0,1 0 0,0 0 0,-1 0 0,1 0 0,0-1 0,0 1 0,0 0 0,0 0 0,0 0 0,0 0 0,0 0 1,0 0-1,1 0 0,-1 0 0,0 0 0,0 0 0,1 0 0,-1-1 0,1 1 0,0 1 0,-1-2 2,1 0 1,0-1-1,-1 1 1,1 0-1,0-1 1,-1 1-1,1 0 1,-1-1-1,1 1 1,0-1-1,-1 1 1,1-1 0,-1 1-1,1-1 1,-1 1-1,0-1 1,1 0-1,-1 1 1,1-1-1,-1 0 1,0 1-1,0-1 1,1 0-1,-1 1 1,0-1-1,0 0 1,0 1 0,0-1-1,0 0 1,0 0-1,0 1 1,0-1-1,0 0 1,0-1-1,0-29 23,-2 23-29,0 0-1,-1 0 1,-1 0-1,1 0 1,-1 0 0,0 1-1,-1 0 1,0 0-1,0 0 1,0 0 0,-1 1-1,0 0 1,-1 0-1,1 1 1,-1 0 0,0 0-1,-11-6 1,-16-8-14,0 1-1,-52-19 1,85 37 19,-81-29-3,0 4 0,-2 3-1,-133-17 1,-268-1 330,130 15 74,36-11-295,182 17-4819,115 16 692,6-2-2443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15.5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255 217 6243,'5'-6'399,"-1"0"0,0-1 0,-1 1 0,1-1 1,-1 0-1,0 0 0,-1 0 0,0 0 0,0-1 0,-1 1 0,1-1 1,-2 1-1,1-1 0,-1 1 0,0-1 0,0 1 0,-3-13 0,2 16-330,0 0-1,-1 0 0,1 0 0,-1 0 1,1 1-1,-1-1 0,0 0 0,-1 1 0,1-1 1,-1 1-1,1 0 0,-1 0 0,0 0 1,0 0-1,-1 0 0,1 1 0,0-1 1,-1 1-1,0 0 0,1 0 0,-1 0 1,0 1-1,0-1 0,0 1 0,0 0 1,0 0-1,0 0 0,0 1 0,-1-1 0,1 1 1,0 0-1,-8 1 0,3 0-50,1 0 0,0 0 0,1 1 0,-1 0 0,0 0 0,0 1 0,1 0 0,0 0 0,-1 1-1,1 0 1,0 0 0,1 1 0,-1 0 0,1 0 0,0 0 0,0 1 0,1 0 0,-1 0 0,1 0 0,1 1 0,-1-1 0,1 1 0,0 1-1,1-1 1,0 0 0,0 1 0,0-1 0,1 1 0,-1 8 0,1-7-23,1 0-1,0 0 1,0-1-1,1 1 1,0 0 0,0 0-1,1-1 1,1 1 0,-1 0-1,1-1 1,1 1-1,-1-1 1,2 0 0,-1 1-1,1-2 1,0 1-1,1 0 1,-1-1 0,2 0-1,-1 0 1,1 0-1,0-1 1,0 0 0,1 0-1,0 0 1,11 7-1,-13-10 8,-1-1 0,0 1 0,1-1 0,-1 0 0,1 0-1,0 0 1,0-1 0,0 0 0,0 0 0,0 0 0,0 0 0,0-1-1,0 0 1,0 0 0,0 0 0,0-1 0,0 0 0,0 0 0,0 0-1,-1 0 1,1-1 0,0 0 0,0 0 0,-1 0 0,1 0 0,-1-1-1,0 0 1,0 0 0,0 0 0,0 0 0,0-1 0,-1 1 0,0-1-1,1 0 1,-1 0 0,-1 0 0,1 0 0,-1-1 0,1 1 0,-1-1-1,0 0 1,-1 1 0,1-1 0,-1 0 0,1-9 0,2-14 199,-1 0 0,-1-33 0,3-36 786,8 158-403,1 231 321,-12-174-832,18 119 0,-10-189-911,-9-48 770,-1 0-1,0 0 0,0 0 0,0 0 0,0 1 0,0-1 0,1 0 0,-1 0 0,0 0 0,0 0 0,0 0 0,0 0 0,0 0 0,1 0 0,-1 0 0,0 0 0,0 0 0,0 0 0,0 0 0,1 0 0,-1 0 0,0 0 0,0 0 0,0 0 0,0 0 1,0 0-1,1 0 0,-1 0 0,0 0 0,0 0 0,0-1 0,0 1 0,0 0 0,1 0 0,-1 0 0,0 0 0,0 0 0,0 0 0,0 0 0,0-1 0,0 1 0,0 0 0,0 0 0,0 0 0,1 0 0,-1 0 0,0-1 0,0 1 0,0 0 0,0 0 0,0 0 1,0 0-1,0-1 0,0 1 0,0 0 0,0 0 0,0 0 0,0 0 0,0-1 0,0 1 0,-1 0 0,6-12-4836,1-7-4443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16.6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7684,'4'22'9343,"-6"38"-8711,0-24-69,0 17-451,2 45-58,12-37-3907,-4-49-3673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17.0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98 7219,'4'-11'1245,"-1"6"-768,-1 0 0,1-1 0,-1 1 0,-1 0 0,1-1 0,-1 1 0,0-1 0,0 0 0,-1 1 0,0-1 0,0 0 0,-1-8 0,1 13-439,-1 1-1,0-1 1,1 1-1,-1-1 1,0 1-1,0-1 0,1 1 1,-1-1-1,0 1 1,0 0-1,0-1 1,0 1-1,1 0 1,-1 0-1,0 0 0,0 0 1,0-1-1,0 1 1,0 0-1,0 1 1,0-1-1,1 0 1,-1 0-1,0 0 0,0 0 1,0 1-1,0-1 1,0 0-1,1 1 1,-1-1-1,0 1 0,0-1 1,1 1-1,-1-1 1,0 1-1,1 0 1,-1-1-1,0 1 1,1 0-1,-1 0 0,-30 29 357,16-8-252,0-1 1,2 2-1,1 0 0,0 0 0,2 1 0,1 1 1,0-1-1,2 2 0,-6 41 0,10-45-78,1-1-1,1 1 0,1 0 0,1 0 1,1-1-1,1 1 0,10 39 1,-10-49-187,1-1 0,0 1-1,1-1 1,0 0 0,1 0 0,0 0 0,1-1 0,0 0 0,0 0 0,1-1 0,0 0 0,1 0 0,0-1 0,1 0 0,14 9 0,-20-14-526,0-1-1,0 0 1,1 0 0,-1 0-1,0-1 1,1 0-1,-1 0 1,1 0 0,-1 0-1,1-1 1,5 1-1,20-4-8095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58.6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61 10021,'0'-3'225,"0"0"1,-1 0 0,1 1 0,-1-1 0,1 0 0,-1 1 0,0-1-1,0 0 1,0 1 0,0-1 0,-1 1 0,1-1 0,-1 1 0,1 0 0,-1 0-1,0 0 1,0 0 0,0 0 0,0 0 0,0 0 0,0 1 0,-1-1-1,1 1 1,-1-1 0,1 1 0,-4-1 0,3 1-169,0 1 1,0 0-1,0 1 1,0-1-1,0 0 0,0 1 1,0 0-1,0-1 1,0 1-1,0 0 1,0 1-1,1-1 1,-1 0-1,1 1 0,-1 0 1,1-1-1,-1 1 1,1 0-1,0 0 1,0 0-1,0 1 0,0-1 1,0 0-1,-2 5 1,-4 6 52,1 0-1,1 0 1,0 1 0,1 0 0,0-1 0,1 2-1,1-1 1,0 0 0,1 1 0,0 0 0,1 21 0,2 1 20,1 0 1,2 0 0,11 49 0,-8-57-92,1-1 0,1-1 1,1 0-1,2 0 0,1-1 1,31 48-1,-34-60-451,1 0 0,1-1 0,0-1 0,0 0 1,21 15-1,-23-20-609,0 0-1,1-1 1,-1-1 0,1 0 0,0 0 0,0-1-1,1-1 1,19 4 0,7-3-6972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17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7523,'21'12'7327,"56"18"-5488,20 8-1848,-93-36 20,0 0 1,1 0 0,-1 0-1,-1 1 1,1-1 0,0 1-1,0 0 1,-1 0 0,0 0-1,0 1 1,6 6-1,-9-8 5,1 0-1,0 0 0,0 0 1,-1 0-1,1 0 0,-1 1 0,0-1 1,0 0-1,1 0 0,-1 0 1,-1 1-1,1-1 0,0 0 0,-1 0 1,1 0-1,-1 0 0,1 1 0,-1-1 1,0 0-1,0 0 0,0 0 1,0 0-1,0-1 0,-1 1 0,1 0 1,-3 2-1,-44 46 642,39-44-543,1 2 0,0-1 0,1 1 0,0 0 0,0 1 0,1-1 0,0 2 0,-10 17 0,16-26-110,0 0 0,0 0 0,0 0-1,0 0 1,0 0 0,0 1 0,0-1 0,1 0-1,-1 0 1,0 0 0,1 0 0,-1 0 0,0 0-1,1 0 1,-1 0 0,1 0 0,0 0 0,-1 0-1,1 0 1,0-1 0,-1 1 0,1 0-1,0 0 1,0-1 0,0 1 0,0 0 0,0-1-1,0 1 1,0-1 0,0 1 0,0-1 0,0 1-1,0-1 1,0 0 0,0 0 0,0 1 0,0-1-1,0 0 1,0 0 0,3 0 0,51 3 11,-51-3-26,41-2-684,52-9 0,-56 6-2184,0 0-3283,-18 4-2466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17.7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10917,'1'67'6795,"10"111"-6723,-5-152-558,1-15-1481,3-9-4595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18.0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1 10389,'4'3'4336,"12"15"-3705,-1 7-300,-1 0-1,0 2 1,-3-1-1,0 2 0,-1-1 1,11 55-1,-19-67-292,0-1 1,-1 1-1,0-1 1,-1 1-1,-1 0 0,-1-1 1,0 1-1,0-1 0,-1 1 1,-1-1-1,-1 0 1,0 0-1,-1-1 0,0 0 1,-12 20-1,7-17-36,-1-1 0,-26 28 0,-2-13-1971,36-28 1039,0 0 0,0 0 0,0 0 1,0 0-1,-1-1 0,1 0 0,-9 1 0,-2-3-7935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18.4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0 109 12406,'0'-2'6979,"2"2"-6611,-2-1-80,3 1-48,-2-2-160,5 2-288,2-1-352,2-1-272,3-3-2130,3 2-2240,2 2-5379</inkml:trace>
  <inkml:trace contextRef="#ctx0" brushRef="#br0" timeOffset="1">253 69 11317,'-1'-1'4882,"2"-1"-4433,1 2-241,2-1-80,2 2-64,2-1-112,4 2-224,3-1-97,2-1-2080,3 0-1969,-1 0-5058</inkml:trace>
  <inkml:trace contextRef="#ctx0" brushRef="#br0" timeOffset="2">589 13 10597,'1'-3'2433,"2"1"64,-1 1-1504,5 2-481,-2-2-160,1 1-96,1 0-32,1 0-48,1 0-144,0-2-256,2 1-144,-1-2-2241,1 3-2113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19.3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229 256 7956,'4'-8'379,"0"0"-1,-1 0 1,-1 0 0,1 0 0,-1-1 0,-1 1 0,1-1 0,-2 0 0,1 1 0,-1-1 0,0 0-1,-1 0 1,0 1 0,0-1 0,-1 1 0,0-1 0,-1 1 0,-4-12 0,4 14-321,1 0 0,-1 1 0,0-1 0,-1 0 1,1 1-1,-1 0 0,0 0 0,-1 0 0,1 0 0,-1 1 1,-7-6-1,8 8-14,1 0 0,-1 0 0,1 0 0,-1 0 0,0 1 0,0 0 0,0 0 0,0 0 0,0 0 0,0 1 0,0-1 0,0 1 0,0 0 0,0 0 0,0 1 0,0-1 0,0 1 0,0 0 0,-5 1 0,4 0-39,0 0 1,0 0-1,0 1 0,0-1 1,0 1-1,1 0 1,-1 0-1,1 1 0,0-1 1,0 1-1,0 0 0,1 0 1,-1 1-1,1-1 1,-5 9-1,4-4 3,0-1 0,1 1 0,-1 0 0,2 0 0,0 0 0,0 0 0,0 1 0,0 18 0,2-18-3,0 0 0,0 1 0,1-1 0,1 0 0,-1 0 0,2 0 0,-1 0 0,1 0 0,1 0 0,0-1 0,0 0 0,1 1 0,0-2 0,1 1 0,0 0 0,0-1 0,13 13 0,-12-16-22,0 0-1,1 0 1,-1-1 0,1 0 0,0 0-1,0-1 1,0 0 0,0-1-1,1 1 1,-1-2 0,1 1-1,0-1 1,9 0 0,-15-1 14,1 0 1,-1 0-1,1-1 1,-1 0-1,1 1 1,-1-1-1,0 0 1,1-1 0,-1 1-1,0 0 1,0-1-1,0 0 1,0 0-1,0 0 1,0 0-1,-1 0 1,1-1 0,0 1-1,-1-1 1,0 1-1,0-1 1,0 0-1,0 0 1,0 0-1,-1 0 1,1-1 0,-1 1-1,0 0 1,0-1-1,0 1 1,0 0-1,0-1 1,-1 1-1,1-6 1,-1-4 119,0-1 0,-1 0 0,0 1 0,-4-19 0,2 20 149,1 0 0,1 1-1,0-1 1,1 0 0,1-19 0,7 88 294,-2 78-135,1 9-797,-17 219 1,10-359-1021,4-16-6911,0-2-1061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21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 10421,'10'26'7543,"-4"19"-6104,-2 49-1767,-10-4 424,6-83-98,-2 0-1,1 0 1,-1 0 0,0 0 0,-1-1 0,1 1 0,-1 0 0,-1-1 0,1 0 0,-7 9-1,-5-4-1661,21-28 442,20-28 203,106-134 618,-63 90 1847,-77 127-389,-29 17-194,25-38-647,0 0 0,-16 32 0,26-45-203,0-1 1,1 1 0,-1 0-1,1-1 1,0 1-1,0 0 1,0 0-1,1 0 1,-1 0-1,1 0 1,0 0 0,0 0-1,1 0 1,-1 0-1,1 0 1,0 0-1,0 0 1,0 0 0,2 4-1,0-4-24,-1 0 0,1-1 0,0 1 0,0-1 0,0 0 0,1 0 0,-1 0 0,1 0 0,-1-1 0,1 0 0,0 1 0,0-1 0,0-1 1,0 1-1,1 0 0,-1-1 0,0 0 0,1 0 0,-1-1 0,1 1 0,-1-1 0,0 0 0,8 0 0,1-1-106,0 0 0,0-1-1,0 0 1,-1-1 0,1 0 0,-1-1 0,12-5 0,3-5-2178,-2-3-3540,-13 3-3945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21.6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48 7876,'2'-1'358,"0"-1"51,0 0 0,1 0-1,-1 0 1,0 0-1,-1 0 1,1 0-1,0 0 1,-1-1-1,1 1 1,-1-1 0,1 1-1,-1-1 1,0 0-1,0 1 1,-1-1-1,1 0 1,0-3-1,-23 33 1329,6 2-1584,0 1-1,2 0 1,2 1-1,1 1 1,1-1-1,-9 52 1,16-68-179,1-1 0,0 1 0,1-1 0,1 1 1,0 0-1,1-1 0,1 1 0,0 0 0,1-1 1,1 0-1,0 0 0,1 0 0,0 0 0,1-1 1,1 1-1,0-2 0,11 16 0,-15-24-251,1 0 0,0 1 0,0-2 0,1 1 0,-1 0 0,9 4-1,-8-6-712,0 1-1,0-1 1,0 0-1,0 0 1,1-1-1,9 2 1,19 0-8049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22.0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9172,'22'10'5116,"13"-5"-3393,45-4-2318,-52-2 1117,52 0-242,-79 1-261,-1 1 1,0 0-1,0-1 0,1 1 1,-1-1-1,0 1 0,0 0 0,0-1 1,0 1-1,0-1 0,0 1 1,0 0-1,0-1 0,0 1 1,0-1-1,0 1 0,-1 0 0,1-1 1,0 1-1,0-1 0,-1 1 1,1-1-1,0 1 0,0-1 1,-1 1-1,1-1 0,-1 1 0,1-1 1,0 1-1,-1-1 0,1 0 1,-1 1-1,1-1 0,-2 1 1,-17 23 315,18-23-305,-30 31 354,-29 36 313,56-64-667,1 1 0,0-1 0,1 1 1,-1 0-1,1 0 0,0 0 0,0 0 1,0 1-1,1-1 0,0 0 0,0 1 1,0-1-1,1 8 0,0-10-36,1 0 0,0-1 0,0 1 0,0 0-1,0-1 1,0 1 0,1-1 0,-1 1 0,1-1 0,0 0-1,-1 0 1,1 1 0,0-1 0,0-1 0,1 1 0,-1 0-1,0 0 1,1-1 0,-1 1 0,0-1 0,1 0 0,0 0-1,-1 0 1,1 0 0,0 0 0,0 0 0,-1-1 0,5 1-1,11 2-1107,0-1 0,-1 0-1,20-2 1,-35 0 833,20 1-4881,-3 1-3506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22.4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 8820,'-2'83'9403,"-17"176"-8033,18-251-1397,0-2-34,0 0 1,1 1-1,-1-1 0,1 1 1,0-1-1,1 0 1,-1 1-1,1-1 0,0 0 1,3 8-1,-3-16-635,1 1 0,-1-1 0,0 0 0,1 1 1,-1-1-1,0 0 0,0 0 0,-1 1 0,1-1 0,0 0 0,-1 0 0,1 0 0,-1 0 0,1-3 0,3-14-7748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22.8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6 8276,'14'-3'4018,"1"0"-1233,-29 17-2014,8-9-681,0-1 0,0 1 1,1 0-1,0 1 0,0-1 0,0 1 1,1 0-1,0 1 0,0-1 1,0 0-1,1 1 0,0 0 0,0 0 1,1 0-1,0 0 0,-3 15 0,5-17-74,0 1-1,0-1 0,1 1 0,-1-1 0,1 1 1,0-1-1,1 1 0,-1-1 0,1 0 1,0 1-1,1-1 0,-1 0 0,1-1 0,0 1 1,0 0-1,0-1 0,1 0 0,0 1 0,0-1 1,0-1-1,0 1 0,0-1 0,9 6 0,-6-5-76,1 0-1,0 0 0,0 0 0,0-1 0,0-1 0,1 1 0,-1-1 0,1 0 0,-1-1 0,12 0 1,-8 0-2000,0-2 1,0 1 0,23-6 0,-3-1-6752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58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12 9316,'-22'-11'4496,"21"11"-4448,1 0 1,0 1-1,0-1 1,-1 0-1,1 0 1,0 0-1,0 1 1,0-1-1,0 0 1,-1 0-1,1 1 1,0-1-1,0 0 1,0 0-1,0 1 1,0-1-1,0 0 1,0 1-1,0-1 1,0 0-1,0 0 1,0 1-1,0-1 1,0 0-1,0 1 1,0-1-1,0 0 1,0 0-1,0 1 1,0-1-1,0 0 1,1 0-1,-1 1 1,0-1-1,0 0 1,0 0-1,0 1 1,1-1-1,-1 0 1,2 4 32,0 0 0,1-1 1,-1 1-1,1-1 0,0 0 1,0 1-1,0-2 0,0 1 1,6 4-1,10 3-19,1 0 1,-1-2-1,2 0 0,-1-1 1,23 4-1,106 13 401,-42-9-321,-106-15-142,-1 0 0,0 0 0,0 0 1,0 0-1,0 0 0,1 0 0,-1 0 0,0 0 0,0 0 1,0 0-1,1 0 0,-1 0 0,0 0 0,0 1 0,0-1 0,0 0 1,1 0-1,-1 0 0,0 0 0,0 0 0,0 0 0,0 0 0,0 1 1,0-1-1,1 0 0,-1 0 0,0 0 0,0 0 0,0 1 0,0-1 1,0 0-1,0 0 0,0 0 0,0 0 0,0 1 0,0-1 1,0 0-1,0 0 0,0 0 0,0 1 0,0-1 0,0 0 0,0 0 1,0 0-1,0 0 0,0 1 0,0-1 0,0 0 0,0 0 0,0 0 1,0 0-1,-1 1 0,-11 12 20,-31 19 31,23-19-29,0 4 33,1 1 0,1 0 0,0 1-1,-21 32 1,31-40 3,0 1 1,1 0 0,0 1-1,1-1 1,1 1-1,0 0 1,0 1-1,1-1 1,-3 28-1,7-39-48,-1 1 0,1-1 0,0 1 0,1-1-1,-1 1 1,0-1 0,1 1 0,-1-1 0,1 0-1,0 1 1,0-1 0,0 0 0,0 1 0,0-1-1,0 0 1,1 0 0,-1 0 0,1 0 0,3 3-1,-2-2-6,0-1 0,1 1-1,0-1 1,0 0 0,-1 0-1,1-1 1,0 1 0,0-1-1,1 0 1,6 1-1,8 0-144,-1-1-1,0-1 1,1-1-1,20-3 0,73-16-2173,-40-4-4783,-36 7-1486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23.1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 9076,'4'0'532,"0"0"-1,0 1 0,0 0 1,0 0-1,0 0 1,-1 0-1,1 0 1,4 3-1,30 20 953,-25-13-1252,-1 0 0,0 1 0,12 16 0,-16-17-102,-1 0 1,0 0-1,0 1 0,-1 0 0,-1 0 0,0 0 0,-1 1 0,0 0 0,-1-1 0,3 24 0,-5-17 4,0 1 0,-1 0-1,-1-1 1,-1 1 0,-1 0 0,-9 30 0,1-15-181,-1-1-1,-2-1 1,-1 0 0,-2-1 0,-1 0 0,-2-2 0,-34 41 0,19-38-1385,34-32 931,0 0 0,-1 0-1,0 0 1,1-1 0,-1 1 0,1 0-1,-1-1 1,0 0 0,1 1-1,-1-1 1,0 0 0,1 0-1,-1 0 1,0 0 0,-2 0-1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23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49 10005,'17'-40'5360,"-6"32"-3601,-10 8-1730,0 1 0,-1 0 0,1 0 0,0 0 0,-1 0-1,1 0 1,-1-1 0,1 1 0,-1 0 0,1 0 0,-1 0 0,0 0-1,1 1 1,-1-1 0,0 0 0,0 0 0,0 0 0,0 0 0,0 1-1,13 195 1674,4 33-1267,-15-215-567,5 32-257,15 47-1,-18-79-473,1 0-1,1-1 0,1 1 1,7 12-1,-12-24 95,0-1-1,-1 1 0,1-1 1,0 0-1,0 0 0,0 0 1,0 0-1,1 0 0,4 3 0,5 1-6126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23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75 7956,'12'-9'544,"0"1"1,0 0 0,0 1-1,1 0 1,0 1 0,0 0 0,1 1-1,0 1 1,27-6 0,-34 9-477,-1 0 0,1 0 1,0 0-1,-1 1 1,1 0-1,0 0 0,-1 0 1,1 1-1,0 0 1,-1 1-1,1-1 0,-1 1 1,0 0-1,1 1 1,-1 0-1,0 0 0,-1 0 1,1 0-1,0 1 1,-1 0-1,0 1 0,0-1 1,7 8-1,-10-10-43,0 1 0,0 0 0,0 0 0,0 0 0,0 0-1,-1 0 1,1 0 0,-1 0 0,0 0 0,0 0 0,0 1 0,0-1-1,0 1 1,-1-1 0,0 0 0,0 1 0,0-1 0,0 1 0,0-1-1,0 1 1,-1-1 0,0 0 0,0 1 0,0-1 0,0 0 0,0 0-1,-3 5 1,0-3-7,1-1-1,-1 0 1,-1 0-1,1 0 1,0 0-1,-1-1 1,0 0-1,0 0 1,0 0 0,0 0-1,0-1 1,-1 0-1,1 0 1,-1 0-1,-9 1 1,-6 2-2,-1-2 0,-1 0 0,1-1 0,0-1 0,-1-1 0,-26-3 0,43-1-468,14 1 158,16-2-158,94 4-3376,-46 1-743,-3-1-1949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24.1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719 143 8484,'1'-4'320,"0"1"1,0 0-1,0 0 1,-1-1 0,1 1-1,-1-1 1,0 1-1,0 0 1,-1-1-1,1 1 1,0-1-1,-1 1 1,0 0-1,0-1 1,0 1-1,0 0 1,-4-6-1,2 4-124,0 0-1,-1 0 1,0 0-1,0 1 1,0-1-1,0 1 1,-1 0-1,0 0 1,-9-6-1,9 7-167,0 0 0,0 0 0,-1 0 0,1 1-1,-1 0 1,1 0 0,-1 0 0,0 0 0,0 1 0,1 0 0,-1 0-1,0 1 1,0 0 0,0 0 0,0 0 0,0 1 0,0 0 0,0 0-1,0 0 1,1 1 0,-12 4 0,11-2-26,1 0-1,0 1 1,0 0 0,0 0 0,1 0-1,-1 0 1,1 1 0,1 0-1,-1 0 1,1 0 0,-4 9-1,5-11-25,1-1 0,-1 0 0,1 1 0,0-1 0,0 1 0,1-1 0,-1 1 0,1-1 0,0 1 0,0-1 0,0 1-1,0-1 1,0 1 0,1-1 0,0 1 0,-1-1 0,1 1 0,1-1 0,-1 1 0,0-1 0,1 0 0,0 0 0,3 6-1,-4-8 7,0 0 1,0-1-1,0 1 0,0 0 0,0 0 0,0-1 0,0 1 0,0 0 0,0-1 0,0 1 0,0-1 0,0 1 0,0-1 0,0 0 0,0 0 0,1 1 0,-1-1 0,0 0 0,0 0 0,0 0 0,0 0 1,1 0-1,-1 0 0,0 0 0,2-1 0,0 0 12,0-1 1,0 1 0,-1-1 0,1 1-1,0-1 1,-1 0 0,1 0-1,-1 0 1,4-4 0,0 0 254,-1 0 1,0-1-1,-1 1 0,0-1 1,0 0-1,0 0 0,3-9 1,-6 17-222,0-1 0,0 0 0,0 1 0,0-1 0,0 0 0,-1 1 0,1-1 0,0 1 1,0 0-1,0-1 0,0 1 0,0 0 0,-1-1 0,1 1 0,0 0 0,-1 0 0,1 0 0,0 0 0,-1-1 0,1 1 1,-1 0-1,0 0 0,1 2 0,20 30-94,-13-15 124,-1 1 0,-1 0 0,-1 1 1,0-1-1,-2 1 0,0 0 0,-1 0 0,-1 0 0,-1 0 0,-1 0 0,-4 25 1,3-24 30,-2-1 1,-1 0-1,0-1 1,-1 1-1,-1-1 1,-1 0-1,0-1 1,-2 0-1,0 0 1,-1-1-1,-14 17 1,16-25-69,-1 0 1,0 0 0,-1-1-1,0-1 1,0 0 0,-1 0-1,1-1 1,-1 0 0,-1-1-1,1-1 1,-1 0 0,0 0-1,0-1 1,0-1 0,0 0-1,-26-1 1,19-1-151,1-1 0,0 0 0,-1-2 0,1 0 0,0-1 0,0-1 0,1-1 0,-1-1 0,1 0 0,1-1 0,-17-11 0,-1-8-2467,8-6-3460,7-2-4215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24.5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18 10949,'5'-18'5991,"-8"25"-3518,-10 34-1885,-3 47-784,5 2-1,3 0 1,4 0 0,11 125-1,-4-191-2431,3-50-13747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24.9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75 206 9108,'2'-13'528,"1"0"0,1 0 1,0 0-1,0 0 0,1 1 0,1 0 0,0 0 0,0 0 1,1 1-1,12-15 0,-15 21-494,0 1 1,0-1 0,1 1-1,-1 0 1,1 0 0,0 0-1,0 1 1,1 0-1,-1 0 1,1 0 0,-1 1-1,1-1 1,0 1-1,0 1 1,0-1 0,0 1-1,0 0 1,0 0 0,0 1-1,0 0 1,0 0-1,1 0 1,-1 1 0,11 2-1,-10 0-12,-1-1-1,1 1 1,-1 1-1,0-1 1,0 1-1,0 0 1,-1 0-1,1 1 1,-1-1-1,0 1 0,0 1 1,-1-1-1,1 0 1,-1 1-1,-1 0 1,1 0-1,-1 0 1,0 1-1,0-1 1,-1 1-1,0 0 1,0-1-1,0 1 1,0 8-1,0-4-1,0 1 0,-1-1 0,0 1 0,-1 0 0,0 0 0,-1-1 0,0 1 0,-1-1 0,-1 1 0,1-1 0,-2 0 0,0 0 0,-9 19 0,7-21-8,-1 0 0,0 0 0,0-1 0,-1 0 0,0-1 0,-1 0 0,1 0 0,-1-1 0,-1 0 0,1 0 0,-1-1 0,0 0 0,0-1 0,-20 6 0,12-5-507,0-1-1,-1-1 1,1 0-1,-1-1 1,0-1 0,0-1-1,-36-5 1,30-1-4220,10-2-3371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25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8 9412,'1'-7'4176,"-3"11"-1688,-6 31-992,-9 50-1345,11-38-53,1 1 0,3-1 1,1 1-1,3-1 0,14 89 0,-15-130-299,1 0 0,0 0 0,0 0 0,0-1 0,1 1-1,0-1 1,5 8 0,-6-10-663,1 0-1,-1 0 0,1 0 1,0-1-1,0 1 0,0-1 1,0 0-1,4 2 0,9 4-8040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25.6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0 115 9268,'3'-7'466,"1"0"-1,0 0 1,0 1 0,0 0-1,1-1 1,-1 2-1,2-1 1,-1 0-1,1 1 1,-1 0 0,13-7-1,-14 9-425,0 1 0,0 0 0,0 0 0,0 1 0,0-1-1,0 1 1,1 0 0,-1 0 0,1 0 0,-1 1 0,0 0 0,1 0 0,-1 0 0,1 0-1,-1 0 1,1 1 0,-1 0 0,1 0 0,-1 0 0,0 1 0,8 3 0,-8-2-11,1 0 0,-1 0 0,0 0 0,-1 1 0,1-1 1,-1 1-1,1 0 0,-1 0 0,0 0 0,0 1 0,-1-1 1,0 1-1,1-1 0,-1 1 0,-1 0 0,1 0 1,-1 0-1,0 0 0,0 0 0,0 0 0,-1 0 0,0 0 1,0 0-1,0 0 0,-2 10 0,0 8 56,-2 0 1,-1-1-1,0 1 0,-12 27 0,-31 50 259,57-149-13,9-15-298,3 0-1,2 2 1,39-72 0,-62 133-30,1-1 0,0 1 0,-1 0 0,1 0 0,0-1 0,-1 1 0,1 0 0,0 0 1,0 0-1,0 0 0,0 0 0,0 0 0,0 0 0,0 0 0,0 1 0,0-1 0,1 0 0,-1 0 0,0 1 0,2-1 0,-2 1 3,0 0-1,0 1 1,-1-1-1,1 1 1,0-1-1,0 1 1,-1-1-1,1 1 1,0-1-1,-1 1 0,1 0 1,-1-1-1,1 1 1,-1 0-1,1 0 1,-1-1-1,1 1 1,-1 0-1,0 0 0,0 0 1,1-1-1,-1 1 1,0 1-1,10 71 285,-8-60-236,4 67 146,-5-47-238,2 0 0,1 0 0,10 36 0,-13-65-83,0 0 0,1 1 1,0-1-1,0 0 0,0 0 0,0-1 1,1 1-1,0 0 0,-1-1 1,1 1-1,0-1 0,1 0 0,4 4 1,34 13-7515,-17-11-1334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168 1 10789,'-8'6'7439,"-24"22"-6530,16-11-933,27-28-750,-9 9 721,0 0 0,0 0 0,1 0 0,-1 0-1,1 0 1,-1 1 0,1-1 0,0 1 0,-1 0 0,1-1 0,0 1 0,0 1 0,0-1-1,0 0 1,0 1 0,0-1 0,0 1 0,0 0 0,0 0 0,0 0 0,5 1-1,-6 0 45,0 0-1,0 0 0,-1 0 1,1 0-1,0 0 1,-1 0-1,1 0 0,-1 0 1,1 1-1,-1-1 0,1 1 1,-1-1-1,0 1 0,0-1 1,0 1-1,0 0 0,0-1 1,0 1-1,-1 0 0,1 0 1,0 0-1,-1 0 1,1 0-1,-1 0 0,0 0 1,0 0-1,0 0 0,0 0 1,0 0-1,0-1 0,0 1 1,-1 0-1,0 4 0,-2 6 66,-1 0-1,0 0 0,0 0 0,-1 0 0,-1-1 0,0 0 0,-1 0 0,0 0 1,0-1-1,-16 16 0,10-12-297,0-1 0,-23 17 0,25-22-825,-1 0 0,0-1 1,-19 8-1,19-11-3615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26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10645,'12'4'1294,"0"-1"0,1 0 0,19 2 0,64 1-154,104-14-1240,-200 8 105,0 0 1,0 0-1,0 0 1,0 0-1,0 0 1,0 0-1,0 0 1,0 0-1,1 0 1,-1 0-1,0 0 0,0 0 1,0 0-1,0 0 1,0 1-1,0-1 1,0 0-1,0 0 1,1 0-1,-1 0 0,0 0 1,0 0-1,0 0 1,0 0-1,0 0 1,0 0-1,0 0 1,0 0-1,0 1 0,0-1 1,0 0-1,0 0 1,0 0-1,0 0 1,1 0-1,-1 0 1,0 0-1,0 0 0,0 1 1,0-1-1,0 0 1,0 0-1,0 0 1,0 0-1,0 0 1,0 0-1,-1 0 0,1 0 1,0 1-1,0-1 1,0 0-1,0 0 1,0 0-1,0 0 1,0 0-1,0 0 0,0 0 1,0 0-1,0 0 1,0 1-1,0-1 1,0 0-1,-1 0 1,-8 13 216,-30 29-11,-10 11-22,34-33-98,2 1-1,0 0 0,-13 29 1,21-38-64,0 0 0,1 0 0,0 0 0,1 1 0,1-1 0,0 1 1,0 0-1,1 14 0,1-25-29,0 1 1,0 0-1,0-1 0,1 1 1,-1 0-1,1-1 0,0 1 1,0-1-1,0 1 0,0-1 1,0 1-1,1-1 1,-1 0-1,1 0 0,-1 0 1,1 0-1,0 0 0,0 0 1,4 3-1,-2-2-34,0-1 0,0 0 0,1 0 0,-1 0 0,1 0 0,-1-1 0,1 0 0,0 0 0,0 0 0,6 0-1,56-4-2437,-11-8-3792,-5 1-2986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59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3 10773,'1'-2'3156,"2"6"-1249,8 18-662,12 31-822,-11-16-222,-1 0 0,-2 1 0,-2 1 0,-1 0 0,-2 0-1,-2 0 1,-2 0 0,-1 0 0,-2 0 0,-2 0 0,-1-1 0,-23 75 0,-32 54-1708,33-97-7684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26.6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193 1 10501,'8'11'6150,"3"21"-6573,-9-27 971,6 22-409,-2 0 1,0 1 0,-2 0 0,-1-1-1,-2 2 1,0-1 0,-2 0-1,-1 0 1,-1 0 0,-1 0 0,-2-1-1,-1 0 1,-1 0 0,-1 0-1,-1-1 1,-1 0 0,-2-1 0,-15 24-1,19-38-233,1 0-1,-1-1 1,-19 18-1,-7-5-2103,-2-12-5777,22-11-888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27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221 32 10245,'5'-15'3801,"0"-2"-1175,-4 28-1506,-7 77-691,-5 77-153,16 253 1,-1-395-340,-1-41 41,-1-39 27,-2 56-7,-1-32-12,-1 1-1,-11-55 0,12 80 11,0 1-1,-1-1 1,0 1-1,0-1 1,0 1-1,-1 0 0,0 0 1,0 0-1,-1 0 1,0 0-1,0 1 1,0-1-1,0 1 0,-1 0 1,0 1-1,0-1 1,0 1-1,-1 0 1,1 0-1,-8-3 0,10 6 5,0 0 0,0 1 0,0-1 0,0 1 0,-1 0 0,1-1 0,0 1 0,0 1 0,0-1 0,0 0 0,-1 1 0,1 0 0,0-1 0,0 1 0,0 0 0,0 1 0,0-1 0,1 1 0,-1-1 0,0 1 0,1 0 0,-1 0 0,1 0 0,-1 0 0,1 0 0,0 0 0,0 1 0,0-1 0,0 1 0,0 0 0,1 0 0,-3 5 0,-2 3 16,0 1 0,1 0 0,1 0 0,0 0 0,0 0 0,-3 25 1,6-27-7,0 0 0,1 0 1,0 0-1,0 0 0,1 0 0,1 0 1,-1 0-1,2 0 0,-1 0 1,1-1-1,1 1 0,0-1 1,0 0-1,10 15 0,-9-17-32,1 0 0,0 0-1,1-1 1,0 1 0,0-2 0,0 1-1,1-1 1,0 0 0,0 0-1,0-1 1,0 0 0,1 0 0,-1-1-1,1-1 1,0 1 0,10 1-1,-3-2-262,0 0 0,0-1 0,0-1 0,0 0 0,0-1 0,0-1 0,26-6 0,19-15-6914,-32 4-1746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27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 8948,'12'-2'6424,"5"-2"-4979,18-4-1428,-9 5 60,0 1 0,0 0-1,0 2 1,0 2 0,0 0 0,0 1-1,25 8 1,-51-10-60,0 0-1,0-1 1,0 1 0,0 0-1,0 0 1,-1 0-1,1 0 1,0 0 0,0 0-1,0 0 1,-1 0 0,1-1-1,-1 1 1,1 0 0,-1 0-1,1 0 1,-1-1 0,1 1-1,-1 0 1,1 0 0,-1-1-1,0 1 1,0-1-1,0 2 1,-27 29 403,21-24-293,-4 6 50,-9 9 173,-30 46 0,46-64-328,1 1 0,0 0-1,1 0 1,-1 1 0,1-1-1,0 0 1,0 1 0,0-1-1,1 1 1,0 0 0,0-1 0,1 1-1,0 0 1,-1 0 0,2 0-1,0 7 1,0-10-18,0 0 1,0 0-1,1 1 1,-1-1-1,1 0 1,0-1-1,-1 1 1,1 0-1,1 0 1,-1-1-1,0 1 1,1-1-1,-1 0 1,1 0-1,0 0 1,4 3-1,-1-2 6,0 0-1,1-1 0,-1 1 0,1-1 1,0-1-1,-1 1 0,13 0 1,1-2-257,-1 0 0,0-1 0,0-1 1,37-8-1,-23 0-628,1 0-2288,-12 6-2622,-5 4-2950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28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0 8340,'-7'28'7526,"-2"10"-3770,0 18-3664,-6 111 0,10-137-835,3-23-2180,4-21-4786,-1 4-706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32.5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15 6787,'10'-15'8416,"-8"27"-5864,0 14-2539,0-12 81,-1 1 0,0-1 0,-1 0 0,-1 1 0,0-1 0,-1 0 0,0 1 0,-1-1 0,-6 17 0,-7 10 83,-34 66 0,5-14-425,44-92 195,1-1 0,-1 1 0,1-1 0,-1 1 0,1-1 0,0 1 0,-1-1 0,1 1 0,0-1 0,0 1 0,-1 0 0,1-1 0,0 1 0,0-1 0,0 1 0,-1 0 0,1-1 0,0 1 0,0 0 0,0-1 0,0 1 0,0-1 0,0 1 0,1 0 0,-1-1 0,0 1 0,0 0 0,0-1 0,1 1 0,-1-1 0,0 1 0,0-1 0,1 1 0,-1-1 0,1 1 0,-1-1 0,1 2-1,1-3-459,-1 1-1,1-1 0,-1 1 1,0-1-1,1 1 0,-1-1 0,1 0 1,-1 0-1,0 0 0,0 0 1,0 0-1,1 0 0,-1 0 0,0 0 1,1-2-1,12-14-8050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33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240 25 7491,'13'-15'3462,"-4"5"433,-17 24-2746,-7 10-968,-2 0 0,-1-2 1,-1 0-1,0-1 1,-2 0-1,-32 23 1,49-41-141,0 0 1,-1-1 0,1 1 0,-1-1 0,0-1 0,0 1 0,-9 2-1,12-4-29,0 0-1,0 1 1,-1-1-1,1 0 1,0 0-1,0 0 1,-1 0-1,1-1 1,0 1-1,0-1 1,0 1-1,0-1 1,-1 0-1,1 0 1,0 0-1,0 0 1,0 0-1,1 0 1,-1 0-1,-2-2 1,57 4-340,-45 2 330,-1 0 1,0 0-1,0 1 1,0 0-1,-1 0 0,1 1 1,-1-1-1,0 1 1,0 1-1,-1-1 1,1 1-1,-1 0 1,-1 0-1,1 1 1,-1-1-1,5 11 1,-3-7-192,1 0 1,0 0-1,1 0 1,0-1 0,15 14-1,0-11-1912,3-12-4151,-5-7-1805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33.6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 9973,'3'2'6194,"0"-2"-5761,-2 0-49,4 0-16,1 0-32,2-2-64,2 1-128,4-1-176,1 2-272,2-1-176,1-1-1329,2-2-800,-1 1-1857,-2-3-3922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33.9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14 10085,'-1'-3'2337,"-2"2"48,1-4-1585,2 4-416,0-1-112,3 2-111,4-1-193,0 2-209,5 1-239,3 1-288,4 0-1617,2 0-1777,0 0-4178</inkml:trace>
  <inkml:trace contextRef="#ctx0" brushRef="#br0" timeOffset="1">243 45 10261,'6'4'5618,"-4"-4"-5154,-1 0-111,2 0-65,2 0-96,-1-3-208,4 3-272,0 2-176,2 1-2002,-1-3-2000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34.3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43 9092,'5'-5'630,"-1"1"-1,0-1 1,1 1 0,0 0-1,0 1 1,1-1 0,-1 1-1,0 0 1,12-4-1,-17 7-585,1 0 0,0 1 0,-1-1 0,1 1 0,0-1 0,-1 1 0,1-1 0,-1 1-1,1 0 1,-1-1 0,1 1 0,-1 0 0,1-1 0,-1 1 0,0 0 0,1-1 0,-1 1-1,0 0 1,0 0 0,1 0 0,-1-1 0,0 1 0,0 0 0,0 0 0,0 0 0,0-1-1,0 2 1,2 29 150,-2-28-123,-1 48 183,-7 56 0,3-63-266,2-1-1,4 54 0,2-110-42,-1 1 1,0-1-1,0 1 1,-2-1-1,1 0 1,-2-13-1,-1 20 40,1 0-1,-1 0 0,0 0 1,-1 0-1,1 0 0,-1 0 1,0 1-1,-1-1 0,1 1 0,-1 0 1,-7-8-1,8 11 9,1 0-1,-1 0 1,1 0-1,-1 1 1,0-1-1,1 1 1,-1 0 0,0-1-1,0 1 1,0 0-1,0 1 1,0-1-1,-1 1 1,1-1 0,0 1-1,0 0 1,0 0-1,0 0 1,0 1-1,-1-1 1,1 1 0,0-1-1,0 1 1,0 0-1,-3 2 1,-3 1 21,1 0 0,-1 0 0,1 1 0,1 0 0,-1 1 1,1 0-1,-1 0 0,2 1 0,-1-1 0,1 1 0,0 1 0,0-1 0,1 1 0,0 0 1,1 0-1,0 1 0,0-1 0,-5 18 0,7-20-10,1 0 1,0 1-1,0-1 0,0 0 1,1 1-1,0-1 1,0 1-1,0-1 0,1 1 1,0-1-1,0 0 0,1 0 1,0 1-1,0-1 1,0 0-1,1-1 0,0 1 1,0 0-1,1-1 0,-1 1 1,1-1-1,0 0 1,0-1-1,1 1 0,0-1 1,-1 1-1,2-1 0,6 4 1,-6-4-84,0-1 1,0 0-1,0 0 1,0 0-1,0-1 0,0 0 1,1 0-1,-1-1 1,9 2-1,-10-3-771,0 0 0,0 0-1,0 0 1,0-1 0,0 0-1,0 0 1,0 0 0,5-2-1,11-5-7678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35.0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9925,'28'10'6030,"94"18"-5631,-89-22-370,0 2 31,0-2-1,60 3 1,-98-7-26,0 0-1,0 1 1,0 0-1,1 0 1,-1 0-1,1 0 0,-1 1 1,1 0-1,0 0 1,-5 8-1,-4 1 85,11-11-98,-75 75 663,71-70-642,1-1 0,0 1 0,0 0-1,0 1 1,1-1 0,0 1 0,1 0 0,0 0 0,0 0-1,-3 13 1,6-19-40,0 0-1,0 0 1,1 0-1,-1 0 1,0 0-1,1 0 0,0 0 1,-1 0-1,1 0 1,0 0-1,0-1 1,0 1-1,0 0 1,0 0-1,1-1 0,-1 1 1,0-1-1,1 1 1,-1-1-1,1 1 1,0-1-1,-1 0 1,1 0-1,0 0 0,0 0 1,0 0-1,-1 0 1,1 0-1,0-1 1,0 1-1,3 0 1,10 3-126,0-1 0,0 0 0,18 1 1,-19-2-115,20 1-2140,66-3-1,-69-1-2532,-3 0-2878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1:00.1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34 135 8932,'-1'-14'1163,"0"2"-424,1 0 1,-2 0-1,0 0 0,0 0 1,-1 0-1,0 1 0,-1-1 1,-7-13-1,7 55 205,8 130-476,7 0 0,36 180 0,13-62-7143,-57-266 1891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35.4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0 9941,'-4'26'6058,"-11"17"-4725,3-10-705,-1 23-560,-9 80 0,19-111-873,3-22 212,0-3 452,-1 0 0,1 0 1,0 0-1,0 1 0,0-1 0,0 0 1,0 0-1,0 0 0,0 1 1,0-1-1,0 0 0,0 0 0,0 0 1,0 1-1,0-1 0,0 0 0,0 0 1,0 1-1,0-1 0,0 0 0,0 0 1,0 0-1,0 1 0,0-1 0,0 0 1,0 0-1,0 0 0,0 1 1,1-1-1,-1 0 0,0 0 0,1 1-703,-1-1 703,0 0 0,0 0 1,1 0-1,-1 0 0,0 0 1,0 1-1,0-1 0,1 0 0,-1 0 1,0 0-1,0 0 0,0 0 0,1 0 1,-1 0-1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35.8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308 18 10629,'-2'-17'5349,"-3"28"-4106,-3 29-1512,-3 141 407,12-158-160,0-1 1,1 0-1,1-1 0,1 1 1,1 0-1,9 24 0,-35-130-28,16 76 43,1 1 1,-1-1-1,0 1 1,-1 0-1,0 1 1,0 0-1,0 0 1,-1 0-1,0 0 1,0 1-1,0 0 1,0 1-1,-1 0 1,0 0 0,0 0-1,0 1 1,-1 1-1,-16-4 1,20 5 13,0 0 0,0 0 1,0 1-1,0 0 1,0 0-1,0 0 0,0 1 1,0-1-1,0 1 0,0 1 1,0-1-1,0 1 1,0-1-1,1 1 0,-1 1 1,1-1-1,-1 1 1,1 0-1,0 0 0,0 0 1,0 0-1,0 1 1,1-1-1,0 1 0,-1 0 1,1 0-1,0 0 0,1 1 1,-1-1-1,1 1 1,0-1-1,0 1 0,-2 7 1,2-2 20,0 0 0,1-1 1,0 1-1,0 0 0,1 0 1,0 0-1,1 0 0,0-1 1,0 1-1,1 0 0,0-1 1,1 1-1,0-1 0,1 0 1,0 0-1,9 16 0,-10-20-144,0 0-1,0-1 1,0 1-1,1-1 0,0 0 1,-1 0-1,1 0 1,1-1-1,-1 1 0,1-1 1,-1 0-1,1 0 1,0 0-1,0-1 0,0 0 1,0 0-1,0 0 1,1-1-1,-1 1 0,1-1 1,-1-1-1,1 1 1,-1-1-1,1 0 0,-1 0 1,1 0-1,-1-1 1,1 0-1,-1 0 0,0 0 1,7-3-1,8-5-4893,-2-3-3730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36.2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10229,'0'0'165,"1"-1"1,-1 0-1,0 1 1,1-1-1,-1 1 1,0-1 0,1 1-1,-1-1 1,1 1-1,-1-1 1,1 1-1,-1-1 1,1 1 0,-1 0-1,1-1 1,-1 1-1,1 0 1,0-1-1,-1 1 1,1 0-1,-1 0 1,1-1 0,0 1-1,-1 0 1,1 0-1,0 0 1,-1 0-1,1 0 1,0 0-1,-1 0 1,1 0 0,0 0-1,-1 0 1,1 1-1,0-1 1,-1 0-1,1 0 1,0 1 0,39 9-778,-26-6 1100,6 1-415,10 2 0,0-1 1,59 4 0,-136 38 280,37-37-271,-8 9 98,1 0-1,-18 29 1,31-43-154,1-1 1,0 1 0,0 0 0,0 0 0,0 0 0,1 0 0,0 0-1,0 1 1,1-1 0,0 0 0,0 1 0,0 0 0,1-1 0,0 1-1,1 7 1,0-12-22,0 1 0,1-1 0,-1 0 0,1 0-1,0 0 1,-1 1 0,1-1 0,0-1 0,0 1 0,0 0-1,0 0 1,1-1 0,-1 0 0,0 1 0,1-1 0,-1 0-1,1 0 1,-1 0 0,1 0 0,0-1 0,-1 1-1,1-1 1,0 1 0,-1-1 0,4 0 0,79 1-127,-74-1 45,96-12-1035,-36-1-2732,-25 5-2304,-22 3-971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36.6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414 0 9989,'-3'15'5665,"-9"24"-5760,10-34 605,-13 49-110,1 1 0,3 1 0,3-1 0,-3 96 1,11-149-399,0 12 43,0 0 0,-1 0 0,-1-1 0,-6 26 0,7-35-24,0-1 1,0 0-1,-1 0 1,1 0-1,-1-1 1,0 1-1,0 0 0,0 0 1,0-1-1,0 0 1,0 1-1,-1-1 1,1 0-1,-1 0 0,1 0 1,-1 0-1,0 0 1,0-1-1,0 0 0,0 1 1,0-1-1,0 0 1,0 0-1,-1-1 1,-4 2-1,-8-1-61,0 0 0,0-1 1,0 0-1,0-2 0,0 0 0,-17-4 0,21 3-693,1-1-1,-1 0 1,-16-8-1,22 9-342,0-1 0,0 0-1,0 0 1,1 0 0,-1-1 0,-7-9 0,-8-12-7016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36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11845,'3'-7'2578,"-2"2"-1,-1 4-1649,3 4-848,2 3-432,-2 3-2257,4 0-2145,12 2-5523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47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665 25 7171,'118'-15'7121,"-131"17"-6747,-521 76 2069,528-77-2449,-20 2-69,1 0 0,0-2 0,-1 0 0,1-2 0,-1-1 0,-38-7 0,64 9 48,-1 0-1,1 0 0,-1 0 1,0-1-1,1 1 0,-1 0 0,1 0 1,-1 0-1,1-1 0,-1 1 1,1 0-1,-1 0 0,1-1 1,-1 1-1,1 0 0,0-1 1,-1 1-1,1-1 0,0 1 1,-1-1-1,1 1 0,0-1 1,-1 1-1,1-1 0,0 1 0,0-1 1,-1 1-1,1-1 0,0 1 1,0-1-1,0 1 0,0-1 1,0 1-1,0-1 0,0 0 1,0 1-1,0-1 0,0 1 1,0-1-1,0 1 0,0-1 1,1 1-1,-1-1 0,0 1 0,0-1 1,1 1-1,-1-1 0,0 1 1,1-1-1,-1 1 0,0-1 1,1 1-1,-1-1 0,0 1 1,1 0-1,-1-1 0,1 1 1,-1 0-1,1 0 0,0-1 1,30-19-2073,31-6-4290,-25 11 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48.0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560 7 5282,'23'-3'3935,"-19"1"-988,-17 1-1553,-218 15 744,158-6-2115,-1-3 1,-108-7 0,169-3-1211,29-1-5131,2 1-1928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7:56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3570,'3'7'710,"1"-1"0,-1 1 1,0 0-1,-1 0 0,4 12 1,8 73 956,-13-79-1329,1 45 20,-2 0 1,-3 0 0,-3 0 0,-16 74 0,-8 87-35,18-69-214,-13 279 261,24-322-253,5 0 0,18 108 0,-15-166-89,19 110 61,6 214-1,-24-18-54,0 193 54,-44-1 152,6-349-737,-23 231 1688,52-368-2108,8 91-1,-1-109-1039,1-1 0,26 81 0,-19-85-4386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8:00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26 3458,'38'-3'669,"0"1"1,0 2 0,0 2 0,0 2 0,60 12-1,-52-8 21,39 2 9,0-2 0,107-6 0,171-27 143,99-1-214,510 20-579,205 3 145,-900 10-190,652 23 5,-422 5 6,207 9 19,-306-19 30,222 4 48,-324-38-104,342-52 0,-494 37-14,55-9 39,324-10 1,255 32 158,-675 11-190,669 12 15,236-12 45,-968-1-60,943-8 209,-842 10-204,1040 37 31,139 78 616,-653-32-636,61 6-2,-173-30 16,-224-46-56,-141-8-48,-34-12-37,-114 2 42,89 4 0,431 18-343,-3-10-1042,-567-8 1463,-1 0-1,1 0 1,0 1 0,0-1-1,0 0 1,0 1 0,0 0-1,-1-1 1,1 1-1,0 0 1,-1 0 0,1 0-1,0 0 1,-1 1 0,0-1-1,1 0 1,-1 0-1,0 1 1,1-1 0,0 3-1,1 1 58,1 0 0,-2 1 0,1-1 0,-1 1 0,0-1 0,3 11 0,-2-3 46,-1-1 0,0 1 1,-1 0-1,-1 0 0,-1 26 1,-8 13-108,4-32 0,2 0 0,0 1 1,1-1-1,1 1 0,1-1 0,1 1 0,4 23 0,1-1 6,-1 1-1,-3 0 1,-1 0 0,-10 78 0,4-88-13,-1-1 0,-2 1 0,-15 41 0,12-39 0,6-16 1,0 0-1,2 0 1,1 1 0,0-1-1,1 1 1,1 0 0,5 31 0,34 146 7,-18-110-6,5 18 2,-14-67-1,-2 2 0,-3-1 0,6 66 0,-16-25-8,-2 1-1,-31 147 1,33-215 5,-14 158 4,14-118 1,-17 87-1,1-46-3,4 0 0,3 1-1,2 107 1,-2 241 18,12-425-22,-2 14-8,2 0 1,7 53-1,-6-81 9,-1 0 1,0 1-1,0-1 1,0 1-1,0-1 1,-1 0 0,0 1-1,0-1 1,0 0-1,-1 0 1,0 0-1,0 0 1,0 0-1,-1 0 1,-5 8-1,-4 2-9,0 1 0,-1-1-1,-17 13 1,18-17 6,0 1-1,1 0 1,0 1-1,-12 19 1,2-1-97,-2 0 0,0-2 1,-51 49-1,34-37-134,21-20 94,-1-2 0,-1 0 0,-30 21 0,41-34 131,0 0 0,0 0 0,0-1 1,-1-1-1,0 0 0,1 0 0,-1-1 0,-1-1 0,1 0 0,0 0 0,-13-1 0,-242-12 522,40 0-96,-216 24 248,156-3-403,-996 10 63,319-60-267,348 6-30,-166 16-18,2 45 3,32 43 3,66-5-15,-341-17 27,613-35-20,-752-21 24,53-18 104,348 12-60,-644 1 88,983 11-162,-431 4 0,-821 54 133,1485-49-108,-58 6 1,-137 3-4,137-8-20,-76 1 12,-130 18-29,209-6 35,20 9 43,155-17 11,-1-4 0,-105 1 1,48-10 123,-156 20 1,279-20-373,-15 4 159,15 0-2492,7 4-3932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8:09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653 9 7587,'52'-9'4691,"-81"15"-3062,-35 8-493,-126 9-1,48-25-1065,74 0 106,-81 7 0,148-2-171,1 0 1,-1 0-1,1-1 1,-1 1-1,1 0 1,0 0-1,0 0 1,0 0-1,0 0 1,1-1-1,-1 1 1,1 0 0,0 0-1,1 4 1,1 3 4,2 21-8,0 1 0,-2-1 0,-2 1 0,-1-1 0,-1 1 0,-1 0 0,-12 51 0,-10 1 8,14-54-5,2 1 0,0 0 0,2 0 0,-3 49 0,9-78-6,1 0 0,-1 0-1,0 1 1,1-1 0,0 0 0,-1 0 0,1 0 0,0 0 0,0 0 0,0 0 0,0 0 0,1 0 0,-1 0 0,0 0 0,1 0 0,-1-1 0,1 1 0,0-1 0,-1 1 0,1-1-1,0 0 1,0 1 0,0-1 0,0 0 0,0 0 0,0-1 0,1 1 0,-1 0 0,0-1 0,4 1 0,9 2 19,0 0 1,0-2-1,25 0 0,-15 0 6,196 22 131,-32-1-633,-189-22 403,1 0 0,0 0 0,-1 0 0,1 0 0,0 0 0,-1 0 0,1 0 0,-1 0 0,1 0-1,0-1 1,-1 1 0,1 0 0,0 0 0,-1-1 0,1 1 0,-1 0 0,1 0 0,-1-1 0,1 1 0,-1-1 0,1 1 0,-1-1 0,1 0 0,0 0-340,-1 0-1,0 0 1,1 0-1,-1 0 1,0 0 0,0 0-1,0 0 1,1 0-1,-1 0 1,0 0 0,-1 0-1,1 0 1,0 0 0,0 0-1,0 0 1,-1 0-1,1 0 1,0 0 0,-1-1-1,-5-9-5944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11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0 9300,'17'18'1457,"-1"1"0,-1 1 0,0 1 0,16 31-1,-15-21-950,-2 0-1,-1 0 1,12 43-1,-18-48-464,-1 0-1,-1 1 1,-1 0 0,-2-1-1,0 1 1,-2 0 0,-1 0-1,-1 0 1,-1 0 0,-2-1-1,-11 41 1,3-33-120,-1 0 0,-2-1-1,-1 0 1,-2-2 0,-1 0 0,-45 53 0,45-61-3018,-2-2 0,-37 29 1,29-28-6138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1:00.4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30 298 6931,'7'-38'1834,"-3"1"0,0-42 0,-4 69-1505,0 0 0,-1-1 0,0 1 0,-1 0 1,0 0-1,-1 0 0,0 0 0,0 1 0,-1-1 0,-1 1 0,1 0 1,-12-17-1,18 33-206,0-1-1,0 1 1,-1 0 0,0 0 0,1 9 0,1 6 23,36 255 1017,5 27-707,18-53-1262,-28-146-6925,-30-91-2930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8:10.2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 9508,'3'-3'2049,"3"-1"64,5 1-1601,4 0-159,8 0-33,5 0 0,10 1 16,11 1-32,3-1-48,4 4-48,3-2-79,-3 0-162,-1-2-191,-8-4 336,-11-3-2481,-6 1-1969,-12-4-5202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8:11.6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325 38 5715,'18'-4'2402,"-12"4"-1807,1-1 0,-1-1 0,0 1-1,1-1 1,-1 0 0,0 0-1,9-6 1,-16 8-544,1-1 1,0 1-1,0-1 0,0 1 0,-1-1 0,1 1 1,0-1-1,-1 1 0,1 0 0,0-1 0,-1 1 0,1-1 1,0 1-1,-1 0 0,1-1 0,-1 1 0,1 0 1,-1-1-1,1 1 0,-1 0 0,1 0 0,-1 0 1,1-1-1,-1 1 0,1 0 0,-1 0 0,0 0 0,1 0 1,-1 0-1,1 0 0,-1 0 0,1 0 0,-1 0 1,0 0-1,-26-4 310,-36 2-248,1 3 0,-119 17 0,178-18-114,1 0 0,0 0 1,-1 1-1,1-1 0,0 1 0,0-1 0,-1 1 0,1 0 1,0 0-1,0 0 0,0 0 0,0 1 0,0-1 0,1 0 1,-1 1-1,0-1 0,0 1 0,1 0 0,-1 0 0,1-1 1,0 1-1,-1 0 0,1 0 0,0 0 0,0 0 0,0 1 1,1-1-1,-1 0 0,0 0 0,1 0 0,0 1 1,-1-1-1,1 0 0,0 1 0,0-1 0,0 0 0,1 4 1,1 9-9,2 0 0,0 0 1,0-1-1,13 27 1,-5-10 5,3 16 17,-1 2 0,-3-1 1,-2 2-1,-2-1 1,-2 1-1,-3 0 1,-2 0-1,-1 0 0,-10 53 1,-71 496 449,78-559-421,1 1-1,2 0 1,6 51 0,-3-71-9,1-1 0,1 0-1,1 0 1,0 0 0,2-1 0,0 0-1,1 0 1,16 26 0,-18-36-10,1-1 1,0 0 0,0 0-1,1-1 1,0 0-1,1-1 1,-1 1-1,1-2 1,1 1 0,-1-1-1,1-1 1,-1 0-1,1 0 1,1-1-1,-1 0 1,0 0 0,21 1-1,4-1-199,-1-2-1,1-1 1,-1-1-1,43-8 1,-24-2-2407,-21-1-3368,-19 5-1440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8:12.2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19 117 10021,'2'-117'9033,"-13"269"-8370,5-97-596,3 0 0,4 68 1,0-109-341,0 1 0,2 0 0,0 0 0,0-1 0,2 0 0,-1 0 0,2 0 0,0 0 0,1-1 0,0 0 0,1 0 0,18 22 0,-20-28-1064,1 0-1,0-1 1,0 0-1,0 0 1,13 6-1,7 1-6991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8:12.5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87 8452,'1'-4'303,"0"0"1,1-1-1,-1 1 0,1 0 1,0-1-1,0 1 0,0 0 1,0 0-1,1 1 1,-1-1-1,1 0 0,0 1 1,0 0-1,1 0 0,-1 0 1,1 0-1,-1 0 0,1 1 1,0-1-1,8-3 1,-7 4-265,1 0 1,0 1 0,1 0 0,-1 0 0,0 0 0,0 0 0,0 1-1,0 0 1,1 1 0,-1-1 0,0 1 0,0 0 0,0 1 0,0-1 0,7 4-1,-9-3-16,-1 0-1,1 1 1,-1-1-1,1 1 1,-1 0-1,0 0 1,0 0-1,0 1 1,0-1-1,-1 1 0,1-1 1,-1 1-1,0 0 1,0 0-1,0 0 1,-1 0-1,1 0 1,-1 0-1,0 0 1,0 1-1,-1-1 1,1 0-1,-1 1 0,0-1 1,0 1-1,-1 6 1,1-4-8,-1 0 1,1-1-1,-1 1 0,0-1 1,-1 1-1,0-1 0,0 0 1,0 0-1,-1 0 1,1 0-1,-2 0 0,1 0 1,-1-1-1,1 1 0,-1-1 1,-1 0-1,-5 6 0,3-8 4,0 1 0,0-1 0,0 0 0,0-1-1,-1 0 1,1 0 0,-1 0 0,1-1 0,-1 0-1,1-1 1,-1 1 0,0-1 0,1-1 0,-1 0-1,0 0 1,-10-3 0,7 2-25,1-1 0,-1-1 1,1 1-1,0-2 0,0 1 0,0-2 1,1 1-1,-1-1 0,1 0 0,-15-16 1,23 22-16,0-1 0,0 0 0,0 0 0,0 0 1,0 0-1,0 0 0,0 0 0,1 0 0,-1 0 1,0 0-1,1 0 0,-1-1 0,1 1 0,-1 0 0,1 0 1,0-1-1,0 1 0,-1 0 0,1 0 0,0-1 1,0 1-1,0 0 0,0-1 0,1 1 0,-1 0 1,0-1-1,1 0 0,0 0-26,1 0-1,-1 0 1,0 1 0,1-1-1,0 0 1,-1 1 0,1-1-1,0 1 1,0 0 0,0 0-1,0 0 1,0 0 0,0 0-1,3-1 1,8-2-250,1 0 0,-1 1 0,1 1 0,14-1 0,7 2-1806,0 2-1,0 1 0,38 7 1,-25 0-3289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8:12.9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575 161 5475,'6'0'509,"1"0"0,0-1 1,-1 0-1,1-1 1,-1 1-1,0-1 0,1-1 1,-1 1-1,8-5 1,-12 6-410,-1-1 1,1 1-1,-1 0 1,0 0-1,1 0 1,-1-1-1,0 1 1,0-1 0,0 1-1,0-1 1,0 1-1,0-1 1,-1 0-1,1 0 1,0 1-1,-1-1 1,1 0 0,-1 0-1,0 1 1,1-1-1,-1 0 1,0 0-1,0 0 1,-1 0-1,1 1 1,0-1-1,0 0 1,-1 0 0,1 0-1,-1 1 1,0-1-1,1 0 1,-1 1-1,0-1 1,0 0-1,0 1 1,0-1 0,0 1-1,-2-2 1,-2-3-23,0-1 0,-1 2 0,1-1 1,-1 0-1,0 1 0,-1 0 0,1 1 0,-1 0 1,0 0-1,0 0 0,-1 1 0,1 0 0,-1 0 1,1 0-1,-1 1 0,0 1 0,-13-2 0,16 2-77,0 1 0,0-1 0,0 1-1,0 1 1,0-1 0,1 1 0,-1-1-1,0 1 1,0 1 0,1-1-1,-1 1 1,1-1 0,-1 1 0,1 1-1,0-1 1,-1 1 0,1-1-1,1 1 1,-1 0 0,0 1 0,1-1-1,-1 1 1,1-1 0,0 1-1,0 0 1,1 0 0,-1 0 0,1 1-1,0-1 1,-2 7 0,3-7-6,0 0 0,1 0 0,0 0 0,0 0 0,0-1 0,0 1 0,1 0 1,-1 0-1,1 0 0,0 0 0,0 0 0,1-1 0,-1 1 0,1 0 0,0-1 1,0 1-1,0-1 0,0 0 0,3 4 0,8 10-98,1-1-1,20 18 1,-22-23 1,8 5-110,-8-17 73,-10-1 154,-1 0 1,1-1-1,-1 0 1,0 1 0,0-1-1,0 0 1,-1 1-1,1-1 1,0 0-1,-1 0 1,0 0-1,0-3 1,1-3 64,-1 1 129,1 0 1,0 0-1,1 1 1,0-1-1,3-11 1,-4 18-184,-1 0 1,1 0 0,-1 0 0,1 0 0,-1 0 0,1 0-1,0 1 1,-1-1 0,1 0 0,0 1 0,-1-1 0,1 0-1,0 1 1,0-1 0,0 1 0,0-1 0,-1 1 0,1-1-1,0 1 1,2-1 0,-1 1-24,0 0 1,-1 0-1,1 1 1,0-1-1,-1 0 0,1 1 1,0 0-1,-1-1 1,1 1-1,-1 0 0,1-1 1,-1 1-1,1 0 1,-1 0-1,1 0 1,1 3-1,2 1 18,0 1 1,-1 0-1,0 0 0,0 0 1,0 1-1,-1 0 0,0-1 1,0 1-1,0 0 1,-1 0-1,0 0 0,-1 1 1,0-1-1,0 0 0,0 15 1,0 3 144,-2 0 1,-1 0 0,-6 36-1,1-32-77,0-1 0,-2 0 0,-1-1 0,-1 0 0,-1-1 0,-1 0 0,-2 0 0,0-2 0,-2 0 0,-1-1 0,0 0 0,-2-2 0,-36 31 0,45-43-52,-1-1 1,0 0-1,-1-1 0,1-1 0,-1 0 0,0-1 0,-1 0 0,0-1 0,1 0 0,-1-1 1,0-1-1,0 0 0,-1-1 0,1-1 0,-27-2 0,32 1-194,1-1 0,0 1 0,0-1 0,0-1-1,0 0 1,0 0 0,1 0 0,-1-1 0,1 0 0,0-1-1,0 0 1,-8-6 0,10 5-375,0 1-1,1-1 1,-1 0 0,1 0-1,0 0 1,0-1-1,1 1 1,0-1 0,0 0-1,1 0 1,0 0 0,0 0-1,0 0 1,1-1-1,-1-11 1,3-25-9059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8:13.5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 84 9989,'2'-27'5446,"-2"26"-5324,0 0 0,0 0-1,1 0 1,-1 1 0,0-1-1,0 0 1,-1 0 0,1 0-1,0 0 1,0 0 0,0 1-1,0-1 1,-1 0 0,1 0-1,0 0 1,-1 1 0,1-1-1,-1 0 1,1 0-1,-1 1 1,1-1 0,-1 0-1,1 1 1,-1-1 0,0 1-1,1-1 1,-1 1 0,-1-1-1,-13 45 626,-8 41-708,4 1-1,3 1 0,-3 92 0,12 11-2658,-2-241-1069,-12-60 3101,15 45 986,3 0 0,3 0 0,2 0 0,21-123 0,-22 185-349,0-1 0,0 1 1,0 0-1,0-1 0,1 1 0,-1 0 0,1 0 0,0 0 0,0 0 1,1 1-1,-1-1 0,1 0 0,0 1 0,0 0 0,0 0 0,0 0 1,1 0-1,-1 0 0,1 0 0,-1 1 0,1 0 0,0 0 0,0 0 1,0 0-1,1 1 0,-1-1 0,7 0 0,-5 1-32,0 0-1,0 1 1,0 0-1,1 1 1,-1 0 0,0-1-1,0 2 1,0-1-1,0 1 1,0 0-1,0 0 1,-1 1 0,1-1-1,-1 1 1,1 0-1,-1 1 1,0 0-1,0-1 1,5 7 0,-4-5-10,-1 1 1,1 0 0,-1 0-1,0 0 1,-1 1 0,0 0-1,0 0 1,0 0 0,-1 0-1,0 1 1,0-1 0,-1 1-1,0 0 1,0 0 0,-1 0-1,0 0 1,0 10 0,-1-11 3,-1 0 0,0 0 1,-1 0-1,0 0 0,0-1 1,0 1-1,-1-1 0,0 1 1,0-1-1,0 0 0,-1 0 1,0 0-1,0-1 0,-1 1 1,1-1-1,-1 0 0,0 0 1,-1-1-1,1 1 0,-8 3 1,-2 2-107,-1-2 1,0 1-1,0-2 0,-1 0 1,0-1-1,-27 5 0,-19-3-3540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8:13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65 9268,'1'-3'365,"0"0"0,-1 0 0,1 0 0,-1 0-1,0 0 1,0-1 0,0 1 0,0 0 0,-1 0-1,1 0 1,-1 0 0,0 0 0,0 0 0,0 0 0,0 0-1,-3-5 1,3 7-323,1 1-1,0-1 1,-1 1 0,1-1-1,-1 1 1,1-1-1,-1 1 1,1-1 0,-1 1-1,1 0 1,-1-1 0,0 1-1,1 0 1,-1-1-1,1 1 1,-1 0 0,0 0-1,1 0 1,-1 0-1,0-1 1,1 1 0,-1 0-1,0 0 1,1 0-1,-1 0 1,0 1 0,1-1-1,-2 0 1,0 1 0,0 0 0,0 0 0,1 1 0,-1-1 0,0 0 1,1 1-1,-1-1 0,1 1 0,-1 0 0,1-1 0,-1 1 0,1 0 0,-2 3 1,-6 15 70,-1 0 0,2 0 0,1 0-1,1 1 1,0 0 0,2 0 0,0 1 0,-1 26 0,4-21-181,0-1 0,2 1 0,1 0-1,2-1 1,0 0 0,11 36-1,-12-53-235,0-1 0,0 0 0,1 0-1,9 15 1,-11-21-464,0 1 0,0-1 1,0 1-1,0-1 0,1 0 1,-1 1-1,1-1 0,0-1 0,5 4 1,7 0-7824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8:14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52 8964,'7'-7'749,"0"1"0,0-1-1,1 1 1,-1 1 0,1-1-1,13-5 1,-20 10-728,1 0-1,-1 1 1,0 0 0,1-1-1,-1 1 1,0 0-1,1-1 1,-1 1 0,1 0-1,-1 0 1,1 0-1,-1 0 1,0 0-1,1 1 1,-1-1 0,1 0-1,-1 1 1,0-1-1,1 1 1,1 0 0,-2 1 10,1 0 1,0-1-1,-1 1 1,0 0-1,1 0 1,-1 0-1,0 0 1,0 0-1,0 0 0,0 0 1,0 0-1,0 0 1,-1 1-1,1-1 1,-1 0-1,0 0 1,1 4-1,0 5 9,-1 1 0,0 0-1,0 0 1,-1 0 0,0 0 0,-1 0-1,-1-1 1,0 1 0,-8 21-1,1-12 60,-1 1-1,-1-2 0,-27 38 0,62-93 188,28-55 1,-30 49-101,32-44-1,-36 65 328,-13 19-167,-11 15-252,0-2-58,1 1-1,0 0 1,1 0 0,0 0-1,1 1 1,0 0 0,1 0-1,1 0 1,0 0 0,1 0-1,0 0 1,3 19 0,-2-26-116,2 0 0,-1 0 0,1 0 0,0 0-1,0-1 1,1 1 0,0-1 0,0 0 0,0 1 0,1-1 0,6 8 0,-5-10-220,-1 1 1,1-1-1,0 0 0,0 0 0,0-1 0,0 1 0,1-1 1,-1 0-1,1-1 0,0 1 0,0-1 0,0-1 0,0 1 0,10 1 1,18 0-4568,0-2-3147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8:14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36 10037,'-3'4'6134,"-15"16"-5447,34-31-1515,-9 5 770,-1 1 0,1 0 0,0 0 0,0 1 0,1 0 1,-1 0-1,1 1 0,0 0 0,0 1 0,0-1 0,14-1 0,-22 4 58,1 0-1,-1 0 1,1 0 0,0 0 0,-1 0-1,1 0 1,0 1 0,-1-1-1,1 0 1,-1 0 0,1 1 0,-1-1-1,1 0 1,0 1 0,-1-1-1,1 0 1,-1 1 0,1-1 0,-1 1-1,0-1 1,1 1 0,-1-1-1,1 1 1,-1-1 0,0 1 0,0-1-1,1 1 1,-1-1 0,0 1-1,1 1 1,-5 22 106,-18 19 181,-1-11-454,-1-1-1,-2-1 0,-1-2 1,-1 0-1,-54 39 0,76-64-1624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8:14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9989,'19'12'4904,"16"-2"-3855,41 3-992,149 11 480,-224-24-535,-1 0 0,0 0 1,1 0-1,-1 0 0,0 0 1,0 0-1,1 1 0,-1-1 1,0 0-1,1 0 1,-1 0-1,0 0 0,0 0 1,1 0-1,-1 0 0,0 1 1,0-1-1,0 0 0,1 0 1,-1 0-1,0 1 1,0-1-1,0 0 0,1 0 1,-1 0-1,0 1 0,0-1 1,0 0-1,0 0 0,0 1 1,0-1-1,1 0 1,-1 1-1,0-1 0,0 0 1,0 0-1,0 1 0,0-1 1,0 1-1,-9 12 65,-23 17 27,23-24-59,-40 36 125,-49 47 146,88-79-274,1 0-1,1 0 1,0 1-1,0 0 1,1 1-1,1 0 1,-8 18-1,13-27-30,0 0 1,0 0-1,0 0 0,1 0 1,-1 0-1,1 0 0,0 0 0,0 0 1,0 0-1,0 0 0,0 0 1,1 0-1,-1 0 0,1 0 1,0 0-1,0 0 0,0 0 1,0 0-1,0-1 0,1 1 0,-1 0 1,1-1-1,0 1 0,0-1 1,0 0-1,0 0 0,0 1 1,0-1-1,1 0 0,-1-1 0,1 1 1,-1 0-1,1-1 0,0 0 1,0 1-1,-1-1 0,5 1 1,7 3-104,0-1 0,0 0 1,1-1-1,-1-1 1,1 0-1,19 0 0,42-6-1861,-1-13-4427,-25-1-2123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1:00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70 8148,'0'-69'9172,"-19"204"-6832,15-58-2045,13 150 0,32 75-4191,-32-259-4092,-4-29-362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8:15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1 9764,'11'7'4885,"35"42"-3713,-38-36-992,-1 1 1,-1-1 0,-1 1 0,0 0 0,0 0-1,-2 1 1,0-1 0,0 1 0,-1 0 0,-1 0-1,-1 0 1,0 0 0,-1 0 0,0-1 0,-1 1-1,-1 0 1,0-1 0,-10 26 0,4-16-459,0-1 0,-2 0 0,0-1 0,-21 29 1,18-31-1593,-2 0 0,0-1 1,-1 0-1,-22 17 1,26-25-6634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8:15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312 19 9060,'-19'-1'4449,"37"7"-3569,37 7-1020,-2-8 256,0-2-1,0-3 1,0-2 0,0-2-1,61-14 1,45-2 100,-158 21-184,0 0 0,-1 0 0,1 0 0,-1-1-1,1 1 1,-1 0 0,1 1 0,-1-1 0,0 0 0,1 0 0,-1 0 0,0 0 0,0 0 0,0 0 0,0 0 0,0 0-1,0 0 1,0 1 0,0-1 0,0 0 0,-1 1 0,-3 44 31,2-27 10,-8 321 606,46 452 0,-32-743-660,-2-1 1,-2 1-1,-2 0 1,-2 0-1,-17 79 1,15-108-7,0 1-1,-1-1 1,0-1 0,-2 0-1,0 0 1,-2-1 0,0 0-1,0 0 1,-2-1 0,0-1-1,-1 0 1,-1-1 0,0-1-1,-1 0 1,-30 19 0,19-17 18,-2-1 1,0-2-1,0-1 1,-1-1-1,-1-2 1,-61 12-1,14-11-600,-130 2 0,177-13-3287,-45-5-1,38 0-5171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8:26.4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248 20 6131,'53'-10'5950,"-47"8"-5656,0 0 0,0 1 1,-1-1-1,1 1 0,1 1 1,-1-1-1,0 1 0,9 1 0,-50 18 835,-4-11-1044,1-2 1,-2-2-1,1-1 0,0-2 1,0-2-1,-56-8 1,208 5 263,-43 7-340,-23 0 16,60-5 0,-211-15 412,-42 1-877,139 16-289,11 2-1520,13 0-3361,4-1-2647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8:27.3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520 27 7107,'-8'-27'9682,"7"45"-9324,0 27-15,3 1 1,1-1 0,13 56 0,4 55-249,-19-133-82,-1-1-1,0 1 1,-2-1 0,-9 43 0,8-54 2,-1-1 1,0 1 0,-1-1 0,-1 0 0,1-1-1,-1 1 1,-1-1 0,0 0 0,0-1 0,-1 1 0,0-1-1,0-1 1,-1 0 0,0 0 0,0-1 0,-1 0-1,0 0 1,0-1 0,-20 7 0,4-2 39,-2-1 1,1-2-1,-1 0 1,0-2-1,-1-1 0,-48 0 1,63-4-55,1-1 0,-1 0-1,0-1 1,-25-7 0,38 9-109,-1 0 1,0 0-1,0-1 0,1 1 1,-1-1-1,0 1 1,1-1-1,-1 0 0,1 0 1,-1 0-1,1 0 1,-1 0-1,1 0 0,0 0 1,-1 0-1,1-1 0,0 1 1,0 0-1,0-1 1,0 1-1,0-1 0,0 1 1,0-1-1,1 1 1,-1-1-1,0 0 0,1 0 1,-1 1-1,1-1 0,0 0 1,0 1-1,0-1 1,0 0-1,0 0 0,0 0 1,0 1-1,0-1 1,1 0-1,-1 1 0,0-1 1,1 0-1,0 1 0,-1-1 1,1 0-1,0 1 1,0-1-1,0 1 0,2-2 1,15-21-5162,11 0-3562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8:28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19 7059,'0'-1'239,"0"0"-1,0 1 1,0-1-1,0 0 1,0 0-1,1 1 1,-1-1-1,0 0 1,0 1-1,0-1 1,1 0-1,-1 0 1,0 1-1,1-1 1,-1 1-1,1-1 1,-1 0-1,1 1 1,-1-1-1,1 1 1,-1-1-1,1 1 1,0-1-1,-1 1 1,1-1-1,-1 1 1,1 0-1,0-1 1,0 1-1,0 0 1,0 0-213,-1 0 0,1 0 1,-1 0-1,1 1 1,0-1-1,-1 0 1,0 0-1,1 1 1,-1-1-1,1 0 0,-1 1 1,1-1-1,-1 1 1,0-1-1,1 0 1,-1 1-1,0-1 0,1 1 1,-1-1-1,0 1 1,0-1-1,1 1 1,-1-1-1,0 1 0,0-1 1,0 1-1,0-1 1,0 1-1,0 0 1,0-1-1,0 1 0,0-1 1,0 1-1,0-1 1,0 1-1,0-1 1,0 1-1,0-1 0,-1 1 1,1 0-1,0-1 1,0 0-1,-1 1 1,1-1-1,-1 2 1,1-1-16,0 0 1,-1 0 0,1 0 0,0 0 0,0 0 0,-1-1 0,1 1-1,-1 0 1,1 0 0,-1 0 0,1 0 0,-1 0 0,1-1 0,-1 1 0,0 0-1,1-1 1,-1 1 0,0 0 0,0-1 0,0 1 0,1-1 0,-1 1 0,0-1-1,0 1 1,0-1 0,0 0 0,0 1 0,0-1 0,0 0 0,0 0 0,0 0-1,0 0 1,0 0 0,-2 0 0,2 0-5,0-1-1,-1 0 1,1 1 0,-1-1 0,1 0-1,0 0 1,0 1 0,-1-1-1,1 0 1,0 0 0,0-1-1,0 1 1,0 0 0,0 0 0,0 0-1,0-1 1,1 1 0,-1 0-1,0-1 1,1 1 0,-1-1-1,1 1 1,-1-3 0,1 4-9,0 0 0,0 0 1,0 0-1,0-1 0,0 1 1,0 0-1,0 0 0,0 0 1,0-1-1,0 1 0,0 0 0,0 0 1,0 0-1,0-1 0,0 1 1,0 0-1,0 0 0,0 0 1,0-1-1,1 1 0,-1 0 1,0 0-1,0 0 0,0 0 0,0-1 1,0 1-1,0 0 0,1 0 1,-1 0-1,0 0 0,0 0 1,0 0-1,0 0 0,1-1 1,-1 1-1,0 0 0,0 0 0,0 0 1,1 0-1,-1 0 0,0 0 1,0 0-1,0 0 0,1 0 1,-1 0-1,16 3-48,11 8-12,-26-11 64,0 1-1,0-1 0,0 0 0,0 1 1,-1-1-1,1 1 0,0-1 1,0 1-1,0-1 0,-1 1 0,1-1 1,0 1-1,-1 0 0,1 0 1,-1-1-1,1 1 0,-1 0 0,1 0 1,-1-1-1,0 1 0,1 0 1,-1 0-1,0 0 0,1 0 0,-1 0 1,0 0-1,0 0 0,0-1 1,0 1-1,0 0 0,0 1 0,-2-1 22,1 0 0,0-1 0,-1 1 0,0-1 0,1 1 0,-1-1-1,1 0 1,-1 0 0,1 1 0,-1-1 0,0 0 0,1 0-1,-1-1 1,1 1 0,-1 0 0,-2-1 0,-2 0-162,-28-5 417,21-3-2914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8:50.1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500 99 7107,'33'-5'2335,"-5"1"2232,-66 5-2454,-47 4-2126,0-4-1,-1-3 1,-163-28 0,248 31-37,1-1 0,-1 0 0,1 0 0,-1 0 0,0 0 0,1 0 0,-1 0 0,1 0 0,-1 0 0,0 0 0,1-1 0,-1 1 1,1 0-1,-1 0 0,0 0 0,1-1 0,-1 1 0,1 0 0,-1-1 0,1 1 0,-1 0 0,1-1 0,-1 1 0,1-1 0,0 1 0,-1 0 0,1-1 0,-1 1 1,1-1-1,0 0 0,0 1 0,-1-1 0,1 1 0,0-1 0,0 1 0,0-1 0,-1 0 0,1 1 0,0-1 0,0 1 0,0-1 0,0 0 0,0 1 1,0-1-1,0 1 0,1-1 0,-1 0 0,0 1 0,0-1 0,0 1 0,0-1 0,1 1 0,-1-1 0,0 0 0,1 1 0,-1-1 0,0 1 0,1-1 0,-1 1 1,1-1-1,31-24-6162,-5 9-583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8:50.4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552 43 8276,'-1'-2'267,"0"1"1,0-1-1,0 1 1,0 0-1,0 0 0,0-1 1,-1 1-1,1 0 1,-1 0-1,1 0 1,-1 0-1,1 1 0,-1-1 1,1 0-1,-1 0 1,1 1-1,-1-1 1,0 1-1,1 0 0,-1-1 1,0 1-1,-3 0 1,-47 0-265,38 0 464,-47 0-228,-58 1 70,-151-19 0,331 14-8665,-25 2 974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8:51.9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579 1 7059,'85'9'6283,"-241"-2"-5120,-172 12-896,174-9-152,153-10-115,0 0 0,0 0 0,0 0 0,0 1 0,0-1 0,0 0 0,0 0 0,0 1 0,0-1 0,0 0 0,0 1 0,0-1 0,0 1 0,0 0 0,0-1 0,0 1 0,1 0 0,-1-1 0,0 1 0,1 0 0,-1 0 0,0 0 0,1-1 0,-1 1 0,1 0 0,-1 0 0,1 0 0,-1 0 0,1 0 0,0 0 0,-1 0 0,1 0 0,0 0 1,0 0-1,0 0 0,0 1 0,0-1 0,0 0 0,0 0 0,0 0 0,0 0 0,1 0 0,-1 0 0,0 0 0,1 0 0,0 1 0,21 59 19,-15-45-7,3 13 10,-1 1 0,-1 0 0,-2 0-1,-1 1 1,-2-1 0,0 1 0,-2 0 0,-2 0 0,-1 0 0,-1 0 0,-1 0 0,-2-1 0,-14 42 0,14-52 12,3-10 8,0 0 0,0 1-1,1-1 1,0 0 0,0 21 0,2-29-24,0 1 0,1 0 1,-1 0-1,1-1 0,0 1 0,0 0 0,0-1 1,0 1-1,0-1 0,1 1 0,-1-1 0,1 1 1,-1-1-1,1 0 0,0 0 0,0 0 0,0 0 1,0 0-1,0 0 0,1-1 0,-1 1 0,0-1 1,1 1-1,-1-1 0,1 0 0,-1 0 0,4 1 1,18 5 73,1 0 1,-1-2 0,1 0 0,28 1 0,106-2-6,-105-3-73,22 1 3,-26 0-296,70-5 0,-96-3-665,-23 6 763,-1-1 0,1 1 0,-1 0 0,1-1 0,-1 1 0,1 0 0,-1-1 1,0 1-1,1 0 0,-1-1 0,0 1 0,1-1 0,-1 1 0,0-1 0,1 1 0,-1-1 0,0 1 0,0-1 1,0 1-1,1-1 0,-1 1 0,0-1 0,0 1 0,0-1 0,0 1 0,0-1 0,0 1 0,0-1 0,0 1 1,0-1-1,0 1 0,-1-1 0,1 0 0,0 1 0,0-1 0,0 1 0,-1 0 0,1-1 0,0 1 0,-1-2 1,-8-8-7488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8:52.3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67 8244,'21'-6'1985,"6"0"48,14 0-641,11 1-1088,8 2-64,9-1 17,2-1-33,2 2-32,-2 2-32,-4-1-96,-10 1-144,-10-2-416,-10-4-1681,-7 0-1761,-13-1-4450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8:54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23 8036,'-19'1'5400,"27"-1"-3831,34 0-1540,35-9 150,-26 2-94,0 2-1,98 3 0,-149 2-77,0 0 1,0 0-1,0 0 0,1 0 1,-1 0-1,0 0 0,0 0 1,0 0-1,0 0 1,1 0-1,-1 0 0,0 0 1,0 0-1,0 1 0,0-1 1,0 0-1,0 0 1,1 0-1,-1 0 0,0 0 1,0 1-1,0-1 0,0 0 1,0 0-1,0 0 1,0 0-1,0 0 0,0 1 1,0-1-1,0 0 0,0 0 1,0 0-1,0 1 1,0-1-1,0 0 0,0 0 1,0 0-1,0 0 1,0 1-1,0-1 0,0 0 1,0 0-1,0 0 0,0 0 1,0 1-1,0-1 1,0 0-1,0 0 0,0 0 1,-1 0-1,1 0 0,0 1 1,0-1-1,0 0 1,0 0-1,-13 16 215,-19 12 63,-24 22-123,2 3 0,2 1 0,-63 87 0,108-131-156,3-4 3,0 0 0,0 0 0,-1 0 0,0-1 0,0 0 0,-1 0 0,1 0 0,-1 0 0,-12 6 0,18-10-4,0-1-1,-1 0 0,1 0 0,0 0 0,0 0 0,0 1 0,-1-1 0,1 0 0,0 0 0,0 0 0,0 0 0,-1 0 0,1 0 0,0 0 0,0 0 0,0 0 0,-1 1 1,1-1-1,0 0 0,0 0 0,-1 0 0,1 0 0,0-1 0,0 1 0,-1 0 0,1 0 0,0 0 0,0 0 0,-1 0 0,1 0 0,0 0 0,0 0 0,0 0 0,-1 0 0,1-1 1,0 1-1,0 0 0,0 0 0,0 0 0,-1 0 0,1-1 0,0 1 0,0 0 0,0 0 0,0 0 0,0-1 0,0 1 0,-1 0 0,1 0 0,0-1 0,0 1 0,0 0 0,0 0 1,0-1-1,1 0 1,-1 1 1,1-1-1,-1 1 1,1-1-1,0 1 1,-1-1-1,1 1 1,0-1-1,-1 1 1,1 0-1,0-1 1,0 1-1,-1 0 1,1 0-1,0 0 1,0-1-1,-1 1 1,1 0-1,0 0 1,0 0-1,0 0 1,0 0-1,91-1 14,-23-1 3,77 8 1,-102 0-2966,45 11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1:01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72 143 8868,'3'-14'887,"1"0"1,0 0-1,1 0 0,1 0 1,11-21-1,-15 33-832,0-1-1,0 0 1,0 0 0,0 1-1,1-1 1,-1 1-1,1 0 1,-1 0 0,1 0-1,0 0 1,0 0-1,0 1 1,0-1 0,0 1-1,0 0 1,0 0-1,1 0 1,-1 0-1,0 0 1,1 1 0,-1-1-1,0 1 1,1 0-1,-1 0 1,1 1 0,-1-1-1,0 1 1,1-1-1,-1 1 1,6 2 0,5 3 13,0 0 1,0 0 0,-1 2-1,0 0 1,0 0 0,-1 1-1,0 1 1,0 0-1,14 16 1,-18-18-64,0 1-1,-1 1 1,0-1 0,0 1-1,-1 0 1,0 1 0,-1-1-1,0 1 1,-1 0 0,0 1-1,-1-1 1,4 19 0,-7-23-6,-1 0 0,0 0 0,0 0 1,0 0-1,-1 0 0,1 0 1,-2-1-1,1 1 0,-1-1 0,0 1 1,0-1-1,-1 0 0,0-1 0,0 1 1,0 0-1,-1-1 0,0 0 1,0 0-1,-6 4 0,-10 8-6,0-1 0,0-1 0,-41 20 0,37-22 21,-1-1 0,-33 11 0,-2-11-1648,56-12 753,-1 1-1,0-2 1,0 1-1,1-1 1,-1 1-1,0-1 0,-9-4 1,2-2-7048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8:54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551 17 8884,'-10'-7'2045,"-8"-3"1748,17 10-3749,1 1 1,-1-1-1,1 0 1,-1 1 0,1-1-1,-1 1 1,1-1 0,-1 1-1,1-1 1,0 1-1,-1-1 1,1 1 0,0-1-1,-1 1 1,1 0 0,0-1-1,0 1 1,-1-1-1,1 1 1,0 0 0,0-1-1,0 1 1,0 0-1,0-1 1,0 1 0,0 0-1,0-1 1,0 1 0,0 0-1,0-1 1,0 1-1,1 0 1,6 131 1344,-1 44-833,-7-157-516,0-1 0,-2 1 0,0 0 0,-1-1 0,-1 1 0,-1-1 0,-8 18 0,11-30-23,-1 0-1,0 0 1,0 0 0,-1 0-1,1-1 1,-1 0 0,0 0-1,-1 0 1,0-1 0,1 1 0,-1-2-1,0 1 1,-1 0 0,1-1-1,-1 0 1,1-1 0,-1 1-1,0-1 1,0-1 0,0 1-1,0-1 1,0 0 0,-1-1-1,-9 0 1,-7-1-99,0 0-1,0-2 1,0-1-1,0 0 1,1-2-1,-23-9 1,30 9-100,0 0-1,0-1 1,1-1 0,-19-12 0,29 16-130,0 0 0,1 0 0,-1 0 0,1 0 0,0-1 0,-7-9 0,9 11-134,1 1 1,-1-1-1,1 0 1,0 0-1,0 0 1,0 0-1,0 0 1,1-1-1,-1 1 1,1 0-1,0 0 1,0 0-1,0 0 1,0-4-1,10-29-8059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8:55.3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70 7828,'4'-5'993,"0"-1"1,0 1 0,0 0-1,1 0 1,9-8-1,-13 12-928,-1 0-1,1 0 0,0 1 0,0-1 0,0 0 0,0 1 0,0-1 0,0 1 0,0-1 1,0 1-1,0-1 0,0 1 0,1 0 0,-1-1 0,0 1 0,0 0 0,0 0 0,0 0 1,0 0-1,1 0 0,-1 0 0,0 0 0,0 0 0,0 1 0,0-1 0,0 0 0,1 1 1,-1-1-1,0 1 0,0-1 0,0 1 0,0-1 0,0 1 0,0 0 0,-1 0 0,1-1 0,0 1 1,0 0-1,0 0 0,-1 0 0,1 0 0,0 0 0,0 1 0,-1 0-40,0-1-1,0 1 1,0 0-1,0-1 1,-1 1-1,1 0 1,0-1-1,-1 1 1,1 0-1,-1-1 1,0 1-1,1-1 1,-1 1-1,0-1 1,0 1-1,0-1 1,0 1-1,0-1 1,0 0-1,0 0 1,-1 1-1,1-1 1,0 0-1,-1 0 1,1 0-1,-1-1 1,1 1-1,-3 1 1,3-2-27,0 1 0,0-1 0,0 1 0,0-1 0,0 1 0,0-1-1,0 0 1,0 1 0,0-1 0,0 0 0,-1 0 0,1 0 0,0 0 0,0 0 0,0 0 0,0 0 0,0 0 0,0-1 0,0 1 0,-2-1 0,2 0-31,0 0 0,0 0 0,0 0 0,1 0 0,-1 0 0,0 0 0,1 0 0,-1 0 0,1 0-1,-1 0 1,1 0 0,-1-1 0,1 1 0,0 0 0,-1 0 0,1-1 0,0 1 0,0 0 0,0 0 0,0-1-1,0 1 1,0 0 0,1-2 0,-1-1-999,1 0 1,-1 0-1,1 0 0,0 0 0,0 0 0,0 0 1,3-6-1,5-2-7099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8:56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520 33 7940,'13'-6'1001,"26"-12"2110,-39 18-3094,0 0 0,0 0-1,0 0 1,0 0-1,1 0 1,-1 0-1,0 0 1,0 0-1,0 0 1,0 0-1,0 0 1,0 0 0,1 0-1,-1 0 1,0 0-1,0 0 1,0 0-1,0 0 1,0-1-1,0 1 1,0 0 0,1 0-1,-1 0 1,0 0-1,0 0 1,0 0-1,0 0 1,0-1-1,0 1 1,0 0 0,0 0-1,0 0 1,0 0-1,0 0 1,0-1-1,0 1 1,0 0-1,0 0 1,0 0-1,0 0 1,0 0 0,0-1-1,0 1 1,0 0-1,0 0 1,0 0-1,0 0 1,0 0-1,0 0 1,0-1 0,0 1-1,0 0 1,-1 0-1,1 0 1,0 0-1,0 0 1,0 0-1,0 0 1,0-1 0,-24 1 74,-190 0 135,151-3-172,-1 3 1,-103 13-1,166-13-44,-1 0 0,0 0 0,0 1 0,1-1 0,-1 0 0,0 1-1,0-1 1,1 1 0,-1-1 0,1 1 0,-1 0 0,1 0 0,-1 0 0,1 0 0,-1 0-1,1 0 1,0 0 0,-1 0 0,1 0 0,0 1 0,0-1 0,0 1 0,0-1-1,0 1 1,0-1 0,0 1 0,1-1 0,-1 1 0,1 0 0,-1-1 0,1 1 0,-1 0-1,1 0 1,0-1 0,0 1 0,0 0 0,0 0 0,0-1 0,0 1 0,0 0 0,1-1-1,0 4 1,3 7 56,1 0 0,0-1 0,1 1 0,0-1 0,8 10 0,-2-2 10,12 25 9,-2 2 1,-1 0 0,-3 1 0,-2 1 0,-2 1 0,-2 0 0,-2 1-1,-2 0 1,-3 0 0,-1 87 0,-76 844 202,64-911-235,-80 639 468,83-681-513,2-1 0,0 1 0,2 0 0,1 0 1,5 45-1,-3-64 0,0 0 0,0 0 0,1 0 0,0 0 0,0-1 0,1 1-1,0-1 1,1 0 0,-1 0 0,2-1 0,-1 1 0,1-1 0,0 0 0,1-1 0,-1 0 0,1 0 0,1 0 0,-1-1 0,1 0 0,16 8 0,6-1 60,0-1 1,1-2-1,1-1 1,-1-1-1,1-2 1,0-1-1,1-1 1,32-3-1,-34-1-2811,1-1 1,37-8-1,-34 0-6074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8:57.5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557 6 7796,'24'-1'3433,"-19"0"-1680,-17 0-1235,-43-1-398,-1 2 0,1 2 1,0 2-1,0 4 1,0 1-1,-78 25 1,130-33-114,0-1 1,0 1 0,-1 1-1,1-1 1,0 0-1,1 1 1,-1-1 0,0 1-1,0 0 1,1 0 0,-1 0-1,1 1 1,-1-1 0,1 0-1,0 1 1,0-1 0,0 1-1,0 0 1,1 0-1,-1 0 1,1 0 0,0 0-1,-1 0 1,0 6 0,2-3 24,0 0 0,0 1 1,1-1-1,0 0 0,0 0 0,1 0 1,-1 1-1,1-2 0,1 1 1,-1 0-1,1 0 0,3 5 1,7 13 124,-2-1 0,0 2 0,-2 0 1,13 50-1,-20-58-107,1-1 0,-2 1 1,-1 0-1,0 0 0,-1-1 0,0 1 0,-1 0 1,-2-1-1,-4 18 0,-53 125 152,-1 3 84,61-159-276,0 1-1,0 0 0,0-1 1,0 1-1,1 0 0,-1 0 1,1 0-1,0 0 0,0-1 1,1 1-1,-1 0 0,1 0 1,0 0-1,1 3 0,-1-4-3,1-1 0,-1 0 0,1 0 0,0 0 0,0 0 0,0-1 0,0 1 0,0 0 0,0-1 0,0 1 0,1-1 0,-1 0 0,0 0 0,1 0 0,-1 0 0,1 0 0,0-1 0,-1 1 0,1-1 0,-1 1 0,6-1 0,44 5-19,1-2 0,-1-2-1,1-3 1,0-2 0,67-14-1,-112 16-91,1 0-1,0 0 0,-1-1 0,1-1 0,-1 1 0,14-10 0,-19 11-162,0 0 0,0 0 0,0-1 0,-1 1 0,1-1 0,-1 0 0,0 0 0,3-4 0,-4 4-382,0 0 1,1 0-1,-1 0 1,0 1-1,-1-2 1,1 1-1,0 0 1,-1 0-1,0 0 1,0-6-1,-2-6-5958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8:57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49 7972,'10'-7'2001,"4"-1"48,4-1-385,8 1-1280,3 2-95,6 0 15,3 3 32,3 2-48,4 1-32,2 3-48,-1 3-32,-1 0-48,-2 0-128,-9 0-208,0 0-288,-8-3-1809,-4 0-1873,-6 0-4674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8:58.6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309 6 7908,'17'-2'1902,"-13"1"-1567,0 0-1,0 0 1,1 1 0,-1 0-1,1 0 1,-1 0 0,0 0 0,1 1-1,-1-1 1,5 3 0,-41 9 545,-32 6-607,-70 16-167,119-31-10,1-1-1,-1 0 0,0-2 0,0 1 0,0-2 1,-28-4-1,42 5-80,1 0 1,-1 0 0,1 0-1,-1 0 1,1 0 0,-1 0-1,1 0 1,-1 0 0,1 0-1,-1 0 1,1 0 0,-1 0-1,1 0 1,-1-1 0,1 1-1,-1 0 1,1 0 0,-1-1-1,1 1 1,0 0 0,-1 0-1,1-1 1,-1 1 0,1-1-1,0 1 1,-1 0 0,1-1-1,0 1 1,-1-1 0,1 1-1,0-1 1,0 1 0,-1-1-1,1 1 1,0-1 0,18-8 256,32-2-140,218-17-30,-247 26-89,-21 2-14,0 0 0,0 0 0,0 0 0,0 0-1,0 0 1,0-1 0,0 1 0,0 0 0,0 0 0,0 0 0,0 0 0,0 0 0,0 0 0,0 0 0,0 0 0,0 0 0,0-1-1,0 1 1,0 0 0,0 0 0,0 0 0,0 0 0,0 0 0,-24-3-146,-36-1-320,-20 5-1087,27 3-5299,36-3-585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8:59.1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553 35 7235,'-6'-8'3409,"5"6"-3052,0 0 0,0 0 0,-1 0 0,1 0-1,-1 0 1,1 1 0,-1-1 0,0 0 0,0 1 0,1-1-1,-1 1 1,0 0 0,-1 0 0,-2-2 0,4 9-167,1-1 0,0 1 0,1 0 0,-1-1 0,1 1 0,3 10 0,-2-2 14,8 61 303,21 209 285,-30-245-768,-1 0-1,-1 1 0,-3-1 0,-1 0 0,-11 42 0,13-70-14,-1 0 0,0 1 0,0-1 1,-1-1-1,-1 1 0,0-1 0,0 0 0,-1 0 1,0-1-1,0 0 0,-14 13 0,15-17-9,0 0 0,-1-1 0,1 0 1,-1 0-1,0-1 0,0 0 0,0 0 0,0 0 0,-1-1 0,1 0 0,-1-1 0,1 0 0,-1 0 0,1 0 0,-1-1 1,0 0-1,1-1 0,-15-2 0,-6-2-138,1-1 0,-1-2 0,1 0-1,-33-17 1,49 20-208,1 0 0,-1-1 0,1 0 0,0-1 0,0 0 0,1-1 0,0 0 0,0 0 0,1-1 0,0 0 0,0-1 0,-10-17 0,8-9-4782,12-1-3620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8:59.6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73 7459,'11'-18'4195,"-10"15"-3879,0 1 1,1 0-1,-1-1 0,0 1 0,1 0 1,-1 0-1,1 0 0,0 0 1,-1 0-1,1 0 0,0 0 0,0 0 1,5-2-1,-46 19 186,-7-23 287,27-4-1975,19 12 963,-1-1 0,1 0 0,0 1 1,0-1-1,0 1 0,0-1 0,0 0 1,0 1-1,0-1 0,0 1 0,0-1 0,0 0 1,0 1-1,0-1 0,1 1 0,-1-1 0,0 1 1,0-1-1,0 1 0,1-1 0,-1 0 0,0 1 1,1 0-1,-1-1 0,0 1 0,1-1 0,-1 1 1,1-1-1,-1 1 0,1 0 0,-1-1 1,1 1-1,0-1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9:04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443 56 5475,'11'-3'902,"-7"3"-492,0 0 1,1-1-1,-1 0 1,0 0-1,0 0 0,0 0 1,1-1-1,-1 0 1,-1 0-1,1 0 0,0 0 1,6-5-1,-11 6-359,1 0 1,-1 0-1,1 0 0,0 0 1,-1 0-1,0 0 0,1 0 1,-1 0-1,0 0 0,1 1 0,-1-1 1,0 0-1,0 0 0,0 0 1,0 1-1,0-1 0,1 1 1,-1-1-1,0 1 0,0-1 1,-1 1-1,1-1 0,0 1 0,0 0 1,0 0-1,0-1 0,0 1 1,-2 0-1,-34-8 235,37 8-275,-23-2 33,1 1 1,0 1 0,0 1-1,0 0 1,-25 6 0,-108 31 132,153-37-168,-1-1-1,1 1 0,0 0 1,0 0-1,0 0 0,0 0 1,0 0-1,0 0 0,0 1 1,0-1-1,0 1 0,0-1 1,1 1-1,-1 0 0,1 0 1,-1 0-1,1 0 0,0 0 1,-1 0-1,1 0 0,0 0 1,0 2-1,-1 4 28,1-1 1,0 0 0,1 0-1,-1 1 1,2 12-1,0 14 4,-1 220 102,4-149 120,-6 1-1,-20 149 0,2-147 35,-24 171 87,38-227-297,3 0 1,3 0-1,7 72 0,-5-110-62,0 1 0,1-1 0,1 0 0,0 0 0,1 0 0,1 0 0,0-1 0,0 0 0,1 0 0,1-1 0,0 0 0,16 17 0,-16-20-14,1-1-1,1 0 0,-1-1 1,1 0-1,0-1 0,1 0 1,-1 0-1,1-1 1,1-1-1,-1 0 0,0 0 1,1-1-1,0-1 0,0 0 1,19 1-1,0-1 94,44-4 0,-66 2-462,-1-1 0,0 0 0,1-1 0,-1 0 0,0 0 0,0-1 0,0 0 0,0 0 0,-1-1 0,11-6 0,-7-2-4441,-3 0-3446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9:04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76 7988,'-8'-43'4994,"4"17"-3235,3 20-660,0 8 456,-17 206 83,10-154-1832,3 0 0,2 106 0,4-149-114,1 0 0,0 0-1,0 0 1,1-1 0,0 1-1,7 13 1,-6-18-763,-1 1-1,1-1 1,0 0-1,1 0 1,-1 0 0,8 6-1,13 9-7705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1:01.6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34 9236,'4'-27'4417,"-5"21"-2861,-4 19-966,-6 24-270,2-1 0,2 2 0,2-1-1,1 1 1,1 0 0,3 0 0,1 0 0,10 64-1,-7-79-421,1-1-1,1 0 0,1-1 1,1 1-1,0-1 0,2 0 1,1-1-1,0-1 0,2 1 1,0-2-1,1 0 0,0 0 1,2-2-1,0 0 0,31 24 0,-25-25-2532,1-1-1,24 12 0,-7-8-6475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9:04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56 9588,'2'-4'402,"0"0"0,-1 0-1,2 0 1,-1 1 0,0-1-1,1 0 1,-1 1 0,1 0-1,0 0 1,0-1 0,1 2-1,3-4 1,-4 5-360,0-1 1,0 1-1,0 0 0,0 0 1,0 1-1,0-1 1,1 1-1,-1-1 0,0 1 1,0 0-1,1 0 0,-1 0 1,0 1-1,0-1 0,1 1 1,-1 0-1,5 2 0,-2-1 5,1 1 0,-1-1 0,0 1 0,0 1 0,-1-1 0,1 1 0,-1 0 0,0 0 0,0 0 0,0 1 0,0 0 0,-1 0-1,0 0 1,0 0 0,0 1 0,-1 0 0,1 0 0,-2 0 0,1 0 0,-1 0 0,4 11 0,-5-12-26,0 0 0,-1 0 0,1-1-1,-1 1 1,0 0 0,0 0 0,-1 0 0,1-1 0,-1 1 0,0 0 0,0 0 0,-1-1 0,1 1 0,-1-1 0,0 0-1,0 1 1,-1-1 0,1 0 0,-1 0 0,0 0 0,0-1 0,0 1 0,-1-1 0,1 1 0,-1-1 0,0 0 0,0 0-1,0-1 1,0 1 0,-6 2 0,-3 0 18,1 0 0,-2 0 0,1-1 1,0-1-1,-1 0 0,1-1 0,-25 1 0,33-3-53,0 0 0,1 0 0,-1 0 0,1 0 1,-1-1-1,0 0 0,1 0 0,-1 0 0,1 0 0,0-1 1,-1 1-1,1-1 0,0-1 0,0 1 0,0 0 0,0-1 0,0 0 1,1 0-1,-1 0 0,1 0 0,0 0 0,0-1 0,0 0 0,1 1 1,-1-1-1,-3-7 0,6 9-51,-1 0 0,1-1 0,-1 1 0,1 0 0,0-1 0,-1 1 0,1-1 0,1 1 0,-1 0 0,0-1 0,0 1 0,1-1 0,0 1 0,-1 0 0,1-1 0,0 1 0,0 0 0,0 0 0,0 0 0,1 0 0,-1 0 0,0 0 0,1 0 0,0 0-1,-1 1 1,1-1 0,0 0 0,0 1 0,0 0 0,0-1 0,0 1 0,0 0 0,0 0 0,3-1 0,7-3-665,-1 0-1,1 0 1,-1 2-1,1-1 0,19-2 1,12 2-3299,4 0-2459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9:05.2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503 125 8980,'2'-2'276,"0"0"0,0 0 0,-1 0 0,1 0 0,-1 0 0,0-1 0,1 1-1,-1-1 1,0 1 0,0-1 0,-1 1 0,1-1 0,0 0 0,-1 1 0,0-1 0,1 0 0,-1 1 0,0-1 0,-1-3-1,1 3-147,-1 0-1,0 0 0,0 1 0,-1-1 0,1 0 0,-1 0 0,1 0 0,-1 1 0,0-1 0,0 1 0,0 0 0,0-1 0,0 1 0,-4-3 0,1 2-94,0-1 1,0 1 0,0 0-1,-1 0 1,1 0 0,-1 1-1,0 0 1,0 0 0,1 1-1,-1-1 1,0 1 0,-1 0-1,1 1 1,0 0-1,0 0 1,-7 1 0,8-1-32,1 1 0,0 1-1,0-1 1,0 1 0,0-1 0,0 1 0,0 0 0,0 1 0,0-1 0,1 1-1,-1-1 1,1 1 0,0 0 0,0 0 0,0 1 0,0-1 0,1 1 0,-1-1-1,1 1 1,0 0 0,0 0 0,0 0 0,1 0 0,-1 0 0,1 0 0,0 0-1,0 1 1,0-1 0,1 0 0,-1 1 0,1-1 0,1 5 0,-1-4-17,0 0-1,1 0 1,0-1 0,0 1 0,0 0 0,0-1 0,1 1 0,0-1-1,0 0 1,0 1 0,0-1 0,1 0 0,-1 0 0,1 0 0,0-1 0,0 1-1,1-1 1,-1 0 0,1 0 0,0 0 0,0 0 0,0 0 0,0-1-1,0 0 1,0 0 0,0 0 0,1 0 0,-1-1 0,7 2 0,-6-3 0,0 0 1,-1 0-1,1 0 1,-1-1-1,1 0 1,-1 0-1,1 0 1,-1 0-1,1-1 1,-1 1-1,0-1 1,0 0-1,0-1 1,0 1 0,0-1-1,0 0 1,-1 0-1,0 0 1,1 0-1,-1 0 1,0-1-1,0 0 1,-1 1-1,1-1 1,3-8-1,-3 7 96,0 0 0,-1 0-1,1 0 1,-1 0 0,0 0-1,-1-1 1,1 1 0,-1-1-1,0 1 1,0-1-1,-1 1 1,0-1 0,0 0-1,0 1 1,0-1 0,-1 1-1,0-1 1,0 1 0,-1-1-1,1 1 1,-4-6 0,5 11-69,0-1 0,0 1 0,0 0 0,0 0 0,0 0 0,0-1 0,0 1 0,0 0 0,-1 0 0,1 0 0,0 0 0,0-1 0,0 1 0,0 0 0,0 0 0,0 0 0,-1 0 0,1-1 0,0 1 0,0 0 0,0 0 0,-1 0 0,1 0 0,0 0 0,0 0 0,0 0 0,-1 0 0,1 0 0,0 0 0,0 0 1,0 0-1,-1 0 0,1 0 0,0 0 0,0 0 0,0 0 0,-1 0 0,1 0 0,0 0 0,0 0 0,0 0 0,-1 0 0,1 0 0,0 0 0,0 0 0,0 0 0,-1 1 0,1-1 0,0 0 0,0 0 0,0 0 0,0 0 0,-1 1 0,-6 16 195,-1 23-188,4 10-12,2 0 1,3 0-1,6 52 1,-1-44 57,-5 100 0,-2-149-42,0 0 1,0-1 0,-1 1-1,0-1 1,0 0 0,-1 1 0,0-1-1,0 0 1,-1-1 0,0 1-1,-9 13 1,8-16-3,0 0 0,0-1 0,0 0 0,0 1 0,0-2 0,-1 1 1,0-1-1,1 0 0,-1 0 0,-1 0 0,1-1 0,0 0 0,-1 0 0,1-1 0,-14 2 0,-3-1-126,0-2-1,0-1 0,0 0 0,0-2 1,0-1-1,1 0 0,-1-2 0,1-1 1,0 0-1,-39-21 0,55 25-115,-1 0 1,2-1-1,-1 0 0,0-1 0,1 1 0,-8-9 1,12 12-257,-1-1 0,1 0 1,0 0-1,-1 0 1,1 0-1,0-1 0,0 1 1,1 0-1,-1 0 1,0-1-1,1 1 0,-1 0 1,1-1-1,0-1 0,5-21-9287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9:05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43 140 7539,'1'-25'2318,"-2"0"-1,0 0 0,-7-40 0,0 88-564,0 19-1489,-9 325 777,18-274-3321,27 181 0,-27-266 237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9:06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1 208 9476,'1'-11'400,"1"-1"0,0 1 0,1 0 0,0-1-1,1 1 1,0 1 0,1-1 0,0 1 0,1-1 0,0 1-1,1 1 1,0-1 0,13-13 0,-14 18-346,-1 1 0,1-1 0,0 1-1,0 0 1,0 1 0,0 0 0,1 0 0,0 0 0,-1 0 0,1 1 0,0 0 0,0 1 0,0 0-1,0 0 1,0 0 0,1 1 0,-1 0 0,0 0 0,0 1 0,0 0 0,0 0 0,0 1 0,10 3-1,-9-3-14,0 1 0,0 1 0,0-1 0,-1 1 0,1 1 0,-1-1-1,0 1 1,0 0 0,-1 1 0,0 0 0,0 0 0,0 0-1,0 1 1,-1 0 0,0 0 0,6 11 0,-9-13-28,0 1 0,0-1 0,0 1 0,0 0-1,-1-1 1,0 1 0,0 0 0,-1 0 0,1 0 0,-1 0 0,-1 0 0,1-1 0,-1 1 0,0 0 0,0 0 0,-1-1 0,0 1 0,0 0 0,0-1 0,0 0-1,-1 1 1,0-1 0,0 0 0,-6 7 0,-6 7-271,0-1 0,-1 0 0,-1-1-1,-1-1 1,0 0 0,-1-2 0,-1 0-1,0-1 1,-1-1 0,-28 12 0,35-20-2125,5-3-2154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9:06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33 8084,'1'-1'203,"-1"0"1,0 0-1,1-1 1,-1 1-1,0 0 1,0-1-1,0 1 1,0 0 0,0-1-1,0 1 1,0 0-1,0 0 1,0-1-1,-1 1 1,1 0-1,0 0 1,-1-1-1,0 1 1,1 0-1,-1 0 1,1 0 0,-3-2-1,2 2-117,0 1-1,0 0 1,0-1-1,0 1 1,0 0-1,0 0 1,0 0-1,0-1 1,0 1-1,0 0 1,-1 0-1,1 1 1,0-1-1,0 0 1,0 0-1,0 0 1,0 1-1,0-1 1,0 1-1,-2 0 1,-3 2 18,-1 1 1,1 0-1,0 0 1,0 0-1,0 1 1,-9 9-1,5-2 19,1 1 0,1 0 1,0 0-1,1 1 0,0 0 0,1 0 0,1 1 0,0 0 0,1 0 0,1 0 0,0 0 0,-1 30 0,3-19-61,1 1-1,2-1 1,0 1-1,2-1 1,1 0-1,14 45 1,-13-52-220,2-1 0,0 1 0,2-1 0,0-1 0,0 0 0,23 27 0,-25-36-1384,0 0 1,0 0-1,0-1 0,16 10 0,2-3-6950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9:06.8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1 102 9524,'4'-6'468,"0"0"-1,0 1 0,0 0 1,1 0-1,0 0 0,0 0 1,1 1-1,-1 0 0,10-6 0,-10 8-415,0-1-1,0 1 0,0 0 1,1 0-1,-1 1 0,0 0 1,1 0-1,-1 0 0,1 0 1,-1 1-1,1 0 0,-1 0 1,1 0-1,-1 1 0,1 0 1,-1 0-1,1 1 0,-1-1 1,0 1-1,0 0 0,0 0 1,0 1-1,0-1 0,0 1 1,-1 0-1,1 1 0,-1-1 1,0 1-1,0 0 0,5 6 1,-4-4-32,1 1 0,-2-1 0,1 1 1,-1 0-1,0 0 0,0 1 1,-1-1-1,0 1 0,0 0 0,-1 0 1,0 0-1,-1 0 0,1 0 1,-2 0-1,1 0 0,-1 0 1,0 0-1,-1 1 0,0-1 0,0 0 1,0 0-1,-1 0 0,-1 0 1,1-1-1,-1 1 0,-1-1 0,1 1 1,-1-1-1,-1 0 0,1 0 1,-1-1-1,-10 12 0,36-79-111,7 11-153,-12 23 190,-1 0 0,-1-1 0,-2 0 0,0-1 0,14-58 0,-30 109 217,2 0 0,1 1 0,1-1 0,0 1 0,2-1 0,1 1 0,0-1-1,9 27 1,-10-39-306,2 1 0,0-1 1,0 0-1,0 0 0,1-1 0,1 1 0,0-1 0,0 0 0,1-1 0,0 1 0,0-1 0,1-1 0,0 1 0,0-2 0,1 1 0,0-1 0,0 0 0,0-1 1,19 8-1,9-1-5014,-1-5-4077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9:07.1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1 10005,'-11'13'5227,"1"21"-4288,3-13-361,-9 9-190,15-28-377,0-1 0,0 1 0,0-1 1,0 1-1,0-1 0,0 1 0,0-1 1,-1 0-1,1 0 0,0 0 0,-1 0 1,1 0-1,-1 0 0,1 0 0,-1 0 1,-2 1-1,5-5-86,0 0 1,1 0-1,-1 0 0,1 1 0,0-1 1,-1 0-1,1 1 0,1 0 1,-1-1-1,4-2 0,-3 2 48,1 1-1,-1-1 0,1 1 1,0 0-1,-1 0 1,1 1-1,0-1 0,0 1 1,0 0-1,0 0 0,1 0 1,-1 0-1,0 1 1,0-1-1,8 2 0,-10-1 27,0 1 0,0-1 0,0 1 0,-1 0-1,1 0 1,0-1 0,0 1 0,0 1 0,-1-1-1,1 0 1,0 0 0,-1 1 0,1-1-1,-1 1 1,0-1 0,1 1 0,-1 0 0,0-1-1,0 1 1,0 0 0,0 0 0,0 0 0,-1 0-1,1 0 1,-1 0 0,1 0 0,-1 0 0,1 0-1,-1 0 1,0 0 0,0 0 0,0 0 0,-1 3-1,0 10 36,-1 1 0,0-1 0,-1 0 0,0 0 0,-2-1 0,1 1 0,-2-1 0,-11 22 0,6-16-81,-1 0-1,-1 0 1,-1-1 0,-31 33 0,23-34-1279,7-7-5040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9:07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9893,'13'1'5194,"34"5"-4257,-12-2-535,115 4 207,-87-7-523,98 15 1,-161-16-84,1 0 0,-1 0 0,1 0 0,-1 1 0,0-1 0,1 0 0,-1 0 0,1 0 0,-1 0 0,1 1 0,-1-1 0,0 0 0,1 0 0,-1 1 0,1-1 0,-1 0 0,0 0 0,1 1 0,-1-1 0,0 1 0,0-1 0,1 0 0,-1 1 0,0-1 0,0 1 0,0-1 0,1 0 0,-1 1 0,0-1 0,0 1 0,0-1 0,0 1 0,0-1 0,0 1 0,0-1 0,0 0 0,0 1 0,0-1 0,0 1 0,0-1 1,0 1-1,0-1 0,0 1 0,-1-1 0,1 0 0,0 1 0,0-1 0,0 1 0,-1-1 0,1 0 0,0 1 0,-1-1 0,1 0 0,0 1 0,-1-1 0,1 0 0,0 1 0,-1-1 0,1 0 0,0 0 0,-2 1 0,-28 25 152,25-22-126,-33 26 105,16-14-46,1 2-1,0 0 1,-26 31-1,43-45-58,0 1 0,0 0 0,1 0-1,0 0 1,0 1 0,0-1 0,1 1 0,-1-1-1,1 1 1,1 0 0,-1 0 0,1 0-1,0 0 1,0 0 0,1 0 0,0 0 0,0 0-1,0 0 1,1 0 0,0 0 0,2 7 0,-2-10-13,1 1 0,0-1 0,0 0 0,1 0 1,-1 0-1,0 0 0,1 0 0,0 0 0,0 0 1,0-1-1,0 0 0,0 0 0,0 1 1,1-2-1,-1 1 0,1 0 0,-1-1 0,1 1 1,0-1-1,-1 0 0,6 0 0,13 3 46,-1 0 0,33 0 0,-46-4-44,27 3-262,0-3 0,0 0-1,57-10 1,-71 3-1731,-11-3-5214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9:07.8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8 9909,'0'0'106,"0"0"0,0-1 0,0 1 0,0-1 0,0 1 0,1 0 1,-1-1-1,0 1 0,0 0 0,0-1 0,0 1 0,0 0 1,1 0-1,-1-1 0,0 1 0,0 0 0,1-1 0,-1 1 0,0 0 1,1 0-1,-1 0 0,0-1 0,0 1 0,1 0 0,-1 0 1,0 0-1,1 0 0,-1 0 0,0-1 0,1 1 0,-1 0 0,1 0 1,-1 0-1,0 0 0,1 0 0,-1 0 0,0 0 0,1 0 1,-1 0-1,0 0 0,1 1 0,0-1 0,18 13 988,11 23-816,-18-15-19,0 0 0,-1 0 0,-2 1 1,0 0-1,-1 1 0,-1 0 0,-2 0 0,4 27 1,-3-4-33,-2 0 1,-2 1 0,-6 57 0,1-71-95,-1-1 1,-2 0 0,-1 0 0,-2 0-1,0-1 1,-16 31 0,18-47-378,-1-1 1,0 0 0,-1-1 0,0 0-1,-1 0 1,-13 12 0,16-18-581,-1 0-1,0-1 1,0 0 0,0 0 0,-1-1-1,0 0 1,0-1 0,0 0-1,0 0 1,-17 3 0,7-4-8415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9:08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 8276,'182'-34'5222,"-120"27"-5037,1 2 0,-1 4 0,1 2 0,121 18 0,-174-17-180,-5-2 10,-1 1-1,1 0 1,0 0-1,-1 0 1,1 1-1,-1-1 1,8 5 0,-11-5 2,0 0 1,-1 0 0,1 0 0,0 0 0,0 0 0,0 0 0,-1 0-1,1 0 1,-1 0 0,1 1 0,-1-1 0,1 0 0,-1 0 0,0 1 0,1-1-1,-1 0 1,0 1 0,0-1 0,0 0 0,0 1 0,0-1 0,0 0-1,-1 1 1,1-1 0,0 0 0,-1 0 0,1 1 0,-1-1 0,1 0 0,-1 0-1,0 2 1,-12 32 374,3 0 0,0 1 1,-7 64-1,1 115 186,15-186-513,-3 79 13,5 1 0,5 0 0,5-1 0,43 191-1,-44-261-56,-1 1 0,-3 0 0,-1 0 0,0 58 0,-5-83 5,-1-1 0,-1 0 0,0 1 0,-1-1 0,0 0 0,-1 0 0,0 0 0,-1-1 0,-1 0 0,0 0 0,0 0 0,-1-1 0,-1 1 0,0-2 0,0 1 0,-18 16 0,5-10-100,0-1 0,-1-1 0,0-1 0,-1-1 0,-1 0-1,0-2 1,-1-1 0,0-1 0,-1-1 0,1-2 0,-1 0-1,-1-1 1,1-2 0,-40 0 0,58-3-366,0-1 0,0 0-1,1 0 1,-1-1 0,-12-4 0,17 5-334,-1-1-1,1 1 1,0-1-1,-1 0 1,1 0 0,0-1-1,-5-4 1,-6-12-7526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1:02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83 8612,'2'-5'442,"1"-1"-1,0 1 1,0-1 0,0 1-1,0 0 1,1 0 0,0 0-1,0 1 1,0 0 0,0-1-1,1 1 1,0 1 0,0-1-1,0 1 1,7-4 0,-9 6-403,-1 0-1,1 0 1,0 0 0,0 0-1,0 1 1,0-1 0,0 1-1,0 0 1,0 0 0,-1 0-1,1 0 1,0 0 0,0 1 0,0 0-1,0-1 1,0 1 0,0 0-1,-1 0 1,1 0 0,0 1-1,-1-1 1,1 1 0,-1-1-1,0 1 1,1 0 0,-1 0 0,0 0-1,0 0 1,0 0 0,0 1-1,-1-1 1,1 0 0,2 5-1,1 3-24,0 0-1,0 1 0,-1-1 1,0 1-1,-1 0 0,0 1 0,-1-1 1,0 0-1,-1 1 0,0 0 1,-1-1-1,0 1 0,-1-1 0,0 1 1,-4 15-1,-3 6 17,-1 1-1,-1-1 1,-27 56-1,35-87 45,3-7-28,6-19-14,11-34-42,26-33 14,-30 66 37,-1-1 0,-1-1 1,-1 0-1,11-45 0,-20 47 290,-2 24-38,-1 15-90,-2 31 275,6 72 0,-2-103-485,0-1 1,1 0-1,1 0 1,0 0-1,1-1 0,1 1 1,-1-1-1,2 0 1,0 0-1,9 13 1,-11-20-256,0-1 0,0 1 0,0-1 1,1 0-1,0 0 0,0 0 0,0-1 1,0 1-1,1-1 0,10 4 1,-8-4-913,-1-1 1,0 0-1,0 0 1,1-1 0,8 0-1,25-1-8278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9:11.3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 8020,'20'7'4031,"19"-3"-3464,-17-2-152,110 9 113,1-6 1,149-14-1,49 1-454,-262 8-69,-16 0 6,-1 1 0,72 13-1,-122-14-1,0 0-1,-1 1 0,1-1 0,-1 0 1,0 1-1,1-1 0,-1 1 0,1 0 1,-1-1-1,0 1 0,1 0 0,-1 0 1,0 0-1,0 0 0,0 0 0,0 0 0,0 0 1,0 0-1,0 1 0,0-1 0,0 0 1,0 0-1,-1 1 0,1-1 0,0 1 1,-1-1-1,1 1 0,-1-1 0,0 1 1,0-1-1,1 1 0,-1-1 0,0 1 1,0-1-1,0 1 0,0-1 0,-1 1 1,1-1-1,0 1 0,-1-1 0,1 1 0,-1-1 1,0 2-1,-5 11 115,1-1-1,-2 0 1,-15 24-1,5-8 13,0 8-47,3 1 1,1 1-1,1 0 1,3 1-1,-7 56 1,-5 210 98,18-230-137,-13 418 114,50 505 0,-24-900-73,15 241 181,-23-270-219,-4 1 1,-19 125-1,19-181-38,-1 1 0,0-1 1,-2 0-1,0 0 0,0-1 0,-1 1 1,-1-1-1,0 0 0,-1-1 0,-1 0 0,0 0 1,-1-1-1,0 0 0,-1 0 0,0-1 1,-1-1-1,0 0 0,0-1 0,-1 0 1,-1-1-1,1 0 0,-1-1 0,-28 10 0,-23 3 70,-1-3 1,-1-3-1,-1-3 0,-83 4 0,-65-10-1840,4-11-5640,108 0-1566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9:49.4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363 12 6371,'32'-4'2181,"-20"1"-1470,0 1 1,1 1 0,-1 0-1,0 1 1,20 1 0,-38 3-351,0 1 0,0-2 0,0 1 0,0-1 0,-13 5 0,-40 11-163,-2-3 0,1-3 0,-2-2 0,0-3 0,-63-1-1,115-8-147,12-2-22,25-6-20,41-8-35,0 0 26,-24 5 6,-1 2 1,74-7 0,-108 18 37,-9 1-13,-16 6 0,-28 6-32,-23 4-352,-35 10-273,43-3-6982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9:49.8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40 9764,'-7'-27'3197,"3"15"-83,4 34-2032,-2 101-347,-6 0 0,-33 177 0,34-253-709,1-2-376,-1 58 0,12-5-3203,-5-96 2921,1 8-625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9:50.1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457 49 9636,'2'-3'420,"-1"0"-1,0 1 0,0-1 0,0 0 0,-1 1 1,1-1-1,0 0 0,-1 0 0,0 0 0,0 1 1,0-1-1,0 0 0,0 0 0,0 0 0,-2-4 0,-18 42 478,0 1-813,-2-2-1,-2-1 1,0 0 0,-3-2 0,0-1-1,-2-1 1,-1-2 0,-1-1-1,-1-1 1,-2-2 0,0-1 0,-45 21-1,78-42-82,0-1 0,0 1 0,0-1 0,0 1 0,-1-1 0,1 1-1,0-1 1,0 0 0,-1 1 0,1-1 0,0 0 0,0 0 0,-1 0-1,1 0 1,0 0 0,-1-1 0,0 1 0,1 0-2,1-1-1,-1 1 1,1 0 0,-1-1 0,1 1 0,0-1 0,-1 1-1,1-1 1,0 1 0,-1-1 0,1 1 0,0-1 0,0 1-1,-1-1 1,1 1 0,0-1 0,0 1 0,0-1-1,0 1 1,0-1 0,-1 1 0,1-1 0,0 0 0,0 1-1,1-1 1,-1 0 0,0-2-6,1 0 0,-1 1 1,1-1-1,0 0 0,0 1 0,0-1 0,0 0 0,1 1 1,-1-1-1,1 1 0,0 0 0,-1 0 0,5-4 0,-2 3 0,0 0 0,0 1 0,1 0 0,-1 0-1,1 0 1,-1 1 0,1 0 0,0-1 0,0 1 0,-1 1-1,1-1 1,0 1 0,0 0 0,0 0 0,0 0 0,-1 1-1,1 0 1,0 0 0,0 0 0,-1 0 0,1 1-1,7 3 1,8 4-4,-1 0-1,-1 1 1,34 24 0,-18-7 116,50 52 1,16 15-1983,-85-83-701,1 0 0,29 16 1,-18-15-6014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9:50.5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97 9668,'-1'-15'1420,"0"8"-964,0-1-1,0 1 0,1 0 1,1-1-1,-1 1 0,1 0 1,0-1-1,1 1 0,2-8 1,-4 15-438,0 0 0,0 0 0,1 0 0,-1 0 0,0 0 0,1 0 0,-1 0 0,0 0 0,1 0 1,-1 0-1,0 0 0,0 0 0,1 0 0,-1 0 0,0 0 0,1 0 0,-1 0 0,0 0 0,0 0 0,1 0 0,-1 1 0,0-1 0,0 0 1,1 0-1,-1 0 0,0 1 0,0-1 0,1 0 0,-1 0 0,0 0 0,0 1 0,0-1 0,1 0 0,-1 0 0,0 1 0,0-1 0,0 0 1,0 1-1,0-1 0,0 0 0,0 0 0,0 1 0,0-1 0,0 0 0,0 1 0,0-1 0,0 0 0,0 1 0,0-1 0,7 18 306,2 15-117,-2 1 0,-2-1 0,-1 1 0,-2 1-1,-1-1 1,-5 50 0,-43 201 41,19-140-146,26-132-90,-1-2-11,1 0 1,1 0 0,0 0 0,1 14 0,0-23-2,0 0 0,0 0 1,1 0-1,-1 1 0,1-1 0,-1 0 1,1 0-1,0 0 0,0 0 1,0 0-1,0 0 0,0 0 1,0-1-1,0 1 0,1 0 1,-1 0-1,1-1 0,-1 1 1,1-1-1,0 0 0,-1 1 1,1-1-1,0 0 0,0 0 1,0 0-1,0 0 0,3 1 1,22 3 19,1 0 1,0-2-1,0-1 1,0-1-1,38-4 1,50 2-14,-69 6-136,31 1-1548,-69-9-1452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9:51.0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204 59 9012,'4'-5'614,"-1"1"-49,1 0-1,-1 0 0,0-1 0,0 0 0,-1 1 0,1-1 0,-1 0 0,3-9 0,-5 14-549,0 0 1,-1 0 0,1-1-1,0 1 1,0 0 0,0 0-1,0 0 1,0-1-1,0 1 1,-1 0 0,1 0-1,0 0 1,0-1 0,0 1-1,0 0 1,-1 0 0,1 0-1,0 0 1,0 0 0,0 0-1,-1 0 1,1-1-1,0 1 1,0 0 0,-1 0-1,1 0 1,0 0 0,0 0-1,-1 0 1,1 0 0,0 0-1,0 0 1,0 0-1,-1 0 1,1 0 0,0 0-1,0 1 1,-1-1 0,1 0-1,0 0 1,0 0 0,0 0-1,-1 0 1,1 0 0,0 0-1,0 1 1,0-1-1,0 0 1,-1 0 0,1 0-1,0 1 1,0-1 0,0 0-1,-14 11 301,1 6-81,0 1 0,1 0-1,1 1 1,-13 31 0,-29 85 496,51-130-696,-18 54 217,3 0 1,2 0-1,4 2 1,1-1-1,4 2 1,2 116-1,6-136-288,2 1-1,2-1 1,1 0-1,3 0 1,1-1-1,3 0 1,0-1-1,3-1 1,1 0-1,43 65 1,-50-89-260,0 0 0,0-2 0,2 1 0,-1-1 0,19 13 0,-24-20-698,1-1 1,0 0-1,0-1 1,0 0-1,1 0 0,-1-1 1,13 4-1,24-1-8434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9:52.0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265 199 8228,'6'-7'430,"-2"0"1,1-1 0,-1 0-1,0 0 1,-1 0 0,1 0-1,-2 0 1,1-1 0,-1 1-1,-1-1 1,1 0-1,-1 0 1,-1-12 0,0 18-364,0-1 0,-1 1 0,1 0 0,-1 0 1,0-1-1,0 1 0,0 0 0,-1 0 0,1 0 0,-1 0 1,1 0-1,-1 1 0,0-1 0,0 0 0,-5-4 1,4 5-19,0 0 1,-1 0-1,1 0 1,-1 0 0,1 0-1,-1 1 1,0 0 0,0 0-1,0 0 1,1 0 0,-1 0-1,0 1 1,0 0-1,0 0 1,0 0 0,-6 1-1,0 1-6,-1 0 0,1 1 0,-1 0 0,1 0 0,0 1 0,1 1 0,-1 0 0,1 0 0,-1 1 0,2 0 0,-1 1 0,1 0 0,0 0 0,0 0 0,1 1 0,0 0 0,0 1 0,-10 17 0,13-19-37,0-1 0,0 1 1,0 0-1,1 0 0,0 1 0,1-1 0,-1 1 1,1-1-1,1 1 0,-1 0 0,2-1 1,-1 1-1,1 0 0,0 0 0,0 0 0,1 0 1,0-1-1,1 1 0,-1 0 0,1-1 1,1 1-1,0-1 0,0 0 0,0 1 0,1-2 1,6 10-1,-6-11-6,1 0 1,0-1 0,-1 1-1,1-1 1,1-1 0,-1 1-1,1-1 1,-1 0 0,1 0-1,0 0 1,0-1 0,0 0-1,0 0 1,1-1-1,-1 1 1,0-2 0,1 1-1,-1 0 1,1-1 0,-1-1-1,0 1 1,1-1 0,-1 0-1,1 0 1,-1-1 0,9-3-1,-7 3 3,0-1 0,-1 0 0,1-1 0,-1 1 0,0-2 0,0 1 0,0-1 0,-1 0 0,1 0 0,-1 0 0,-1-1 0,1 0 0,-1 0 0,0-1 0,0 1 0,-1-1 0,0 0 0,0-1 0,-1 1 0,4-11 0,-2-5 89,-2 0 1,-1-1 0,0 1-1,-4-33 1,2 10 716,-4 294 158,2 107-426,1-226-466,-1-62-180,3 0 0,12 75 0,-1-106-871,-12-35 921,0-1 1,0 0-1,1 1 0,-1-1 0,0 0 1,0 1-1,1-1 0,-1 0 0,0 1 1,1-1-1,-1 0 0,0 0 0,1 1 1,-1-1-1,0 0 0,1 0 1,-1 0-1,1 0 0,-1 0 0,0 1 1,1-1-1,-1 0 0,1 0 0,-1 0 1,0 0-1,1 0 0,-1 0 0,1 0 1,13-17-3165,-6-6-2071,0-5-3402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9:52.4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70 9252,'22'-70'6979,"-40"142"-6122,-37 175 552,51-218-1358,2 0 0,0 1 0,2-1 0,1 1 0,2-1 0,9 45 0,-10-65-93,0 0 1,1 0-1,0 0 1,1-1-1,0 1 1,0-1-1,1 0 0,0 0 1,0-1-1,8 10 1,-9-13-191,0-1 1,1 1 0,-1-1 0,1 0 0,-1 0-1,1 0 1,0 0 0,0-1 0,0 0 0,0 0-1,1-1 1,-1 1 0,0-1 0,1 0 0,-1-1-1,1 1 1,-1-1 0,9 0 0,24-5-4977,2-3-3572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9:52.7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9973,'87'14'5652,"177"1"-4691,-264-15-953,1-1 0,-1 1 0,0 0-1,0 0 1,1 0 0,-1 0 0,0 0 0,0 0-1,1 0 1,-1 0 0,0 0 0,0 0-1,1 0 1,-1 0 0,0 0 0,0 0 0,0 0-1,1 1 1,-1-1 0,0 0 0,0 0-1,1 0 1,-1 0 0,0 0 0,0 0 0,0 1-1,0-1 1,1 0 0,-1 0 0,0 0-1,0 1 1,0-1 0,0 0 0,0 0 0,1 0-1,-1 1 1,0-1 0,0 0 0,0 0-1,0 1 1,0-1 0,0 0 0,0 0 0,0 1-1,0-1 1,0 0 0,0 0 0,0 1-1,0-1 1,0 0 0,0 0 0,0 0 0,-1 1-1,-12 17 297,-37 26 85,36-31-261,-6 5 6,0 0 0,2 2 0,0 0 1,-18 28-1,32-42-113,1 0-1,0 1 1,0-1-1,0 1 1,1-1-1,-1 1 1,2 0 0,-1 0-1,0 11 1,2-14-20,0 0 1,0 1-1,1-1 1,-1 0-1,1 0 1,0 1 0,1-1-1,-1 0 1,1 0-1,-1 0 1,1 0-1,1-1 1,-1 1-1,0 0 1,1-1-1,0 0 1,3 4-1,0-2-14,1 0-1,0 0 0,0 0 0,0-1 1,0 0-1,1-1 0,-1 0 0,1 0 1,0 0-1,0-1 0,0 0 1,1-1-1,-1 1 0,0-2 0,1 1 1,-1-1-1,0-1 0,11-1 0,10-1-548,0-2 0,-1-1-1,52-18 1,18-18-7223,-53 18-635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9:53.1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1 10437,'7'8'4902,"9"19"-5095,-12-21 702,6 13-290,-1 1 0,-1-1 0,0 1 0,-2 1 1,0-1-1,-2 1 0,0 0 0,-1 0 0,-1 0 0,-1 0 0,-1 1 0,-1-1 0,-7 40 0,2-27-189,-1-1 0,-2-1 0,-2 1-1,-1-1 1,-1-1 0,-1-1 0,-2 0-1,-21 29 1,27-44-370,-2-1-1,0-1 1,-17 17 0,-20 9-8245,34-29-443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1:02.4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5 9540,'-1'-1'146,"1"1"1,-1 0-1,1 0 0,0 0 0,-1 0 0,1 0 0,-1 0 0,1 0 0,-1 0 0,1 0 0,-1 1 0,1-1 0,0 0 0,-1 0 0,1 0 0,-1 0 1,1 1-1,-1-1 0,1 0 0,0 0 0,-1 1 0,1-1 0,0 0 0,-1 1 0,1-1 0,0 0 0,0 1 0,-1-1 0,1 0 0,0 1 0,0-1 1,-1 1-1,1-1 0,0 0 0,0 1 0,0-1 0,0 1 0,0-1 0,0 1 0,0-1 0,0 1 0,-1 28 478,-2 0-385,3-70-271,1 39 27,-1 0 0,1 0 0,-1 1 0,1-1 0,0 0-1,0 0 1,0 1 0,0-1 0,0 1 0,0-1 0,0 1 0,0-1-1,0 1 1,1-1 0,-1 1 0,1 0 0,-1 0 0,4-2 0,-4 3 3,0 0 0,0 0 0,0 0 0,0 0 0,0 0 1,0 0-1,0 1 0,0-1 0,0 0 0,0 1 0,0-1 1,0 0-1,0 1 0,0-1 0,0 1 0,0-1 1,-1 1-1,1 0 0,0-1 0,0 1 0,-1 0 0,1 0 1,1 1-1,2 4 5,0 0 0,0 1 0,-1-1 0,0 1 0,0-1 0,0 1 0,-1 0 0,2 9 0,-1 2 44,-1 0 1,-1 0-1,-1 0 1,0 0 0,-1 0-1,-1 0 1,-1 0-1,-7 26 1,8-35-239,-1 0 0,0 0 0,-1 0 0,0-1 0,0 0 0,-1 0 0,0 0 0,0 0 0,-1-1-1,0 1 1,-1-2 0,1 1 0,-1-1 0,0 0 0,-1 0 0,1-1 0,-1 0 0,-9 5 0,-7 0-4608,2-1-3576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9:53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21 10389,'-6'-21'5518,"3"30"-3321,2 42-2121,2-39 198,-25 505 742,2-132-1034,21-359-262,0-10-465,0 1 1,1 0-1,1 0 1,6 31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9:53.9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58 115 8116,'-8'-18'1405,"4"5"-446,0 1 0,-1 1 0,-1-1 0,0 1 0,0 0 0,-13-15 0,19 60-489,37 329 813,-17-208-1376,0 311-1,-25-426-726,-1 5-2205,9-17-3078,4-13-1733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9:54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61 10181,'-18'-60'6998,"19"68"-6671,0 1 0,-1 0 1,0 0-1,-1 16 1,-1 7-173,-5 525 491,6-543-826,-4 55-615,5-65 616,0-1 0,-1 1 1,0-1-1,1 0 1,-2 1-1,1-1 0,0 0 1,0 0-1,-1 0 0,0 0 1,0 0-1,0 0 0,0 0 1,0 0-1,-5 4 0,6-7-20,0 1 0,1-1 0,-1 0 0,0 0 0,0 0-1,1 0 1,-1 0 0,0 0 0,0 0 0,1 0 0,-1 0 0,0 0-1,1 0 1,-1 0 0,0 0 0,0 0 0,1-1 0,-1 1 0,0 0-1,1-1 1,-1 1 0,0 0 0,1-1 0,-1 1 0,1-1 0,-1 1-1,1-1 1,-1 1 0,1-1 0,-1 1 0,1-1 0,-1 0 0,1 1 0,0-1-1,-1 0 1,1 1 0,0-1 0,0 0 0,-1 1 0,1-1 0,0-1-1,-6-15-7203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9:54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7 329 6899,'3'-20'894,"5"-25"1524,19-66 0,-24 99-2218,1 1 1,1-1 0,0 1-1,1 0 1,0 0 0,0 1-1,1 0 1,1 0 0,0 0-1,14-13 1,-19 21-171,0 0 1,0-1-1,0 1 1,0 1-1,0-1 0,1 0 1,-1 1-1,1 0 0,-1-1 1,1 1-1,-1 1 0,1-1 1,0 0-1,-1 1 0,1 0 1,0 0-1,-1 0 0,1 0 1,6 2-1,-3 0 8,-1 0 1,1 1-1,-1-1 0,0 1 0,0 1 1,0-1-1,0 1 0,-1 0 1,1 0-1,6 7 0,-5-4 2,-1-1-1,0 1 1,0 1-1,0-1 1,-1 1-1,0 0 1,0 0-1,-1 0 1,0 1-1,-1-1 1,0 1-1,0 0 1,-1 0-1,0 0 1,-1 0-1,1 13 1,-3-13-7,-1 0 0,0-1 0,-1 1 0,0-1 0,0 1 0,-1-1 0,0 0 1,0 0-1,-1-1 0,0 1 0,0-1 0,-1 0 0,0-1 0,0 1 0,-1-1 1,0 0-1,0-1 0,-11 8 0,-16 7-204,0-1 0,-73 28-1,55-26-650,35-16-556,17-5 1276,0 0-1,0-1 1,1 1-1,-1 0 0,0 0 1,0 0-1,0 0 1,1 0-1,-1 0 1,0 0-1,0 0 1,0 0-1,0-1 0,1 1 1,-1 0-1,0 0 1,0 0-1,0 0 1,0-1-1,0 1 1,1 0-1,-1 0 0,0 0 1,0-1-1,0 1 1,0 0-1,0 0 1,0 0-1,0-1 0,0 1 1,0 0-1,0 0 1,0 0-1,0-1 1,0 1-1,0 0 1,0 0-1,0 0 0,0-1 1,0 1-1,0 0 1,0 0-1,0 0 1,0-1-1,-1 1 1,1 0-1,0 0 0,0 0 1,0-1-1,0 1 1,0 0-1,-1 0 1,1 0-1,0 0 0,0 0 1,0 0-1,0-1 1,-1 1-1,1 0 1,0 0-1,0 0 1,0 0-1,-1 0 0,1 0 1,13-11-7667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9:55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201 12 8372,'0'0'138,"0"-1"-1,0 1 1,0 0 0,0-1 0,0 1-1,0-1 1,0 1 0,0-1 0,0 1 0,0 0-1,-1-1 1,1 1 0,0-1 0,0 1-1,0 0 1,0-1 0,-1 1 0,1 0 0,0-1-1,0 1 1,-1 0 0,1-1 0,0 1-1,0 0 1,-1-1 0,1 1 0,0 0-1,-1 0 1,1-1 0,0 1 0,-1 0 0,1 0-1,-1 0 1,1 0 0,0 0 0,-1-1-1,1 1 1,-1 0 0,1 0 0,-1 0-1,-21 8 1512,-15 22-1436,21-10-51,2 1 1,1 0-1,0 1 0,2 0 1,0 1-1,2 1 1,0-1-1,-7 38 0,9-32-56,2 1 0,1-1 0,1 1 1,2 0-1,1 0 0,7 55 0,-4-67-87,2 1 0,-1-1-1,2 1 1,1-2 0,0 1 0,15 25 0,-17-35-209,0 0 0,0-1-1,1 0 1,1 0-1,-1 0 1,13 9 0,-14-13-219,0 1 1,0-1 0,0 0 0,1 0 0,-1-1-1,1 0 1,0 0 0,0 0 0,-1-1-1,1 0 1,7 1 0,14-5-4248,-1-7-2659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9:55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9668,'0'0'101,"0"1"1,0-1-1,0 0 0,-1 0 0,1 0 0,0 0 0,0 1 0,0-1 0,0 0 0,0 0 0,0 0 0,0 0 0,0 1 0,0-1 0,0 0 0,0 0 0,0 0 0,0 1 0,0-1 0,0 0 0,0 0 1,0 0-1,0 1 0,0-1 0,0 0 0,1 0 0,-1 0 0,0 0 0,0 1 0,0-1 0,0 0 0,0 0 0,0 0 0,0 0 0,1 0 0,-1 0 0,0 1 0,0-1 0,0 0 0,0 0 0,1 0 1,-1 0-1,0 0 0,0 0 0,0 0 0,0 0 0,1 0 0,-1 0 0,0 0 0,0 0 0,0 0 0,1 0 0,-1 0 0,0 0 0,0 0 0,0 0 0,1 0 0,-1 0 0,0 0 0,0 0 0,28 5 985,32 1-1420,65-14 627,-11 0-149,-124 25 187,0 0 0,-20 24 0,-13 7 56,24-28-208,0 1-1,2 0 1,1 1 0,0 1-1,-20 39 1,35-58-173,-1-1 0,1 1 0,0 0 0,-1-1-1,2 1 1,-1 0 0,0 0 0,1-1 0,0 1 0,0 0 0,0 0 0,0 0 0,1 0 0,-1-1-1,1 1 1,0 0 0,1 4 0,0-5-4,0-1-1,0 1 0,0 0 1,0-1-1,0 0 0,0 1 1,0-1-1,1 0 0,-1 0 1,1 0-1,0-1 0,-1 1 1,1 0-1,0-1 0,0 0 1,5 2-1,2-1-141,0 0 0,0 0 0,0-1-1,0 0 1,1-1 0,-1 0 0,0-1 0,1 0 0,-1 0 0,0-1-1,13-4 1,31-17-2461,-3-4-4287,-18 9-1527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9:56.5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4 105 8804,'-1'-1'262,"1"0"-1,-1 0 1,1 0-1,-1 0 1,1 0-1,0 0 1,0-1-1,-1 1 1,1 0-1,0 0 1,0 0-1,0 0 1,0-1-1,0 1 1,0 0-1,1 0 1,-1 0-1,0 0 1,1 0-1,-1-1 1,1 1 0,-1 0-1,1 0 1,-1 0-1,2-1 1,0 0-97,0 0 0,0 0 0,0 0-1,0 0 1,1 0 0,-1 1 0,1-1 0,0 1 0,4-3 0,2 1-173,0 0-1,-1 1 1,1 0-1,0 0 1,17-1 0,-19 4 6,1-1 0,-1 1 0,1 0 0,-1 1 1,0 0-1,0 0 0,0 0 0,0 1 0,0 0 1,0 1-1,-1-1 0,1 1 0,-1 0 1,0 1-1,0 0 0,-1 0 0,1 0 0,-1 0 1,0 1-1,-1 0 0,1 0 0,-1 0 0,-1 0 1,1 1-1,-1 0 0,0 0 0,0 0 1,3 13-1,-3-8 15,0-1 0,-1 1 1,0 0-1,-1 0 0,0 0 0,-1 0 1,-1 0-1,1 0 0,-2 0 0,0 0 1,0 0-1,-1 0 0,-1 0 0,0-1 1,0 0-1,-1 0 0,-9 14 0,5-11 47,4-5-1,0 0 0,-1 0 0,-1 0-1,1-1 1,-1 0 0,-1-1 0,1 0 0,-1 0 0,-12 8 0,40-53 183,75-107-272,-45 72-8,75-146 0,-116 193 378,-10 25-56,-5 16-209,-6 16 8,-56 178 839,62-186-834,2 0 0,0 1 1,1-1-1,1 1 0,2-1 0,0 1 0,5 27 0,-5-46-111,1 0 0,0 0 1,0 0-1,0-1 0,1 1 1,0 0-1,0-1 0,0 1 1,0-1-1,1 0 0,0 0 1,0 0-1,0 0 0,0 0 1,0-1-1,1 1 0,0-1 1,-1 0-1,1 0 0,0 0 1,1-1-1,-1 1 0,0-1 1,1 0-1,0 0 0,-1-1 1,1 1-1,0-1 0,0 0 1,-1-1-1,9 1 0,-2 0-462,1-1 0,-1-1 0,1 0-1,-1 0 1,16-5 0,-10 1-1935,0 0 1,28-14-1,7-8-7251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9:57.1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15 9828,'36'-13'5776,"-35"13"-5733,0 0 0,0-1 0,0 1-1,0 0 1,0 0 0,0-1 0,0 1 0,0 0 0,0 0 0,0 0-1,0 0 1,-1 1 0,1-1 0,0 0 0,0 0 0,0 0 0,0 1-1,0-1 1,0 1 0,0-1 0,0 0 0,-1 1 0,1-1 0,0 1-1,0 0 1,-1-1 0,1 1 0,0 0 0,-1-1 0,1 1 0,0 0-1,-1 0 1,1 1 0,-1 0-26,0-1 0,0 1 0,-1-1 0,1 1-1,-1-1 1,1 0 0,-1 1 0,0-1 0,1 0 0,-1 1 0,0-1-1,0 0 1,0 0 0,0 0 0,0 0 0,0 1 0,0-2 0,0 1-1,0 0 1,-1 0 0,1 0 0,0 0 0,-1-1 0,-1 1 0,-6 0-453,23-19-75,-11 16 499,0 0 0,0 0 0,1 1 1,-1-1-1,0 0 0,1 1 1,-1 0-1,1 0 0,-1 0 1,1 0-1,-1 1 0,1-1 1,-1 1-1,1 0 0,0 0 1,-1 0-1,1 0 0,0 1 1,-1-1-1,1 1 0,-1 0 0,1 0 1,-1 1-1,0-1 0,1 1 1,-1-1-1,0 1 0,0 0 1,0 0-1,0 1 0,0-1 1,-1 1-1,1-1 0,-1 1 1,1 0-1,-1 0 0,0 0 0,0 0 1,0 0-1,-1 0 0,2 5 1,-1 5 73,0 0 1,-1 0 0,-1 0 0,0 0 0,-1 1-1,-1-1 1,0 0 0,0 0 0,-2-1-1,1 1 1,-8 16 0,7-19-62,-1 0 0,1 0 1,-1-1-1,-1 1 0,0-1 0,0-1 0,-1 1 0,0-1 1,-1 0-1,1-1 0,-1 0 0,-1 0 0,0-1 1,-11 7-1,-14-3-1727,10-9-3739,22-1 4540,-11 1-7759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9:57.5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3 10261,'-10'-3'2740,"12"5"-1126,28 8-693,51 12-788,-37-18 51,0-3 1,-1-1 0,71-10 0,-114 10-181,1-1 0,-1 1 0,0 0 0,0 0 0,0 0 0,0 0 0,0 0 1,1 0-1,-1 0 0,0 0 0,0 0 0,0 1 0,0-1 0,0 0 1,1 0-1,-1 0 0,0 0 0,0 0 0,0 0 0,0 0 0,0 0 1,0 0-1,0 0 0,1 0 0,-1 0 0,0 1 0,0-1 0,0 0 0,0 0 1,0 0-1,0 0 0,0 0 0,0 0 0,0 1 0,0-1 0,0 0 1,0 0-1,0 0 0,1 0 0,-1 0 0,0 1 0,0-1 0,0 0 1,0 0-1,-1 0 0,1 0 0,0 0 0,0 1 0,0-1 0,0 0 0,0 0 1,0 0-1,0 0 0,0 1 0,-7 12 219,-17 20 180,19-26-291,-8 10 123,-61 92 699,68-99-891,1 0 1,0 1-1,0 0 0,1 0 0,0 0 1,1 0-1,1 1 0,-3 21 0,5-30-50,0 1 0,0-1 0,0 0 0,0 1 0,1-1 0,0 1 0,-1-1 0,1 0 0,0 0 0,1 1 0,-1-1 0,0 0 0,1 0 0,0 0 0,0 0 0,0-1 0,0 1 0,5 4 0,-3-4-21,0 1-1,1-1 0,0-1 0,-1 1 1,1-1-1,0 0 0,0 0 0,0 0 0,1-1 1,9 2-1,4-1-702,1-1-1,-1-1 1,0-1 0,0 0 0,32-7-1,8-6-4497,1-3-3620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9:57.9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1 9925,'2'6'4181,"7"12"-3670,-4-9-188,4 15-20,0 0 0,-2 1-1,-1-1 1,0 1 0,-2 1 0,-1-1-1,-1 1 1,-1-1 0,-2 1-1,-6 46 1,1-34-222,-3-1-1,0 0 0,-3 0 1,-1-1-1,-2 0 0,-30 53 1,39-80-198,0 1 1,-1-2-1,0 1 0,0 0 1,-1-1-1,-16 13 1,-9 5-5828,22-18 2318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1:02.8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9668,'0'0'109,"0"-1"0,0 1 0,-1 0 0,1 0 0,0-1 0,0 1 0,0 0 0,0 0 0,0-1 0,0 1 0,0 0 0,0 0 0,0-1 0,0 1 0,0 0 0,0 0 0,0-1 0,0 1 0,0 0 0,0 0 0,1-1 0,-1 1 0,0 0 0,0 0 0,0-1 0,0 1 0,0 0 0,1 0 0,-1 0 0,0-1 0,0 1 0,0 0 0,1 0 0,-1 0 0,0 0 0,0 0 0,0-1 0,1 1 0,-1 0 0,1 0 0,17-4 1562,31 6-1779,-34-2 695,218 14 383,-81-2-904,-151-12-66,0 0 1,-1 0 0,1 0 0,0 0 0,-1 0-1,1 0 1,0 0 0,-1 0 0,1 0 0,0 0-1,-1 1 1,1-1 0,0 0 0,-1 0 0,1 1-1,0-1 1,-1 0 0,1 1 0,-1-1-1,1 1 1,-1-1 0,1 0 0,-1 1 0,1-1-1,-1 1 1,1 0 0,-1-1 0,0 1 0,1-1-1,-1 1 1,0 0 0,1 0 0,-1 1 3,-1-1 0,1 1 0,0 0 0,-1-1 0,1 1 0,-1-1 1,1 1-1,-1 0 0,0-1 0,0 0 0,0 1 0,0-1 0,-1 2 0,-47 49 154,38-42-111,-8 10 77,0 1-1,-23 34 1,36-47-82,0 1 0,1 0 0,0 1 1,1-1-1,0 1 0,0 0 0,1 0 0,0 0 0,-2 19 0,5-26-32,0 0 0,0 0 0,0 1 0,0-1 0,1 0 0,0 0-1,-1 0 1,1 0 0,0 0 0,0 0 0,1 0 0,-1 0 0,1 0 0,-1 0 0,1 0 0,0-1 0,4 5-1,-1-3 3,-1 0-1,1 0 1,0-1-1,0 0 1,0 0-1,1 0 0,-1 0 1,1-1-1,5 2 1,6 0-94,1 0 0,-1-1 1,1-1-1,0 0 0,26-2 1,-23-1-423,-1-1 1,1-1-1,32-9 0,20-17-7387,-43 13-393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9:58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0 9204,'11'12'5874,"12"25"-6227,-17-26 896,40 63-36,-4 3-1,-3 2 0,-4 1 0,-3 2 1,40 161-1,-62-195-443,-2 1 1,-2 0-1,-2 0 0,-3 0 0,-1 0 1,-3 1-1,-2-1 0,-2-1 1,-2 1-1,-2-1 0,-2-1 0,-20 47 1,15-52-226,-2-1 0,-2-1 0,-1-1 0,-2-1 0,-2-1 0,-1-1 0,-2-2 0,-2-1 0,-60 51 0,90-83 27,-23 14-2599,9-11-2598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9:58.8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594 14 8212,'-90'5'8088,"-54"15"-6892,-8 2-1249,115-18 43,17-1-159,-1 0-1,0-2 0,1 0 1,-1-1-1,-40-7 1,61 7 126,0 0 1,-1 0-1,1 0 1,0 0-1,-1 0 1,1 0-1,0 0 1,0 0-1,-1 0 1,1 0 0,0 0-1,0-1 1,-1 1-1,1 0 1,0 0-1,0 0 1,-1-1-1,1 1 1,0 0 0,0 0-1,0-1 1,-1 1-1,1 0 1,0 0-1,0-1 1,0 1-1,0 0 1,0 0 0,0-1-1,0 1 1,0 0-1,0-1 1,-1 1-1,1 0 1,0 0-1,0-1 1,0 1 0,1 0-1,-1-1 1,0 1-1,0 0 1,0-1-1,0 1 1,0 0-1,13-16-2127,20-9-3719,-6 9-541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59:59.1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710 0 8852,'-10'2'4967,"-20"-1"-4441,21 0-75,-237 17 1393,-139 7-1375,384-25-421,-21-1-391,22 1 232,-1 0-1,1 0 0,0 0 0,-1 0 1,1 0-1,0 0 0,0 0 0,-1-1 1,1 1-1,0 0 0,0 0 0,-1 0 1,1 0-1,0 0 0,0 0 0,-1-1 1,1 1-1,0 0 0,0 0 0,0 0 1,0-1-1,-1 1 0,1 0 0,0 0 1,0-1-1,0 1 0,0 0 1,0 0-1,0-1 0,-1 1 0,1 0 1,0 0-1,0-1 0,0 1 0,0 0 1,0-1-1,0 1 0,0 0 0,0 0 1,0-1-1,0 1 0,0 0 0,1 0 1,-1-1-1,0 1 0,0 0 0,0 0 1,0-1-1,0 1 0,0 0 0,1 0 1,-1-1-1,0 1 0,0 0 0,0 0 1,1 0-1,-1-1 0,0 1 1,0 0-1,0 0 0,1 0 0,-1 0 1,0 0-1,1-1 0,14-9-9423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00.2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449 7 8564,'26'-3'2865,"-17"1"-2172,-1 1 1,1 1-1,-1-1 0,16 2 0,-85 11 948,-380 35-1385,417-38-261,23-8 4,1-1 0,-1 1 0,1-1-1,-1 1 1,1-1 0,-1 1 0,1-1 0,0 1 0,-1-1-1,1 1 1,0-1 0,0 1 0,0 0 0,-1-1 0,1 1-1,0 0 1,0-1 0,0 1 0,0-1 0,0 1 0,0 0-1,0 0 1,1 3-6,1 0 0,0 0 0,0 0 0,0 0 0,0 0 0,0-1 0,1 1 0,3 3 0,12 20 6,-6-2 20,-1 0 0,-1 1 0,-1 0 0,-2 1 1,0 0-1,-2 0 0,-1 0 0,-1 1 1,-2 0-1,0-1 0,-2 1 0,-1 0 0,-1-1 1,-1 1-1,-2-1 0,-1 0 0,-1-1 0,-1 0 1,-17 34-1,17-42 40,5-10-36,-1 1-1,1-1 0,1 1 0,0 0 0,-4 13 0,7-20-19,0 0 0,0 0 0,0 0 0,0 0 0,0 0 0,0 0 0,0 0 1,0 0-1,1 0 0,-1-1 0,1 1 0,0 0 0,-1 0 0,1 0 0,0-1 0,0 1 0,0 0 0,0-1 0,0 1 0,1-1 0,-1 1 1,0-1-1,1 0 0,-1 0 0,1 1 0,-1-1 0,1 0 0,0 0 0,-1 0 0,1-1 0,0 1 0,2 0 0,11 4 29,1 0 0,0-1 0,-1-1 0,2 0 0,-1-2 0,23 1 0,101-10 79,-118 6-99,8 0-6,29-2-320,0-2 0,-1-3-1,98-27 1,-154 35 213,31-15-1633,-33 15 1429,1 1 0,0-1 1,-1 0-1,1 0 0,0 1 0,-1-1 0,1 0 1,-1 0-1,1 0 0,-1 0 0,1 0 0,-1 0 1,0 0-1,0 0 0,1 0 0,-1 0 0,0 0 1,0 0-1,0 0 0,0-1 0,-5-16-7912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00.5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16 10293,'-6'-6'2129,"6"1"48,6 4-1809,11 1-128,4 0-64,9 3-16,11-2 32,6 2 0,6-3 0,5 0-208,1-1-176,0-4-1985,-2 2-144,-6 3-1649,-7-1-3457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01.1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7748,'31'-5'7481,"55"-2"-7991,-61 5 1166,11-1-589,-22 1-51,0 0 1,1 1 0,-1 1 0,0 0 0,21 4 0,-34-4-9,0 1 1,-1 0-1,1-1 0,0 1 1,-1 0-1,1 0 0,-1 0 1,1-1-1,-1 1 0,0 0 1,1 0-1,-1 0 0,0 0 0,0 0 1,0 0-1,1 0 0,-1 0 1,0 0-1,0 0 0,0 0 1,-1-1-1,1 1 0,0 0 1,0 0-1,0 0 0,-1 0 1,1 0-1,0 0 0,-1 0 0,1 0 1,-1-1-1,1 1 0,-1 0 1,0 1-1,-20 40 223,17-36-190,-11 19 129,-1-1 0,-1-1 0,-38 39 0,-18 25 649,73-87-815,-1 0 0,1 0-1,0 1 1,-1-1 0,1 0-1,0 1 1,0-1 0,0 0-1,-1 1 1,1-1-1,0 0 1,0 1 0,0-1-1,0 1 1,-1-1 0,1 0-1,0 1 1,0-1 0,0 1-1,0-1 1,0 0 0,0 1-1,0-1 1,0 1-1,0-1 1,0 0 0,0 1-1,1-1 1,-1 1 0,0-1-1,0 0 1,0 1 0,0-1-1,1 0 1,-1 1 0,0-1-1,0 0 1,1 1 0,-1-1-1,0 0 1,1 1-1,-1-1 1,1 0 0,25 5 40,40-12-29,-60 6 11,186-12-35,-110 13-5000,-76 1 164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02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315 0 8996,'-1'12'8184,"3"23"-7838,-1-14 27,-11 271 1001,10-288-1354,-1 1-1,1 0 1,-1-1 0,0 1 0,0-1 0,-1 1-1,1-1 1,-1 0 0,0 0 0,0 0 0,-1 0 0,1 0-1,-1 0 1,0 0 0,0-1 0,0 1 0,0-1-1,-1 0 1,-5 4 0,0-2 44,0 0 0,-1-1 0,1 0-1,-1-1 1,0 0 0,0-1 0,-19 3 0,16-3-129,0-1 1,-1 1-1,1-2 1,0 0-1,0-1 1,0 0-1,0-1 0,0 0 1,-19-6-1,31 7-25,0 1-1,0-1 0,0 1 0,1-1 1,-1 0-1,0 1 0,0-1 1,0 0-1,1 1 0,-1-1 1,0 0-1,1 0 0,-1 0 1,1 0-1,-1 0 0,1 1 0,-1-1 1,1 0-1,-1 0 0,1 0 1,0 0-1,0 0 0,-1 0 1,1-1-1,0 1 0,0-1 0,6-30-7651,3 6-1585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02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48 8356,'13'-3'7101,"-7"11"-4379,-9-1-2409,-10-16-439,11 7-440,1 1 0,0-1 0,0 0 1,0 0-1,0 0 0,1 1 0,-1-1 1,0 0-1,1 0 0,-1 0 0,1 0 1,0 0-1,0 0 0,0 0 0,0-3 1,1-12-8733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03.3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373 51 6595,'3'-1'518,"1"0"1,-1 0-1,0-1 1,1 1-1,-1-1 1,0 0-1,0 0 1,-1 0-1,1 0 1,4-4-1,-7 6-436,0-1 1,0 1-1,0 0 1,0-1-1,0 1 1,0 0-1,1-1 1,-1 1-1,0 0 1,0-1-1,0 1 1,0 0-1,0-1 1,-1 1-1,1 0 1,0 0-1,0-1 1,0 1-1,0 0 1,0-1-1,0 1 1,0 0-1,0-1 1,-1 1-1,1 0 1,0 0-1,0-1 1,0 1-1,-1 0 1,1 0-1,0 0 1,0-1-1,-1 1 1,1 0-1,0 0 1,-1 0-1,-26-9 538,-2 5-574,1 1-1,-1 1 1,-44 3 0,63-1-49,0 1 1,1 0 0,0 1-1,-1 0 1,1 0-1,0 1 1,0 0 0,0 1-1,0-1 1,1 2-1,0 0 1,-1 0 0,2 0-1,-13 11 1,17-12-4,0 0 1,0 1 0,0 0 0,1 0 0,0 0-1,0 0 1,0 0 0,0 0 0,1 0-1,0 1 1,0-1 0,0 0 0,0 10-1,7 80 13,-2-51 1,10 311 135,-49 544-1,23-784-126,-1-22 21,5 1 0,4 0 0,8 107-1,-2-188-18,-1-1-1,2 0 1,-1 0-1,2 0 1,0 0-1,0 0 1,1-1-1,0 0 1,1 0-1,13 19 1,-12-23 3,-1 0 0,1 0 0,0-1 0,0 0 0,1 0 0,0-1 0,0 0 0,0 0-1,0-1 1,1 0 0,0 0 0,0-1 0,0 0 0,16 3 0,-11-4-104,0 0-1,0 0 1,0-1-1,0-1 0,0-1 1,0 0-1,0 0 1,27-7-1,-34 5-1022,0 1-1,0-1 1,0-1-1,0 1 1,0-1-1,8-7 1,0-2-7394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04.2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374 32 7507,'2'0'226,"17"0"2102,0-1-1,34-5 1,-82-4-887,22 9-1395,-161-13 243,151 14-292,1 1 0,-1 0 0,0 1 0,1 0 1,-1 2-1,1 0 0,-31 12 0,44-14 3,0 0-1,0 0 1,1 0 0,-1 0-1,1 1 1,-1-1 0,1 1-1,0 0 1,0-1 0,0 1-1,0 0 1,0 0 0,1 0-1,-1 0 1,1 1 0,0-1-1,0 0 1,0 1 0,1-1-1,-1 0 1,1 1 0,0 3-1,-1 14 16,1-1 0,4 36-1,0-13 33,-6 38 137,-3 0 0,-3-1 0,-33 141 0,38-210-118,1-5-38,0 1 0,1-1 0,0 1 0,0 0 0,0-1 0,1 1 0,0 9 0,1-14-24,-1 0 0,1-1 0,0 1 1,0-1-1,-1 1 0,1 0 0,0-1 0,0 0 0,0 1 0,1-1 0,-1 0 0,0 1 0,0-1 0,1 0 0,-1 0 0,1 0 0,-1 0 0,1 0 0,-1 0 0,1-1 0,0 1 0,-1-1 1,1 1-1,0-1 0,0 1 0,-1-1 0,1 0 0,0 0 0,0 0 0,-1 0 0,1 0 0,0 0 0,0 0 0,2-1 0,46-4-218,0-3-1,-1-2 1,75-24-1,-99 26-117,-17 6 133,0-1-1,0 0 0,0 0 1,11-7-1,0-9-1924,-18 18 1727,0-1-1,0 1 0,-1-1 1,1 1-1,0-1 0,-1 1 1,1-1-1,-1 1 0,0-1 1,1 0-1,-1 1 0,0-1 1,0-2-1,-6-14-7427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1:03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1 8884,'4'0'236,"1"1"0,-1 0 0,1 0 0,-1 0 0,0 0 0,1 1-1,-1-1 1,0 1 0,0 0 0,0 1 0,0-1 0,0 1 0,-1 0 0,1 0 0,-1 0 0,1 0 0,-1 0-1,0 1 1,-1-1 0,1 1 0,-1 0 0,1 0 0,-1 0 0,0 0 0,0 0 0,-1 1 0,2 4-1,3 9 24,-1 1-1,-1 0 1,0 0-1,-2 0 0,1 20 1,-1 0-105,-1 1 0,-3-1 0,-1 0 0,-1 0 0,-3-1 0,-1 1 0,-2-2 0,-1 1 0,-2-1 0,-29 57 0,35-83-323,-1 1 1,0-1 0,0-1-1,-1 1 1,-18 15-1,0-5-2464,-2-1-3381,10-8-3046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04.5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35 10133,'-3'-3'2161,"3"-1"16,6 1-1665,6 0-256,5 0-80,7 0-16,6 1-16,4-1 16,5 1-16,5 1-224,3-1-16,2-1-2177,-7 3-1969,-6-3-5074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05.0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288 1 7668,'-40'1'8274,"-38"5"-5876,-49 2-2967,106-7 633,-1 0-1356,41-6-2408,7 0-1131,8 1-3165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05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488 0 10053,'-5'6'5627,"2"9"-3675,3 21-2795,0-22 1395,-6 96-21,4-31-156,-3-1 1,-31 151-1,33-219-348,0 0 0,0-1 0,-1 1 0,0-1 0,-1 0 0,0 0 0,-1-1 0,1 1 0,-2-1 0,1 0 0,-1-1 0,0 0-1,-1 0 1,1 0 0,-2-1 0,-13 9 0,14-11-48,1-1-1,-1 0 1,-1 0-1,1 0 0,0-1 1,-1 0-1,1-1 1,-1 0-1,1 0 0,-1-1 1,1 0-1,-1 0 1,0-1-1,1 0 1,-1-1-1,1 0 0,0 0 1,0-1-1,-16-7 1,11 4-393,0-1 0,1-1 0,0 0 0,-14-12 1,-16-25-7131,23 14-1852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05.9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47 10053,'-1'14'6642,"-1"-27"-4955,1 8-1837,0-1 0,0 0 0,0 0-1,-1 1 1,0-1 0,-4-8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07.1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396 24 7828,'28'-11'4858,"-26"4"-2848,-19 2-1531,-18 4-442,0 2 1,0 1-1,0 1 0,0 2 1,-42 12-1,76-16-41,1-1 1,-1 1-1,1-1 1,-1 1-1,1 0 1,-1-1-1,1 1 1,-1 0-1,1-1 0,0 1 1,0 0-1,-1-1 1,1 1-1,0 0 1,0-1-1,0 1 0,-1 0 1,1 0-1,0-1 1,0 1-1,0 0 1,1 0-1,-1-1 1,0 1-1,0 0 0,0 0 1,0-1-1,1 1 1,-1 0-1,0-1 1,1 1-1,-1 0 0,14 39-35,-6-20 36,-4-3-3,-2 1 0,1 0 1,-2-1-1,-1 1 0,0 0 1,-1 0-1,-4 24 0,-35 128 47,24-109 12,-22 74 104,16-61-92,2 2 0,4-1 0,-9 105 0,24-158-24,0-1 1,2 1-1,0-1 1,2 1-1,0-1 1,1 1 0,1-1-1,1-1 1,1 1-1,1-1 1,1 0-1,0-1 1,2 0-1,0 0 1,1-1 0,24 28-1,-28-38 29,1 0-1,0 0 0,0-1 1,0-1-1,0 1 0,1-1 1,1-1-1,-1 0 0,0 0 1,1-1-1,0 0 0,0-1 1,21 3-1,-23-5-202,-1-1 0,1 1 0,0-2 0,-1 1 0,1-1 0,-1 0 0,1-1 0,10-3 0,-12 2-515,0 0 1,-1 0-1,1 0 0,-1-1 1,0 0-1,0 0 1,0-1-1,0 0 0,-1 0 1,8-8-1,3-9-8396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07.5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81 9540,'-1'-9'1176,"0"0"-1,-1 0 0,0 0 0,0 0 0,-1 0 1,0 0-1,-6-9 0,2 62 18,4 5-1278,-3 37-293,3 1 1,14 129 0,-1-172-2025,3-17-4902,-3-15-1892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07.9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31 8724,'44'-17'4971,"9"5"-3551,-49 12-1406,-1-1-1,1 1 1,0-1 0,-1 1 0,1 0 0,0 0 0,-1 1 0,1-1 0,0 1 0,-1-1 0,1 1 0,-1 0 0,1 1-1,-1-1 1,0 1 0,1-1 0,-1 1 0,0 0 0,0 0 0,0 0 0,0 1 0,-1-1 0,1 1 0,0 0 0,2 3-1,-4-3-6,0-1-1,0 0 0,0 1 0,0-1 0,-1 1 1,1 0-1,-1-1 0,0 1 0,1-1 0,-1 1 1,0 0-1,-1-1 0,1 1 0,0 0 0,-1-1 1,1 1-1,-1-1 0,0 1 0,0-1 0,0 1 1,0-1-1,0 0 0,-1 0 0,1 1 0,-1-1 1,1 0-1,-1 0 0,0 0 0,0 0 0,0-1 1,0 1-1,0-1 0,0 1 0,-4 1 0,-1 2 22,-1 1-1,-1-2 1,1 1-1,-1-1 1,1-1-1,-1 0 1,0 0-1,-13 2 1,7-3 22,0-1 0,1-1 0,-24-2 1,33 2-66,-1-1 1,1 0-1,-1 0 1,1 0-1,-1-1 1,1 0 0,0 0-1,0 0 1,0 0-1,0-1 1,0 0-1,-6-5 1,11 7-20,-1 1 0,1 0 0,-1-1 0,1 0 0,0 1 0,-1-1 0,1 1 0,0-1 0,-1 1 0,1-1 0,0 0 0,-1 1 0,1-1 0,0 0 1,0 1-1,0-1 0,0 0 0,0 1 0,0-1 0,0 0 0,0 1 0,0-1 0,0 0 0,0 1 0,0-1 0,1 0 0,-1 1 0,0-1 0,0 0 0,1 1 0,-1-1 0,0 1 0,1-1 0,-1 0 0,0 1 0,1-1 0,-1 1 0,1-1 0,-1 1 0,1 0 0,0-1 1,-1 1-1,1-1 0,-1 1 0,1 0 0,0-1 0,-1 1 0,1 0 0,-1 0 0,1 0 0,1-1 0,41-12-5120,-38 12 3817,30-7-6344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08.3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467 51 9476,'-17'-9'746,"0"1"0,-1 1 0,1 1 1,-2 0-1,1 1 0,-33-4 0,44 9-749,1 0 0,0 0 1,-1 0-1,1 0 1,0 1-1,0 0 0,0 1 1,-1-1-1,1 1 1,-9 4-1,11-4 26,1 1 1,-1-1-1,1 1 1,0-1-1,0 1 1,0 0-1,0 0 1,0 0-1,1 1 1,-1-1-1,1 0 0,0 1 1,0 0-1,0-1 1,1 1-1,-1 0 1,-1 8-1,2-7-20,0 0-1,0 1 0,0-1 0,1 1 1,-1 0-1,2-1 0,-1 1 1,0-1-1,1 1 0,0-1 0,1 1 1,-1-1-1,1 1 0,0-1 1,0 0-1,0 0 0,1 0 1,5 7-1,-4-6-43,1 0 1,1-1-1,-1 1 1,1-1 0,0 0-1,0 0 1,0-1-1,1 0 1,0 0-1,0-1 1,0 1-1,11 2 1,-12-3 43,0-1 0,0-1 0,0 1 0,0-1 0,0 0 1,1 0-1,-1-1 0,0 0 0,0 0 0,1 0 0,-1-1 0,0 0 0,0 0 0,0 0 1,0-1-1,0 0 0,0 0 0,0-1 0,0 0 0,-1 0 0,1 0 0,-1-1 0,0 1 1,0-1-1,0 0 0,-1-1 0,0 1 0,1-1 0,-1 0 0,-1 0 0,1 0 0,-1 0 1,0-1-1,3-8 0,19-87 2953,-17 160-2569,-3-13-326,-2 0 1,-4 76-1,-1-96-1,-1-1 0,-1 1 0,-2-1-1,0 1 1,-1-2 0,-14 30 0,15-43-21,-1-1-1,0 1 1,0-2 0,-1 1 0,0-1 0,-1 0 0,0-1 0,0 0 0,-1 0 0,0-1 0,-1-1 0,1 1 0,-1-2 0,0 1 0,-1-2 0,1 1 0,-1-1 0,-24 4 0,25-6-261,0 0 1,0 0-1,0-1 1,-1-1-1,1 0 1,0 0-1,0-1 1,-1-1-1,1 0 1,0 0-1,0-1 1,1-1-1,-1 1 1,1-2-1,-1 0 1,1 0-1,1 0 1,-1-1-1,1-1 1,-17-14-1,6-9-5212,10-8-3869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08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 56 11445,'-1'-3'451,"0"-1"174,-1-1 0,1 0 1,-1 1-1,-1-1 0,1 1 1,0 0-1,-1 0 0,0 0 0,0 0 1,-6-6-1,8 10-600,1 0 1,-1 0-1,0 0 0,0 0 1,1 0-1,-1 1 0,0-1 1,0 0-1,1 0 0,-1 1 1,0-1-1,1 0 0,-1 1 1,1-1-1,-1 1 0,0-1 1,1 1-1,-1-1 0,1 1 1,-1-1-1,1 1 0,-1-1 1,1 1-1,-1 0 1,1-1-1,0 1 0,-1 0 1,1-1-1,0 1 0,0 0 1,0-1-1,-1 2 0,-10 26 142,-8 32-96,3 1 1,2 0-1,3 1 0,-5 120 0,16-126-2218,9 75 0,-10-146-5279,1 11 5963,-3-16-5471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09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1 275 6051,'3'-25'1328,"0"0"-262,0 0 0,2 0 0,0 1 1,2-1-1,14-33 0,-19 54-999,0-1-1,0 1 1,1 0-1,-1 0 1,1 1 0,0-1-1,0 0 1,0 1-1,1 0 1,-1-1-1,1 1 1,0 1 0,0-1-1,0 1 1,0-1-1,0 1 1,1 0-1,-1 1 1,0-1 0,1 1-1,0 0 1,-1 0-1,1 0 1,0 0 0,-1 1-1,1 0 1,0 0-1,-1 0 1,1 1-1,0 0 1,0 0 0,-1 0-1,1 0 1,-1 0-1,1 1 1,3 2-1,2 0-46,0 1 0,-1 0 0,0 1 0,0-1 0,-1 2 0,1-1 0,-1 1 0,-1 0 0,1 1 0,-1 0 0,-1 0 0,1 1 0,7 13 0,-11-17-15,-1-1 0,0 0 1,0 1-1,0-1 0,0 1 0,0 0 0,-1 0 0,0-1 1,0 1-1,0 0 0,-1 0 0,0 0 0,0 0 1,0 0-1,0 0 0,-1 0 0,0 0 0,0 0 0,0-1 1,-1 1-1,1 0 0,-1-1 0,0 1 0,-1-1 1,1 1-1,-1-1 0,1 0 0,-2 0 0,1 0 0,-5 4 1,-4 2-95,0 0 1,0-1 0,-1 0 0,-1-1-1,1-1 1,-1 0 0,-1 0-1,1-2 1,-1 0 0,-30 6 0,37-11-1093,7-1 892,1 1 145,0 0 0,0 0 0,0 0 0,0 0 0,0-1 0,-1 1-1,1 0 1,0 0 0,0 0 0,0-1 0,0 1 0,0 0 0,0 0-1,0-1 1,0 1 0,0 0 0,0 0 0,0 0 0,0-1 0,0 1-1,0 0 1,0 0 0,1 0 0,-1-1 0,0 1 0,0 0 0,0 0-1,0 0 1,0-1 0,0 1 0,0 0 0,1-1-721,0 1 721,-1 0 0,0 0-1,0 0 1,0 0 0,1 0 0,-1-1 0,10-6-7593</inkml:trace>
  <inkml:trace contextRef="#ctx0" brushRef="#br0" timeOffset="1">718 7 10469,'-5'0'301,"0"0"1,0 1 0,0-1-1,0 1 1,0 1 0,0-1-1,0 1 1,1 0 0,-1 0-1,0 0 1,1 0-1,-1 1 1,1 0 0,-7 6-1,4-2-167,0 0 0,0 1 0,1-1 0,1 1-1,-1 0 1,1 1 0,-5 12 0,0 2-75,2 0 0,0 1 0,2 0 0,1 1 0,-4 33 0,7-31 116,0-1 0,2 1 0,0 0 0,8 46 0,-6-64-353,1 0-1,-1 0 1,1-1 0,1 1-1,0-1 1,0 1 0,8 11-1,-8-15-359,-1-1 0,1 0-1,0 1 1,0-1-1,1-1 1,-1 1 0,1-1-1,0 1 1,0-1 0,0-1-1,0 1 1,1-1 0,6 2-1,12 2-7774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1:03.6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 0 10549,'17'7'563,"-1"1"1,-1 0 0,1 1-1,-1 0 1,-1 1 0,0 1-1,0 0 1,13 16 0,-10-8-292,0 1 0,-2 0 0,-1 1 0,0 1 0,10 24 0,0 10 38,-3 1-1,-2 1 0,22 116 0,-21-60 80,-5 1 0,1 164 0,-17-205-288,-3 1 1,-3-1 0,-4 0 0,-37 133 0,35-168-23,-2 0 1,-2-1-1,-1-1 1,-2 0 0,-2-2-1,-45 59 1,48-72-433,0 0 0,-1-2 0,-2 0 0,0-1 0,-1-1 1,0-2-1,-2 0 0,0-1 0,0-2 0,-41 16 0,27-18-5713,-4-6-4694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09.3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 8644,'3'-3'365,"1"0"0,0 0 0,0 1 0,0-1 0,1 1 0,-1 0 0,1 0 0,-1 0 0,1 0 0,-1 1 0,1 0 0,0 0 0,0 0 0,0 1 0,9-1 0,-11 2-333,0 0 0,1 0 0,-1 0 0,0 0-1,0 0 1,0 1 0,0 0 0,0-1 0,0 1 0,0 0 0,-1 0 0,1 0 0,-1 1 0,1-1-1,-1 1 1,0-1 0,0 1 0,0 0 0,0 0 0,0 0 0,-1 0 0,1 0 0,1 5 0,-1 2-10,0-1 0,0 1 0,-1 0 0,0 0 0,-1-1 0,0 1 1,0 0-1,-1 0 0,-1-1 0,1 1 0,-1-1 0,-1 1 0,0-1 0,0 0 0,-1 0 1,0 0-1,-1 0 0,0-1 0,0 1 0,-1-1 0,0-1 0,0 1 0,-14 11 1,63-96 537,-8 21-519,52-73 1028,-90 170-912,-12 17-199,10-42 88,1 0 0,0 1 0,1-1 0,0 1 1,1 21-1,2-33-90,0 0 0,1-1 1,0 1-1,0-1 1,0 1-1,0-1 1,1 1-1,0-1 1,0 0-1,0 0 0,0 0 1,1 0-1,-1 0 1,1 0-1,0-1 1,0 1-1,0-1 0,1 0 1,-1 0-1,1 0 1,0-1-1,0 1 1,8 3-1,36 13-2270,3-11-3907,-13-7-2025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09.7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193 1 9300,'-4'5'1123,"0"-1"0,-1 0-1,0 1 1,0-1 0,-9 5-1,10-7-1055,-1 1-1,1 0 1,0 0-1,0 0 1,1 1-1,-1-1 1,1 1-1,-1 0 1,-4 7-1,9-13-92,1 0-1,-1 0 1,1 0-1,-1 0 1,1 0-1,0 0 1,0 0-1,0 0 1,0 1-1,0-1 1,0 1 0,0 0-1,1 0 1,-1 0-1,0 0 1,1 0-1,-1 0 1,0 0-1,1 1 1,-1-1-1,1 1 1,0 0-1,-1 0 1,1 0 0,-1 0-1,1 0 1,-1 0-1,1 1 1,-1-1-1,1 1 1,-1 0-1,1-1 1,-1 1-1,0 0 1,0 1 0,1-1-1,-1 0 1,0 1-1,0-1 1,0 1-1,0 0 1,0-1-1,-1 1 1,1 0-1,0 0 1,-1 0 0,0 0-1,1 1 1,-1-1-1,0 0 1,0 1-1,0-1 1,0 0-1,-1 1 1,1-1-1,-1 1 1,1-1 0,-1 1-1,0 3 1,-1 7 67,-1 0-1,-1-1 1,0 1 0,-1-1 0,0 0 0,0 0 0,-1 0 0,-1-1 0,0 0 0,-1 0 0,0 0 0,-1-1 0,0 0 0,0 0 0,-1-1-1,-14 12 1,15-15-371,0 0 0,0-1 0,-1 1 0,0-2 0,0 1 0,0-1 0,-17 5 0,10-7-4398,4-3-3697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10.1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0 8884,'-1'0'120,"1"1"-1,0-1 1,0 0 0,0 0-1,-1 1 1,1-1 0,0 0-1,0 1 1,0-1 0,0 0-1,0 1 1,0-1 0,0 0-1,0 1 1,0-1-1,0 0 1,0 1 0,0-1-1,0 0 1,0 1 0,0-1-1,0 0 1,0 1 0,0-1-1,0 0 1,0 0 0,1 1-1,-1-1 1,0 0 0,0 1-1,0-1 1,0 0 0,1 0-1,-1 1 1,0-1-1,0 0 1,1 1 0,16 11 1092,18 3-627,-10-8-225,1-2 0,0-1 0,52 1-1,16 2-202,-93-7-156,-1 0 0,0 0 1,0 0-1,0 0 1,0 0-1,0 0 0,1 0 1,-1 0-1,0 0 0,0 0 1,0 0-1,0 1 0,0-1 1,0 0-1,1 0 1,-1 0-1,0 0 0,0 0 1,0 0-1,0 0 0,0 1 1,0-1-1,0 0 0,0 0 1,0 0-1,0 0 1,0 0-1,0 1 0,0-1 1,0 0-1,0 0 0,0 0 1,0 0-1,0 1 0,0-1 1,0 0-1,0 0 0,0 0 1,0 0-1,0 0 1,0 1-1,0-1 0,0 0 1,0 0-1,0 0 0,0 0 1,0 0-1,0 0 0,0 1 1,-1-1-1,-9 14 61,-28 25 55,3-4 19,30-29-113,0 0 0,0 1 1,1 0-1,0 0 0,0 0 0,1 0 1,0 1-1,0-1 0,1 1 0,0 0 1,0 0-1,1 0 0,-1 15 0,2-19-29,0-1-1,1 1 0,-1 0 1,1-1-1,0 1 0,0 0 1,1-1-1,-1 1 0,0-1 1,1 0-1,0 1 0,0-1 1,0 0-1,0 0 0,1 0 1,-1 0-1,1-1 0,0 1 1,-1-1-1,1 1 0,0-1 1,1 0-1,-1 0 0,0-1 1,0 1-1,1 0 0,-1-1 1,1 0-1,0 0 0,-1 0 1,6 0-1,9 2-638,-1 0 1,0-2-1,32-1 0,19-6-6244,-28 1-947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10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0 9668,'8'7'592,"-1"-1"-1,0 1 1,0 0-1,0 1 1,-1 0-1,0 0 0,-1 0 1,1 0-1,-2 1 1,5 9-1,-7-10-508,0-1 1,0 1-1,-1 0 0,0 0 0,-1 0 0,0 0 0,0-1 1,0 1-1,-1 0 0,-1 0 0,1 0 0,-1-1 0,-3 10 1,-20 50 189,-3 0 1,-42 72-1,25-53-645,2-14-1349,7-31-5800,20-28-1008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11.3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43 9124,'21'-3'4243,"14"-7"-3423,1 0-702,39 0-13,0 3-1,116 4 1,-127 4-59,-63-2-31,0 1 0,0 0 0,0 0 0,0 0 0,0 0 0,-1 1 0,1-1 0,0 0 0,0 0 0,0 0 0,-1 1 0,1-1 0,0 0 0,0 1 0,-1-1 0,1 0 0,0 1 0,0-1 1,-1 1-1,1 0 0,-1-1 0,1 1 0,0-1 0,-1 1 0,1 0 0,-1-1 0,0 1 0,1 0 0,-1 0 0,1-1 0,-1 1 0,0 0 0,0 0 0,1 0 0,-1-1 0,0 1 0,0 0 0,0 0 0,0 0 0,0 0 0,0-1 0,0 1 0,0 0 0,0 0 0,-1 0 0,1 0 0,-19 50 624,8-25-487,2 9-28,2 0 1,1 0-1,1 1 0,1 65 1,19 148 142,-6-140-110,10 90 72,6 135-55,-25-319-163,-1-1 0,0 1 0,-1 0 0,0-1 0,-1 1 0,-1-1 0,0 0 0,-1 0 1,0-1-1,-9 15 0,8-18 2,0-1 1,-1 0 0,0 0 0,-1-1 0,0 1-1,0-2 1,-1 1 0,0-1 0,0-1-1,0 0 1,-1 0 0,0-1 0,-18 7 0,4-3-21,0-2 0,-1 0 0,1-2 0,-2 0 0,1-2 0,0-1 0,-29-1 0,38-2-2073,0 0-1,0-2 1,-30-7-1,26 4-7451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12.4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62 7571,'33'-3'4565,"17"-10"-3329,6 0-863,52 2 51,117 4 1,57-5 103,-279 12-525,0-1-9,-1 1 0,1-1-1,0 1 1,0 0 0,0 0 0,0 0-1,0 0 1,0 0 0,0 1-1,-1-1 1,5 2 0,-6-1 10,0 1 0,0-1 0,0 1 0,0-1 0,-1 1 0,1-1 0,0 1 0,-1 0 0,1-1 0,-1 1 0,0 0 0,1-1 0,-1 1 0,0 0 0,0 0 0,0-1 0,0 1 0,-1 0 0,0 3 0,-1 118 849,26 221 0,49 120-224,10 99-559,-74-461-23,-5 0 0,-5 1 0,-20 158 0,10-205 29,-2 0 1,-3-2-1,-2 1 1,-3-2 0,-1-1-1,-3 0 1,-3-2-1,-1-1 1,-66 81-1,86-118-26,-1-1-1,0 0 0,-1-1 1,0-1-1,-1 1 0,1-2 1,-2 0-1,1 0 0,-1-1 0,0-1 1,-18 7-1,21-10-242,0 0 0,-1-1 0,1-1 1,-1 1-1,1-1 0,-21-2 0,21 0-757,0 0 0,0-1 0,1 0 0,-1-1 0,0 0 0,1-1 0,-17-8 0,-8-10-9164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16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370 25 6915,'26'-4'2407,"-1"0"0,30-9 0,-40 10-1333,-47 8-558,-1-2 0,-52 0 0,54-3-400,-20-1-129,36 0-4,1 0 0,-1 1 1,0 1-1,0 0 0,1 1 0,-18 5 1,31-6 10,-1 0 1,1 0 0,0 0-1,-1 0 1,1 0-1,0 0 1,0 0 0,-1 0-1,1 0 1,0 1 0,0-1-1,1 1 1,-1-1-1,0 1 1,0-1 0,1 1-1,-1-1 1,1 1 0,-1-1-1,1 1 1,-1 0 0,1-1-1,0 1 1,0 0-1,0 1 1,3 51-16,-2-40 22,1 33 15,-2-1 0,-2 1 0,-2-1 0,-3 0 0,-1 0 0,-2-1 0,-30 82 0,26-86 78,-17 80 0,28-103-70,1-1 0,1 1 0,0 0 0,1 0 1,1 0-1,1-1 0,5 26 0,-6-39-5,1-1-1,-1 1 0,1 0 1,1-1-1,-1 1 1,0-1-1,1 0 1,-1 0-1,1 0 0,0 0 1,0 0-1,0-1 1,1 1-1,-1-1 1,0 0-1,1 0 0,0 0 1,-1 0-1,1-1 1,0 1-1,0-1 0,0 0 1,0 0-1,0-1 1,0 1-1,5-1 1,16 2 100,0-1 0,-1-1 1,29-4-1,-33 2-88,85-10-63,-93 10-214,0-1 0,0 0 0,-1-1 1,1 0-1,-1 0 0,17-11 0,-25 13-346,0 0-1,-1 0 1,1 0-1,-1 0 1,0 0-1,0-1 1,0 1-1,0-1 1,0 1-1,0-1 1,-1 0-1,3-5 1,2-15-8036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17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29 8372,'-6'-11'1969,"6"7"48,6-2-721,6 3-944,7 0-95,3 1-1,7 2 16,8 5 16,0-2-48,3 0-64,-1-5-176,2 5-176,-3 0-2049,-4 3-1889,-6-1-4850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17.5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8836,'12'2'5790,"23"-4"-6186,-26 2 893,9-1-408,20-1-4,1 1 0,-1 2 1,1 1-1,59 12 0,-97-14-77,0 0 0,0 1 0,-1-1 1,1 0-1,0 0 0,0 0 0,-1 0 1,1 1-1,0-1 0,-1 0 0,1 1 1,0-1-1,-1 1 0,1-1 0,0 0 1,-1 1-1,1 0 0,-1-1 0,1 1 1,-1-1-1,1 1 0,-1 0 0,1-1 1,-1 1-1,0 0 0,1-1 0,-1 1 1,0 0-1,1-1 0,-1 1 0,0 1 0,0-1 8,-1 1-1,0 0 1,1-1-1,-1 1 1,0-1-1,1 1 1,-1-1-1,0 0 1,0 1-1,0-1 1,-1 0-1,1 0 1,0 0-1,-2 2 1,-58 38 318,51-35-281,-40 23 50,33-20-63,0 0 0,1 1 1,0 1-1,1 0 0,0 1 0,1 1 0,-18 19 0,31-31-32,1 0 0,-1 0 0,0 0 0,1 0 0,-1 0 0,0 1 0,1-1 0,0 0 0,-1 0 0,1 0 0,-1 0 0,1 1 0,0-1 0,0 0 1,0 0-1,0 1 0,0-1 0,0 0 0,0 0 0,0 0 0,0 1 0,1-1 0,-1 0 0,0 0 0,1 0 0,-1 0 0,1 1 0,0-1 0,-1 0 0,1 0 0,0 0 0,-1 0 0,1 0 0,0 0 0,0-1 0,0 1 0,0 0 0,0 0 0,0-1 1,0 1-1,0 0 0,0-1 0,0 1 0,0-1 0,1 1 0,-1-1 0,0 0 0,0 0 0,2 1 0,9 3 72,1-1 0,0 0 0,20 1 1,-30-3-68,42 3 276,55-1-1,-81-4-1023,0 0 1,-1-1-1,1-1 0,0-1 1,30-10-1,-39 9-4219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17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332 0 8404,'-1'5'7094,"0"8"-3587,-7 78-3066,5-49-293,-2 0-1,-16 65 0,16-87-102,-2 0 0,1 0 1,-2-1-1,-1 0 0,0-1 0,-2 0 0,-15 21 0,23-35-42,0-1 0,0 0 0,0 0 0,0 0 0,-1 0 0,1 0-1,-1-1 1,0 1 0,0-1 0,0 0 0,0 0 0,0-1 0,0 1 0,0-1 0,-1 0-1,1 0 1,-1 0 0,1-1 0,0 1 0,-1-1 0,1 0 0,-1-1 0,1 1 0,-1-1-1,1 0 1,0 0 0,-1 0 0,1 0 0,0-1 0,0 0 0,-7-3 0,5 1-265,1 1 1,0-1-1,-1 0 1,1 0-1,0 0 0,1-1 1,-1 0-1,1 0 1,-6-8-1,7 8-441,0 0-1,1 0 0,0 0 0,-1 0 1,1-1-1,1 1 0,-1-1 1,1 1-1,0-1 0,1 1 0,-1-10 1,4-17-8563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1:31.2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0 807 8020,'8'-24'8428,"5"-43"-7084,3-11-1656,46-124 351,-37 129 19,-3-2 0,18-106 0,-33 100 775,-5 89-812,0 0-1,0-1 1,1 1 0,0 0-1,5 8 1,1 5-38,14 35-58,77 176 146,-84-201-199,2-1 0,0 0 0,2-1 0,1-1 1,28 28-1,-49-56 109,1 1 1,-1-1 0,1 1 0,-1-1 0,1 1 0,-1-1 0,1 1 0,0-1 0,-1 1 0,1-1 0,0 0 0,-1 0 0,1 1 0,0-1 0,-1 0 0,1 0 0,0 0 0,0 1 0,-1-1-1,1 0 1,0 0 0,0 0 0,-1 0 0,1 0 0,0-1 0,0 1 0,-1 0 0,1 0 0,1-1 0,15-20-216,5-49 203,-16 51 10,39-121 292,40-209 0,-63 421 17,3 27-257,47 157 156,-56-208-165,2-1 0,2-1 1,32 52-1,-42-81-23,1-1 1,1 0-1,24 25 0,-31-36-268,0-1 1,0 0-1,0 0 0,1 0 0,0-1 1,10 5-1,-13-7-229,-1 0 1,2 0-1,-1 0 0,0 0 1,0-1-1,0 0 1,0 1-1,0-1 0,0 0 1,1 0-1,-1-1 1,0 1-1,0-1 0,5-1 1,14-10-8310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18.2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20 10165,'1'0'473,"0"0"-1,0 1 1,1-1 0,-1 0 0,0 0 0,0 0 0,0 1 0,0-1-1,0 0 1,0 1 0,0-1 0,0 1 0,0 0 0,0-1 0,0 1-1,2 1 1,-3-2-446,0 1-1,0-1 1,0 0-1,0 1 1,0-1-1,0 0 1,0 1 0,0-1-1,0 0 1,0 1-1,0-1 1,0 0-1,0 1 1,0-1-1,0 0 1,0 1-1,0-1 1,-1 0-1,1 1 1,0-1-1,0 0 1,0 0-1,0 1 1,-1-1 0,1 0-1,0 0 1,0 1-1,-1-1 1,1 0-1,0 0 1,0 1-1,-1-1 1,1 0-1,0 0 1,-1 0-1,1 0 1,0 0-1,-1 1 1,1-1-1,0 0 1,-1 0 0,1 0-1,0 0 1,-1 0-1,1 0 1,0 0-1,-1 0 1,1 0-1,0 0 1,-1 0-1,1-1 1,0 1-1,-1 0 1,1 0-1,-1 0-91,1 0-1,-1 0 0,1 1 0,-1-1 1,0 0-1,1 0 0,-1 0 1,1 0-1,-1 0 0,1 0 0,-1 0 1,1 0-1,-1 0 0,0 0 0,1-1 1,-1 1-1,1 0 0,-1 0 1,1 0-1,-1-1 0,1 1 0,-1 0 1,1-1-1,-1 1 0,1 0 0,0-1 1,-1 1-1,1 0 0,-1-1 1,1 1-1,0-1 0,-1 1 0,1-2 1,0 1-389,0 0 1,0 0-1,0 0 1,0 0-1,0 0 1,0 0-1,1 0 1,-1-1 0,0 1-1,1 0 1,-1 0-1,1 0 1,-1 0-1,1 1 1,-1-1-1,1 0 1,1-1 0,8-9-8797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19.1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502 44 6547,'38'-5'4588,"-28"-3"-2070,-26-3-1511,0 6-954,-1 1 0,-1 0 0,1 1 0,0 1 0,-1 1 0,-24 1 1,0 2 41,-63 12 1,98-13-99,0 0 1,0 1-1,0 0 1,0 0-1,1 1 1,-1 0-1,1 0 1,0 0-1,-1 1 1,-8 7-1,12-8 2,1-1-1,0 0 1,0 1-1,0 0 1,0-1 0,1 1-1,-1 0 1,1 0-1,-1 0 1,1 0 0,0 0-1,0 0 1,1 1 0,-1-1-1,1 0 1,-1 0-1,1 1 1,0-1 0,0 0-1,0 0 1,1 1-1,-1-1 1,1 0 0,0 0-1,1 4 1,11 38-12,-2 0 0,-2 2 0,-2-1 0,-2 1 0,-2 68 1,-13 10 92,-5-1 1,-39 152 0,-11 68 277,50-242-303,-13 133-2,27-207-49,0 0 0,2 0 1,2 0-1,0 0 1,2-1-1,9 33 1,-11-50-9,1-1 1,-1 1 0,2-1 0,-1 0-1,1 0 1,0-1 0,1 1 0,0-1 0,1 0-1,0-1 1,0 0 0,0 0 0,1 0 0,0-1-1,0 0 1,0-1 0,1 1 0,0-2-1,0 1 1,0-1 0,1-1 0,0 0 0,-1 0-1,1-1 1,0 0 0,0 0 0,0-1-1,0-1 1,0 0 0,1 0 0,-1-1 0,0 0-1,11-3 1,36-12-7128,-35 3-1433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19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0 7555,'3'12'8652,"3"33"-6710,3 64-1677,-11-67-10,-2 1 0,-12 50 0,8-59-470,3 0 0,0 1 0,3-1 0,1 43 0,1-75-53,8 40-663,-8-40 473,1-1 0,-1 0-1,1 0 1,-1 1 0,1-1 0,0 0 0,0 0 0,0 0 0,0 0 0,-1 0 0,1 0 0,1 0 0,-1 0 0,0 0 0,0 0 0,0-1 0,2 2 0,8 0-8186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20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54 8548,'9'-6'741,"1"-1"1,-1 1-1,1 0 1,1 1-1,-1 1 0,1-1 1,0 1-1,18-3 1,-27 6-698,1 0 0,-1 1 0,0-1 0,1 1 0,-1 0 0,1 0 0,-1 0 0,1 0 0,-1 0 0,1 0 0,-1 1 0,1-1 1,-1 1-1,0 0 0,1-1 0,-1 1 0,0 0 0,0 0 0,1 1 0,-1-1 0,0 0 0,0 1 0,0 0 0,0-1 0,-1 1 0,1 0 1,0 0-1,-1 0 0,1 0 0,-1 0 0,0 0 0,0 0 0,0 0 0,0 1 0,0-1 0,0 0 0,0 1 0,-1-1 0,1 1 0,-1-1 1,0 0-1,0 1 0,0-1 0,0 1 0,0 3 0,-1 0-27,1 0 0,-1 0 0,0 0 0,-1 0-1,1 0 1,-1 0 0,0-1 0,-1 1 0,1-1 0,-1 1 0,0-1 0,-1 0 0,1 0 0,-1-1-1,0 1 1,0-1 0,0 1 0,-1-1 0,1-1 0,-1 1 0,0-1 0,0 1 0,-1-1 0,1-1 0,0 1-1,-1-1 1,0 0 0,1 0 0,-12 1 0,8 0-43,-1-1 0,1-1 1,-1 0-1,0 0 0,0-1 0,1 0 0,-1 0 1,0-1-1,0-1 0,1 0 0,-1 0 0,1-1 1,0 0-1,-1 0 0,2-1 0,-1 0 0,-16-11 1,24 15-13,0-1 1,0 0-1,0 0 1,0 1-1,0-1 1,0 0-1,0 0 1,0 0-1,0 0 1,0 0-1,0-1 1,1 1 0,-1 0-1,0 0 1,1 0-1,-1-1 1,1 1-1,-1 0 1,1-1-1,0 1 1,0 0-1,-1-1 1,1 1-1,0 0 1,0-1-1,1-1 1,0 1-31,0 0 0,0 0 1,0 0-1,0 1 0,1-1 0,-1 0 0,1 1 0,-1-1 1,1 1-1,-1 0 0,1 0 0,0-1 0,0 1 1,0 0-1,2-1 0,6-2-386,1 0 0,-1 1 0,1 0 0,0 0 0,16-1 0,68 4-5757,-43 2-32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20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583 124 8676,'-2'-6'596,"0"0"-1,-1 0 1,0 0-1,0 1 1,0-1 0,-1 1-1,0 0 1,0 0-1,-7-7 1,3 5-415,1 0 1,-2 0 0,1 1-1,-1 0 1,0 1-1,0 0 1,0 0 0,-20-6-1,28 10-168,-1 1 0,0-1-1,0 1 1,0 0 0,1-1-1,-1 1 1,0 0 0,0 0 0,0 0-1,0 1 1,1-1 0,-1 0-1,0 1 1,0-1 0,0 1 0,1-1-1,-1 1 1,0 0 0,1 0 0,-1 0-1,0 0 1,-2 2 0,2 0-7,0 0 0,0-1 1,0 1-1,0 0 0,1 0 0,-1 0 1,1 0-1,-1 0 0,1 1 1,0-1-1,-1 6 0,1-1-5,0-1 0,1 1 0,-1 0 0,1-1 0,1 1 0,-1-1 0,1 1 0,1-1 0,0 1 0,4 12 0,-1-11-37,1-1 0,0 1 0,0-1 0,1 0 0,14 13 0,-19-19 15,0 0 1,1-1-1,-1 1 1,0 0 0,1-1-1,-1 0 1,1 0-1,-1 0 1,1 0-1,-1 0 1,1 0-1,3 0 1,-5-1 7,1 0-1,-1 0 1,0-1 0,1 1 0,-1 0 0,0-1 0,0 1-1,0 0 1,1-1 0,-1 0 0,0 1 0,0-1 0,0 0-1,0 1 1,0-1 0,0 0 0,0 0 0,0 0 0,0 0-1,0 0 1,-1 0 0,1 0 0,0 0 0,-1 0 0,1-1-1,0-1 1,1-2 31,-1 0 0,0 0-1,0 0 1,0 0 0,-1 1-1,0-1 1,0 0 0,0 0-1,-2-7 1,2 8 73,-1 0 0,1 0 0,-1 0 0,1-1 0,0 1 0,1 0 0,-1 0 0,1 0 1,0 0-1,0-1 0,0 1 0,3-6 0,-3 10-86,-1 0 1,0-1-1,1 1 0,-1 0 1,1 0-1,-1 0 1,0 0-1,1 0 0,-1 0 1,1 0-1,-1 0 0,1 0 1,-1 0-1,0 0 1,1 0-1,-1 0 0,1 0 1,-1 0-1,0 0 0,1 1 1,-1-1-1,1 0 1,-1 0-1,0 0 0,1 1 1,-1-1-1,0 0 0,1 0 1,-1 1-1,0-1 1,0 0-1,1 1 0,-1-1 1,0 0-1,0 1 0,1-1 1,-1 1-1,0-1 1,0 0-1,0 1 0,0-1 1,0 1-1,1-1 1,-1 1-1,10 19 49,-2 20 47,-2 0 1,-1 1-1,-2 0 1,-2 0-1,-5 57 0,3-78-27,-1 1 0,-1-1 0,-1 0 0,0 0 0,-2-1 0,0 1 0,-1-1 0,-10 18 0,13-29-35,0 0 0,-1-1-1,0 0 1,0 0-1,-1 0 1,0-1 0,0 0-1,0 0 1,-1 0-1,0-1 1,0 0 0,0 0-1,-1-1 1,1 0-1,-1 0 1,0-1 0,0 0-1,-1 0 1,1-1-1,0 0 1,-13 1 0,0-2 1,-1 0 0,0-2 0,0 0 0,0-2 0,1 0 0,-26-8 0,34 7-196,0 1-1,1-2 1,-1 0-1,1-1 0,0 0 1,1 0-1,0-1 1,0-1-1,0 0 1,1 0-1,-13-15 1,20 20-210,0-1 0,1 1 0,0-1 0,0 0 0,0 0 0,0 0 1,0 0-1,1 0 0,0 0 0,-2-6 0,6-27-5729,9 9-1759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21.3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299 164 8260,'2'-2'281,"-1"1"-1,0-1 1,0 1 0,1-1 0,-1 1-1,0-1 1,0 0 0,0 0 0,-1 0-1,1 1 1,0-1 0,-1 0 0,1 0-1,-1 0 1,0 0 0,0 0 0,1 0-1,-1 0 1,0 0 0,-1 0-1,1-3 1,-2 0-71,1 1 0,-1-1 0,1 1 0,-1 0 0,-1 0 0,1 0 0,0 0 0,-1 0 0,-4-4 0,0 0-72,-1 0-1,1 1 0,-2 0 1,1 0-1,-1 1 0,0 0 0,-15-7 1,16 10-100,1 0 1,-1 1 0,1 1-1,-1-1 1,0 1-1,1 1 1,-1-1-1,0 1 1,0 0 0,0 1-1,1 0 1,-1 0-1,0 1 1,1 0 0,-1 0-1,1 1 1,-12 5-1,15-5-41,0-1 1,0 0-1,1 1 0,-1 0 0,1 0 0,-1 0 0,1 0 0,0 0 0,0 1 0,0-1 0,1 1 0,-1 0 0,1 0 0,0 0 0,0 0 0,0 0 0,1 1 0,0-1 0,-1 0 0,1 1 0,1-1 1,-1 1-1,1-1 0,0 1 0,0 0 0,0-1 0,0 1 0,1-1 0,0 1 0,0-1 0,2 6 0,0 1 2,2 0 1,0 0-1,0-1 1,0 0-1,2 0 1,-1 0-1,1 0 1,14 14-1,-18-21-19,0 1 0,1-1 0,-1 0 1,1 1-1,0-2 0,0 1 0,0 0 0,0-1 0,0 0 0,1 0 0,-1 0 0,1 0 0,-1-1 0,1 0 0,0 0 0,0 0 1,-1 0-1,1-1 0,0 0 0,0 0 0,-1 0 0,1 0 0,9-3 0,-11 2 4,0 0 0,0-1 1,-1 0-1,1 1 0,-1-1 0,0 0 0,1 0 0,-1 0 0,0 0 1,0-1-1,0 1 0,0 0 0,-1-1 0,1 0 0,-1 1 1,1-1-1,-1 0 0,0 0 0,0 1 0,1-6 0,1-9 34,0 1 1,2-29-1,-1 9 119,-1 7 10,-2 19-29,0 1 0,0 0 0,1 0 0,0 0 0,0 0 0,5-10 1,-5 74 254,-13 47 112,-16 232 303,24-270-739,1-40-291,0 1 0,2-1 1,6 45-1,-4-65 476,4-6-5121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21.7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453 14 9652,'-1'-13'7126,"1"13"-7086,0 0 0,0 0 0,-1 0 1,1 0-1,0 0 0,0 0 0,-1-1 0,1 1 1,0 0-1,-1 0 0,1 0 0,0 0 1,0 0-1,-1 1 0,1-1 0,0 0 1,0 0-1,-1 0 0,1 0 0,0 0 1,0 0-1,-1 0 0,1 0 0,0 1 0,0-1 1,0 0-1,-1 0 0,1 0 0,0 0 1,0 1-1,0-1 0,0 0 0,-1 0 1,1 1-1,0-1 0,0 0 0,0 0 0,0 1 1,0-1-1,0 0 0,0 0 0,0 1 1,0-1-1,0 0 0,0 0 0,0 1 1,0-1-1,0 0 0,0 0 0,0 1 1,0-1-1,0 1 0,-46 190 1045,39-145-1021,-3-1 1,-2 0-1,-1-1 0,-24 50 0,33-86-39,-1-1-1,0-1 1,0 1-1,-1-1 1,0 1-1,0-2 1,-1 1-1,1-1 1,-1 0 0,0 0-1,-1-1 1,1 0-1,-1 0 1,0-1-1,0 0 1,0 0-1,-15 3 1,15-4-71,0-1 0,0 0 0,0 0 0,0 0 0,0-1 0,-1 0 0,1-1 0,0 0 0,0 0 0,0 0 0,0-1 0,1-1 0,-1 1 0,0-1 0,1 0 0,-1-1 0,1 0 0,-13-9 0,18 11-38,0 0 1,0 0 0,0-1-1,1 1 1,-1 0 0,0-1-1,1 1 1,-1-1 0,1 0-1,0 1 1,0-1 0,0 0-1,0 0 1,1 0 0,-1 0-1,1 1 1,0-1 0,-1 0-1,2-6 1,9-32-7246,4 9-3543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22.1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8532,'1'1'8236,"-2"15"-6219,-5 21-1985,14-52-2656,5-8-4594,-7 7-1741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22.5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45 8612,'22'-31'5169,"-12"18"-2145,-18 42-2162,-42 88-25,39-98-736,1 0 1,2 0 0,0 1 0,1 0-1,0 1 1,2-1 0,1 1-1,0 0 1,0 39 0,5-41-42,2-1 0,0 1 0,1 0 0,1-1 0,0 0 0,1 0 0,2 0 0,0-1 1,12 21-1,-11-25-359,0 1 1,1-1-1,0-1 1,21 19-1,-22-23-783,0-1 0,1 0 0,0 0 1,0-1-1,0 0 0,21 7 0,-2-4-9958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22.9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8260,'102'-6'5545,"-74"3"-5319,-1 1-1,1 1 1,-1 2 0,1 0-1,38 8 1,-66-9-216,0 0 0,0 0 0,0 0 0,0 0 0,1 0 0,-1 1 0,0-1 0,0 0 0,0 0 0,0 0 1,0 0-1,0 0 0,0 1 0,0-1 0,0 0 0,0 0 0,0 0 0,0 0 0,0 1 0,0-1 0,0 0 0,0 0 0,0 0 0,0 1 0,0-1 0,0 0 0,0 0 0,0 0 0,0 0 0,0 1 1,0-1-1,0 0 0,0 0 0,0 0 0,0 0 0,0 0 0,0 1 0,-1-1 0,1 0 0,0 0 0,0 0 0,0 0 0,0 0 0,0 0 0,-1 1 0,1-1 0,0 0 0,0 0 0,0 0 1,0 0-1,0 0 0,-1 0 0,-15 14 250,-20 10 22,35-23-263,-14 8 107,-13 9 256,-40 33-1,61-45-310,1-1-1,0 1 1,0 0 0,1 1 0,0-1 0,0 1 0,0 0 0,1 1 0,0-1-1,1 1 1,-5 13 0,7-20-53,1 1 1,0 0-1,-1 0 0,1-1 0,0 1 1,0 0-1,0 0 0,0-1 0,1 1 1,-1 0-1,0 0 0,1-1 0,-1 1 1,1 0-1,-1-1 0,1 1 0,0 0 0,0-1 1,0 1-1,0-1 0,0 1 0,1 1 1,1-1 7,0 1 1,1-1 0,-1 1-1,0-1 1,1 0 0,0 0-1,-1-1 1,1 1 0,6 1-1,6 1 13,0-1 0,1 0-1,27 0 1,-22-2-365,0-2 1,0-1 0,0-1-1,29-7 1,-6-1-3024,0-3-3497,-27 9-149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13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857 15 8340,'-12'-3'5162,"-13"1"-4335,-386 17 529,78 0-778,319-14-550,5-1-63,1 0 1,-1 0 0,0-1 0,-15-3-1,24 4-2,0 0 0,0 0 0,0 0 0,0 0 0,0 0 0,-1 0-1,1 0 1,0 0 0,0 0 0,0 0 0,0 0 0,0-1 0,0 1-1,0 0 1,-1 0 0,1 0 0,0 0 0,0 0 0,0 0 0,0 0-1,0 0 1,0 0 0,0 0 0,0-1 0,0 1 0,0 0 0,0 0-1,0 0 1,0 0 0,0 0 0,-1 0 0,1-1 0,0 1 0,0 0-1,0 0 1,0 0 0,0 0 0,0 0 0,0 0 0,0-1 0,1 1-1,-1 0 1,0 0 0,0 0 0,0 0 0,0 0 0,0 0 0,0 0 0,0-1-1,0 1 1,0 0 0,0 0 0,0 0 0,0 0 0,0 0 0,1 0-1,-1 0 1,0 0 0,0 0 0,0 0 0,0-1 0,13-6-1963,17-6-3027,4 3-1747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1:31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1 297 8548,'20'-3'6573,"17"-2"-6286,43-13 0,-43 6-193,4 0-40,-1-2 1,-1-2 0,39-21-1,-74 34-34,0 1-1,0-1 0,0-1 0,-1 1 0,1 0 0,-1-1 1,0 0-1,0 0 0,0 0 0,-1 0 0,1 0 0,-1-1 1,0 1-1,0-1 0,-1 1 0,1-1 0,-1 0 0,0 0 1,0 0-1,-1 1 0,1-1 0,-1-6 0,0 8 6,0-1-1,-1 1 1,1-1 0,-1 1-1,0-1 1,0 1-1,0 0 1,0 0-1,0-1 1,-1 1 0,0 0-1,1 0 1,-1 0-1,0 1 1,-1-1-1,1 0 1,0 1 0,-1-1-1,1 1 1,-1 0-1,0 0 1,0 0-1,0 0 1,0 0 0,0 1-1,0-1 1,0 1-1,-1 0 1,1 0-1,0 0 1,-7 0 0,5 1-21,-1 0 0,1 0 0,0 1 0,0 0-1,0 0 1,0 0 0,0 1 0,0 0 0,0 0 0,0 0 0,1 0 0,-1 1 0,1 0 0,0 0 0,-1 0 0,1 0 0,1 1 0,-5 3 0,-5 7 10,0 0 0,1 1 0,-16 24-1,19-26-8,2 1 0,-1 0 0,2 0 0,0 0 0,1 1 0,0-1 0,1 1 0,1 0 0,0 1 0,1-1-1,0 31 1,2-37-37,1 0 0,1 1-1,-1-1 1,1 0-1,1-1 1,0 1 0,0 0-1,1-1 1,0 0-1,0 0 1,1 0 0,0 0-1,0 0 1,1-1-1,0 0 1,0-1 0,1 1-1,0-1 1,0 0-1,0-1 1,13 7 0,-4-3-192,2-1 0,-1-1 0,1 0 0,-1-1 0,2-2 0,-1 1 0,0-2 0,1-1 0,0 0 0,0-1 0,29-3 0,-6-2-1495,-1-2 0,1-1 0,-2-3 0,46-16 0,-20 2-3694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23.2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320 1 9861,'1'19'7148,"2"111"-5020,-5-101-1937,-1 1 0,-2-1 1,0 0-1,-3 0 1,-18 50-1,22-68-147,-1-1 0,0 0 0,-1 0 0,0 0 0,0-1 0,-1 0 0,0 0 0,-1-1 0,0 0 0,0 0 0,-1-1 0,1 0 0,-2 0 0,1-1 1,-1 0-1,0-1 0,0 0 0,-15 5 0,21-9-131,0 0 1,1 0-1,-1 0 0,0-1 1,0 1-1,0-1 1,1 0-1,-1 0 0,0 0 1,0-1-1,0 1 1,1-1-1,-1 0 0,0 0 1,1 0-1,-1-1 1,1 1-1,-1-1 1,1 0-1,0 0 0,-1 0 1,1 0-1,0-1 1,-2-2-1,2 2-591,1 0 1,0 0-1,0 0 0,0-1 0,0 1 1,0-1-1,1 1 0,0-1 0,0 1 1,0-1-1,0 0 0,0 0 0,1 1 1,-1-1-1,1-7 0,2-17-7419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23.6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18 10869,'-2'-6'2529,"-1"3"48,2-1-1440,-1 1-721,2 1-48,2 2-512,-1 2-208,4 1 144,-1 0-2401,2 3-2081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24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286 1 10133,'20'52'5335,"-11"-14"-4382,6 56-1,-9-38-386,-3 1 0,-6 102 0,-1-123-498,-1 0 0,-1-1 0,-2 0-1,-2 0 1,-21 51 0,26-75-51,0-1 0,-1 0 0,0 0 0,-1-1-1,0 0 1,0 0 0,-1 0 0,0-1 0,0 0-1,-1-1 1,-11 8 0,-44 18-1934,-10-11-5759,37-15-2395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25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94 8260,'56'-20'4211,"38"4"-4657,-61 11 763,424-47 590,-450 51-195,-5 2 343,-8 20-781,-5 328 523,49 411 86,-33-711-859,18 258 206,-23-273-178,-2 0 0,-1 1 0,-1-1 1,-2-1-1,-2 1 0,-21 59 0,23-79-25,-2-1 0,1 1 0,-2-2 0,0 1 0,0-1 0,-1 0-1,-1-1 1,0 0 0,0-1 0,-1 0 0,0-1 0,-1 0 0,0-1 0,0 0-1,-26 9 1,13-6-107,-1-2 0,0-1 0,-1-1 0,0-1 0,0-2 0,0-1 0,-50 0 0,33-9-1690,18-8-4952,14 1-2149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26.0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436 32 7972,'24'6'4366,"-21"-5"-1577,-13-2-1532,3 0-1410,-214-7 803,8 1-1406,201 4-178,16 0-1191,20-4-3026,-19 6 3983,21-6-5563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26.3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 8180,'1'-1'336,"0"0"0,0 0 0,-1-1 1,1 1-1,0 0 0,0 0 0,0 0 0,0 0 1,1 0-1,-1 0 0,0 1 0,0-1 0,0 0 1,1 0-1,-1 1 0,0-1 0,1 1 0,-1-1 1,1 1-1,-1 0 0,3-1 0,-2 4-187,-1-1 0,-1 0 0,1 1 0,0-1 0,0 1 0,-1-1 0,0 1-1,1-1 1,-1 1 0,0-1 0,-1 4 0,2 6-371,1 109 719,3 43-670,-3-145-748,1 0 0,2 0 1,9 28-1,-1-20-4145,7-4-3634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26.7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235 46 7603,'-3'-4'349,"0"1"-1,1-1 1,-1 1-1,0 0 1,-1 0-1,1 0 1,0 0-1,-1 1 1,0-1-1,1 1 1,-1 0-1,0 0 1,0 0-1,-1 1 0,1-1 1,0 1-1,0 0 1,-5 0-1,4 1-205,0 0 0,0 0 0,0 1 0,0-1 0,0 1 1,0 1-1,0-1 0,1 1 0,-1 0 0,0 0 0,1 0 0,0 0 0,-8 6 0,4-2-111,1 0 0,0 0 0,0 1 0,1 0 0,0 0 1,0 0-1,1 1 0,-1 0 0,2 0 0,-1 0 0,1 1 0,1 0 0,-1-1 1,1 1-1,1 0 0,-3 14 0,5-12-4,1 1 0,-1 0 0,2-1 0,0 1 0,0-1 0,1 1 0,0-1 0,1 0-1,0 0 1,1 0 0,0-1 0,1 0 0,0 0 0,15 18 0,-15-20-17,2 1 0,0-1 0,0 0-1,0 0 1,1-1 0,0 0 0,0-1 0,1 0 0,-1 0-1,1-1 1,1 0 0,-1-1 0,1 0 0,0-1-1,16 3 1,-23-5-21,0 0 0,0-1 0,1 0 0,-1 0 0,0 0 0,0 0-1,0-1 1,1 1 0,-1-1 0,0 0 0,0-1 0,0 1 0,0-1-1,0 1 1,-1-1 0,1 0 0,0-1 0,-1 1 0,0-1 0,1 1 0,-1-1-1,0 0 1,4-6 0,-3 3 4,-1 0-1,0-1 1,0 1-1,0-1 1,-1 1-1,0-1 1,0 0 0,-1 0-1,0 0 1,0 0-1,-1 0 1,0 0-1,-1-9 1,0-1-43,1-1 0,1 1 0,0 0 0,2 0 0,7-30 0,-9 41 3,0 1 0,1 0 0,0 0 0,0 0 0,0 0 0,0 1 0,1-1-1,0 1 1,0-1 0,0 1 0,1 0 0,-1 0 0,1 0 0,0 1 0,0-1 0,0 1 0,1 0 0,-1 0 0,1 0 0,0 1 0,0 0 0,9-4 0,-11 6 56,0 0 0,0 0 0,1 0 0,-1 0 0,0 0 0,0 0-1,0 1 1,0 0 0,1-1 0,-1 1 0,0 0 0,0 1 0,-1-1 0,1 0-1,0 1 1,0 0 0,-1 0 0,1 0 0,-1 0 0,1 0 0,-1 0 0,0 0 0,0 1-1,2 3 1,20 32-1294,-10-1-5498,-12-28-1062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27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79 171 6403,'-1'-2'321,"0"1"0,1-1 0,-1 0 0,0 0 0,1 0 0,-1 0 1,1 1-1,-1-1 0,1 0 0,0 0 0,0 0 0,0 0 0,0 0 0,0 0 0,0 0 0,1 0 0,-1 0 0,1 0 1,-1 1-1,3-5 0,15-36 1292,-14 35-1473,-1 1-1,1-1 1,1 1 0,-1 0 0,1 0 0,0 1 0,1-1 0,-1 1-1,1 0 1,0 1 0,0-1 0,1 1 0,6-3 0,-9 5-128,0 1 0,-1 0 0,1 0 0,0 1 0,0-1 0,0 1 1,0-1-1,0 1 0,0 1 0,0-1 0,0 0 0,0 1 0,0 0 0,0 0 0,0 0 1,0 0-1,0 1 0,-1 0 0,1 0 0,-1 0 0,1 0 0,-1 0 0,0 0 1,0 1-1,6 5 0,-3-2-10,1 1-1,-1 0 1,0 0 0,-1 0-1,0 1 1,0-1 0,0 1 0,-1 0-1,0 1 1,-1-1 0,0 1-1,0-1 1,-1 1 0,2 13 0,-3-16 3,-1 0 1,0-1-1,0 1 1,-1 0 0,0 0-1,0-1 1,0 1-1,-1 0 1,1-1 0,-1 1-1,-1-1 1,1 0-1,-1 0 1,0 0 0,0 0-1,0 0 1,-1 0-1,0-1 1,0 0-1,0 0 1,0 0 0,-1 0-1,-7 4 1,-2 2 25,-1-2 0,-1 0 1,1 0-1,-2-2 0,-20 6 1,30-9-23,-1-1 1,0 0-1,0-1 0,0 0 1,0 0-1,0-1 1,0 0-1,0 0 1,0-1-1,0 0 1,0 0-1,0-1 1,-11-4-1,16 5-70,-1-1 1,1 0-1,0 0 1,0 0-1,1 0 0,-1-1 1,0 1-1,1-1 1,-1 1-1,1-1 0,0 0 1,0 0-1,0 0 1,1 0-1,-1-1 0,0 1 1,1 0-1,0-1 1,0 1-1,0-1 0,0 1 1,1-1-1,0 1 1,-1-1-1,1 1 0,0-1 1,1 0-1,-1 1 1,0-1-1,3-6 0,0-1-821,0 1-1,0 0 1,1 0-1,0 0 1,1 0-1,0 1 1,1 0-1,-1 0 1,11-11-1,16-11-5909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27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63 8052,'35'-25'5953,"13"-11"-3182,-47 36-2758,-1 0 0,0 0 0,0-1 0,0 1 0,1 0 0,-1 0 0,0 0 0,0 0 0,0 0 0,1 0 0,-1 0 0,0 0 0,0 0 1,1 0-1,-1 0 0,0 0 0,0 0 0,0 0 0,1 0 0,-1 0 0,0 0 0,0 0 0,0 0 0,1 0 0,-1 0 0,0 1 0,0-1 0,0 0 0,1 0 0,-1 0 1,0 0-1,0 0 0,0 1 0,0-1 0,1 0 0,-1 0 0,0 0 0,0 0 0,0 1 0,0-1 0,0 0 0,0 0 0,0 0 0,0 1 0,1-1 0,-1 0 0,5 19 152,-2 17-111,-14 53 124,6-62-56,-1 49 0,9-87-135,1 1 1,1-1-1,0 1 1,0 0 0,1 1-1,0-1 1,1 1 0,10-11-1,-16 19 13,8-12-23,1 1 0,0 1 1,1 0-1,0 0 1,1 1-1,0 1 1,1 0-1,0 0 0,0 1 1,1 1-1,0 0 1,16-5-1,-29 12 22,0 0-1,0-1 1,0 1-1,0 0 1,0 0-1,0 0 1,0 0-1,0 0 1,0 0-1,1 0 1,-1 0-1,0 0 1,0 0-1,0 0 1,0 1-1,0-1 1,0 1-1,0-1 1,0 0-1,0 1 1,0 0-1,0-1 1,-1 1-1,1-1 1,0 1-1,0 0 1,0 0-1,-1 0 1,1-1-1,0 3 1,1 0-5,-1 0 1,0 0-1,0 0 1,-1 0-1,1 0 1,-1 0 0,0 0-1,1 0 1,-1 1-1,-1 4 1,-1 9-20,-1 0 0,-9 29 0,12-46 25,-6 19-136,4-14 4,-1 1 0,1 0 0,0 0 0,1-1 0,0 1 0,0 1 0,0-1 0,0 0 0,1 0 0,0 0 0,1 0 0,0 6 0,-1-11-95,1 0 0,-1-1 1,1 1-1,-1 0 0,0-1 0,1 1 0,-1-1 0,1 1 1,-1-1-1,1 1 0,-1-1 0,1 0 0,0 1 0,-1-1 0,1 0 1,-1 1-1,1-1 0,0 0 0,-1 0 0,1 1 0,0-1 1,0 0-1,-1 0 0,1 0 0,0 0 0,-1 0 0,1 0 0,0 0 1,-1 0-1,1 0 0,0-1 0,-1 1 0,1 0 0,0 0 1,0-1-1,10-4-7182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27.9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168 148 8740,'2'-7'528,"1"0"0,-1 0 0,-1 0 0,1-1 0,-1 1 0,0 0 0,-1-1 0,0 1 0,0-1 0,0 1 0,-1-1 0,-3-12 0,3 18-463,1 0-1,-1-1 1,0 1 0,-1 0 0,1 0-1,0 0 1,0 0 0,-1 0-1,1 0 1,-1 0 0,0 0-1,0 1 1,0-1 0,1 1 0,-1-1-1,-5-2 1,4 3-58,-1 0 1,1 0-1,0 1 0,-1-1 1,1 1-1,-1-1 0,1 1 1,-1 0-1,1 0 0,-1 1 0,1-1 1,-1 1-1,1 0 0,-1 0 1,-3 1-1,4-1-8,0 0 0,0 0 0,0 0-1,0 0 1,0 0 0,1 0 0,-1 1 0,0 0 0,1-1-1,-1 1 1,1 0 0,0 0 0,-1 1 0,1-1 0,0 0-1,0 1 1,1-1 0,-1 1 0,0 0 0,1-1 0,0 1-1,-1 0 1,1 0 0,0 0 0,0 0 0,1 0 0,-1 0-1,1 0 1,-1 5 0,2-3 3,0 0 1,0 0-1,0 1 0,0-1 0,1 0 0,0 0 1,0 0-1,0-1 0,1 1 0,-1 0 0,1-1 1,0 0-1,1 1 0,-1-1 0,1-1 0,6 7 1,59 36 56,-59-41-47,-1 0-1,1 1 1,-1 0 0,0 0-1,0 1 1,-1 0 0,0 1-1,0 0 1,0 0 0,-1 1-1,-1-1 1,7 11-1,-13-17-4,0 0 0,1 1 0,-1-1 0,0 0-1,0 0 1,0 0 0,0 0 0,-1 1-1,1-1 1,-1 0 0,1 0 0,-1 0 0,0 0-1,1 0 1,-1 0 0,0 0 0,0 0-1,-1 0 1,1-1 0,0 1 0,-1 0 0,1-1-1,-1 1 1,1-1 0,-1 1 0,0-1-1,1 0 1,-1 1 0,0-1 0,-3 1 0,-9 6 44,0 0 1,-27 10-1,37-16-37,-10 3 26,0 0 0,0-1-1,-23 4 1,34-7-240,0-1 0,1 1-1,-1-1 1,0 1 0,0-1 0,0 0-1,1 0 1,-1 0 0,0-1 0,0 1-1,0-1 1,1 1 0,-1-1 0,0 0-1,1 0 1,-1 0 0,1 0 0,-1-1-1,1 1 1,-1-1 0,1 1 0,0-1-1,0 0 1,0 0 0,-4-4 0,2-8-4472,6-1-3006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1:32.0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366 237 4514,'6'-8'596,"-1"-1"1,0 1-1,0-1 1,-1 0-1,0 0 0,0-1 1,-1 1-1,-1-1 1,0 1-1,0-1 0,-1 0 1,0 0-1,0-13 1,-2 19-504,1 0 1,-1 0-1,1 0 1,-1-1-1,0 1 0,-1 1 1,1-1-1,-1 0 1,1 0-1,-1 0 1,0 1-1,-1-1 1,1 1-1,-1 0 1,1-1-1,-1 1 1,0 0-1,0 1 1,0-1-1,-1 0 1,1 1-1,-1 0 1,1 0-1,-1 0 1,0 0-1,0 0 1,1 1-1,-1 0 1,0 0-1,-1 0 1,1 0-1,0 1 1,-8-1-1,0 1-78,0 0-1,0 1 1,1 1 0,-1 0-1,0 0 1,1 1-1,0 1 1,0 0 0,0 0-1,0 1 1,0 0 0,1 1-1,0 1 1,0-1 0,1 1-1,0 1 1,0 0 0,1 0-1,-12 14 1,10-10-3,1 0 0,-1 1 1,2 0-1,0 1 0,1 0 1,0 0-1,1 1 0,0-1 1,1 1-1,1 0 0,1 1 1,0-1-1,1 1 0,-1 18 1,4-22-39,0 0 1,1 0 0,1-1-1,0 1 1,0 0-1,1-1 1,0 0 0,1 0-1,1 0 1,-1-1 0,2 1-1,7 8 1,-12-15 14,1 0-1,0 0 1,0-1 0,1 0-1,-1 1 1,1-1 0,-1-1-1,1 1 1,0 0 0,0-1-1,0 0 1,0 0 0,0 0-1,1 0 1,-1-1 0,1 0-1,-1 0 1,1 0 0,-1 0-1,1-1 1,0 1 0,-1-1-1,1 0 1,0-1 0,-1 1-1,1-1 1,-1 0 0,1 0-1,-1-1 1,1 1 0,-1-1-1,0 0 1,8-4 0,-4 0-4,-1 0 0,0 0 0,0 0 0,-1-1 0,0 0 0,0 0 0,0-1 0,-1 1 0,0-1 0,-1 0 0,0-1 0,0 1 0,-1-1 0,0 0 0,4-15 0,1-16 94,-1 1 1,2-51 0,-8 75-26,17-117 1371,-25 167-1246,2 0 1,2 1 0,1 60 0,3-81-237,0-1 0,0 0 0,2 0 0,0 0 0,0 0 0,1-1 0,1 1 0,0-1 0,1 0 0,0-1 0,1 1 0,11 14 0,-14-22-124,0-1-1,0 1 1,1-1 0,0 0-1,-1-1 1,1 1-1,0-1 1,0 0 0,10 4-1,-12-6-366,0 0-1,0 0 1,0 0-1,1-1 0,-1 1 1,0-1-1,0 0 1,0 0-1,0 0 1,1 0-1,-1-1 0,6-1 1,17-9-7752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28.2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69 10645,'3'-12'1561,"-2"-1"1,1 0-1,-2-18 0,-16 189-373,8-96-951,-36 199 446,1-16-373,40-226-478,1 1 1,1 0-1,0 0 1,2 0-1,0 0 1,1 0 0,8 31-1,-10-50 109,1 0-1,-1 1 0,1-1 1,-1 0-1,1 1 0,0-1 1,-1 0-1,1 0 0,0 0 1,0 0-1,0 0 0,0 0 1,0 0-1,0 0 0,0 0 1,2 1-1,-3-2-211,1 0 0,-1 0 0,1 1 0,0-1 0,-1 0 0,1 0 0,0 0 0,-1 0 0,1 0 0,0 0 0,-1-1 0,1 1 0,-1 0-1,1 0 1,0 0 0,-1 0 0,1-1 0,-1 1 0,1 0 0,-1-1 0,1 1 0,0 0 0,-1-1 0,1 0 0,11-12-9891</inkml:trace>
  <inkml:trace contextRef="#ctx0" brushRef="#br0" timeOffset="1">0 380 10757,'3'-4'2225,"2"2"16,5 2-1905,9 2-240,5 1-32,5 3-32,5 0 48,9 3-48,10 0-144,6 0-1248,2 0-913,-2 1-1729,5-6-4098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37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483 37 6531,'-42'1'6951,"-13"2"-3601,-145 10-3764,104-6 1220,84-6-807,6 0-19,-1 0-1,1 0 1,0-1-1,-1 0 0,1 0 1,0-1-1,0 0 1,0 0-1,-1 0 1,-8-3-1,18 1-260,0 0 0,-1 1 0,1 0 0,0 0 0,1 0 0,-1 0 0,0 0 0,5-2 0,39-16-6709,-18 6-472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38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586 96 5795,'23'-10'5563,"-22"5"-2677,-13 2-1747,-55-5-459,-87 2 0,-32-3-507,159 6-237,0-1 0,0-2-1,1 0 1,-47-20-1,62 19-503,16 4-1539,24 3-3500,-27 0 5173,34 2-7428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38.8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427 14 7828,'130'-13'6525,"-272"38"-4164,-87-7-2237,52-7 32,177-11-157,-1 0 0,1 0 0,0 0 0,-1 0-1,1 0 1,0 0 0,-1 0 0,1 0 0,0 0-1,-1 0 1,1 0 0,0 0 0,0 1 0,-1-1-1,1 0 1,0 0 0,-1 0 0,1 0-1,0 0 1,0 1 0,-1-1 0,1 0 0,0 0-1,0 1 1,0-1 0,-1 0 0,1 0 0,0 1-1,0-1 1,0 0 0,0 0 0,0 1-1,0-1 1,-1 0 0,1 1 0,0-1 0,0 0-1,0 1 1,0-1 0,0 0 0,0 1 0,0-1-1,0 1 1,11 16-39,32 24 5,-30-30 41,-4-2-4,0 1 0,0 0 1,-1 0-1,0 1 0,-1 0 1,0 1-1,-1-1 0,-1 1 0,1 0 1,-2 1-1,0-1 0,0 1 1,-1 0-1,1 15 0,-2-4 23,-1 1-1,-2-1 0,-1 0 1,0 0-1,-2 0 1,-12 43-1,-14 21 96,20-64-58,1 1 0,1 0 0,-8 49 0,17-72-56,-1 0-1,0 0 1,0 1-1,1-1 0,-1 0 1,1 0-1,0 0 1,-1 1-1,1-1 0,0 0 1,0 0-1,1 0 1,-1-1-1,0 1 1,1 0-1,-1 0 0,1-1 1,-1 1-1,1-1 1,0 1-1,-1-1 0,1 0 1,0 1-1,0-1 1,0 0-1,0 0 1,0-1-1,1 1 0,-1 0 1,0-1-1,0 1 1,0-1-1,5 0 0,8 3 35,1-1-1,0-1 0,22-1 1,9-2-266,0-2 0,0-3 0,-1-1 0,0-2 0,79-30 1,-123 40-35,0-1 1,1 0 0,-1 0 0,0-1-1,0 1 1,0 0 0,0-1 0,0 1 0,0-1-1,2-2 1,-4 4-12,1-1-1,-1 0 1,0 0-1,1 1 1,-1-1-1,0 0 1,0 0 0,1 1-1,-1-1 1,0 0-1,0 0 1,0 1-1,0-1 1,0 0-1,0 0 1,0 0-1,0 0 1,0 1 0,0-1-1,0 0 1,-1 0-1,0-1 1,-7-11-7050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39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51 9700,'-11'-8'2177,"10"2"48,7 2-1440,6-3-337,12 4-128,8 3-96,12-1-32,1-1 0,8 1 1,5-1-209,4-1-209,1 2-2128,-6-5-2001,-10 0-5138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39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11 8948,'-19'4'6192,"35"-5"-4426,37-6-1800,-33 4 72,1 1 1,0 1-1,33 2 1,-48-1-35,0 0 0,0 1 0,0 0 0,0 1 1,0-1-1,0 1 0,0 0 0,0 0 0,-1 1 0,1 0 0,-1 0 0,0 0 0,0 1 1,0 0-1,0 0 0,7 7 0,-11-9-1,0-1 0,0 0 0,0 1 0,0-1 0,0 1 0,-1-1 0,1 1 0,-1-1 0,1 1 0,-1-1-1,1 1 1,-1 0 0,0-1 0,0 1 0,0 0 0,0-1 0,0 1 0,0 0 0,0-1 0,0 1 0,-1 0 0,0 1 0,0 0 7,-1 1 0,0-1 0,0 0 0,0 0 0,0 0 0,0 0 0,-1 0 0,1-1 0,-6 5 0,-5 3 48,-1-1 0,0 0 0,-22 10 0,32-18-45,-35 17 108,26-13-65,-1 0-1,1 1 1,1 1 0,-1 0-1,1 1 1,0 0 0,1 1-1,-14 13 1,24-21-53,0 0 0,0 0 0,0 0 1,1 1-1,-1-1 0,0 0 0,1 0 0,-1 0 0,0 0 1,1 1-1,0-1 0,-1 0 0,1 0 0,0 1 0,0-1 0,-1 0 1,1 1-1,0-1 0,0 0 0,1 1 0,-1-1 0,0 0 1,0 1-1,1-1 0,-1 0 0,0 1 0,1-1 0,0 1 1,1 1 2,0 0-1,1-1 1,-1 1 0,1-1 0,-1 0 0,1 0 0,0 0 0,-1 0 0,1 0 0,6 2 0,7 3 20,-1-1 0,1-1 0,26 4 0,-19-4-75,0-1 0,0-1 0,0-2 0,0 0 0,1-1 0,-1-2 0,0 0 0,0-2 0,30-7 0,-51 10-140,0 0 0,0 0 0,0 0 0,0 0 0,0 0 0,-1 0 0,1 0 0,0 0 0,-1-1 0,1 1 1,-1-1-1,1 1 0,0-3 0,7-5-7243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40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387 0 9684,'3'21'6699,"1"43"-4962,1 19-1513,1-30 94,7 95 279,-12-133-541,-2-1 0,0 1-1,0 0 1,-1-1 0,-1 1 0,-1-1-1,-8 23 1,7-28-18,-1 0-1,0 0 1,0-1 0,-1 0-1,0 0 1,0-1 0,-1 0-1,0 0 1,0 0-1,-1-1 1,0-1 0,0 1-1,0-1 1,-14 4 0,11-3-43,0-2 0,0 1 1,-1-2-1,0 1 1,1-2-1,-1 0 1,0 0-1,-1-2 0,1 1 1,0-2-1,-14-1 1,21 1-155,1-1 0,-1 1 0,0-1 0,1 0 0,0-1 0,-1 1 0,1-1 0,0 0 0,0 0 0,1-1 0,-1 1 0,-7-9 0,9 9-565,1-1 1,-1 1-1,1-1 1,-1 0-1,1 0 1,0 0-1,1 0 1,-1 0-1,1 0 1,0 0-1,-1-5 1,0-21-8727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40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61 9620,'19'-19'7342,"-19"19"-7316,0 0 0,1-1 0,-1 1 0,0 0 0,1 0 0,-1-1 0,0 1 0,1 0 0,-1 0-1,1 0 1,-1 0 0,0-1 0,1 1 0,-1 0 0,0 0 0,1 0 0,-1 0 0,1 0 0,-1 0 0,1 0 0,-1 0 0,0 0 0,1 0 0,-1 0 0,1 0 0,-1 0 0,0 1 0,1-1 0,-1 0 0,0 0 0,1 0 0,-1 1 0,0-1 0,1 0 0,-1 0 0,0 1 0,1-1 0,-1 0 0,0 0 0,1 1 0,-1-1-1,0 0 1,0 1 0,0-1 0,1 1 0,-1-1 0,0 0 0,0 1 0,0-1 0,0 0 0,0 1 0,0-1 0,0 1 0,0-1 0,0 1 0,0-1 0,0 0 0,0 1 0,0-1 0,0 1 0,0-1 0,0 1 0,-1 0-14,1-1 1,-1 1-1,0 0 1,0-1-1,1 1 0,-1-1 1,0 1-1,0-1 1,0 1-1,0-1 0,1 1 1,-1-1-1,0 0 1,0 1-1,0-1 1,0 0-1,0 0 0,0 0 1,0 0-1,0 0 1,0 0-1,0 0 0,0 0 1,0 0-1,0 0 1,0-1-1,0 1 1,-1-1-1,2 1-93,-1 0 1,0 0-1,1 0 0,-1 0 0,0 0 1,1 0-1,-1 0 0,0 0 1,1-1-1,-1 1 0,0 0 1,1 0-1,-1-1 0,1 1 0,-1 0 1,0-1-1,1 1 0,-1-1 1,1 1-1,-1-1 0,1 1 0,0-1 1,-1 1-1,1-1 0,-1 0 1,1 1-1,0-1 0,-1 1 1,1-1-1,0 0 0,0 1 0,0-1 1,0 0-1,-1 1 0,1-1 1,0 0-1,0 1 0,0-1 1,0 0-1,0 0 0,1 1 0,-1-1 1,0 0-1,0 1 0,0-1 1,0 0-1,1 0 0,19-23-7490,-6 13 74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10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10821,'21'-6'4880,"23"7"-5106,-27-1 444,56 3-201,0 3 1,98 20 0,-172-25-18,1-1 0,0 0 0,0 0 0,0 0 1,0 0-1,0 0 0,0 0 0,0 1 0,0-1 0,0 0 1,0 0-1,0 0 0,0 0 0,0 0 0,0 0 0,0 1 0,0-1 1,0 0-1,0 0 0,0 0 0,0 0 0,0 0 0,0 1 1,0-1-1,0 0 0,0 0 0,0 0 0,0 0 0,0 0 0,0 0 1,1 0-1,-1 1 0,0-1 0,0 0 0,0 0 0,0 0 1,0 0-1,0 0 0,0 0 0,1 0 0,-1 0 0,0 0 0,0 0 1,0 0-1,0 1 0,0-1 0,0 0 0,1 0 0,-1 0 1,0 0-1,-23 6 19,-34 2 23,-121-8 537,191 0-649,0 0 0,0-1-1,23-5 1,14-9-3984,-10-4-7989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10.8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11 8420,'0'0'88,"0"0"1,0-1-1,0 1 1,0 0-1,0-1 1,0 1-1,0 0 1,0-1-1,0 1 1,0 0-1,0 0 0,1-1 1,-1 1-1,0 0 1,0-1-1,0 1 1,0 0-1,0-1 1,1 1-1,-1 0 1,0 0-1,0-1 1,1 1-1,-1 0 1,0 0-1,0 0 0,1-1 1,-1 1-1,0 0 1,1 0-1,-1 0 1,0 0-1,1 0 1,-1 0-1,0 0 1,0-1-1,1 1 1,-1 0-1,0 0 0,1 0 1,-1 0-1,0 0 1,1 0-1,-1 1 1,0-1-1,1 0 1,-1 0-1,1 0 1,19-2-6,263 23 1678,-226-15-1537,-30 0 99,-24-2 99,-17 2-124,-51 3-31,0-2 0,-1-4-1,1-2 1,-83-9 0,208 10-284,0-2-1,0-3 1,0-2 0,-1-3-1,101-27 1,-189 35-297,-29 6 44,45-3 69,-142 27-1160,57 1-6135,66-18 58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1:32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38 10197,'-7'75'5572,"-3"37"-4437,-12 135-1405,28-286 352,1-1-1,3 1 0,21-57 0,-23 73-87,2 0-1,0 1 1,2 0-1,0 1 1,1 0 0,1 1-1,1 1 1,28-29-1,-38 44 2,0 0 0,0 0 0,0 1 0,0-1 0,0 1 0,1 1 0,-1-1 0,1 1 0,0 0 0,-1 0 0,1 0 0,0 1 0,0 0 0,1 0 0,-1 1 0,0-1 0,0 1 0,6 1 0,-8 0 10,1 0 0,-2 0-1,1 1 1,0-1 0,0 1 0,0 0 0,-1 0-1,1 0 1,-1 0 0,1 1 0,-1 0 0,0-1 0,0 1-1,0 0 1,-1 0 0,1 1 0,-1-1 0,1 1 0,-1-1-1,0 1 1,-1-1 0,1 1 0,0 0 0,-1 0 0,0 0-1,0 0 1,0 7 0,2 12 128,-1 1-1,-2 0 1,0 0-1,-6 35 1,4-42-106,-1 1-1,2-1 1,0 1-1,2 0 1,-1-1-1,2 1 1,1-1-1,0 1 1,9 28 0,-10-42-109,0 0 0,0 0 0,0 0 0,1 0 0,0-1 0,0 1 0,0 0 0,0-1 0,0 0 0,0 0 0,1 0 0,0 0 0,0-1 0,-1 1 0,1-1 0,1 0 0,5 3 0,-3-4-636,-1 1 0,1-1 0,0 0 1,0 0-1,0 0 0,-1-1 0,1 0 0,0-1 0,0 0 0,13-3 0,25-8-7763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41.9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462 45 8244,'-14'-5'1063,"1"0"0,-1 2 1,-17-3-1,-83-2-1100,42 4 260,19-2-137,24 2 139,0 2 0,-48 1-1,76 1-216,0 1 0,0-1 0,0 1-1,1-1 1,-1 1 0,0-1-1,0 1 1,0 0 0,0-1-1,1 1 1,-1 0 0,0 0-1,1 0 1,-1-1 0,0 1 0,1 0-1,-1 0 1,1 0 0,0 0-1,-1 0 1,1 0 0,0 0-1,-1 0 1,1 0 0,0 0 0,0 0-1,0 0 1,0 1 0,0-1-1,0 0 1,1 2 0,4 43 3,-4-37 9,99 663 1498,-69-475-1129,5 205-1,-34-280-342,-4-1 0,-36 237 0,29-313-9,-3 16 3,1 1 0,4 0 1,2 1-1,4 67 0,3-113-34,-1 0-1,2 0 1,0 0-1,1-1 1,1 1 0,1-1-1,0 0 1,1 0-1,0-1 1,1 0-1,1 0 1,1-1 0,0 0-1,1 0 1,0-1-1,1-1 1,0 0-1,1-1 1,26 18 0,-21-17-59,1-2 1,0-1 0,0 0 0,1-1-1,0-1 1,0-1 0,1-1 0,-1 0 0,1-2-1,0 0 1,1-2 0,-1 0 0,29-3 0,-20-8-7165,-19 7-1323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43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407 1 6819,'65'5'4240,"-53"-2"-1871,-44-3-1476,-29-2-591,0 3-1,0 2 1,0 2-1,-101 24 1,160-29-303,0 0 0,0 1-1,0-1 1,0 1 0,0 0 0,0-1 0,0 1 0,0 0 0,0 0 0,0 0 0,1 0 0,-1 1 0,0-1 0,1 0 0,-1 1 0,1-1 0,-1 1 0,1-1 0,0 1 0,0 0 0,0 0 0,0-1 0,0 1 0,0 0 0,0 0 0,0 0 0,1 0 0,-1 0 0,1 0 0,0 0 0,-1 0 0,1 0 0,0 3-1,2 5-8,0-1 0,0 0 0,1 1-1,0-1 1,1 0 0,6 10-1,9 27 41,-16-33-14,0-1 1,-1 1-1,0 0 0,-1 0 0,-1 0 0,0 0 0,-3 22 0,-3 0 112,-16 50-1,-3 9 164,25-91-277,-1-1-1,1 0 1,-1 1-1,1-1 0,0 1 1,0-1-1,0 0 1,0 1-1,1-1 1,-1 0-1,1 1 1,-1-1-1,1 0 0,0 1 1,0-1-1,0 0 1,0 0-1,0 0 1,0 0-1,1 0 1,-1 0-1,3 2 0,-1-1 11,1 0 0,-1-1 0,1 0 0,0 0 0,0 0 0,0 0-1,0 0 1,0-1 0,0 0 0,1 0 0,5 1 0,13 0 51,0-1 0,0-1 1,40-6-1,-52 5-78,45-3 21,-35 4-144,-1-1 0,1-1 1,-1-1-1,0-1 0,38-12 1,-57 16 57,0-1 0,0 1 0,0-1 1,0 1-1,0-1 0,0 0 1,0 1-1,-1-1 0,1 0 1,0 1-1,0-1 0,0 0 0,-1 0 1,1 0-1,0 0 0,-1 0 1,1 0-1,-1 0 0,1 0 1,-1 0-1,0 0 0,1-1 0,-1 0-338,0 1 0,0-1 0,0 1 0,-1-1 0,1 1 0,0 0 0,-1-1 0,1 1 0,-1-1 0,1 1 0,-1 0 0,0-1 0,0 1 0,1 0 0,-1 0 0,-2-3 0,-14-13-7702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44.1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 7780,'3'2'1920,"8"-2"113,5 1-896,9-1-513,6-1-128,7-1 49,3 2-33,5-1-112,-4-1-80,-1-1-80,-6 0-128,-9 1-160,-6-1-112,-11-6-2145,-11-1-1969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44.7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38 7603,'18'-3'6670,"-31"-3"-4217,-31-5-2008,4 5-412,-50-1 0,109 7-3608,5-1-2201,-3-3-2094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45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342 29 8788,'6'-16'3734,"0"3"-131,-2 31-2520,6 37-583,30 94-1,-26-109-439,-3 1 0,-1-1 0,-2 2 0,5 74 0,-13-110-45,0 0 0,-1 0 0,1 0 0,-1 0-1,-1-1 1,1 1 0,-1 0 0,0-1 0,0 1 0,0-1 0,-1 0 0,0 1-1,0-1 1,0-1 0,-1 1 0,1 0 0,-5 3 0,1-2 32,0-1-1,0 1 1,-1-2 0,1 1 0,-1-1 0,0 0-1,0-1 1,0 1 0,-1-2 0,-11 3 0,0-1-66,0-1 0,0-2 0,0 0 0,0-1-1,0 0 1,0-2 0,0-1 0,1 0 0,-27-8 0,36 7-182,0 1 0,0-1 0,1-1 0,-18-10 0,2-11-2282,24 24 1874,0-1 0,-1 1 0,1-1 1,0 0-1,0 1 0,0-1 0,1 0 0,-1 0 0,1 1 0,-1-5 0,3-17-8288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45.4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9 8948,'2'-1'557,"0"-1"1,0 2-1,0-1 0,-1 0 1,1 0-1,0 0 0,0 1 0,0-1 1,0 1-1,0 0 0,0 0 0,4-1 1,-6 2-518,1 0 1,0 0-1,0-1 0,-1 1 1,1 0-1,0 0 1,-1 0-1,1 0 1,-1 0-1,1 0 1,-1 0-1,0 0 0,1 0 1,-1 0-1,0 0 1,0 0-1,0 0 1,0 0-1,1 0 0,-1 0 1,-1 0-1,1 0 1,0 0-1,0 0 1,0 0-1,-1 0 0,1 0 1,-1 2-1,1-2-26,-1 1-1,1-1 1,-1 0-1,0 1 1,0-1-1,1 0 0,-1 0 1,0 1-1,0-1 1,0 0-1,0 0 1,0 0-1,0 0 0,0 0 1,-1-1-1,1 1 1,0 0-1,-1 0 1,1-1-1,0 1 1,-1-1-1,1 1 0,0-1 1,-1 0-1,1 1 1,-1-1-1,1 0 1,-1 0-1,1 0 1,-1 0-1,1 0 0,-1 0 1,1-1-1,-1 1 1,1 0-1,0-1 1,-3 0-1,3 0-127,0 1 0,0 0-1,1 0 1,-1-1 0,0 1 0,0 0 0,0-1-1,1 1 1,-1 0 0,0-1 0,1 1-1,-1-1 1,0 0 0,1 1 0,-1-1 0,1 0-1,-1 1 1,1-1 0,-1 0 0,1 1-1,-1-1 1,1 0 0,0 0 0,-1 0 0,1-1-187,1 1 1,-1 0 0,0 0-1,1 0 1,-1 0 0,1 0-1,0 0 1,-1 0 0,1 0-1,0 0 1,0 0 0,0 0-1,-1 0 1,1 1 0,0-1 0,0 0-1,0 1 1,0-1 0,0 0-1,0 1 1,1-1 0,-1 1-1,0 0 1,2-1 0,17-8-7197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47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321 96 3842,'22'-3'1008,"-14"3"-434,-1-1 0,1 0-1,-1 0 1,1 0-1,-1-1 1,0 0-1,0-1 1,0 0 0,0 0-1,8-5 1,-15 8-519,1 0 0,-1 0 1,0-1-1,0 1 0,1 0 1,-1 0-1,0-1 0,0 1 1,0 0-1,1-1 0,-1 1 1,0 0-1,0-1 0,0 1 1,0 0-1,0-1 0,0 1 1,0 0-1,0-1 0,0 1 1,0 0-1,0-1 0,0 1 0,0 0 1,0-1-1,0 1 0,0 0 1,0-1-1,0 1 0,-1 0 1,1-1-1,0 1 0,0 0 1,0-1-1,-1 1 0,1 0 1,0 0-1,-1-1 0,-15-12 786,-22-4-464,10 9-353,0 2 0,-1 1 0,0 2 1,0 1-1,0 1 0,0 1 1,0 1-1,0 2 0,-40 9 0,67-11-24,-1 0 0,0 0-1,1 0 1,-1 0 0,1 0-1,-1 1 1,1-1-1,0 1 1,-1-1 0,1 1-1,0 0 1,0 0-1,0 0 1,1 0 0,-1 0-1,0 1 1,1-1 0,-1 0-1,1 1 1,0 0-1,0-1 1,0 1 0,0-1-1,0 1 1,1 0-1,-1 0 1,1-1 0,0 1-1,-1 0 1,1 0 0,1 0-1,-1-1 1,1 6-1,2 11 4,0 1-1,2-1 1,12 35-1,-9-29 15,10 31 4,-3 1 0,-2 0 1,-3 0-1,-2 2 0,0 71 1,-15 79 50,3 163 141,5-356-190,1 1-1,0-1 1,1 1-1,1-1 1,1 0-1,0-1 1,1 1-1,0-1 1,2 0-1,-1 0 1,18 22-1,-17-27-5,0 0 0,0-1 0,1-1 0,1 1 0,0-1 0,0-1 0,0 0 0,1 0 0,0-1-1,0 0 1,0-1 0,1-1 0,0 0 0,0 0 0,0-1 0,13 2 0,-18-4-82,0-1 1,0 1 0,-1-1-1,1-1 1,0 1-1,-1-1 1,1 0-1,10-4 1,26-16-6282,-21 5-2474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48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50 9732,'-5'-36'6176,"2"23"-4835,4 20 376,0 8-1614,-1 1 0,-1-1 0,0 0 0,-1 1-1,-6 21 1,0 4 3,2 6-25,1 1 0,2 85-1,5-112-478,0 0 0,2 1-1,8 27 1,-8-36-359,1 0 0,0 0 0,1 0 1,1-1-1,0 0 0,10 12 1,-2-7-4233,0-5-3047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49.2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36 134 8036,'5'-12'774,"-1"0"1,2 0 0,0 0 0,0 1 0,1 0 0,0 0-1,14-15 1,-18 23-733,0 1-1,-1-1 0,1 1 1,0 0-1,0 0 1,0 0-1,0 1 1,0-1-1,1 1 1,-1-1-1,0 1 0,1 0 1,-1 0-1,1 1 1,-1-1-1,1 1 1,0 0-1,-1 0 1,1 0-1,-1 0 0,1 0 1,-1 1-1,1 0 1,-1 0-1,1 0 1,-1 0-1,0 0 1,1 1-1,-1-1 0,0 1 1,0 0-1,4 3 1,-3-2-27,0-1 0,0 1 0,-1-1 1,1 1-1,-1 0 0,0 0 0,0 0 0,0 1 0,-1-1 1,1 1-1,-1 0 0,0-1 0,1 1 0,-2 0 1,1 0-1,0 0 0,-1 1 0,0-1 0,0 0 1,0 1-1,-1-1 0,1 0 0,-1 1 0,0-1 0,0 1 1,-1-1-1,1 0 0,-1 1 0,-1 5 0,0-5 2,-1 0-1,1 0 1,0-1-1,-1 1 1,0 0-1,0-1 1,-1 0-1,1 0 1,-1 0-1,0 0 1,0 0-1,0-1 1,0 0-1,-1 0 1,1 0-1,-1 0 1,0-1-1,0 1 0,0-1 1,0-1-1,0 1 1,-1-1-1,-7 2 1,3-2-33,1 1-1,-1-1 1,0-1 0,0 1 0,0-2 0,1 1-1,-1-2 1,0 1 0,1-1 0,-1 0 0,1-1-1,-1-1 1,-12-5 0,22 9-18,-1-1 0,1 1 0,-1 0 0,1 0 0,-1-1 0,1 1 0,0 0 0,-1 0 0,1-1 0,0 1 0,-1 0 0,1-1 0,0 1 0,-1-1 0,1 1 0,0 0 0,0-1 0,-1 1 0,1-1 0,0 1 0,0-1-1,0 1 1,0-1 0,0 1 0,0-1 0,0 1 0,0 0 0,0-1 0,0 1 0,0-1 0,0 1 0,0-1 0,0 1 0,0-1 0,0 1 0,0-1 0,1 0 0,18-13-1935,28-2-4477,-13 9-56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49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484 145 7988,'1'-2'312,"-1"-1"0,1 1 0,-1-1 0,0 0 1,1 1-1,-2-1 0,1 0 0,0 1 0,0-1 1,-1 0-1,1 1 0,-1-1 0,0 1 1,0-1-1,0 1 0,-2-5 0,0 2-74,-1 0-1,0 0 1,1 0 0,-2 1-1,1-1 1,0 1-1,-7-4 1,1 0-96,-1 1 0,-1 0 1,1 1-1,-1 0 0,0 1 0,-17-5 0,26 9-118,0-1-1,-1 1 1,1 1 0,-1-1-1,1 0 1,-1 1-1,1 0 1,-1 0-1,1 0 1,-1 0-1,1 0 1,-1 1-1,1 0 1,-1 0 0,1 0-1,0 0 1,-1 0-1,1 0 1,0 1-1,0 0 1,-3 2-1,3-1-26,1 0-1,0 0 0,0 0 0,0 0 1,0 1-1,1-1 0,-1 1 0,1-1 1,0 1-1,0-1 0,0 1 0,0 0 1,1-1-1,-1 1 0,1 0 0,0 0 1,0 0-1,1-1 0,1 7 0,-1 0-5,1 1 0,1-1-1,0 0 1,0-1 0,1 1-1,0-1 1,0 1 0,1-1-1,1 0 1,10 13 0,-13-18-13,1 0 0,-1 1 0,1-1 0,1 0 0,-1-1 0,0 1 0,1-1 0,0 0 0,0 0 0,0 0 0,0-1 1,0 0-1,0 0 0,1 0 0,-1 0 0,1-1 0,-1 0 0,1 0 0,-1-1 0,11 1 0,-14-1 15,0 0 0,0-1-1,0 1 1,0 0-1,0 0 1,0-1-1,-1 1 1,1-1-1,0 0 1,0 0 0,0 1-1,-1-1 1,1 0-1,0-1 1,-1 1-1,1 0 1,-1 0 0,1-1-1,-1 1 1,0 0-1,0-1 1,1 0-1,-1 1 1,0-1 0,0 0-1,-1 1 1,2-4-1,-1-2 53,0 1-1,0-1 1,-1 1 0,0-1-1,0 1 1,-2-12 0,1-21 501,0 39-541,1 0 0,0-1 0,0 1 1,0 0-1,0 0 0,0 0 0,0-1 0,0 1 0,0 0 0,0 0 0,0 0 0,0-1 0,0 1 0,0 0 0,0 0 0,0 0 0,0-1 0,0 1 0,0 0 0,1 0 0,-1 0 0,0-1 0,0 1 0,0 0 0,0 0 1,0 0-1,0 0 0,1-1 0,-1 1 0,0 0 0,0 0 0,0 0 0,0 0 0,1 0 0,-1 0 0,0-1 0,0 1 0,0 0 0,0 0 0,1 0 0,-1 0 0,0 0 0,0 0 0,1 0 0,-1 0 0,0 0 1,0 0-1,0 0 0,1 0 0,-1 0 0,0 0 0,1 0 0,9 13 58,7 18-52,-7-4 52,0 0 0,-2 0-1,0 1 1,-3 0 0,0 0 0,2 44 0,-7-62 0,0 0 0,-1 0-1,0 0 1,0-1 0,-1 1 0,0 0 0,-1 0 0,0-1 0,0 1 0,-1-1-1,0 0 1,-1 0 0,0-1 0,0 1 0,-1-1 0,0 0 0,-1-1 0,1 1 0,-2-1-1,1-1 1,-1 1 0,-8 5 0,-1-3 35,0 1 0,0-2 0,-1 0 0,0-1-1,0-1 1,-1-1 0,0 0 0,-25 2 0,30-5-208,0-2 0,1 1 0,-1-1 1,0-1-1,1-1 0,-1 0 0,1 0 0,0-2 0,-1 1 1,1-2-1,1 0 0,-20-10 0,28 13-287,-1-1 1,1 0-1,0-1 1,0 1-1,0-1 0,0 0 1,0 0-1,1 0 1,-3-5-1,4 6-376,0-1-1,0 1 1,0-1-1,1 0 1,0 1-1,0-1 1,-1-7-1,1-19-7459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1:33.1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540 19 9268,'0'0'105,"1"0"0,-1 0 0,0 0 0,1 0 0,-1-1 0,0 1 0,0 0-1,1 0 1,-1 0 0,0 0 0,0 0 0,1-1 0,-1 1 0,0 0 0,0 0 0,1 0 0,-1-1-1,0 1 1,0 0 0,0 0 0,1-1 0,-1 1 0,0 0 0,0 0 0,0-1 0,0 1-1,0 0 1,0-1 0,0 1 0,0 0 0,0 0 0,0-1 0,0 1 0,0 0 0,0-1 0,0 1-1,0 0 1,0-1 0,0 1 0,0 0 0,0 0 0,0-1 0,0 1 0,0 0 0,0-1 0,-1 1-1,1 0 1,0 0 0,0-1 0,0 1 0,0 0 0,-1 0 0,1 0 0,0-1 0,0 1 0,-1 0-1,1 0 1,0 0 0,0 0 0,-1-1 0,-30-4 1233,-41 7-1618,-38 10 334,-61 2 231,171 20-205,-2 65-279,-3 0 0,-6 0 0,-3-2 0,-5 1 0,-3-2 0,-49 127 0,69-219-293,-4 9-1461,0-7-2930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50.0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38 10437,'-9'-23'4800,"4"8"-1518,2 36-2424,3 69-1464,4 179 3309,8-136-5476,13-1-7596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50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37 152 8836,'0'-9'526,"0"1"0,0-1 0,1 1 0,0-1 0,1 1 1,0-1-1,0 1 0,0 0 0,1 0 0,1 0 0,4-8 0,-6 12-480,1 1 0,0-1 0,0 1 1,1 0-1,-1 0 0,1 0 0,0 1 0,-1-1 0,1 1 0,0 0 0,0 0 1,1 0-1,-1 0 0,0 1 0,1 0 0,-1 0 0,0 0 0,1 0 1,-1 1-1,1-1 0,0 1 0,7 1 0,-5-1-41,-1 1-1,1 0 1,-1 0-1,1 0 1,-1 1-1,0 0 1,0 0 0,1 0-1,-1 1 1,-1 0-1,1 0 1,0 1-1,-1 0 1,0 0 0,1 0-1,-2 0 1,1 1-1,0 0 1,-1 0-1,0 0 1,0 0 0,4 9-1,-6-9 7,1 0 0,-2 0-1,1 0 1,0 0 0,-1 0 0,0 0-1,0 1 1,-1-1 0,0 0-1,1 1 1,-2-1 0,1 1 0,-1-1-1,0 0 1,0 0 0,0 1 0,0-1-1,-1 0 1,0 0 0,0 0-1,-1 0 1,0-1 0,1 1 0,-1-1-1,-1 1 1,1-1 0,-7 6 0,-5 5-176,-2-1 1,1 0 0,-2-2 0,0 0 0,0-1-1,-1 0 1,0-2 0,-1 0 0,0-2 0,-39 11-1,42-17-1688,9-3-3305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50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169 2 9332,'-2'0'319,"-1"-1"-1,0 1 1,0-1-1,0 1 1,1 0 0,-1 0-1,0 1 1,0-1-1,1 1 1,-1-1-1,0 1 1,0 0-1,1 0 1,-1 0 0,1 0-1,-4 2 1,1 0-151,0 1 0,0-1 0,1 1 0,0 1 1,-1-1-1,1 0 0,-4 7 0,-2 5-60,1-1 0,0 2-1,1-1 1,-5 19 0,5-13 22,2 1-1,1 0 1,0 0 0,2 0 0,1 0 0,0 1 0,3 24 0,0-32-190,0 0 1,1 0-1,1 0 1,1 0-1,0 0 1,1 0-1,1-1 1,0 0 0,1 0-1,1-1 1,9 14-1,-14-23-255,1 0 1,1 0-1,-1-1 0,0 1 0,1-1 1,6 4-1,19 5-6777,-16-10-554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51.1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 8100,'6'-5'544,"-1"0"1,1 0-1,0 1 1,1 0-1,-1 0 1,0 0-1,1 1 1,0 0-1,0 0 1,11-2-1,-16 4-503,1 1 0,-1-1 0,1 1-1,-1 0 1,1 0 0,-1 0 0,1 0 0,0 0 0,-1 0 0,1 1-1,-1-1 1,1 1 0,-1 0 0,0-1 0,1 1 0,-1 1 0,0-1-1,0 0 1,1 0 0,-1 1 0,0-1 0,0 1 0,-1 0 0,1 0-1,0-1 1,0 1 0,-1 0 0,1 0 0,-1 1 0,0-1 0,0 0 0,0 0-1,0 1 1,1 2 0,2 9 5,-1-1-1,0 1 1,-1 0 0,-1 0-1,0 0 1,-1 0 0,0 0-1,-1 0 1,-5 24-1,-4 7 29,-24 70-1,31-107-57,2-2 3,-1 0 1,0-1 0,0 1 0,-1-1-1,0 1 1,0-1 0,-6 8-1,14-54 302,4 1-292,1 1 1,2-1 0,2 2-1,1 0 1,2 0 0,2 2-1,23-35 1,-42 70-24,0 1 0,0 0 0,0 0 0,0-1 0,0 1 0,1 0 0,-1-1 0,0 1 1,0 0-1,0 0 0,0-1 0,0 1 0,1 0 0,-1 0 0,0-1 0,0 1 0,1 0 0,-1 0 0,0 0 0,0 0 0,1-1 0,-1 1 0,0 0 0,0 0 0,1 0 0,-1 0 1,0 0-1,1 0 0,-1 0 0,0-1 0,0 1 0,1 0 0,-1 0 0,0 0 0,1 0 0,-1 0 0,0 1 0,1-1 0,-1 0 0,0 0 0,0 0 0,1 0 0,-1 0 0,0 0 1,1 0-1,-1 1 0,0-1 0,0 0 0,1 0 0,-1 1 0,4 22 213,-6 52 95,0-50-163,2-7-99,-1 7 25,1 1-1,1-1 0,7 42 0,-8-62-181,2 0-1,-1 1 0,0-1 1,1 0-1,0 0 1,0 0-1,1 0 0,-1 0 1,1-1-1,0 1 0,0-1 1,1 0-1,-1 1 1,1-2-1,0 1 0,0 0 1,0-1-1,0 0 1,1 0-1,0 0 0,-1 0 1,1-1-1,6 3 1,17 2-5469,1-2-4505</inkml:trace>
  <inkml:trace contextRef="#ctx0" brushRef="#br0" timeOffset="1">577 330 10149,'0'0'2219,"-4"9"1959,-11 25-3060,15-34-1135,0 1 0,-1-1 0,1 1 0,-1-1 0,1 1 0,-1-1-1,1 0 1,-1 1 0,0-1 0,1 0 0,-1 1 0,1-1 0,-1 0 0,0 0 0,1 1 0,-1-1-1,0 0 1,1 0 0,-1 0 0,0 0 0,1 0 0,-1 0 0,0 0 0,1 0 0,-1 0 0,0 0 0,1 0-1,-1-1 1,0 1 0,1 0 0,-1 0 0,0-1 0,1 1 0,-1 0 0,1-1 0,-1 1 0,1-1-1,-1 1 1,1-1 0,-1 1 0,1-1 0,-1 1 0,1-1 0,0 1 0,-1-1 0,1 1 0,-1-2 0,1 2-7,0-1 1,0 0 0,0 0 0,0 0-1,0 1 1,0-1 0,0 0 0,0 0 0,0 0-1,0 1 1,1-1 0,-1 0 0,0 0 0,1 1-1,-1-1 1,0 0 0,1 1 0,-1-1-1,1 0 1,-1 1 0,1-1 0,-1 1 0,1-1-1,-1 1 1,1-1 0,0 1 0,-1-1-1,1 1 1,0-1 0,-1 1 0,1 0 0,0-1-1,-1 1 1,1 0 0,0 0 0,0 0-1,0-1 1,-1 1 0,1 0 0,0 0 0,0 0-1,-1 0 1,1 0 0,0 1 0,0-1 0,0 0-1,-1 0 1,2 1 0,-1-2 22,1 1 1,0 0 0,-1 0-1,1 1 1,0-1-1,-1 0 1,1 0-1,-1 1 1,1-1 0,-1 1-1,1-1 1,-1 1-1,1 0 1,-1-1-1,1 1 1,-1 0 0,0 0-1,1 0 1,-1 0-1,0 0 1,0 1-1,0-1 1,0 0 0,0 0-1,0 1 1,1 1-1,-1 1 24,0-1 1,0 1-1,-1-1 0,1 1 0,-1 0 0,0-1 1,0 1-1,0-1 0,0 1 0,-1-1 0,0 7 1,-3 5 94,-1 0-1,-1 0 1,1-1 0,-13 21 0,6-14 200,-2 0 0,-24 29 0,-5-10-1708,39-38 590,0 1 0,0-1 0,0 0-1,0 0 1,0-1 0,0 1-1,-1-1 1,1 0 0,-7 1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51.5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3 8676,'-22'-2'6411,"35"4"-4516,37 6-1749,73 4 181,131-5-1,-254-8-325,1 1-1,0 0 0,0 0 0,-1 0 0,1 0 0,0 0 0,0 0 0,-1 0 0,1 0 0,0 0 0,0 0 0,-1 0 0,1 0 0,0 0 0,0 1 0,-1-1 0,1 0 0,0 1 0,-1-1 0,1 0 0,0 1 0,-1-1 0,1 1 0,0-1 0,-1 1 0,1-1 0,-1 1 0,1-1 0,-1 1 1,1 0-1,-1-1 0,0 1 0,1 0 0,-1-1 0,0 1 0,0 0 0,1 0 0,-1-1 0,0 1 0,0 0 0,0 0 0,0-1 0,0 1 0,0 0 0,0 0 0,0 0 0,0-1 0,0 1 0,0 0 0,-1 0 0,1-1 0,0 1 0,0 0 0,-1-1 0,1 1 0,0 0 0,-1-1 1,1 1-1,-1 0 0,1-1 0,-1 1 0,1-1 0,-2 2 0,-43 50 70,34-40-44,2-2-10,-15 17 68,1 1 0,-22 33 0,41-53-64,-1-1 0,1 0 0,0 1 1,1 0-1,-1 0 0,2 0 0,-1 1 1,1-1-1,0 0 0,1 1 0,0-1 0,0 1 1,1 0-1,1 14 0,0-20-21,1 1-1,-1 0 1,1-1 0,-1 0-1,1 1 1,0-1 0,0 0-1,1 0 1,-1 0 0,0 0-1,1 0 1,0-1 0,0 1-1,0-1 1,0 0 0,0 0-1,0 0 1,0 0-1,1 0 1,-1-1 0,1 1-1,-1-1 1,1 0 0,6 1-1,7 1-217,-1 0-1,1-1 1,0-1-1,19 0 1,42-8-2670,0-6-3469,-24 2-1699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51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1 9108,'5'16'6075,"15"11"-5101,-6-7-419,0 6-340,-1 1 1,-1 1 0,-1 0 0,-2 0 0,0 1-1,-2 0 1,-2 1 0,0-1 0,-2 1-1,-2 0 1,-1 39 0,-2-45-308,-1-1 0,-1 0 1,-1-1-1,-1 1 0,-1-1 0,-14 32 1,12-38-347,1 0 0,-2 0 0,0-1 1,-1 0-1,0-1 0,-1 0 0,-1-1 1,-26 22-1,7-11-4967,5-5-3893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53.4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8964,'25'8'4948,"23"-3"-4019,53 2-1239,-99-7 378,84 1 40,-53-2-84,0 2 0,0 1 1,0 1-1,37 9 0,-70-9 24,0-1 1,-1 1-1,1 0 0,-1-1 1,0 1-1,0 0 0,0-1 1,0 0-1,0 1 0,0-1 1,-1 1-1,-1 1 0,-1 5 71,-8 23 43,2 1 0,1 0 0,1 1 0,-5 61-1,9-27 2,6 100-1,31 64-58,-19-152-81,5 85-1,-19-150 38,0 0-1,-1 0 1,-1 1-1,0-1 1,-1 0 0,-1 0-1,0-1 1,-1 1-1,-1-1 1,0 0-1,-1 0 1,0-1-1,-1 0 1,0 0-1,-1 0 1,-1-1-1,-17 16 1,14-16-118,0-1-1,0-1 1,-1 0 0,0-1 0,-1 0 0,0-1 0,-1-1 0,-23 8-1,23-10-480,-1-1-1,1 0 1,-1-2-1,0 0 1,-20 0-1,9-4-4644,5-4-3785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55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410 14 7331,'26'3'2511,"0"0"-1,35-2 1,-87-1-1660,-101 1 140,-179-23 0,301 24-1129,15 6 51,18 7-13,-1-8 39,0-1 0,-1-2 1,1 0-1,1-2 0,28-2 1,63 7-342,-244-28 685,70 17-359,1 0-420,-1 2 0,-59 5 0,110-3-1587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55.8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20 9796,'-5'-20'6773,"6"44"-5633,1 4-1113,0 44 97,0 41-9,23 156 1,-25-264-104,5 15 103,3-8-7648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56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1 121 8020,'10'-53'5344,"0"-15"-508,-26 191-3347,14-85-1414,2 1 1,2-1-1,1 0 0,2 0 0,10 38 1,-10-58-446,1 0 0,0 0 0,1-1 0,1 0 0,13 19 0,-15-26-648,2-1-1,-1 1 0,1-1 1,0 0-1,1-1 0,0 0 1,0-1-1,21 13 0,2-3-7718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1:33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 9332,'15'-7'1985,"9"4"16,8-1-1441,8-1-480,10 1-48,6-1 16,5 2-16,-1 0 0,1 0 0,-3 2-16,-7-4 16,-5 4-80,-9-1-48,-9 1-1920,-7-1-1730,-6 4-4514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56.6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76 9620,'5'-7'678,"1"0"-1,1 0 0,-1 1 0,1 0 0,0 0 0,14-8 0,-15 11-522,0 0 0,1 0 0,-1 0 0,1 0 0,0 1-1,0 1 1,0-1 0,9 0 0,-10 1-113,0 1 0,-1 1-1,1-1 1,0 1 0,-1 0 0,1 0 0,-1 0 0,1 1-1,-1 0 1,0 0 0,0 0 0,1 1 0,-2 0 0,1 0-1,0 0 1,0 0 0,-1 1 0,0 0 0,0 0 0,0 0-1,0 0 1,-1 1 0,1 0 0,4 9 0,-4-8-13,-1 0 0,0 0 0,0 1 0,0-1 0,-1 1 0,0 0 1,0-1-1,-1 1 0,0 0 0,0 0 0,0 0 0,-1 1 0,0-1 0,0 0 1,-1 0-1,0 0 0,-1 0 0,-1 7 0,1-9-6,-1 1-1,0-1 1,0 1-1,0-1 1,-1 0-1,1 0 1,-1-1-1,-1 1 1,1-1-1,0 0 1,-1 0-1,0 0 1,0 0-1,0-1 1,0 0-1,-1 0 1,1 0-1,-1-1 1,0 0-1,0 0 1,-6 1-1,-1 0-21,0-1-1,-1 0 1,1-1-1,0 0 1,-1-1-1,1-1 0,0 0 1,0-1-1,-1 0 1,1-1-1,1 0 1,-1-1-1,0-1 1,1 0-1,0 0 1,-13-9-1,23 13-43,0 0 0,1 0 0,-1 0 0,0-1 0,1 1 0,-1 0 0,1-1 0,0 1 0,-1-1 0,1 1 0,0-1 0,0 0 0,0 0 0,0 1 0,0-1 0,1 0 0,-1 0 0,0-3 0,1 3-20,0 1-1,0-1 1,0 0-1,0 1 1,1-1-1,-1 1 1,1-1-1,-1 1 1,1-1-1,0 1 1,0-1-1,-1 1 1,1 0-1,0-1 1,0 1-1,0 0 0,0 0 1,2-2-1,3-2-443,0 0 0,1 1-1,0 0 1,0 0 0,0 0-1,0 1 1,15-5-1,29-4-3963,5 1-2815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0:57.0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800 190 8436,'-2'-6'591,"0"0"1,1 0-1,-2 0 0,1 0 1,-1 0-1,0 1 0,0-1 1,-6-6-1,2 2-170,-1 1 1,0 0-1,-19-15 0,11 12-275,0 1-1,-1 1 1,0 0 0,0 1-1,-21-7 1,33 14-109,-1 0 1,1 0-1,-1 1 1,0 0-1,1 0 1,-1 0 0,0 0-1,0 1 1,0 0-1,1 1 1,-1-1-1,0 1 1,0 0-1,-10 4 1,14-4-37,-1 0-1,0 1 1,1 0 0,0-1-1,-1 1 1,1 0 0,0 1 0,0-1-1,0 0 1,0 0 0,0 1-1,0-1 1,1 1 0,-1 0-1,1-1 1,0 1 0,0 0 0,0 0-1,0 0 1,0 0 0,1 0-1,-1 0 1,1 0 0,0 0 0,0 0-1,0 0 1,0 0 0,1 0-1,0 5 1,2 6-45,1-1-1,0 1 1,1-1-1,0 0 1,1 0-1,1-1 1,0 1-1,0-2 1,1 1-1,1-1 1,0 0-1,1-1 1,0 0-1,0 0 1,1-1-1,0 0 1,0-1-1,1-1 1,1 0-1,-1 0 1,1-1-1,0-1 1,0 0-1,17 4 1,-28-8 31,0-1 0,-1 1 0,1-1 0,0 1 0,0-1 0,-1 1 0,1-1 0,0 0 0,0 0 0,0 0 0,-1 0 0,1 0 0,0-1 0,0 1 0,-1 0 1,1-1-1,0 1 0,0-1 0,-1 0 0,1 1 0,-1-1 0,1 0 0,-1 0 0,1 0 0,-1 0 0,1-1 0,-1 1 0,0 0 0,0 0 0,1-1 0,-1 1 1,0-1-1,1-2 0,-1-1 52,0-1 0,0 1 0,-1-1 0,0 1 1,0-1-1,0 1 0,0-1 0,-1 0 0,-3-9 1,-2-11 341,4 19-201,-1 0 0,2-1 0,-1 1 0,1 0 0,0-1 0,0 0 0,1 1 0,1-15-1,12 66-277,-6-10 161,-1 1 1,-1 0 0,-2 0 0,-2 0-1,-1 0 1,-2 0 0,-1 0-1,-14 64 1,12-81 17,0 0-1,-1 0 0,-1-1 1,-1 0-1,0 0 1,-1-1-1,-1 0 1,0 0-1,-1-1 1,-1-1-1,0 1 1,-1-2-1,-1 0 1,0-1-1,-1 0 1,0-1-1,0-1 1,-22 11-1,14-11-54,-1 0 0,-1-2 1,1 0-1,-1-2 0,0-1 0,-1 0 0,0-2 1,1-2-1,-1 0 0,0-1 0,-43-7 0,47 4-975,0-2 0,0-1 0,1-1 0,-34-15 0,27 6-4726,7-1-3948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13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839 150 8756,'-37'-5'3668,"-21"6"-2763,7 0-673,45-1-208,-308-1 1159,262 4-800,-1 2 0,1 2 1,-97 27-1,142-32-335,3-1-26,-1 0 0,1 1 0,0-1 1,0 1-1,0-1 0,0 1 0,0 0 0,1 1 0,-1-1 0,0 1 1,1-1-1,-4 5 0,7-7-24,0 1 0,0 0 0,0-1 0,0 1 0,1 0 0,-1-1 0,0 1 0,0-1 0,0 1 0,0 0 0,1-1 0,-1 1 0,0-1 0,1 1 0,-1 0 0,0-1 0,1 1-1,-1-1 1,0 1 0,1-1 0,-1 1 0,1-1 0,-1 0 0,1 1 0,0-1 0,-1 0 0,1 1 0,-1-1 0,1 0 0,-1 1 0,1-1 0,0 0 0,-1 0 0,1 0 0,0 0 0,-1 0 0,1 0 0,0 0 0,-1 0 0,1 0 0,1 0 0,31 4-46,159-13 40,-78 0 45,-43 6-22,260-24 55,-320 26-26,0-2-1,0 1 0,20-8 1,-91 5 458,32 2-399,-573-26 1429,855 20-1796,190 11 119,-434 1 115,-23 3 26,-27 6 9,-82 1 82,-181-2-1,190-9-19,48 0 3,34 1-15,0-2 0,0-2 1,-49-6-1,80 7-56,0 0 0,0 0 0,1 0 1,-1 0-1,0 0 0,0-1 0,0 1 0,0 0 0,0 0 0,0 0 0,0 0 1,0 0-1,0 0 0,0-1 0,0 1 0,1 0 0,-1 0 0,0 0 1,0 0-1,0 0 0,0-1 0,0 1 0,0 0 0,0 0 0,0 0 0,0 0 1,0 0-1,-1-1 0,1 1 0,0 0 0,0 0 0,0 0 0,0 0 0,0 0 1,0 0-1,0-1 0,0 1 0,0 0 0,0 0 0,0 0 0,-1 0 1,1 0-1,0 0 0,0 0 0,0 0 0,0-1 0,0 1 0,0 0 0,0 0 1,-1 0-1,1 0 0,27-8-101,39-5-74,243-27 130,84-15 36,-389 54 12,6-1 15,-1 0-1,-1 0 1,1-1 0,17-7 0,-27 10-16,1 0 1,0 0 0,0 0 0,-1 0-1,1 0 1,0 0 0,-1 0 0,1 0 0,0 0-1,0 0 1,-1 0 0,1-1 0,0 1-1,0 0 1,-1 0 0,1 0 0,0 0-1,0 0 1,0-1 0,-1 1 0,1 0 0,0 0-1,0 0 1,0-1 0,0 1 0,-1 0-1,1 0 1,0-1 0,0 1 0,0 0-1,0 0 1,0-1 0,0 1 0,0 0 0,0 0-1,0-1 1,0 1 0,0 0 0,0-1-1,0 1 1,0 0 0,0 0 0,0-1-1,0 1 1,0 0 0,0 0 0,0-1 0,0 1-1,0 0 1,0 0 0,1-1 0,-1 1-1,0 0 1,0 0 0,0 0 0,0-1-1,1 1 1,-1 0 0,0 0 0,0 0 0,1-1-1,-1 1 1,0 0 0,-24-3 47,24 3-49,-162-6 63,0 8 1,-249 33-1,377-29-68,24-3-65,24-3-79,711-53-51,-673 44 368,-52 9-163,0 0 0,0 0 0,0 0 0,-1 0 1,1 0-1,0 0 0,0 0 0,0 0 0,0 0 1,0-1-1,0 1 0,0 0 0,0 0 0,0 0 1,0 0-1,0 0 0,0 0 0,0 0 0,0 0 1,0 0-1,0 0 0,0 0 0,0-1 0,0 1 1,0 0-1,0 0 0,0 0 0,0 0 0,0 0 1,0 0-1,0 0 0,0 0 0,0 0 0,0-1 1,-31 3 100,-47 3 15,-532 58 59,602-62-181,3-1-6,0 1-1,0 0 1,0 0 0,1 0 0,-1 1-1,0 0 1,0 0 0,-4 2 0,10 1-155,11-1 80,13 0-3,481-21-150,-397 11 217,-70 2 55,-27 2-7,-22 1-6,-671 1 184,667 1-195,-24-5-32,59-5-186,133-16 109,0 8 0,244 2 0,-541 29 192,-53 2-56,-183 5 56,1078-31-1233,-1043 37 1266,-68 4 289,487-43-4185,3 0-2179,-4 2-2533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14.8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308 320 7475,'6'-3'304,"-1"-1"-1,1 0 0,-1 0 0,0 0 0,0 0 0,-1-1 1,1 0-1,-1 0 0,0 0 0,0-1 0,-1 1 0,0-1 1,0 0-1,0 0 0,0 0 0,-1 0 0,0 0 1,0-1-1,-1 1 0,0 0 0,0-1 0,-1 1 0,1-1 1,-2-11-1,0 10-223,-1 1 0,1 0 0,-1 0 0,-1 0 0,1 0 0,-1 1 0,0-1 0,-1 1 0,1-1 0,-1 1 0,-1 0 0,1 1 0,-1-1 0,0 1 0,0 0 0,-1 0 0,1 0 1,-1 1-1,0 0 0,0 0 0,-1 1 0,-8-4 0,6 3-67,0 1 0,0 1 0,0-1 0,0 2 0,0-1 0,-1 1 0,1 1 0,-1-1 0,1 2 0,0-1 0,-1 1 1,1 1-1,0 0 0,0 0 0,0 1 0,0 0 0,0 0 0,0 1 0,1 0 0,0 1 0,-14 9 0,17-10-16,-1 0-1,1 1 0,0 0 1,0 0-1,0 0 0,1 1 1,-1 0-1,1 0 1,1 0-1,-1 0 0,1 0 1,0 1-1,1-1 0,0 1 1,0 0-1,0 0 1,0 0-1,1 0 0,1 0 1,-1 0-1,1 0 0,0 0 1,1 0-1,-1 0 1,1 0-1,1 0 0,0 0 1,0 0-1,3 7 0,0-3-2,0-1-1,1 0 0,1 0 0,-1-1 1,2 0-1,-1 0 0,1 0 0,1-1 1,-1 0-1,1-1 0,1 0 0,-1 0 1,1-1-1,0-1 0,1 1 0,-1-1 1,1-1-1,0 0 0,0-1 0,1 0 1,-1-1-1,1 0 0,-1 0 0,1-1 0,-1-1 1,1 0-1,0-1 0,-1 0 0,19-4 1,-26 4 6,0-1 1,-1 1 0,1-1-1,0 1 1,-1-1 0,1 0-1,-1 0 1,0-1 0,0 1 0,0-1-1,0 1 1,0-1 0,0 0-1,-1 0 1,0 0 0,4-5-1,-3 2 6,-1-1-1,1 1 0,-1 0 1,0-1-1,0 1 1,-1-1-1,0 0 0,0-13 1,-2-7 61,-1 0 1,-1 1-1,-13-49 1,12 58-9,-10-30 201,10 37-25,0 0-1,1-1 1,0 1-1,1-1 1,-2-15 0,8 629 520,-4-546-793,2 0 1,3 0 0,18 86-1,-21-175-11258,-1 19 3074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16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564 1 8036,'-5'66'9198,"-13"57"-7764,1-10-1155,8-28-178,5-35-64,-2-1 1,-19 74 0,23-118-29,0 0 1,0 0-1,0 0 0,-1 0 1,0 0-1,0-1 1,0 1-1,0-1 0,0 0 1,-1 0-1,0 0 1,0-1-1,0 1 0,0-1 1,-8 4-1,4-2 3,-1-1-1,0-1 1,0 1 0,0-1-1,0-1 1,0 0 0,-1 0-1,-12 0 1,2-1-218,-1-2-1,0 0 1,0-1 0,1 0-1,-1-2 1,1-1 0,-31-11-1,39 11-568,-1-1-1,1 0 1,-22-15-1,-5-16-5384,17 6-2327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16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 8804,'3'-2'1071,"29"-7"3428,-31 9-4422,0 0 0,0 0 0,0 1-1,0-1 1,0 0 0,0 0 0,0 0-1,0 0 1,0 1 0,0-1 0,0 1 0,-1-1-1,1 0 1,0 1 0,0 0 0,0-1-1,0 1 1,-1-1 0,1 1 0,0 0 0,-1 0-1,1-1 1,0 1 0,-1 0 0,1 0-1,-1 0 1,0 0 0,1-1 0,-1 1 0,1 2-1,-12-10 344,11 6-563,-1 1 0,1-1 0,0 1 0,0-1 0,-1 0 0,1 1 0,0-1 0,0 0 0,0 1 0,0-1-1,0 0 1,0 1 0,0-1 0,0 0 0,0 1 0,0-1 0,1 0 0,-1 1 0,0-1 0,0 0 0,1 1 0,-1-1-1,0 1 1,1-1 0,0 0 0,7-9-4843,2 2-3466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16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31 7908,'20'-14'3586,"-19"14"-3474,0-1 0,-1 1 0,1 0 0,-1 0 0,1 0 0,-1-1 0,1 1 0,-1 0 0,1 0 0,-1-1 0,1 1 0,-1-1 0,1 1 0,-1 0 0,0-1 0,1 1 0,-1-1 0,1 1 0,-1-1 1,0 1-1,0-1 0,1 1 0,-1-1 0,0 1 0,0-1 0,0 1 0,0-1 0,1 0 0,-1 1 0,0-1 0,0 1 0,0-1 0,0 0 0,-1 0 0,0 1-39,-1 0 0,0 0 0,0 1-1,0-1 1,1 0 0,-1 1 0,0-1 0,0 1-1,1 0 1,-1 0 0,1 0 0,-1 0 0,1 0 0,-1 0-1,1 0 1,-1 0 0,1 0 0,-2 2 0,-23 25 167,26-28-239,-13 16 64,1 0-1,1 1 1,1 1 0,1 0 0,0 0 0,1 1 0,1 0-1,1 0 1,1 0 0,0 1 0,-3 33 0,6-22-28,0 0 1,2 0-1,1 0 1,2 0-1,1 0 1,15 57-1,-14-73-135,0 0 1,1 0-1,0 0 0,1-1 0,1 1 0,1-2 0,0 1 0,0-1 1,1-1-1,1 0 0,0 0 0,1-1 0,20 16 0,-21-20-1051,0-1 0,0 0 1,0-1-1,1 0 0,-1 0 0,20 4 0,6-1-7503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17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8916,'37'6'6556,"61"-2"-7005,-54-2 918,-23-1-448,-13-2-15,1 1 1,-1 0 0,0 1-1,1-1 1,-1 2 0,0-1-1,0 1 1,0 1-1,0-1 1,9 5 0,-17-6 3,0 0 1,1-1-1,-1 1 1,0 0-1,0-1 0,0 1 1,0 0-1,0-1 1,-1 1-1,1 0 1,0-1-1,0 1 0,0-1 1,0 1-1,-1 0 1,1-1-1,0 1 1,-1-1-1,1 1 1,0 0-1,-1-1 0,1 1 1,-1-1-1,1 1 1,-1-1-1,1 0 1,-1 1-1,1-1 0,-1 1 1,1-1-1,-1 0 1,1 0-1,-1 1 1,0-1-1,1 0 1,-2 1-1,-29 17 216,28-16-171,0 0-30,-20 11 144,0 0 0,1 2 0,1 1 0,-28 26 0,45-38-142,0 0 1,0 1-1,0-1 1,1 1-1,0 0 1,0 0-1,0 1 1,1-1-1,-1 0 1,1 1-1,-2 9 1,4-11-15,0 0 0,0 0 0,0 0 1,0 0-1,1-1 0,-1 1 0,1 0 1,0 0-1,0 0 0,0 0 0,1-1 1,-1 1-1,1-1 0,0 1 0,0-1 0,0 0 1,1 1-1,-1-1 0,5 3 0,-1 0 3,1 0 0,0-1-1,0 0 1,0-1 0,1 0-1,0 0 1,-1 0 0,1-1-1,0 0 1,1-1-1,-1 0 1,1 0 0,-1 0-1,15-1 1,14 1-192,75-6-1,-94 2-1,52-9-3025,-50 8-2534,-9 1-2728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17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365 8 9732,'7'-8'6409,"-4"18"-5103,-1 2-1198,2 10 32,-1-1 0,-1 1 0,-1 0 1,-1 0-1,0 0 0,-2-1 0,-1 1 0,-1 0 1,-6 22-1,6-31-72,0 0 1,0 0 0,-1-1-1,-1 1 1,0-1-1,-1-1 1,0 1 0,-1-1-1,0 0 1,-1-1-1,0 0 1,-1 0 0,0-1-1,0 0 1,-21 13 0,25-19-62,0-1 1,0 0 0,0 0 0,0 0 0,0-1 0,-1 0-1,1 0 1,0 0 0,-1-1 0,1 0 0,0 0 0,-1 0-1,1-1 1,0 0 0,-1-1 0,1 1 0,-9-5 0,6 3-407,2 0 0,-1-1 1,0 0-1,1-1 0,-10-7 1,12 8-777,-1-1 1,1 0 0,0 0-1,1-1 1,-1 1-1,-5-10 1,-2-13-8393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18.1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29 11253,'-4'-8'2465,"-2"1"48,3 1-2016,0 3-161,1 0-32,2 1-144,0 4-608,2 2-16,2 1-2082,4 1-2016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1:33.8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113 464 10869,'0'-1'233,"-1"0"-1,1 0 1,0 0-1,0 0 1,-1 0-1,1 0 1,0 0 0,-1 0-1,1 1 1,-1-1-1,1 0 1,-1 0 0,0 0-1,1 0 1,-1 1-1,0-1 1,1 0-1,-1 1 1,0-1 0,0 0-1,0 1 1,0-1-1,-1 0 1,1 2-143,0-1 0,0 0 0,0 1 0,0-1 0,1 0 0,-1 1 0,0-1 0,0 1 0,0-1 0,1 1 0,-1 0 0,0-1 0,1 1 0,-1 0 0,0 0 0,1-1 0,-1 1-1,1 0 1,-1 0 0,1 1 0,-25 60-376,20-49 785,5-12-497,-41 127 512,38-114-623,0-1 0,1 2 0,0-1 1,1 0-1,1 0 0,0 0 0,3 20 0,7-11-2032,-9-23 1846,-1 1 0,1-1 0,-1 0 0,1 1 0,-1-1 0,1 1 0,0-1 0,-1 0 1,1 0-1,0 1 0,-1-1 0,1 0 0,0 0 0,-1 0 0,1 0 0,0 0 0,-1 0 0,1 0 0,0 0 0,-1 0 0,1 0 1,1 0-1,11-6-8963</inkml:trace>
  <inkml:trace contextRef="#ctx0" brushRef="#br0" timeOffset="1">216 46 9204,'-3'-17'2241,"-3"6"-64,1 1-640,5 4-1729,5 4-2017,1 2-1825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18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250 1 9877,'14'25'4957,"-1"25"-4504,-8-28 187,8 25-282,-2 1-1,-3 1 0,-1-1 1,-3 1-1,-2 74 1,-3-101-325,-2 0 0,0 0 0,-1 0 0,-1 0 0,-2-1 0,0 1 0,-1-1 1,-1-1-1,-1 0 0,0 0 0,-2-1 0,0 0 0,-1-1 0,-21 22 1,6-12-347,-1-2 1,-1 0 0,-63 40 0,85-62-904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20.0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90 8356,'7'-6'4733,"37"-12"-4363,43-1-221,1 3 0,0 5-1,111-1 1,-146 10-133,155-4 374,-209 7-330,-1 0 0,1 0 0,0 0-1,-1-1 1,1 1 0,0 1 0,0-1 0,0 0 0,0 0 0,0 0-1,0 0 1,0 1 0,0-1 0,0 0 0,1 1 0,-1-1 0,1 1 0,-2 2-1,-11 32 46,13-35-90,-11 50 114,1 1 0,3-1 1,2 1-1,2 56 0,1-46-2,-3 542 790,57-2-572,-41-537-320,30 279-3,-38-298-8,-3 0 1,-2 0-1,-1 0 1,-3 0-1,-17 64 1,19-97 17,-1 0 1,-1-1 0,0 1-1,0-1 1,-1-1 0,-1 0 0,0 0-1,-1 0 1,0-1 0,0 0 0,-1 0-1,-1-1 1,1-1 0,-1 0 0,-1 0-1,1-1 1,-1-1 0,-1 0 0,1 0-1,-1-1 1,0-1 0,-19 4-1,14-4-282,0 0-1,0-1 0,0-1 0,0-1 0,-1-1 0,1 0 0,0-1 0,0-1 0,0-1 0,0-1 0,0 0 0,0-1 0,1-1 0,0-1 0,0 0 0,-22-14 0,33 17-798,-1-1 0,1 1 0,1-1 0,-1-1 1,1 1-1,-5-7 0,-3-10-5965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20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597 72 7075,'29'3'4348,"-26"-7"-1897,-19-3-1644,-20-2-527,0 1 0,-1 2 0,1 1 0,-1 2-1,-45 2 1,-188 21-112,222-15-150,39-4-9,-11 1-878,19-4-55,9-4-357,44-28-6742,-29 17 2581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21.3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76 7299,'38'-75'6555,"-38"75"-6539,0 0 0,0 0-1,0 0 1,0 0 0,0 0 0,0 0-1,0 0 1,0 0 0,0 1-1,0-1 1,0 0 0,1 0 0,-1 0-1,0 0 1,0 0 0,0 0-1,0 0 1,0 0 0,0 0-1,0 0 1,0 0 0,0 0 0,0 0-1,0 0 1,0 0 0,1 0-1,-1 0 1,0 1 0,0-1 0,0 0-1,0 0 1,0 0 0,0 0-1,0 0 1,0 0 0,0 0-1,1 0 1,-1-1 0,0 1 0,0 0-1,0 0 1,0 0 0,0 0-1,0 0 1,0 0 0,0 0 0,0 0-1,0 0 1,0 0 0,1 0-1,-1 0 1,0 0 0,0 0-1,0 0 1,0 0 0,0 0 0,0-1-1,0 1 1,0 0 0,0 0-1,0 0 1,0 0 0,0 0-1,0 0 1,0 0 0,0 0 0,0 0-1,3 12 499,-1 17-23,-2 45 266,-2-6-597,2-1-1,4 1 0,3-1 0,17 76 0,-21-133-338,0 1-1,1-1 1,0 0-1,1 0 1,0 0-1,9 12 1,-11-17-727,1 0 1,1-1 0,-1 1 0,1-1 0,0 0 0,0 0 0,8 5 0,18 5-8062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21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276 133 8884,'0'-7'464,"0"0"0,-1 0 0,1 0 0,-1 0 0,-1 0 0,0 1 1,0-1-1,0 0 0,0 1 0,-1-1 0,0 1 0,-1 0 0,0 0 0,-7-10 0,8 14-408,1 0 1,-1 0-1,0-1 0,0 1 0,0 1 1,0-1-1,0 0 0,0 1 0,0 0 1,0 0-1,-1 0 0,1 0 0,-1 0 1,1 1-1,-1-1 0,1 1 0,0 0 1,-1 0-1,1 0 0,-1 0 1,1 1-1,-1 0 0,1-1 0,-1 1 1,1 0-1,0 1 0,0-1 0,0 1 1,-1-1-1,1 1 0,-3 3 0,-4 1-27,1 0-1,-1 1 0,1 1 1,0 0-1,1 0 0,0 0 1,0 1-1,1 1 0,0-1 0,0 1 1,1 0-1,1 0 0,0 1 1,0 0-1,1 0 0,0 0 1,1 0-1,0 1 0,1-1 1,-1 19-1,2-19-51,1-1 0,0 1 1,1-1-1,0 1 0,1-1 0,0 0 0,1 1 1,0-1-1,0 0 0,1 0 0,0-1 1,1 1-1,0-1 0,1 0 0,0-1 1,0 1-1,1-1 0,0 0 0,0-1 0,1 1 1,0-1-1,0-1 0,11 7 0,-7-6-222,1 0-1,-1-1 0,1-1 1,0 0-1,1 0 0,-1-2 0,1 1 1,0-2-1,-1 0 0,28 0 1,-25-2-1092,0-1 0,1-1 0,-1-1 0,0 0 0,22-8 0,3-4-5616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21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99 194 7908,'0'-16'985,"0"0"1,0 1-1,2-1 1,0 1-1,1-1 1,9-29-1,-11 42-941,1-1-1,-1 0 0,1 1 0,0-1 0,0 1 0,0 0 0,1 0 0,-1-1 0,1 1 0,-1 1 1,1-1-1,0 0 0,0 1 0,4-3 0,-4 4-1,0 0 0,0 0 1,0 0-1,0 1 0,0-1 1,0 1-1,0-1 0,0 1 0,0 0 1,0 0-1,0 1 0,0-1 1,0 1-1,0-1 0,0 1 0,0 0 1,0 0-1,0 0 0,0 1 1,5 2-1,-4-1-20,1-1-1,-1 1 1,0 0 0,0 0 0,0 0 0,0 1 0,-1-1-1,1 1 1,-1 0 0,0 0 0,0 0 0,0 0-1,-1 1 1,1-1 0,-1 1 0,0 0 0,0 0 0,-1-1-1,0 1 1,0 0 0,0 0 0,0 0 0,-1 0-1,1 1 1,-1-1 0,-1 0 0,1 0 0,-1 0 0,0 0-1,0 0 1,0 0 0,-1 0 0,1-1 0,-1 1-1,-1 0 1,1-1 0,0 1 0,-1-1 0,0 0 0,0 0-1,-1 0 1,1 0 0,-1-1 0,-4 5 0,-5 0 28,-1 0 1,1 0-1,-1-1 1,-1-1 0,-28 8-1,35-11-162,0-1 0,-1 0 0,1-1-1,-1 1 1,1-2 0,-1 1 0,0-1-1,1-1 1,-1 0 0,1 0 0,-1 0 0,-10-4-1,18 5-108,1-1 0,-1 1 1,1 0-1,-1 0 0,1 0 0,-1-1 0,1 1 0,-1 0 0,1 0 0,-1-1 0,1 1 0,-1-1 0,1 1 0,0 0 0,-1-1 0,1 1 0,0-1 0,-1 1 0,1-1 0,0 1 0,-1-1 0,1 1 0,0-1 0,0 1 0,0-1 0,-1 1 0,1-1 0,0 1 0,0-1 0,0 0 1,0 1-1,0-1 0,0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22.3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30 10325,'-8'46'6237,"2"47"-5704,2-30-212,2-34-271,-3 23 0,5-38-1,3-18 39,4-16-111,1 1 0,1-1 0,1 2 0,1-1 0,0 1 0,2 1 0,22-26 0,-9 16-2,1 0-1,1 2 1,45-31 0,-71 54 22,-1 1 0,1 0-1,-1 0 1,1 0 0,0 0 0,0 0 0,-1 0 0,1 0 0,0 0-1,0 1 1,0-1 0,0 1 0,0-1 0,0 1 0,0 0 0,0 0-1,0 0 1,0 0 0,0 0 0,0 0 0,2 1 0,-3 0 1,0 0 0,0 0 0,0 1 0,0-1 0,0 0 0,0 1 0,0-1 0,0 1 0,-1-1 0,1 1 0,-1-1 0,1 1 0,-1-1 0,0 1 0,1-1 0,-1 1 0,0 0 0,0-1 0,0 1 0,0 0 0,0-1 0,-1 1 0,1-1 0,0 1 0,-1-1 0,0 3 0,-4 12 9,0 0 1,0-1-1,-2 0 0,-12 22 0,12-25-6,1-1 0,0 1 0,1 1 0,0-1-1,1 1 1,1 0 0,-4 23 0,7-32-51,0 1 0,1-1 0,0 0 0,0 1 0,0-1-1,0 0 1,0 0 0,1 0 0,0 0 0,0 0 0,0 0 0,1 0 0,-1 0 0,1-1 0,0 0 0,0 1 0,0-1 0,0 0-1,0 0 1,1-1 0,0 1 0,-1-1 0,1 1 0,0-1 0,0-1 0,0 1 0,9 2 0,-1 1-524,0-2 1,1 1 0,0-2-1,-1 0 1,1 0-1,0-1 1,0-1-1,20-1 1,10-7-3541,1-4-2481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22.7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240 539 4466,'7'-14'745,"0"0"0,-1 0 0,-1 0 0,0-1 0,-1 0 0,0 0 0,1-20 0,-4 32-581,-1-1 0,0 1 0,0 0 0,-1-1 0,1 1 0,-1 0 0,1 0 0,-1-1 0,0 1 0,0 0 0,-1 0 0,1 0 0,0 0 0,-1 0 0,0 0 0,-3-4 0,2 5-86,0 0 0,1 0 0,-2 0-1,1 0 1,0 1 0,0-1 0,-1 1 0,1 0-1,0 0 1,-1 0 0,1 0 0,-1 0-1,1 1 1,-1 0 0,0 0 0,1 0 0,-1 0-1,-6 1 1,1 1 17,0 0 0,0 1 0,1-1 0,-1 2 0,1-1 0,0 1 0,-1 0 0,2 1 1,-1 0-1,1 0 0,0 1 0,0 0 0,0 0 0,1 0 0,-11 15 0,13-17-75,0 1 1,1 0-1,-1 0 1,1 0-1,1 0 1,-1 0-1,1 1 1,0-1-1,0 1 1,0-1-1,1 1 1,-1 0-1,2 0 1,-1 0-1,1 0 1,0 0-1,0 0 1,0-1-1,1 1 1,0 0-1,0 0 1,0 0-1,1-1 1,4 11-1,1-5-9,0-1 1,1-1-1,0 1 1,0-1-1,1-1 0,0 0 1,1 0-1,0 0 1,0-2-1,0 1 0,17 7 1,34 23 27,-58-35-36,0 0 0,0 0-1,0 0 1,0 1 0,0-1-1,-1 1 1,1 0 0,-1 0 0,1-1-1,-1 1 1,0 1 0,0-1 0,-1 0-1,1 0 1,0 1 0,-1-1-1,0 1 1,0-1 0,0 1 0,-1 0-1,1-1 1,-1 1 0,0 0 0,1 0-1,-2-1 1,1 1 0,-1 5-1,-1-4 7,-1 0 0,1 0-1,-1 1 1,0-1-1,0-1 1,0 1-1,-1 0 1,1-1-1,-1 0 1,0 0-1,-1 0 1,1 0-1,-1-1 1,0 0-1,1 0 1,-10 4 0,2-1-24,-1-1 0,0 0 1,1-1-1,-26 4 1,32-7-140,0 0-1,0 0 1,-1 0 0,1-1 0,0 0 0,-1-1 0,1 1 0,0-1 0,-1-1 0,1 1 0,0-1 0,-8-3 0,13 5-131,0-1-1,0 0 1,0 1-1,0-1 1,0 0 0,0 0-1,0 0 1,0 0 0,0 0-1,0 0 1,0 0 0,1 0-1,-1 0 1,0 0 0,1 0-1,-1 0 1,1 0-1,-1-1 1,1 1 0,0 0-1,0 0 1,-1-1 0,1 1-1,0-2 1,3-18-7612</inkml:trace>
  <inkml:trace contextRef="#ctx0" brushRef="#br0" timeOffset="1">875 20 10501,'0'-1'195,"0"0"1,0 0 0,0 0-1,0 0 1,0 0 0,0 0-1,0 0 1,-1 1-1,1-1 1,0 0 0,-1 0-1,1 0 1,-1 0-1,1 0 1,-1 0 0,1 1-1,-1-1 1,1 0 0,-1 0-1,-1 0 1,1 1-135,1 0 1,-1 0-1,1 0 1,-1 0-1,0 0 1,1 0-1,-1 0 1,0 0-1,1 0 1,-1 1-1,1-1 1,-1 0-1,0 0 1,1 1-1,-1-1 1,1 1-1,-1-1 1,1 0-1,-1 1 1,1-1-1,-1 1 1,1-1-1,-1 1 1,-29 44-218,22-31 640,-22 33-334,3 1 0,1 2 0,3 0 0,3 2 0,1 0 0,3 2 0,2-1 0,2 2 0,3 0 0,2 0 0,3 0 0,3 81 0,2-118-136,1-1-1,1 1 1,0 0 0,2-1 0,11 32-1,-14-43-103,1 0 0,0 0 0,0 0 0,0-1 0,1 1 0,0-1 0,0 0 0,0 0 0,0 0 0,1-1 0,0 1 0,0-1 0,0 0 0,1-1 0,-1 1 0,1-1 0,0 0 0,0 0 0,8 2 0,-11-5-562,0 1-1,0 0 1,1-1 0,-1 0-1,0 0 1,0 0 0,1 0 0,-1 0-1,0-1 1,0 0 0,4 0-1,7-7-8148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23.0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21 9828,'-3'-10'2129,"5"4"32,9 3-1440,7 1-529,6 5-48,6 0-32,11 2 16,15-1 0,4 2 16,5 2-96,3 1-160,5-1-1745,-2-4-400,-9-1-1649,-13-1-3681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34.5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713 0 7059,'-48'2'7244,"-158"14"-6532,80 3-407,70-9-177,-1-2 0,0-2-1,-84-3 1,140-3-171,0 0 0,1 0 0,-1 0 0,0 0 0,0 1-1,1-1 1,-1 0 0,0 0 0,1 0 0,-1-1 0,0 1 0,0 0 0,1 0-1,-1 0 1,0 0 0,1-1 0,-1 1 0,0 0 0,1-1 0,-1 1-1,0-1 1,1 1 0,-1 0 0,1-1 0,-1 1 0,1-1 0,-1 0 0,1 1-1,-1-1 1,1 1 0,-1-1 0,1 0 0,0 1 0,-1-2 0,2 1-400,0-1 1,0 1-1,0-1 0,1 1 1,-1 0-1,0 0 1,1-1-1,-1 1 1,0 0-1,1 0 1,-1 1-1,1-1 1,0 0-1,2-1 1,21-8-7226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1:34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1 295 9092,'26'-4'7366,"110"-18"-7737,-112 16 385,1-1-1,-1-1 0,-1-2 1,0 0-1,25-15 0,-42 21-3,-1 1 0,1-2 0,-1 1 0,0 0-1,0-1 1,0 0 0,-1 0 0,0-1 0,0 1 0,5-10 0,-7 11 1,0 0 0,-1 0 0,0-1 0,0 1 0,0 0 0,-1 0 0,1 0 0,-1-1 0,0 1 0,0 0 0,0-1 0,-1 1 0,0 0 0,0 0 0,0 0 0,0 0 0,0-1 0,-4-4 0,4 5-9,0 1 1,-1 0 0,0-1-1,1 1 1,-1 0-1,0 0 1,-1 0-1,1 0 1,-1 0-1,1 1 1,-1-1-1,0 1 1,0-1-1,0 1 1,0 0 0,0 0-1,0 1 1,-1-1-1,-5-2 1,5 4 1,-1-1 1,1 1 0,-1 0 0,1 0-1,0 0 1,-1 1 0,1 0-1,-1-1 1,1 1 0,0 1 0,0-1-1,0 1 1,0 0 0,-5 2-1,-6 5 48,0 1 0,1 1-1,0 0 1,1 0 0,0 2-1,-21 26 1,25-28-16,2 1 1,-1-1 0,1 1-1,1 1 1,0-1-1,1 1 1,0 0-1,1 0 1,1 0 0,0 1-1,1-1 1,0 1-1,1 0 1,0 0 0,3 20-1,-1-25-38,0-1 0,1 1 0,0-1 0,1 1 0,-1-1 0,2 0 0,-1 0-1,1 0 1,1 0 0,-1-1 0,1 0 0,1 0 0,-1 0 0,1 0 0,0-1 0,1 0 0,-1 0-1,1-1 1,0 0 0,1 0 0,-1-1 0,1 1 0,0-2 0,0 1 0,12 3 0,-5-3-230,0 0 0,1-1 1,0-1-1,-1 0 1,1-1-1,0-1 0,0-1 1,21-2-1,-13-1-2127,0-1 0,35-12 0,1-5-5962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34.9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686 26 5667,'30'-1'1779,"-1"-2"0,33-7 0,-27 3-295,-95 3 381,-32 8-1251,-109 20-1,-39 2-107,205-24-501,-1-2-1,0-1 1,0-3-1,-55-11 1,77 9-266,15 1-1551,25-4-4162,4 3-2072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36.7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559 50 6451,'-1'-3'183,"-1"0"0,0 0 1,0-1-1,0 1 0,0 0 1,-1 1-1,1-1 0,-1 0 0,0 1 1,0 0-1,1-1 0,-2 1 0,1 0 1,0 0-1,0 1 0,-1-1 1,1 1-1,-1 0 0,1 0 0,-1 0 1,1 0-1,-1 0 0,0 1 0,1-1 1,-1 1-1,0 0 0,0 1 0,1-1 1,-1 0-1,0 1 0,-3 1 1,-1 1-111,1-1 0,0 1 1,0 1-1,0-1 1,1 1-1,-1 0 0,1 1 1,0 0-1,0-1 1,1 2-1,0-1 1,-1 1-1,2 0 0,-7 8 1,-1 9 58,1 0 1,1 0-1,1 1 1,1 0 0,1 0-1,1 1 1,1 0-1,1 0 1,0 27-1,1 14 60,4-1-1,12 87 0,2-52-1,44 156-1,53 90 71,-57-185-114,63 294 0,-112-415-116,-1-1 0,-1 2-1,-3-1 1,-1 0 0,-7 52-1,4-76-10,0 1 0,-1-1-1,0 0 1,-1 0 0,-1 0 0,-1-1-1,0 0 1,-1 0 0,-1-1 0,0 0-1,-1 0 1,0-1 0,-1 0 0,0-1-1,-18 14 1,4-7 25,0-2-1,-2-1 1,0-1-1,-1-1 1,-55 19-1,39-20-145,0-1-1,0-2 0,-63 5 1,100-14-163,-36 0-724,42-1 542,-1 0-1,1 0 1,-1 0-1,1-1 1,0 1-1,-1 0 1,1-1-1,-1 1 1,1-1-1,0 0 0,-1 0 1,1 1-1,0-1 1,-2-1-1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38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39 8084,'0'0'78,"0"0"0,0 0 1,0 0-1,0 0 1,1 0-1,-1 0 0,0 0 1,0 0-1,0 0 0,0-1 1,0 1-1,0 0 1,0 0-1,0 0 0,1 0 1,-1 0-1,0 0 0,0-1 1,0 1-1,0 0 1,0 0-1,0 0 0,0 0 1,0 0-1,0-1 0,0 1 1,0 0-1,0 0 0,0 0 1,0 0-1,0 0 1,0-1-1,0 1 0,0 0 1,0 0-1,0 0 0,0 0 1,0 0-1,0-1 1,-1 1-1,1 0 0,0 0 1,0 0-1,0 0 0,0 0 1,0 0-1,0-1 1,0 1-1,0 0 0,-1 0 1,1 0-1,0 0 0,0 0 1,0 0-1,0 0 1,0 0-1,-1 0 0,1 0 1,0 0-1,0 0 0,0 0 1,0 0-1,0 0 0,-1 0 1,1 0-1,0 0 1,0 0-1,22-3 1661,49 2-2744,-41 1 1505,11-3-454,41-8 0,-46 5 7,60-3-1,-96 10-45,0 0-1,0-1 1,0 1 0,0 0-1,1-1 1,-1 1-1,0-1 1,0 1 0,0 0-1,0-1 1,0 1 0,-1 0-1,1-1 1,0 1-1,0-1 1,0 1 0,0 0-1,-1-1 1,1 1 0,0-1-1,-1 1 1,1-1-1,0 1 1,-1-1 0,1 1-1,-1-1 1,1 1 0,-1-1-1,1 0 1,-1 1-1,1-1 1,-1 1 0,-19 23 142,19-23-138,-256 331 627,246-314-620,8-13-11,0 1 1,0-1-1,-1 0 0,0 0 0,1 0 0,-2 0 1,1 0-1,0-1 0,-1 0 0,0 0 0,0 0 0,-6 3 1,37-16 43,1 1 1,0 2 0,55-7 0,-69 12-56,1 1 0,0 1 0,0 0 0,-1 1 0,1 0 0,-1 1 0,0 0-1,1 1 1,-1 1 0,16 8 0,-22-9 1,1 0-1,0-1 0,0 0 0,0 0 0,1-1 0,-1 0 1,15 1-1,14-8-1920,2-18-4389,-19 3-1539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39.8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580 19 6819,'6'-18'6767,"-9"18"-5150,-3 10-1216,-8 32-119,1 1 0,2 0 0,2 0 0,-3 54 0,4-34-220,-20 74 0,23-118-48,-1 0 1,-1 0 0,-1-1-1,0 0 1,-2-1-1,0 0 1,0 0 0,-15 16-1,14-22 7,0-1 0,0 0 0,-1-1-1,0-1 1,0 0 0,-1 0 0,0-1 0,-1-1-1,1 0 1,-1-1 0,-15 4 0,19-6-93,-1 0 0,1-1-1,-1 0 1,0-1 0,0 0 0,1 0 0,-1-1 0,0-1 0,0 0 0,0 0-1,1-1 1,-1-1 0,1 0 0,-1 0 0,-16-8 0,24 9-373,0 0 0,0 0 0,0 0 0,1 0 0,-1-1 0,1 1 0,-1-1 0,1 0 0,0 0 0,0 1 0,0-1 0,1 0 0,-1-1 0,1 1 0,-1 0 0,1 0 0,0-1 0,0 1 0,0-7 0,1-20-7004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40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8212,'23'-7'5275,"-15"12"-3064,-8-2-2151,-1 0-1,1 0 0,-1 0 0,0-1 0,0 1 0,0 0 0,0-1 0,-1 1 0,1-1 0,-1 1 0,-3 3 1,-2-2 135,4-15-134,3 9-60,0 1-1,0-1 1,0 1-1,0-1 1,0 1 0,1-1-1,-1 1 1,1-1-1,-1 1 1,1 0 0,-1-1-1,1 1 1,0 0-1,0 0 1,-1-1-1,1 1 1,0 0 0,0 0-1,0 0 1,0 0-1,2-1 1,11-3 184,-10 10-1514,-14 16-6440,1-12 21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41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213 314 5683,'12'-5'649,"-1"0"0,0-1 0,0 0 0,0-1 1,-1 0-1,0 0 0,-1-1 0,1-1 1,-2 0-1,1 0 0,-1-1 0,10-15 0,-15 21-583,-1-1-1,0 1 0,0-1 0,0 0 0,0 0 0,0 0 0,-1 0 0,0 0 1,0 0-1,-1 0 0,1 0 0,-1 0 0,0 0 0,-1 0 0,1-1 0,-1 1 0,0 0 1,0 0-1,-1 0 0,1 0 0,-1 1 0,0-1 0,0 0 0,-1 1 0,1-1 1,-1 1-1,0 0 0,-1 0 0,1 0 0,-1 0 0,1 0 0,-6-3 0,2 2-46,0 0 0,0 1-1,0-1 1,-1 1-1,1 1 1,-1 0 0,0 0-1,0 0 1,0 1 0,-1 0-1,1 1 1,0-1-1,-1 2 1,1-1 0,-1 1-1,1 1 1,-1-1-1,1 2 1,-1-1 0,1 1-1,0 0 1,0 1-1,0-1 1,0 2 0,0-1-1,1 1 1,-1 0-1,1 1 1,-9 7 0,10-8-17,-1 2 1,1-1 0,0 1 0,1-1 0,-1 1 0,1 1-1,0-1 1,1 1 0,0 0 0,0 0 0,0 1-1,1-1 1,-4 13 0,5-14-2,1 0 0,1 1 0,-1-1 1,1 1-1,0-1 0,0 0 0,0 1 0,1-1 0,0 1 0,1-1 0,-1 0 1,1 0-1,1 0 0,-1 0 0,1 0 0,0 0 0,0 0 0,7 9 0,0-4 3,-1 1-1,2-2 1,-1 1-1,2-2 1,-1 1-1,1-2 1,0 1-1,27 12 1,-30-17-2,0 0 0,0 0-1,0-1 1,1 0 0,-1 0 0,1-1 0,-1-1-1,1 0 1,0 0 0,0-1 0,0 0 0,-1 0-1,1-1 1,15-4 0,-22 4 0,0 0 0,1-1-1,-1 1 1,0-1 0,0 0-1,0 0 1,-1 0 0,1 0 0,0 0-1,-1-1 1,1 1 0,-1-1-1,0 0 1,0 1 0,0-1 0,0 0-1,-1-1 1,1 1 0,-1 0 0,0 0-1,1 0 1,-1-1 0,-1 1-1,1-1 1,-1 1 0,1-6 0,0-10 4,-1-1 0,-1 1 0,-6-34 1,2 11 9,0-78 616,16 213 14,-18 107 130,1 68-119,14-148-904,5-1 1,35 143 0,-46-258-2255,-2-12-2360,0 3 2805,0-9-7519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41.9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509 28 7684,'12'-23'6537,"-10"19"-4217,3 18-1581,0 7-593,-1 0 0,-1 1 0,-1-1 0,-1 1 0,-1 0 0,-1-1 0,0 1 0,-2 0 0,0-1 0,-2 0 0,-13 40 0,4-24-87,-2-2-1,-1 0 0,-1 0 1,-2-2-1,-43 55 0,54-78-34,1 0 0,-2 0 0,1-1-1,-1-1 1,-1 0 0,1 0 0,-1-1 0,-1 0-1,1-1 1,-1 0 0,0-1 0,-1 0 0,-20 4-1,27-8-100,-1 0 0,0 0 0,1 0 0,-1-1-1,0 0 1,1-1 0,-1 1 0,1-1 0,-1-1 0,1 1-1,-1-1 1,1 0 0,0-1 0,0 1 0,0-1 0,0-1-1,0 1 1,0-1 0,1 0 0,0 0 0,0 0 0,0-1-1,0 0 1,1 0 0,0 0 0,0 0 0,0-1 0,-4-8-1,4 8-841,1-1 0,0 1 1,1 0-1,0-1 0,-1 1 0,2-1 0,-1 0 0,0-13 0,2-15-8272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42.3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18 8932,'0'0'251,"0"-1"-1,0 0 1,1 0-1,-1 0 0,0 0 1,0 0-1,0 0 1,1 1-1,-1-1 1,0 0-1,1 0 1,-1 0-1,1 1 1,-1-1-1,1 0 1,-1 1-1,1-1 1,-1 0-1,1 1 1,0-1-1,-1 1 0,2-2 1,-1 2-168,-1 0 0,1 0 0,0 0-1,-1 0 1,1 1 0,0-1 0,-1 0 0,1 0 0,0 0 0,-1 0-1,1 1 1,0-1 0,-1 0 0,1 1 0,-1-1 0,1 0-1,-1 1 1,1-1 0,-1 1 0,1-1 0,0 2 0,1 0-44,0 0 1,0 0-1,0 1 1,-1-1-1,1 1 1,-1-1-1,0 1 1,0 0-1,0-1 1,0 1-1,0 0 1,0 4-1,-1-6-30,-1-1-1,0 1 1,0-1 0,0 0-1,1 1 1,-1-1 0,0 0-1,0 0 1,0 1 0,0-1-1,1 0 1,-1 0 0,0 0-1,0 0 1,0 0 0,0 0-1,0 0 1,0 0-1,0-1 1,1 1 0,-1 0-1,0 0 1,0-1 0,-1 0-1,-24-6-136,20 5-184,-19-6-209,24 8 346,1 0 0,0-1-1,-1 1 1,1 0 0,-1 0 0,1 0 0,0-1 0,-1 1-1,1 0 1,0-1 0,-1 1 0,1 0 0,0-1 0,0 1 0,-1 0-1,1-1 1,0 1 0,0 0 0,-1-1 0,1 1 0,0-1-1,0 1 1,0-1 0,0 1 0,0 0 0,0-1 0,0 1 0,-1-1-1,1 1 1,1-1 0,-1 1 0,0-1 0,0 1 0,0 0 0,0-1-1,0 1 1,0-1 0,0 1 0,1-1 0,-1 1 0,0 0-1,0-1 1,0 1 0,1 0 0,-1-1 0,1 1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42.7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80 6707,'4'-7'666,"-1"4"-291,-1 0 0,0 0 0,0 0 1,0-1-1,0 1 0,0-1 0,-1 1 0,0-1 0,0 0 0,0 1 0,0-1 1,0 0-1,-1 0 0,1 0 0,-1 1 0,-1-8 0,1 11-351,0 0 0,0-1 0,0 1 0,0 0-1,0-1 1,0 1 0,-1 0 0,1 0 0,0-1 0,0 1-1,0 0 1,-1 0 0,1-1 0,0 1 0,0 0-1,-1 0 1,1 0 0,0 0 0,0-1 0,-1 1 0,1 0-1,0 0 1,-1 0 0,1 0 0,0 0 0,0 0-1,-1 0 1,1 0 0,0 0 0,-1 0 0,1 0 0,0 0-1,-1 0 1,1 0 0,0 0 0,-1 0 0,1 0 0,-1 0-1,-15 10 378,-9 16-34,15-11-234,0 0 0,1 0-1,1 1 1,0 0 0,1 1 0,1 0-1,1 0 1,0 0 0,1 0 0,1 1-1,1 0 1,-1 23 0,3-13-33,1 0-1,1-1 1,1 1 0,1-1 0,2 0-1,1 0 1,13 34 0,-3-22-302,1-1 0,2-1 1,2 0-1,1-2 0,2 0 0,2-2 1,40 41-1,-55-63-1723,1 0 0,-1-1 0,19 11 0,-2-6-6716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43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8 7619,'-17'-4'3915,"1"1"-529,28 11-2686,0-3-588,0-1 0,1 0 0,0 0 0,0-1 0,-1-1 0,2 0 0,13-1 0,30 6 30,-6 1-94,-38-7-44,0 0 1,0 1-1,0 1 1,0 0-1,0 1 1,-1 0-1,1 1 1,14 8-1,-26-12-3,0 0 0,0-1 0,0 1-1,0 0 1,0-1 0,-1 1-1,1 0 1,0 0 0,0 0 0,-1 0-1,1-1 1,0 1 0,-1 0 0,1 0-1,-1 0 1,0 0 0,1 1 0,-1-1-1,0 0 1,1 0 0,-1 0-1,0 0 1,0 0 0,0 0 0,0 0-1,0 2 1,-1-1 1,0 1 0,0 0 0,0-1 0,0 0 1,0 1-1,0-1 0,-1 0 0,1 1 0,-1-1 0,-3 3 0,-5 4 7,0 0-1,0 0 1,-16 9 0,-59 30 35,58-34 22,1 1 1,0 1-1,-39 32 0,63-47-52,0 1 0,0 0 1,0 0-1,0 0 0,0 0 0,1 0 0,-1 0 0,0 0 0,1 0 1,0 1-1,0-1 0,-1 1 0,1-1 0,1 1 0,-1-1 0,0 1 1,1-1-1,-1 1 0,1 0 0,0-1 0,0 5 0,0-4 7,1-1-1,0 1 1,1 0 0,-1-1-1,0 1 1,1-1-1,0 0 1,-1 1-1,1-1 1,0 0 0,0 0-1,0 0 1,0 0-1,0 0 1,1-1-1,3 3 1,9 4 54,-1-1 1,1-1-1,0-1 0,0 0 0,30 6 1,6-5-587,0-3 0,1-1 1,91-10-1,-134 8 171,14-3-3715,-15 2 453,1-1-4588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1:34.6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178 63 9748,'-21'-62'8065,"21"67"-8004,0-1 0,-1 1-1,0 0 1,0 0 0,0 0-1,-1 0 1,-1 5-1,-3 9-27,-121 582 493,121-558-581,-2 76 1,8-104-323,1-1 1,0 1 0,1 0 0,0-1 0,2 0-1,-1 1 1,2-1 0,11 24 0,1-12-5168,2-10-4258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43.4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407 0 9620,'0'8'5344,"1"9"-3703,2 26-1308,1 17 280,-9 111-1,3-150-529,-1 1-1,-1-1 1,-1 0-1,-1 0 0,0 0 1,-2-1-1,0 0 0,-19 31 1,22-44-57,-1-1 0,1 0 0,-1 1 0,-1-2 0,1 1 0,-1-1 0,0 0 0,0 0 0,0-1 0,-1 0 0,0 0 0,1-1 0,-1 0 0,-1-1 0,1 1 0,0-1 0,0-1 0,-1 0 0,-8 1 0,7-2-133,0 1-1,0-2 1,0 1-1,0-1 1,0 0-1,1-1 1,-1-1-1,0 1 1,1-1-1,0-1 1,0 0-1,0 0 0,0-1 1,0 0-1,1 0 1,-9-8-1,15 11-293,0-1 0,0 1 0,0-1 0,1 0 0,-1 0 0,1 0-1,-1 0 1,1 0 0,0 0 0,0 0 0,0 0 0,1 0 0,-1 0-1,1 0 1,0-1 0,0 1 0,0 0 0,0 0 0,0-1 0,1 1-1,-1 0 1,1 0 0,0 0 0,1-4 0,10-24-7152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43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26 10901,'-1'-9'2465,"-1"2"16,1 0-1904,-1 4-209,2 5-96,2-1-240,-1 4-336,2 3 576,3 1-2753,3 1-2081,3-1-5443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44.1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 20 8660,'1'-1'253,"0"-1"0,0 1 0,0 0 1,0-1-1,0 1 0,0 0 0,0 0 0,1 0 1,-1 0-1,0 0 0,1 0 0,-1 0 0,1 0 0,-1 1 1,1-1-1,0 1 0,-1-1 0,1 1 0,0-1 0,-1 1 1,1 0-1,0 0 0,-1 0 0,1 0 0,2 0 0,-1 3-140,0-1 0,0 1 0,0 0 0,0 0 0,-1 0 0,1 1-1,-1-1 1,0 1 0,0-1 0,1 5 0,-1-5-77,17 33 136,-1 1 0,-3 1 0,0 1 0,-3 0-1,-1 1 1,-2 0 0,-2 1 0,-1-1 0,-3 1 0,-1 1 0,-5 60 0,1-71-148,-2 0-1,-1-1 0,-2 0 0,0 0 1,-2 0-1,-2-1 0,0-1 0,-2 0 1,-1 0-1,-1-1 0,-2-1 0,0-1 1,-2 0-1,0-1 0,-43 39 0,49-52-28,-3 4-23,-1 0 1,-1-2-1,0 0 0,-33 17 0,50-30-10,1 1-1,0-1 0,0 0 1,-1 0-1,1 1 0,0-1 1,-1 0-1,1 0 0,0 1 1,-1-1-1,1 0 0,0 0 1,-1 0-1,1 1 0,0-1 1,-1 0-1,1 0 0,-1 0 1,1 0-1,0 0 0,-1 0 1,1 0-1,-1 0 0,1 0 1,0 0-1,-1 0 0,1 0 1,0 0-1,-1 0 0,1-1 1,-1 1-1,1 0 0,0 0 1,-1 0-1,1 0 0,0-1 1,-1 1-1,1 0 0,0 0 1,0-1-1,-1 1 0,1 0 1,0-1-1,0 1 0,-1 0 1,1-1-1,0 1 0,0 0 1,0-1-1,-1 1 0,1 0 1,0-1-1,0 0 0,11-20-7232,4 5-2165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2:06.7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454 95 7748,'-22'-64'5834,"10"39"-3732,8 20-1144,4 7-21,5 29-856,0 1 0,-2 1 0,-3 60 1,-18 100 113,13-149-160,-9 60 16,5-51-35,2 0-1,3 1 0,2-1 0,8 93 1,1-122-59,-1-39-30,-2-39-35,-5 29 72,-2 0 0,0 1 1,-1-1-1,-2 1 1,0 0-1,-1 1 1,-14-30-1,17 44 29,-1 0-1,0-1 1,0 1 0,-1 1-1,0-1 1,0 1-1,-1 0 1,0 1 0,0-1-1,-1 1 1,0 1-1,0 0 1,-1 0 0,1 0-1,-1 1 1,-1 0 0,1 1-1,-1 0 1,-19-5-1,24 8 12,-1 0-1,0 1 1,0-1-1,1 1 1,-1 1-1,0-1 1,0 1-1,1 0 1,-1 0-1,0 0 1,1 1-1,0 0 1,-1 0-1,1 0 1,0 1-1,0 0 0,0 0 1,0 0-1,0 0 1,1 1-1,0 0 1,0 0-1,0 0 1,0 1-1,0-1 1,1 1-1,0 0 1,0 0-1,-5 10 1,4-5 14,-1 1 1,2 0 0,-1 0-1,1 0 1,1 0 0,0 1-1,1-1 1,0 1 0,0-1-1,2 1 1,-1 0 0,1-1-1,6 23 1,-5-25-34,1 1 0,0-1 0,1 0 0,0 0 1,0 0-1,1 0 0,0-1 0,1 0 0,-1 0 0,2 0 1,-1-1-1,1 0 0,0 0 0,1 0 0,-1-1 0,1-1 0,0 1 1,1-1-1,0 0 0,-1-1 0,1 0 0,1-1 0,-1 1 0,0-2 1,1 1-1,0-2 0,-1 1 0,1-1 0,0 0 0,0-1 0,0-1 1,0 1-1,-1-1 0,1-1 0,0 0 0,9-3 0,-1-1-509,-1-1 0,0-1 0,0 0-1,29-20 1,-30 16-1946,-1 0 0,20-20 0,-9 2-4904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2:07.2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12 9508,'-12'-11'6024,"28"12"-4881,10 3-1138,39-5 95,0 4 1,65 11-1,-129-14-99,-1 0-1,0 0 1,0 0-1,0 0 1,0 0 0,1 0-1,-1 0 1,0 0-1,0 0 1,0 0-1,1 0 1,-1 0 0,0 0-1,0 0 1,0 0-1,0 0 1,1 0 0,-1 1-1,0-1 1,0 0-1,0 0 1,0 0-1,0 0 1,1 0 0,-1 0-1,0 0 1,0 1-1,0-1 1,0 0-1,0 0 1,0 0 0,0 0-1,1 0 1,-1 1-1,0-1 1,0 0-1,0 0 1,0 0 0,0 0-1,0 1 1,0-1-1,0 0 1,0 0 0,0 0-1,0 1 1,0-1-1,0 0 1,0 0-1,0 0 1,0 0 0,0 1-1,-1-1 1,-10 9 15,-21 8 2,29-16-14,-26 13 27,1 1-1,1 1 0,1 1 0,0 1 1,-24 23-1,39-30-11,-1 0 0,1 1 0,1 0 0,0 0 0,1 1 0,1 0 1,0 1-1,0 0 0,1 0 0,1 1 0,1 0 0,-5 16 0,9-28-12,0 0 0,1 0 0,-1 0-1,1 0 1,0 0 0,-1-1 0,1 1 0,1 0 0,-1 0 0,0 0-1,1 0 1,-1 0 0,1 0 0,0 0 0,0-1 0,0 1 0,0 0-1,0-1 1,1 1 0,-1-1 0,1 1 0,0-1 0,0 0 0,0 1-1,0-1 1,0 0 0,0 0 0,1-1 0,-1 1 0,0 0 0,1-1-1,-1 1 1,1-1 0,0 0 0,0 0 0,-1 0 0,1 0 0,0-1-1,0 1 1,0-1 0,4 1 0,13 0 46,0 0 0,0-1 0,0-1 1,35-6-1,-49 6-49,77-14-714,132-41 0,-204 54-1575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2:07.6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448 22 9316,'2'-8'1475,"2"-5"2274,-4 18-2094,0 28-1330,8 74 400,-5 0 1,-15 156 0,10-248-680,0 0 0,-2-1 1,1 1-1,-2-1 0,0 0 1,0 0-1,-2 0 0,-8 13 0,12-22-27,0 0 0,-1 0-1,0 0 1,0-1 0,0 0-1,0 0 1,-1 0 0,0 0-1,0-1 1,0 1 0,0-1-1,0-1 1,0 1-1,-1-1 1,0 0 0,1 0-1,-1 0 1,0-1 0,0 0-1,0 0 1,0-1 0,0 1-1,-6-2 1,-4 0 15,1-1-1,-1-1 1,1 0-1,0-1 1,0-1-1,0 0 1,0-1-1,1 0 1,-22-15-1,26 15-391,1-1 0,0 0 0,0-1 0,0 0 0,-13-17 0,18 19-472,-1-1-1,1 0 0,0 0 1,0 0-1,1 0 0,0 0 1,1-1-1,-1 1 0,-1-10 1,1-23-8596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2:07.9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10917,'5'-7'5106,"-5"1"-4193,-2 4-401,4 1-192,-4-2-64,2 1-144,2 1-224,1 1-368,0-2-2129,4 5-2145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2:08.3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675 0 6003,'33'4'4155,"-29"-4"-1825,-12 0-854,-10 1-1431,-172 11 1249,101-4-1026,-146-6 0,68-12-1153,163 8-1059,9-1-5,9-2-1914,8 0-3319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2:08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8164,'13'-21'3870,"-13"21"-3808,0 0 0,1 0 0,-1 0 0,0-1 0,1 1 0,-1 0 0,0 0 0,1 0 0,-1 0 0,1 0 0,-1 0 0,0 0 0,1 0 0,-1 0 0,0 0 0,1 0 0,-1 0 0,1 0 0,-1 0 0,0 1 0,1-1 0,-1 0 0,0 0 0,1 0 0,-1 0 0,0 1-1,1-1 1,-1 0 0,0 0 0,0 1 0,1-1 0,-1 1 0,20 39 1151,-4 14-692,-3 0-1,-2 0 0,-3 1 1,2 57-1,-6-54-659,2-1 0,3 0 0,25 86 1,-12-96-2101,3-24-4068,-2-11-2470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2:09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247 160 7059,'0'-14'956,"0"0"0,-1 0 0,-1 0 0,0 0 1,-1 1-1,-5-15 0,8 25-900,-1 0 1,0 1-1,0-1 1,-1 1-1,1-1 1,0 1-1,-1-1 1,0 1-1,1 0 1,-1 0-1,0 0 1,0 0-1,0 0 1,0 0-1,-1 0 1,1 1-1,0-1 1,-1 1-1,1 0 1,-1 0-1,1 0 1,-1 0-1,0 0 0,0 0 1,1 1-1,-1-1 1,0 1-1,0 0 1,1 0-1,-1 0 1,0 0-1,0 0 1,0 0-1,1 1 1,-1 0-1,-4 1 1,-1 0-7,1 0 0,-1 1 1,0 0-1,1 1 0,-1 0 1,1 0-1,0 0 0,0 1 1,1 0-1,-1 0 0,1 1 0,0 0 1,1 0-1,-1 0 0,1 1 1,1 0-1,-1 0 0,1 0 0,0 0 1,1 1-1,-1-1 0,2 1 1,-1 0-1,1 0 0,-2 15 1,3-11-53,0 1 1,1 0 0,0-1 0,1 1 0,1 0 0,0-1 0,0 1 0,1-1-1,1 0 1,0 0 0,1 0 0,0-1 0,1 1 0,0-1 0,1-1 0,10 14 0,-4-10-119,0 0 0,0 0 1,2-2-1,-1 0 1,2 0-1,-1-2 1,2 1-1,-1-2 1,29 11-1,-32-14-17,1-1 0,0-1-1,-1-1 1,2 0 0,-1 0 0,0-1 0,0-1 0,1-1-1,-1 0 1,1-1 0,-1 0 0,0-1 0,19-5-1,-30 7 129,-1-1-1,0 0 0,0 1 0,0-1 0,0 0 1,0 0-1,0 0 0,0 0 0,-1-1 0,1 1 1,0 0-1,-1-1 0,1 1 0,-1-1 0,1 0 0,-1 1 1,0-1-1,1 0 0,-1 0 0,0 0 0,0 0 1,0 0-1,-1 0 0,1 0 0,0 0 0,-1 0 1,0 0-1,1 0 0,-1-1 0,0 1 0,0 0 1,0 0-1,0 0 0,-1-3 0,-2-8 116,0 1-1,-1-1 0,0 1 1,-12-23-1,-3-9 282,16 34-277,0 0 0,1-1 0,0 1 0,1-1 0,0 1 0,1 0 0,0-1 0,0 1-1,1-1 1,4-18 0,-4 25-83,1-1-1,0 0 1,0 1-1,0 0 0,0-1 1,1 1-1,-1 0 1,1 0-1,0 0 1,1 1-1,-1-1 1,0 1-1,1-1 1,0 1-1,0 1 1,0-1-1,0 0 1,0 1-1,1 0 0,-1 0 1,1 0-1,-1 0 1,1 1-1,0 0 1,6-1-1,-2 1 0,1 0 0,0 1 0,0 0 0,-1 1 0,1 0 0,0 1 0,-1-1 0,1 2-1,-1 0 1,0 0 0,1 0 0,-1 1 0,-1 1 0,1-1 0,10 8 0,-15-9-8,0 0 0,-1-1 0,1 2 0,0-1 1,-1 0-1,0 1 0,0-1 0,0 1 0,0 0 0,0 0 1,-1 0-1,0 0 0,0 0 0,0 1 0,0-1 0,-1 1 0,0-1 1,0 1-1,0 0 0,0-1 0,-1 1 0,1 0 0,-1-1 1,0 1-1,-1 0 0,1 0 0,-1-1 0,0 1 0,0 0 1,-1-1-1,1 1 0,-5 7 0,2-5 3,-1 0 0,0-1 0,0 0 0,0 0 0,0 0 0,-1 0 0,0-1 0,0 0 0,-1-1 0,0 1 0,1-1 0,-1 0 0,-11 4 0,9-5-87,0 1 1,0-1-1,0 0 1,0-1-1,0 0 1,-1-1-1,1 0 1,-1 0-1,1-1 1,-19-2-1,27 2-16,0 0-1,0 0 1,0 0-1,0-1 1,0 1-1,0 0 1,0-1-1,0 1 1,0 0-1,0-1 1,0 1-1,0-1 1,0 1-1,0-1 1,1 0-1,-1 1 1,0-1-1,1 0 1,-1 0-1,0 1 1,1-1-1,-1 0 1,0-1-1,1 1-256,0 0 1,0-1-1,0 1 0,0 0 1,0 0-1,0 0 0,0 0 1,1 0-1,-1 0 0,0-1 1,1 1-1,-1 0 0,1 0 1,-1 0-1,1 0 0,-1 0 1,1 0-1,0 1 0,0-1 1,0-1-1,12-12-7622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1:34.9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457 47 9941,'3'-7'1495,"9"-20"1357,-12 26-2820,1 0 1,-1 1-1,0-1 1,1 0-1,-1 1 1,0-1-1,1 0 0,-1 1 1,1-1-1,-1 1 1,1-1-1,0 0 1,-1 1-1,1 0 0,0-1 1,-1 1-1,1-1 1,0 1-1,-1 0 0,1-1 1,0 1-1,0 0 1,-1 0-1,1 0 1,0-1-1,0 1 0,0 0 1,0 0-1,0 1-6,0 0-1,-1-1 0,1 1 0,0 0 1,-1-1-1,1 1 0,-1 0 0,0 0 1,1 0-1,-1 0 0,0-1 0,1 1 1,-1 0-1,0 0 0,0 0 0,0 0 1,0 0-1,1 0 0,-2 0 0,1 0 1,0 0-1,0-1 0,0 3 0,-5 28 212,4-26-162,-24 141 245,-7-2 0,-81 224 0,100-328-391,0 2-167,12-40 197,0-6 20,6-24 64,1-5-1,3-65 0,-9 87-37,0 1 0,-1 0 0,0-1 0,0 1 0,-1-1 0,0 1 0,-1 0 0,0 0 0,-1 0 0,-7-13 0,10 21-6,0 1 1,0-1-1,0 1 0,0 0 0,-1 0 0,1 0 1,0 0-1,-1-1 0,1 2 0,-1-1 1,1 0-1,-1 0 0,0 0 0,1 1 1,-1-1-1,0 1 0,1-1 0,-1 1 0,0 0 1,0 0-1,1 0 0,-1 0 0,0 0 1,0 0-1,0 0 0,1 0 0,-1 1 0,0-1 1,1 1-1,-1-1 0,0 1 0,1 0 1,-1 0-1,1 0 0,-1-1 0,1 1 1,-1 1-1,-1 1 0,-10 6 4,1 0 1,1 1-1,-16 17 1,19-19 4,-13 12 34,1 2 0,1 0 1,1 1-1,1 0 0,-20 38 0,33-55-32,2 1 0,-1 0 0,0-1 0,1 1 0,1 0 0,-1 1 0,1-1 0,0 0 0,1 0 0,0 1 0,1 12 0,0-14-6,0-1 0,1 0 0,0 0 0,0 0 0,0 0 0,1 0 0,0 0 0,0 0 0,0-1 0,0 1 0,1-1 0,0 0 0,0 0 0,0 0 1,0-1-1,0 1 0,9 3 0,-1 0 11,0-1 1,0-1 0,1-1 0,0 1-1,0-2 1,0 0 0,0-1 0,1 0-1,-1-1 1,1 0 0,-1-1 0,1 0-1,-1-1 1,16-4 0,-10 2-330,-1-1 0,1 0 0,-1-2 0,0 0 0,0-1 1,-1-1-1,0 0 0,0-1 0,23-18 0,-21 9-4880,-7 0-4048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2:09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8900,'0'0'108,"1"-1"-1,-1 1 1,0 0-1,0 0 1,0 0-1,0-1 1,0 1-1,0 0 1,0 0-1,0-1 0,0 1 1,1 0-1,-1 0 1,0 0-1,0 0 1,0-1-1,0 1 1,1 0-1,-1 0 1,0 0-1,0 0 1,0 0-1,1 0 1,-1-1-1,0 1 1,0 0-1,1 0 1,-1 0-1,0 0 1,0 0-1,1 0 1,-1 0-1,0 0 1,0 0-1,0 0 1,1 0-1,-1 0 1,0 0-1,0 0 1,1 0-1,-1 1 1,0-1-1,0 0 1,0 0-1,1 0 1,-1 0-1,0 0 1,0 0-1,0 0 1,1 1-1,-1-1 1,0 0-1,0 0 1,0 0-1,0 1 1,0-1-1,1 0 1,-1 0-1,0 0 1,0 1-1,0-1 1,0 0-1,16 26 1578,8 34-1543,-17-37-104,0 1 0,-1-1 0,-1 1 0,-2 0 0,0 1 1,-2-1-1,0 0 0,-2 1 0,-4 27 0,11-78-54,1 1 0,1 0 0,1 1 0,1-1 0,1 2 0,23-38 0,-27 51 5,0 0 0,0 0 0,1 0 0,0 1 0,1 0-1,0 0 1,0 1 0,1 1 0,0-1 0,1 2 0,-1-1 0,1 1-1,0 1 1,1 0 0,-1 1 0,21-5 0,-28 8 6,0 0 1,-1 1-1,1-1 1,0 1-1,-1 0 1,1 0-1,0 1 1,-1-1-1,1 1 0,-1 0 1,1 0-1,-1 0 1,1 0-1,-1 0 1,0 1-1,1 0 1,-1-1-1,0 1 1,0 0-1,0 1 1,0-1-1,-1 0 1,1 1-1,-1 0 1,1 0-1,-1-1 1,0 1-1,0 1 0,0-1 1,-1 0-1,1 0 1,-1 1-1,2 5 1,3 11-7,-1 1 1,-1-1-1,-1 1 1,0 38-1,-1-22-92,-1-26-53,0 0 0,0 1-1,1-1 1,1 0 0,6 18-1,-8-27-46,0 1 0,1-1 0,-1 1 0,1-1 0,0 1 0,-1-1 0,1 0 0,0 0 0,0 0 0,0 0-1,1-1 1,-1 1 0,0 0 0,1-1 0,-1 0 0,1 1 0,-1-1 0,1 0 0,0 0 0,-1 0 0,1-1 0,0 1 0,0-1-1,-1 0 1,1 1 0,0-1 0,0 0 0,3-1 0,22-3-3857,1-5-2306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2:10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199 694 6259,'4'-12'507,"-1"0"0,-1-1-1,0 1 1,-1-1 0,0 1 0,-1-1 0,0 0-1,-1 1 1,-1-1 0,-3-12 0,4 20-420,0 0 0,0 0 0,0 0 0,-1 1 0,0-1 0,0 0 0,-1 1 0,1 0 0,-1-1 0,0 1 0,0 0 0,0 0 0,0 1 0,-1-1 0,0 1 0,0-1 0,0 1 0,0 1 0,0-1 0,0 0 0,-1 1 0,1 0 0,-1 0 0,0 0 0,0 1 0,0-1 1,-9 0-1,10 1-47,0 1 0,0 0 1,0 0-1,1 0 1,-1 1-1,0-1 1,0 1-1,1 0 1,-1 0-1,0 0 1,1 0-1,-1 1 1,1-1-1,-1 1 0,1 0 1,0 0-1,0 0 1,0 1-1,0-1 1,0 1-1,0 0 1,1-1-1,-1 1 1,1 0-1,0 1 0,0-1 1,0 0-1,0 1 1,1-1-1,-1 1 1,1-1-1,0 1 1,-1 4-1,1-3-6,0 1-1,0 0 1,1-1 0,-1 1-1,1 0 1,1-1 0,-1 1-1,1 0 1,0 0 0,0-1-1,1 1 1,0-1-1,0 0 1,0 1 0,0-1-1,1 0 1,0 0 0,0 0-1,0-1 1,1 1 0,6 7-1,12 5 14,1-1-1,1-1 1,0-1-1,39 18 1,45 25 19,-96-49-58,-1-1 0,0 2 1,-1 0-1,1 0 1,-2 1-1,16 19 1,-24-27-7,1 0 0,0 0 0,-1 1 0,1-1 0,-1 0 0,0 1 0,1-1 0,-1 1 1,0-1-1,-1 1 0,1 0 0,0-1 0,-1 1 0,0 0 0,1 0 0,-1-1 0,0 1 1,0 0-1,-1 0 0,1-1 0,-1 1 0,1 0 0,-3 4 0,1-3 5,0-1 0,-1 1-1,0-1 1,0 0 0,0 0 0,0 0-1,0 0 1,-1-1 0,1 1 0,-1-1 0,1 0-1,-1 0 1,-7 3 0,-9 2-5,0-1 1,-1 0-1,1-2 1,-42 4-1,-13-7-410,71-1 320,-1-1 0,0 1 1,1-1-1,-1 0 0,1 0 1,-1 0-1,1 0 1,0-1-1,0 0 0,-1 0 1,1 0-1,0-1 0,-6-4 1,9 5-38,0 0 0,-1 0 1,1 0-1,0-1 1,0 1-1,0 0 1,1-1-1,-1 1 0,1-1 1,-1 1-1,1 0 1,0-1-1,0 1 0,0-1 1,0 1-1,0-1 1,0 1-1,1-1 1,-1 1-1,1-1 0,0 1 1,0 0-1,2-5 1,29-51-2534,3 12 909,2 1 0,2 1 0,50-43 0,46-50 1715,-83 74 2122,-4-2 0,-2-1 0,-3-3-1,66-146 1,-106 206-1789,8-15 839,-7 22-526,0 15-102,-1 64 531,-9 128 0,-1-76-693,4-55-285,2 194 262,3-236-439,2-1 0,1 0 0,1 0 0,1 0-1,2-1 1,16 38 0,-24-65 17,1 1-85,-1-1-1,1 1 1,-1-1 0,1 1 0,0-1 0,0 1 0,1-1 0,-1 0 0,1 0 0,0 0-1,-1-1 1,6 5 0,-7-7 11,-1 0 0,0-1 0,1 1 0,-1 0 0,0 0 0,1 0 0,-1-1 0,0 1 0,1 0-1,-1-1 1,0 1 0,0 0 0,1 0 0,-1-1 0,0 1 0,0 0 0,1-1 0,-1 1 0,0 0 0,0-1 0,0 1-1,0-1 1,0 1 0,0 0 0,0-1 0,0 1 0,0-1 0,0 1 0,0 0 0,0-1 0,0 1 0,0-1 0,0 1-1,0 0 1,0-1 0,0 1 0,0 0 0,-1-1 0,1 0-541,-1-15-7028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2:10.4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21 10341,'-2'-11'2257,"5"5"0,5 3-1633,7 4-304,9 6-112,11-1-80,12 3 0,12 3 17,14 1-81,8 3-193,2 0-111,3 0-2113,-10-1-1985,-8-2-5058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2:47.2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305 426 7828,'6'-5'556,"1"0"0,-1-1 1,0 0-1,-1 0 1,1 0-1,-1-1 0,0 0 1,-1 0-1,0 0 1,0 0-1,0-1 1,3-12-1,-4 9-428,-1 0 0,0-1 0,-1 1 0,-1 0 0,1-1 0,-2 1 0,1-1 0,-5-19 0,1 12-11,0 1 1,-1-1 0,0 1-1,-2 0 1,0 1 0,-18-32-1,23 46-109,0 0 0,0-1-1,0 1 1,-1 0 0,1 0 0,-1 0 0,0 0-1,0 1 1,0-1 0,0 1 0,0 0-1,-1 0 1,1 0 0,-1 0 0,1 0-1,-1 1 1,0 0 0,1-1 0,-1 1-1,0 1 1,0-1 0,0 0 0,0 1-1,0 0 1,0 0 0,1 0 0,-1 1-1,0-1 1,0 1 0,0 0 0,0 0-1,1 0 1,-1 1 0,0-1 0,1 1 0,-1 0-1,1 0 1,0 0 0,-6 4 0,-6 6-21,1 0 1,0 0 0,1 1 0,0 1 0,1 1-1,1-1 1,0 2 0,1 0 0,0 0-1,2 0 1,-9 22 0,11-23 7,1 0 1,0 0-1,0 0 1,2 1-1,0 0 1,1 0-1,0 0 0,1 0 1,1 0-1,1 0 1,0 0-1,1 0 0,6 21 1,-5-28-32,0-1-1,1 1 1,0-1 0,1 0 0,0 0-1,0 0 1,1-1 0,0 1 0,0-1 0,1-1-1,0 1 1,0-1 0,0-1 0,1 1-1,0-1 1,0-1 0,0 1 0,0-1-1,16 5 1,-17-7 23,-1 0 0,1-1 0,0 1 0,0-1 0,0-1 0,0 1 0,0-1 0,0-1-1,0 1 1,0-1 0,0 0 0,0-1 0,-1 0 0,1 0 0,0 0 0,-1-1 0,1 0 0,-1 0 0,0 0 0,0-1 0,0 0-1,-1 0 1,0-1 0,1 1 0,-1-1 0,7-10 0,1-2 52,-2-1 0,0 0 0,-1-1-1,0 0 1,-2 0 0,12-41 0,16-128 583,-25 123-246,-17 210-197,-92 1015 1507,96-1128-1746,1 0 1,5 35-1,-1-118-10676,-2 21 2474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2:48.2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510 6 9108,'2'-6'5920,"-3"25"-4471,6 60-304,-10 136 0,0-74-805,4-103-286,2-7-35,-2 1 0,-1-1 0,-1 0 0,-11 42 0,12-65-6,0 0 1,-1 0-1,-1-1 0,1 1 0,-1-1 1,0 1-1,-1-1 0,0 0 0,0-1 1,0 1-1,-1-1 0,0 0 0,0 0 1,-1-1-1,1 0 0,-1 0 0,0-1 1,-1 1-1,1-1 0,-1-1 0,-8 3 1,0-1 54,-1-2-1,1 0 1,0 0 0,-1-2 0,0 0 0,1-1 0,-1 0 0,1-2 0,-1 0-1,-27-7 1,33 6-325,1 0 0,0-1 0,0 0 0,0-1 1,0 0-1,1 0 0,-16-13 0,20 14-328,0 0 0,1-1 0,-1 1-1,1-1 1,1 0 0,-1 0 0,1-1 0,0 1 0,0-1 0,0 0 0,1 1 0,0-1 0,0 0 0,-1-8 0,-1-34-8862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2:48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47 12134,'-5'-6'5666,"4"5"-4785,-1-2-353,1 1-112,-1 1-160,2-1-320,0-2-480,6-1-785,5 1-1568,4-3-2145,3-5-4947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2:49.0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328 69 8356,'2'-6'732,"1"1"-54,0-1 1,0 1-1,-1-1 1,0 0-1,0 0 0,-1 0 1,1-1-1,0-8 1,-21 59 631,-183 394-473,187-408-1278,0-2 0,-2 0-1,-2 0 1,-39 45 0,58-73 378,0 0-1,0 0 1,0 0 0,0-1 0,0 1-1,0 0 1,0 0 0,0 0 0,0 0-1,-1 0 1,1 0 0,0 0 0,0 0-1,0 0 1,0 0 0,0 0 0,0 0-1,0 0 1,0 0 0,-1-1 0,1 1-1,0 0 1,0 0 0,0 0 0,0 0 0,0 0-1,0 0 1,-1 0 0,1 0 0,0 0-1,0 1 1,0-1 0,0 0 0,0 0-1,0 0 1,0 0 0,-1 0 0,1 0-1,0 0 1,0 0 0,0 0 0,0 0-1,0 0 1,0 0 0,0 0 0,0 0-1,0 1 1,0-1 0,-1 0 0,1 0-1,0 0 1,0 0 0,0 0 0,0 0-1,0 0 1,0 1 0,0-1 0,0 0-1,0 0 1,4-10-4749,4-1-1700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2:49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7860,'7'28'5051,"17"16"-4698,-12-24 224,35 67-185,40 74 753,-28-55-8746,-51-91-160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2:49.8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625 16 8196,'-6'-3'873,"-1"0"0,0 1 1,0 0-1,0 1 0,-13-2 0,-73 1-281,55 3-42,-264 16 882,172-7-4163,123-11-2055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2:50.1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211 59 8228,'2'-2'452,"20"-26"3025,-21 28-3387,-1-1-1,1 0 1,0 1-1,-1-1 1,1 0-1,-1 0 0,1 0 1,-1 1-1,1-1 1,-1 0-1,0 0 0,1 0 1,-1 0-1,0 0 1,0 0-1,0 0 1,0 0-1,1 0 0,-1 0 1,-1 0-1,1 1 1,0-1-1,0 0 1,0 0-1,0 0 0,-1 0 1,1 0-1,0 0 1,-1 0-1,0 0 1,0 0-47,0 1 1,0 0 0,0 0 0,0 0 0,0-1 0,0 1 0,0 1 0,0-1-1,0 0 1,0 0 0,0 0 0,0 0 0,0 1 0,0-1 0,0 0 0,0 1-1,0-1 1,0 1 0,0-1 0,0 1 0,0 0 0,0-1 0,1 1 0,-1 0-1,-1 1 1,-21 21 229,0 7-45,1 0-1,2 1 0,1 0 1,1 2-1,-23 63 0,31-67-124,0 0 0,3 1 0,0 0 0,2 0 0,1 0 0,1 1 0,2 43 0,3-56-50,1 0 0,0-1 0,1 1 0,1-1 0,0 0 0,1-1 0,1 1 0,1-1 0,0-1 0,2 1 0,-1-1 0,22 24 0,-21-27-307,2-1-1,-1 0 1,1-1 0,1 0-1,0-1 1,17 9 0,-18-12-774,1 0 1,-1-1 0,1 0 0,1-1 0,-1-1 0,0 0 0,23 1 0,14-2-8180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1:35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8464 1 9172,'4'0'432,"26"0"2620,-25 2-1661,-19 1-778,-213 20-266,-339-9 0,381-15-283,-1947 45 1182,-1 42 608,1055-41-1158,1042-43-701,-927 31 327,5-37-2418,851-2-824,42-3-2359,26 0-3941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2:50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9 9236,'-24'-6'4981,"20"5"-4763,1 1-1,-1-1 0,0 1 0,1 0 1,-1 0-1,0 0 0,1 1 0,-6 0 1,7 4 40,11 2-194,12 2-74,180 44 24,-41-12-4,-160-41-3,1 0-1,-1 0 1,0 0-1,1 0 1,-1 0 0,0 1-1,1-1 1,-1 0 0,0 0-1,1 0 1,-1 1 0,0-1-1,0 0 1,1 1-1,-1-1 1,0 0 0,0 0-1,1 1 1,-1-1 0,0 0-1,0 1 1,0-1 0,0 0-1,0 1 1,0-1-1,1 1 1,-1-1 0,0 0-1,0 1 1,0-1 0,0 0-1,0 1 1,0-1 0,0 1-1,-1-1 1,1 0 0,0 1-1,0-1 1,0 0-1,0 1 1,-13 21 179,-28 21 62,36-39-204,-26 25 129,-63 67 65,82-83-219,1 1 0,1 0 0,0 1 0,1 0 0,-10 22 0,17-34-15,1 0-1,0 0 0,-1 0 1,1 0-1,1 1 0,-1-1 1,0 0-1,1 1 0,0-1 1,-1 1-1,1-1 1,1 1-1,-1-1 0,0 0 1,1 1-1,0-1 0,0 0 1,0 1-1,0-1 1,2 4-1,0-3 3,0-1-1,0 0 1,0 0 0,0 0 0,1 0-1,-1-1 1,1 1 0,-1-1 0,1 0-1,0 0 1,0 0 0,0 0 0,0-1-1,0 0 1,8 2 0,30 4-1,0-2 1,1-1-1,0-3 1,60-5-1,6 1-8775,-90 4-418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2:50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593 0 10421,'2'17'7207,"4"59"-6483,3 72-189,-3-86-390,-3-1-1,-8 105 1,4-159-135,0-1 0,-1 1 0,1-1 1,-1 1-1,0-1 0,-1 0 0,0 0 1,0 0-1,0-1 0,-1 1 0,1-1 0,-1 1 1,-1-1-1,1 0 0,-7 5 0,2-3 13,1-1 0,-1-1 0,0 1 0,-1-1 0,1-1 0,-1 0 0,0 0 0,-19 4 0,4-4-83,0 0-1,0-2 1,0-1 0,-1-1 0,1 0-1,0-3 1,-33-5 0,43 4-289,0 1 0,0-2 0,0 0 0,0-1 0,1 0 0,0-1 0,-22-15 0,29 16-557,-1 0 0,1 0-1,0 0 1,1-1-1,-1-1 1,2 1 0,-1-1-1,-7-13 1,-7-26-7338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2:51.2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17 9236,'-8'-10'2225,"-1"5"16,-6 4-640,-2 8-1617,2 5-2193,0 2-1873,3 3-4898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2:51.6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5 9925,'4'-1'318,"1"0"1,-1 0 0,1 0 0,-1 1 0,1 0-1,-1 0 1,1 0 0,-1 0 0,1 1 0,-1 0-1,0 0 1,1 0 0,-1 0 0,0 1 0,5 2-1,-2 0-137,0 0-1,0 1 1,-1 0 0,0 0-1,0 0 1,0 1-1,-1 0 1,6 6 0,1 7-31,1 0 0,-2 0 0,-1 1 1,0 0-1,8 27 0,-1 4 29,-2 0-1,-3 1 1,-2 1-1,-1 0 1,1 106-1,-11-126-148,-1-1 0,-2 0 0,-1 0 1,-1 0-1,-2 0 0,-1-1 0,-2 0 0,0-1 0,-2 0 0,-2-1 1,-20 30-1,11-22-36,-37 40 0,49-64-174,0 0 0,-1-1 1,0-1-1,-1 0 0,0 0 0,-16 7 1,4-10-861,26-8 816,-1 0 0,0 0-1,0 0 1,1 0-1,-1 0 1,0 0-1,1 0 1,-1 0-1,0 0 1,1-1 0,-1 1-1,0 0 1,1 0-1,-1-1 1,0 1-1,1-1 1,-1 1-1,0 0 1,1-1-1,-1 1 1,1-1 0,-1 1-1,1-1 1,-1 1-1,1-1 1,0 0-1,-1 1 1,1-1-1,0 0 1,-1 1-1,1-1 1,0 0 0,-1-1-1,1-14-8803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2:52.0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561 28 7491,'15'5'1763,"1"2"2435,-33-4-2523,-25-1-1234,-427-4 985,418-8-1415,51 10-99,-1-1 0,0 1 0,1 0 0,-1 0-1,0-1 1,1 1 0,-1 0 0,0-1 0,1 1 0,-1-1 0,0 1 0,1 0 0,-1-1 0,1 0 0,-1 1 0,1-1 0,-1 1 0,1-1 0,0 0 0,-1 1 0,0-2 0,2 1-230,-1 0 0,1 0 0,-1 0 0,1 0 0,-1 0 0,1 1 0,0-1 0,-1 0 0,1 0 0,0 1 1,0-1-1,0 0 0,0 1 0,-1-1 0,1 1 0,0-1 0,0 1 0,0-1 0,0 1 0,0 0 0,2-1 0,17-5-7739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2:52.4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502 73 9604,'-21'-6'1515,"-1"1"0,1 0 0,-39-2 0,-67 5-151,92 3-1488,0-1 1,0-2-1,0-1 1,-63-15-1,85 11-1126,13 7 1064,0-1 1,0 1-1,0 0 1,0-1-1,0 1 1,0 0-1,0-1 1,0 1-1,0 0 1,0-1-1,0 1 1,0 0-1,0-1 1,1 1-1,-1 0 1,0-1-1,0 1 1,0 0-1,0-1 0,0 1 1,1 0-1,-1 0 1,0-1-1,0 1 1,1 0-1,-1 0 1,0-1-1,0 1 1,1 0-1,-1 0 1,0 0-1,1 0 1,-1-1-1,0 1 1,1 0-1,12-8-8279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2:53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318 266 6611,'6'-7'440,"-1"0"0,0-1 0,-1 0 0,1 0 0,-1 0 0,-1 0 0,0-1 0,0 1 0,0-1 0,-1 0 0,-1 0 0,1 0 0,-2 0 0,1 0 0,-1 0 0,-2-17 0,1 21-368,0 0 1,0 0-1,0 0 0,-1 0 1,0 0-1,0 0 1,0 1-1,-1-1 0,1 1 1,-1-1-1,0 1 1,0 0-1,-1 0 0,1 0 1,-1 1-1,0-1 1,0 1-1,0 0 1,0 0-1,-1 0 0,1 1 1,-1-1-1,0 1 1,0 0-1,0 1 0,0-1 1,0 1-1,0 0 1,0 0-1,-8 0 0,5 0-35,0 1-1,-1 0 0,1 0 0,0 1 0,0 0 1,0 1-1,0-1 0,1 2 0,-1-1 0,0 1 1,1 0-1,-1 1 0,1-1 0,0 1 0,1 1 0,-8 5 1,5-2-8,0 1 1,0 0 0,1 0-1,1 1 1,-1 0 0,2 1-1,-1-1 1,2 1 0,-10 23-1,9-17-13,1 0-1,0 0 0,1 0 1,1 1-1,1 0 0,0 0 1,1 0-1,1 0 0,1 0 1,1 0-1,0-1 0,1 1 1,1 0-1,10 27 0,-11-38-20,2 0 0,-1 0-1,1 0 1,0-1-1,0 0 1,0 0 0,1 0-1,0-1 1,0 0 0,1 0-1,-1 0 1,1-1-1,0 0 1,0 0 0,1-1-1,-1 0 1,1 0 0,12 2-1,-16-4-15,1 0-1,-1 0 0,1-1 0,0 1 1,-1-1-1,1 0 0,0 0 1,-1-1-1,1 0 0,0 1 0,-1-2 1,1 1-1,-1 0 0,1-1 1,-1 0-1,0 0 0,0 0 0,0 0 1,0-1-1,0 0 0,0 0 1,-1 0-1,1 0 0,-1 0 0,0-1 1,0 1-1,0-1 0,-1 0 1,1 0-1,-1 0 0,0 0 0,0 0 1,2-5-1,0-10-11,0 0 1,-1-1-1,-1 1 1,-1 0-1,-1-1 0,0 1 1,-6-35-1,0-23 54,5 50 6,0 17 13,0-1 0,1 1 0,0-1 0,0 1 0,1-1 0,1 1 0,0 0 0,0-1 0,6-15 0,-7 27-20,0-1-1,0 1 1,0 0 0,0 0 0,0 0 0,-1 0 0,1 1 0,0-1 0,0 0-1,-1 0 1,1 0 0,-1 1 0,0-1 0,1 0 0,-1 0 0,0 1-1,1-1 1,-1 3 0,10 33 104,-6-16-82,42 152 463,-39-151-598,1-1 0,1 0 1,1-1-1,1 0 0,24 34 0,-33-51-65,1-1 1,-1 1 0,1-1 0,-1 1 0,1-1-1,0 0 1,0 0 0,0 0 0,6 3-1,-8-5-80,0 0-1,0 1 0,0-1 1,0 0-1,0 0 0,0 0 0,0 0 1,0 0-1,0 0 0,0 0 1,0 0-1,0 0 0,0 0 0,0 0 1,0-1-1,0 1 0,0 0 0,-1-1 1,1 1-1,0-1 0,0 1 1,0-1-1,0 1 0,0-1 0,-1 1 1,1-1-1,0 0 0,-1 0 1,1 1-1,0-1 0,-1 0 0,1 0 1,-1 0-1,1 0 0,-1 0 0,1 0 1,-1 1-1,1-3 0,4-14-6177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2:53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1 319 5523,'2'-49'2890,"-1"20"-1402,0 0 1,2 1-1,1-1 1,11-36-1,-15 65-1476,0 0 1,0 0-1,0 0 0,0-1 0,0 1 1,0 0-1,0 0 0,0 0 0,0 0 1,0 0-1,0 0 0,0 0 0,0-1 1,0 1-1,0 0 0,0 0 0,0 0 1,0 0-1,0 0 0,0 0 0,0 0 0,0-1 1,0 1-1,0 0 0,1 0 0,-1 0 1,0 0-1,0 0 0,0 0 0,0 0 1,0 0-1,0 0 0,0 0 0,0 0 1,1 0-1,-1 0 0,0 0 0,0 0 0,0 0 1,0 0-1,0 0 0,0 0 0,1 0 1,-1 0-1,0 0 0,0 0 0,0 0 1,0 0-1,0 0 0,0 0 0,0 0 1,1 0-1,-1 0 0,0 0 0,0 0 0,0 0 1,0 0-1,0 0 0,0 0 0,0 0 1,0 0-1,1 1 0,-1-1 0,0 0 1,0 0-1,0 0 0,0 0 0,0 0 1,6 15 207,3 18-216,-9-32 8,67 385 327,-71-348-239,4-37-96,0-1 1,0 1-1,0-1 1,0 0-1,0 1 1,0-1-1,0 0 0,-1 1 1,1-1-1,0 0 1,0 1-1,-1-1 1,1 0-1,0 1 1,0-1-1,-1 0 0,1 0 1,0 1-1,-1-1 1,1 0-1,0 0 1,-1 0-1,1 0 0,0 1 1,-1-1-1,1 0 1,0 0-1,-1 0 1,1 0-1,-1 0 1,-13-16 138,9 6-118,1 0 0,1-1 0,0 1 0,0-1 0,1 0 0,0 0 0,1 0 0,1 0 0,-1 0 0,2 0 0,1-13 0,1-3-13,2 1-1,1 0 1,12-38 0,-8 38-62,1 0 1,1 1 0,0 1-1,31-43 1,-37 59-41,-1 0 1,2 0-1,-1 1 1,1 0 0,0 0-1,1 1 1,0 0-1,0 0 1,0 1-1,0 0 1,1 0 0,0 1-1,0 0 1,0 0-1,1 1 1,-1 1-1,11-2 1,-15 3-145,-1 1 0,1 0 0,-1 0 0,1 1-1,-1 0 1,1-1 0,-1 1 0,0 1 0,1-1 0,3 3 0,22 17-5363,-11 3-2361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2:53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828 314 7635,'17'-73'5519,"-13"-9"-3346,-4 73-2075,-1 0 0,0 1 0,0-1 0,-1 0 0,0 0 0,0 1 0,-1-1 0,0 1 1,0 0-1,-1 0 0,-1 0 0,1 0 0,-1 1 0,0-1 0,-9-8 0,13 15-83,-1-1 1,0 0-1,0 1 1,0-1 0,0 1-1,0 0 1,0 0-1,0 0 1,0 0-1,-1 0 1,1 0 0,0 0-1,0 1 1,-1-1-1,1 1 1,-1 0-1,1 0 1,0 0 0,-1 0-1,1 0 1,-4 1-1,1 0-5,1 1 0,-1 0 0,1-1 0,0 2 0,-1-1-1,1 0 1,1 1 0,-1 0 0,0 0 0,-5 5 0,1 2-6,-1-1 0,1 1 1,0 1-1,1 0 0,1 0 1,-1 0-1,-5 17 0,9-18-5,0 1 0,1 0 0,0 0-1,1 1 1,0-1 0,0 0 0,2 0 0,-1 1-1,1-1 1,1 0 0,3 14 0,-3-17-35,1 0 0,-1 0-1,1 0 1,1 0 0,0-1 0,0 1 0,0-1 0,1 0 0,0 0 0,0-1 0,1 1-1,-1-1 1,2 0 0,-1-1 0,11 8 0,-15-12 10,0 1-1,1-1 1,-1 0-1,0 0 0,1 0 1,-1 0-1,1 0 1,-1 0-1,1-1 1,-1 1-1,1-1 1,-1 0-1,1 0 1,0 0-1,-1 0 1,1 0-1,-1 0 1,1-1-1,0 1 1,4-3-1,-4 1 7,1 0-1,0 0 1,-1-1-1,0 1 1,0-1-1,0 0 1,0 0-1,0 0 1,0 0-1,-1 0 1,5-8-1,0-3 72,0 0 0,-1 0 0,-1-1 1,0 0-1,5-27 0,-7 24 260,0 0-1,-1 0 1,-1 0 0,-1-1 0,0 1 0,-1 0-1,-6-29 1,7 48-299,0-1-1,0 0 1,0 0-1,0 0 0,0 0 1,0 0-1,0 0 1,0 0-1,0 0 0,0 0 1,0 1-1,0-1 1,0 0-1,0 0 1,0 0-1,0 0 0,0 0 1,0 0-1,-1 0 1,1 0-1,0 0 1,0 0-1,0 0 0,0 0 1,0 0-1,0 0 1,0 0-1,0 0 1,0 1-1,0-1 0,-1 0 1,1 0-1,0 0 1,0 0-1,0 0 1,0 0-1,0 0 0,0 0 1,0 0-1,0-1 1,-1 1-1,1 0 0,0 0 1,0 0-1,0 0 1,0 0-1,0 0 1,0 0-1,0 0 0,0 0 1,0 0-1,-5 19 131,0 25-160,7 127 41,-3 78-6,-1-212-11,-2-1 0,-2 1 0,-1-1-1,-19 55 1,23-82 11,-1 0 0,0 0-1,0-1 1,-1 0-1,-1 0 1,1 0 0,-1 0-1,0-1 1,-1 0 0,0 0-1,0-1 1,0 0-1,-11 7 1,5-6 16,1 0 0,-1-1-1,0-1 1,-1 0 0,0-1 0,1 0-1,-1-1 1,-18 2 0,3-3-50,1-1 0,-1-2-1,1 0 1,-1-2 0,1-1 0,0-1 0,0-2 0,-40-14 0,43 11-115,1-1 0,0-1 0,0-1 0,2-1 0,-27-21 0,39 26-238,0 0-1,0-1 1,0 0-1,2-1 1,-9-12-1,12 16-383,1 0-1,0 0 1,1 0-1,0-1 1,0 0-1,1 0 1,-1 0-1,2 0 1,-2-11-1,5-31-8609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2:54.8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5 155 9380,'-2'-13'1832,"1"8"-1291,1 1 0,-1-1-1,1 1 1,-1-1 0,2 1 0,-1-1 0,0 0 0,2-6-1,4 48 645,-4 151-413,4 42-576,-3-258-300,1 0 0,1 1 0,1 0 0,15-42 0,-20 67 99,14-43-28,1 1 0,25-47 1,-32 74 17,1 0 0,0 1 1,0 1-1,2 0 1,0 0-1,1 1 1,0 1-1,19-15 0,-28 25 8,0 0-1,-1 1 0,1-1 1,0 1-1,1 0 0,-1 0 1,0 0-1,1 1 0,-1 0 1,1-1-1,-1 2 0,1-1 1,-1 0-1,1 1 1,0 0-1,-1 0 0,1 0 1,-1 1-1,1-1 0,0 1 1,-1 0-1,8 3 0,-7-1 8,-1-1-1,1 1 1,-1 0 0,0 1-1,0-1 1,0 1-1,0-1 1,-1 1 0,1 0-1,-1 1 1,0-1-1,-1 0 1,1 1 0,-1 0-1,1-1 1,-1 1-1,-1 0 1,1 0 0,1 10-1,2 21 80,-1 0 0,-2 0 0,-1 0 0,-2 0 0,-2 0 0,-8 42 0,5-57-13,3-28-55,6-36-107,8 10 53,2 1 0,1 0 1,1 1-1,2 1 0,1 0 1,1 1-1,1 1 0,2 1 1,29-28-1,-50 54 43,6-6-17,0 0 1,1 1 0,-1 0 0,13-8 0,-19 14 12,0-1 1,0 0-1,0 1 1,0-1-1,0 1 0,0-1 1,0 1-1,0-1 1,0 1-1,0 0 1,0-1-1,1 1 1,-1 0-1,0 0 1,0 0-1,0 0 1,1 0-1,-1 0 1,0 0-1,0 1 1,0-1-1,0 0 1,0 1-1,1-1 1,-1 0-1,0 1 1,0-1-1,0 1 1,0 0-1,0-1 1,0 1-1,0 0 1,-1 0-1,1 0 1,0-1-1,0 1 1,-1 0-1,1 0 1,0 0-1,-1 0 1,1 0-1,-1 0 1,1 1-1,-1-1 1,0 0-1,1 0 1,-1 0-1,0 2 1,5 21-8,-1 0 0,-2 0 0,0 0 0,-2 32 0,-1-23 6,7 53 0,-3-66-45,1 0-1,0 0 0,2 0 0,0-1 1,10 19-1,-12-31-237,0 1 0,0-1 0,1 0 0,0 0 0,1-1-1,7 8 1,-8-10-408,0 0-1,0 0 1,0-1-1,1 1 0,-1-1 1,1 0-1,0-1 1,0 1-1,8 1 1,21 3-7084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0:13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727 85 9252,'0'-1'403,"20"-51"3835,-19 50-4171,0 0 0,0 0 0,0 0 1,0 1-1,1-1 0,-1 0 0,0 0 1,1 1-1,-1-1 0,1 1 0,0-1 1,-1 1-1,1 0 0,0 0 0,0 0 0,0 0 1,0 0-1,0 0 0,0 0 0,0 0 1,0 1-1,4-1 0,-6 1-45,1 1 0,0-1 1,0 1-1,0-1 0,0 1 0,-1-1 0,1 1 0,0-1 1,-1 1-1,1 0 0,0-1 0,-1 1 0,1 0 0,-1 0 1,1 0-1,-1-1 0,1 1 0,-1 0 0,0 0 1,0 0-1,1 0 0,-1 0 0,0 0 0,0 0 0,0-1 1,0 1-1,0 0 0,0 0 0,0 0 0,0 0 0,0 0 1,0 0-1,0 0 0,-1 0 0,1 0 0,-1 1 0,-8 36 105,7-32-108,0 0 0,-1 0-1,0 0 1,0-1 0,-1 1 0,1-1-1,-1 1 1,-1-1 0,1 0 0,0-1 0,-1 1-1,0-1 1,0 0 0,-1 0 0,-9 5-1,6-5 1,0 0 0,0-1 0,0-1 0,0 1 0,0-2 0,-1 1 0,1-1 0,-1 0 0,-16-2 0,-7-3 7,1-1 0,0-1 0,1-2 0,-1-2 0,-35-15 0,2-8 7,49 24-31,0 1 0,0 0 0,0 2-1,-24-8 1,35 13-4,0 0-1,-1 1 0,1-1 0,0 1 0,-1 0 1,1 0-1,0 0 0,-1 1 0,1 0 0,0 0 1,0 0-1,0 1 0,0 0 0,0 0 0,0 0 1,0 0-1,0 1 0,-7 6 0,3-2-137,0 0 1,1 1-1,1 0 0,-1 1 1,1 0-1,1 0 0,-1 0 1,-6 14-1,7-11-1780,1 1 0,0 0 0,-5 22 0,3-2-6148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1:53.0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80 930 9076,'-7'-8'485,"-1"-1"1,1 0-1,1 0 0,-1 0 1,2-1-1,-1 0 0,1 0 0,1 0 1,-5-17-1,4 10-289,2-1 1,0 1-1,0-1 1,2 0-1,1-25 1,3 2-108,2 0 0,2 1 0,2-1 1,20-56-1,-21 73-51,1 1 1,1 0 0,1 0 0,1 1-1,1 0 1,0 1 0,2 0-1,1 2 1,0-1 0,2 2-1,0 0 1,1 2 0,0 0-1,2 1 1,0 0 0,0 2-1,1 1 1,1 1 0,27-10-1,-18 9-33,0 1-1,1 2 1,0 2-1,0 1 1,0 1-1,1 2 1,53 1-1,-65 4-1,0 0-1,0 2 0,0 0 0,0 2 0,0 0 0,-1 1 1,0 2-1,-1 0 0,0 1 0,0 1 0,-1 0 0,25 21 1,-18-10-7,-2 0 1,0 2 0,-1 0-1,-2 2 1,-1 1 0,-1 0 0,-1 1-1,-1 1 1,-2 1 0,18 47-1,-27-60 2,-1 1 0,-1-1 0,-1 1-1,0 0 1,-1 1 0,-1-1 0,-1 0-1,-1 0 1,-2 20 0,0-24 2,0 0-1,-1 0 1,-1-1-1,0 1 1,0-1-1,-2 0 1,1 0 0,-2-1-1,0 0 1,0 0-1,-1-1 1,-16 17-1,5-9 32,-1-2-1,-1 0 0,0-1 1,-1-1-1,-1-1 0,0-1 1,-1-1-1,0-1 0,-1-1 1,0-2-1,-1-1 0,0 0 1,0-2-1,0-2 0,0 0 1,-37-1-1,21-4 67,1-1 0,-1-3 0,1-1 0,-1-2 0,2-2 0,0-1 0,0-3 0,1-1 0,-65-37 0,87 43-97,1-1 0,0 0-1,1-2 1,0 1 0,1-2-1,1 0 1,0-1-1,1-1 1,-13-19 0,19 24-103,1 0 0,1 0 0,0 0 0,0-1 0,1 0 0,1 0 0,0 0 0,1 0 0,0 0 0,0-1 0,2 1 0,-1-1 0,2 1 0,-1-1 0,6-23 0,-2 18-1405,0 1-1,1 0 1,1 0-1,13-25 1,10-5-7096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2:55.2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307 319 7475,'9'-25'1491,"-1"0"0,-1 0-1,6-51 1,-12 68-1367,0 1 1,0-1 0,-1 0-1,0 0 1,-1 1 0,0-1-1,0 0 1,0 1 0,-1-1-1,-1 1 1,1-1 0,-1 1-1,0 0 1,0 0 0,-1 0-1,0 1 1,-9-12 0,10 15-108,1 1 1,0 0 0,-1 0-1,1 0 1,-1 1-1,0-1 1,0 1 0,0-1-1,1 1 1,-1 0-1,0 0 1,0 0 0,-1 0-1,1 1 1,0-1-1,0 1 1,0 0-1,-4 0 1,1 1-2,0 0 0,0 0 0,0 1 1,1-1-1,-1 1 0,1 1 0,-1-1 0,1 1 0,-6 4 0,-3 3 34,0 0 0,2 1-1,-1 0 1,1 1 0,1 0-1,-11 16 1,9-10 52,2 0 0,0 1 0,1 0 0,1 1 0,-13 38 0,19-49-78,1 1-1,0 0 1,0 0-1,1 1 1,0-1 0,0 0-1,2 0 1,-1 0-1,1 1 1,0-1-1,1 0 1,1 0 0,-1 0-1,7 13 1,-8-20-23,1 0 1,-1 0 0,1 0-1,0 0 1,0 0 0,0-1-1,0 1 1,1-1 0,-1 1-1,1-1 1,-1 0 0,1 0 0,0 0-1,0-1 1,-1 1 0,1-1-1,1 1 1,-1-1 0,0 0-1,0 0 1,0 0 0,1-1-1,-1 1 1,0-1 0,1 0-1,-1 1 1,0-2 0,1 1-1,-1 0 1,4-1 0,-1-1-9,-1 1 0,0-1 0,1 0 0,-1 0 0,0 0 0,0-1-1,0 0 1,-1 0 0,1 0 0,-1 0 0,1-1 0,-1 0 0,0 0 0,0 0 0,-1 0 0,1-1 0,3-6 0,-1-1-9,-1 0 0,0 0 0,-1-1-1,0 0 1,-1 0 0,3-23 0,0-84-11,-6 90 74,0 1 0,3-1 0,8-46 0,-11 75-46,0 1 1,0 0-1,0 0 1,0 0-1,0 0 1,0-1-1,0 1 1,0 0-1,0 0 1,0 0-1,0 0 0,0-1 1,0 1-1,0 0 1,0 0-1,0 0 1,0-1-1,0 1 1,0 0-1,0 0 1,0 0-1,0 0 0,0-1 1,0 1-1,0 0 1,0 0-1,0 0 1,1 0-1,-1 0 1,0-1-1,0 1 1,0 0-1,0 0 0,0 0 1,1 0-1,-1 0 1,0 0-1,0 0 1,0-1-1,0 1 1,0 0-1,1 0 1,-1 0-1,0 0 0,0 0 1,0 0-1,1 0 1,-1 0-1,0 0 1,0 0-1,0 0 1,0 0-1,1 0 1,-1 0-1,0 0 0,0 0 1,0 0-1,1 0 1,-1 0-1,0 1 1,0-1-1,0 0 1,0 0-1,0 0 1,1 0-1,-1 0 0,0 0 1,0 0-1,0 1 1,8 19 76,2 28 33,2 61 94,4 27-33,-12-120-218,-1 0 0,2 0 0,0-1 0,1 0 1,1 0-1,9 17 0,-14-30-31,0 1-1,0-1 1,0 1 0,0-1 0,0 0-1,0 1 1,0-1 0,1 0 0,-1-1 0,1 1-1,0 0 1,-1-1 0,6 3 0,13-5-2431,-19 1 2050,-1-1 0,1 0 0,-1 0-1,1 0 1,-1 0 0,0 0-1,1 0 1,-1 0 0,0 0-1,0-1 1,0 1 0,0 0 0,1-3-1,6-13-7331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2:55.6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1 126 8404,'0'-2'278,"5"-15"1077,0 0 1,1 0-1,14-26 0,-19 41-1251,0-1 0,1 1 0,-1 0-1,0 0 1,1 0 0,0 0 0,-1 1-1,1-1 1,0 0 0,0 1 0,0-1-1,0 1 1,0 0 0,0 0 0,5-2-1,-6 3-69,1 0 0,0 0 0,0 0 0,0 0 0,-1 1 0,1-1 0,0 0 0,0 1 0,-1 0-1,1-1 1,0 1 0,-1 0 0,1 0 0,-1 0 0,1 0 0,-1 0 0,0 0 0,1 0 0,-1 0 0,0 1-1,0-1 1,1 1 0,-1-1 0,0 1 0,0 1 0,5 6 42,-1 0 1,-1 0-1,0 1 0,0-1 0,-1 1 1,0 0-1,0 0 0,-1 0 1,-1 1-1,0-1 0,0 0 1,-1 13-1,-2 20 80,-11 66 0,11-97-131,-2 13 11,0 0 0,-2 0 0,-1 0 1,-16 40-1,23-66-34,0 1 0,0 0 0,0 0 0,0 0 1,0 0-1,0 0 0,0 0 0,0 0 0,0 0 0,0-1 0,0 1 0,0 0 0,0 0 0,-1 0 1,1 0-1,0 0 0,0 0 0,0 0 0,0 0 0,0 0 0,0-1 0,0 1 0,0 0 1,0 0-1,0 0 0,-1 0 0,1 0 0,0 0 0,0 0 0,0 0 0,0 0 0,0 0 1,0 0-1,0 0 0,0 0 0,-1 0 0,1 0 0,0 0 0,0 0 0,0 0 0,0 0 0,0 0 1,0 0-1,0 0 0,-1 0 0,1 0 0,0 0 0,0 0 0,0 0 0,0 0 0,0 0 1,0 1-1,0-1 0,0 0 0,0 0 0,-1 0 0,1 0 0,-2-20 57,4-27-21,2 21-41,2 1 1,1 0-1,1 1 0,2 0 1,0 0-1,14-24 0,90-125 36,-83 129-2,-44 65 154,1 1 1,1 1-1,1 0 0,1 0 1,1 1-1,1 0 0,1 0 1,1 1-1,1-1 0,0 41 1,3-52-149,2 0 0,0-1 0,0 1-1,1-1 1,1 1 0,0-1 0,1 0 0,0 0 0,1-1 0,10 20 0,-10-24-32,0 0 0,0 0 0,1 0 1,1 0-1,-1-1 0,1 0 0,0-1 0,0 0 0,0 0 0,1 0 0,0-1 0,0 0 0,0 0 1,0-1-1,0 0 0,17 3 0,-14-4-137,0 0 0,1-1 0,-1 0 0,1-1 1,-1 0-1,0-1 0,1 0 0,-1-1 0,0 0 0,0-1 0,20-7 0,-21 5-1040,1 1-1,-1-2 0,-1 0 0,1 0 0,-1-1 1,0 0-1,9-9 0,11-16-8797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2:56.7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352 206 8212,'7'-5'488,"-1"-1"1,-1 0-1,1 0 1,-1-1-1,0 0 1,-1 0-1,1 0 1,-1 0-1,-1-1 1,0 1-1,4-13 1,-6 17-434,0 0 1,-1-1 0,1 1 0,-1 0 0,0-1 0,0 1 0,0 0 0,-1 0 0,1-1 0,-1 1 0,1 0 0,-1 0 0,0 0 0,0 0-1,-1 0 1,1 0 0,-1 0 0,1 0 0,-1 0 0,0 0 0,0 1 0,0-1 0,0 1 0,-1 0 0,1-1 0,-1 1 0,1 0 0,-1 0 0,0 1-1,0-1 1,0 1 0,-3-2 0,-5-2 0,-1 1 0,1 1 0,-1 0-1,0 1 1,0 0 0,-1 1 0,1 0-1,0 0 1,0 2 0,0-1 0,-1 2 0,1 0-1,0 0 1,0 1 0,1 0 0,-1 1-1,-11 6 1,14-7-47,1 1-1,-1 0 0,1 1 1,0 0-1,0 0 0,1 0 0,0 1 1,0 0-1,0 1 0,0-1 1,1 1-1,0 1 0,1-1 1,0 1-1,0 0 0,0 0 1,1 1-1,0-1 0,1 1 1,0 0-1,1 0 0,-4 16 1,6-16-13,-1 0 0,2 1 1,-1-1-1,1 0 1,0 1-1,1-1 0,0 0 1,1 0-1,0 0 1,0 0-1,1-1 1,0 1-1,0-1 0,1 0 1,0 0-1,1-1 1,-1 1-1,12 10 1,-12-14-8,0 0 0,0 0 0,0-1 1,1 1-1,-1-1 0,1 0 0,0-1 1,0 1-1,0-1 0,0-1 1,1 1-1,-1-1 0,0 0 0,1 0 1,-1-1-1,0 0 0,1 0 1,-1 0-1,1-1 0,-1 0 0,0 0 1,1-1-1,-1 1 0,0-1 1,0-1-1,0 1 0,10-7 0,-6 2 19,-1 0 0,0 0 0,-1 0 0,1-1-1,-2-1 1,1 1 0,-1-1 0,0-1 0,-1 1-1,0-1 1,-1 0 0,0-1 0,0 1 0,-1-1-1,3-12 1,6-24 426,-2-1 0,5-53-1,-14 89-247,-37 405 1891,32-292-1958,5 0-1,18 120 1,-18-207-139,-2-6-60,1-1 0,0 1 0,0-1 0,1 1 0,0-1 0,0 0 1,1 0-1,-1 0 0,9 13 0,-11-19 30,0-1-1,1 0 1,-1 0 0,0 0 0,0 0-1,0 1 1,1-1 0,-1 0 0,0 0-1,0 0 1,1 0 0,-1 0 0,0 0-1,1 0 1,-1 0 0,0 0 0,0 1 0,1-1-1,-1 0 1,0 0 0,1 0 0,-1-1-1,0 1 1,0 0 0,1 0 0,-1 0-1,0 0 1,0 0 0,1 0 0,-1 0-1,0 0 1,0-1 0,1 1 0,-1 0-1,0 0 1,0 0 0,1 0 0,-1-1-1,0 1 1,0 0 0,8-16-2461,-1-18-4577,-5 9-1209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2:57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460 34 7812,'-3'-12'3366,"-2"-10"1252,12 35-3094,1 11-1269,0 1-1,-2 1 1,0 0 0,-2-1 0,-1 1 0,0 31-1,-5-10-70,-1 0 0,-15 73-1,9-65-110,4-21-13,-13 45-1,15-69-45,0-1-1,0 0 0,-1-1 1,0 1-1,-1-1 0,0 0 1,0 0-1,-1 0 0,-10 11 1,11-15-16,0 0 0,1-1 1,-1 0-1,0 0 0,-1 0 0,1-1 1,0 0-1,-1 0 0,1 0 0,-1-1 1,0 0-1,1 0 0,-1 0 0,0 0 1,0-1-1,0 0 0,1-1 1,-1 1-1,0-1 0,0 0 0,1 0 1,-1-1-1,0 0 0,-7-3 0,-1-1-182,-1-1-1,1 0 0,0-1 1,0-1-1,1 0 0,0 0 1,-20-21-1,18 15-779,1-1 1,-22-34-1,5-12-5405,14 12-2814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2:57.7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11 11653,'-2'-4'2433,"2"-2"17,2 7-1970,1 4-352,3 3-112,-2 1-112,4 4-192,1 2-2049,3 2-113,-1-2-1711,-1-1-3651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2:58.5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428 2 7732,'16'-2'4245,"-34"9"-2865,-34 7-864,5-4-132,-1-2-1,0-2 1,-1-3 0,1-1 0,-86-9-1,201 12-364,86-5 1,-50-8-3172,-83 6-1594,-6 1-3554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2:59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15 7523,'4'-14'6698,"-2"31"-4433,-3 50-2531,0-53 963,0 116 112,-19 448-927,20-553-378,-3 13-3234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2:59.6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398 41 8804,'12'-32'4954,"-11"23"-3103,-9 24-1349,-4 8-304,-1 0 0,-1-1 0,-1 0 0,-1-1 0,-1 0 0,0-2 0,-38 33 0,46-45-171,0 0 0,0-1 0,0 0 0,-1-1 0,1 0 0,-1 0 1,-1-1-1,1 0 0,-1-1 0,1 0 0,-1 0 0,0-1 0,0-1 0,0 0 0,0-1 0,0 0 1,0 0-1,0-1 0,0-1 0,0 1 0,-15-6 0,74 22-49,-1 3-1,-1 2 1,-1 2-1,-1 1 1,0 3 0,-2 1-1,-2 2 1,0 2-1,48 50 1,0 16-1637,-87-96 1249,7 6-1877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3:00.0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22 9684,'9'-19'4004,"-9"17"-2584,-2 4-358,-11 34 3,0 20-696,2 2 0,-3 73 0,6 123 109,3-47-236,3-177-213,0-13-16,1 0 0,1 0 0,0-1 0,5 30 0,-4-42-9,0 0 0,0 0 0,0 0 0,1-1 0,-1 1 0,1 0 0,0-1 0,0 1 0,0-1 0,1 0 0,-1 0 0,1 0 0,0 0 0,-1 0 0,1 0 0,1-1 0,-1 1 0,0-1 1,1 0-1,-1 0 0,1 0 0,-1-1 0,1 1 0,7 1 0,28 5 14,1-2 0,0-2 0,0-1 0,1-2 0,-1-2 0,0-2 0,41-7 0,-67 7-441,-1 0 1,1-1-1,17-6 0,11-14-7450,-24 10-1948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3:01.6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205 61 8084,'5'-10'812,"-3"6"-423,1 1 0,-1-1 0,-1 0 0,1 0 0,0 0 0,-1 0-1,0-1 1,0 1 0,0 0 0,0-7 0,-35 51 1361,8-2-1617,2 1 0,2 1-1,2 0 1,1 2 0,3 1-1,1 0 1,2 1 0,2 0-1,1 1 1,3 0 0,2 0-1,2 1 1,2-1 0,1 1-1,3 0 1,2-1-1,2 0 1,1 0 0,3 0-1,2-1 1,25 58 0,-20-58 5,3-1 0,2-2 0,1 0-1,2-1 1,38 43 0,-46-63-492,1 0 1,1-2-1,1 0 0,27 17 0,-30-23-1209,1-1 0,0-2-1,1 0 1,0 0-1,40 9 1,-28-12-5942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1:53.6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9108,'10'16'5067,"15"23"-2066,52 67-2452,9-9 84,-46-54-389,-2 2 1,49 73-1,-89-154-3707,-1 8-2230,3-3-4226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3:02.7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343 231 8820,'0'-14'502,"0"1"1,-1-1-1,0 1 0,-1-1 0,-1 1 1,0 0-1,-1 0 0,0 0 1,-1 0-1,0 1 0,-9-14 0,12 22-456,-1 0-1,0-1 0,0 1 0,0 1 0,-1-1 0,1 0 0,-1 1 0,0 0 0,0 0 0,0 0 0,0 0 1,-1 1-1,1-1 0,-1 1 0,1 0 0,-1 1 0,0-1 0,0 1 0,0 0 0,0 0 0,0 0 0,0 1 1,0 0-1,0 0 0,0 0 0,0 0 0,0 1 0,0 0 0,0 0 0,1 0 0,-1 1 0,-9 4 0,4-1-21,0 0 0,0 1 0,1 1-1,0 0 1,0 0 0,1 0 0,-1 1-1,2 1 1,-1-1 0,1 1 0,1 0-1,0 1 1,0 0 0,0 0 0,2 0-1,-1 0 1,1 1 0,1 0 0,0 0-1,0 0 1,1 0 0,0 0 0,1 14-1,0-14-21,1-1-1,0 0 1,1 0-1,0 0 1,1 1-1,0-1 0,0 0 1,1-1-1,1 1 1,-1 0-1,9 13 1,-8-16-5,1-1 1,-1 0 0,1 0 0,0 0 0,1 0-1,-1-1 1,1 0 0,0 0 0,1-1 0,-1 0-1,1 0 1,0 0 0,0-1 0,0 0-1,0 0 1,12 2 0,-15-4-6,0 0 1,1 0-1,-1 0 0,0-1 0,1 0 0,-1 0 1,0 0-1,1 0 0,-1-1 0,0 1 1,1-1-1,-1 0 0,0-1 0,0 1 1,0-1-1,7-3 0,-6 1 4,0 0-1,0 0 1,0 0 0,-1-1 0,1 0-1,-1 1 1,0-1 0,-1-1-1,1 1 1,3-9 0,3-11 51,0-1 1,-2 0-1,-1-1 0,5-36 1,-7 36 65,1-8 58,2-9 739,-8 44-897,0 0 1,0 0-1,0 0 1,0 0-1,0 0 1,0 0-1,0 1 1,0-1-1,0 0 1,0 0-1,0 0 1,0 0 0,0 0-1,1 0 1,-1 0-1,0 0 1,0 0-1,0 0 1,0 0-1,0 0 1,0 0-1,0 0 1,0 0-1,0 0 1,0 0 0,0 0-1,0 0 1,1 0-1,-1 0 1,0 0-1,0 28 189,-7 141 443,-2 166 55,11-252-768,4-1 1,15 81-1,-19-153-71,-1 0-253,1-1-1,0 1 1,0-1-1,1 0 0,1 0 1,8 17-1,-7-22-2115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3:03.0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25 8068,'1'-1'198,"-1"1"0,1-1 0,-1 0 1,1 0-1,-1 0 0,0 0 0,1 0 0,-1 0 1,0 0-1,1 0 0,-1 0 0,0 0 1,0 0-1,0 0 0,0 0 0,0-1 0,0 1 1,0 0-1,-1 0 0,1 0 0,0 0 0,-1-1 1,-16 11 1727,-23 36-1008,26-24-720,1 1-1,1 0 1,1 1 0,1 0-1,2 1 1,0 0-1,1 0 1,1 1 0,1-1-1,2 1 1,-1 50-1,3-62-244,2 0 0,0 0 0,1 0 0,0 0 0,1 0 0,0-1 0,1 1 0,1-1 0,0 1 0,0-1 0,1-1 0,1 1 0,0-1 0,1-1 0,0 1 0,0-1 0,1 0 0,0-1 0,1 0 0,0-1-1,0 0 1,1 0 0,0-1 0,19 9 0,-24-13-815,0-1 0,1 0-1,-1 0 1,0 0 0,1-1-1,-1 0 1,1 0 0,9 0-1,18-2-8026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3:03.4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8900,'4'6'602,"-1"-1"0,1 1 0,0-1 0,1 1 0,-1-1 0,1 0 0,0-1 0,0 1 1,0-1-1,1 0 0,11 6 0,-3-3-318,0-1 1,0 0 0,0-2-1,1 1 1,16 2-1,4-2-298,0-1-1,0-2 1,0-2 0,47-4-1,-160 40 631,55-27-546,2 1-1,0 1 0,0 1 0,-21 16 0,37-25-56,1 1 0,-1 0-1,0 0 1,1 0 0,0 0-1,0 1 1,0-1 0,1 1-1,-1 0 1,1 0 0,1 1-1,-1-1 1,1 1 0,-1-1-1,1 1 1,1 0-1,-1 0 1,1-1 0,0 1-1,1 0 1,-1 12 0,2-15-11,0 1 1,0-1 0,1 1-1,-1-1 1,1 1 0,0-1-1,-1 0 1,1 0 0,1 0-1,-1 0 1,0 0 0,1 0-1,-1-1 1,1 1-1,0-1 1,0 0 0,0 0-1,0 0 1,0 0 0,1 0-1,-1-1 1,1 0 0,-1 1-1,1-1 1,6 1 0,11 3-50,1-1 0,-1-2 1,26 2-1,-35-4-22,123 3-577,-68-13-1403,-55 7 207,-1 0 0,1-1 0,16-8 0,-2-2-6893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3:03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11 7828,'0'-1'198,"0"1"1,1-1 0,-1 0-1,0 1 1,0-1 0,1 1-1,-1-1 1,1 1 0,-1-1-1,1 1 1,-1-1 0,1 1-1,-1-1 1,1 1 0,-1 0-1,1-1 1,-1 1 0,1 0-1,0-1 1,-1 1 0,1 0-1,-1 0 1,1-1 0,0 1-1,-1 0 1,1 0 0,0 0 0,0 0-1,17 11 1390,8 25-1040,-17-16-337,-1 1 1,-1 0-1,-1 0 1,-1 0-1,-1 0 1,-1 1-1,-1 0 1,0 0-1,-2-1 1,-1 1-1,0 0 1,-2 0 0,-6 25-1,5-25-179,-2 0 0,-1-1-1,0 0 1,-2-1 0,0 0 0,-1 0 0,-1-1 0,-1 0-1,-1-1 1,0 0 0,-1-1 0,-1-1 0,-18 15-1,24-23-112,0-1-1,0-1 0,-1 0 0,-1 0 0,1-1 0,-16 6 1,-14-5-8108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3:04.2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90 10261,'-11'-89'7011,"11"97"-6712,0 1-1,-1-1 1,0 0-1,-3 15 1,-2 9-82,-13 149-166,8 2-1,23 353 1,-11-526-493,5 37-148,-6-45 290,1 0 0,-1 0 0,1 1 0,-1-1 0,1 0 0,0 0 0,0 0 0,0 0 0,0 0 0,0 0 0,0 0 0,1-1 0,-1 1 0,1 0 0,2 2 0,3-5-4777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3:04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95 9060,'-3'-32'2476,"0"-31"944,11 81-2213,1 16-754,-4 19 151,-3 0 1,-10 107 0,-31 105 154,19-156-735,-8 176 1,28-262-353,0 0 0,7 37 0,5-18-3018,-3-27-2142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3:05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50 122 9796,'3'-31'2223,"-2"21"-1313,0 0 0,0 0-1,-1 0 1,-1 0 0,1-1-1,-5-18 1,5 33-782,0 1-1,-1-1 1,1 1-1,-1-1 1,0 1-1,0-1 1,0 1 0,-1-1-1,-2 5 1,-1 5 15,-4 19-31,2 1 0,1 1 0,1-1 0,1 64-1,19 139 333,0 38-3271,-21-250 841,6-25 1662,-1 1 0,1-1 0,-1 1 0,1-1 0,-1 1 0,1-1 0,-1 0 0,0 1 0,1-1 0,-1 0 0,0 1 0,1-1 0,-1 0 0,0 0 0,1 0 0,-1 1 0,0-1 0,0 0 0,1 0 0,-1 0 0,-1 0 0,-10-3-8528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3:05.7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80 193 8436,'1'-3'251,"5"-18"727,1 1 1,1 0 0,0 0 0,1 0-1,14-19 1,-21 35-920,1 1 0,-1-1 0,1 1-1,0-1 1,0 1 0,0 0 0,1 0 0,-1 0 0,1 1 0,-1-1-1,1 1 1,0 0 0,0 0 0,0 0 0,0 1 0,0-1-1,1 1 1,-1 0 0,0 0 0,1 1 0,-1-1 0,1 1 0,-1 0-1,0 0 1,1 0 0,-1 1 0,1 0 0,-1 0 0,0 0 0,1 0-1,7 4 1,-3-1 5,-1 1 0,1 1 1,-1-1-1,0 1 0,0 1 0,0 0 0,-1 0 0,0 0 0,-1 1 1,1 0-1,-1 0 0,-1 0 0,0 1 0,7 16 0,-2-4-8,-2 0-1,-1 0 0,-1 0 1,0 1-1,3 36 0,-7-48-41,-2 1 0,1 0 0,-1-1-1,-1 1 1,0 0 0,-1-1 0,0 1 0,0-1 0,-1 1-1,-1-1 1,1 0 0,-2 0 0,1-1 0,-1 1-1,-10 12 1,7-12-33,-1-1-1,0 1 0,0-2 1,-1 1-1,0-1 0,-1-1 1,1 0-1,-1 0 0,-1-1 0,1-1 1,-1 1-1,-20 4 0,10-3-427,0-2 0,-1 0 0,0-1 0,0-1-1,0-2 1,0 0 0,-33-3 0,37-4-4660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3:06.0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 17 8596,'0'-1'210,"-1"0"0,1 0 0,-1 0-1,1 0 1,-1 0 0,0 0 0,1 0 0,-1 1 0,0-1 0,0 0 0,0 0-1,0 1 1,0-1 0,0 1 0,0-1 0,0 0 0,0 1 0,0 0 0,0-1-1,0 1 1,0 0 0,0-1 0,0 1 0,0 0 0,0 0 0,0 0 0,-2 0-1,0 1-55,1 0 0,-1-1 0,0 1 0,1 1-1,0-1 1,-1 0 0,1 1 0,0-1-1,-1 1 1,1 0 0,-2 2 0,-7 7-97,1 1 0,0 1 0,-9 14 1,16-23 280,-6 11-234,1 1 0,0 0 1,1 0-1,1 0 0,0 1 0,1 0 1,1 0-1,1 0 0,0 1 0,1-1 0,1 1 1,1-1-1,1 1 0,0-1 0,7 32 1,-5-34-207,0 1 0,1-1 1,1-1-1,1 1 1,0-1-1,1 0 1,0 0-1,1-1 1,1 0-1,0 0 1,1-1-1,0 0 1,1-1-1,0 0 1,0-1-1,2 0 1,-1 0-1,15 7 1,-6-8-2865,-7-5-1901,-1-3-3908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3:06.4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0 101 8708,'8'-13'1011,"0"1"-1,0 0 1,1 1 0,11-10 0,-18 18-909,1 0 1,-1 0 0,1 1 0,0 0 0,0-1 0,1 1 0,-1 0 0,0 0-1,1 1 1,-1-1 0,1 1 0,-1 0 0,1-1 0,-1 2 0,1-1 0,0 0-1,0 1 1,0 0 0,-1 0 0,7 0 0,-7 1-68,-1 0 0,1 1 0,-1-1 1,0 1-1,1-1 0,-1 1 0,0 0 0,0 0 1,0 0-1,0 0 0,-1 0 0,1 0 0,0 0 0,-1 1 1,1-1-1,-1 1 0,0-1 0,0 1 0,0-1 0,0 1 1,-1 0-1,2 3 0,9 65 238,-11-67-253,2 19 16,-2 0 0,0-1 0,-1 1 0,-2 0 0,0 0 0,-1-1 0,-2 1 0,0-1 0,-16 37 0,40-136-71,9-11 117,50-108-1,-77 196-77,0 0 0,0 0 0,0 0 0,0 1 1,0-1-1,0 0 0,0 0 0,0 0 0,0 0 0,0 1 0,0-1 0,1 0 0,-1 0 0,0 0 1,0 0-1,0 1 0,0-1 0,0 0 0,0 0 0,0 0 0,0 0 0,1 0 0,-1 1 1,0-1-1,0 0 0,0 0 0,0 0 0,1 0 0,-1 0 0,0 0 0,0 0 0,0 0 0,0 0 1,1 0-1,-1 0 0,0 0 0,0 0 0,0 0 0,0 0 0,1 0 0,-1 0 0,0 0 1,0 0-1,0 0 0,1 0 0,-1 0 0,0 0 0,0 0 0,0 0 0,0 0 0,1 0 0,-1 0 1,0 0-1,0 0 0,0-1 0,0 1 0,0 0 0,1 0 0,-1 0 0,0 0 0,0 0 1,0-1-1,0 1 0,0 0 0,0 0 0,0 0 0,0-1 0,8 31 152,4 48 64,-11-68-155,2 19 24,1-1 0,2 0 0,1 0 0,19 51 0,-22-70-147,1 0 1,-1-1 0,1 0-1,1 0 1,0 0-1,0 0 1,0-1 0,1 0-1,0 0 1,1-1 0,-1 0-1,1 0 1,0-1 0,1 0-1,-1 0 1,1-1-1,0 0 1,11 3 0,43 6-2040,-21-9-4130,-12-4-3020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08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74 9188,'-12'-34'4116,"-1"-6"220,24 121-3197,-24 498-1083,11-561-214,1-10-79,0 0 0,0 1 0,1-1 0,0 0 0,1 1 0,-1-1 1,2 0-1,-1 0 0,1 0 0,0 0 0,5 10 0,-7-18 20,0 0 0,0 1 0,0-1 0,0 0 0,1 1 0,-1-1 0,0 0 0,0 1 0,1-1 0,-1 0 0,0 0 0,0 1 0,1-1 0,-1 0 0,0 0 0,1 0 0,-1 1 0,0-1 0,1 0 0,-1 0 0,0 0 0,1 0 0,-1 0 0,0 0 0,1 0 0,-1 0 0,1 0 0,-1 0 0,0 0-1,1 0 1,-1 0 0,0 0 0,1 0 0,0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3:06.7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157 37 10341,'-1'6'5436,"-3"23"-4413,2-24-855,0-1 0,0 1 0,-1-1 0,0 0 0,0 1 0,-5 4 0,8-8-167,-1-1 0,1 1 0,0-1 0,-1 1 1,1-1-1,-1 0 0,1 1 0,-1-1 0,1 0 1,-1 1-1,1-1 0,-1 0 0,1 0 0,-1 0 1,0 1-1,1-1 0,-1 0 0,1 0 1,-1 0-1,1 0 0,-1 0 0,0 0 0,1 0 1,-2 0-1,1-1-34,1 0-1,-1 0 1,0 1 0,1-1 0,-1 0-1,0 0 1,1 0 0,-1 0 0,1 0 0,0 0-1,-1 0 1,1 0 0,0 0 0,-1 0-1,1 0 1,0 0 0,0 0 0,0-1 0,0 0-1,1-3-14,-1 0-1,1 0 0,0 0 0,1 0 0,-1 0 1,1 1-1,0-1 0,0 0 0,1 1 1,-1 0-1,1-1 0,0 1 0,6-6 1,-8 8 45,1 0 1,0 0 0,1 0 0,-1 0 0,0 1 0,0-1 0,1 0 0,-1 1 0,1 0 0,-1 0 0,5-2 0,-6 3 0,1 0 1,-1-1 0,1 1 0,-1 0-1,0 0 1,1 0 0,-1 1 0,0-1-1,1 0 1,-1 0 0,0 1 0,0-1-1,1 1 1,-1-1 0,0 1 0,0-1-1,0 1 1,1 0 0,-1 0 0,0-1-1,0 1 1,0 0 0,0 0 0,1 2-1,0 0 24,0 1 0,0-1-1,-1 0 1,0 1 0,1-1-1,-1 1 1,0-1 0,-1 1 0,1-1-1,-1 1 1,1 0 0,-1-1-1,0 1 1,0 0 0,-1-1-1,1 1 1,-1 0 0,0-1-1,0 1 1,0-1 0,-3 7 0,-2 5 104,-1-1 1,0 0 0,-16 23 0,-47 50 351,46-58-2323,-42 62 0,63-84-3382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3:07.1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8644,'-1'0'158,"1"0"0,0 0 0,0 0 0,-1 0 1,1 0-1,0 1 0,0-1 0,0 0 0,-1 0 0,1 0 0,0 0 0,0 1 0,0-1 1,0 0-1,0 0 0,-1 1 0,1-1 0,0 0 0,0 0 0,0 1 0,0-1 0,0 0 1,0 0-1,0 1 0,0-1 0,0 0 0,0 0 0,0 1 0,0-1 0,0 0 1,0 0-1,0 1 0,0-1 0,0 0 0,0 1 0,0-1 0,1 0 0,8 12 1312,15 6-1273,11-6-1,0-2 0,2-1-1,-1-1 1,1-2-1,0-2 1,43 0 0,21 3-101,-98-3 11,-10 4-29,-16 12 20,14-12-57,-10 11 12,2 0 0,0 0 0,1 2 0,-15 24 0,27-39-43,0 0-1,0 1 1,1-1-1,0 1 1,0 0 0,0 0-1,1 0 1,0 0 0,1 0-1,0 0 1,0 1-1,0-1 1,1 0 0,0 1-1,0-1 1,1 1 0,0-1-1,0 0 1,3 9-1,-1-11-24,0-1-1,0 1 0,0-1 1,0 1-1,1-1 0,-1-1 0,1 1 1,0 0-1,1-1 0,-1 0 0,0 0 1,1 0-1,0 0 0,0-1 1,-1 0-1,2 0 0,-1 0 0,0 0 1,0-1-1,0 0 0,1 0 0,-1-1 1,0 1-1,9-1 0,2 0-570,-1 0 0,0-2-1,17-2 1,34-13-6735,-31 4-1109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3:07.4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277 0 9444,'4'6'751,"0"0"0,0 0 0,0 0 0,-1 0 0,0 1 0,3 6 0,9 49 1121,-10-21-1461,-1 43-1,-3-70-15,0 22-133,-1 0-1,-2 0 0,-1 0 1,-15 63-1,14-84-278,-1 0-1,0-1 1,-1 1 0,-1-2 0,0 1-1,-1-1 1,0 0 0,-1 0-1,-1-1 1,0 0 0,0-1 0,-1 0-1,-23 17 1,14-14-361,0-1 0,-28 12 0,-15 1-7676,41-19-1596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3:07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388 20 9524,'1'-20'4831,"9"33"-3534,13 36-1027,-23-49-241,65 153 940,-6 3-1,59 255 0,-101-325-822,-4 0 0,2 123 0,-15-149-36,-2 1 1,-4 0-1,-2-1 1,-19 72-1,16-92-63,-2 0-1,-3-1 0,0 0 0,-3-2 0,-1 0 0,-44 61 1,46-74-120,-1-1-1,-2 0 1,0-2 0,-1 0 0,0-2 0,-2 0 0,-1-2 0,0-1 0,-1 0 0,-35 14 0,50-26-118,0 0-1,0-1 1,-1 0 0,1-1-1,0-1 1,-1 1 0,-20-2-1,-42-11-7644,37 0-2147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3:19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26881 508 4306,'-102'6'3716,"62"1"-3169,1 1 0,1 1 0,-69 28 0,54-17-341,-1-2 0,0-3 1,-1-2-1,-1-2 0,0-3 0,-85 2 0,86-10-155,1-2 1,-1-3-1,1-2 0,1-3 0,-74-22 0,-84-38 12,-141-40 162,301 99-145,-1 3 1,0 2-1,0 2 0,-58 3 0,-213 26 112,113-5-147,63-13-5,-279-23 0,-459-46 100,287 25-117,216-23-9,270 37-9,0 4 0,-149-4 0,162 25-5,-142 21 0,-95 37 0,-36 4 0,270-55 4,0-3 0,0-5 0,-1-5 0,1-4 0,-104-22 0,-5-15 8,-272-96 0,412 119-9,-1 4 0,-1 2 0,0 4 0,-86-4 0,49 13 126,1 5 1,-130 19-1,-244 56 479,70-9-434,233-48-143,0-9 1,-278-16 0,-356-92 1,483 30-28,-32-5 6,281 61-10,-1 3 0,-121 3-1,88 14 10,-224 45 0,-105 61 0,-98 20-8,383-111-4,0-6 0,0-8-1,-1-6 1,0-8 0,0-6-1,1-8 1,-286-69 0,38 5-2,335 73 4,0 4 1,-1 3-1,-122 12 0,-427 107 31,113-16-11,177-59-4,-361-3 0,17-12-16,95 16 0,462-33 0,-332 34 0,-128 10 0,289-31 1,1 13-1,-463 119 1,459-69 13,-323 77 20,469-137-20,0-7-1,-287-1 0,265-27-25,-288-51 0,335 40 46,-2 5 0,0 6 0,0 5 0,-1 6-1,-215 31 1,50 16 65,-37 5 243,228-42-132,-132-1 1,152-11-715,-99-5 1420,90-7-2986,2-13-4177,54 12-1594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8:28.7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826 1171 5987,'-1'0'225,"0"-1"1,0 0 0,0 1 0,0-1-1,0 0 1,1 0 0,-1 0-1,0 0 1,1 1 0,-1-1 0,0 0-1,1 0 1,-1 0 0,1 0-1,-1-1 1,1 1 0,0 0-1,0 0 1,-1-1 0,19-4-70,9 0-189,17-10-134,-1-3 0,-1-1 0,51-33 0,-44 24 424,93-40-1,-30 30 198,207-42-1,126 8 308,-240 42-239,768-108-42,319 23-445,-767 74-40,301-14-6,-523 49 13,824-46 12,-62-32 1,-742 63-14,644-34-27,-931 54 23,868-30 0,-536 21 19,362-25 64,-488 35-67,65-3 6,271-33 13,-68 26 464,-177 27-455,-60-2-18,442 43-23,-40 58-58,-298-46 23,-186-34 14,-2 8 1,-2 8-1,205 86 0,-260-85 24,103 47-14,-205-83 9,0 1 1,-1 1-1,-1 2 0,-1 1 0,37 36 1,-24-16-3,92 99-6,-38-34 3,50 62-23,-120-137 22,-2 2 0,-1 1 0,26 56 0,-42-80 0,171 438-472,-158-375 455,-3 0 0,6 79 0,13 73-15,-25-177 40,-2-1 0,-2 1 0,-2 0 0,-4 52 0,-29 189 0,25-253 0,-12 112-3,7-47-6,-32 136 1,34-205 6,-2-1 1,-1 0 0,-1-1-1,-1 0 1,-2-1 0,-1 0 0,-1-2-1,-31 39 1,18-34 6,-1-1-1,-2-1 1,0-2 0,-55 35-1,-161 81 35,228-132-37,-37 15-6,-1-4 1,0-1-1,-120 24 0,15-3 67,-572 132 209,601-151-260,-200 8 0,-143-24 168,-11 1 32,-520 31-112,-3-49-8,-710-20 52,852 57-137,248-3 0,-158 7 10,-144 3-13,362-35 9,325 0-3,-655 3-209,-141-7 215,319-2 96,478 4-54,-146 2 23,-1566-30 20,1817 20 87,1-5-1,0-6 0,-205-62 1,282 63-163,1-2-1,1-3 1,1-2-1,1-2 1,2-2 0,1-2-1,1-2 1,-75-78-1,89 78-21,2-2 0,2 0-1,1-2 1,2-2 0,2 0 0,-27-68-1,-74-273 14,118 364-13,-64-313-5,6 22 33,47 230-29,3-1 1,-4-150-1,0-2 4,14 200-10,0 0 0,3 0 0,1 1 0,1-1 0,1 0 0,2 0 0,1 1 0,2 0 0,1 0-1,1 1 1,2 0 0,1 1 0,1 0 0,21-32 0,4 3 51,3 1 0,2 2-1,2 2 1,3 3 0,102-84 0,75-31-1539,6 16-4922,-109 75-1264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8:34.4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 9172,'2'-2'214,"-1"0"0,0 0 0,1 1 0,-1-1 0,1 1 0,0 0 0,-1-1 0,1 1 0,0 0 0,0 0 0,0 0 0,0 0 0,0 0 0,0 1 0,0-1 1,0 1-1,0-1 0,0 1 0,0 0 0,4-1 0,-3 3-198,0-1 0,-1 0 0,1 1 0,-1 0 0,1 0 0,-1-1 0,0 1 0,1 0 0,-1 1 0,0-1 0,-1 0 0,1 1 0,0-1 1,-1 1-1,2 2 0,25 44 106,-4 1 1,32 86 0,19 41-59,-39-110-51,4-2 0,56 71 0,112 110 33,-104-139 18,5-4 0,150 109 0,156 62 124,-278-190-141,33 19-19,4-7-1,192 74 1,-347-162-33,8 2-25,-1 1-1,0 1 0,0 1 1,36 27-1,-61-40 29,-1 0-1,0 0 0,0 0 1,0 0-1,1 1 0,-1-1 1,0 0-1,0 0 0,0 0 1,1 0-1,-1 1 0,0-1 1,0 0-1,0 0 0,0 1 1,1-1-1,-1 0 0,0 0 1,0 0-1,0 1 0,0-1 1,0 0-1,0 0 0,0 1 1,0-1-1,0 0 0,0 0 1,0 1-1,0-1 0,0 0 1,0 0-1,0 1 0,0-1 1,0 0-1,0 0 0,0 1 1,0-1-1,-1 0 0,1 0 1,0 1-1,0-1 0,0 0 1,0 0-1,0 0 0,-1 1 1,1-1-1,0 0 0,0 0 1,0 0-1,-1 0 0,1 1 1,-20 5-20,-24 0-2,42-6-9,0 0-1,0 0 0,-1 0 0,1 0 1,0 0-1,-1 0 0,1 0 1,0-1-1,0 1 0,-1-1 0,1 0 1,0 1-1,0-1 0,0 0 1,0-1-1,0 1 0,0 0 0,0 0 1,0-1-1,1 1 0,-1-1 0,0 1 1,-1-4-1,0 0-35,1 0 0,0 0-1,0 0 1,0-1 0,1 1 0,-1-1-1,0-7 1,-3-14 517,-6 11 479,22 27-600,3-1-316,0-1-1,1 0 0,0-1 1,1 0-1,29 9 1,86 15 10,-102-27-23,0 1 0,-1 2 0,0 0 0,-1 2 0,1 1 0,29 17 0,-57-28 2,1 1 1,0-1-1,-1 0 0,1 1 1,-1-1-1,1 0 1,0 1-1,-1-1 1,1 0-1,-1 1 1,1-1-1,-1 1 1,0-1-1,1 1 1,-1-1-1,1 1 1,-1 0-1,0-1 1,1 1-1,-1-1 1,0 1-1,0 0 1,0-1-1,1 1 1,-1 1-1,-13 5 23,-34-2 32,41-5-47,-513-15 1350,507 14-1564,-39-1-1391,18 6-4473,22 0-2515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8:35.1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55 6179,'-15'-28'6136,"15"27"-6065,-1 0 1,1 1-1,-1-1 1,1 0-1,0 1 1,0-1 0,-1 0-1,1 1 1,0-1-1,0 0 1,0 0 0,0 1-1,0-1 1,0 0-1,0 0 1,0 1-1,0-1 1,0 0 0,0 0-1,0 1 1,1-1-1,-1 0 1,0 0-1,0 1 1,1-1 0,-1 0-1,1 1 1,-1-1-1,1 1 1,-1-1-1,1 0 1,-1 1 0,1-1-1,-1 1 1,1-1-1,-1 1 1,1 0-1,0-1 1,0 0 0,2 4-2,-1 0 0,0-1 0,0 1 0,0 0 1,0 0-1,-1 0 0,1 1 0,-1-1 0,0 0 1,0 0-1,0 1 0,1 4 0,0 0 39,2 0-95,0 1-1,1-1 0,0 1 0,0-1 0,1-1 0,0 1 0,0-1 1,1 0-1,0-1 0,0 1 0,0-1 0,1-1 0,0 1 0,0-2 1,11 6-1,18 7 65,1-2 0,52 15 0,-10-4-32,-66-21-53,23 9-41,-36-14 45,1 1 1,-1-1-1,0 1 0,1 0 1,-1-1-1,0 1 0,1 0 0,-1 0 1,0 0-1,0 0 0,0 0 1,0 0-1,0 1 0,0-1 0,0 0 1,0 1-1,0 1 0,-1-3 1,0 1 0,0 0 0,0-1 0,-1 1 0,1 0 0,0-1 0,-1 1 0,1 0 0,0-1 0,-1 1 0,1-1 0,-1 1-1,1-1 1,-1 1 0,1-1 0,-1 1 0,0-1 0,1 0 0,-1 1 0,1-1 0,-1 0 0,0 1 0,1-1 0,-1 0 0,-1 0 0,-21 8-17,20-8 14,-237 45 519,136-31-2651,14-3-4348,63-7-1900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8:36.0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482 156 7443,'4'-4'408,"0"0"0,0-1-1,-1 1 1,0-1 0,0 0 0,0 0-1,-1-1 1,1 1 0,-1 0-1,-1-1 1,1 1 0,-1-1-1,0 0 1,0 1 0,0-8-1,-1 10-341,-1 0-1,1 0 0,-1 0 1,0 0-1,0 0 0,0 0 1,0 0-1,0 1 0,-1-1 1,1 0-1,-1 1 0,0-1 1,0 1-1,0 0 0,0-1 1,0 1-1,0 0 0,-1 0 1,1 1-1,0-1 0,-1 0 0,0 1 1,1 0-1,-1-1 0,0 1 1,0 0-1,0 0 0,0 1 1,0-1-1,-5 0 0,-3 0 38,1 0 0,-1 1 0,1 0-1,-1 1 1,1 0 0,0 0 0,-1 1-1,1 1 1,0 0 0,0 0 0,0 1-1,1 0 1,-1 1 0,1 0 0,0 0-1,-14 12 1,-1 1-8,2 2-1,0 0 1,2 1-1,-32 41 1,35-40-79,1 1 1,1 1-1,1 1 0,1 0 1,1 0-1,2 1 0,-14 52 1,21-64-13,0 0 1,1 0 0,1 0-1,1 1 1,0-1-1,0 0 1,1 0-1,1 0 1,1 0 0,0 0-1,1 0 1,0-1-1,1 1 1,0-1 0,1-1-1,1 1 1,11 16-1,-4-10-56,1-1-1,0 0 1,2-1-1,0-1 1,0-1-1,2 0 1,0-2-1,21 13 1,-30-21 8,0 0 0,1 0 0,0-1 0,0-1 0,0 1 0,0-2 0,24 3 1,-28-5 27,0 0 1,1 0 0,-1-1-1,1 0 1,-1 0 0,0-1 0,1 1-1,-1-2 1,0 1 0,0-1-1,-1 0 1,1-1 0,8-5 0,8-10-78,-1-1 0,0-1 0,-2-1 0,0-1 0,-1-1 0,15-26 0,31-38 82,-48 64 14,-15 19 2,1 0-1,1 0 0,-1 0 1,1 0-1,0 1 1,0-1-1,0 1 0,0 0 1,1 0-1,-1 1 1,11-6-1,-14 9 9,0 0 0,0 0 0,0 0 0,0 0 0,0 1 0,0-1 0,0 0 0,0 1 0,0-1 0,-1 1 0,1-1 0,0 1 0,0-1 0,0 1 0,-1 0 0,1-1 0,0 1 0,-1 0-1,1 0 1,0-1 0,-1 1 0,1 0 0,-1 0 0,1 0 0,-1 0 0,0 0 0,1 0 0,-1 1 0,13 34 266,-11-30-219,18 62 164,-13-38-303,2-1 1,1 0 0,1-1-1,27 50 1,-38-77 45,1 0 1,-1-1-1,0 1 0,0-1 1,0 1-1,0 0 1,1-1-1,-1 1 0,0-1 1,1 1-1,-1-1 0,0 1 1,1-1-1,-1 1 1,1-1-1,-1 1 0,0-1 1,1 0-1,-1 1 0,1-1 1,0 0-1,-1 1 1,1-1-1,-1 0 0,1 0 1,-1 1-1,1-1 0,0 0 1,-1 0-1,1 0 1,-1 0-1,1 0 0,0 0 1,-1 0-1,2 0 0,0-24-542,-12-37 255,7 51 361,0 1 1,0-1 0,-1 1-1,0 0 1,-1 0 0,0 1-1,0-1 1,-1 1 0,0 0 0,-1 0-1,1 1 1,-2 0 0,1 0-1,-1 1 1,0 0 0,0 0-1,0 1 1,-1 0 0,0 0-1,0 1 1,0 1 0,-1-1-1,1 1 1,-15-2 0,-17-1-145,-1 2 1,1 1-1,0 3 1,-69 7-1,14-1-2275,71-7-2475,3-2-3687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8:36.6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357 55 7619,'4'-3'603,"-1"1"-145,0 0 0,0-1 1,0 1-1,-1-1 0,1 0 0,-1 0 0,1 0 0,-1 0 0,0 0 0,0 0 1,0-1-1,-1 1 0,3-7 0,-5 10-402,0-1-1,0 0 1,-1 1 0,1-1-1,0 1 1,0 0 0,0-1 0,-1 1-1,1 0 1,0 0 0,0 0-1,-1 0 1,1 0 0,0 0-1,-1 0 1,1 0 0,0 0-1,0 1 1,-1-1 0,1 1 0,0-1-1,0 1 1,-1 0 0,-17 6 132,1 2 0,0 0 0,1 1 0,0 1 1,0 1-1,2 0 0,-1 1 0,1 0 0,-23 29 1,15-14-13,1 1-1,2 1 1,1 0 0,-24 53 0,34-61-135,0 0 0,2 1 0,0 0 0,2 0 1,1 1-1,0-1 0,2 1 0,1 0 0,0-1 0,2 1 0,1 0 0,1 0 1,1-1-1,11 38 0,-5-30-137,2 0 1,2-1-1,1 0 1,1-1-1,1 0 0,2-2 1,0 0-1,2-1 1,47 44-1,-36-40-1241,44 29-1,1-10-5116,-23-20-2796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08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86 322 8708,'-7'-6'411,"0"1"1,0-1-1,0 0 0,1 0 1,0-1-1,0 0 0,0 0 1,1-1-1,0 1 0,1-1 1,0 0-1,0 0 0,-4-15 1,6 17-380,1 0 0,1 1 0,-1-1-1,1 0 1,0 0 0,1 0 0,-1 0 0,1 0 0,0 0 0,1 0 0,-1 0 0,1 1 0,0-1 0,1 1 0,-1-1 0,1 1 0,0 0 0,0 0 0,1 0 0,0 0 0,6-6 0,-3 3-23,1 1 1,0 0-1,1 0 1,0 1-1,0 0 1,0 0 0,0 1-1,1 0 1,0 1-1,0 0 1,0 0 0,1 1-1,-1 1 1,1-1-1,0 2 1,0 0-1,-1 0 1,1 1 0,0 0-1,0 1 1,0 0-1,-1 1 1,1 0-1,0 0 1,9 5 0,1 0 12,-2 1-1,1 0 1,-1 2 0,-1 0 0,0 1 0,0 1 0,-1 0 0,0 2 0,-2 0 0,1 0 0,24 32 0,-30-33-22,-1 0 1,-1 1-1,0 0 0,0 1 0,-2-1 1,7 21-1,-11-31-3,-1 1 0,0 0 0,0 0-1,0 0 1,0 0 0,-1 0 0,0 0-1,0 0 1,0 0 0,-1 0 0,1 0 0,-1 0-1,-1 0 1,1 0 0,-1 0 0,1 0 0,-1-1-1,-1 1 1,1-1 0,-1 0 0,1 1 0,-1-1-1,-7 7 1,0-3 30,-1 1 0,0-2 0,-1 1 0,0-1 0,0-1 0,0 0 0,-1-1 0,1-1 0,-1 1 0,-1-2 0,1 0 0,-16 1 0,13-2-386,-1-1 0,0 0 1,-32-4-1,37 1-765,1 0 1,-1 0 0,1-2-1,0 1 1,-20-10-1,4-4-6642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8:37.1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340 235 9092,'2'-7'330,"0"-1"-1,-1 1 0,0-1 1,-1 0-1,0 1 1,0-1-1,0 0 1,-1 1-1,0-1 1,0 1-1,-1-1 0,0 1 1,-1-1-1,1 1 1,-1 0-1,-1 0 1,1 1-1,-1-1 1,-1 1-1,1-1 0,-6-5 1,2 5-248,1 0-1,-1 1 1,0 0 0,-1 0 0,0 1-1,1 0 1,-2 0 0,1 1 0,0 0 0,-1 1-1,0 0 1,0 1 0,0 0 0,0 0-1,-15 0 1,19 2-54,-1-1 0,1 1 0,0 0 0,-1 1-1,1 0 1,0 0 0,0 0 0,-1 1 0,1-1 0,0 2 0,0-1 0,1 1-1,-1 0 1,-10 7 0,12-7-22,1 1 0,-1 0 0,1-1 0,0 2 1,0-1-1,0 0 0,1 1 0,-1-1 0,1 1 0,0 0 0,1-1 0,-1 1 0,1 0 0,0 0 0,0 0 0,0 0 0,1 1 1,0 9-1,1-6-5,0 1 1,0 0 0,1-1-1,1 1 1,0-1-1,0 0 1,0 0 0,1 0-1,1 0 1,-1 0 0,2-1-1,-1 0 1,1 0-1,0-1 1,0 1 0,1-1-1,0-1 1,14 11 0,-8-8-31,-1 0 0,1-1 0,1 0 0,-1-1 1,1-1-1,0 0 0,1-1 0,-1 0 0,1-1 0,0-1 1,22 2-1,-33-5 13,0 1 0,-1-1 1,1 0-1,0 0 0,0 0 1,0-1-1,-1 1 0,1-1 1,0 0-1,0 0 0,-1 0 0,1-1 1,-1 1-1,1-1 0,-1 0 1,0 0-1,0 0 0,0 0 1,0-1-1,0 1 0,0-1 1,0 0-1,-1 0 0,3-3 0,-2 0 12,0-1 0,0 0-1,-1 0 1,0 0-1,0 0 1,-1 0-1,0 0 1,0-1 0,0 1-1,-1 0 1,-1-14-1,1 11 80,-1-1 1,0 0-1,-1 0 0,0 1 0,-1-1 0,0 1 1,0 0-1,-1 0 0,0 0 0,-8-12 0,12 21-67,0 1-1,0 0 0,-1 0 1,1-1-1,0 1 0,0 0 0,0-1 1,0 1-1,-1 0 0,1 0 1,0 0-1,0-1 0,-1 1 0,1 0 1,0 0-1,-1 0 0,1 0 1,0 0-1,0-1 0,-1 1 0,1 0 1,0 0-1,-1 0 0,1 0 1,0 0-1,-1 0 0,1 0 0,0 0 1,-1 0-1,1 0 0,0 0 1,-1 0-1,1 0 0,0 0 0,0 1 1,-1-1-1,1 0 0,-8 13 111,0 18-37,8-30-76,-23 208 605,-2 14 7,-41 75-783,68-277-1568,-2-21 1381,1 1 0,-1-1 0,1 1 0,-1-1 0,1 1 0,0-1 0,-1 1 0,1-1 0,0 1 0,-1-1 0,1 0 0,0 0 0,-1 1-1,1-1 1,0 0 0,0 0 0,-1 0 0,1 0 0,0 0 0,0 0 0,0 0 0,-1 0 0,2 0 0,10-1-9214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8:37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472 1 9508,'2'29'8416,"-3"102"-7443,0-101-844,-1 0 0,-1-1 1,-2 1-1,-16 55 0,18-75-103,-1 0-1,0-1 0,0 1 0,-1-1 0,-1-1 1,1 1-1,-1-1 0,-1 0 0,0 0 1,0 0-1,0-1 0,-1 0 0,0-1 0,0 0 1,-1 0-1,1-1 0,-1 0 0,-10 4 1,-5 0 20,-1 0 1,0-2 0,-40 6-1,55-12-201,0 1 0,0-2 0,0 1 0,0-1-1,0-1 1,0 0 0,0 0 0,1-1 0,-1 0 0,0-1 0,0 0-1,-10-5 1,18 7-253,0-1 0,0 1 0,0-1 0,0 1 0,1-1 0,-1 0 0,0 0 0,1 1 0,-1-1 0,1 0 0,0-1 0,-1 1 0,1 0-1,0 0 1,0-1 0,1 1 0,-1 0 0,0-1 0,1 1 0,-1-5 0,1-29-9199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8:38.0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 23 11381,'0'-7'2449,"0"-2"0,-6 4-1856,-1 3-497,2 2-384,-2 4-193,0 2-1968,2 1-1969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8:38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129 32 6707,'20'-27'5391,"-20"26"-5359,0 1 1,0 0-1,0 0 1,0 0-1,0 0 1,0 0-1,0 0 1,0 0-1,0 0 1,0 0-1,0 0 1,0-1-1,0 1 1,0 0-1,0 0 1,0 0-1,0 0 1,0 0-1,0 0 1,0 0-1,0 0 1,0-1-1,0 1 1,0 0-1,0 0 1,0 0-1,0 0 1,0 0-1,0 0 1,0 0-1,0 0 1,0-1-1,0 1 1,0 0-1,0 0 1,0 0-1,0 0 1,0 0-1,0 0 1,0 0-1,0 0 1,-1 0-1,1 0 1,0 0-1,0 0 1,0-1-1,0 1 1,0 0-1,0 0 1,0 0-1,0 0 1,0 0-1,-1 0 1,1 0-1,0 0 1,0 0-1,0 0 1,0 0-1,0 0 1,0 0-1,0 0 1,0 0-1,-1 0 1,1 0-1,-18 10 786,8-4-677,1 0 0,0 1 0,0 1 1,1-1-1,0 2 0,0-1 0,1 1 0,0 0 0,1 0 0,-1 1 0,2 0 0,0 0 0,-7 16 0,8-11-58,0 0 0,1 0 0,0 1 0,1-1 0,1 0 0,0 1 0,1-1 0,1 1 0,3 17 0,1-7-71,1 0-1,1-1 0,1 1 0,1-2 1,1 1-1,2-1 0,0-1 0,1 0 1,2-1-1,0-1 0,26 29 0,-29-39-122,-1 0-1,1-1 1,1 0-1,22 13 1,13-3-2110,-42-19 1195,-1 0 1,1 0 0,-1 0-1,1-1 1,-1 1-1,12-2 1,2-3-6971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8:38.7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23 7940,'-1'0'186,"1"0"0,-1-1 0,1 1 1,-1 0-1,1 0 0,-1-1 1,1 1-1,-1 0 0,1 0 0,0-1 1,-1 1-1,1 0 0,0-1 1,-1 1-1,1-1 0,0 1 0,-1-1 1,1 1-1,0 0 0,0-1 0,-1 1 1,1-1-1,0 1 0,0-1 1,0 1-1,0-1 0,0 1 0,0-1 1,0 1-1,0-1 0,0 0 1,15-6 1609,39 5-2652,-43 2 1398,15-1-520,-1 1 0,1 2-1,0 0 1,-1 1 0,34 10 0,-59-13-18,0 1 0,1-1-1,-1 0 1,0 1 0,0-1 0,1 1 0,-1-1 0,0 0 0,0 1 0,0-1 0,0 1-1,0-1 1,1 1 0,-1-1 0,0 1 0,0-1 0,0 1 0,0-1 0,0 1 0,-1-1-1,1 1 1,0-1 0,0 0 0,0 1 0,0-1 0,0 1 0,-1-1 0,1 1 0,0-1-1,0 0 1,-1 1 0,1-1 0,0 0 0,-1 1 0,1-1 0,0 0 0,-1 1 0,1-1-1,0 0 1,-1 1 0,1-1 0,-1 0 0,1 0 0,-1 1 0,-26 22 179,20-17-96,-2 3-3,1-1 0,0 1 0,1 1 0,0 0 0,0 0 0,1 0 1,0 0-1,1 1 0,1 0 0,-6 17 0,9-24-66,0-1 1,0 1-1,1 0 1,-1 0-1,1 0 1,0 0 0,0 0-1,0-1 1,1 1-1,-1 0 1,1 0-1,0 0 1,0-1 0,0 1-1,1 0 1,-1-1-1,1 1 1,0-1-1,0 0 1,0 0 0,1 1-1,-1-1 1,1-1-1,-1 1 1,1 0-1,0-1 1,0 1-1,0-1 1,0 0 0,1 0-1,-1 0 1,1 0-1,-1-1 1,1 1-1,4 0 1,11 4-277,-1 0-1,2-2 1,24 3 0,-10-3-2774,1-2-3644,-18-2-119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8:39.1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386 0 9828,'2'28'8080,"-1"130"-7836,-1-149-215,-1 0 0,0 0 0,-1 0 0,0 0 0,0 0 0,-1 0 0,0-1 1,-1 1-1,0-1 0,0 0 0,0 0 0,-1 0 0,-7 7 0,1-3 38,0-1 0,-1 0 1,0-1-1,-1-1 0,0 0 1,-25 13-1,25-14 31,0-2-1,-1 0 1,1 0 0,-1-2-1,0 1 1,-19 2 0,27-6-307,0-1 0,1 0-1,-1 0 1,0 0 0,1-1 0,-1 1 0,1-1 0,-8-3 0,8 3-513,1-1 0,0 0 0,0 0 0,0-1 1,0 1-1,1-1 0,-1 0 0,1 1 0,0-2 0,-1 1 0,-4-6 1,-2-7-8433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8:39.5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16 11045,'-3'-7'2401,"0"1"0,3 4-1696,3 3-609,1 3-176,4 0-193,4 5-447,1 1-1681,1 5-1905,-2-2-4546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8:39.8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21 8388,'-1'-1'225,"1"1"-1,-1-1 1,1 0 0,0 1 0,-1-1-1,1 0 1,0 1 0,0-1 0,-1 0 0,1 1-1,0-1 1,0 0 0,0 0 0,0 1-1,0-1 1,0 0 0,0 0 0,0 1 0,0-1-1,0 0 1,0 1 0,1-1 0,-1 0-1,0 1 1,0-1 0,1 0 0,0 0 0,16 4 1705,23 25-1177,-31-18-626,-1 1-1,0 1 1,-1-1-1,0 1 1,-1 1-1,0-1 1,-1 1-1,-1 0 1,0 0-1,0 1 1,-2-1-1,1 1 1,-1 17-1,0 2-49,-2 1 0,-1 0 0,-1 0 0,-10 42 0,8-56 30,-1-1-1,-1 1 1,-15 34 0,-10-3-2060,25-44 198,0-1-1,0 0 1,0 1-1,-13 7 1,8-7-7447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8:40.2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 1 9508,'3'0'411,"0"0"-1,0 1 0,0-1 0,-1 1 0,1 0 1,0 0-1,-1 0 0,1 0 0,0 1 1,4 2-1,40 37-502,-39-32 471,15 16-160,-1 1 1,-1 1-1,-2 1 1,-1 0-1,-1 2 1,-1 0-1,-2 1 0,17 51 1,-7-1 215,-3 1-1,14 109 1,-25-109-237,-3-1 1,-3 1-1,-4 0 1,-18 134-1,13-176-177,-3 0-1,-1 0 0,-2-1 0,-2-1 0,-1 0 1,-2-1-1,-2 0 0,-1-1 0,-2-1 1,-1-2-1,-37 44 0,41-58-121,-1-2 0,-1 0 0,0-1 0,-1 0 0,-40 20 0,0-7-2476,-1-6-3492,20-12-3485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8:52.9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219 586 3089,'-1'-9'547,"1"0"0,0 0-1,1 0 1,0 0 0,0 0-1,0 0 1,2 0 0,-1 0-1,1 1 1,0-1 0,0 1-1,1 0 1,1 0 0,9-15-1,-6 14-467,0 0-1,1 0 0,0 0 0,0 1 0,1 1 1,-1 0-1,2 0 0,-1 1 0,1 0 0,17-7 1,89-28-122,145-30 0,-153 43 33,183-31-99,-28 8 9,-108 15 124,257-26 0,-358 60-28,-1 2 0,76 9 0,109 29-47,-101-15 50,-44-5-2,-1 3 0,-2 5 0,0 3 0,125 60-1,-195-78 9,0 1-1,-1 1 1,-1 0-1,0 2 1,33 33-1,74 99 32,-74-83-21,-4-7-12,-1-2-4,49 72 0,-84-106 3,0-1 1,-1 1-1,0 1 1,-2 0-1,-1 0 1,-1 1 0,8 41-1,-11-25 0,-1 0 1,-2 0-1,-1 1 0,-3-1 1,-1 0-1,-2 0 0,-1 0 0,-2-1 1,-2 0-1,-1 0 0,-2-2 1,-2 1-1,-22 36 0,-129 215-23,143-253 23,-2-1 1,-1-2 0,-1-1-1,-2-1 1,-62 48 0,34-39 1,-2-4-1,-1-2 1,-2-2 0,-1-4 0,-1-2 0,-1-3 0,-83 16-1,-37-3 39,-268 16 1,301-41 29,-1-7 1,-164-19 0,215 4 17,0-5 0,0-4 0,-195-69 0,219 60 19,3-3 0,0-3 0,-72-49 0,117 64-132,0-1 0,1-2 0,1-1 0,1-1 0,2-1 0,1-1 0,1-2 0,1 0 0,-20-36 0,16 13-40,2 0 0,3-2 0,1 0 0,4-2 0,1 0 0,4-1 0,-8-79 0,14 69 69,4 0 0,3-1-1,2 1 1,4 0-1,3 1 1,19-71 0,-20 104-156,2 1 0,1 0 0,1 0 0,2 2 1,27-42-1,-28 52-512,0 1 0,1 1 0,2 0 0,0 2 0,1 0 0,0 0 0,1 2 0,31-19 0,39-12-4839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08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16 9588,'-1'-2'215,"0"1"0,0 0 0,0 0 0,0 0 0,0 0-1,0 0 1,0 0 0,-1 0 0,1 0 0,0 1 0,-1-1 0,1 0-1,0 1 1,-1-1 0,1 1 0,-1 0 0,1-1 0,-1 1-1,1 0 1,-1 0 0,-1 0 0,1 1-199,0 0 1,0 0-1,0 0 0,0 1 0,0-1 1,0 0-1,0 1 0,0 0 0,1-1 1,-1 1-1,0 0 0,1 0 0,-2 2 1,-10 16 92,0 0 1,1 0 0,1 2 0,1-1 0,1 1 0,0 1-1,2 0 1,1 0 0,1 0 0,1 0 0,1 1 0,0 0-1,2 0 1,4 38 0,-1-31-61,3 1 1,0-2-1,2 1 0,1-1 1,2 0-1,1 0 1,1-1-1,1-1 0,2 0 1,30 43-1,-37-60-158,0-1-1,0-1 1,1 1-1,0-2 1,1 1 0,0-1-1,16 10 1,-17-13-949,-1-1 0,0 0 0,1-1 0,0 0 0,-1 0 0,18 2 0,12-1-7378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48.2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196 147 5410,'6'-15'1007,"0"-1"0,-2-1-1,0 1 1,0-1-1,-2 1 1,1-33-1,-5 60-781,-1-1 0,-1 1 0,0-1 0,0 0 0,-7 11 0,-4 13-89,-22 60-39,4 2-1,4 1 0,4 2 1,5 0-1,4 1 0,5 1 1,4 0-1,4 1 0,13 122 0,27 83 533,83 319-1,-85-480-457,6-1 0,100 233-1,-137-369-971,10 23 2124,-7-22-2932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49.5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478 16 5827,'14'-5'2393,"-11"4"-2043,-1-1 1,1 1-1,0 0 1,0 0-1,0 0 1,0 0-1,0 0 1,0 1-1,0-1 1,0 1-1,0 0 1,0 0-1,0 0 1,0 0-1,6 2 1,-44 7 638,-25 5-908,-2-2 0,1-3 0,-1-3 0,-1-2 0,-102-8 0,131 5-89,31 6-6,14 9 4,0-4 24,-1 1 0,0 0 0,-1 1 0,-1 0 0,0 0 0,-1 1 0,0 0 0,-1 0 0,-1 0 0,0 1 0,-1 0 0,3 29 0,-5-22 35,-2 0 0,0 0 0,-2 0 0,0-1 1,-1 1-1,-2 0 0,0-1 0,-13 34 0,8-33 82,7-18-72,1 1 0,-1 0-1,1 0 1,0 1 0,1-1 0,-2 10-1,3-14-46,0 0-1,0 0 0,0 0 1,1 0-1,-1 0 1,1 0-1,-1 0 0,1-1 1,0 1-1,0 0 0,0 0 1,0-1-1,0 1 0,0 0 1,0-1-1,0 1 0,1-1 1,-1 1-1,0-1 0,1 0 1,-1 0-1,1 0 0,0 0 1,-1 0-1,1 0 0,3 1 1,9 4 27,0-1 0,0 0 1,1-1-1,-1-1 0,1 0 0,0-1 1,0-1-1,0 0 0,0-1 0,16-2 1,26-4 33,73-18-1,-85 14-68,-38 9-86,0-1-1,0 1 1,0-2-1,0 1 1,10-6-1,-17 8 23,1-1-1,0 1 1,-1 0-1,1-1 1,-1 1 0,1-1-1,-1 1 1,1-1 0,-1 1-1,1-1 1,-1 1-1,1-1 1,-1 0 0,0 1-1,1-1 1,-1 0-1,0 1 1,1-1 0,-1 0-1,0 1 1,0-1-1,0 0 1,0 1 0,0-1-1,0-1 1,0 1-158,-1-1 1,0 1-1,0-1 0,0 1 1,0-1-1,0 1 0,0 0 1,0 0-1,0-1 0,0 1 1,0 0-1,-1 0 1,1 0-1,0 0 0,-1 0 1,-2 0-1,-18-10-4192,-7-1-2724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49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69 102 6435,'-2'-1'116,"-9"-3"1254,1-1 0,0 1 0,0-2 0,-16-10 0,26 15-1335,0 1 0,0 0 1,0 0-1,0-1 0,0 1 0,0 0 1,0-1-1,1 1 0,-1 0 1,0 0-1,0-1 0,0 1 0,0 0 1,0 0-1,0-1 0,1 1 1,-1 0-1,0 0 0,0-1 0,0 1 1,1 0-1,-1 0 0,0 0 1,0 0-1,1-1 0,-1 1 0,0 0 1,0 0-1,1 0 0,-1 0 1,0 0-1,0 0 0,1 0 0,-1 0 1,0 0-1,1 0 0,-1 0 0,0 0 1,0 0-1,1 0 0,-1 0 1,0 0-1,1 0 0,-1 0 0,0 0 1,0 0-1,1 0 0,-1 0 1,22-2 205,-20 2-146,235-21 1056,-81-4-4266,-132 19-1740,-7 1-3776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50.3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229 9 6227,'16'0'2266,"-12"0"-1803,-1 0 0,1 0 0,-1 0 0,1 0 0,-1 0 0,0-1 0,1 0 0,-1 0 0,0 0 0,1 0 0,4-3 0,-58 4 1960,-191 11-2816,269-17-7525,-9 3-227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50.6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287 302 8804,'9'-12'6095,"-11"31"-5173,9 46-498,2 0 1,24 80 0,-19-93-310,-2-1 1,-3 2-1,-2-1 1,1 80-1,-8-124-99,-1-1-1,1 0 1,-1 0-1,-1 0 1,1 0 0,-1 0-1,-1 0 1,1 0-1,-1 0 1,0-1 0,-1 0-1,-6 10 1,6-12-4,0 1 0,0-1 1,-1 0-1,1-1 0,-1 1 1,0-1-1,0 0 0,-1 0 1,1 0-1,-1-1 1,1 0-1,-1 0 0,0 0 1,1-1-1,-9 1 0,0 0 29,1 0-1,-1-1 1,1-1-1,-1 0 0,1-1 1,-1 0-1,1-1 1,-1-1-1,-21-6 0,28 6-282,0-1-1,0 1 1,0-1-1,0 0 1,1 0-1,-1-1 1,-8-8-1,10 7-550,0 1-1,0-1 1,1 0-1,0 0 1,0 0-1,1-1 1,-1 1-1,2-1 1,-4-7-1,-3-23-7791</inkml:trace>
  <inkml:trace contextRef="#ctx0" brushRef="#br0" timeOffset="1">252 27 9156,'2'-6'2273,"-2"0"112,0 0-736,-2 3-1089,2 2-143,0-1-49,0 1-64,0-1-192,5 2 1489,1 3-4099,3 3-2336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51.7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290 15 6083,'126'1'6974,"-230"-15"-4443,62 13-2504,0 1 0,1 2 0,-1 1-1,1 3 1,-47 11 0,87-16-28,1-1 0,-1 0-1,0 0 1,0 1 0,0-1 0,1 1 0,-1-1 0,0 0 0,0 1 0,1-1 0,-1 1 0,0 0 0,1-1 0,-1 1 0,1 0 0,-1-1 0,1 1 0,-1 0 0,1-1 0,-1 1 0,1 0 0,0 0 0,-1 0 0,1-1 0,0 1 0,0 1 0,5 26-22,29 30-3,-26-46 25,10 18 3,-2 1 0,-2 1 0,-1 0 0,-1 1 1,-1 1-1,-3-1 0,0 1 0,-2 1 0,2 55 0,-7 20 465,-21 185 0,17-275-396,2-1 1,0 1-1,1 0 0,1-1 0,3 23 0,-2-37-65,-1 1 0,1-1 0,-1 1 0,2-1 1,-1 0-1,0 0 0,1 0 0,0 0 0,0 0 0,1-1 0,-1 1 0,1-1 0,0 0 0,0 0 0,1 0 0,-1-1 0,1 1 0,-1-1 0,1 0 0,0 0 0,0-1 0,6 3 0,20 4-71,0 0-1,0-2 1,1-1-1,0-2 1,0-1 0,0-2-1,59-4 1,-34-9-2153,-22-4-3696,-12 1-2607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52.1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75 8628,'12'-39'3293,"-1"4"744,-16 66-2387,-2 3-1460,2 1 1,1-1-1,2 1 1,4 68-1,-1-83-354,2-1 0,0 0 0,1 0 0,1 0 0,1 0 1,0-1-1,2 0 0,0 0 0,1-1 0,15 23 0,-19-33-1146,1-1 0,0 1 0,1-1 0,-1 0 0,12 8 0,6 1-7571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52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134 185 8500,'7'-8'543,"0"1"1,0-1-1,0 2 0,1-1 0,0 1 1,1 1-1,-1-1 0,1 1 1,0 1-1,0 0 0,11-4 1,-17 7-513,0 0-1,-1 0 1,1 1 0,0-1 0,0 1 0,0-1 0,0 1-1,-1 0 1,1 0 0,0 0 0,0 1 0,0-1 0,0 1 0,-1-1-1,1 1 1,0 0 0,0 0 0,-1 0 0,1 0 0,-1 1-1,1-1 1,-1 1 0,1-1 0,-1 1 0,0 0 0,0 0 0,0 0-1,0 0 1,0 1 0,0-1 0,-1 0 0,1 1 0,-1-1 0,0 1-1,1-1 1,-1 1 0,0 0 0,-1 0 0,1-1 0,0 1-1,-1 0 1,1 5 0,-1-5-1,1 0-1,-1-1 0,1 1 1,-1 0-1,0 0 0,0 0 1,0 0-1,-1-1 1,1 1-1,-1 0 0,0 0 1,1 0-1,-1-1 0,0 1 1,-1 0-1,1-1 1,0 1-1,-1-1 0,1 0 1,-3 3-1,0-1 5,1-1-1,-1-1 1,0 1-1,0-1 1,0 1-1,0-1 1,0 0 0,0 0-1,-1-1 1,1 1-1,-7 0 1,-7 1 19,0-1 0,0 0 1,0-2-1,0 0 0,-21-3 0,22 1-101,0 0 0,0 0-1,1-2 1,-1 0-1,1-1 1,-20-9 0,37 14 29,-1 0 0,0 0 0,1 0 0,-1 0 1,1 0-1,-1 0 0,1 0 0,-1-1 0,0 1 1,1 0-1,-1 0 0,1 0 0,-1-1 0,0 1 1,1 0-1,-1 0 0,0-1 0,1 1 1,-1 0-1,0-1 0,0 1 0,1 0 0,-1-1 1,0 1-1,0 0 0,1-1 0,-1 1 0,0-1 1,0 1-1,0-1 0,0 1 0,0 0 0,0-1 1,0 1-1,0-1 0,0 1 0,0-1 0,0 1 1,0 0-1,0-1 0,0 1 0,0-1 0,0 1 1,0-1-1,0 1 0,-1 0 0,1-1 0,0 1 1,0 0-1,-1-1 0,1 1 0,0 0 1,0-1-1,-1 1 0,1 0 0,0-1 0,-1 1 1,1 0-1,0 0 0,-1-1 0,1 1 0,-1 0 1,1 0-1,0 0 0,-1-1 0,44-7-844,-39 8 731,35-3-781,-1 2-1,0 2 1,61 8 0,-53-3 293,1-3-1,50-2 1,-83-2 821,1 0 1,-1-1-1,0-1 0,0-1 0,0 0 1,0 0-1,-1-2 0,0 1 0,0-2 1,24-15-1,-31 17-13,-1 1 1,0-2 0,0 1 0,0 0-1,0-1 1,-1 0 0,0 0 0,0 0-1,-1-1 1,0 1 0,4-13 0,-6 17-151,0 0 0,0 0 1,-1 0-1,1-1 0,-1 1 1,1 0-1,-1 0 0,0-1 1,0 1-1,0 0 0,0-1 1,-1 1-1,1 0 0,-1-1 1,1 1-1,-1 0 0,0 0 1,1 0-1,-1 0 0,0 0 1,-1 0-1,1 0 0,0 0 1,-1 0-1,1 0 0,-1 0 1,1 1-1,-1-1 0,0 1 1,0-1-1,1 1 0,-1 0 1,0 0-1,0 0 0,0 0 0,-1 0 1,1 0-1,0 0 0,0 1 1,-3-1-1,2 0-26,0 0-1,-1 1 0,1-1 1,0 1-1,0 0 1,-1 0-1,1 0 0,0 0 1,0 1-1,-1 0 1,1-1-1,0 1 0,0 0 1,0 0-1,0 1 1,0-1-1,-5 4 0,3-2-5,0 1-1,0 1 1,1-1-1,-1 1 1,1-1-1,0 1 0,1 0 1,-7 11-1,5-6-5,-1 1-1,2 1 1,-1-1-1,2 1 0,-1-1 1,2 1-1,-1 0 0,2 0 1,-1 15-1,2-23 1,0 0-1,1 1 1,-1-1-1,1 1 1,0-1-1,0 0 1,1 0-1,-1 0 1,1 0-1,0 0 0,0 0 1,0 0-1,0 0 1,1-1-1,0 1 1,0-1-1,5 5 1,-6-6-3,0-1 0,1 1 0,-1-1 1,0 0-1,1 0 0,-1 0 0,1-1 0,-1 1 1,1 0-1,-1-1 0,1 0 0,0 1 0,-1-1 1,1 0-1,0-1 0,-1 1 0,1 0 1,-1-1-1,1 1 0,-1-1 0,1 0 0,-1 0 1,1 0-1,-1 0 0,0 0 0,1 0 0,-1-1 1,0 1-1,0-1 0,3-3 0,0 1 0,0 0-1,0-1 1,0 0 0,-1 0-1,0 0 1,0 0-1,0-1 1,-1 0 0,0 0-1,4-8 1,-2-2 175,0-1 1,4-31-1,5 109 237,5 236 810,-17-279-1152,-2 0 1,0 1-1,-1-1 1,0 0-1,-2 0 0,0 0 1,-6 19-1,6-30-50,1 0-1,-1-1 0,-1 1 1,1-1-1,-1 0 0,0 0 1,0 0-1,-1 0 1,0-1-1,0 0 0,0 0 1,0 0-1,-1 0 0,0-1 1,0 0-1,0 0 0,-1-1 1,1 0-1,-1 0 1,-12 4-1,7-5-8,1 0-1,-1 0 1,0-1-1,1 0 1,-1-1 0,0-1-1,1 0 1,-1 0-1,0-1 1,1-1 0,0 0-1,-1 0 1,-16-9-1,6 3-714,1-2-1,-20-13 0,-32-29-7141,41 26-1059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53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32 133 7379,'6'-39'4022,"-4"28"-3234,0 0 0,-1 0 1,0 0-1,0 0 1,-1 0-1,-2-17 1,-13 76 1022,5-3-1719,3 0 0,1 0-1,3 1 1,1-1-1,7 65 1,-2-76-242,2 0-1,1-1 1,1 1-1,3-1 1,0-1-1,2 0 1,30 57 0,-38-82-481,17 27 392,-9-21-2187,0-9-4038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53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82 8628,'2'-5'273,"1"-1"0,0 1 0,0 1 0,1-1 0,-1 0 0,1 1 0,0 0 0,0 0 0,1 0 1,-1 0-1,1 1 0,0-1 0,0 1 0,0 0 0,0 1 0,9-4 0,-5 3-140,0 1 1,0 0-1,0 1 0,0 0 1,0 0-1,0 1 1,0 0-1,0 0 0,0 1 1,11 3-1,-11-3-91,0 1 1,0 1-1,0-1 0,0 2 0,0-1 0,-1 1 1,1 0-1,-1 1 0,0 0 0,-1 0 0,1 1 1,-1 0-1,0 0 0,0 1 0,-1 0 1,0 0-1,0 0 0,-1 1 0,0 0 0,0 0 1,6 14-1,-10-17-24,0-1 1,-1 1-1,1 0 1,-1-1-1,0 1 0,0 0 1,-1 0-1,1-1 1,-1 1-1,0-1 1,0 1-1,-1-1 0,1 1 1,-1-1-1,0 0 1,0 1-1,-1-1 1,1 0-1,-1 0 0,0-1 1,0 1-1,0-1 1,0 1-1,-8 4 1,-7 7 30,-1-1 1,0-1 0,-37 18 0,40-22-25,-20 10-362,-1-2 0,-56 17 0,70-30-883,12-8-5371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09.8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 9124,'101'-5'6717,"203"-27"-6713,-276 33 35,-27-1-34,-1 1 1,0-1-1,1 0 0,-1 0 0,0 1 1,1-1-1,-1 0 0,0 0 0,1 1 0,-1-1 1,0 0-1,0 1 0,1-1 0,-1 0 0,0 1 1,0-1-1,0 1 0,0-1 0,1 0 0,-1 1 1,0-1-1,0 1 0,0-1 0,0 0 0,0 1 1,0-1-1,0 1 0,0-1 0,0 0 0,0 1 1,0-1-1,-1 1 0,-1 5 49,-1-1 1,0 0-1,0 0 0,0-1 0,-1 1 0,-4 5 1,-6 7-19,-40 59 148,21-28-105,-45 50 0,64-83-62,0-1 1,-1-1 0,0 0-1,-1-1 1,-1-1-1,0 0 1,-23 10-1,15-6 24,25-15-41,0 0-1,0 0 0,0 0 0,0 0 1,0 1-1,-1-1 0,1 0 0,0 0 0,0 0 1,0 0-1,0 0 0,0 1 0,0-1 1,0 0-1,0 0 0,0 0 0,0 0 1,0 0-1,0 1 0,0-1 0,0 0 0,0 0 1,0 0-1,0 0 0,0 1 0,0-1 1,0 0-1,0 0 0,0 0 0,0 0 0,0 0 1,0 1-1,0-1 0,0 0 0,1 0 1,-1 0-1,0 0 0,0 0 0,0 0 0,0 1 1,0-1-1,0 0 0,0 0 0,1 0 1,-1 0-1,0 0 0,0 0 0,0 0 0,0 0 1,0 0-1,1 0 0,-1 0 0,0 0 1,0 0-1,0 0 0,0 0 0,1 0 0,-1 0 1,0 0-1,0 0 0,0 0 0,1 0 1,47-1-132,-31 0 143,53 1 16,139 18 0,-136-9-811,121 0-1,-135-17-1913,-22-7-2733,-15 1-1735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54.1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8 8404,'-3'-7'4442,"-4"15"-3159,-4 15-899,4-1-151,2 0 0,0 0 0,2 1 0,0 0 0,2-1-1,0 1 1,2 0 0,5 39 0,-4-46-320,1-1 0,1 1 1,0-1-1,1 0 0,1 0 0,0-1 0,1 0 1,1 0-1,0 0 0,1-1 0,0 0 0,1-1 1,17 17-1,-21-23-937,0-1 1,1-1 0,0 1-1,0-1 1,0 0 0,9 2-1,12 5-7190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54.5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63 8180,'1'-5'431,"1"0"0,0 0-1,0 1 1,0-1 0,1 0 0,0 1 0,0 0 0,0 0 0,0 0 0,0 0 0,5-3-1,-6 6-379,-1 0-1,1 0 1,-1 0-1,1 1 1,0-1-1,-1 1 1,1-1-1,0 1 1,-1 0-1,1 0 0,0-1 1,0 1-1,0 0 1,-1 1-1,1-1 1,0 0-1,-1 0 1,1 1-1,0-1 1,0 1-1,-1-1 1,1 1-1,-1 0 0,1 0 1,-1 0-1,1 0 1,-1 0-1,1 0 1,-1 0-1,0 0 1,0 1-1,1-1 1,-1 0-1,0 1 1,1 1-1,5 7 3,0 0 0,0 0 0,-1 0 0,0 1-1,-1 0 1,0 0 0,-1 1 0,0-1 0,-1 1 0,0 0 0,-1 0 0,0 0 0,-1 23-1,-1-13-7,0 1-1,-2-1 1,-1 0-1,-1 1 0,-1-1 1,-11 33-1,7-37 73,9-26 0,11-31-33,28-40-51,-19 43-28,-2-1 0,-2 0 0,15-52 0,-31 87 18,1-1-1,-1 1 1,1 0-1,-1 0 1,0 0-1,0-1 1,0 1 0,0 0-1,0 0 1,0-1-1,-1 1 1,0-4 0,-5 8 287,-1 18-172,4-2-78,0 0 1,1 0 0,0 0-1,2 0 1,0 1 0,1-1-1,1 0 1,0 0 0,2 0 0,0 0-1,7 17 1,-7-25-262,0 0-1,1 0 1,0-1 0,0 1-1,1-2 1,0 1 0,1 0 0,0-1-1,0 0 1,1-1 0,0 0-1,0 0 1,1-1 0,0 1 0,0-2-1,0 0 1,1 0 0,0 0-1,19 5 1,17 2-4924,0-1-3767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54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 5 9909,'-1'0'211,"0"-1"1,0 1 0,0-1-1,0 1 1,0-1 0,0 1-1,0-1 1,0 1 0,0 0-1,0 0 1,0-1 0,0 1 0,-1 0-1,1 0 1,0 0 0,0 0-1,0 0 1,0 1 0,0-1-1,0 0 1,0 0 0,0 1 0,0-1-1,0 1 1,0-1 0,-1 1-1,-23 23 1221,12 1-1909,13-25 477,0 0 0,0 0 0,0 0-1,0 0 1,0 0 0,1 0 0,-1 0 0,0 0-1,0 0 1,0 0 0,0 0 0,0 0 0,0 0-1,1 0 1,-1 1 0,0-1 0,0 0 0,0 0-1,0 0 1,0 0 0,0 0 0,0 0 0,1 0-1,-1 0 1,0 0 0,0 1 0,0-1 0,0 0-1,0 0 1,0 0 0,0 0 0,0 0 0,0 0-1,0 1 1,0-1 0,0 0 0,0 0 0,0 0-1,0 0 1,0 0 0,0 1 0,0-1-1,0 0 1,4-3-16,-1 0 0,1 1 0,-1-1 0,1 1 0,0 0-1,0 0 1,0 0 0,0 1 0,0-1 0,1 1 0,-1 0 0,0 0 0,1 0-1,-1 1 1,0 0 0,1 0 0,-1 0 0,8 1 0,-10-1 17,0 1 1,0-1-1,0 1 0,0-1 1,-1 1-1,1 0 1,0 0-1,0 0 0,-1 0 1,1 0-1,-1 0 1,1 0-1,-1 0 1,1 1-1,-1-1 0,0 1 1,0-1-1,1 1 1,-1-1-1,0 1 0,-1 0 1,1-1-1,0 1 1,0 0-1,-1 0 1,1 0-1,-1 0 0,1-1 1,-1 1-1,0 0 1,0 0-1,0 0 0,0 0 1,0 0-1,0 0 1,0 0-1,-1 0 1,1 0-1,-1-1 0,0 1 1,1 0-1,-1 0 1,0-1-1,-1 3 0,-5 9 32,0 0 0,-1-1 0,0 0 0,-1-1 0,0 0 0,0 0 0,-2-1 0,1 0 0,-1 0 0,-17 10 0,9-5-351,0 1 0,-19 22-1,38-38 271,0 0 0,0 0 0,0 0 0,0 0 0,0 0-1,0 0 1,0-1 0,0 1 0,0 0 0,0 0 0,1 0 0,-1 0-1,0 0 1,0 0 0,0 0 0,0 0 0,0 0 0,0 0 0,0 0-1,1 0 1,-1 0 0,0 0 0,0 0 0,0 0 0,0 0 0,0 0 0,0 0-1,0 0 1,1 0 0,-1 0 0,0 1 0,0-1 0,0 0 0,0 0-1,0 0 1,0 0 0,0 0 0,0 0 0,0 0 0,0 0 0,0 0 0,1 0-1,-1 0 1,0 1 0,0-1 0,0 0 0,0 0 0,0 0 0,0 0-1,0 0 1,0 0 0,0 0 0,0 1 0,0-1 0,0 0 0,0 0-1,0 0 1,0 0 0,0 0 0,0 0 0,0 0 0,0 0 0,0 1 0,0-1-1,0 0 1,10-2-4285,6-3-3876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55.2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29 8772,'-13'-11'2389,"-7"-6"888,36 24-2068,-6-2-1124,0 0-1,1 0 1,-1-1-1,1 0 1,0-1 0,0-1-1,17 3 1,84 0 128,-84-5-177,-1 1-1,1 1 1,34 7 0,-68-7-12,1 1 0,-1 0-1,0 0 1,1 0 0,0 1 0,-8 6 0,5-4 3,-7 5 17,0 1 0,0 1 0,1 0 0,1 1 0,0 1 0,1 0 0,-12 20 0,19-29-32,1 1-1,0 0 0,1 0 0,0 1 0,0-1 1,0 1-1,1-1 0,0 1 0,0 0 0,1 0 0,0 0 1,1 0-1,0 0 0,0 0 0,0 0 0,1 0 1,0-1-1,1 1 0,0 0 0,3 8 0,-2-11-14,0-1 0,0 1 1,0-1-1,1 0 0,-1 0 0,1 0 0,0 0 0,0-1 0,1 1 0,-1-1 0,1 0 0,0-1 0,-1 1 0,1-1 0,0 0 0,1 0 0,-1 0 1,0-1-1,0 0 0,1 0 0,8 1 0,8 0-312,1-1 0,-1-1 1,42-5-1,16-11-3202,-30-4-1703,-12-3-2165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55.5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7 8964,'0'0'148,"0"-1"-1,0 1 0,0 0 1,0-1-1,1 1 1,-1 0-1,0-1 1,0 1-1,1-1 1,-1 1-1,0 0 1,1 0-1,-1-1 0,0 1 1,1 0-1,-1 0 1,0-1-1,1 1 1,-1 0-1,1 0 1,-1 0-1,0-1 1,1 1-1,-1 0 0,1 0 1,-1 0-1,1 0 1,-1 0-1,1 0 1,-1 0-1,0 0 1,1 0-1,-1 0 1,1 0-1,-1 1 0,1-1 1,-1 0-1,0 0 1,1 0-1,18 17 1450,7 25-1064,-16-19-350,-1 0 0,-1 1 0,-1 0 0,-1 0 0,-1 1 0,-1 0 0,-1-1 0,-1 1 0,-2 0 0,0 0 0,-2 0 0,-8 48-1,5-52-303,-1 0 0,-1 0 0,-1 0 0,0-1 0,-2 0 0,-17 27 0,17-31-494,-1-1-1,-1-1 0,-1 0 0,0-1 1,0 0-1,-1-1 0,-1 0 1,-18 10-1,14-12-4362,3-4-3010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56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 8500,'31'-2'4188,"18"-6"-3386,5 1-806,26 0 71,1 4 0,125 10-1,-205-7-66,2 0 17,0 0-1,-1 1 0,1-1 1,0 0-1,-1 1 0,1 0 0,0-1 1,-1 1-1,1 0 0,2 2 0,-5-2-6,1 0-1,-1 0 0,1 0 1,-1 0-1,0 0 0,1 0 1,-1 1-1,0-1 0,0 0 1,0 0-1,0 0 0,0 0 1,0 0-1,0 0 0,-1 1 1,1-1-1,0 0 0,0 0 1,-1 0-1,1 0 0,-1 0 0,1 0 1,-1 0-1,0 0 0,0 1 1,-4 11 91,1 1 1,0 0 0,1 0-1,0 1 1,1-1 0,1 0-1,0 1 1,2 23 0,22 120 269,-13-104-241,30 156 240,-16-92-129,-4 0-1,4 137 1,-23-225-180,-2 0 1,-1-1-1,-1 1 1,-2 0-1,-1-1 1,-18 53-1,21-72-48,-1-1 0,0 1 0,-1-1 0,0 0 0,-1 0 0,0-1 0,0 1 0,0-1 0,-1 0 0,-1-1 0,1 0-1,-1 0 1,0-1 0,-1 0 0,1 0 0,-1-1 0,-1 0 0,1 0 0,0-1 0,-1 0 0,0-1 0,-20 4 0,17-5-331,0-1 0,1 0 0,-1-1 0,-18-1 0,24 0-669,0-1 0,1 1 0,-1-1-1,1 0 1,0 0 0,-7-4 0,-15-11-7841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58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1 5026,'10'4'5589,"32"4"-4535,282 40 2097,-373-53-2877,0 2-1,-78 6 1,50 0-246,-32 0-16,79-2-12,26-1-10,9 0-9,48-3-547,79-15 0,-53-2-6052,-47 9-1268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59.2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 7139,'7'-41'7450,"-7"69"-4810,2 36-2288,-3-25-317,2 0 1,2 0-1,2-1 1,1 1-1,2-1 1,19 56-1,21 3-1697,-8-37-5674,-20-33-1479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1:59.6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87 8468,'5'-8'506,"1"1"0,-1 0 0,1 1 0,0-1 0,1 1 0,-1 0 0,1 1 0,0 0 0,1 0 0,-1 0 1,1 1-1,12-5 0,-17 8-447,1 0 0,0 0 0,0 0 0,0 0 0,0 0 0,0 1 1,0 0-1,0 0 0,0 0 0,0 0 0,-1 0 0,1 1 0,0 0 0,0 0 1,0 0-1,0 0 0,-1 1 0,1-1 0,0 1 0,-1 0 0,0 0 1,1 0-1,-1 1 0,0-1 0,0 1 0,0-1 0,0 1 0,-1 0 0,1 0 1,1 4-1,1 0-21,-1 0 0,0 1 1,0 0-1,-1-1 1,0 1-1,0 0 0,-1 0 1,0 1-1,-1-1 0,0 0 1,0 1-1,-1-1 1,0 1-1,-1 10 0,1-15-31,-1-1 0,1 0 0,-1 0-1,0 1 1,0-1 0,0 0 0,0 0 0,-1 0-1,0 0 1,1 0 0,-1 0 0,0-1 0,0 1-1,0-1 1,-1 1 0,1-1 0,0 0 0,-1 0-1,0 0 1,1 0 0,-1 0 0,0 0-1,0-1 1,0 1 0,0-1 0,0 0 0,-1 0-1,1 0 1,0-1 0,0 1 0,-1-1 0,1 1-1,0-1 1,-1 0 0,1-1 0,0 1 0,-1 0-1,-3-2 1,-6 0-47,1-1-1,-1 0 1,0-1 0,1 0-1,0-1 1,0-1 0,0 1-1,1-2 1,0 0 0,0 0-1,0-1 1,1 0 0,1-1-1,-1 0 1,-14-20-1,23 28-39,0-1 0,0 1 0,0-1-1,0 1 1,0-1 0,0 1-1,1-1 1,-1 0 0,1 1-1,-1-1 1,1 0 0,0 0-1,0 1 1,0-1 0,0 0 0,0 0-1,0 0 1,0 1 0,0-1-1,1 0 1,-1 1 0,1-1-1,-1 0 1,1 1 0,0-1-1,0 0 1,-1 1 0,1-1 0,0 1-1,1-1 1,-1 1 0,0 0-1,0 0 1,0-1 0,1 1-1,-1 0 1,1 0 0,-1 0-1,1 0 1,-1 0 0,1 1-1,-1-1 1,4-1 0,4-1-979,1-1 1,-1 2-1,1-1 1,0 1-1,0 1 0,15-1 1,24 2-5057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2:00.0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487 197 7844,'3'-2'222,"-1"-1"0,1 1 0,-1-1 0,0 1 0,0-1 0,0 0 0,0 1 0,-1-1 0,1 0 0,-1 0 0,0 0 0,1-1 0,-1 1 0,-1 0 0,1 0 0,0-1 0,-1 1 0,0 0 0,0 0 0,0-1 0,0 1 0,0 0 0,-1-1 0,1 1 0,-1 0 0,0-1 0,-2-3 0,1-1-160,0 1-1,-1 0 1,1 1 0,-2-1 0,1 0 0,-1 1-1,0 0 1,0 0 0,0 0 0,-1 0 0,-9-8-1,9 11-36,1 0 0,-1 1 0,0-1 0,0 1 0,-1 0-1,1 1 1,0-1 0,-1 1 0,1 0 0,-1 0-1,1 1 1,-1 0 0,1 0 0,-1 0 0,1 0 0,-1 1-1,1 0 1,-1 0 0,1 1 0,-1-1 0,1 1-1,-8 4 1,9-4-18,-1 1-1,0-1 1,1 1-1,-1 0 0,1 0 1,0 0-1,0 0 1,0 1-1,1 0 1,-1 0-1,1 0 1,0 0-1,0 0 1,0 1-1,1-1 0,-1 1 1,1 0-1,0 0 1,0 0-1,1 0 1,0 0-1,0 0 1,-1 10-1,3-4-8,0 0 0,1 1 0,0-2 0,1 1 0,0 0 0,1 0 0,0-1 0,1 0 0,0 0-1,0 0 1,1 0 0,0-1 0,1 0 0,0-1 0,1 1 0,-1-1 0,2-1 0,-1 1 0,1-1 0,0-1 0,19 11 0,-25-16-3,-1 0-1,1 0 1,-1 0 0,1-1 0,-1 1 0,1-1-1,-1 1 1,1-1 0,0 0 0,-1 0 0,1 0 0,0 0-1,-1-1 1,1 1 0,-1-1 0,1 0 0,-1 1-1,1-1 1,-1 0 0,5-3 0,-4 1 2,0 1 1,1-1-1,-2 0 1,1-1-1,0 1 1,-1 0-1,1-1 1,-1 1 0,0-1-1,0 0 1,2-7-1,2-8 36,-1 0 0,-1-1 0,-1 1 0,1-26 0,-4 43-25,0-41 200,0 33-31,-1-1 0,2 0 0,-1 0 0,2 1 0,3-20 0,-4 30-171,-1 0-1,0 0 1,0 0 0,0 0-1,0 0 1,0 0-1,0 0 1,0-1-1,0 1 1,0 0-1,0 0 1,0 0-1,0 0 1,0 0-1,0 0 1,0 0 0,1 0-1,-1 0 1,0 0-1,0-1 1,0 1-1,0 0 1,0 0-1,0 0 1,0 0-1,0 0 1,1 0-1,-1 0 1,0 0 0,0 0-1,0 0 1,0 0-1,0 0 1,0 0-1,1 0 1,-1 0-1,0 0 1,0 0-1,0 0 1,0 0-1,0 0 1,0 0 0,0 0-1,1 0 1,-1 1-1,0-1 1,0 0-1,0 0 1,0 0-1,0 0 1,0 0-1,0 0 1,0 0-1,0 0 1,1 0 0,-1 0-1,0 1 1,0-1-1,0 0 1,7 12 83,3 13-102,-3 15 146,-2 0 0,-1 0 1,-2 1-1,-4 45 0,1 10 350,8 52 98,-2-81-401,-3 1 0,-9 99 0,6-159-160,0 0 0,-1 0 0,0 0 0,0 0 0,-1 0 0,0 0 0,0-1 0,-1 0 0,0 1 0,0-1 0,0-1 0,-1 1 0,0-1 0,-11 11 0,8-11 6,0 0-1,0-1 1,0 0 0,-1 0 0,1-1 0,-1-1-1,0 1 1,0-1 0,-1 0 0,1-1-1,0-1 1,-14 2 0,0-1 101,-1-1 1,1-1 0,0-1-1,0-1 1,-43-9 0,51 7-556,0 0 1,1-2 0,-1 0-1,-26-15 1,30 14-1378,1 0 0,-1-1 0,-14-16 0,-7-12-9688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10.2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25 10053,'-2'-8'1783,"-5"-9"2587,6 30-2939,0 35-1027,-1 0 0,-19 94 0,0 11-220,18-124-338,-4 117 166,7-130-709,1 0 0,1 0 1,0 0-1,1-1 1,1 1-1,10 28 0,1-19-4540,5-3-3524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2:01.0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176 288 4274,'4'-2'455,"1"0"0,-1 1-1,0-2 1,0 1 0,0 0 0,0-1 0,0 0-1,0 0 1,-1 0 0,1 0 0,-1 0 0,0-1 0,0 0-1,0 0 1,0 1 0,-1-2 0,0 1 0,3-5-1,-2 4-250,-1-1 0,0 1 0,1-1 0,-2 0 0,1 0 0,-1 0 0,0 0 0,0 0-1,0 0 1,-1 0 0,0 0 0,0 0 0,-2-10 0,0 9-155,-1 0 1,1 0-1,-1 1 1,0-1-1,-1 1 1,1 0-1,-1 0 1,0 0-1,-1 1 1,0-1-1,0 1 1,0 0-1,0 1 1,-1-1 0,1 1-1,-1 0 1,0 0-1,-1 1 1,1-1-1,-8-1 1,9 3-46,0 1 0,0 0 0,1 0 0,-1 0 0,0 1 0,0 0 0,0 0 0,0 0 0,0 1 0,0-1 0,1 1 0,-1 0 0,0 1 1,1-1-1,-1 1 0,1 0 0,-1 0 0,1 0 0,0 1 0,0-1 0,0 1 0,0 0 0,0 0 0,0 1 0,1-1 0,0 1 0,0 0 1,0 0-1,0 0 0,-2 5 0,1-3-1,1 1 0,0 1 0,0-1 0,1 0 1,0 1-1,1-1 0,-1 1 0,1-1 0,1 1 0,-1 0 0,1-1 1,1 1-1,0 0 0,0-1 0,0 1 0,1-1 0,0 1 0,0-1 1,1 0-1,0 0 0,7 13 0,-5-10 1,1 1 0,1-1 0,-1 0 0,2-1 0,-1 0 0,1 0 0,1 0 0,-1-1 0,2 0 0,-1-1 0,1 0 0,0-1 0,17 9 0,-24-14-2,-1 1 0,1-1 0,0 0 0,0 0 0,-1 0 0,1 0 0,0-1 0,0 1 0,0-1 1,0 0-1,0 0 0,0 0 0,0 0 0,0 0 0,0 0 0,0-1 0,0 0 0,0 1 0,0-1 0,0 0 0,-1-1 0,1 1 0,0 0 0,-1-1 0,1 0 0,-1 1 0,1-1 0,-1 0 0,0 0 0,2-3 0,0 0 3,-1-1 0,0 1 0,0-1 0,-1 0-1,0 0 1,0 0 0,0 0 0,-1 0 0,0-1 0,0 1-1,0 0 1,-1-1 0,-1-8 0,-1-17 16,-2 0 0,-9-34 0,7 36 186,0 1-1,-1-51 1,7 80-202,0 0 0,0 0 0,0 0 0,0 0 0,0 0 0,0 0 0,0 0 0,0 0 0,0 0 0,0 0 0,0 0 0,0 0 0,1 1 0,-1-1 0,0 0 0,0 0 0,0 0 0,0 0 0,0 0 0,0 0 0,0 0 0,0 0 0,0 0 0,0 0 0,1 0 0,-1 0 0,0 0 0,0 0 0,0 0 0,0 0 0,0 0 0,0 0 0,0 0 0,0 0 0,0 0 0,0-1 0,0 1 0,1 0 0,-1 0 0,0 0 0,0 0 0,0 0 0,0 0 0,0 0 0,0 0 0,0 0 0,8 16 18,5 25-30,19 197 701,-5-21-137,50 132-707,-76-342-492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2:01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25 8868,'0'-1'267,"0"-1"0,0 1 0,0 0-1,0 0 1,0 0 0,0 0 0,-1 0 0,1 0 0,0 0 0,-1 0-1,1 0 1,-1 0 0,1 0 0,-1 1 0,1-1 0,-1 0-1,0 0 1,1 0 0,-1 1 0,0-1 0,0 0 0,0 0 0,1 1-1,-1-1 1,0 1 0,0-1 0,-2 0 0,2 1-210,0 1 1,0-1 0,0 0 0,0 1-1,1-1 1,-1 1 0,0-1 0,0 1-1,0-1 1,1 1 0,-1 0-1,0-1 1,1 1 0,-1 0 0,0 0-1,1-1 1,-1 1 0,1 0 0,-1 0-1,1 0 1,0 0 0,-1-1-1,1 1 1,0 0 0,0 0 0,-1 0-1,1 0 1,0 0 0,0 0 0,0 0-1,0 1 1,-5 39 18,2 1-1,2-1 1,2 1-1,1-1 1,2 1 0,2-1-1,2 0 1,24 72-1,-28-109-1652,-2-15-550,-4-18-4878,-4 8-1137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2:02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447 1 8436,'1'10'8322,"7"62"-7584,-1-33-545,-1 0 0,-3 1-1,-1-1 1,-6 79 0,2-105-153,0 0 1,-1 0-1,0 0 1,-1 0-1,-1-1 0,0 1 1,0-1-1,-1-1 1,-1 1-1,0-1 0,-1 0 1,0 0-1,0-1 1,-1 0-1,0-1 0,-1 0 1,0 0-1,-19 11 0,21-15-40,0 0-1,-1 0 1,0-1-1,0 0 1,0-1-1,-1 0 0,1 0 1,-1-1-1,0-1 1,1 1-1,-1-1 0,0-1 1,0 0-1,0 0 1,-12-3-1,10 1-390,0-1 0,1-1 0,-1 0 0,1 0 0,0-1 0,0-1 0,-16-10 0,-15-19-7453,24 14-386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2:02.4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15 9957,'0'-7'2241,"-3"2"64,3 4-1569,-2-1-256,2 4-144,0-1-80,0 4-47,2 1-161,-1 2-273,4 2 49,-1-1-2225,1 0-1969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2:02.8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36 8020,'1'-1'318,"0"-1"0,0 0 0,0 1-1,0-1 1,-1 0 0,1 1 0,-1-1 0,1 0 0,-1 0 0,1 0 0,-1 1 0,0-1 0,0 0 0,0 0 0,0-2 0,-7-2 1427,-8 17-1134,5 2-426,1 1 0,0-1 0,1 2 0,0-1 0,1 1 0,1 0 0,0 0 0,1 1 0,1 0 0,-5 28 0,6-14-58,0 0-1,2 1 1,1-1-1,9 58 1,-7-72-169,1 0 0,1-1 0,1 0 0,0 1 0,1-2 0,1 1 0,0-1 1,1 0-1,0 0 0,1-1 0,1 0 0,0-1 0,0 0 0,2 0 0,-1-1 0,1-1 0,19 13 0,-17-14-1201,0-2-1,0 1 0,0-2 1,1 0-1,0-1 0,24 5 1,-5-4-7412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2:03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0 8628,'0'0'174,"-1"1"1,0-1-1,0 0 1,1 0-1,-1 0 1,1 1-1,-1-1 0,0 0 1,1 1-1,-1-1 1,1 0-1,-1 1 1,1-1-1,-1 1 0,1-1 1,-1 1-1,1-1 1,-1 1-1,1-1 1,-1 1-1,1 0 0,0-1 1,0 1-1,-1-1 1,1 1-1,0 0 1,0 0-1,8 16 1128,27 8-976,-24-21-244,0 0-1,1-1 0,-1 0 1,1-1-1,0 0 0,0-1 1,19 0-1,90-10 76,-59 3-82,-149 74 245,73-56-281,0 1-1,1 0 0,0 1 0,2 0 0,-1 1 1,2 0-1,0 1 0,-11 24 0,16-30-7,0 1-1,1 0 1,1 0-1,0 1 0,0-1 1,1 1-1,0-1 1,1 1-1,1 0 1,0 0-1,0-1 1,1 1-1,1 0 0,3 16 1,-4-25-18,0 0 1,0-1-1,1 1 0,-1 0 1,0 0-1,1-1 0,0 1 1,0-1-1,0 1 0,0-1 1,0 0-1,0 0 0,0 0 1,1 0-1,-1 0 0,1 0 1,-1-1-1,1 1 0,0-1 1,0 0-1,0 0 0,-1 0 1,1 0-1,0 0 0,0 0 1,4-1-1,8 1-36,-1 0-1,1-2 1,0 0 0,20-4-1,2 1-265,51-6-2277,-30 2-3215,-19 2-2954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2:03.5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247 1 9204,'1'27'6724,"9"54"-6043,-2-24-178,1 11-164,6 69 152,-15-121-447,0 1 0,0 0 0,-2-1 1,0 0-1,-1 1 0,-5 15 0,7-28-27,0 1 0,-1-1 0,0 0 0,0 0 0,0 0 1,0 0-1,-1 0 0,1-1 0,-1 1 0,0-1 0,0 1 0,0-1 0,-1 0 0,1 0 0,-1-1 1,1 1-1,-1-1 0,0 0 0,0 0 0,0 0 0,-1 0 0,1-1 0,0 1 0,-1-1 0,1 0 0,0-1 1,-1 1-1,1-1 0,-1 0 0,1 0 0,-1 0 0,-7-2 0,3 1-288,0-1 1,1 0-1,-1-1 1,1 0-1,-1 0 0,-14-9 1,15 7-845,1 1 1,0-2 0,0 1 0,0-1 0,1 0 0,-11-12 0,-4-12-7992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2:03.9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0 153 10085,'0'-9'2225,"4"6"0,-4 0-1649,1 2-368,4 2-80,-1 2-112,4 2-160,-4 1-656,8 1-1441,2 5-1729,-3 1-4322</inkml:trace>
  <inkml:trace contextRef="#ctx0" brushRef="#br0" timeOffset="1">308 0 8900,'7'5'915,"0"1"1,-1-1-1,0 1 0,0 1 1,6 8-1,20 42 720,-25-39-1442,0 0 0,-1 1 0,-2 0 0,5 31 0,-3 3 152,-3 0-1,-5 67 1,1-99-311,-1 0-1,-1 0 1,-1-1 0,-1 0-1,-1 1 1,-1-1-1,0-1 1,-17 32-1,18-43 30,1 0 0,-1-1 0,0 0 0,0 0 0,-1 0 0,0 0 0,-10 7 0,-21 4-1815,34-17 740,-1 0-1,1 0 0,0 0 0,-1-1 0,1 0 0,-1 0 0,-6-1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2:05.2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6739,'5'-4'5563,"7"9"-4299,9 10-1176,-6 1 116,0 0 0,-1 1 0,-2 0 0,18 29 0,2 3-31,214 362 363,-197-315-405,-5 2 1,-4 2-1,53 203 1,-79-239-45,-2 1 1,6 129 0,-18-148-49,-1 0 1,-3 0 0,-1 0 0,-2 0-1,-15 46 1,7-47 21,-2-1-1,-3 0 1,-1-2 0,-2 0-1,-29 39 1,-154 180 386,156-201-436,2 2 0,-46 76-1,92-133-84,-1-1-103,0 1 1,0-1-1,1 1 0,-1-1 1,1 1-1,1 0 0,-1 0 1,1 0-1,-2 8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0:12.4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6370 38 4450,'-81'-8'4304,"61"5"-4081,-1 1 0,-35 0 0,-167 30-99,154-16-90,0-3 0,-107-1 1,114-13-2,-95-20-1,45 4-28,46 16-15,1 2-1,0 4 0,-102 12 1,82-5 6,-28 3-13,45-3-37,-2-2 0,-103-7-1,-73-9-936,152 9 712,1-4 0,-136-24 0,186 21 224,0 2 1,0 1 0,0 3 0,0 2 0,0 1 0,0 2 0,-53 12 0,58-11 252,1-2 0,0-1-1,-1-2 1,-51-7-1,45 3-19,1 2-1,-75 4 1,-306 25-97,314-22-273,0 5 1,-203 44-1,86-11 37,-370 27-249,427-49-797,-66 4-256,190-22 1548,0-2 0,0-2 0,-54-10 0,62 5 40,-7-2-56,0 1-1,0 3 1,-1 1-1,1 3 1,-66 5-1,13 11-2912,48-8-242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10.5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1 149 8324,'0'-9'633,"1"0"0,1 0 0,0-1 0,0 1 1,0 0-1,1 0 0,1 1 0,-1-1 0,1 1 0,10-15 0,-12 20-577,0 0 1,1 0-1,-1 0 0,1 1 0,0-1 0,-1 1 0,1 0 0,1 0 0,-1 0 0,0 0 0,0 0 0,1 1 0,-1 0 0,0-1 0,1 1 0,0 0 1,-1 1-1,1-1 0,-1 1 0,1-1 0,0 1 0,0 0 0,-1 0 0,1 1 0,0-1 0,-1 1 0,1 0 0,-1 0 0,7 3 0,-1 0-48,0 1 0,0 0 0,-1 0-1,1 1 1,-1 0 0,-1 0 0,1 1-1,-1 0 1,-1 1 0,1-1 0,-1 1-1,0 0 1,-1 1 0,0 0 0,-1 0-1,1 0 1,-2 0 0,1 0 0,-1 1-1,2 12 1,-1-5-6,-1 0 1,0 0-1,-1 0 1,-1 0-1,-1 0 1,-1 1-1,0-1 1,-1 0-1,-1 0 1,0 0-1,-7 19 1,8-33 4,1 0 1,-1 1 0,1-1 0,-1 0 0,0 0 0,-1 0 0,1 0 0,0 0-1,-1 0 1,0 0 0,0-1 0,1 0 0,-6 4 0,7-6-4,1 0 0,-1 1 0,1-1 1,-1 0-1,0 0 0,1 1 0,-1-1 0,0 0 1,1 0-1,-1 0 0,0 0 0,1 0 1,-1 0-1,0 0 0,1 0 0,-1 0 0,0 0 1,1 0-1,-1-1 0,0 1 0,1 0 1,-1 0-1,1-1 0,-1 1 0,0 0 0,1-1 1,-1 0-1,-1 0 1,1-1-1,0 0 1,0 1 0,0-1-1,1 0 1,-1 0 0,0 0-1,1 0 1,-1 0 0,1 0 0,0 0-1,-1 0 1,1 1 0,0-5-1,0-8-3,1 0 1,0 0-1,1 0 0,1 0 0,0 0 0,7-21 0,40-79 6,-5 12 563,-50 123-432,1 0 1,1 0-1,1 1 1,1 0-1,2 28 1,0-31-136,0 1 1,1-1-1,1 0 1,1 0-1,1 0 1,1 0-1,14 34 1,-15-46-41,-1 0 1,1-1-1,0 0 1,0 0 0,1 0-1,0-1 1,0 0-1,0 0 1,0 0 0,1-1-1,0 0 1,0 0-1,0-1 1,1 0 0,-1 0-1,1-1 1,-1 1-1,12 0 1,-6-1-590,1 0-1,0-1 1,27-1-1,-25-2-1717,0 0-1,30-9 0,-2-4-6312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10:16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3845 1 3137,'-31'17'4679,"-28"13"-4715,40-17 56,-1 0 1,0-2 0,-1 0 0,0-2 0,-1 0-1,0-1 1,0-1 0,-1-1 0,-37 4 0,55-9-17,-110 12 79,-1-4 0,-149-7 0,-91 1-280,82 5 61,-113 9 2,-42-2-34,57-25 178,104 5 21,-288-41 0,258 9-3785,234 29-154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3:49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236 85 7892,'-1'-22'2137,"-1"-28"1138,-1 37-1769,-2 19-15,-29 98-1255,-39 203 0,66-252-222,0 75 0,6-86-5,-2 0 0,-1 0 0,-14 57 0,16-96 7,0 0 0,0-1 0,0 1-1,-1-1 1,0 1 0,0-1 0,0 0 0,0 0 0,-7 5-1,10-8-11,-1 0 0,0-1 0,0 1-1,1 0 1,-1 0 0,0-1-1,0 1 1,0-1 0,0 1-1,0 0 1,0-1 0,0 0 0,0 1-1,0-1 1,0 0 0,0 1-1,0-1 1,0 0 0,0 0 0,0 0-1,0 0 1,0 0 0,0 0-1,0 0 1,0 0 0,0-1-1,0 1 1,0 0 0,0-1 0,0 1-1,0 0 1,0-1 0,0 1-1,0-1 1,0 0 0,0 1 0,0-1-1,1 0 1,-1 1 0,0-1-1,1 0 1,-1 0 0,0 0-1,1 0 1,-1 1 0,1-1 0,-1 0-1,1 0 1,-1 0 0,1 0-1,0 0 1,-1-2 0,1 2-10,0 0-1,0-1 1,-1 1 0,1-1-1,0 1 1,0-1 0,1 1-1,-1 0 1,0-1 0,0 1-1,1-1 1,-1 1 0,1 0-1,-1-1 1,1 1 0,0 0-1,-1-1 1,1 1 0,0 0-1,0 0 1,0 0 0,0 0-1,0 0 1,0 0 0,0 0-1,0 0 1,0 0 0,0 0-1,1 0 1,-1 1 0,0-1-1,1 1 1,2-2 0,2-1-11,1 0 0,0 1-1,0 0 1,0 0 0,10-1 0,-2 2 2,1 0-1,-1 1 0,0 1 1,0 1-1,1 0 0,19 6 1,87 35 74,-90-30-62,0-1 0,64 13-1,-84-23-37,0 0-1,0-2 1,0 1-1,0-1 1,0-1-1,0 0 0,0-1 1,-1 0-1,1-1 1,0-1-1,-1 1 1,14-8-1,57-36-4422,-64 36 607,3-1-4080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3:50.9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399 46 7780,'1'0'154,"-1"0"1,1-1 0,-1 1 0,1-1-1,-1 1 1,0-1 0,1 1-1,-1 0 1,0-1 0,1 1 0,-1-1-1,0 0 1,1 1 0,-1-1 0,0 1-1,0-1 1,0 1 0,1-1 0,-1 0-1,0 1 1,0-1 0,0 1-1,0-1 1,0 0 0,0 1 0,0-1-1,0 1 1,-1-1 0,1 0 0,0 1-1,0-1 1,0 1 0,-1-1 0,0 0-1,-21-12 1318,-36 3-1406,58 10-11,-18-2-4,0 1 0,0 0 0,0 2 0,0 0 0,0 1 0,0 0-1,-21 7 1,33-8-48,1 1 0,-1 1 0,0-1 0,1 1 0,0 0 0,-1 0 0,1 0 0,1 1 0,-1 0 0,0 0-1,1 0 1,0 0 0,0 1 0,0 0 0,0 0 0,1 0 0,0 0 0,0 0 0,0 1 0,1-1 0,0 1 0,0 0-1,0 0 1,-1 10 0,-10 98 119,6 0 0,12 204 0,1-188 41,-17 223-1,-25-125 604,36-226-763,0 0 0,0 0 0,0 0 0,0 0 0,1 0 0,-1 0 0,1 0 0,-1 0 0,1 0 0,0 0 0,0 0 0,0 0 0,0 0 0,0-1 0,0 1 0,0 0 0,1-1 0,-1 1 0,1-1 0,-1 1 0,1-1 0,-1 0 0,1 0 0,0 1 0,0-1 0,0 0 0,-1-1 0,1 1 0,0 0 1,0 0-1,0-1 0,0 1 0,1-1 0,-1 0 0,0 0 0,3 0 0,11 2 16,0-1 0,1-1 0,25-3-1,-27 2 3,24-2-4,13 0-87,100-19 0,-130 10-667,-13-2-5721,-6 2-3141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3:53.0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1 406 8388,'52'-23'5006,"14"-2"-3778,91-39-1425,-147 59 215,20-10 7,-1 0 1,47-34-1,-70 46-12,-1-1 1,0 0-1,0-1 0,0 1 0,0-1 0,-1 0 0,0 0 0,0 0 0,0-1 0,-1 1 0,1-1 0,-1 0 0,-1 0 0,1 0 0,-1 0 0,0-1 0,0 1 0,-1-1 0,0 1 0,0-10 0,-1 12 13,0 0-1,0 0 0,-1 0 0,0 1 0,0-1 0,0 0 1,0 1-1,-1-1 0,1 1 0,-1-1 0,0 1 1,0 0-1,0 0 0,0 0 0,-1 0 0,1 0 0,-1 0 1,0 1-1,0-1 0,0 1 0,0 0 0,0 0 0,0 0 1,-1 0-1,1 0 0,0 1 0,-1-1 0,0 1 0,1 0 1,-1 0-1,0 1 0,1-1 0,-1 1 0,0 0 0,-6 0 1,2 0 10,0 0 0,0 1 0,0 0 0,0 1 0,0 0 1,1 0-1,-1 0 0,0 1 0,1 0 0,0 1 0,0 0 0,0 0 1,0 0-1,1 1 0,0 0 0,-8 7 0,7-2 29,0 0-1,0 1 1,1 0-1,0 0 1,1 1-1,0 0 1,1 0-1,0 0 1,1 0-1,1 1 1,0-1-1,-1 24 1,2 15 225,10 92 1,-7-122-244,11 88 156,4 78 86,-17-162-254,-1 1 1,-1-1-1,-1 0 1,-1 1-1,-11 34 1,10-40-35,3-12-104,0 0 1,-1 0-1,0 0 1,0-1 0,-4 8-1,1-12-1855,2-12-5277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3:53.3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410 47 8196,'3'-1'1154,"3"-1"-445,0 0-1,0 0 1,0 0 0,0-1-1,0 0 1,9-6 0,-70 4 1233,-345 18-1419,392-14-1120,11-4-1053,18-5-3038,-17 8 3387,23-11-7223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3:54.9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6 118 6003,'0'0'203,"0"-1"1,-1 1-1,1-1 1,-1 1-1,1-1 1,-1 1-1,1-1 1,0 1-1,-1-1 0,1 1 1,0-1-1,0 0 1,-1 1-1,1-1 1,0 1-1,0-1 1,0 0-1,0 1 1,0-1-1,0 0 1,0 1-1,0-1 1,0 0-1,0 1 1,0-1-1,0 1 1,0-1-1,1 0 0,-1 1 1,0-1-1,0 1 1,1-1-1,-1 0 1,0 1-1,1-1 1,25-17 1270,37-4-2256,-61 21 1035,70-17-204,0 2 0,80-6 0,-151 23-11,-1 0 0,1 0 0,0 0 0,0 0 0,0 0 0,-1 0 0,1 0 0,-1 0 0,1 0 0,-1 0 0,1 0 0,-1 0 0,0 1 0,1-1 0,-1 0 0,0 0 0,0 0 0,0 1 0,0-1 0,0 0 0,0 0 1,0 0-1,0 1 0,-1 0 0,-2 52-15,2-34 94,-1 67 100,-3 74 83,19 201-1,18-6-44,-29-268-163,-3 1 0,-13 90 0,12-173-91,0-1-1,0 0 0,0 0 0,-1 0 1,0 0-1,0 0 0,0 0 0,0 0 1,-1-1-1,0 1 0,0-1 1,0 0-1,0 0 0,-1 0 0,1 0 1,-6 4-1,2-3 57,0-1 1,-1 1-1,1-1 0,-1-1 1,0 1-1,0-1 0,0-1 1,0 1-1,-11 0 0,-12 1-753,-1-2-1,1-1 0,-1-2 1,-40-5-1,29 1-4351,3 1-3841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4:00.6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556 6 4578,'0'0'51,"32"5"3176,-30-4-2937,-1-1 1,1 0-1,-1 0 1,1 1 0,-1-1-1,1 0 1,-1 0-1,1-1 1,0 1-1,-1 0 1,1 0 0,-1-1-1,1 1 1,-1-1-1,0 1 1,1-1-1,1-1 1,-9 0 113,-1 1 0,0-1 1,1 1-1,-1 1 0,-10-1 0,-52 3-284,1 3 0,-111 21-1,-36 4 16,184-29-182,26-2-1954,20-4-4171,2 3-1597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4:01.0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456 31 4066,'33'-7'3528,"48"-15"0,-83 21-1922,-88 0 710,-84 22-1939,-129 5 39,329-38-7652,0 2-1349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4:03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224 169 8084,'8'-12'951,"0"-1"1,0 1 0,-2-1 0,9-20-1,-14 30-867,0 1 0,0-1 0,0 1 0,0-1 0,0 1 0,-1-1 0,1 0 0,-1 0 0,0 1 0,0-1 0,0 0 0,0 0 0,0 1 0,0-1 0,-1 0-1,1 1 1,-1-1 0,0 0 0,0 1 0,0-1 0,0 1 0,0-1 0,-1 1 0,1 0 0,-1-1 0,1 1 0,-1 0 0,0 0 0,0 0 0,0 0 0,0 0 0,-3-1-1,4 2-75,-1 1 0,1 0 0,0-1 0,0 1 0,0 0 0,0 0 0,0 0 0,0 0-1,0 0 1,-1 0 0,1 0 0,0 0 0,0 1 0,0-1 0,0 0 0,0 1 0,0-1-1,0 1 1,0-1 0,0 1 0,0-1 0,0 1 0,0 0 0,0 0 0,0-1 0,1 1-1,-1 0 1,0 0 0,1 0 0,-2 1 0,-21 33-54,21-32 48,-14 28-3,1 1 1,2 1-1,1 0 1,2 0-1,1 1 1,1 0-1,2 1 1,1 0-1,2 0 1,2 0 0,4 48-1,3-20 50,4 0 1,2-1-1,2 0 1,4-1-1,35 83 0,67 113 185,-73-166-56,-5 2-1,51 159 0,-89-232-138,0-1-1,-1 2 1,-1-1 0,-1 0 0,0 0-1,-2 0 1,0 1 0,-2-1-1,0 0 1,-1 0 0,-1-1 0,-11 28-1,12-35-9,-2 0 0,0 0 0,0-1 0,-1 1 0,0-1 0,-1-1 0,0 0-1,-1 0 1,0 0 0,-1-1 0,1 0 0,-2-1 0,1 0 0,-1-1 0,-1 0-1,1-1 1,-1 0 0,0-1 0,0 0 0,-14 3 0,-3-1-32,-1-2 1,-47 4 0,7-12-2005,61 1 740,-1 0 0,1 0 1,0-1-1,0 0 0,-9-5 0,2-3-7081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4:05.2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23 7155,'1'-1'150,"-1"1"0,0-1 0,1 1 0,-1-1-1,0 1 1,1-1 0,-1 1 0,0-1 0,1 1 0,-1-1-1,0 0 1,0 1 0,0-1 0,0 0 0,0 1 0,1-1-1,-1 1 1,0-1 0,0 0 0,-1 1 0,1-1 0,0 0-1,0 1 1,0-1 0,0 0 0,0 1 0,-1-1 0,1 1-1,0-1 1,-1 1 0,1-1 0,0 1 0,-1-1 0,1 1-1,-1-1 1,0 0 0,0 1-96,0 0 0,-1 1 0,1-1 0,0 1 0,-1-1 0,1 1 0,0 0-1,0-1 1,0 1 0,-1 0 0,1 0 0,0 0 0,0 0 0,0-1 0,0 2 0,1-1 0,-1 0 0,-1 2 0,-13 19 153,0 0 0,2 2 0,1-1 0,-15 43 0,9-15 164,-14 71-1,22-57-241,2 0 0,3 0-1,3 0 1,3 1 0,3-1-1,2 0 1,4 0-1,2-1 1,3 0 0,3-1-1,2-1 1,3-1 0,45 84-1,-63-135-260,13 22 189,24 34 0,-37-59-382,0 0 1,0 0 0,1-1 0,0 0 0,0 0 0,1 0 0,-1-1 0,1 0 0,1 0 0,13 6 0,3-7-4678,1-9-3698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10.9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14 10197,'-8'-12'2915,"11"10"-1240,18 19-895,-9 1-519,-1 1 0,-1 1 1,0-1-1,-2 1 0,0 1 0,-1 0 0,7 37 0,-4-1 225,5 100-1,-14-111-234,-1-1-1,-3 0 1,-1-1-1,-3 1 0,-22 80 1,20-98-454,-1 0 1,-1-1-1,-2 0 0,-17 27 1,17-34-1072,0-1 1,-1-1 0,0-1 0,-2 0-1,-33 28 1,2-11-10188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4:05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1 285 8964,'1'3'190,"0"0"-1,1-1 1,0 0-1,-1 1 0,1-1 1,0 0-1,0 0 1,0 0-1,1 0 1,-1 0-1,0-1 1,1 1-1,-1-1 1,1 1-1,-1-1 1,1 0-1,0 0 1,0 0-1,-1 0 1,1-1-1,0 1 1,0-1-1,0 1 1,0-1-1,0 0 0,0 0 1,-1-1-1,4 0 1,8 0-83,1-1 0,-1-1 0,-1-1 0,18-5 0,-15 3-40,-1 0 0,0-1 0,-1 0 0,1-1 1,-1-1-1,-1 0 0,0-1 0,0-1 1,14-15-1,-22 20-19,0 1 0,-1-1 0,0 1 0,0-1 0,0 0 1,-1-1-1,0 1 0,0-1 0,-1 1 0,1-1 0,-2 0 0,1 0 1,-1 0-1,0 0 0,0 0 0,-1 0 0,0 0 0,0 0 0,-1 0 0,1 0 1,-2 0-1,1 0 0,-1 0 0,-2-7 0,3 13-23,1-1-1,0 1 1,-1-1-1,1 1 1,-1-1-1,0 1 1,1-1-1,-1 1 1,0-1-1,0 1 1,0 0 0,0-1-1,0 1 1,0 0-1,0 0 1,0 0-1,-1 0 1,1 0-1,0 0 1,-1 0-1,1 0 1,0 1-1,-1-1 1,1 0 0,-4 0-1,3 2-12,0-1-1,0 1 1,0-1-1,0 1 1,0 0-1,0 0 1,0 0-1,0 0 1,1 0-1,-1 0 1,0 0-1,1 1 1,-1-1-1,1 1 1,-1-1-1,-1 4 1,-8 10 16,1 0 1,1 0-1,-10 23 1,18-37-14,-10 27 66,1 0 0,1 0-1,1 1 1,2 0 0,1 0-1,1 0 1,0 52 0,6 2 84,19 122 1,-4-112-115,-9-59-1315,5 63 1,-12-94 880,-2 8-2135,-2-5-2409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4:06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536 34 9332,'-9'-12'5697,"-11"4"-4293,-23 1-1959,39 7 916,-60-5-356,0 3 0,0 3 0,0 3 0,-84 15-1,147-18-79,-35 8-702,18 2-2882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4:06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35 9492,'-1'-2'232,"0"0"-1,0 0 0,1 0 0,-2 0 1,1 0-1,0 0 0,0 0 1,-1 1-1,1-1 0,-1 0 0,1 1 1,-1-1-1,0 1 0,0-1 0,0 1 1,1 0-1,-1 0 0,-1 0 1,1 0-1,0 0 0,-3-1 0,3 2-161,0 1 0,0-1-1,0 0 1,0 1-1,0-1 1,0 1-1,0 0 1,0 0 0,0 0-1,0 0 1,1 0-1,-1 0 1,0 0 0,1 0-1,-1 1 1,1-1-1,-1 1 1,-1 3-1,-5 5-46,1 0-1,1 1 0,0 0 0,0 1 1,1-1-1,-5 18 0,5-9 83,0 1 1,2-1-1,0 1 0,2 0 0,0 0 1,1-1-1,1 1 0,1 0 1,1 0-1,9 33 0,-8-42-271,0 1-1,1 0 1,1-1-1,0 0 1,0-1-1,2 1 1,13 17-1,-14-22-472,0 0 1,0 0-1,0-1 0,1 0 0,0 0 0,0 0 0,1-1 0,0-1 0,0 1 0,0-2 0,12 5 0,4-2-7562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4:06.7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52 9284,'0'-2'375,"0"-1"-1,1 0 0,-1 0 1,1 0-1,0 1 0,0-1 1,0 0-1,0 1 1,0-1-1,0 1 0,1-1 1,1-1-1,-2 2-272,1 1-1,-1-1 1,1 1 0,-1 0 0,1 0-1,-1 0 1,1 0 0,0 0 0,0 0-1,-1 0 1,1 1 0,0-1-1,0 0 1,2 1 0,2-1-67,-1 1 0,0 0 0,0 1-1,1-1 1,-1 1 0,0 0 0,0 0 0,0 1 0,0-1-1,0 1 1,0 0 0,5 4 0,1 0 0,-1 1 1,0 1-1,-1-1 0,0 2 1,0-1-1,0 1 1,-1 0-1,-1 1 0,0 0 1,0 0-1,10 22 0,-14-27-25,0 1-1,0-1 0,-1 1 0,0 0 0,0-1 1,-1 1-1,1 0 0,-1 0 0,-1 0 1,1 0-1,-1 0 0,0 0 0,0 0 1,-1 0-1,1 0 0,-2 0 0,1 0 0,0 0 1,-1 0-1,0 0 0,-1-1 0,1 1 1,-1-1-1,0 1 0,-7 7 0,9-11 18,0-1-1,0 0 0,0 1 1,0-1-1,0 0 0,0 0 0,-1 0 1,1 0-1,0 0 0,-1 0 1,1-1-1,-1 1 0,1 0 1,-1-1-1,1 1 0,-1-1 0,1 1 1,-1-1-1,0 0 0,1 1 1,-4-1-1,0-11 440,12-12-299,15-21-91,-2-1 1,-3-2 0,20-75-1,-23 248-297,-13-108 227,1 0-1,0-1 1,1 0 0,1 1 0,7 20-1,-9-33-173,0-1-1,0 1 0,0-1 1,1 0-1,0 0 1,0 0-1,0 0 0,0 0 1,1-1-1,-1 1 0,1-1 1,0 0-1,0 0 1,0 0-1,0-1 0,0 1 1,1-1-1,-1 0 1,1 0-1,0-1 0,0 1 1,-1-1-1,9 1 0,58 1-7101,-34-4 478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4:07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0 10245,'8'6'735,"0"0"1,-1 1 0,0 0-1,0 0 1,-1 1-1,8 11 1,-2 0-330,0 0 0,13 32-1,-16-29-354,-1 0-1,-1 1 1,0 1-1,-2-1 1,-1 1 0,2 31-1,-6-45 18,0 0 1,-1 0-1,-1 0 1,1 0-1,-2 0 0,1 0 1,-1-1-1,-1 1 0,0-1 1,0 0-1,-1 0 0,0 0 1,-1-1-1,-7 10 0,4-7-373,-1-1-1,1-1 1,-22 17-1,17-17-2101,0 0-1,-29 14 1,25-15-7123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4:07.5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287 86 8436,'8'-1'991,"0"0"1,0 0-1,-1-1 1,1 0-1,-1 0 1,0-1-1,12-5 0,-19 7-946,0 1 0,0 0 0,0-1-1,0 1 1,0-1 0,-1 1-1,1-1 1,0 1 0,0 0-1,0-1 1,-1 1 0,1-1-1,0 1 1,-1 0 0,1-1-1,0 1 1,-1 0 0,1-1-1,0 1 1,-1 0 0,1 0-1,-1 0 1,1-1 0,0 1-1,-1 0 1,1 0 0,-1 0-1,1 0 1,-1 0 0,1-1-1,-1 1 1,1 0 0,-1 0-1,1 0 1,0 0 0,-1 0-1,1 1 1,-1-1 0,0 0-1,-23-5 208,-38 2-203,-81 6 1,27 1 104,203-5-1034,114-14-1,-80-11-7093,-79 13-934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4:08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1 129 8068,'0'-52'5729,"1"47"-5483,0 1 0,0 0 0,0 0 0,1 0 0,-1 0 0,1 0 0,0 0 0,3-4 0,-3 5-201,1 0 0,0 0 0,0 0 0,0 0 0,0 1-1,0 0 1,0-1 0,1 1 0,-1 1 0,1-1-1,0 0 1,0 1 0,-1 0 0,1 0 0,0 0 0,0 0-1,0 0 1,0 1 0,0 0 0,0 0 0,0 0 0,5 1-1,-2 0-33,1 0 0,-1 1 0,1-1 0,-1 2 0,0-1-1,0 1 1,0 0 0,0 1 0,0-1 0,-1 2-1,0-1 1,1 0 0,-2 1 0,1 0 0,0 1-1,-1-1 1,0 1 0,0 0 0,-1 0 0,0 1-1,0-1 1,0 1 0,2 7 0,3 7-7,0-1 1,-2 1-1,0 1 1,-1-1-1,-2 1 1,5 40-1,-9-52-3,0 0 1,0 0-1,-1 1 0,0-1 0,-1 0 0,-4 13 0,5-19 15,0 0 0,0 0 0,-1-1 0,0 1 0,1 0-1,-2-1 1,1 1 0,0-1 0,0 0 0,-1 0 0,0 0 0,0 0 0,0 0-1,0 0 1,0-1 0,0 1 0,-1-1 0,-6 3 0,10-5-7,-1 1 1,1-1 0,0 0 0,-1 0-1,1 0 1,-1 0 0,1 1-1,-1-1 1,1 0 0,0 0 0,-1 0-1,1 0 1,-1 0 0,1 0-1,-1 0 1,1 0 0,-1-1 0,1 1-1,0 0 1,-1 0 0,1 0-1,-1 0 1,1-1 0,-1 1 0,1 0-1,0 0 1,-1-1 0,1 1-1,0 0 1,-1 0 0,1-1-1,0 1 1,-1 0 0,1-1 0,0 1-1,0-1 1,-1 1 0,-1-23 121,11-21-92,3 8-46,3 1 1,0 1 0,26-40-1,24-53 147,-59 113 121,-10 25-190,-6 23-114,7-15 64,0 0 1,2 0 0,0 0 0,1 0 0,1 0 0,1 0-1,1 0 1,0 0 0,7 21 0,-6-31-40,0 0 1,0 1 0,0-1-1,2-1 1,-1 1-1,1-1 1,0 0-1,0 0 1,1-1-1,0 1 1,1-2-1,0 1 1,0-1 0,0 0-1,0-1 1,1 0-1,0 0 1,0-1-1,11 4 1,-3-3-375,-1 0 0,1-1 0,0-1 0,0 0 0,23 0 0,45-8-6663,-31-3-1976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4:08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58 8308,'2'-6'2180,"3"-14"2783,4 4-3559,-8 14-1385,1 1 0,-1 0 0,1-1 1,0 1-1,0 0 0,-1 0 0,1 0 0,0 0 0,0 0 0,0 0 0,0 1 1,0-1-1,0 1 0,0-1 0,1 1 0,-1 0 0,0 0 0,2 0 1,1 0-12,0 0 0,0 0 0,0 0 0,0 1 0,0 0 1,0 0-1,0 0 0,-1 1 0,1-1 0,0 1 0,-1 1 1,1-1-1,-1 0 0,0 1 0,0 0 0,0 0 0,0 0 1,0 0-1,-1 1 0,1 0 0,-1 0 0,0-1 0,0 2 1,-1-1-1,1 0 0,-1 1 0,3 5 0,-3-4-2,1 1 0,-1 0 0,-1-1 0,1 1 0,-1 0 0,0 0 0,-1 0 0,1 0 0,-2 1 0,1-1 0,-1 0 0,0 0-1,0 0 1,-1 0 0,1-1 0,-2 1 0,1 0 0,-6 10 0,2-8 21,0 0 0,0-1 0,-1 0 0,0 0-1,0-1 1,0 0 0,-1 0 0,-13 8 0,-5 1 199,-43 19 0,16-9 99,51-25-318,0 0 1,0-1-1,1 1 0,-1 0 0,0 1 0,1-1 1,-1 0-1,1 0 0,-1 1 0,1-1 0,0 1 1,0-1-1,-1 1 0,1 0 0,-1 2 0,2-4-6,0 1 0,0 0 0,0 0 0,0-1 0,0 1 0,0 0 0,0 0 0,0 0 0,0-1 0,0 1 0,0 0 0,1-1 0,-1 1 0,0 0 0,1 0 0,-1-1-1,0 1 1,1 0 0,-1-1 0,1 1 0,-1-1 0,1 1 0,-1 0 0,1-1 0,1 1 0,2 2 1,1 0 0,0 0 1,0-1-1,0 0 0,1 0 0,-1 0 1,0 0-1,11 1 0,13 0-50,0-1-1,1-1 0,-1-2 0,48-6 1,119-31-4021,-134 24-986,-12 3-4301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4:09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1 10245,'1'0'162,"-1"0"1,1 0 0,0 0 0,0 0-1,0 0 1,0 0 0,-1 0-1,1 0 1,0 0 0,0 1 0,0-1-1,-1 0 1,1 0 0,0 1-1,0-1 1,-1 1 0,1-1 0,0 0-1,-1 1 1,1-1 0,0 1-1,-1 0 1,1-1 0,-1 1 0,1-1-1,-1 1 1,1 0 0,-1 0-1,1-1 1,-1 1 0,1 1 0,21 30-662,-20-28 841,35 58 105,-3 1 0,-3 1 0,38 112 0,-52-122-306,-2 1-1,-3 1 0,-3 0 1,-1 0-1,-1 64 1,-8-88-107,-1-1 1,-2 1 0,-1-1 0,-1 0 0,-2 0 0,-1-1 0,-1 0 0,-19 35 0,11-29-36,-2-1 0,-2 0 0,-1-2 0,-1-1 0,-2-1-1,-30 28 1,14-24-457,17-24-1697,23-11 1691,1 0-1,-1 0 1,1 0-1,-1 0 1,0 0-1,1 0 1,-1 0-1,1 0 1,-1 0-1,1-1 1,-1 1-1,1-1 1,-3 0-1,-9-10-8635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4:09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97 9108,'-1'-5'410,"0"1"0,1-1 0,0 1 0,0-1 0,0 1-1,0-1 1,1 1 0,-1 0 0,1-1 0,1 1 0,-1-1 0,0 1 0,1 0-1,0 0 1,0 0 0,4-5 0,-5 7-398,1 1 0,-1-1 1,1 1-1,0 0 0,-1-1 0,1 1 0,0 0 0,0 0 0,0 0 0,0 0 1,0 0-1,0 1 0,0-1 0,0 1 0,0-1 0,1 1 0,-1 0 1,0 0-1,0 0 0,0 0 0,1 0 0,-1 0 0,0 0 0,0 1 1,0-1-1,0 1 0,0 0 0,0-1 0,0 1 0,0 0 0,0 0 0,0 1 1,0-1-1,3 3 0,-1-1-19,1-1 1,-1 2-1,1-1 0,-1 0 0,0 1 1,0 0-1,-1 0 0,1 0 1,-1 0-1,0 1 0,0-1 1,0 1-1,-1 0 0,0-1 1,0 1-1,0 1 0,2 5 1,-4-4 2,1 0-1,-1 0 1,0-1 0,0 1 0,-1 0 0,0 0 0,0 0 0,0-1 0,-1 1 0,0-1 0,-6 13 0,-2 1 47,-2-1 1,0 0-1,-1 0 1,-1-1-1,-1-1 1,0-1-1,-19 16 1,15-17 65,14-11-69,-1-1-1,1 1 0,1 0 0,-1 1 1,0-1-1,1 1 0,0 0 0,0 0 1,1 0-1,-5 9 0,8-13-31,0 0-1,0 0 1,0 0-1,0 0 1,0 0 0,1 0-1,-1 0 1,0 0-1,1 0 1,-1 0-1,1 0 1,-1 0 0,1 0-1,-1-1 1,1 1-1,0 0 1,-1 0-1,1 0 1,0-1 0,0 1-1,0 0 1,-1-1-1,1 1 1,0-1-1,0 1 1,0-1-1,0 1 1,0-1 0,0 0-1,2 1 1,33 9 163,22-1-115,1-2 1,0-3-1,0-3 1,67-6 0,-124 4-402,21-2 1290,-15-3-2366,-11-2-5439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0:42:16.9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739 23 6867,'-22'-2'5567,"-3"-2"-4214,-32-5-1243,-182 19 762,182-4-829,-1-2-1,0-3 0,0-2 0,-69-11 0,122 11-265,-18-5-1002,13-3-4479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4: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392 75 8372,'0'-5'990,"0"-1"-237,0 1 1,-1-1-1,0 1 0,0-1 0,0 1 0,0-1 1,-1 1-1,0 0 0,0 0 0,0 0 0,-4-6 0,-5 42-160,-2 37-567,3 1 1,4 1 0,2 0-1,7 83 1,11 23 24,-10-149-34,2 1 0,0-2 0,2 1 0,14 34 0,-72-184 455,34 95-470,0 1 0,-36-46 0,47 67-8,0-1-1,0 1 0,-1 1 0,0-1 0,0 1 1,0 0-1,-1 0 0,0 0 0,0 1 1,0 0-1,0 1 0,0-1 0,-1 2 0,0-1 1,1 1-1,-14-3 0,16 6 6,0-1 0,0 1-1,0 0 1,0 0 0,1 1 0,-1-1 0,0 1 0,0 0-1,1 1 1,0-1 0,-1 1 0,1-1 0,0 1-1,0 1 1,0-1 0,1 0 0,-1 1 0,1 0 0,0 0-1,0 0 1,0 0 0,0 0 0,-3 9 0,1-2 10,0-1 0,1 1 0,0 0-1,0 0 1,2 0 0,-1 0 0,1 1 0,1-1 0,-1 17 0,3-18-31,0 1-1,1-1 0,0 1 0,1-1 0,0 0 1,0 0-1,1 0 0,1-1 0,-1 1 1,1-1-1,1 0 0,0 0 0,9 10 1,-5-8 102,0-1 1,1 0 0,0 0-1,0-1 1,1-1 0,1 0-1,-1 0 1,1-2 0,18 8 0,-18-9-339,0-1 1,0 0-1,0-1 1,1 0-1,-1-1 1,1-1-1,-1 0 1,1-1-1,27-3 1,-32 1-441,1 0 1,-1 0-1,1-1 1,-1 0-1,0-1 1,0 0-1,0-1 1,-1 0-1,1 0 0,-1 0 1,0-1-1,-1 0 1,1-1-1,9-11 1,9-14-6424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4:11.4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45 9845,'-1'-2'271,"0"1"0,0-1 0,1 0 0,-1 1 0,1-1 0,-1 0 0,1 0 0,0 0 0,0 1 1,0-1-1,0 0 0,0 0 0,0 0 0,0 0 0,1 1 0,-1-1 0,0 0 0,1 0 0,0 1 1,-1-1-1,3-2 0,-2 3-198,0 0 1,0 1-1,0 0 0,1-1 1,-1 1-1,0 0 0,0-1 1,1 1-1,-1 0 1,0 0-1,0 0 0,1 0 1,-1 0-1,0 0 1,1 1-1,-1-1 0,0 0 1,0 1-1,0-1 1,1 1-1,-1-1 0,2 2 1,6 2-74,-1 1-1,1 0 1,-1 1 0,0 0 0,0 0 0,11 12 0,-10-7 17,0 1 0,0 1 0,-1 0 0,0 0 0,-2 0-1,1 1 1,-2 0 0,1 0 0,-2 0 0,5 26 0,-8-30-5,1 0 0,-2 0 1,0 0-1,0 0 0,0 0 0,-1 0 0,-1 0 1,0 0-1,0-1 0,-1 1 0,0-1 0,-1 1 1,0-1-1,0 0 0,-1-1 0,0 1 0,-7 9 1,10-16 1,0 0 1,0-1-1,0 1 1,0 0-1,0 0 1,0-1-1,0 1 1,0-1-1,-1 0 1,1 0 0,-1 0-1,1 0 1,-1 0-1,1 0 1,-1-1-1,1 1 1,-5-1-1,7 0-8,-1 0 0,1 0 0,-1 0 0,1 0-1,-1 0 1,0 0 0,1 0 0,-1 0 0,1 0-1,-1-1 1,1 1 0,-1 0 0,1 0-1,0-1 1,-1 1 0,1 0 0,-1-1 0,1 1-1,-1 0 1,1-1 0,0 1 0,-1-1 0,1 1-1,0-1 1,0 1 0,-1 0 0,1-1 0,0 1-1,-1-2 1,1 1-2,0-1-1,0 0 1,1 1-1,-1-1 1,0 0-1,1 1 1,-1-1-1,0 0 1,1 1-1,0-1 1,-1 1-1,1-1 1,0 1-1,2-3 1,14-21-31,2 2 0,0 0 0,38-34 0,-32 33 54,-1-1 0,28-37 0,-61 75 69,0 1-1,1 1 1,1-1-1,0 1 1,-9 32-1,14-39-68,0 0-1,1 0 0,0 0 0,0 1 1,0-1-1,1 1 0,1-1 0,-1 0 0,1 1 1,1-1-1,-1 0 0,2 0 0,-1 0 1,1 0-1,0 0 0,8 14 0,-3-10-68,1-1 0,0 0-1,1-1 1,0 0-1,0 0 1,1-1 0,0-1-1,1 0 1,0 0 0,0-1-1,1-1 1,0 0 0,0 0-1,0-1 1,0-1 0,1-1-1,19 4 1,-18-5-1405,-1-1-1,1 0 1,-1-1-1,1-1 1,28-4-1,4-7-8471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4:27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23 471 7251,'-11'11'2426,"-1"1"588,25-17-2149,154-86-30,21-14-688,-164 89-139,-1-1 0,-1 0 0,-1-2 0,0-1-1,27-34 1,-43 49-4,-1-1-1,-1 1 1,1-1-1,-1 0 1,0 0-1,0 0 1,-1 0-1,0 0 1,0-1-1,0 1 0,0-10 1,-2 14-1,0-1-1,0 0 1,0 1 0,0-1-1,-1 1 1,1-1 0,-1 1 0,0 0-1,0-1 1,0 1 0,0 0-1,0-1 1,0 1 0,-1 0-1,1 0 1,-1 0 0,1 0 0,-1 0-1,0 0 1,0 0 0,0 1-1,0-1 1,0 1 0,0 0-1,0-1 1,0 1 0,-1 0 0,1 0-1,0 0 1,-1 0 0,-4 0-1,-3-2 37,0 1-1,-1 1 0,1 0 0,-1 0 0,1 1 0,-1 0 1,1 1-1,-1 0 0,1 1 0,0 0 0,0 1 1,0 0-1,0 0 0,0 1 0,0 0 0,1 1 0,0 0 1,0 0-1,0 1 0,1 1 0,0-1 0,0 1 1,0 0-1,1 1 0,0 0 0,1 0 0,-1 1 0,-5 11 1,4-2 103,1 0 0,1 1 0,0-1 1,2 1-1,0 0 0,1 1 0,1-1 1,1 0-1,1 20 0,4 29 304,16 83-1,-6-55-224,-4-19-176,31 350-994,-39-401 702,1-12-1515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4:27.4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616 51 9108,'0'-2'202,"0"0"1,-1 1-1,1-1 0,0 0 0,0 1 0,-1-1 0,1 0 1,-1 1-1,0-1 0,1 1 0,-1-1 0,0 1 0,0-1 1,0 1-1,0 0 0,0-1 0,0 1 0,0 0 0,-1 0 1,-1-2-1,-1 1-96,0-1 0,0 2 0,1-1 1,-1 0-1,0 1 0,0 0 0,-1 0 1,-4-1-1,-6 0-83,0 1 1,0 1-1,-26 3 1,-175 18 610,-31 4-3264,238-26 880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4:27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158 29 9941,'-2'-3'277,"1"1"1,-1 0-1,0 0 1,1 0-1,-1 0 1,0 1-1,-1-1 1,1 0-1,0 1 1,0 0 0,-1-1-1,1 1 1,0 0-1,-1 0 1,1 0-1,-1 1 1,0-1-1,1 0 1,-4 1 0,3 0-252,0 1 0,1 0 0,-1 0 0,0 0 0,1 0 1,-1 1-1,1-1 0,0 1 0,-1 0 0,1-1 0,0 1 1,0 0-1,0 0 0,0 0 0,0 1 0,1-1 0,-1 0 0,-2 5 1,-5 9 70,0 0 1,1 1 0,0 0 0,2 0-1,0 1 1,1-1 0,0 2 0,2-1-1,0 0 1,1 1 0,1-1 0,2 33-1,-1-38-321,2 0 0,-1-1 0,2 1 0,0 0 0,0-1 0,1 0 0,1 1 0,0-2 0,0 1 0,2 0 0,-1-1 0,1-1 0,1 1 0,0-1 0,0 0 0,1-1 0,0 1 0,1-2 0,11 9 0,12-1-4522,2-4-3271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4:28.1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6 101 9412,'0'0'175,"-1"-1"0,1 0 0,-1 0 0,0 0-1,1 1 1,0-1 0,-1 0 0,1 0 0,0 0-1,-1 0 1,1 0 0,0 0 0,0 0 0,0 0 0,0 0-1,0 0 1,0 0 0,0 0 0,0 0 0,0 0-1,0 0 1,1 0 0,-1 0 0,0 0 0,1-1 0,0 1-125,0 1 1,0-1 0,0 1 0,0 0 0,0-1 0,0 1-1,1 0 1,-1 0 0,0 0 0,0 0 0,0 0 0,0 0-1,0 0 1,0 0 0,0 0 0,0 0 0,0 0 0,2 1-1,50 22-230,-39-13 215,-1 0 1,0 1 0,-1 0 0,0 1-1,-1 1 1,-1-1 0,1 2 0,13 25-1,-17-27-21,0 0-1,-1 0 1,-1 1-1,0-1 0,-1 1 1,0 0-1,-1 1 1,-1-1-1,0 1 1,0-1-1,-2 16 1,0-25-6,-1-1 1,0 0-1,0 0 1,0 1-1,0-1 1,-1 0-1,1 0 1,-1 0-1,0 0 1,0-1-1,0 1 1,0 0-1,-1-1 1,1 0-1,-1 1 1,1-1-1,-1 0 1,-4 2-1,6-3-1,-1 0 0,1 0 1,0 0-1,-1-1 0,1 1 0,-1 0 0,1-1 1,-1 1-1,1-1 0,-1 0 0,1 0 1,-1 1-1,0-1 0,1 0 0,-1 0 0,1 0 1,-1-1-1,1 1 0,-1 0 0,1-1 0,-1 1 1,1-1-1,-1 1 0,1-1 0,-1 0 0,1 1 1,0-1-1,-1 0 0,1 0 0,0 0 1,0 0-1,-1 0 0,1 0 0,0-1 0,0 1 1,0 0-1,1 0 0,-1-1 0,0 1 0,0-1 1,0-1-1,0 0 1,0 0 0,0-1 1,1 1-1,-1-1 0,1 1 0,0-1 1,0 0-1,0 1 0,0-1 0,0 1 1,1-1-1,1-5 0,18-48 27,-11 31-20,50-195 527,-46 305 264,-10-59-727,1 0 0,2 0 0,0 0 0,2-1 1,1 0-1,0-1 0,2 0 0,20 32 1,-25-46-173,0 0 0,1 0 0,1-1 0,-1 0 0,1-1 1,0 0-1,1 0 0,0 0 0,16 8 0,-17-12-187,0 1-1,-1-2 1,1 1-1,0-1 0,1 0 1,-1-1-1,0 0 1,1 0-1,-1-1 1,0 0-1,1 0 1,-1-1-1,0 0 1,9-3-1,18-8-4502,-4-5-3189</inkml:trace>
  <inkml:trace contextRef="#ctx0" brushRef="#br0" timeOffset="1">703 3 9556,'0'0'119,"0"-1"1,1 1-1,-1 0 0,1-1 0,-1 1 0,0 0 0,1 0 0,-1 0 0,1 0 0,-1-1 0,1 1 0,-1 0 0,1 0 1,-1 0-1,1 0 0,-1 0 0,1 0 0,-1 0 0,1 0 0,-1 0 0,1 1 0,-1-1 0,1 0 0,-1 0 1,1 0-1,-1 0 0,1 1 0,-1-1 0,0 0 0,1 0 0,-1 1 0,1-1 0,-1 0 0,0 1 0,1-1 0,-1 1 1,0-1-1,0 0 0,1 1 0,21 19-424,-20-18 595,9 10-153,0 1 1,-1 1-1,0 0 0,-1 0 0,-1 1 1,0 0-1,-1 1 0,-1-1 0,0 1 1,-1 1-1,-1-1 0,0 0 0,-1 1 1,-1 0-1,0 17 0,-1-11-82,-1 0 1,-1 0-1,-1 0 0,-1 0 0,-1 0 1,-1-1-1,-1 0 0,-1 0 1,-1 0-1,-17 33 0,20-47-259,-1 1-1,1-1 0,-2 0 1,1 0-1,-15 13 1,-24 9-6965,24-17-1528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4:28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428 209 10357,'-101'9'4941,"67"-8"-4717,0-1 0,0-2 0,0-1 0,0-1 0,-33-10 0,66 14-236,0 0-1,0 0 1,0-1 0,0 1-1,-1 0 1,1-1-1,0 1 1,0-1-1,0 1 1,0-1 0,0 1-1,0-1 1,0 0-1,0 1 1,0-1 0,1 0-1,-1 0 1,0 0-1,0 0 1,1 0-1,-1 0 1,-1-2 0,2 2-15,1 0 1,-1 0 0,0 0-1,0 0 1,1 0 0,-1 0 0,0 0-1,1 0 1,-1 0 0,1 0-1,-1 1 1,1-1 0,-1 0 0,1 0-1,0 0 1,0 1 0,-1-1-1,1 0 1,0 1 0,1-2 0,55-30-1045,-51 29 981,27-14-239,1 3 0,0 0 0,1 3 0,1 0 0,61-9 0,-81 17 1445,-27-2-217,-34-1 173,41 5-979,-178-10 1364,9 1-2901,162 8-302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4:29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72 9957,'-1'-1'165,"0"0"1,1 0 0,-1 0 0,1 0 0,-1 0 0,1 0 0,-1 0 0,1 0 0,-1-1 0,1 1 0,0 0-1,0 0 1,-1 0 0,1 0 0,0-1 0,0 1 0,0 0 0,0 0 0,1 0 0,-1-1 0,0 1-1,0 0 1,1 0 0,-1 0 0,1 0 0,-1 0 0,1 0 0,-1 0 0,1 0 0,0-1 0,2-1-30,0 1 1,0-1 0,0 1-1,0 0 1,0 0-1,0 0 1,0 1 0,0-1-1,1 1 1,4-2 0,3 0-45,-1 1 0,1-1 0,0 2 0,0-1 1,1 2-1,15 0 0,-17 1-63,-1 1 1,1 0-1,-1 0 1,1 1-1,-1 0 1,0 1-1,0 0 1,-1 0-1,1 1 1,-1 0-1,0 1 1,0 0-1,0 0 1,-1 1-1,0-1 1,-1 2-1,9 9 1,-11-9-12,1 0 0,-1 0-1,0 0 1,-1 0 0,0 1 0,0 0 0,-1-1 0,0 1 0,-1 0 0,0 0-1,0 0 1,-1 0 0,0 0 0,0 0 0,-1 0 0,0 0 0,-1 0 0,0 0-1,-3 8 1,-2 2 35,1-1 0,-2 0-1,-12 20 1,16-31-21,0 0 0,-1 0-1,1-1 1,-1 0 0,-1 0 0,1 0-1,-1-1 1,0 1 0,0-1 0,-12 6 0,18-11-31,0 1 0,0-1 0,0 0 0,-1 0 0,1 0 0,0 0 0,0 0 0,0 0 0,0 0 0,-1 0 0,1 0 0,0 0 1,0 0-1,0 0 0,0-1 0,-1 1 0,1 0 0,0 0 0,0 0 0,0 0 0,0 0 0,0 0 0,0 0 0,-1 0 1,1 0-1,0 0 0,0-1 0,0 1 0,0 0 0,0 0 0,0 0 0,0 0 0,0 0 0,-1 0 0,1-1 0,0 1 0,0 0 1,0 0-1,0 0 0,0 0 0,0-1 0,0 1 0,0 0 0,0 0 0,0 0 0,0 0 0,0-1 0,0 1 0,0 0 0,0 0 1,0 0-1,0-1 0,2-16 83,5-16 25,21-47-221,2 1 0,72-131 0,-89 193 6,-20 42 91,2-9 64,0 0 1,2 1-1,-1-1 1,2 1-1,0 0 1,1 0 0,1-1-1,1 1 1,0 0-1,1 0 1,7 27 0,-5-30-33,1-1 1,1 1-1,0-1 1,1 0-1,0 0 1,1-1-1,1 0 1,0-1 0,0 1-1,1-2 1,0 1-1,19 13 1,-12-12-70,0 0 1,1-1-1,0-1 1,0 0-1,1-1 1,1-2-1,39 11 1,9-8-2416,0-13-3432,-9-10-4620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4:41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324 41 6643,'3'-1'328,"-1"0"1,1 0-1,0 0 1,0 1-1,-1-1 1,1 1-1,0-1 0,0 1 1,0 0-1,0 0 1,-1 0-1,1 0 0,0 1 1,0-1-1,0 1 1,0-1-1,-1 1 1,1 0-1,4 3 0,-33 4 1086,1-4-1246,0-1-1,1-1 0,-1-1 0,-43-4 0,-100-21-181,161 22 17,-8-3-243,18-1-1379,26-7-4411,1 6-1515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1:04:42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344 106 8916,'-16'20'5833,"7"-7"-5674,-1-1 0,0 0 0,0 0 0,-1-1 0,-23 18 0,24-23-132,0-1 0,-1 0 0,1-1 0,-1 0 0,0-1 0,0 0 0,0-1 0,-1 0 0,1 0 0,0-1 0,-14-1 0,21 0-22,0 0-1,0-1 1,-1 1 0,1-1 0,0 0-1,0 0 1,0 0 0,0-1 0,0 0-1,0 1 1,0-1 0,1-1 0,-1 1-1,0 0 1,1-1 0,0 0 0,0 0-1,0 0 1,0 0 0,0 0 0,1-1-1,-1 1 1,1-1 0,0 0-1,0 0 1,0 1 0,0-1 0,1 0-1,0-1 1,0 1 0,0 0 0,-1-8-1,2 5-8,0 0 0,0-1-1,0 1 1,1 0 0,0-1-1,0 1 1,0 0-1,1 0 1,1 0 0,-1 0-1,1 0 1,0 1 0,1-1-1,6-10 1,-8 15 1,0 0 0,0-1 1,-1 1-1,1 0 0,1 1 0,-1-1 0,0 0 1,0 1-1,1-1 0,-1 1 0,0 0 1,1-1-1,0 1 0,-1 0 0,1 1 1,-1-1-1,1 0 0,0 1 0,0 0 1,-1-1-1,1 1 0,0 0 0,0 0 1,-1 1-1,1-1 0,0 1 0,0-1 1,-1 1-1,1 0 0,0 0 0,-1 0 0,1 0 1,-1 0-1,0 1 0,1-1 0,-1 1 1,0 0-1,0-1 0,0 1 0,4 4 1,16 16-4,33 43 0,-34-38 12,46 44 1,-61-65-7,1 0-1,1-1 1,-1 0 0,0 0 0,1 0 0,0-1 0,0 0 0,1-1 0,-1 0 0,1 0 0,15 2 0,-20-4-5,0-1 1,0 0-1,0 0 1,0 0-1,1 0 1,-1-1-1,0 0 0,0 0 1,0 0-1,0 0 1,0 0-1,-1-1 1,1 0-1,0 0 1,-1 0-1,7-5 1,-4 2-1,0 0 1,-1-1 0,0 0-1,0 0 1,0-1 0,-1 1-1,0-1 1,5-10 0,-1-2 8,-1-1 0,0 0 0,-2 0 1,0 0-1,3-38 0,-7 57 6,-1-1 1,0 0-1,1 1 0,-1-1 0,0 1 1,0-1-1,0 1 0,0-1 1,0 0-1,-1 1 0,1-1 1,0 1-1,-1-1 0,1 1 0,-1-1 1,1 1-1,-1-1 0,0 1 1,0-1-1,-2-2 0,1 4 5,0-1 0,0 1 0,0 0 0,0 0 0,0-1 0,0 1 0,0 1 0,-1-1 0,1 0 0,0 0 0,0 1 0,0-1 0,0 1 0,0 0 0,-3 1 0,5-2-15,-16 4-81,0 0 0,1 2 0,0-1 0,0 2 0,1 0 0,0 1 0,0 0 0,1 1 0,0 1 0,-19 17 0,31-26-294,0 0-1,0 0 1,0 0 0,0 0-1,1 1 1,-1-1 0,0 0-1,1 0 1,-1 1 0,1-1-1,-1 0 1,1 1 0,0-1-1,-1 1 1,1-1 0,0 1-1,0-1 1,0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A759-493A-43DF-A866-2AAF048B6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3FAF1-0AF0-4B55-A989-71572F435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B74BB-2685-4BC1-85AB-EB801B59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06D3-1D37-47E6-979F-A21D2ACD5286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953D8-6460-46BA-B578-A503C4DF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D203C-88BA-48FB-95F5-43911F8E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0ECB-BC79-41FB-8C49-2495A311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8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24BC-B557-45D1-A260-830FCAFB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AE7E7-BB49-4EB2-B860-23E5DFC55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468B6-4583-4216-84FB-884B62F9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06D3-1D37-47E6-979F-A21D2ACD5286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2DC8C-F425-4315-AD61-7E4B5DCD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61244-1D12-48D7-9B7C-2EBB109F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0ECB-BC79-41FB-8C49-2495A311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2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F8D30-9958-4AA1-9C87-54EF6553E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9B821-1A30-4617-A757-F7C368449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45E89-BA43-46A3-A3B7-AF81294B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06D3-1D37-47E6-979F-A21D2ACD5286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DFD6-FF8A-4142-B4EE-D88FF2E2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84A70-7EE0-4C63-9837-A8EA0CB3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0ECB-BC79-41FB-8C49-2495A311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E2C6-525F-45AE-A9CF-323C597C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DB9CC-8E1B-4093-BBC4-1E9F4FD7D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078A1-93C1-482F-A418-E947DD95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06D3-1D37-47E6-979F-A21D2ACD5286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3404E-36AD-48D5-8853-2D3EC03E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5FF95-5CF2-4B5F-9E8A-97EDA985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0ECB-BC79-41FB-8C49-2495A311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4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75A64-77C6-4CF1-8064-9E616596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65DFA-1383-40A9-8AEF-F62544C3C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9100C-2F80-4A61-9445-8F11679A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06D3-1D37-47E6-979F-A21D2ACD5286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8B220-8581-4B45-B5CF-73F077E4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5190A-1914-4429-A3BF-3E57224A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0ECB-BC79-41FB-8C49-2495A311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7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9F32-490C-4B57-B027-191EA563E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D3BA9-4FDB-4C7F-906D-6C303A52A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42FCC-6413-4A75-A897-24BA9FC4F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2C17B-82D2-428B-B906-15082525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06D3-1D37-47E6-979F-A21D2ACD5286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3E879-1224-4F48-A012-AE32E536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9F61B-5A09-450D-ADD4-02181517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0ECB-BC79-41FB-8C49-2495A311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0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65F3E-3407-44B3-9A18-802900A2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24F63-7747-4FAF-95CA-61454E93D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339B6-5AAD-4E62-87CA-B7916741A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06CEF-22EF-482D-BED3-2954726FF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4B6BA-6F0B-4F02-9429-216173CB4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6BCA2-B24F-4CD0-B154-26E19690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06D3-1D37-47E6-979F-A21D2ACD5286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59240-2137-4A4E-900B-CFDE6204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3A1078-5CDC-4082-A4C7-EEA1EA63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0ECB-BC79-41FB-8C49-2495A311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7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02BFE-1060-4FFF-AC89-4C11A34D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E1EF6-B3F4-40E0-A18D-9040C84A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06D3-1D37-47E6-979F-A21D2ACD5286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548BC-B38E-4383-BBF7-2522E6C0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86FC8-A763-40ED-B21E-6B3F197E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0ECB-BC79-41FB-8C49-2495A311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0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7D167-29B1-4A46-BCEA-C22A8B8F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06D3-1D37-47E6-979F-A21D2ACD5286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ACF090-F159-4AD5-9AF6-57777B4E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A2A82-9F3A-4878-8F9E-D2959BD4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0ECB-BC79-41FB-8C49-2495A311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6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4344-05D8-493E-BBFA-E76943E3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76586-D604-4270-AB83-45AFAD1C9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8E6C6-22E7-4612-93E6-E913C24C8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C48DE-F49A-41F3-B9BF-5736AC01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06D3-1D37-47E6-979F-A21D2ACD5286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13CF2-3BCE-4D90-81CF-7BC87FB1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E89E8-6E79-4526-8271-62F41328A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0ECB-BC79-41FB-8C49-2495A311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8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9D72-62EB-4A41-BFBA-E032979AA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DA1A1-97FA-4FCA-8522-DE294B1D2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80FB1-E5C4-464E-80B6-B141AADC6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49792-9008-4019-9185-52DEC5A9F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06D3-1D37-47E6-979F-A21D2ACD5286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1DFBB-4DF2-4B4F-B45D-639BE32E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D68CA-3E32-4CED-8F5F-1C7B4F63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0ECB-BC79-41FB-8C49-2495A311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7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E24E5-6A44-4AB1-8206-6B3E3054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1CD95-058A-4566-AFB9-7AAD245B1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8BE03-2027-4E42-A724-6315985DF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906D3-1D37-47E6-979F-A21D2ACD5286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AD8F-A1C1-48D7-8BB1-D434ABB59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B1DF-85C4-43AA-9067-E44923883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10ECB-BC79-41FB-8C49-2495A311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7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55" Type="http://schemas.openxmlformats.org/officeDocument/2006/relationships/image" Target="../media/image77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75.png"/><Relationship Id="rId21" Type="http://schemas.openxmlformats.org/officeDocument/2006/relationships/image" Target="../media/image1427.png"/><Relationship Id="rId324" Type="http://schemas.openxmlformats.org/officeDocument/2006/relationships/customXml" Target="../ink/ink1579.xml"/><Relationship Id="rId531" Type="http://schemas.openxmlformats.org/officeDocument/2006/relationships/image" Target="../media/image1682.png"/><Relationship Id="rId170" Type="http://schemas.openxmlformats.org/officeDocument/2006/relationships/customXml" Target="../ink/ink1502.xml"/><Relationship Id="rId268" Type="http://schemas.openxmlformats.org/officeDocument/2006/relationships/customXml" Target="../ink/ink1551.xml"/><Relationship Id="rId475" Type="http://schemas.openxmlformats.org/officeDocument/2006/relationships/image" Target="../media/image1654.png"/><Relationship Id="rId32" Type="http://schemas.openxmlformats.org/officeDocument/2006/relationships/customXml" Target="../ink/ink1433.xml"/><Relationship Id="rId128" Type="http://schemas.openxmlformats.org/officeDocument/2006/relationships/customXml" Target="../ink/ink1481.xml"/><Relationship Id="rId335" Type="http://schemas.openxmlformats.org/officeDocument/2006/relationships/image" Target="../media/image1584.png"/><Relationship Id="rId542" Type="http://schemas.openxmlformats.org/officeDocument/2006/relationships/customXml" Target="../ink/ink1688.xml"/><Relationship Id="rId181" Type="http://schemas.openxmlformats.org/officeDocument/2006/relationships/image" Target="../media/image1507.png"/><Relationship Id="rId402" Type="http://schemas.openxmlformats.org/officeDocument/2006/relationships/customXml" Target="../ink/ink1618.xml"/><Relationship Id="rId279" Type="http://schemas.openxmlformats.org/officeDocument/2006/relationships/image" Target="../media/image1556.png"/><Relationship Id="rId486" Type="http://schemas.openxmlformats.org/officeDocument/2006/relationships/customXml" Target="../ink/ink1660.xml"/><Relationship Id="rId43" Type="http://schemas.openxmlformats.org/officeDocument/2006/relationships/image" Target="../media/image1438.png"/><Relationship Id="rId139" Type="http://schemas.openxmlformats.org/officeDocument/2006/relationships/image" Target="../media/image1486.png"/><Relationship Id="rId346" Type="http://schemas.openxmlformats.org/officeDocument/2006/relationships/customXml" Target="../ink/ink1590.xml"/><Relationship Id="rId553" Type="http://schemas.openxmlformats.org/officeDocument/2006/relationships/image" Target="../media/image1693.png"/><Relationship Id="rId192" Type="http://schemas.openxmlformats.org/officeDocument/2006/relationships/customXml" Target="../ink/ink1513.xml"/><Relationship Id="rId206" Type="http://schemas.openxmlformats.org/officeDocument/2006/relationships/customXml" Target="../ink/ink1520.xml"/><Relationship Id="rId413" Type="http://schemas.openxmlformats.org/officeDocument/2006/relationships/image" Target="../media/image1623.png"/><Relationship Id="rId497" Type="http://schemas.openxmlformats.org/officeDocument/2006/relationships/image" Target="../media/image1665.png"/><Relationship Id="rId357" Type="http://schemas.openxmlformats.org/officeDocument/2006/relationships/image" Target="../media/image1595.png"/><Relationship Id="rId54" Type="http://schemas.openxmlformats.org/officeDocument/2006/relationships/customXml" Target="../ink/ink1444.xml"/><Relationship Id="rId217" Type="http://schemas.openxmlformats.org/officeDocument/2006/relationships/image" Target="../media/image1525.png"/><Relationship Id="rId424" Type="http://schemas.openxmlformats.org/officeDocument/2006/relationships/customXml" Target="../ink/ink1629.xml"/><Relationship Id="rId23" Type="http://schemas.openxmlformats.org/officeDocument/2006/relationships/image" Target="../media/image1428.png"/><Relationship Id="rId119" Type="http://schemas.openxmlformats.org/officeDocument/2006/relationships/image" Target="../media/image1476.png"/><Relationship Id="rId270" Type="http://schemas.openxmlformats.org/officeDocument/2006/relationships/customXml" Target="../ink/ink1552.xml"/><Relationship Id="rId326" Type="http://schemas.openxmlformats.org/officeDocument/2006/relationships/customXml" Target="../ink/ink1580.xml"/><Relationship Id="rId533" Type="http://schemas.openxmlformats.org/officeDocument/2006/relationships/image" Target="../media/image1683.png"/><Relationship Id="rId65" Type="http://schemas.openxmlformats.org/officeDocument/2006/relationships/image" Target="../media/image1449.png"/><Relationship Id="rId130" Type="http://schemas.openxmlformats.org/officeDocument/2006/relationships/customXml" Target="../ink/ink1482.xml"/><Relationship Id="rId368" Type="http://schemas.openxmlformats.org/officeDocument/2006/relationships/customXml" Target="../ink/ink1601.xml"/><Relationship Id="rId172" Type="http://schemas.openxmlformats.org/officeDocument/2006/relationships/customXml" Target="../ink/ink1503.xml"/><Relationship Id="rId228" Type="http://schemas.openxmlformats.org/officeDocument/2006/relationships/customXml" Target="../ink/ink1531.xml"/><Relationship Id="rId435" Type="http://schemas.openxmlformats.org/officeDocument/2006/relationships/image" Target="../media/image1634.png"/><Relationship Id="rId477" Type="http://schemas.openxmlformats.org/officeDocument/2006/relationships/image" Target="../media/image1655.png"/><Relationship Id="rId281" Type="http://schemas.openxmlformats.org/officeDocument/2006/relationships/image" Target="../media/image1557.png"/><Relationship Id="rId337" Type="http://schemas.openxmlformats.org/officeDocument/2006/relationships/image" Target="../media/image1585.png"/><Relationship Id="rId502" Type="http://schemas.openxmlformats.org/officeDocument/2006/relationships/customXml" Target="../ink/ink1668.xml"/><Relationship Id="rId34" Type="http://schemas.openxmlformats.org/officeDocument/2006/relationships/customXml" Target="../ink/ink1434.xml"/><Relationship Id="rId76" Type="http://schemas.openxmlformats.org/officeDocument/2006/relationships/customXml" Target="../ink/ink1455.xml"/><Relationship Id="rId141" Type="http://schemas.openxmlformats.org/officeDocument/2006/relationships/image" Target="../media/image1487.png"/><Relationship Id="rId379" Type="http://schemas.openxmlformats.org/officeDocument/2006/relationships/image" Target="../media/image1606.png"/><Relationship Id="rId544" Type="http://schemas.openxmlformats.org/officeDocument/2006/relationships/customXml" Target="../ink/ink1689.xml"/><Relationship Id="rId7" Type="http://schemas.openxmlformats.org/officeDocument/2006/relationships/image" Target="../media/image1420.png"/><Relationship Id="rId183" Type="http://schemas.openxmlformats.org/officeDocument/2006/relationships/image" Target="../media/image1508.png"/><Relationship Id="rId239" Type="http://schemas.openxmlformats.org/officeDocument/2006/relationships/image" Target="../media/image1536.png"/><Relationship Id="rId390" Type="http://schemas.openxmlformats.org/officeDocument/2006/relationships/customXml" Target="../ink/ink1612.xml"/><Relationship Id="rId404" Type="http://schemas.openxmlformats.org/officeDocument/2006/relationships/customXml" Target="../ink/ink1619.xml"/><Relationship Id="rId446" Type="http://schemas.openxmlformats.org/officeDocument/2006/relationships/customXml" Target="../ink/ink1640.xml"/><Relationship Id="rId250" Type="http://schemas.openxmlformats.org/officeDocument/2006/relationships/customXml" Target="../ink/ink1542.xml"/><Relationship Id="rId292" Type="http://schemas.openxmlformats.org/officeDocument/2006/relationships/customXml" Target="../ink/ink1563.xml"/><Relationship Id="rId306" Type="http://schemas.openxmlformats.org/officeDocument/2006/relationships/customXml" Target="../ink/ink1570.xml"/><Relationship Id="rId488" Type="http://schemas.openxmlformats.org/officeDocument/2006/relationships/customXml" Target="../ink/ink1661.xml"/><Relationship Id="rId45" Type="http://schemas.openxmlformats.org/officeDocument/2006/relationships/image" Target="../media/image1439.png"/><Relationship Id="rId87" Type="http://schemas.openxmlformats.org/officeDocument/2006/relationships/image" Target="../media/image1460.png"/><Relationship Id="rId110" Type="http://schemas.openxmlformats.org/officeDocument/2006/relationships/customXml" Target="../ink/ink1472.xml"/><Relationship Id="rId348" Type="http://schemas.openxmlformats.org/officeDocument/2006/relationships/customXml" Target="../ink/ink1591.xml"/><Relationship Id="rId513" Type="http://schemas.openxmlformats.org/officeDocument/2006/relationships/image" Target="../media/image1673.png"/><Relationship Id="rId555" Type="http://schemas.openxmlformats.org/officeDocument/2006/relationships/image" Target="../media/image1694.png"/><Relationship Id="rId152" Type="http://schemas.openxmlformats.org/officeDocument/2006/relationships/customXml" Target="../ink/ink1493.xml"/><Relationship Id="rId194" Type="http://schemas.openxmlformats.org/officeDocument/2006/relationships/customXml" Target="../ink/ink1514.xml"/><Relationship Id="rId208" Type="http://schemas.openxmlformats.org/officeDocument/2006/relationships/customXml" Target="../ink/ink1521.xml"/><Relationship Id="rId415" Type="http://schemas.openxmlformats.org/officeDocument/2006/relationships/image" Target="../media/image1624.png"/><Relationship Id="rId457" Type="http://schemas.openxmlformats.org/officeDocument/2006/relationships/image" Target="../media/image1645.png"/><Relationship Id="rId261" Type="http://schemas.openxmlformats.org/officeDocument/2006/relationships/image" Target="../media/image1547.png"/><Relationship Id="rId499" Type="http://schemas.openxmlformats.org/officeDocument/2006/relationships/image" Target="../media/image1666.png"/><Relationship Id="rId14" Type="http://schemas.openxmlformats.org/officeDocument/2006/relationships/customXml" Target="../ink/ink1424.xml"/><Relationship Id="rId56" Type="http://schemas.openxmlformats.org/officeDocument/2006/relationships/customXml" Target="../ink/ink1445.xml"/><Relationship Id="rId317" Type="http://schemas.openxmlformats.org/officeDocument/2006/relationships/image" Target="../media/image1575.png"/><Relationship Id="rId359" Type="http://schemas.openxmlformats.org/officeDocument/2006/relationships/image" Target="../media/image1596.png"/><Relationship Id="rId524" Type="http://schemas.openxmlformats.org/officeDocument/2006/relationships/customXml" Target="../ink/ink1679.xml"/><Relationship Id="rId98" Type="http://schemas.openxmlformats.org/officeDocument/2006/relationships/customXml" Target="../ink/ink1466.xml"/><Relationship Id="rId121" Type="http://schemas.openxmlformats.org/officeDocument/2006/relationships/image" Target="../media/image1477.png"/><Relationship Id="rId163" Type="http://schemas.openxmlformats.org/officeDocument/2006/relationships/image" Target="../media/image1498.png"/><Relationship Id="rId219" Type="http://schemas.openxmlformats.org/officeDocument/2006/relationships/image" Target="../media/image1526.png"/><Relationship Id="rId370" Type="http://schemas.openxmlformats.org/officeDocument/2006/relationships/customXml" Target="../ink/ink1602.xml"/><Relationship Id="rId426" Type="http://schemas.openxmlformats.org/officeDocument/2006/relationships/customXml" Target="../ink/ink1630.xml"/><Relationship Id="rId230" Type="http://schemas.openxmlformats.org/officeDocument/2006/relationships/customXml" Target="../ink/ink1532.xml"/><Relationship Id="rId468" Type="http://schemas.openxmlformats.org/officeDocument/2006/relationships/customXml" Target="../ink/ink1651.xml"/><Relationship Id="rId25" Type="http://schemas.openxmlformats.org/officeDocument/2006/relationships/image" Target="../media/image1429.png"/><Relationship Id="rId67" Type="http://schemas.openxmlformats.org/officeDocument/2006/relationships/image" Target="../media/image1450.png"/><Relationship Id="rId272" Type="http://schemas.openxmlformats.org/officeDocument/2006/relationships/customXml" Target="../ink/ink1553.xml"/><Relationship Id="rId328" Type="http://schemas.openxmlformats.org/officeDocument/2006/relationships/customXml" Target="../ink/ink1581.xml"/><Relationship Id="rId535" Type="http://schemas.openxmlformats.org/officeDocument/2006/relationships/image" Target="../media/image1684.png"/><Relationship Id="rId132" Type="http://schemas.openxmlformats.org/officeDocument/2006/relationships/customXml" Target="../ink/ink1483.xml"/><Relationship Id="rId174" Type="http://schemas.openxmlformats.org/officeDocument/2006/relationships/customXml" Target="../ink/ink1504.xml"/><Relationship Id="rId381" Type="http://schemas.openxmlformats.org/officeDocument/2006/relationships/image" Target="../media/image1607.png"/><Relationship Id="rId241" Type="http://schemas.openxmlformats.org/officeDocument/2006/relationships/image" Target="../media/image1537.png"/><Relationship Id="rId437" Type="http://schemas.openxmlformats.org/officeDocument/2006/relationships/image" Target="../media/image1635.png"/><Relationship Id="rId479" Type="http://schemas.openxmlformats.org/officeDocument/2006/relationships/image" Target="../media/image1656.png"/><Relationship Id="rId36" Type="http://schemas.openxmlformats.org/officeDocument/2006/relationships/customXml" Target="../ink/ink1435.xml"/><Relationship Id="rId283" Type="http://schemas.openxmlformats.org/officeDocument/2006/relationships/image" Target="../media/image1558.png"/><Relationship Id="rId339" Type="http://schemas.openxmlformats.org/officeDocument/2006/relationships/image" Target="../media/image1586.png"/><Relationship Id="rId490" Type="http://schemas.openxmlformats.org/officeDocument/2006/relationships/customXml" Target="../ink/ink1662.xml"/><Relationship Id="rId504" Type="http://schemas.openxmlformats.org/officeDocument/2006/relationships/customXml" Target="../ink/ink1669.xml"/><Relationship Id="rId546" Type="http://schemas.openxmlformats.org/officeDocument/2006/relationships/customXml" Target="../ink/ink1690.xml"/><Relationship Id="rId78" Type="http://schemas.openxmlformats.org/officeDocument/2006/relationships/customXml" Target="../ink/ink1456.xml"/><Relationship Id="rId101" Type="http://schemas.openxmlformats.org/officeDocument/2006/relationships/image" Target="../media/image1467.png"/><Relationship Id="rId143" Type="http://schemas.openxmlformats.org/officeDocument/2006/relationships/image" Target="../media/image1488.png"/><Relationship Id="rId185" Type="http://schemas.openxmlformats.org/officeDocument/2006/relationships/image" Target="../media/image1509.png"/><Relationship Id="rId350" Type="http://schemas.openxmlformats.org/officeDocument/2006/relationships/customXml" Target="../ink/ink1592.xml"/><Relationship Id="rId406" Type="http://schemas.openxmlformats.org/officeDocument/2006/relationships/customXml" Target="../ink/ink1620.xml"/><Relationship Id="rId9" Type="http://schemas.openxmlformats.org/officeDocument/2006/relationships/image" Target="../media/image1421.png"/><Relationship Id="rId210" Type="http://schemas.openxmlformats.org/officeDocument/2006/relationships/customXml" Target="../ink/ink1522.xml"/><Relationship Id="rId392" Type="http://schemas.openxmlformats.org/officeDocument/2006/relationships/customXml" Target="../ink/ink1613.xml"/><Relationship Id="rId448" Type="http://schemas.openxmlformats.org/officeDocument/2006/relationships/customXml" Target="../ink/ink1641.xml"/><Relationship Id="rId252" Type="http://schemas.openxmlformats.org/officeDocument/2006/relationships/customXml" Target="../ink/ink1543.xml"/><Relationship Id="rId294" Type="http://schemas.openxmlformats.org/officeDocument/2006/relationships/customXml" Target="../ink/ink1564.xml"/><Relationship Id="rId308" Type="http://schemas.openxmlformats.org/officeDocument/2006/relationships/customXml" Target="../ink/ink1571.xml"/><Relationship Id="rId515" Type="http://schemas.openxmlformats.org/officeDocument/2006/relationships/image" Target="../media/image1674.png"/><Relationship Id="rId47" Type="http://schemas.openxmlformats.org/officeDocument/2006/relationships/image" Target="../media/image1440.png"/><Relationship Id="rId89" Type="http://schemas.openxmlformats.org/officeDocument/2006/relationships/image" Target="../media/image1461.png"/><Relationship Id="rId112" Type="http://schemas.openxmlformats.org/officeDocument/2006/relationships/customXml" Target="../ink/ink1473.xml"/><Relationship Id="rId154" Type="http://schemas.openxmlformats.org/officeDocument/2006/relationships/customXml" Target="../ink/ink1494.xml"/><Relationship Id="rId361" Type="http://schemas.openxmlformats.org/officeDocument/2006/relationships/image" Target="../media/image1597.png"/><Relationship Id="rId557" Type="http://schemas.openxmlformats.org/officeDocument/2006/relationships/image" Target="../media/image1695.png"/><Relationship Id="rId196" Type="http://schemas.openxmlformats.org/officeDocument/2006/relationships/customXml" Target="../ink/ink1515.xml"/><Relationship Id="rId417" Type="http://schemas.openxmlformats.org/officeDocument/2006/relationships/image" Target="../media/image1625.png"/><Relationship Id="rId459" Type="http://schemas.openxmlformats.org/officeDocument/2006/relationships/image" Target="../media/image1646.png"/><Relationship Id="rId16" Type="http://schemas.openxmlformats.org/officeDocument/2006/relationships/customXml" Target="../ink/ink1425.xml"/><Relationship Id="rId221" Type="http://schemas.openxmlformats.org/officeDocument/2006/relationships/image" Target="../media/image1527.png"/><Relationship Id="rId263" Type="http://schemas.openxmlformats.org/officeDocument/2006/relationships/image" Target="../media/image1548.png"/><Relationship Id="rId319" Type="http://schemas.openxmlformats.org/officeDocument/2006/relationships/image" Target="../media/image1576.png"/><Relationship Id="rId470" Type="http://schemas.openxmlformats.org/officeDocument/2006/relationships/customXml" Target="../ink/ink1652.xml"/><Relationship Id="rId526" Type="http://schemas.openxmlformats.org/officeDocument/2006/relationships/customXml" Target="../ink/ink1680.xml"/><Relationship Id="rId58" Type="http://schemas.openxmlformats.org/officeDocument/2006/relationships/customXml" Target="../ink/ink1446.xml"/><Relationship Id="rId123" Type="http://schemas.openxmlformats.org/officeDocument/2006/relationships/image" Target="../media/image1478.png"/><Relationship Id="rId330" Type="http://schemas.openxmlformats.org/officeDocument/2006/relationships/customXml" Target="../ink/ink1582.xml"/><Relationship Id="rId165" Type="http://schemas.openxmlformats.org/officeDocument/2006/relationships/image" Target="../media/image1499.png"/><Relationship Id="rId372" Type="http://schemas.openxmlformats.org/officeDocument/2006/relationships/customXml" Target="../ink/ink1603.xml"/><Relationship Id="rId428" Type="http://schemas.openxmlformats.org/officeDocument/2006/relationships/customXml" Target="../ink/ink1631.xml"/><Relationship Id="rId232" Type="http://schemas.openxmlformats.org/officeDocument/2006/relationships/customXml" Target="../ink/ink1533.xml"/><Relationship Id="rId274" Type="http://schemas.openxmlformats.org/officeDocument/2006/relationships/customXml" Target="../ink/ink1554.xml"/><Relationship Id="rId481" Type="http://schemas.openxmlformats.org/officeDocument/2006/relationships/image" Target="../media/image1657.png"/><Relationship Id="rId27" Type="http://schemas.openxmlformats.org/officeDocument/2006/relationships/image" Target="../media/image1430.png"/><Relationship Id="rId69" Type="http://schemas.openxmlformats.org/officeDocument/2006/relationships/image" Target="../media/image1451.png"/><Relationship Id="rId134" Type="http://schemas.openxmlformats.org/officeDocument/2006/relationships/customXml" Target="../ink/ink1484.xml"/><Relationship Id="rId537" Type="http://schemas.openxmlformats.org/officeDocument/2006/relationships/image" Target="../media/image1685.png"/><Relationship Id="rId80" Type="http://schemas.openxmlformats.org/officeDocument/2006/relationships/customXml" Target="../ink/ink1457.xml"/><Relationship Id="rId176" Type="http://schemas.openxmlformats.org/officeDocument/2006/relationships/customXml" Target="../ink/ink1505.xml"/><Relationship Id="rId341" Type="http://schemas.openxmlformats.org/officeDocument/2006/relationships/image" Target="../media/image1587.png"/><Relationship Id="rId383" Type="http://schemas.openxmlformats.org/officeDocument/2006/relationships/image" Target="../media/image1608.png"/><Relationship Id="rId439" Type="http://schemas.openxmlformats.org/officeDocument/2006/relationships/image" Target="../media/image1636.png"/><Relationship Id="rId201" Type="http://schemas.openxmlformats.org/officeDocument/2006/relationships/image" Target="../media/image1517.png"/><Relationship Id="rId243" Type="http://schemas.openxmlformats.org/officeDocument/2006/relationships/image" Target="../media/image1538.png"/><Relationship Id="rId285" Type="http://schemas.openxmlformats.org/officeDocument/2006/relationships/image" Target="../media/image1559.png"/><Relationship Id="rId450" Type="http://schemas.openxmlformats.org/officeDocument/2006/relationships/customXml" Target="../ink/ink1642.xml"/><Relationship Id="rId506" Type="http://schemas.openxmlformats.org/officeDocument/2006/relationships/customXml" Target="../ink/ink1670.xml"/><Relationship Id="rId38" Type="http://schemas.openxmlformats.org/officeDocument/2006/relationships/customXml" Target="../ink/ink1436.xml"/><Relationship Id="rId103" Type="http://schemas.openxmlformats.org/officeDocument/2006/relationships/image" Target="../media/image1468.png"/><Relationship Id="rId310" Type="http://schemas.openxmlformats.org/officeDocument/2006/relationships/customXml" Target="../ink/ink1572.xml"/><Relationship Id="rId492" Type="http://schemas.openxmlformats.org/officeDocument/2006/relationships/customXml" Target="../ink/ink1663.xml"/><Relationship Id="rId548" Type="http://schemas.openxmlformats.org/officeDocument/2006/relationships/customXml" Target="../ink/ink1691.xml"/><Relationship Id="rId91" Type="http://schemas.openxmlformats.org/officeDocument/2006/relationships/image" Target="../media/image1462.png"/><Relationship Id="rId145" Type="http://schemas.openxmlformats.org/officeDocument/2006/relationships/image" Target="../media/image1489.png"/><Relationship Id="rId187" Type="http://schemas.openxmlformats.org/officeDocument/2006/relationships/image" Target="../media/image1510.png"/><Relationship Id="rId352" Type="http://schemas.openxmlformats.org/officeDocument/2006/relationships/customXml" Target="../ink/ink1593.xml"/><Relationship Id="rId394" Type="http://schemas.openxmlformats.org/officeDocument/2006/relationships/customXml" Target="../ink/ink1614.xml"/><Relationship Id="rId408" Type="http://schemas.openxmlformats.org/officeDocument/2006/relationships/customXml" Target="../ink/ink1621.xml"/><Relationship Id="rId212" Type="http://schemas.openxmlformats.org/officeDocument/2006/relationships/customXml" Target="../ink/ink1523.xml"/><Relationship Id="rId254" Type="http://schemas.openxmlformats.org/officeDocument/2006/relationships/customXml" Target="../ink/ink1544.xml"/><Relationship Id="rId49" Type="http://schemas.openxmlformats.org/officeDocument/2006/relationships/image" Target="../media/image1441.png"/><Relationship Id="rId114" Type="http://schemas.openxmlformats.org/officeDocument/2006/relationships/customXml" Target="../ink/ink1474.xml"/><Relationship Id="rId296" Type="http://schemas.openxmlformats.org/officeDocument/2006/relationships/customXml" Target="../ink/ink1565.xml"/><Relationship Id="rId461" Type="http://schemas.openxmlformats.org/officeDocument/2006/relationships/image" Target="../media/image1647.png"/><Relationship Id="rId517" Type="http://schemas.openxmlformats.org/officeDocument/2006/relationships/image" Target="../media/image1675.png"/><Relationship Id="rId559" Type="http://schemas.openxmlformats.org/officeDocument/2006/relationships/image" Target="../media/image1696.png"/><Relationship Id="rId60" Type="http://schemas.openxmlformats.org/officeDocument/2006/relationships/customXml" Target="../ink/ink1447.xml"/><Relationship Id="rId156" Type="http://schemas.openxmlformats.org/officeDocument/2006/relationships/customXml" Target="../ink/ink1495.xml"/><Relationship Id="rId198" Type="http://schemas.openxmlformats.org/officeDocument/2006/relationships/customXml" Target="../ink/ink1516.xml"/><Relationship Id="rId321" Type="http://schemas.openxmlformats.org/officeDocument/2006/relationships/image" Target="../media/image1577.png"/><Relationship Id="rId363" Type="http://schemas.openxmlformats.org/officeDocument/2006/relationships/image" Target="../media/image1598.png"/><Relationship Id="rId419" Type="http://schemas.openxmlformats.org/officeDocument/2006/relationships/image" Target="../media/image1626.png"/><Relationship Id="rId223" Type="http://schemas.openxmlformats.org/officeDocument/2006/relationships/image" Target="../media/image1528.png"/><Relationship Id="rId430" Type="http://schemas.openxmlformats.org/officeDocument/2006/relationships/customXml" Target="../ink/ink1632.xml"/><Relationship Id="rId18" Type="http://schemas.openxmlformats.org/officeDocument/2006/relationships/customXml" Target="../ink/ink1426.xml"/><Relationship Id="rId265" Type="http://schemas.openxmlformats.org/officeDocument/2006/relationships/image" Target="../media/image1549.png"/><Relationship Id="rId472" Type="http://schemas.openxmlformats.org/officeDocument/2006/relationships/customXml" Target="../ink/ink1653.xml"/><Relationship Id="rId528" Type="http://schemas.openxmlformats.org/officeDocument/2006/relationships/customXml" Target="../ink/ink1681.xml"/><Relationship Id="rId125" Type="http://schemas.openxmlformats.org/officeDocument/2006/relationships/image" Target="../media/image1479.png"/><Relationship Id="rId167" Type="http://schemas.openxmlformats.org/officeDocument/2006/relationships/image" Target="../media/image1500.png"/><Relationship Id="rId332" Type="http://schemas.openxmlformats.org/officeDocument/2006/relationships/customXml" Target="../ink/ink1583.xml"/><Relationship Id="rId374" Type="http://schemas.openxmlformats.org/officeDocument/2006/relationships/customXml" Target="../ink/ink1604.xml"/><Relationship Id="rId71" Type="http://schemas.openxmlformats.org/officeDocument/2006/relationships/image" Target="../media/image1452.png"/><Relationship Id="rId234" Type="http://schemas.openxmlformats.org/officeDocument/2006/relationships/customXml" Target="../ink/ink1534.xml"/><Relationship Id="rId2" Type="http://schemas.openxmlformats.org/officeDocument/2006/relationships/customXml" Target="../ink/ink1418.xml"/><Relationship Id="rId29" Type="http://schemas.openxmlformats.org/officeDocument/2006/relationships/image" Target="../media/image1431.png"/><Relationship Id="rId276" Type="http://schemas.openxmlformats.org/officeDocument/2006/relationships/customXml" Target="../ink/ink1555.xml"/><Relationship Id="rId441" Type="http://schemas.openxmlformats.org/officeDocument/2006/relationships/image" Target="../media/image1637.png"/><Relationship Id="rId483" Type="http://schemas.openxmlformats.org/officeDocument/2006/relationships/image" Target="../media/image1658.png"/><Relationship Id="rId539" Type="http://schemas.openxmlformats.org/officeDocument/2006/relationships/image" Target="../media/image1686.png"/><Relationship Id="rId40" Type="http://schemas.openxmlformats.org/officeDocument/2006/relationships/customXml" Target="../ink/ink1437.xml"/><Relationship Id="rId136" Type="http://schemas.openxmlformats.org/officeDocument/2006/relationships/customXml" Target="../ink/ink1485.xml"/><Relationship Id="rId178" Type="http://schemas.openxmlformats.org/officeDocument/2006/relationships/customXml" Target="../ink/ink1506.xml"/><Relationship Id="rId301" Type="http://schemas.openxmlformats.org/officeDocument/2006/relationships/image" Target="../media/image1567.png"/><Relationship Id="rId343" Type="http://schemas.openxmlformats.org/officeDocument/2006/relationships/image" Target="../media/image1588.png"/><Relationship Id="rId550" Type="http://schemas.openxmlformats.org/officeDocument/2006/relationships/customXml" Target="../ink/ink1692.xml"/><Relationship Id="rId82" Type="http://schemas.openxmlformats.org/officeDocument/2006/relationships/customXml" Target="../ink/ink1458.xml"/><Relationship Id="rId203" Type="http://schemas.openxmlformats.org/officeDocument/2006/relationships/image" Target="../media/image1518.png"/><Relationship Id="rId385" Type="http://schemas.openxmlformats.org/officeDocument/2006/relationships/image" Target="../media/image1609.png"/><Relationship Id="rId245" Type="http://schemas.openxmlformats.org/officeDocument/2006/relationships/image" Target="../media/image1539.png"/><Relationship Id="rId287" Type="http://schemas.openxmlformats.org/officeDocument/2006/relationships/image" Target="../media/image1560.png"/><Relationship Id="rId410" Type="http://schemas.openxmlformats.org/officeDocument/2006/relationships/customXml" Target="../ink/ink1622.xml"/><Relationship Id="rId452" Type="http://schemas.openxmlformats.org/officeDocument/2006/relationships/customXml" Target="../ink/ink1643.xml"/><Relationship Id="rId494" Type="http://schemas.openxmlformats.org/officeDocument/2006/relationships/customXml" Target="../ink/ink1664.xml"/><Relationship Id="rId508" Type="http://schemas.openxmlformats.org/officeDocument/2006/relationships/customXml" Target="../ink/ink1671.xml"/><Relationship Id="rId105" Type="http://schemas.openxmlformats.org/officeDocument/2006/relationships/image" Target="../media/image1469.png"/><Relationship Id="rId147" Type="http://schemas.openxmlformats.org/officeDocument/2006/relationships/image" Target="../media/image1490.png"/><Relationship Id="rId312" Type="http://schemas.openxmlformats.org/officeDocument/2006/relationships/customXml" Target="../ink/ink1573.xml"/><Relationship Id="rId354" Type="http://schemas.openxmlformats.org/officeDocument/2006/relationships/customXml" Target="../ink/ink1594.xml"/><Relationship Id="rId51" Type="http://schemas.openxmlformats.org/officeDocument/2006/relationships/image" Target="../media/image1442.png"/><Relationship Id="rId93" Type="http://schemas.openxmlformats.org/officeDocument/2006/relationships/image" Target="../media/image1463.png"/><Relationship Id="rId189" Type="http://schemas.openxmlformats.org/officeDocument/2006/relationships/image" Target="../media/image1511.png"/><Relationship Id="rId396" Type="http://schemas.openxmlformats.org/officeDocument/2006/relationships/customXml" Target="../ink/ink1615.xml"/><Relationship Id="rId561" Type="http://schemas.openxmlformats.org/officeDocument/2006/relationships/image" Target="../media/image1697.png"/><Relationship Id="rId214" Type="http://schemas.openxmlformats.org/officeDocument/2006/relationships/customXml" Target="../ink/ink1524.xml"/><Relationship Id="rId256" Type="http://schemas.openxmlformats.org/officeDocument/2006/relationships/customXml" Target="../ink/ink1545.xml"/><Relationship Id="rId298" Type="http://schemas.openxmlformats.org/officeDocument/2006/relationships/customXml" Target="../ink/ink1566.xml"/><Relationship Id="rId421" Type="http://schemas.openxmlformats.org/officeDocument/2006/relationships/image" Target="../media/image1627.png"/><Relationship Id="rId463" Type="http://schemas.openxmlformats.org/officeDocument/2006/relationships/image" Target="../media/image1648.png"/><Relationship Id="rId519" Type="http://schemas.openxmlformats.org/officeDocument/2006/relationships/image" Target="../media/image1676.png"/><Relationship Id="rId116" Type="http://schemas.openxmlformats.org/officeDocument/2006/relationships/customXml" Target="../ink/ink1475.xml"/><Relationship Id="rId158" Type="http://schemas.openxmlformats.org/officeDocument/2006/relationships/customXml" Target="../ink/ink1496.xml"/><Relationship Id="rId323" Type="http://schemas.openxmlformats.org/officeDocument/2006/relationships/image" Target="../media/image1578.png"/><Relationship Id="rId530" Type="http://schemas.openxmlformats.org/officeDocument/2006/relationships/customXml" Target="../ink/ink1682.xml"/><Relationship Id="rId20" Type="http://schemas.openxmlformats.org/officeDocument/2006/relationships/customXml" Target="../ink/ink1427.xml"/><Relationship Id="rId62" Type="http://schemas.openxmlformats.org/officeDocument/2006/relationships/customXml" Target="../ink/ink1448.xml"/><Relationship Id="rId365" Type="http://schemas.openxmlformats.org/officeDocument/2006/relationships/image" Target="../media/image1599.png"/><Relationship Id="rId225" Type="http://schemas.openxmlformats.org/officeDocument/2006/relationships/image" Target="../media/image1529.png"/><Relationship Id="rId267" Type="http://schemas.openxmlformats.org/officeDocument/2006/relationships/image" Target="../media/image1550.png"/><Relationship Id="rId432" Type="http://schemas.openxmlformats.org/officeDocument/2006/relationships/customXml" Target="../ink/ink1633.xml"/><Relationship Id="rId474" Type="http://schemas.openxmlformats.org/officeDocument/2006/relationships/customXml" Target="../ink/ink1654.xml"/><Relationship Id="rId127" Type="http://schemas.openxmlformats.org/officeDocument/2006/relationships/image" Target="../media/image1480.png"/><Relationship Id="rId31" Type="http://schemas.openxmlformats.org/officeDocument/2006/relationships/image" Target="../media/image1432.png"/><Relationship Id="rId73" Type="http://schemas.openxmlformats.org/officeDocument/2006/relationships/image" Target="../media/image1453.png"/><Relationship Id="rId169" Type="http://schemas.openxmlformats.org/officeDocument/2006/relationships/image" Target="../media/image1501.png"/><Relationship Id="rId334" Type="http://schemas.openxmlformats.org/officeDocument/2006/relationships/customXml" Target="../ink/ink1584.xml"/><Relationship Id="rId376" Type="http://schemas.openxmlformats.org/officeDocument/2006/relationships/customXml" Target="../ink/ink1605.xml"/><Relationship Id="rId541" Type="http://schemas.openxmlformats.org/officeDocument/2006/relationships/image" Target="../media/image1687.png"/><Relationship Id="rId4" Type="http://schemas.openxmlformats.org/officeDocument/2006/relationships/customXml" Target="../ink/ink1419.xml"/><Relationship Id="rId180" Type="http://schemas.openxmlformats.org/officeDocument/2006/relationships/customXml" Target="../ink/ink1507.xml"/><Relationship Id="rId236" Type="http://schemas.openxmlformats.org/officeDocument/2006/relationships/customXml" Target="../ink/ink1535.xml"/><Relationship Id="rId278" Type="http://schemas.openxmlformats.org/officeDocument/2006/relationships/customXml" Target="../ink/ink1556.xml"/><Relationship Id="rId401" Type="http://schemas.openxmlformats.org/officeDocument/2006/relationships/image" Target="../media/image1617.png"/><Relationship Id="rId443" Type="http://schemas.openxmlformats.org/officeDocument/2006/relationships/image" Target="../media/image1638.png"/><Relationship Id="rId303" Type="http://schemas.openxmlformats.org/officeDocument/2006/relationships/image" Target="../media/image1568.png"/><Relationship Id="rId485" Type="http://schemas.openxmlformats.org/officeDocument/2006/relationships/image" Target="../media/image1659.png"/><Relationship Id="rId42" Type="http://schemas.openxmlformats.org/officeDocument/2006/relationships/customXml" Target="../ink/ink1438.xml"/><Relationship Id="rId84" Type="http://schemas.openxmlformats.org/officeDocument/2006/relationships/customXml" Target="../ink/ink1459.xml"/><Relationship Id="rId138" Type="http://schemas.openxmlformats.org/officeDocument/2006/relationships/customXml" Target="../ink/ink1486.xml"/><Relationship Id="rId345" Type="http://schemas.openxmlformats.org/officeDocument/2006/relationships/image" Target="../media/image1589.png"/><Relationship Id="rId387" Type="http://schemas.openxmlformats.org/officeDocument/2006/relationships/image" Target="../media/image1610.png"/><Relationship Id="rId510" Type="http://schemas.openxmlformats.org/officeDocument/2006/relationships/customXml" Target="../ink/ink1672.xml"/><Relationship Id="rId552" Type="http://schemas.openxmlformats.org/officeDocument/2006/relationships/customXml" Target="../ink/ink1693.xml"/><Relationship Id="rId191" Type="http://schemas.openxmlformats.org/officeDocument/2006/relationships/image" Target="../media/image1512.png"/><Relationship Id="rId205" Type="http://schemas.openxmlformats.org/officeDocument/2006/relationships/image" Target="../media/image1519.png"/><Relationship Id="rId247" Type="http://schemas.openxmlformats.org/officeDocument/2006/relationships/image" Target="../media/image1540.png"/><Relationship Id="rId412" Type="http://schemas.openxmlformats.org/officeDocument/2006/relationships/customXml" Target="../ink/ink1623.xml"/><Relationship Id="rId107" Type="http://schemas.openxmlformats.org/officeDocument/2006/relationships/image" Target="../media/image1470.png"/><Relationship Id="rId289" Type="http://schemas.openxmlformats.org/officeDocument/2006/relationships/image" Target="../media/image1561.png"/><Relationship Id="rId454" Type="http://schemas.openxmlformats.org/officeDocument/2006/relationships/customXml" Target="../ink/ink1644.xml"/><Relationship Id="rId496" Type="http://schemas.openxmlformats.org/officeDocument/2006/relationships/customXml" Target="../ink/ink1665.xml"/><Relationship Id="rId11" Type="http://schemas.openxmlformats.org/officeDocument/2006/relationships/image" Target="../media/image1422.png"/><Relationship Id="rId53" Type="http://schemas.openxmlformats.org/officeDocument/2006/relationships/image" Target="../media/image1443.png"/><Relationship Id="rId149" Type="http://schemas.openxmlformats.org/officeDocument/2006/relationships/image" Target="../media/image1491.png"/><Relationship Id="rId314" Type="http://schemas.openxmlformats.org/officeDocument/2006/relationships/customXml" Target="../ink/ink1574.xml"/><Relationship Id="rId356" Type="http://schemas.openxmlformats.org/officeDocument/2006/relationships/customXml" Target="../ink/ink1595.xml"/><Relationship Id="rId398" Type="http://schemas.openxmlformats.org/officeDocument/2006/relationships/customXml" Target="../ink/ink1616.xml"/><Relationship Id="rId521" Type="http://schemas.openxmlformats.org/officeDocument/2006/relationships/image" Target="../media/image1677.png"/><Relationship Id="rId95" Type="http://schemas.openxmlformats.org/officeDocument/2006/relationships/image" Target="../media/image1464.png"/><Relationship Id="rId160" Type="http://schemas.openxmlformats.org/officeDocument/2006/relationships/customXml" Target="../ink/ink1497.xml"/><Relationship Id="rId216" Type="http://schemas.openxmlformats.org/officeDocument/2006/relationships/customXml" Target="../ink/ink1525.xml"/><Relationship Id="rId423" Type="http://schemas.openxmlformats.org/officeDocument/2006/relationships/image" Target="../media/image1628.png"/><Relationship Id="rId258" Type="http://schemas.openxmlformats.org/officeDocument/2006/relationships/customXml" Target="../ink/ink1546.xml"/><Relationship Id="rId465" Type="http://schemas.openxmlformats.org/officeDocument/2006/relationships/image" Target="../media/image1649.png"/><Relationship Id="rId22" Type="http://schemas.openxmlformats.org/officeDocument/2006/relationships/customXml" Target="../ink/ink1428.xml"/><Relationship Id="rId64" Type="http://schemas.openxmlformats.org/officeDocument/2006/relationships/customXml" Target="../ink/ink1449.xml"/><Relationship Id="rId118" Type="http://schemas.openxmlformats.org/officeDocument/2006/relationships/customXml" Target="../ink/ink1476.xml"/><Relationship Id="rId325" Type="http://schemas.openxmlformats.org/officeDocument/2006/relationships/image" Target="../media/image1579.png"/><Relationship Id="rId367" Type="http://schemas.openxmlformats.org/officeDocument/2006/relationships/image" Target="../media/image1600.png"/><Relationship Id="rId532" Type="http://schemas.openxmlformats.org/officeDocument/2006/relationships/customXml" Target="../ink/ink1683.xml"/><Relationship Id="rId171" Type="http://schemas.openxmlformats.org/officeDocument/2006/relationships/image" Target="../media/image1502.png"/><Relationship Id="rId227" Type="http://schemas.openxmlformats.org/officeDocument/2006/relationships/image" Target="../media/image1530.png"/><Relationship Id="rId269" Type="http://schemas.openxmlformats.org/officeDocument/2006/relationships/image" Target="../media/image1551.png"/><Relationship Id="rId434" Type="http://schemas.openxmlformats.org/officeDocument/2006/relationships/customXml" Target="../ink/ink1634.xml"/><Relationship Id="rId476" Type="http://schemas.openxmlformats.org/officeDocument/2006/relationships/customXml" Target="../ink/ink1655.xml"/><Relationship Id="rId33" Type="http://schemas.openxmlformats.org/officeDocument/2006/relationships/image" Target="../media/image1433.png"/><Relationship Id="rId129" Type="http://schemas.openxmlformats.org/officeDocument/2006/relationships/image" Target="../media/image1481.png"/><Relationship Id="rId280" Type="http://schemas.openxmlformats.org/officeDocument/2006/relationships/customXml" Target="../ink/ink1557.xml"/><Relationship Id="rId336" Type="http://schemas.openxmlformats.org/officeDocument/2006/relationships/customXml" Target="../ink/ink1585.xml"/><Relationship Id="rId501" Type="http://schemas.openxmlformats.org/officeDocument/2006/relationships/image" Target="../media/image1667.png"/><Relationship Id="rId543" Type="http://schemas.openxmlformats.org/officeDocument/2006/relationships/image" Target="../media/image1688.png"/><Relationship Id="rId75" Type="http://schemas.openxmlformats.org/officeDocument/2006/relationships/image" Target="../media/image1454.png"/><Relationship Id="rId140" Type="http://schemas.openxmlformats.org/officeDocument/2006/relationships/customXml" Target="../ink/ink1487.xml"/><Relationship Id="rId182" Type="http://schemas.openxmlformats.org/officeDocument/2006/relationships/customXml" Target="../ink/ink1508.xml"/><Relationship Id="rId378" Type="http://schemas.openxmlformats.org/officeDocument/2006/relationships/customXml" Target="../ink/ink1606.xml"/><Relationship Id="rId403" Type="http://schemas.openxmlformats.org/officeDocument/2006/relationships/image" Target="../media/image1618.png"/><Relationship Id="rId6" Type="http://schemas.openxmlformats.org/officeDocument/2006/relationships/customXml" Target="../ink/ink1420.xml"/><Relationship Id="rId238" Type="http://schemas.openxmlformats.org/officeDocument/2006/relationships/customXml" Target="../ink/ink1536.xml"/><Relationship Id="rId445" Type="http://schemas.openxmlformats.org/officeDocument/2006/relationships/image" Target="../media/image1639.png"/><Relationship Id="rId487" Type="http://schemas.openxmlformats.org/officeDocument/2006/relationships/image" Target="../media/image1660.png"/><Relationship Id="rId291" Type="http://schemas.openxmlformats.org/officeDocument/2006/relationships/image" Target="../media/image1562.png"/><Relationship Id="rId305" Type="http://schemas.openxmlformats.org/officeDocument/2006/relationships/image" Target="../media/image1569.png"/><Relationship Id="rId347" Type="http://schemas.openxmlformats.org/officeDocument/2006/relationships/image" Target="../media/image1590.png"/><Relationship Id="rId512" Type="http://schemas.openxmlformats.org/officeDocument/2006/relationships/customXml" Target="../ink/ink1673.xml"/><Relationship Id="rId44" Type="http://schemas.openxmlformats.org/officeDocument/2006/relationships/customXml" Target="../ink/ink1439.xml"/><Relationship Id="rId86" Type="http://schemas.openxmlformats.org/officeDocument/2006/relationships/customXml" Target="../ink/ink1460.xml"/><Relationship Id="rId151" Type="http://schemas.openxmlformats.org/officeDocument/2006/relationships/image" Target="../media/image1492.png"/><Relationship Id="rId389" Type="http://schemas.openxmlformats.org/officeDocument/2006/relationships/image" Target="../media/image1611.png"/><Relationship Id="rId554" Type="http://schemas.openxmlformats.org/officeDocument/2006/relationships/customXml" Target="../ink/ink1694.xml"/><Relationship Id="rId193" Type="http://schemas.openxmlformats.org/officeDocument/2006/relationships/image" Target="../media/image1513.png"/><Relationship Id="rId207" Type="http://schemas.openxmlformats.org/officeDocument/2006/relationships/image" Target="../media/image1520.png"/><Relationship Id="rId249" Type="http://schemas.openxmlformats.org/officeDocument/2006/relationships/image" Target="../media/image1541.png"/><Relationship Id="rId414" Type="http://schemas.openxmlformats.org/officeDocument/2006/relationships/customXml" Target="../ink/ink1624.xml"/><Relationship Id="rId456" Type="http://schemas.openxmlformats.org/officeDocument/2006/relationships/customXml" Target="../ink/ink1645.xml"/><Relationship Id="rId498" Type="http://schemas.openxmlformats.org/officeDocument/2006/relationships/customXml" Target="../ink/ink1666.xml"/><Relationship Id="rId13" Type="http://schemas.openxmlformats.org/officeDocument/2006/relationships/image" Target="../media/image1423.png"/><Relationship Id="rId109" Type="http://schemas.openxmlformats.org/officeDocument/2006/relationships/image" Target="../media/image1471.png"/><Relationship Id="rId260" Type="http://schemas.openxmlformats.org/officeDocument/2006/relationships/customXml" Target="../ink/ink1547.xml"/><Relationship Id="rId316" Type="http://schemas.openxmlformats.org/officeDocument/2006/relationships/customXml" Target="../ink/ink1575.xml"/><Relationship Id="rId523" Type="http://schemas.openxmlformats.org/officeDocument/2006/relationships/image" Target="../media/image1678.png"/><Relationship Id="rId55" Type="http://schemas.openxmlformats.org/officeDocument/2006/relationships/image" Target="../media/image1444.png"/><Relationship Id="rId97" Type="http://schemas.openxmlformats.org/officeDocument/2006/relationships/image" Target="../media/image1465.png"/><Relationship Id="rId120" Type="http://schemas.openxmlformats.org/officeDocument/2006/relationships/customXml" Target="../ink/ink1477.xml"/><Relationship Id="rId358" Type="http://schemas.openxmlformats.org/officeDocument/2006/relationships/customXml" Target="../ink/ink1596.xml"/><Relationship Id="rId162" Type="http://schemas.openxmlformats.org/officeDocument/2006/relationships/customXml" Target="../ink/ink1498.xml"/><Relationship Id="rId218" Type="http://schemas.openxmlformats.org/officeDocument/2006/relationships/customXml" Target="../ink/ink1526.xml"/><Relationship Id="rId425" Type="http://schemas.openxmlformats.org/officeDocument/2006/relationships/image" Target="../media/image1629.png"/><Relationship Id="rId467" Type="http://schemas.openxmlformats.org/officeDocument/2006/relationships/image" Target="../media/image1650.png"/><Relationship Id="rId271" Type="http://schemas.openxmlformats.org/officeDocument/2006/relationships/image" Target="../media/image1552.png"/><Relationship Id="rId24" Type="http://schemas.openxmlformats.org/officeDocument/2006/relationships/customXml" Target="../ink/ink1429.xml"/><Relationship Id="rId66" Type="http://schemas.openxmlformats.org/officeDocument/2006/relationships/customXml" Target="../ink/ink1450.xml"/><Relationship Id="rId131" Type="http://schemas.openxmlformats.org/officeDocument/2006/relationships/image" Target="../media/image1482.png"/><Relationship Id="rId327" Type="http://schemas.openxmlformats.org/officeDocument/2006/relationships/image" Target="../media/image1580.png"/><Relationship Id="rId369" Type="http://schemas.openxmlformats.org/officeDocument/2006/relationships/image" Target="../media/image1601.png"/><Relationship Id="rId534" Type="http://schemas.openxmlformats.org/officeDocument/2006/relationships/customXml" Target="../ink/ink1684.xml"/><Relationship Id="rId173" Type="http://schemas.openxmlformats.org/officeDocument/2006/relationships/image" Target="../media/image1503.png"/><Relationship Id="rId229" Type="http://schemas.openxmlformats.org/officeDocument/2006/relationships/image" Target="../media/image1531.png"/><Relationship Id="rId380" Type="http://schemas.openxmlformats.org/officeDocument/2006/relationships/customXml" Target="../ink/ink1607.xml"/><Relationship Id="rId436" Type="http://schemas.openxmlformats.org/officeDocument/2006/relationships/customXml" Target="../ink/ink1635.xml"/><Relationship Id="rId240" Type="http://schemas.openxmlformats.org/officeDocument/2006/relationships/customXml" Target="../ink/ink1537.xml"/><Relationship Id="rId478" Type="http://schemas.openxmlformats.org/officeDocument/2006/relationships/customXml" Target="../ink/ink1656.xml"/><Relationship Id="rId35" Type="http://schemas.openxmlformats.org/officeDocument/2006/relationships/image" Target="../media/image1434.png"/><Relationship Id="rId77" Type="http://schemas.openxmlformats.org/officeDocument/2006/relationships/image" Target="../media/image1455.png"/><Relationship Id="rId100" Type="http://schemas.openxmlformats.org/officeDocument/2006/relationships/customXml" Target="../ink/ink1467.xml"/><Relationship Id="rId282" Type="http://schemas.openxmlformats.org/officeDocument/2006/relationships/customXml" Target="../ink/ink1558.xml"/><Relationship Id="rId338" Type="http://schemas.openxmlformats.org/officeDocument/2006/relationships/customXml" Target="../ink/ink1586.xml"/><Relationship Id="rId503" Type="http://schemas.openxmlformats.org/officeDocument/2006/relationships/image" Target="../media/image1668.png"/><Relationship Id="rId545" Type="http://schemas.openxmlformats.org/officeDocument/2006/relationships/image" Target="../media/image1689.png"/><Relationship Id="rId8" Type="http://schemas.openxmlformats.org/officeDocument/2006/relationships/customXml" Target="../ink/ink1421.xml"/><Relationship Id="rId142" Type="http://schemas.openxmlformats.org/officeDocument/2006/relationships/customXml" Target="../ink/ink1488.xml"/><Relationship Id="rId184" Type="http://schemas.openxmlformats.org/officeDocument/2006/relationships/customXml" Target="../ink/ink1509.xml"/><Relationship Id="rId391" Type="http://schemas.openxmlformats.org/officeDocument/2006/relationships/image" Target="../media/image1612.png"/><Relationship Id="rId405" Type="http://schemas.openxmlformats.org/officeDocument/2006/relationships/image" Target="../media/image1619.png"/><Relationship Id="rId447" Type="http://schemas.openxmlformats.org/officeDocument/2006/relationships/image" Target="../media/image1640.png"/><Relationship Id="rId251" Type="http://schemas.openxmlformats.org/officeDocument/2006/relationships/image" Target="../media/image1542.png"/><Relationship Id="rId489" Type="http://schemas.openxmlformats.org/officeDocument/2006/relationships/image" Target="../media/image1661.png"/><Relationship Id="rId46" Type="http://schemas.openxmlformats.org/officeDocument/2006/relationships/customXml" Target="../ink/ink1440.xml"/><Relationship Id="rId293" Type="http://schemas.openxmlformats.org/officeDocument/2006/relationships/image" Target="../media/image1563.png"/><Relationship Id="rId307" Type="http://schemas.openxmlformats.org/officeDocument/2006/relationships/image" Target="../media/image1570.png"/><Relationship Id="rId349" Type="http://schemas.openxmlformats.org/officeDocument/2006/relationships/image" Target="../media/image1591.png"/><Relationship Id="rId514" Type="http://schemas.openxmlformats.org/officeDocument/2006/relationships/customXml" Target="../ink/ink1674.xml"/><Relationship Id="rId556" Type="http://schemas.openxmlformats.org/officeDocument/2006/relationships/customXml" Target="../ink/ink1695.xml"/><Relationship Id="rId88" Type="http://schemas.openxmlformats.org/officeDocument/2006/relationships/customXml" Target="../ink/ink1461.xml"/><Relationship Id="rId111" Type="http://schemas.openxmlformats.org/officeDocument/2006/relationships/image" Target="../media/image1472.png"/><Relationship Id="rId153" Type="http://schemas.openxmlformats.org/officeDocument/2006/relationships/image" Target="../media/image1493.png"/><Relationship Id="rId195" Type="http://schemas.openxmlformats.org/officeDocument/2006/relationships/image" Target="../media/image1514.png"/><Relationship Id="rId209" Type="http://schemas.openxmlformats.org/officeDocument/2006/relationships/image" Target="../media/image1521.png"/><Relationship Id="rId360" Type="http://schemas.openxmlformats.org/officeDocument/2006/relationships/customXml" Target="../ink/ink1597.xml"/><Relationship Id="rId416" Type="http://schemas.openxmlformats.org/officeDocument/2006/relationships/customXml" Target="../ink/ink1625.xml"/><Relationship Id="rId220" Type="http://schemas.openxmlformats.org/officeDocument/2006/relationships/customXml" Target="../ink/ink1527.xml"/><Relationship Id="rId458" Type="http://schemas.openxmlformats.org/officeDocument/2006/relationships/customXml" Target="../ink/ink1646.xml"/><Relationship Id="rId15" Type="http://schemas.openxmlformats.org/officeDocument/2006/relationships/image" Target="../media/image1424.png"/><Relationship Id="rId57" Type="http://schemas.openxmlformats.org/officeDocument/2006/relationships/image" Target="../media/image1445.png"/><Relationship Id="rId262" Type="http://schemas.openxmlformats.org/officeDocument/2006/relationships/customXml" Target="../ink/ink1548.xml"/><Relationship Id="rId318" Type="http://schemas.openxmlformats.org/officeDocument/2006/relationships/customXml" Target="../ink/ink1576.xml"/><Relationship Id="rId525" Type="http://schemas.openxmlformats.org/officeDocument/2006/relationships/image" Target="../media/image1679.png"/><Relationship Id="rId99" Type="http://schemas.openxmlformats.org/officeDocument/2006/relationships/image" Target="../media/image1466.png"/><Relationship Id="rId122" Type="http://schemas.openxmlformats.org/officeDocument/2006/relationships/customXml" Target="../ink/ink1478.xml"/><Relationship Id="rId164" Type="http://schemas.openxmlformats.org/officeDocument/2006/relationships/customXml" Target="../ink/ink1499.xml"/><Relationship Id="rId371" Type="http://schemas.openxmlformats.org/officeDocument/2006/relationships/image" Target="../media/image1602.png"/><Relationship Id="rId427" Type="http://schemas.openxmlformats.org/officeDocument/2006/relationships/image" Target="../media/image1630.png"/><Relationship Id="rId469" Type="http://schemas.openxmlformats.org/officeDocument/2006/relationships/image" Target="../media/image1651.png"/><Relationship Id="rId26" Type="http://schemas.openxmlformats.org/officeDocument/2006/relationships/customXml" Target="../ink/ink1430.xml"/><Relationship Id="rId231" Type="http://schemas.openxmlformats.org/officeDocument/2006/relationships/image" Target="../media/image1532.png"/><Relationship Id="rId273" Type="http://schemas.openxmlformats.org/officeDocument/2006/relationships/image" Target="../media/image1553.png"/><Relationship Id="rId329" Type="http://schemas.openxmlformats.org/officeDocument/2006/relationships/image" Target="../media/image1581.png"/><Relationship Id="rId480" Type="http://schemas.openxmlformats.org/officeDocument/2006/relationships/customXml" Target="../ink/ink1657.xml"/><Relationship Id="rId536" Type="http://schemas.openxmlformats.org/officeDocument/2006/relationships/customXml" Target="../ink/ink1685.xml"/><Relationship Id="rId68" Type="http://schemas.openxmlformats.org/officeDocument/2006/relationships/customXml" Target="../ink/ink1451.xml"/><Relationship Id="rId133" Type="http://schemas.openxmlformats.org/officeDocument/2006/relationships/image" Target="../media/image1483.png"/><Relationship Id="rId175" Type="http://schemas.openxmlformats.org/officeDocument/2006/relationships/image" Target="../media/image1504.png"/><Relationship Id="rId340" Type="http://schemas.openxmlformats.org/officeDocument/2006/relationships/customXml" Target="../ink/ink1587.xml"/><Relationship Id="rId200" Type="http://schemas.openxmlformats.org/officeDocument/2006/relationships/customXml" Target="../ink/ink1517.xml"/><Relationship Id="rId382" Type="http://schemas.openxmlformats.org/officeDocument/2006/relationships/customXml" Target="../ink/ink1608.xml"/><Relationship Id="rId438" Type="http://schemas.openxmlformats.org/officeDocument/2006/relationships/customXml" Target="../ink/ink1636.xml"/><Relationship Id="rId242" Type="http://schemas.openxmlformats.org/officeDocument/2006/relationships/customXml" Target="../ink/ink1538.xml"/><Relationship Id="rId284" Type="http://schemas.openxmlformats.org/officeDocument/2006/relationships/customXml" Target="../ink/ink1559.xml"/><Relationship Id="rId491" Type="http://schemas.openxmlformats.org/officeDocument/2006/relationships/image" Target="../media/image1662.png"/><Relationship Id="rId505" Type="http://schemas.openxmlformats.org/officeDocument/2006/relationships/image" Target="../media/image1669.png"/><Relationship Id="rId37" Type="http://schemas.openxmlformats.org/officeDocument/2006/relationships/image" Target="../media/image1435.png"/><Relationship Id="rId79" Type="http://schemas.openxmlformats.org/officeDocument/2006/relationships/image" Target="../media/image1456.png"/><Relationship Id="rId102" Type="http://schemas.openxmlformats.org/officeDocument/2006/relationships/customXml" Target="../ink/ink1468.xml"/><Relationship Id="rId144" Type="http://schemas.openxmlformats.org/officeDocument/2006/relationships/customXml" Target="../ink/ink1489.xml"/><Relationship Id="rId547" Type="http://schemas.openxmlformats.org/officeDocument/2006/relationships/image" Target="../media/image1690.png"/><Relationship Id="rId90" Type="http://schemas.openxmlformats.org/officeDocument/2006/relationships/customXml" Target="../ink/ink1462.xml"/><Relationship Id="rId186" Type="http://schemas.openxmlformats.org/officeDocument/2006/relationships/customXml" Target="../ink/ink1510.xml"/><Relationship Id="rId351" Type="http://schemas.openxmlformats.org/officeDocument/2006/relationships/image" Target="../media/image1592.png"/><Relationship Id="rId393" Type="http://schemas.openxmlformats.org/officeDocument/2006/relationships/image" Target="../media/image1613.png"/><Relationship Id="rId407" Type="http://schemas.openxmlformats.org/officeDocument/2006/relationships/image" Target="../media/image1620.png"/><Relationship Id="rId449" Type="http://schemas.openxmlformats.org/officeDocument/2006/relationships/image" Target="../media/image1641.png"/><Relationship Id="rId211" Type="http://schemas.openxmlformats.org/officeDocument/2006/relationships/image" Target="../media/image1522.png"/><Relationship Id="rId253" Type="http://schemas.openxmlformats.org/officeDocument/2006/relationships/image" Target="../media/image1543.png"/><Relationship Id="rId295" Type="http://schemas.openxmlformats.org/officeDocument/2006/relationships/image" Target="../media/image1564.png"/><Relationship Id="rId309" Type="http://schemas.openxmlformats.org/officeDocument/2006/relationships/image" Target="../media/image1571.png"/><Relationship Id="rId460" Type="http://schemas.openxmlformats.org/officeDocument/2006/relationships/customXml" Target="../ink/ink1647.xml"/><Relationship Id="rId516" Type="http://schemas.openxmlformats.org/officeDocument/2006/relationships/customXml" Target="../ink/ink1675.xml"/><Relationship Id="rId48" Type="http://schemas.openxmlformats.org/officeDocument/2006/relationships/customXml" Target="../ink/ink1441.xml"/><Relationship Id="rId113" Type="http://schemas.openxmlformats.org/officeDocument/2006/relationships/image" Target="../media/image1473.png"/><Relationship Id="rId320" Type="http://schemas.openxmlformats.org/officeDocument/2006/relationships/customXml" Target="../ink/ink1577.xml"/><Relationship Id="rId558" Type="http://schemas.openxmlformats.org/officeDocument/2006/relationships/customXml" Target="../ink/ink1696.xml"/><Relationship Id="rId155" Type="http://schemas.openxmlformats.org/officeDocument/2006/relationships/image" Target="../media/image1494.png"/><Relationship Id="rId197" Type="http://schemas.openxmlformats.org/officeDocument/2006/relationships/image" Target="../media/image1515.png"/><Relationship Id="rId362" Type="http://schemas.openxmlformats.org/officeDocument/2006/relationships/customXml" Target="../ink/ink1598.xml"/><Relationship Id="rId418" Type="http://schemas.openxmlformats.org/officeDocument/2006/relationships/customXml" Target="../ink/ink1626.xml"/><Relationship Id="rId222" Type="http://schemas.openxmlformats.org/officeDocument/2006/relationships/customXml" Target="../ink/ink1528.xml"/><Relationship Id="rId264" Type="http://schemas.openxmlformats.org/officeDocument/2006/relationships/customXml" Target="../ink/ink1549.xml"/><Relationship Id="rId471" Type="http://schemas.openxmlformats.org/officeDocument/2006/relationships/image" Target="../media/image1652.png"/><Relationship Id="rId17" Type="http://schemas.openxmlformats.org/officeDocument/2006/relationships/image" Target="../media/image1425.png"/><Relationship Id="rId59" Type="http://schemas.openxmlformats.org/officeDocument/2006/relationships/image" Target="../media/image1446.png"/><Relationship Id="rId124" Type="http://schemas.openxmlformats.org/officeDocument/2006/relationships/customXml" Target="../ink/ink1479.xml"/><Relationship Id="rId527" Type="http://schemas.openxmlformats.org/officeDocument/2006/relationships/image" Target="../media/image1680.png"/><Relationship Id="rId70" Type="http://schemas.openxmlformats.org/officeDocument/2006/relationships/customXml" Target="../ink/ink1452.xml"/><Relationship Id="rId166" Type="http://schemas.openxmlformats.org/officeDocument/2006/relationships/customXml" Target="../ink/ink1500.xml"/><Relationship Id="rId331" Type="http://schemas.openxmlformats.org/officeDocument/2006/relationships/image" Target="../media/image1582.png"/><Relationship Id="rId373" Type="http://schemas.openxmlformats.org/officeDocument/2006/relationships/image" Target="../media/image1603.png"/><Relationship Id="rId429" Type="http://schemas.openxmlformats.org/officeDocument/2006/relationships/image" Target="../media/image1631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533.png"/><Relationship Id="rId440" Type="http://schemas.openxmlformats.org/officeDocument/2006/relationships/customXml" Target="../ink/ink1637.xml"/><Relationship Id="rId28" Type="http://schemas.openxmlformats.org/officeDocument/2006/relationships/customXml" Target="../ink/ink1431.xml"/><Relationship Id="rId275" Type="http://schemas.openxmlformats.org/officeDocument/2006/relationships/image" Target="../media/image1554.png"/><Relationship Id="rId300" Type="http://schemas.openxmlformats.org/officeDocument/2006/relationships/customXml" Target="../ink/ink1567.xml"/><Relationship Id="rId482" Type="http://schemas.openxmlformats.org/officeDocument/2006/relationships/customXml" Target="../ink/ink1658.xml"/><Relationship Id="rId538" Type="http://schemas.openxmlformats.org/officeDocument/2006/relationships/customXml" Target="../ink/ink1686.xml"/><Relationship Id="rId81" Type="http://schemas.openxmlformats.org/officeDocument/2006/relationships/image" Target="../media/image1457.png"/><Relationship Id="rId135" Type="http://schemas.openxmlformats.org/officeDocument/2006/relationships/image" Target="../media/image1484.png"/><Relationship Id="rId177" Type="http://schemas.openxmlformats.org/officeDocument/2006/relationships/image" Target="../media/image1505.png"/><Relationship Id="rId342" Type="http://schemas.openxmlformats.org/officeDocument/2006/relationships/customXml" Target="../ink/ink1588.xml"/><Relationship Id="rId384" Type="http://schemas.openxmlformats.org/officeDocument/2006/relationships/customXml" Target="../ink/ink1609.xml"/><Relationship Id="rId202" Type="http://schemas.openxmlformats.org/officeDocument/2006/relationships/customXml" Target="../ink/ink1518.xml"/><Relationship Id="rId244" Type="http://schemas.openxmlformats.org/officeDocument/2006/relationships/customXml" Target="../ink/ink1539.xml"/><Relationship Id="rId39" Type="http://schemas.openxmlformats.org/officeDocument/2006/relationships/image" Target="../media/image1436.png"/><Relationship Id="rId286" Type="http://schemas.openxmlformats.org/officeDocument/2006/relationships/customXml" Target="../ink/ink1560.xml"/><Relationship Id="rId451" Type="http://schemas.openxmlformats.org/officeDocument/2006/relationships/image" Target="../media/image1642.png"/><Relationship Id="rId493" Type="http://schemas.openxmlformats.org/officeDocument/2006/relationships/image" Target="../media/image1663.png"/><Relationship Id="rId507" Type="http://schemas.openxmlformats.org/officeDocument/2006/relationships/image" Target="../media/image1670.png"/><Relationship Id="rId549" Type="http://schemas.openxmlformats.org/officeDocument/2006/relationships/image" Target="../media/image1691.png"/><Relationship Id="rId50" Type="http://schemas.openxmlformats.org/officeDocument/2006/relationships/customXml" Target="../ink/ink1442.xml"/><Relationship Id="rId104" Type="http://schemas.openxmlformats.org/officeDocument/2006/relationships/customXml" Target="../ink/ink1469.xml"/><Relationship Id="rId146" Type="http://schemas.openxmlformats.org/officeDocument/2006/relationships/customXml" Target="../ink/ink1490.xml"/><Relationship Id="rId188" Type="http://schemas.openxmlformats.org/officeDocument/2006/relationships/customXml" Target="../ink/ink1511.xml"/><Relationship Id="rId311" Type="http://schemas.openxmlformats.org/officeDocument/2006/relationships/image" Target="../media/image1572.png"/><Relationship Id="rId353" Type="http://schemas.openxmlformats.org/officeDocument/2006/relationships/image" Target="../media/image1593.png"/><Relationship Id="rId395" Type="http://schemas.openxmlformats.org/officeDocument/2006/relationships/image" Target="../media/image1614.png"/><Relationship Id="rId409" Type="http://schemas.openxmlformats.org/officeDocument/2006/relationships/image" Target="../media/image1621.png"/><Relationship Id="rId560" Type="http://schemas.openxmlformats.org/officeDocument/2006/relationships/customXml" Target="../ink/ink1697.xml"/><Relationship Id="rId92" Type="http://schemas.openxmlformats.org/officeDocument/2006/relationships/customXml" Target="../ink/ink1463.xml"/><Relationship Id="rId213" Type="http://schemas.openxmlformats.org/officeDocument/2006/relationships/image" Target="../media/image1523.png"/><Relationship Id="rId420" Type="http://schemas.openxmlformats.org/officeDocument/2006/relationships/customXml" Target="../ink/ink1627.xml"/><Relationship Id="rId255" Type="http://schemas.openxmlformats.org/officeDocument/2006/relationships/image" Target="../media/image1544.png"/><Relationship Id="rId297" Type="http://schemas.openxmlformats.org/officeDocument/2006/relationships/image" Target="../media/image1565.png"/><Relationship Id="rId462" Type="http://schemas.openxmlformats.org/officeDocument/2006/relationships/customXml" Target="../ink/ink1648.xml"/><Relationship Id="rId518" Type="http://schemas.openxmlformats.org/officeDocument/2006/relationships/customXml" Target="../ink/ink1676.xml"/><Relationship Id="rId115" Type="http://schemas.openxmlformats.org/officeDocument/2006/relationships/image" Target="../media/image1474.png"/><Relationship Id="rId157" Type="http://schemas.openxmlformats.org/officeDocument/2006/relationships/image" Target="../media/image1495.png"/><Relationship Id="rId322" Type="http://schemas.openxmlformats.org/officeDocument/2006/relationships/customXml" Target="../ink/ink1578.xml"/><Relationship Id="rId364" Type="http://schemas.openxmlformats.org/officeDocument/2006/relationships/customXml" Target="../ink/ink1599.xml"/><Relationship Id="rId61" Type="http://schemas.openxmlformats.org/officeDocument/2006/relationships/image" Target="../media/image1447.png"/><Relationship Id="rId199" Type="http://schemas.openxmlformats.org/officeDocument/2006/relationships/image" Target="../media/image1516.png"/><Relationship Id="rId19" Type="http://schemas.openxmlformats.org/officeDocument/2006/relationships/image" Target="../media/image1426.png"/><Relationship Id="rId224" Type="http://schemas.openxmlformats.org/officeDocument/2006/relationships/customXml" Target="../ink/ink1529.xml"/><Relationship Id="rId266" Type="http://schemas.openxmlformats.org/officeDocument/2006/relationships/customXml" Target="../ink/ink1550.xml"/><Relationship Id="rId431" Type="http://schemas.openxmlformats.org/officeDocument/2006/relationships/image" Target="../media/image1632.png"/><Relationship Id="rId473" Type="http://schemas.openxmlformats.org/officeDocument/2006/relationships/image" Target="../media/image1653.png"/><Relationship Id="rId529" Type="http://schemas.openxmlformats.org/officeDocument/2006/relationships/image" Target="../media/image1681.png"/><Relationship Id="rId30" Type="http://schemas.openxmlformats.org/officeDocument/2006/relationships/customXml" Target="../ink/ink1432.xml"/><Relationship Id="rId126" Type="http://schemas.openxmlformats.org/officeDocument/2006/relationships/customXml" Target="../ink/ink1480.xml"/><Relationship Id="rId168" Type="http://schemas.openxmlformats.org/officeDocument/2006/relationships/customXml" Target="../ink/ink1501.xml"/><Relationship Id="rId333" Type="http://schemas.openxmlformats.org/officeDocument/2006/relationships/image" Target="../media/image1583.png"/><Relationship Id="rId540" Type="http://schemas.openxmlformats.org/officeDocument/2006/relationships/customXml" Target="../ink/ink1687.xml"/><Relationship Id="rId72" Type="http://schemas.openxmlformats.org/officeDocument/2006/relationships/customXml" Target="../ink/ink1453.xml"/><Relationship Id="rId375" Type="http://schemas.openxmlformats.org/officeDocument/2006/relationships/image" Target="../media/image1604.png"/><Relationship Id="rId3" Type="http://schemas.openxmlformats.org/officeDocument/2006/relationships/image" Target="../media/image1418.png"/><Relationship Id="rId235" Type="http://schemas.openxmlformats.org/officeDocument/2006/relationships/image" Target="../media/image1534.png"/><Relationship Id="rId277" Type="http://schemas.openxmlformats.org/officeDocument/2006/relationships/image" Target="../media/image1555.png"/><Relationship Id="rId400" Type="http://schemas.openxmlformats.org/officeDocument/2006/relationships/customXml" Target="../ink/ink1617.xml"/><Relationship Id="rId442" Type="http://schemas.openxmlformats.org/officeDocument/2006/relationships/customXml" Target="../ink/ink1638.xml"/><Relationship Id="rId484" Type="http://schemas.openxmlformats.org/officeDocument/2006/relationships/customXml" Target="../ink/ink1659.xml"/><Relationship Id="rId137" Type="http://schemas.openxmlformats.org/officeDocument/2006/relationships/image" Target="../media/image1485.png"/><Relationship Id="rId302" Type="http://schemas.openxmlformats.org/officeDocument/2006/relationships/customXml" Target="../ink/ink1568.xml"/><Relationship Id="rId344" Type="http://schemas.openxmlformats.org/officeDocument/2006/relationships/customXml" Target="../ink/ink1589.xml"/><Relationship Id="rId41" Type="http://schemas.openxmlformats.org/officeDocument/2006/relationships/image" Target="../media/image1437.png"/><Relationship Id="rId83" Type="http://schemas.openxmlformats.org/officeDocument/2006/relationships/image" Target="../media/image1458.png"/><Relationship Id="rId179" Type="http://schemas.openxmlformats.org/officeDocument/2006/relationships/image" Target="../media/image1506.png"/><Relationship Id="rId386" Type="http://schemas.openxmlformats.org/officeDocument/2006/relationships/customXml" Target="../ink/ink1610.xml"/><Relationship Id="rId551" Type="http://schemas.openxmlformats.org/officeDocument/2006/relationships/image" Target="../media/image1692.png"/><Relationship Id="rId190" Type="http://schemas.openxmlformats.org/officeDocument/2006/relationships/customXml" Target="../ink/ink1512.xml"/><Relationship Id="rId204" Type="http://schemas.openxmlformats.org/officeDocument/2006/relationships/customXml" Target="../ink/ink1519.xml"/><Relationship Id="rId246" Type="http://schemas.openxmlformats.org/officeDocument/2006/relationships/customXml" Target="../ink/ink1540.xml"/><Relationship Id="rId288" Type="http://schemas.openxmlformats.org/officeDocument/2006/relationships/customXml" Target="../ink/ink1561.xml"/><Relationship Id="rId411" Type="http://schemas.openxmlformats.org/officeDocument/2006/relationships/image" Target="../media/image1622.png"/><Relationship Id="rId453" Type="http://schemas.openxmlformats.org/officeDocument/2006/relationships/image" Target="../media/image1643.png"/><Relationship Id="rId509" Type="http://schemas.openxmlformats.org/officeDocument/2006/relationships/image" Target="../media/image1671.png"/><Relationship Id="rId106" Type="http://schemas.openxmlformats.org/officeDocument/2006/relationships/customXml" Target="../ink/ink1470.xml"/><Relationship Id="rId313" Type="http://schemas.openxmlformats.org/officeDocument/2006/relationships/image" Target="../media/image1573.png"/><Relationship Id="rId495" Type="http://schemas.openxmlformats.org/officeDocument/2006/relationships/image" Target="../media/image1664.png"/><Relationship Id="rId10" Type="http://schemas.openxmlformats.org/officeDocument/2006/relationships/customXml" Target="../ink/ink1422.xml"/><Relationship Id="rId52" Type="http://schemas.openxmlformats.org/officeDocument/2006/relationships/customXml" Target="../ink/ink1443.xml"/><Relationship Id="rId94" Type="http://schemas.openxmlformats.org/officeDocument/2006/relationships/customXml" Target="../ink/ink1464.xml"/><Relationship Id="rId148" Type="http://schemas.openxmlformats.org/officeDocument/2006/relationships/customXml" Target="../ink/ink1491.xml"/><Relationship Id="rId355" Type="http://schemas.openxmlformats.org/officeDocument/2006/relationships/image" Target="../media/image1594.png"/><Relationship Id="rId397" Type="http://schemas.openxmlformats.org/officeDocument/2006/relationships/image" Target="../media/image1615.png"/><Relationship Id="rId520" Type="http://schemas.openxmlformats.org/officeDocument/2006/relationships/customXml" Target="../ink/ink1677.xml"/><Relationship Id="rId215" Type="http://schemas.openxmlformats.org/officeDocument/2006/relationships/image" Target="../media/image1524.png"/><Relationship Id="rId257" Type="http://schemas.openxmlformats.org/officeDocument/2006/relationships/image" Target="../media/image1545.png"/><Relationship Id="rId422" Type="http://schemas.openxmlformats.org/officeDocument/2006/relationships/customXml" Target="../ink/ink1628.xml"/><Relationship Id="rId464" Type="http://schemas.openxmlformats.org/officeDocument/2006/relationships/customXml" Target="../ink/ink1649.xml"/><Relationship Id="rId299" Type="http://schemas.openxmlformats.org/officeDocument/2006/relationships/image" Target="../media/image1566.png"/><Relationship Id="rId63" Type="http://schemas.openxmlformats.org/officeDocument/2006/relationships/image" Target="../media/image1448.png"/><Relationship Id="rId159" Type="http://schemas.openxmlformats.org/officeDocument/2006/relationships/image" Target="../media/image1496.png"/><Relationship Id="rId366" Type="http://schemas.openxmlformats.org/officeDocument/2006/relationships/customXml" Target="../ink/ink1600.xml"/><Relationship Id="rId226" Type="http://schemas.openxmlformats.org/officeDocument/2006/relationships/customXml" Target="../ink/ink1530.xml"/><Relationship Id="rId433" Type="http://schemas.openxmlformats.org/officeDocument/2006/relationships/image" Target="../media/image1633.png"/><Relationship Id="rId74" Type="http://schemas.openxmlformats.org/officeDocument/2006/relationships/customXml" Target="../ink/ink1454.xml"/><Relationship Id="rId377" Type="http://schemas.openxmlformats.org/officeDocument/2006/relationships/image" Target="../media/image1605.png"/><Relationship Id="rId500" Type="http://schemas.openxmlformats.org/officeDocument/2006/relationships/customXml" Target="../ink/ink1667.xml"/><Relationship Id="rId5" Type="http://schemas.openxmlformats.org/officeDocument/2006/relationships/image" Target="../media/image1419.png"/><Relationship Id="rId237" Type="http://schemas.openxmlformats.org/officeDocument/2006/relationships/image" Target="../media/image1535.png"/><Relationship Id="rId444" Type="http://schemas.openxmlformats.org/officeDocument/2006/relationships/customXml" Target="../ink/ink1639.xml"/><Relationship Id="rId290" Type="http://schemas.openxmlformats.org/officeDocument/2006/relationships/customXml" Target="../ink/ink1562.xml"/><Relationship Id="rId304" Type="http://schemas.openxmlformats.org/officeDocument/2006/relationships/customXml" Target="../ink/ink1569.xml"/><Relationship Id="rId388" Type="http://schemas.openxmlformats.org/officeDocument/2006/relationships/customXml" Target="../ink/ink1611.xml"/><Relationship Id="rId511" Type="http://schemas.openxmlformats.org/officeDocument/2006/relationships/image" Target="../media/image1672.png"/><Relationship Id="rId85" Type="http://schemas.openxmlformats.org/officeDocument/2006/relationships/image" Target="../media/image1459.png"/><Relationship Id="rId150" Type="http://schemas.openxmlformats.org/officeDocument/2006/relationships/customXml" Target="../ink/ink1492.xml"/><Relationship Id="rId248" Type="http://schemas.openxmlformats.org/officeDocument/2006/relationships/customXml" Target="../ink/ink1541.xml"/><Relationship Id="rId455" Type="http://schemas.openxmlformats.org/officeDocument/2006/relationships/image" Target="../media/image1644.png"/><Relationship Id="rId12" Type="http://schemas.openxmlformats.org/officeDocument/2006/relationships/customXml" Target="../ink/ink1423.xml"/><Relationship Id="rId108" Type="http://schemas.openxmlformats.org/officeDocument/2006/relationships/customXml" Target="../ink/ink1471.xml"/><Relationship Id="rId315" Type="http://schemas.openxmlformats.org/officeDocument/2006/relationships/image" Target="../media/image1574.png"/><Relationship Id="rId522" Type="http://schemas.openxmlformats.org/officeDocument/2006/relationships/customXml" Target="../ink/ink1678.xml"/><Relationship Id="rId96" Type="http://schemas.openxmlformats.org/officeDocument/2006/relationships/customXml" Target="../ink/ink1465.xml"/><Relationship Id="rId161" Type="http://schemas.openxmlformats.org/officeDocument/2006/relationships/image" Target="../media/image1497.png"/><Relationship Id="rId399" Type="http://schemas.openxmlformats.org/officeDocument/2006/relationships/image" Target="../media/image1616.png"/><Relationship Id="rId259" Type="http://schemas.openxmlformats.org/officeDocument/2006/relationships/image" Target="../media/image1546.png"/><Relationship Id="rId466" Type="http://schemas.openxmlformats.org/officeDocument/2006/relationships/customXml" Target="../ink/ink1650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55.png"/><Relationship Id="rId299" Type="http://schemas.openxmlformats.org/officeDocument/2006/relationships/image" Target="../media/image1846.png"/><Relationship Id="rId21" Type="http://schemas.openxmlformats.org/officeDocument/2006/relationships/image" Target="../media/image1707.png"/><Relationship Id="rId63" Type="http://schemas.openxmlformats.org/officeDocument/2006/relationships/image" Target="../media/image1728.png"/><Relationship Id="rId159" Type="http://schemas.openxmlformats.org/officeDocument/2006/relationships/image" Target="../media/image1776.png"/><Relationship Id="rId324" Type="http://schemas.openxmlformats.org/officeDocument/2006/relationships/customXml" Target="../ink/ink1859.xml"/><Relationship Id="rId170" Type="http://schemas.openxmlformats.org/officeDocument/2006/relationships/customXml" Target="../ink/ink1782.xml"/><Relationship Id="rId226" Type="http://schemas.openxmlformats.org/officeDocument/2006/relationships/customXml" Target="../ink/ink1810.xml"/><Relationship Id="rId268" Type="http://schemas.openxmlformats.org/officeDocument/2006/relationships/customXml" Target="../ink/ink1831.xml"/><Relationship Id="rId32" Type="http://schemas.openxmlformats.org/officeDocument/2006/relationships/customXml" Target="../ink/ink1713.xml"/><Relationship Id="rId74" Type="http://schemas.openxmlformats.org/officeDocument/2006/relationships/customXml" Target="../ink/ink1734.xml"/><Relationship Id="rId128" Type="http://schemas.openxmlformats.org/officeDocument/2006/relationships/customXml" Target="../ink/ink1761.xml"/><Relationship Id="rId335" Type="http://schemas.openxmlformats.org/officeDocument/2006/relationships/image" Target="../media/image1864.png"/><Relationship Id="rId5" Type="http://schemas.openxmlformats.org/officeDocument/2006/relationships/image" Target="../media/image1699.png"/><Relationship Id="rId181" Type="http://schemas.openxmlformats.org/officeDocument/2006/relationships/image" Target="../media/image1787.png"/><Relationship Id="rId237" Type="http://schemas.openxmlformats.org/officeDocument/2006/relationships/image" Target="../media/image1815.png"/><Relationship Id="rId279" Type="http://schemas.openxmlformats.org/officeDocument/2006/relationships/image" Target="../media/image1836.png"/><Relationship Id="rId43" Type="http://schemas.openxmlformats.org/officeDocument/2006/relationships/image" Target="../media/image1718.png"/><Relationship Id="rId139" Type="http://schemas.openxmlformats.org/officeDocument/2006/relationships/image" Target="../media/image1766.png"/><Relationship Id="rId290" Type="http://schemas.openxmlformats.org/officeDocument/2006/relationships/customXml" Target="../ink/ink1842.xml"/><Relationship Id="rId304" Type="http://schemas.openxmlformats.org/officeDocument/2006/relationships/customXml" Target="../ink/ink1849.xml"/><Relationship Id="rId85" Type="http://schemas.openxmlformats.org/officeDocument/2006/relationships/image" Target="../media/image1739.png"/><Relationship Id="rId150" Type="http://schemas.openxmlformats.org/officeDocument/2006/relationships/customXml" Target="../ink/ink1772.xml"/><Relationship Id="rId192" Type="http://schemas.openxmlformats.org/officeDocument/2006/relationships/customXml" Target="../ink/ink1793.xml"/><Relationship Id="rId206" Type="http://schemas.openxmlformats.org/officeDocument/2006/relationships/customXml" Target="../ink/ink1800.xml"/><Relationship Id="rId248" Type="http://schemas.openxmlformats.org/officeDocument/2006/relationships/customXml" Target="../ink/ink1821.xml"/><Relationship Id="rId12" Type="http://schemas.openxmlformats.org/officeDocument/2006/relationships/customXml" Target="../ink/ink1703.xml"/><Relationship Id="rId108" Type="http://schemas.openxmlformats.org/officeDocument/2006/relationships/customXml" Target="../ink/ink1751.xml"/><Relationship Id="rId315" Type="http://schemas.openxmlformats.org/officeDocument/2006/relationships/image" Target="../media/image1854.png"/><Relationship Id="rId54" Type="http://schemas.openxmlformats.org/officeDocument/2006/relationships/customXml" Target="../ink/ink1724.xml"/><Relationship Id="rId96" Type="http://schemas.openxmlformats.org/officeDocument/2006/relationships/customXml" Target="../ink/ink1745.xml"/><Relationship Id="rId161" Type="http://schemas.openxmlformats.org/officeDocument/2006/relationships/image" Target="../media/image1777.png"/><Relationship Id="rId217" Type="http://schemas.openxmlformats.org/officeDocument/2006/relationships/image" Target="../media/image1805.png"/><Relationship Id="rId259" Type="http://schemas.openxmlformats.org/officeDocument/2006/relationships/image" Target="../media/image1826.png"/><Relationship Id="rId23" Type="http://schemas.openxmlformats.org/officeDocument/2006/relationships/image" Target="../media/image1708.png"/><Relationship Id="rId119" Type="http://schemas.openxmlformats.org/officeDocument/2006/relationships/image" Target="../media/image1756.png"/><Relationship Id="rId270" Type="http://schemas.openxmlformats.org/officeDocument/2006/relationships/customXml" Target="../ink/ink1832.xml"/><Relationship Id="rId326" Type="http://schemas.openxmlformats.org/officeDocument/2006/relationships/customXml" Target="../ink/ink1860.xml"/><Relationship Id="rId65" Type="http://schemas.openxmlformats.org/officeDocument/2006/relationships/image" Target="../media/image1729.png"/><Relationship Id="rId130" Type="http://schemas.openxmlformats.org/officeDocument/2006/relationships/customXml" Target="../ink/ink1762.xml"/><Relationship Id="rId172" Type="http://schemas.openxmlformats.org/officeDocument/2006/relationships/customXml" Target="../ink/ink1783.xml"/><Relationship Id="rId228" Type="http://schemas.openxmlformats.org/officeDocument/2006/relationships/customXml" Target="../ink/ink1811.xml"/><Relationship Id="rId281" Type="http://schemas.openxmlformats.org/officeDocument/2006/relationships/image" Target="../media/image1837.png"/><Relationship Id="rId337" Type="http://schemas.openxmlformats.org/officeDocument/2006/relationships/image" Target="../media/image1865.png"/><Relationship Id="rId34" Type="http://schemas.openxmlformats.org/officeDocument/2006/relationships/customXml" Target="../ink/ink1714.xml"/><Relationship Id="rId76" Type="http://schemas.openxmlformats.org/officeDocument/2006/relationships/customXml" Target="../ink/ink1735.xml"/><Relationship Id="rId141" Type="http://schemas.openxmlformats.org/officeDocument/2006/relationships/image" Target="../media/image1767.png"/><Relationship Id="rId7" Type="http://schemas.openxmlformats.org/officeDocument/2006/relationships/image" Target="../media/image1700.png"/><Relationship Id="rId183" Type="http://schemas.openxmlformats.org/officeDocument/2006/relationships/image" Target="../media/image1788.png"/><Relationship Id="rId239" Type="http://schemas.openxmlformats.org/officeDocument/2006/relationships/image" Target="../media/image1816.png"/><Relationship Id="rId250" Type="http://schemas.openxmlformats.org/officeDocument/2006/relationships/customXml" Target="../ink/ink1822.xml"/><Relationship Id="rId292" Type="http://schemas.openxmlformats.org/officeDocument/2006/relationships/customXml" Target="../ink/ink1843.xml"/><Relationship Id="rId306" Type="http://schemas.openxmlformats.org/officeDocument/2006/relationships/customXml" Target="../ink/ink1850.xml"/><Relationship Id="rId45" Type="http://schemas.openxmlformats.org/officeDocument/2006/relationships/image" Target="../media/image1719.png"/><Relationship Id="rId87" Type="http://schemas.openxmlformats.org/officeDocument/2006/relationships/image" Target="../media/image1740.png"/><Relationship Id="rId110" Type="http://schemas.openxmlformats.org/officeDocument/2006/relationships/customXml" Target="../ink/ink1752.xml"/><Relationship Id="rId152" Type="http://schemas.openxmlformats.org/officeDocument/2006/relationships/customXml" Target="../ink/ink1773.xml"/><Relationship Id="rId194" Type="http://schemas.openxmlformats.org/officeDocument/2006/relationships/customXml" Target="../ink/ink1794.xml"/><Relationship Id="rId208" Type="http://schemas.openxmlformats.org/officeDocument/2006/relationships/customXml" Target="../ink/ink1801.xml"/><Relationship Id="rId240" Type="http://schemas.openxmlformats.org/officeDocument/2006/relationships/customXml" Target="../ink/ink1817.xml"/><Relationship Id="rId261" Type="http://schemas.openxmlformats.org/officeDocument/2006/relationships/image" Target="../media/image1827.png"/><Relationship Id="rId14" Type="http://schemas.openxmlformats.org/officeDocument/2006/relationships/customXml" Target="../ink/ink1704.xml"/><Relationship Id="rId35" Type="http://schemas.openxmlformats.org/officeDocument/2006/relationships/image" Target="../media/image1714.png"/><Relationship Id="rId56" Type="http://schemas.openxmlformats.org/officeDocument/2006/relationships/customXml" Target="../ink/ink1725.xml"/><Relationship Id="rId77" Type="http://schemas.openxmlformats.org/officeDocument/2006/relationships/image" Target="../media/image1735.png"/><Relationship Id="rId100" Type="http://schemas.openxmlformats.org/officeDocument/2006/relationships/customXml" Target="../ink/ink1747.xml"/><Relationship Id="rId282" Type="http://schemas.openxmlformats.org/officeDocument/2006/relationships/customXml" Target="../ink/ink1838.xml"/><Relationship Id="rId317" Type="http://schemas.openxmlformats.org/officeDocument/2006/relationships/image" Target="../media/image1855.png"/><Relationship Id="rId338" Type="http://schemas.openxmlformats.org/officeDocument/2006/relationships/customXml" Target="../ink/ink1866.xml"/><Relationship Id="rId8" Type="http://schemas.openxmlformats.org/officeDocument/2006/relationships/customXml" Target="../ink/ink1701.xml"/><Relationship Id="rId98" Type="http://schemas.openxmlformats.org/officeDocument/2006/relationships/customXml" Target="../ink/ink1746.xml"/><Relationship Id="rId121" Type="http://schemas.openxmlformats.org/officeDocument/2006/relationships/image" Target="../media/image1757.png"/><Relationship Id="rId142" Type="http://schemas.openxmlformats.org/officeDocument/2006/relationships/customXml" Target="../ink/ink1768.xml"/><Relationship Id="rId163" Type="http://schemas.openxmlformats.org/officeDocument/2006/relationships/image" Target="../media/image1778.png"/><Relationship Id="rId184" Type="http://schemas.openxmlformats.org/officeDocument/2006/relationships/customXml" Target="../ink/ink1789.xml"/><Relationship Id="rId219" Type="http://schemas.openxmlformats.org/officeDocument/2006/relationships/image" Target="../media/image1806.png"/><Relationship Id="rId230" Type="http://schemas.openxmlformats.org/officeDocument/2006/relationships/customXml" Target="../ink/ink1812.xml"/><Relationship Id="rId251" Type="http://schemas.openxmlformats.org/officeDocument/2006/relationships/image" Target="../media/image1822.png"/><Relationship Id="rId25" Type="http://schemas.openxmlformats.org/officeDocument/2006/relationships/image" Target="../media/image1709.png"/><Relationship Id="rId46" Type="http://schemas.openxmlformats.org/officeDocument/2006/relationships/customXml" Target="../ink/ink1720.xml"/><Relationship Id="rId67" Type="http://schemas.openxmlformats.org/officeDocument/2006/relationships/image" Target="../media/image1730.png"/><Relationship Id="rId272" Type="http://schemas.openxmlformats.org/officeDocument/2006/relationships/customXml" Target="../ink/ink1833.xml"/><Relationship Id="rId293" Type="http://schemas.openxmlformats.org/officeDocument/2006/relationships/image" Target="../media/image1843.png"/><Relationship Id="rId307" Type="http://schemas.openxmlformats.org/officeDocument/2006/relationships/image" Target="../media/image1850.png"/><Relationship Id="rId328" Type="http://schemas.openxmlformats.org/officeDocument/2006/relationships/customXml" Target="../ink/ink1861.xml"/><Relationship Id="rId88" Type="http://schemas.openxmlformats.org/officeDocument/2006/relationships/customXml" Target="../ink/ink1741.xml"/><Relationship Id="rId111" Type="http://schemas.openxmlformats.org/officeDocument/2006/relationships/image" Target="../media/image1752.png"/><Relationship Id="rId132" Type="http://schemas.openxmlformats.org/officeDocument/2006/relationships/customXml" Target="../ink/ink1763.xml"/><Relationship Id="rId153" Type="http://schemas.openxmlformats.org/officeDocument/2006/relationships/image" Target="../media/image1773.png"/><Relationship Id="rId174" Type="http://schemas.openxmlformats.org/officeDocument/2006/relationships/customXml" Target="../ink/ink1784.xml"/><Relationship Id="rId195" Type="http://schemas.openxmlformats.org/officeDocument/2006/relationships/image" Target="../media/image1794.png"/><Relationship Id="rId209" Type="http://schemas.openxmlformats.org/officeDocument/2006/relationships/image" Target="../media/image1801.png"/><Relationship Id="rId220" Type="http://schemas.openxmlformats.org/officeDocument/2006/relationships/customXml" Target="../ink/ink1807.xml"/><Relationship Id="rId241" Type="http://schemas.openxmlformats.org/officeDocument/2006/relationships/image" Target="../media/image1817.png"/><Relationship Id="rId15" Type="http://schemas.openxmlformats.org/officeDocument/2006/relationships/image" Target="../media/image1704.png"/><Relationship Id="rId36" Type="http://schemas.openxmlformats.org/officeDocument/2006/relationships/customXml" Target="../ink/ink1715.xml"/><Relationship Id="rId57" Type="http://schemas.openxmlformats.org/officeDocument/2006/relationships/image" Target="../media/image1725.png"/><Relationship Id="rId262" Type="http://schemas.openxmlformats.org/officeDocument/2006/relationships/customXml" Target="../ink/ink1828.xml"/><Relationship Id="rId283" Type="http://schemas.openxmlformats.org/officeDocument/2006/relationships/image" Target="../media/image1838.png"/><Relationship Id="rId318" Type="http://schemas.openxmlformats.org/officeDocument/2006/relationships/customXml" Target="../ink/ink1856.xml"/><Relationship Id="rId339" Type="http://schemas.openxmlformats.org/officeDocument/2006/relationships/image" Target="../media/image1866.png"/><Relationship Id="rId78" Type="http://schemas.openxmlformats.org/officeDocument/2006/relationships/customXml" Target="../ink/ink1736.xml"/><Relationship Id="rId99" Type="http://schemas.openxmlformats.org/officeDocument/2006/relationships/image" Target="../media/image1746.png"/><Relationship Id="rId101" Type="http://schemas.openxmlformats.org/officeDocument/2006/relationships/image" Target="../media/image1747.png"/><Relationship Id="rId122" Type="http://schemas.openxmlformats.org/officeDocument/2006/relationships/customXml" Target="../ink/ink1758.xml"/><Relationship Id="rId143" Type="http://schemas.openxmlformats.org/officeDocument/2006/relationships/image" Target="../media/image1768.png"/><Relationship Id="rId164" Type="http://schemas.openxmlformats.org/officeDocument/2006/relationships/customXml" Target="../ink/ink1779.xml"/><Relationship Id="rId185" Type="http://schemas.openxmlformats.org/officeDocument/2006/relationships/image" Target="../media/image1789.png"/><Relationship Id="rId9" Type="http://schemas.openxmlformats.org/officeDocument/2006/relationships/image" Target="../media/image1701.png"/><Relationship Id="rId210" Type="http://schemas.openxmlformats.org/officeDocument/2006/relationships/customXml" Target="../ink/ink1802.xml"/><Relationship Id="rId26" Type="http://schemas.openxmlformats.org/officeDocument/2006/relationships/customXml" Target="../ink/ink1710.xml"/><Relationship Id="rId231" Type="http://schemas.openxmlformats.org/officeDocument/2006/relationships/image" Target="../media/image1812.png"/><Relationship Id="rId252" Type="http://schemas.openxmlformats.org/officeDocument/2006/relationships/customXml" Target="../ink/ink1823.xml"/><Relationship Id="rId273" Type="http://schemas.openxmlformats.org/officeDocument/2006/relationships/image" Target="../media/image1833.png"/><Relationship Id="rId294" Type="http://schemas.openxmlformats.org/officeDocument/2006/relationships/customXml" Target="../ink/ink1844.xml"/><Relationship Id="rId308" Type="http://schemas.openxmlformats.org/officeDocument/2006/relationships/customXml" Target="../ink/ink1851.xml"/><Relationship Id="rId329" Type="http://schemas.openxmlformats.org/officeDocument/2006/relationships/image" Target="../media/image1861.png"/><Relationship Id="rId47" Type="http://schemas.openxmlformats.org/officeDocument/2006/relationships/image" Target="../media/image1720.png"/><Relationship Id="rId68" Type="http://schemas.openxmlformats.org/officeDocument/2006/relationships/customXml" Target="../ink/ink1731.xml"/><Relationship Id="rId89" Type="http://schemas.openxmlformats.org/officeDocument/2006/relationships/image" Target="../media/image1741.png"/><Relationship Id="rId112" Type="http://schemas.openxmlformats.org/officeDocument/2006/relationships/customXml" Target="../ink/ink1753.xml"/><Relationship Id="rId133" Type="http://schemas.openxmlformats.org/officeDocument/2006/relationships/image" Target="../media/image1763.png"/><Relationship Id="rId154" Type="http://schemas.openxmlformats.org/officeDocument/2006/relationships/customXml" Target="../ink/ink1774.xml"/><Relationship Id="rId175" Type="http://schemas.openxmlformats.org/officeDocument/2006/relationships/image" Target="../media/image1784.png"/><Relationship Id="rId340" Type="http://schemas.openxmlformats.org/officeDocument/2006/relationships/customXml" Target="../ink/ink1867.xml"/><Relationship Id="rId196" Type="http://schemas.openxmlformats.org/officeDocument/2006/relationships/customXml" Target="../ink/ink1795.xml"/><Relationship Id="rId200" Type="http://schemas.openxmlformats.org/officeDocument/2006/relationships/customXml" Target="../ink/ink1797.xml"/><Relationship Id="rId16" Type="http://schemas.openxmlformats.org/officeDocument/2006/relationships/customXml" Target="../ink/ink1705.xml"/><Relationship Id="rId221" Type="http://schemas.openxmlformats.org/officeDocument/2006/relationships/image" Target="../media/image1807.png"/><Relationship Id="rId242" Type="http://schemas.openxmlformats.org/officeDocument/2006/relationships/customXml" Target="../ink/ink1818.xml"/><Relationship Id="rId263" Type="http://schemas.openxmlformats.org/officeDocument/2006/relationships/image" Target="../media/image1828.png"/><Relationship Id="rId284" Type="http://schemas.openxmlformats.org/officeDocument/2006/relationships/customXml" Target="../ink/ink1839.xml"/><Relationship Id="rId319" Type="http://schemas.openxmlformats.org/officeDocument/2006/relationships/image" Target="../media/image1856.png"/><Relationship Id="rId37" Type="http://schemas.openxmlformats.org/officeDocument/2006/relationships/image" Target="../media/image1715.png"/><Relationship Id="rId58" Type="http://schemas.openxmlformats.org/officeDocument/2006/relationships/customXml" Target="../ink/ink1726.xml"/><Relationship Id="rId79" Type="http://schemas.openxmlformats.org/officeDocument/2006/relationships/image" Target="../media/image1736.png"/><Relationship Id="rId102" Type="http://schemas.openxmlformats.org/officeDocument/2006/relationships/customXml" Target="../ink/ink1748.xml"/><Relationship Id="rId123" Type="http://schemas.openxmlformats.org/officeDocument/2006/relationships/image" Target="../media/image1758.png"/><Relationship Id="rId144" Type="http://schemas.openxmlformats.org/officeDocument/2006/relationships/customXml" Target="../ink/ink1769.xml"/><Relationship Id="rId330" Type="http://schemas.openxmlformats.org/officeDocument/2006/relationships/customXml" Target="../ink/ink1862.xml"/><Relationship Id="rId90" Type="http://schemas.openxmlformats.org/officeDocument/2006/relationships/customXml" Target="../ink/ink1742.xml"/><Relationship Id="rId165" Type="http://schemas.openxmlformats.org/officeDocument/2006/relationships/image" Target="../media/image1779.png"/><Relationship Id="rId186" Type="http://schemas.openxmlformats.org/officeDocument/2006/relationships/customXml" Target="../ink/ink1790.xml"/><Relationship Id="rId211" Type="http://schemas.openxmlformats.org/officeDocument/2006/relationships/image" Target="../media/image1802.png"/><Relationship Id="rId232" Type="http://schemas.openxmlformats.org/officeDocument/2006/relationships/customXml" Target="../ink/ink1813.xml"/><Relationship Id="rId253" Type="http://schemas.openxmlformats.org/officeDocument/2006/relationships/image" Target="../media/image1823.png"/><Relationship Id="rId274" Type="http://schemas.openxmlformats.org/officeDocument/2006/relationships/customXml" Target="../ink/ink1834.xml"/><Relationship Id="rId295" Type="http://schemas.openxmlformats.org/officeDocument/2006/relationships/image" Target="../media/image1844.png"/><Relationship Id="rId309" Type="http://schemas.openxmlformats.org/officeDocument/2006/relationships/image" Target="../media/image1851.png"/><Relationship Id="rId27" Type="http://schemas.openxmlformats.org/officeDocument/2006/relationships/image" Target="../media/image1710.png"/><Relationship Id="rId48" Type="http://schemas.openxmlformats.org/officeDocument/2006/relationships/customXml" Target="../ink/ink1721.xml"/><Relationship Id="rId69" Type="http://schemas.openxmlformats.org/officeDocument/2006/relationships/image" Target="../media/image1731.png"/><Relationship Id="rId113" Type="http://schemas.openxmlformats.org/officeDocument/2006/relationships/image" Target="../media/image1753.png"/><Relationship Id="rId134" Type="http://schemas.openxmlformats.org/officeDocument/2006/relationships/customXml" Target="../ink/ink1764.xml"/><Relationship Id="rId320" Type="http://schemas.openxmlformats.org/officeDocument/2006/relationships/customXml" Target="../ink/ink1857.xml"/><Relationship Id="rId80" Type="http://schemas.openxmlformats.org/officeDocument/2006/relationships/customXml" Target="../ink/ink1737.xml"/><Relationship Id="rId155" Type="http://schemas.openxmlformats.org/officeDocument/2006/relationships/image" Target="../media/image1774.png"/><Relationship Id="rId176" Type="http://schemas.openxmlformats.org/officeDocument/2006/relationships/customXml" Target="../ink/ink1785.xml"/><Relationship Id="rId197" Type="http://schemas.openxmlformats.org/officeDocument/2006/relationships/image" Target="../media/image1795.png"/><Relationship Id="rId341" Type="http://schemas.openxmlformats.org/officeDocument/2006/relationships/image" Target="../media/image1867.png"/><Relationship Id="rId201" Type="http://schemas.openxmlformats.org/officeDocument/2006/relationships/image" Target="../media/image1797.png"/><Relationship Id="rId222" Type="http://schemas.openxmlformats.org/officeDocument/2006/relationships/customXml" Target="../ink/ink1808.xml"/><Relationship Id="rId243" Type="http://schemas.openxmlformats.org/officeDocument/2006/relationships/image" Target="../media/image1818.png"/><Relationship Id="rId264" Type="http://schemas.openxmlformats.org/officeDocument/2006/relationships/customXml" Target="../ink/ink1829.xml"/><Relationship Id="rId285" Type="http://schemas.openxmlformats.org/officeDocument/2006/relationships/image" Target="../media/image1839.png"/><Relationship Id="rId17" Type="http://schemas.openxmlformats.org/officeDocument/2006/relationships/image" Target="../media/image1705.png"/><Relationship Id="rId38" Type="http://schemas.openxmlformats.org/officeDocument/2006/relationships/customXml" Target="../ink/ink1716.xml"/><Relationship Id="rId59" Type="http://schemas.openxmlformats.org/officeDocument/2006/relationships/image" Target="../media/image1726.png"/><Relationship Id="rId103" Type="http://schemas.openxmlformats.org/officeDocument/2006/relationships/image" Target="../media/image1748.png"/><Relationship Id="rId124" Type="http://schemas.openxmlformats.org/officeDocument/2006/relationships/customXml" Target="../ink/ink1759.xml"/><Relationship Id="rId310" Type="http://schemas.openxmlformats.org/officeDocument/2006/relationships/customXml" Target="../ink/ink1852.xml"/><Relationship Id="rId70" Type="http://schemas.openxmlformats.org/officeDocument/2006/relationships/customXml" Target="../ink/ink1732.xml"/><Relationship Id="rId91" Type="http://schemas.openxmlformats.org/officeDocument/2006/relationships/image" Target="../media/image1742.png"/><Relationship Id="rId145" Type="http://schemas.openxmlformats.org/officeDocument/2006/relationships/image" Target="../media/image1769.png"/><Relationship Id="rId166" Type="http://schemas.openxmlformats.org/officeDocument/2006/relationships/customXml" Target="../ink/ink1780.xml"/><Relationship Id="rId187" Type="http://schemas.openxmlformats.org/officeDocument/2006/relationships/image" Target="../media/image1790.png"/><Relationship Id="rId331" Type="http://schemas.openxmlformats.org/officeDocument/2006/relationships/image" Target="../media/image1862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803.xml"/><Relationship Id="rId233" Type="http://schemas.openxmlformats.org/officeDocument/2006/relationships/image" Target="../media/image1813.png"/><Relationship Id="rId254" Type="http://schemas.openxmlformats.org/officeDocument/2006/relationships/customXml" Target="../ink/ink1824.xml"/><Relationship Id="rId28" Type="http://schemas.openxmlformats.org/officeDocument/2006/relationships/customXml" Target="../ink/ink1711.xml"/><Relationship Id="rId49" Type="http://schemas.openxmlformats.org/officeDocument/2006/relationships/image" Target="../media/image1721.png"/><Relationship Id="rId114" Type="http://schemas.openxmlformats.org/officeDocument/2006/relationships/customXml" Target="../ink/ink1754.xml"/><Relationship Id="rId275" Type="http://schemas.openxmlformats.org/officeDocument/2006/relationships/image" Target="../media/image1834.png"/><Relationship Id="rId296" Type="http://schemas.openxmlformats.org/officeDocument/2006/relationships/customXml" Target="../ink/ink1845.xml"/><Relationship Id="rId300" Type="http://schemas.openxmlformats.org/officeDocument/2006/relationships/customXml" Target="../ink/ink1847.xml"/><Relationship Id="rId60" Type="http://schemas.openxmlformats.org/officeDocument/2006/relationships/customXml" Target="../ink/ink1727.xml"/><Relationship Id="rId81" Type="http://schemas.openxmlformats.org/officeDocument/2006/relationships/image" Target="../media/image1737.png"/><Relationship Id="rId135" Type="http://schemas.openxmlformats.org/officeDocument/2006/relationships/image" Target="../media/image1764.png"/><Relationship Id="rId156" Type="http://schemas.openxmlformats.org/officeDocument/2006/relationships/customXml" Target="../ink/ink1775.xml"/><Relationship Id="rId177" Type="http://schemas.openxmlformats.org/officeDocument/2006/relationships/image" Target="../media/image1785.png"/><Relationship Id="rId198" Type="http://schemas.openxmlformats.org/officeDocument/2006/relationships/customXml" Target="../ink/ink1796.xml"/><Relationship Id="rId321" Type="http://schemas.openxmlformats.org/officeDocument/2006/relationships/image" Target="../media/image1857.png"/><Relationship Id="rId342" Type="http://schemas.openxmlformats.org/officeDocument/2006/relationships/customXml" Target="../ink/ink1868.xml"/><Relationship Id="rId202" Type="http://schemas.openxmlformats.org/officeDocument/2006/relationships/customXml" Target="../ink/ink1798.xml"/><Relationship Id="rId223" Type="http://schemas.openxmlformats.org/officeDocument/2006/relationships/image" Target="../media/image1808.png"/><Relationship Id="rId244" Type="http://schemas.openxmlformats.org/officeDocument/2006/relationships/customXml" Target="../ink/ink1819.xml"/><Relationship Id="rId18" Type="http://schemas.openxmlformats.org/officeDocument/2006/relationships/customXml" Target="../ink/ink1706.xml"/><Relationship Id="rId39" Type="http://schemas.openxmlformats.org/officeDocument/2006/relationships/image" Target="../media/image1716.png"/><Relationship Id="rId265" Type="http://schemas.openxmlformats.org/officeDocument/2006/relationships/image" Target="../media/image1829.png"/><Relationship Id="rId286" Type="http://schemas.openxmlformats.org/officeDocument/2006/relationships/customXml" Target="../ink/ink1840.xml"/><Relationship Id="rId50" Type="http://schemas.openxmlformats.org/officeDocument/2006/relationships/customXml" Target="../ink/ink1722.xml"/><Relationship Id="rId104" Type="http://schemas.openxmlformats.org/officeDocument/2006/relationships/customXml" Target="../ink/ink1749.xml"/><Relationship Id="rId125" Type="http://schemas.openxmlformats.org/officeDocument/2006/relationships/image" Target="../media/image1759.png"/><Relationship Id="rId146" Type="http://schemas.openxmlformats.org/officeDocument/2006/relationships/customXml" Target="../ink/ink1770.xml"/><Relationship Id="rId167" Type="http://schemas.openxmlformats.org/officeDocument/2006/relationships/image" Target="../media/image1780.png"/><Relationship Id="rId188" Type="http://schemas.openxmlformats.org/officeDocument/2006/relationships/customXml" Target="../ink/ink1791.xml"/><Relationship Id="rId311" Type="http://schemas.openxmlformats.org/officeDocument/2006/relationships/image" Target="../media/image1852.png"/><Relationship Id="rId332" Type="http://schemas.openxmlformats.org/officeDocument/2006/relationships/customXml" Target="../ink/ink1863.xml"/><Relationship Id="rId71" Type="http://schemas.openxmlformats.org/officeDocument/2006/relationships/image" Target="../media/image1732.png"/><Relationship Id="rId92" Type="http://schemas.openxmlformats.org/officeDocument/2006/relationships/customXml" Target="../ink/ink1743.xml"/><Relationship Id="rId213" Type="http://schemas.openxmlformats.org/officeDocument/2006/relationships/image" Target="../media/image1803.png"/><Relationship Id="rId234" Type="http://schemas.openxmlformats.org/officeDocument/2006/relationships/customXml" Target="../ink/ink1814.xml"/><Relationship Id="rId2" Type="http://schemas.openxmlformats.org/officeDocument/2006/relationships/customXml" Target="../ink/ink1698.xml"/><Relationship Id="rId29" Type="http://schemas.openxmlformats.org/officeDocument/2006/relationships/image" Target="../media/image1711.png"/><Relationship Id="rId255" Type="http://schemas.openxmlformats.org/officeDocument/2006/relationships/image" Target="../media/image1824.png"/><Relationship Id="rId276" Type="http://schemas.openxmlformats.org/officeDocument/2006/relationships/customXml" Target="../ink/ink1835.xml"/><Relationship Id="rId297" Type="http://schemas.openxmlformats.org/officeDocument/2006/relationships/image" Target="../media/image1845.png"/><Relationship Id="rId40" Type="http://schemas.openxmlformats.org/officeDocument/2006/relationships/customXml" Target="../ink/ink1717.xml"/><Relationship Id="rId115" Type="http://schemas.openxmlformats.org/officeDocument/2006/relationships/image" Target="../media/image1754.png"/><Relationship Id="rId136" Type="http://schemas.openxmlformats.org/officeDocument/2006/relationships/customXml" Target="../ink/ink1765.xml"/><Relationship Id="rId157" Type="http://schemas.openxmlformats.org/officeDocument/2006/relationships/image" Target="../media/image1775.png"/><Relationship Id="rId178" Type="http://schemas.openxmlformats.org/officeDocument/2006/relationships/customXml" Target="../ink/ink1786.xml"/><Relationship Id="rId301" Type="http://schemas.openxmlformats.org/officeDocument/2006/relationships/image" Target="../media/image1847.png"/><Relationship Id="rId322" Type="http://schemas.openxmlformats.org/officeDocument/2006/relationships/customXml" Target="../ink/ink1858.xml"/><Relationship Id="rId343" Type="http://schemas.openxmlformats.org/officeDocument/2006/relationships/image" Target="../media/image1868.png"/><Relationship Id="rId61" Type="http://schemas.openxmlformats.org/officeDocument/2006/relationships/image" Target="../media/image1727.png"/><Relationship Id="rId82" Type="http://schemas.openxmlformats.org/officeDocument/2006/relationships/customXml" Target="../ink/ink1738.xml"/><Relationship Id="rId199" Type="http://schemas.openxmlformats.org/officeDocument/2006/relationships/image" Target="../media/image1796.png"/><Relationship Id="rId203" Type="http://schemas.openxmlformats.org/officeDocument/2006/relationships/image" Target="../media/image1798.png"/><Relationship Id="rId19" Type="http://schemas.openxmlformats.org/officeDocument/2006/relationships/image" Target="../media/image1706.png"/><Relationship Id="rId224" Type="http://schemas.openxmlformats.org/officeDocument/2006/relationships/customXml" Target="../ink/ink1809.xml"/><Relationship Id="rId245" Type="http://schemas.openxmlformats.org/officeDocument/2006/relationships/image" Target="../media/image1819.png"/><Relationship Id="rId266" Type="http://schemas.openxmlformats.org/officeDocument/2006/relationships/customXml" Target="../ink/ink1830.xml"/><Relationship Id="rId287" Type="http://schemas.openxmlformats.org/officeDocument/2006/relationships/image" Target="../media/image1840.png"/><Relationship Id="rId30" Type="http://schemas.openxmlformats.org/officeDocument/2006/relationships/customXml" Target="../ink/ink1712.xml"/><Relationship Id="rId105" Type="http://schemas.openxmlformats.org/officeDocument/2006/relationships/image" Target="../media/image1749.png"/><Relationship Id="rId126" Type="http://schemas.openxmlformats.org/officeDocument/2006/relationships/customXml" Target="../ink/ink1760.xml"/><Relationship Id="rId147" Type="http://schemas.openxmlformats.org/officeDocument/2006/relationships/image" Target="../media/image1770.png"/><Relationship Id="rId168" Type="http://schemas.openxmlformats.org/officeDocument/2006/relationships/customXml" Target="../ink/ink1781.xml"/><Relationship Id="rId312" Type="http://schemas.openxmlformats.org/officeDocument/2006/relationships/customXml" Target="../ink/ink1853.xml"/><Relationship Id="rId333" Type="http://schemas.openxmlformats.org/officeDocument/2006/relationships/image" Target="../media/image1863.png"/><Relationship Id="rId51" Type="http://schemas.openxmlformats.org/officeDocument/2006/relationships/image" Target="../media/image1722.png"/><Relationship Id="rId72" Type="http://schemas.openxmlformats.org/officeDocument/2006/relationships/customXml" Target="../ink/ink1733.xml"/><Relationship Id="rId93" Type="http://schemas.openxmlformats.org/officeDocument/2006/relationships/image" Target="../media/image1743.png"/><Relationship Id="rId189" Type="http://schemas.openxmlformats.org/officeDocument/2006/relationships/image" Target="../media/image1791.png"/><Relationship Id="rId3" Type="http://schemas.openxmlformats.org/officeDocument/2006/relationships/image" Target="../media/image1698.png"/><Relationship Id="rId214" Type="http://schemas.openxmlformats.org/officeDocument/2006/relationships/customXml" Target="../ink/ink1804.xml"/><Relationship Id="rId235" Type="http://schemas.openxmlformats.org/officeDocument/2006/relationships/image" Target="../media/image1814.png"/><Relationship Id="rId256" Type="http://schemas.openxmlformats.org/officeDocument/2006/relationships/customXml" Target="../ink/ink1825.xml"/><Relationship Id="rId277" Type="http://schemas.openxmlformats.org/officeDocument/2006/relationships/image" Target="../media/image1835.png"/><Relationship Id="rId298" Type="http://schemas.openxmlformats.org/officeDocument/2006/relationships/customXml" Target="../ink/ink1846.xml"/><Relationship Id="rId116" Type="http://schemas.openxmlformats.org/officeDocument/2006/relationships/customXml" Target="../ink/ink1755.xml"/><Relationship Id="rId137" Type="http://schemas.openxmlformats.org/officeDocument/2006/relationships/image" Target="../media/image1765.png"/><Relationship Id="rId158" Type="http://schemas.openxmlformats.org/officeDocument/2006/relationships/customXml" Target="../ink/ink1776.xml"/><Relationship Id="rId302" Type="http://schemas.openxmlformats.org/officeDocument/2006/relationships/customXml" Target="../ink/ink1848.xml"/><Relationship Id="rId323" Type="http://schemas.openxmlformats.org/officeDocument/2006/relationships/image" Target="../media/image1858.png"/><Relationship Id="rId20" Type="http://schemas.openxmlformats.org/officeDocument/2006/relationships/customXml" Target="../ink/ink1707.xml"/><Relationship Id="rId41" Type="http://schemas.openxmlformats.org/officeDocument/2006/relationships/image" Target="../media/image1717.png"/><Relationship Id="rId62" Type="http://schemas.openxmlformats.org/officeDocument/2006/relationships/customXml" Target="../ink/ink1728.xml"/><Relationship Id="rId83" Type="http://schemas.openxmlformats.org/officeDocument/2006/relationships/image" Target="../media/image1738.png"/><Relationship Id="rId179" Type="http://schemas.openxmlformats.org/officeDocument/2006/relationships/image" Target="../media/image1786.png"/><Relationship Id="rId190" Type="http://schemas.openxmlformats.org/officeDocument/2006/relationships/customXml" Target="../ink/ink1792.xml"/><Relationship Id="rId204" Type="http://schemas.openxmlformats.org/officeDocument/2006/relationships/customXml" Target="../ink/ink1799.xml"/><Relationship Id="rId225" Type="http://schemas.openxmlformats.org/officeDocument/2006/relationships/image" Target="../media/image1809.png"/><Relationship Id="rId246" Type="http://schemas.openxmlformats.org/officeDocument/2006/relationships/customXml" Target="../ink/ink1820.xml"/><Relationship Id="rId267" Type="http://schemas.openxmlformats.org/officeDocument/2006/relationships/image" Target="../media/image1830.png"/><Relationship Id="rId288" Type="http://schemas.openxmlformats.org/officeDocument/2006/relationships/customXml" Target="../ink/ink1841.xml"/><Relationship Id="rId106" Type="http://schemas.openxmlformats.org/officeDocument/2006/relationships/customXml" Target="../ink/ink1750.xml"/><Relationship Id="rId127" Type="http://schemas.openxmlformats.org/officeDocument/2006/relationships/image" Target="../media/image1760.png"/><Relationship Id="rId313" Type="http://schemas.openxmlformats.org/officeDocument/2006/relationships/image" Target="../media/image1853.png"/><Relationship Id="rId10" Type="http://schemas.openxmlformats.org/officeDocument/2006/relationships/customXml" Target="../ink/ink1702.xml"/><Relationship Id="rId31" Type="http://schemas.openxmlformats.org/officeDocument/2006/relationships/image" Target="../media/image1712.png"/><Relationship Id="rId52" Type="http://schemas.openxmlformats.org/officeDocument/2006/relationships/customXml" Target="../ink/ink1723.xml"/><Relationship Id="rId73" Type="http://schemas.openxmlformats.org/officeDocument/2006/relationships/image" Target="../media/image1733.png"/><Relationship Id="rId94" Type="http://schemas.openxmlformats.org/officeDocument/2006/relationships/customXml" Target="../ink/ink1744.xml"/><Relationship Id="rId148" Type="http://schemas.openxmlformats.org/officeDocument/2006/relationships/customXml" Target="../ink/ink1771.xml"/><Relationship Id="rId169" Type="http://schemas.openxmlformats.org/officeDocument/2006/relationships/image" Target="../media/image1781.png"/><Relationship Id="rId334" Type="http://schemas.openxmlformats.org/officeDocument/2006/relationships/customXml" Target="../ink/ink1864.xml"/><Relationship Id="rId4" Type="http://schemas.openxmlformats.org/officeDocument/2006/relationships/customXml" Target="../ink/ink1699.xml"/><Relationship Id="rId180" Type="http://schemas.openxmlformats.org/officeDocument/2006/relationships/customXml" Target="../ink/ink1787.xml"/><Relationship Id="rId215" Type="http://schemas.openxmlformats.org/officeDocument/2006/relationships/image" Target="../media/image1804.png"/><Relationship Id="rId236" Type="http://schemas.openxmlformats.org/officeDocument/2006/relationships/customXml" Target="../ink/ink1815.xml"/><Relationship Id="rId257" Type="http://schemas.openxmlformats.org/officeDocument/2006/relationships/image" Target="../media/image1825.png"/><Relationship Id="rId278" Type="http://schemas.openxmlformats.org/officeDocument/2006/relationships/customXml" Target="../ink/ink1836.xml"/><Relationship Id="rId303" Type="http://schemas.openxmlformats.org/officeDocument/2006/relationships/image" Target="../media/image1848.png"/><Relationship Id="rId42" Type="http://schemas.openxmlformats.org/officeDocument/2006/relationships/customXml" Target="../ink/ink1718.xml"/><Relationship Id="rId84" Type="http://schemas.openxmlformats.org/officeDocument/2006/relationships/customXml" Target="../ink/ink1739.xml"/><Relationship Id="rId138" Type="http://schemas.openxmlformats.org/officeDocument/2006/relationships/customXml" Target="../ink/ink1766.xml"/><Relationship Id="rId191" Type="http://schemas.openxmlformats.org/officeDocument/2006/relationships/image" Target="../media/image1792.png"/><Relationship Id="rId205" Type="http://schemas.openxmlformats.org/officeDocument/2006/relationships/image" Target="../media/image1799.png"/><Relationship Id="rId247" Type="http://schemas.openxmlformats.org/officeDocument/2006/relationships/image" Target="../media/image1820.png"/><Relationship Id="rId107" Type="http://schemas.openxmlformats.org/officeDocument/2006/relationships/image" Target="../media/image1750.png"/><Relationship Id="rId289" Type="http://schemas.openxmlformats.org/officeDocument/2006/relationships/image" Target="../media/image1841.png"/><Relationship Id="rId11" Type="http://schemas.openxmlformats.org/officeDocument/2006/relationships/image" Target="../media/image1702.png"/><Relationship Id="rId53" Type="http://schemas.openxmlformats.org/officeDocument/2006/relationships/image" Target="../media/image1723.png"/><Relationship Id="rId149" Type="http://schemas.openxmlformats.org/officeDocument/2006/relationships/image" Target="../media/image1771.png"/><Relationship Id="rId314" Type="http://schemas.openxmlformats.org/officeDocument/2006/relationships/customXml" Target="../ink/ink1854.xml"/><Relationship Id="rId95" Type="http://schemas.openxmlformats.org/officeDocument/2006/relationships/image" Target="../media/image1744.png"/><Relationship Id="rId160" Type="http://schemas.openxmlformats.org/officeDocument/2006/relationships/customXml" Target="../ink/ink1777.xml"/><Relationship Id="rId216" Type="http://schemas.openxmlformats.org/officeDocument/2006/relationships/customXml" Target="../ink/ink1805.xml"/><Relationship Id="rId258" Type="http://schemas.openxmlformats.org/officeDocument/2006/relationships/customXml" Target="../ink/ink1826.xml"/><Relationship Id="rId22" Type="http://schemas.openxmlformats.org/officeDocument/2006/relationships/customXml" Target="../ink/ink1708.xml"/><Relationship Id="rId64" Type="http://schemas.openxmlformats.org/officeDocument/2006/relationships/customXml" Target="../ink/ink1729.xml"/><Relationship Id="rId118" Type="http://schemas.openxmlformats.org/officeDocument/2006/relationships/customXml" Target="../ink/ink1756.xml"/><Relationship Id="rId325" Type="http://schemas.openxmlformats.org/officeDocument/2006/relationships/image" Target="../media/image1859.png"/><Relationship Id="rId171" Type="http://schemas.openxmlformats.org/officeDocument/2006/relationships/image" Target="../media/image1782.png"/><Relationship Id="rId227" Type="http://schemas.openxmlformats.org/officeDocument/2006/relationships/image" Target="../media/image1810.png"/><Relationship Id="rId269" Type="http://schemas.openxmlformats.org/officeDocument/2006/relationships/image" Target="../media/image1831.png"/><Relationship Id="rId33" Type="http://schemas.openxmlformats.org/officeDocument/2006/relationships/image" Target="../media/image1713.png"/><Relationship Id="rId129" Type="http://schemas.openxmlformats.org/officeDocument/2006/relationships/image" Target="../media/image1761.png"/><Relationship Id="rId280" Type="http://schemas.openxmlformats.org/officeDocument/2006/relationships/customXml" Target="../ink/ink1837.xml"/><Relationship Id="rId336" Type="http://schemas.openxmlformats.org/officeDocument/2006/relationships/customXml" Target="../ink/ink1865.xml"/><Relationship Id="rId75" Type="http://schemas.openxmlformats.org/officeDocument/2006/relationships/image" Target="../media/image1734.png"/><Relationship Id="rId140" Type="http://schemas.openxmlformats.org/officeDocument/2006/relationships/customXml" Target="../ink/ink1767.xml"/><Relationship Id="rId182" Type="http://schemas.openxmlformats.org/officeDocument/2006/relationships/customXml" Target="../ink/ink1788.xml"/><Relationship Id="rId6" Type="http://schemas.openxmlformats.org/officeDocument/2006/relationships/customXml" Target="../ink/ink1700.xml"/><Relationship Id="rId238" Type="http://schemas.openxmlformats.org/officeDocument/2006/relationships/customXml" Target="../ink/ink1816.xml"/><Relationship Id="rId291" Type="http://schemas.openxmlformats.org/officeDocument/2006/relationships/image" Target="../media/image1842.png"/><Relationship Id="rId305" Type="http://schemas.openxmlformats.org/officeDocument/2006/relationships/image" Target="../media/image1849.png"/><Relationship Id="rId44" Type="http://schemas.openxmlformats.org/officeDocument/2006/relationships/customXml" Target="../ink/ink1719.xml"/><Relationship Id="rId86" Type="http://schemas.openxmlformats.org/officeDocument/2006/relationships/customXml" Target="../ink/ink1740.xml"/><Relationship Id="rId151" Type="http://schemas.openxmlformats.org/officeDocument/2006/relationships/image" Target="../media/image1772.png"/><Relationship Id="rId193" Type="http://schemas.openxmlformats.org/officeDocument/2006/relationships/image" Target="../media/image1793.png"/><Relationship Id="rId207" Type="http://schemas.openxmlformats.org/officeDocument/2006/relationships/image" Target="../media/image1800.png"/><Relationship Id="rId249" Type="http://schemas.openxmlformats.org/officeDocument/2006/relationships/image" Target="../media/image1821.png"/><Relationship Id="rId13" Type="http://schemas.openxmlformats.org/officeDocument/2006/relationships/image" Target="../media/image1703.png"/><Relationship Id="rId109" Type="http://schemas.openxmlformats.org/officeDocument/2006/relationships/image" Target="../media/image1751.png"/><Relationship Id="rId260" Type="http://schemas.openxmlformats.org/officeDocument/2006/relationships/customXml" Target="../ink/ink1827.xml"/><Relationship Id="rId316" Type="http://schemas.openxmlformats.org/officeDocument/2006/relationships/customXml" Target="../ink/ink1855.xml"/><Relationship Id="rId55" Type="http://schemas.openxmlformats.org/officeDocument/2006/relationships/image" Target="../media/image1724.png"/><Relationship Id="rId97" Type="http://schemas.openxmlformats.org/officeDocument/2006/relationships/image" Target="../media/image1745.png"/><Relationship Id="rId120" Type="http://schemas.openxmlformats.org/officeDocument/2006/relationships/customXml" Target="../ink/ink1757.xml"/><Relationship Id="rId162" Type="http://schemas.openxmlformats.org/officeDocument/2006/relationships/customXml" Target="../ink/ink1778.xml"/><Relationship Id="rId218" Type="http://schemas.openxmlformats.org/officeDocument/2006/relationships/customXml" Target="../ink/ink1806.xml"/><Relationship Id="rId271" Type="http://schemas.openxmlformats.org/officeDocument/2006/relationships/image" Target="../media/image1832.png"/><Relationship Id="rId24" Type="http://schemas.openxmlformats.org/officeDocument/2006/relationships/customXml" Target="../ink/ink1709.xml"/><Relationship Id="rId66" Type="http://schemas.openxmlformats.org/officeDocument/2006/relationships/customXml" Target="../ink/ink1730.xml"/><Relationship Id="rId131" Type="http://schemas.openxmlformats.org/officeDocument/2006/relationships/image" Target="../media/image1762.png"/><Relationship Id="rId327" Type="http://schemas.openxmlformats.org/officeDocument/2006/relationships/image" Target="../media/image1860.png"/><Relationship Id="rId173" Type="http://schemas.openxmlformats.org/officeDocument/2006/relationships/image" Target="../media/image1783.png"/><Relationship Id="rId229" Type="http://schemas.openxmlformats.org/officeDocument/2006/relationships/image" Target="../media/image1811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85.png"/><Relationship Id="rId299" Type="http://schemas.openxmlformats.org/officeDocument/2006/relationships/image" Target="../media/image1952.png"/><Relationship Id="rId21" Type="http://schemas.openxmlformats.org/officeDocument/2006/relationships/image" Target="../media/image1878.png"/><Relationship Id="rId63" Type="http://schemas.openxmlformats.org/officeDocument/2006/relationships/image" Target="../media/image1899.png"/><Relationship Id="rId159" Type="http://schemas.openxmlformats.org/officeDocument/2006/relationships/image" Target="../media/image1550.png"/><Relationship Id="rId324" Type="http://schemas.openxmlformats.org/officeDocument/2006/relationships/customXml" Target="../ink/ink2030.xml"/><Relationship Id="rId366" Type="http://schemas.openxmlformats.org/officeDocument/2006/relationships/customXml" Target="../ink/ink2051.xml"/><Relationship Id="rId170" Type="http://schemas.openxmlformats.org/officeDocument/2006/relationships/customXml" Target="../ink/ink1953.xml"/><Relationship Id="rId226" Type="http://schemas.openxmlformats.org/officeDocument/2006/relationships/customXml" Target="../ink/ink1981.xml"/><Relationship Id="rId268" Type="http://schemas.openxmlformats.org/officeDocument/2006/relationships/customXml" Target="../ink/ink2002.xml"/><Relationship Id="rId32" Type="http://schemas.openxmlformats.org/officeDocument/2006/relationships/customXml" Target="../ink/ink1884.xml"/><Relationship Id="rId74" Type="http://schemas.openxmlformats.org/officeDocument/2006/relationships/customXml" Target="../ink/ink1905.xml"/><Relationship Id="rId128" Type="http://schemas.openxmlformats.org/officeDocument/2006/relationships/customXml" Target="../ink/ink1932.xml"/><Relationship Id="rId335" Type="http://schemas.openxmlformats.org/officeDocument/2006/relationships/image" Target="../media/image1970.png"/><Relationship Id="rId377" Type="http://schemas.openxmlformats.org/officeDocument/2006/relationships/image" Target="../media/image1991.png"/><Relationship Id="rId5" Type="http://schemas.openxmlformats.org/officeDocument/2006/relationships/image" Target="../media/image1870.png"/><Relationship Id="rId181" Type="http://schemas.openxmlformats.org/officeDocument/2006/relationships/image" Target="../media/image1561.png"/><Relationship Id="rId237" Type="http://schemas.openxmlformats.org/officeDocument/2006/relationships/image" Target="../media/image1921.png"/><Relationship Id="rId402" Type="http://schemas.openxmlformats.org/officeDocument/2006/relationships/customXml" Target="../ink/ink2069.xml"/><Relationship Id="rId279" Type="http://schemas.openxmlformats.org/officeDocument/2006/relationships/image" Target="../media/image1942.png"/><Relationship Id="rId43" Type="http://schemas.openxmlformats.org/officeDocument/2006/relationships/image" Target="../media/image1889.png"/><Relationship Id="rId139" Type="http://schemas.openxmlformats.org/officeDocument/2006/relationships/image" Target="../media/image1496.png"/><Relationship Id="rId290" Type="http://schemas.openxmlformats.org/officeDocument/2006/relationships/customXml" Target="../ink/ink2013.xml"/><Relationship Id="rId304" Type="http://schemas.openxmlformats.org/officeDocument/2006/relationships/customXml" Target="../ink/ink2020.xml"/><Relationship Id="rId346" Type="http://schemas.openxmlformats.org/officeDocument/2006/relationships/customXml" Target="../ink/ink2041.xml"/><Relationship Id="rId388" Type="http://schemas.openxmlformats.org/officeDocument/2006/relationships/customXml" Target="../ink/ink2062.xml"/><Relationship Id="rId85" Type="http://schemas.openxmlformats.org/officeDocument/2006/relationships/image" Target="../media/image1469.png"/><Relationship Id="rId150" Type="http://schemas.openxmlformats.org/officeDocument/2006/relationships/customXml" Target="../ink/ink1943.xml"/><Relationship Id="rId192" Type="http://schemas.openxmlformats.org/officeDocument/2006/relationships/customXml" Target="../ink/ink1964.xml"/><Relationship Id="rId206" Type="http://schemas.openxmlformats.org/officeDocument/2006/relationships/customXml" Target="../ink/ink1971.xml"/><Relationship Id="rId413" Type="http://schemas.openxmlformats.org/officeDocument/2006/relationships/image" Target="../media/image2009.png"/><Relationship Id="rId248" Type="http://schemas.openxmlformats.org/officeDocument/2006/relationships/customXml" Target="../ink/ink1992.xml"/><Relationship Id="rId12" Type="http://schemas.openxmlformats.org/officeDocument/2006/relationships/customXml" Target="../ink/ink1874.xml"/><Relationship Id="rId108" Type="http://schemas.openxmlformats.org/officeDocument/2006/relationships/customXml" Target="../ink/ink1922.xml"/><Relationship Id="rId315" Type="http://schemas.openxmlformats.org/officeDocument/2006/relationships/image" Target="../media/image1960.png"/><Relationship Id="rId357" Type="http://schemas.openxmlformats.org/officeDocument/2006/relationships/image" Target="../media/image1981.png"/><Relationship Id="rId54" Type="http://schemas.openxmlformats.org/officeDocument/2006/relationships/customXml" Target="../ink/ink1895.xml"/><Relationship Id="rId96" Type="http://schemas.openxmlformats.org/officeDocument/2006/relationships/customXml" Target="../ink/ink1916.xml"/><Relationship Id="rId161" Type="http://schemas.openxmlformats.org/officeDocument/2006/relationships/image" Target="../media/image1551.png"/><Relationship Id="rId217" Type="http://schemas.openxmlformats.org/officeDocument/2006/relationships/image" Target="../media/image1911.png"/><Relationship Id="rId399" Type="http://schemas.openxmlformats.org/officeDocument/2006/relationships/image" Target="../media/image2002.png"/><Relationship Id="rId259" Type="http://schemas.openxmlformats.org/officeDocument/2006/relationships/image" Target="../media/image1932.png"/><Relationship Id="rId424" Type="http://schemas.openxmlformats.org/officeDocument/2006/relationships/customXml" Target="../ink/ink2080.xml"/><Relationship Id="rId23" Type="http://schemas.openxmlformats.org/officeDocument/2006/relationships/image" Target="../media/image1879.png"/><Relationship Id="rId119" Type="http://schemas.openxmlformats.org/officeDocument/2006/relationships/image" Target="../media/image1486.png"/><Relationship Id="rId270" Type="http://schemas.openxmlformats.org/officeDocument/2006/relationships/customXml" Target="../ink/ink2003.xml"/><Relationship Id="rId326" Type="http://schemas.openxmlformats.org/officeDocument/2006/relationships/customXml" Target="../ink/ink2031.xml"/><Relationship Id="rId65" Type="http://schemas.openxmlformats.org/officeDocument/2006/relationships/image" Target="../media/image1900.png"/><Relationship Id="rId130" Type="http://schemas.openxmlformats.org/officeDocument/2006/relationships/customXml" Target="../ink/ink1933.xml"/><Relationship Id="rId368" Type="http://schemas.openxmlformats.org/officeDocument/2006/relationships/customXml" Target="../ink/ink2052.xml"/><Relationship Id="rId172" Type="http://schemas.openxmlformats.org/officeDocument/2006/relationships/customXml" Target="../ink/ink1954.xml"/><Relationship Id="rId228" Type="http://schemas.openxmlformats.org/officeDocument/2006/relationships/customXml" Target="../ink/ink1982.xml"/><Relationship Id="rId281" Type="http://schemas.openxmlformats.org/officeDocument/2006/relationships/image" Target="../media/image1943.png"/><Relationship Id="rId337" Type="http://schemas.openxmlformats.org/officeDocument/2006/relationships/image" Target="../media/image1971.png"/><Relationship Id="rId34" Type="http://schemas.openxmlformats.org/officeDocument/2006/relationships/customXml" Target="../ink/ink1885.xml"/><Relationship Id="rId76" Type="http://schemas.openxmlformats.org/officeDocument/2006/relationships/customXml" Target="../ink/ink1906.xml"/><Relationship Id="rId141" Type="http://schemas.openxmlformats.org/officeDocument/2006/relationships/image" Target="../media/image1497.png"/><Relationship Id="rId379" Type="http://schemas.openxmlformats.org/officeDocument/2006/relationships/image" Target="../media/image1992.png"/><Relationship Id="rId7" Type="http://schemas.openxmlformats.org/officeDocument/2006/relationships/image" Target="../media/image1871.png"/><Relationship Id="rId183" Type="http://schemas.openxmlformats.org/officeDocument/2006/relationships/image" Target="../media/image1562.png"/><Relationship Id="rId239" Type="http://schemas.openxmlformats.org/officeDocument/2006/relationships/image" Target="../media/image1922.png"/><Relationship Id="rId390" Type="http://schemas.openxmlformats.org/officeDocument/2006/relationships/customXml" Target="../ink/ink2063.xml"/><Relationship Id="rId404" Type="http://schemas.openxmlformats.org/officeDocument/2006/relationships/customXml" Target="../ink/ink2070.xml"/><Relationship Id="rId250" Type="http://schemas.openxmlformats.org/officeDocument/2006/relationships/customXml" Target="../ink/ink1993.xml"/><Relationship Id="rId292" Type="http://schemas.openxmlformats.org/officeDocument/2006/relationships/customXml" Target="../ink/ink2014.xml"/><Relationship Id="rId306" Type="http://schemas.openxmlformats.org/officeDocument/2006/relationships/customXml" Target="../ink/ink2021.xml"/><Relationship Id="rId45" Type="http://schemas.openxmlformats.org/officeDocument/2006/relationships/image" Target="../media/image1890.png"/><Relationship Id="rId87" Type="http://schemas.openxmlformats.org/officeDocument/2006/relationships/image" Target="../media/image1470.png"/><Relationship Id="rId110" Type="http://schemas.openxmlformats.org/officeDocument/2006/relationships/customXml" Target="../ink/ink1923.xml"/><Relationship Id="rId348" Type="http://schemas.openxmlformats.org/officeDocument/2006/relationships/customXml" Target="../ink/ink2042.xml"/><Relationship Id="rId152" Type="http://schemas.openxmlformats.org/officeDocument/2006/relationships/customXml" Target="../ink/ink1944.xml"/><Relationship Id="rId194" Type="http://schemas.openxmlformats.org/officeDocument/2006/relationships/customXml" Target="../ink/ink1965.xml"/><Relationship Id="rId208" Type="http://schemas.openxmlformats.org/officeDocument/2006/relationships/customXml" Target="../ink/ink1972.xml"/><Relationship Id="rId415" Type="http://schemas.openxmlformats.org/officeDocument/2006/relationships/image" Target="../media/image2010.png"/><Relationship Id="rId261" Type="http://schemas.openxmlformats.org/officeDocument/2006/relationships/image" Target="../media/image1933.png"/><Relationship Id="rId14" Type="http://schemas.openxmlformats.org/officeDocument/2006/relationships/customXml" Target="../ink/ink1875.xml"/><Relationship Id="rId56" Type="http://schemas.openxmlformats.org/officeDocument/2006/relationships/customXml" Target="../ink/ink1896.xml"/><Relationship Id="rId317" Type="http://schemas.openxmlformats.org/officeDocument/2006/relationships/image" Target="../media/image1961.png"/><Relationship Id="rId359" Type="http://schemas.openxmlformats.org/officeDocument/2006/relationships/image" Target="../media/image1982.png"/><Relationship Id="rId98" Type="http://schemas.openxmlformats.org/officeDocument/2006/relationships/customXml" Target="../ink/ink1917.xml"/><Relationship Id="rId121" Type="http://schemas.openxmlformats.org/officeDocument/2006/relationships/image" Target="../media/image1487.png"/><Relationship Id="rId163" Type="http://schemas.openxmlformats.org/officeDocument/2006/relationships/image" Target="../media/image1552.png"/><Relationship Id="rId219" Type="http://schemas.openxmlformats.org/officeDocument/2006/relationships/image" Target="../media/image1912.png"/><Relationship Id="rId370" Type="http://schemas.openxmlformats.org/officeDocument/2006/relationships/customXml" Target="../ink/ink2053.xml"/><Relationship Id="rId230" Type="http://schemas.openxmlformats.org/officeDocument/2006/relationships/customXml" Target="../ink/ink1983.xml"/><Relationship Id="rId25" Type="http://schemas.openxmlformats.org/officeDocument/2006/relationships/image" Target="../media/image1880.png"/><Relationship Id="rId67" Type="http://schemas.openxmlformats.org/officeDocument/2006/relationships/image" Target="../media/image1901.png"/><Relationship Id="rId272" Type="http://schemas.openxmlformats.org/officeDocument/2006/relationships/customXml" Target="../ink/ink2004.xml"/><Relationship Id="rId328" Type="http://schemas.openxmlformats.org/officeDocument/2006/relationships/customXml" Target="../ink/ink2032.xml"/><Relationship Id="rId132" Type="http://schemas.openxmlformats.org/officeDocument/2006/relationships/customXml" Target="../ink/ink1934.xml"/><Relationship Id="rId174" Type="http://schemas.openxmlformats.org/officeDocument/2006/relationships/customXml" Target="../ink/ink1955.xml"/><Relationship Id="rId381" Type="http://schemas.openxmlformats.org/officeDocument/2006/relationships/image" Target="../media/image1993.png"/><Relationship Id="rId241" Type="http://schemas.openxmlformats.org/officeDocument/2006/relationships/image" Target="../media/image1923.png"/><Relationship Id="rId36" Type="http://schemas.openxmlformats.org/officeDocument/2006/relationships/customXml" Target="../ink/ink1886.xml"/><Relationship Id="rId283" Type="http://schemas.openxmlformats.org/officeDocument/2006/relationships/image" Target="../media/image1944.png"/><Relationship Id="rId339" Type="http://schemas.openxmlformats.org/officeDocument/2006/relationships/image" Target="../media/image1972.png"/><Relationship Id="rId78" Type="http://schemas.openxmlformats.org/officeDocument/2006/relationships/customXml" Target="../ink/ink1907.xml"/><Relationship Id="rId101" Type="http://schemas.openxmlformats.org/officeDocument/2006/relationships/image" Target="../media/image1477.png"/><Relationship Id="rId143" Type="http://schemas.openxmlformats.org/officeDocument/2006/relationships/image" Target="../media/image1498.png"/><Relationship Id="rId185" Type="http://schemas.openxmlformats.org/officeDocument/2006/relationships/image" Target="../media/image1563.png"/><Relationship Id="rId350" Type="http://schemas.openxmlformats.org/officeDocument/2006/relationships/customXml" Target="../ink/ink2043.xml"/><Relationship Id="rId406" Type="http://schemas.openxmlformats.org/officeDocument/2006/relationships/customXml" Target="../ink/ink2071.xml"/><Relationship Id="rId9" Type="http://schemas.openxmlformats.org/officeDocument/2006/relationships/image" Target="../media/image1872.png"/><Relationship Id="rId210" Type="http://schemas.openxmlformats.org/officeDocument/2006/relationships/customXml" Target="../ink/ink1973.xml"/><Relationship Id="rId392" Type="http://schemas.openxmlformats.org/officeDocument/2006/relationships/customXml" Target="../ink/ink2064.xml"/><Relationship Id="rId252" Type="http://schemas.openxmlformats.org/officeDocument/2006/relationships/customXml" Target="../ink/ink1994.xml"/><Relationship Id="rId294" Type="http://schemas.openxmlformats.org/officeDocument/2006/relationships/customXml" Target="../ink/ink2015.xml"/><Relationship Id="rId308" Type="http://schemas.openxmlformats.org/officeDocument/2006/relationships/customXml" Target="../ink/ink2022.xml"/><Relationship Id="rId47" Type="http://schemas.openxmlformats.org/officeDocument/2006/relationships/image" Target="../media/image1891.png"/><Relationship Id="rId89" Type="http://schemas.openxmlformats.org/officeDocument/2006/relationships/image" Target="../media/image1471.png"/><Relationship Id="rId112" Type="http://schemas.openxmlformats.org/officeDocument/2006/relationships/customXml" Target="../ink/ink1924.xml"/><Relationship Id="rId154" Type="http://schemas.openxmlformats.org/officeDocument/2006/relationships/customXml" Target="../ink/ink1945.xml"/><Relationship Id="rId361" Type="http://schemas.openxmlformats.org/officeDocument/2006/relationships/image" Target="../media/image1983.png"/><Relationship Id="rId196" Type="http://schemas.openxmlformats.org/officeDocument/2006/relationships/customXml" Target="../ink/ink1966.xml"/><Relationship Id="rId417" Type="http://schemas.openxmlformats.org/officeDocument/2006/relationships/image" Target="../media/image2011.png"/><Relationship Id="rId16" Type="http://schemas.openxmlformats.org/officeDocument/2006/relationships/customXml" Target="../ink/ink1876.xml"/><Relationship Id="rId221" Type="http://schemas.openxmlformats.org/officeDocument/2006/relationships/image" Target="../media/image1913.png"/><Relationship Id="rId263" Type="http://schemas.openxmlformats.org/officeDocument/2006/relationships/image" Target="../media/image1934.png"/><Relationship Id="rId319" Type="http://schemas.openxmlformats.org/officeDocument/2006/relationships/image" Target="../media/image1962.png"/><Relationship Id="rId58" Type="http://schemas.openxmlformats.org/officeDocument/2006/relationships/customXml" Target="../ink/ink1897.xml"/><Relationship Id="rId123" Type="http://schemas.openxmlformats.org/officeDocument/2006/relationships/image" Target="../media/image1488.png"/><Relationship Id="rId330" Type="http://schemas.openxmlformats.org/officeDocument/2006/relationships/customXml" Target="../ink/ink2033.xml"/><Relationship Id="rId165" Type="http://schemas.openxmlformats.org/officeDocument/2006/relationships/image" Target="../media/image1553.png"/><Relationship Id="rId372" Type="http://schemas.openxmlformats.org/officeDocument/2006/relationships/customXml" Target="../ink/ink2054.xml"/><Relationship Id="rId232" Type="http://schemas.openxmlformats.org/officeDocument/2006/relationships/customXml" Target="../ink/ink1984.xml"/><Relationship Id="rId274" Type="http://schemas.openxmlformats.org/officeDocument/2006/relationships/customXml" Target="../ink/ink2005.xml"/><Relationship Id="rId27" Type="http://schemas.openxmlformats.org/officeDocument/2006/relationships/image" Target="../media/image1881.png"/><Relationship Id="rId69" Type="http://schemas.openxmlformats.org/officeDocument/2006/relationships/image" Target="../media/image1902.png"/><Relationship Id="rId134" Type="http://schemas.openxmlformats.org/officeDocument/2006/relationships/customXml" Target="../ink/ink1935.xml"/><Relationship Id="rId80" Type="http://schemas.openxmlformats.org/officeDocument/2006/relationships/customXml" Target="../ink/ink1908.xml"/><Relationship Id="rId176" Type="http://schemas.openxmlformats.org/officeDocument/2006/relationships/customXml" Target="../ink/ink1956.xml"/><Relationship Id="rId341" Type="http://schemas.openxmlformats.org/officeDocument/2006/relationships/image" Target="../media/image1973.png"/><Relationship Id="rId383" Type="http://schemas.openxmlformats.org/officeDocument/2006/relationships/image" Target="../media/image1994.png"/><Relationship Id="rId201" Type="http://schemas.openxmlformats.org/officeDocument/2006/relationships/image" Target="../media/image1571.png"/><Relationship Id="rId243" Type="http://schemas.openxmlformats.org/officeDocument/2006/relationships/image" Target="../media/image1924.png"/><Relationship Id="rId285" Type="http://schemas.openxmlformats.org/officeDocument/2006/relationships/image" Target="../media/image1945.png"/><Relationship Id="rId38" Type="http://schemas.openxmlformats.org/officeDocument/2006/relationships/customXml" Target="../ink/ink1887.xml"/><Relationship Id="rId103" Type="http://schemas.openxmlformats.org/officeDocument/2006/relationships/image" Target="../media/image1478.png"/><Relationship Id="rId310" Type="http://schemas.openxmlformats.org/officeDocument/2006/relationships/customXml" Target="../ink/ink2023.xml"/><Relationship Id="rId70" Type="http://schemas.openxmlformats.org/officeDocument/2006/relationships/customXml" Target="../ink/ink1903.xml"/><Relationship Id="rId91" Type="http://schemas.openxmlformats.org/officeDocument/2006/relationships/image" Target="../media/image1472.png"/><Relationship Id="rId145" Type="http://schemas.openxmlformats.org/officeDocument/2006/relationships/image" Target="../media/image1499.png"/><Relationship Id="rId166" Type="http://schemas.openxmlformats.org/officeDocument/2006/relationships/customXml" Target="../ink/ink1951.xml"/><Relationship Id="rId187" Type="http://schemas.openxmlformats.org/officeDocument/2006/relationships/image" Target="../media/image1564.png"/><Relationship Id="rId331" Type="http://schemas.openxmlformats.org/officeDocument/2006/relationships/image" Target="../media/image1968.png"/><Relationship Id="rId352" Type="http://schemas.openxmlformats.org/officeDocument/2006/relationships/customXml" Target="../ink/ink2044.xml"/><Relationship Id="rId373" Type="http://schemas.openxmlformats.org/officeDocument/2006/relationships/image" Target="../media/image1989.png"/><Relationship Id="rId394" Type="http://schemas.openxmlformats.org/officeDocument/2006/relationships/customXml" Target="../ink/ink2065.xml"/><Relationship Id="rId408" Type="http://schemas.openxmlformats.org/officeDocument/2006/relationships/customXml" Target="../ink/ink2072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974.xml"/><Relationship Id="rId233" Type="http://schemas.openxmlformats.org/officeDocument/2006/relationships/image" Target="../media/image1919.png"/><Relationship Id="rId254" Type="http://schemas.openxmlformats.org/officeDocument/2006/relationships/customXml" Target="../ink/ink1995.xml"/><Relationship Id="rId28" Type="http://schemas.openxmlformats.org/officeDocument/2006/relationships/customXml" Target="../ink/ink1882.xml"/><Relationship Id="rId49" Type="http://schemas.openxmlformats.org/officeDocument/2006/relationships/image" Target="../media/image1892.png"/><Relationship Id="rId114" Type="http://schemas.openxmlformats.org/officeDocument/2006/relationships/customXml" Target="../ink/ink1925.xml"/><Relationship Id="rId275" Type="http://schemas.openxmlformats.org/officeDocument/2006/relationships/image" Target="../media/image1940.png"/><Relationship Id="rId296" Type="http://schemas.openxmlformats.org/officeDocument/2006/relationships/customXml" Target="../ink/ink2016.xml"/><Relationship Id="rId300" Type="http://schemas.openxmlformats.org/officeDocument/2006/relationships/customXml" Target="../ink/ink2018.xml"/><Relationship Id="rId60" Type="http://schemas.openxmlformats.org/officeDocument/2006/relationships/customXml" Target="../ink/ink1898.xml"/><Relationship Id="rId81" Type="http://schemas.openxmlformats.org/officeDocument/2006/relationships/image" Target="../media/image1908.png"/><Relationship Id="rId135" Type="http://schemas.openxmlformats.org/officeDocument/2006/relationships/image" Target="../media/image1494.png"/><Relationship Id="rId156" Type="http://schemas.openxmlformats.org/officeDocument/2006/relationships/customXml" Target="../ink/ink1946.xml"/><Relationship Id="rId177" Type="http://schemas.openxmlformats.org/officeDocument/2006/relationships/image" Target="../media/image1559.png"/><Relationship Id="rId198" Type="http://schemas.openxmlformats.org/officeDocument/2006/relationships/customXml" Target="../ink/ink1967.xml"/><Relationship Id="rId321" Type="http://schemas.openxmlformats.org/officeDocument/2006/relationships/image" Target="../media/image1963.png"/><Relationship Id="rId342" Type="http://schemas.openxmlformats.org/officeDocument/2006/relationships/customXml" Target="../ink/ink2039.xml"/><Relationship Id="rId363" Type="http://schemas.openxmlformats.org/officeDocument/2006/relationships/image" Target="../media/image1984.png"/><Relationship Id="rId384" Type="http://schemas.openxmlformats.org/officeDocument/2006/relationships/customXml" Target="../ink/ink2060.xml"/><Relationship Id="rId419" Type="http://schemas.openxmlformats.org/officeDocument/2006/relationships/image" Target="../media/image2012.png"/><Relationship Id="rId202" Type="http://schemas.openxmlformats.org/officeDocument/2006/relationships/customXml" Target="../ink/ink1969.xml"/><Relationship Id="rId223" Type="http://schemas.openxmlformats.org/officeDocument/2006/relationships/image" Target="../media/image1914.png"/><Relationship Id="rId244" Type="http://schemas.openxmlformats.org/officeDocument/2006/relationships/customXml" Target="../ink/ink1990.xml"/><Relationship Id="rId18" Type="http://schemas.openxmlformats.org/officeDocument/2006/relationships/customXml" Target="../ink/ink1877.xml"/><Relationship Id="rId39" Type="http://schemas.openxmlformats.org/officeDocument/2006/relationships/image" Target="../media/image1887.png"/><Relationship Id="rId265" Type="http://schemas.openxmlformats.org/officeDocument/2006/relationships/image" Target="../media/image1935.png"/><Relationship Id="rId286" Type="http://schemas.openxmlformats.org/officeDocument/2006/relationships/customXml" Target="../ink/ink2011.xml"/><Relationship Id="rId50" Type="http://schemas.openxmlformats.org/officeDocument/2006/relationships/customXml" Target="../ink/ink1893.xml"/><Relationship Id="rId104" Type="http://schemas.openxmlformats.org/officeDocument/2006/relationships/customXml" Target="../ink/ink1920.xml"/><Relationship Id="rId125" Type="http://schemas.openxmlformats.org/officeDocument/2006/relationships/image" Target="../media/image1489.png"/><Relationship Id="rId146" Type="http://schemas.openxmlformats.org/officeDocument/2006/relationships/customXml" Target="../ink/ink1941.xml"/><Relationship Id="rId167" Type="http://schemas.openxmlformats.org/officeDocument/2006/relationships/image" Target="../media/image1554.png"/><Relationship Id="rId188" Type="http://schemas.openxmlformats.org/officeDocument/2006/relationships/customXml" Target="../ink/ink1962.xml"/><Relationship Id="rId311" Type="http://schemas.openxmlformats.org/officeDocument/2006/relationships/image" Target="../media/image1958.png"/><Relationship Id="rId332" Type="http://schemas.openxmlformats.org/officeDocument/2006/relationships/customXml" Target="../ink/ink2034.xml"/><Relationship Id="rId353" Type="http://schemas.openxmlformats.org/officeDocument/2006/relationships/image" Target="../media/image1979.png"/><Relationship Id="rId374" Type="http://schemas.openxmlformats.org/officeDocument/2006/relationships/customXml" Target="../ink/ink2055.xml"/><Relationship Id="rId395" Type="http://schemas.openxmlformats.org/officeDocument/2006/relationships/image" Target="../media/image2000.png"/><Relationship Id="rId409" Type="http://schemas.openxmlformats.org/officeDocument/2006/relationships/image" Target="../media/image2007.png"/><Relationship Id="rId71" Type="http://schemas.openxmlformats.org/officeDocument/2006/relationships/image" Target="../media/image1903.png"/><Relationship Id="rId92" Type="http://schemas.openxmlformats.org/officeDocument/2006/relationships/customXml" Target="../ink/ink1914.xml"/><Relationship Id="rId213" Type="http://schemas.openxmlformats.org/officeDocument/2006/relationships/image" Target="../media/image1909.png"/><Relationship Id="rId234" Type="http://schemas.openxmlformats.org/officeDocument/2006/relationships/customXml" Target="../ink/ink1985.xml"/><Relationship Id="rId420" Type="http://schemas.openxmlformats.org/officeDocument/2006/relationships/customXml" Target="../ink/ink2078.xml"/><Relationship Id="rId2" Type="http://schemas.openxmlformats.org/officeDocument/2006/relationships/customXml" Target="../ink/ink1869.xml"/><Relationship Id="rId29" Type="http://schemas.openxmlformats.org/officeDocument/2006/relationships/image" Target="../media/image1882.png"/><Relationship Id="rId255" Type="http://schemas.openxmlformats.org/officeDocument/2006/relationships/image" Target="../media/image1930.png"/><Relationship Id="rId276" Type="http://schemas.openxmlformats.org/officeDocument/2006/relationships/customXml" Target="../ink/ink2006.xml"/><Relationship Id="rId297" Type="http://schemas.openxmlformats.org/officeDocument/2006/relationships/image" Target="../media/image1951.png"/><Relationship Id="rId40" Type="http://schemas.openxmlformats.org/officeDocument/2006/relationships/customXml" Target="../ink/ink1888.xml"/><Relationship Id="rId115" Type="http://schemas.openxmlformats.org/officeDocument/2006/relationships/image" Target="../media/image1484.png"/><Relationship Id="rId136" Type="http://schemas.openxmlformats.org/officeDocument/2006/relationships/customXml" Target="../ink/ink1936.xml"/><Relationship Id="rId157" Type="http://schemas.openxmlformats.org/officeDocument/2006/relationships/image" Target="../media/image1549.png"/><Relationship Id="rId178" Type="http://schemas.openxmlformats.org/officeDocument/2006/relationships/customXml" Target="../ink/ink1957.xml"/><Relationship Id="rId301" Type="http://schemas.openxmlformats.org/officeDocument/2006/relationships/image" Target="../media/image1953.png"/><Relationship Id="rId322" Type="http://schemas.openxmlformats.org/officeDocument/2006/relationships/customXml" Target="../ink/ink2029.xml"/><Relationship Id="rId343" Type="http://schemas.openxmlformats.org/officeDocument/2006/relationships/image" Target="../media/image1974.png"/><Relationship Id="rId364" Type="http://schemas.openxmlformats.org/officeDocument/2006/relationships/customXml" Target="../ink/ink2050.xml"/><Relationship Id="rId61" Type="http://schemas.openxmlformats.org/officeDocument/2006/relationships/image" Target="../media/image1898.png"/><Relationship Id="rId82" Type="http://schemas.openxmlformats.org/officeDocument/2006/relationships/customXml" Target="../ink/ink1909.xml"/><Relationship Id="rId199" Type="http://schemas.openxmlformats.org/officeDocument/2006/relationships/image" Target="../media/image1570.png"/><Relationship Id="rId203" Type="http://schemas.openxmlformats.org/officeDocument/2006/relationships/image" Target="../media/image1572.png"/><Relationship Id="rId385" Type="http://schemas.openxmlformats.org/officeDocument/2006/relationships/image" Target="../media/image1995.png"/><Relationship Id="rId19" Type="http://schemas.openxmlformats.org/officeDocument/2006/relationships/image" Target="../media/image1877.png"/><Relationship Id="rId224" Type="http://schemas.openxmlformats.org/officeDocument/2006/relationships/customXml" Target="../ink/ink1980.xml"/><Relationship Id="rId245" Type="http://schemas.openxmlformats.org/officeDocument/2006/relationships/image" Target="../media/image1925.png"/><Relationship Id="rId266" Type="http://schemas.openxmlformats.org/officeDocument/2006/relationships/customXml" Target="../ink/ink2001.xml"/><Relationship Id="rId287" Type="http://schemas.openxmlformats.org/officeDocument/2006/relationships/image" Target="../media/image1946.png"/><Relationship Id="rId410" Type="http://schemas.openxmlformats.org/officeDocument/2006/relationships/customXml" Target="../ink/ink2073.xml"/><Relationship Id="rId30" Type="http://schemas.openxmlformats.org/officeDocument/2006/relationships/customXml" Target="../ink/ink1883.xml"/><Relationship Id="rId105" Type="http://schemas.openxmlformats.org/officeDocument/2006/relationships/image" Target="../media/image1479.png"/><Relationship Id="rId126" Type="http://schemas.openxmlformats.org/officeDocument/2006/relationships/customXml" Target="../ink/ink1931.xml"/><Relationship Id="rId147" Type="http://schemas.openxmlformats.org/officeDocument/2006/relationships/image" Target="../media/image1500.png"/><Relationship Id="rId168" Type="http://schemas.openxmlformats.org/officeDocument/2006/relationships/customXml" Target="../ink/ink1952.xml"/><Relationship Id="rId312" Type="http://schemas.openxmlformats.org/officeDocument/2006/relationships/customXml" Target="../ink/ink2024.xml"/><Relationship Id="rId333" Type="http://schemas.openxmlformats.org/officeDocument/2006/relationships/image" Target="../media/image1969.png"/><Relationship Id="rId354" Type="http://schemas.openxmlformats.org/officeDocument/2006/relationships/customXml" Target="../ink/ink2045.xml"/><Relationship Id="rId51" Type="http://schemas.openxmlformats.org/officeDocument/2006/relationships/image" Target="../media/image1893.png"/><Relationship Id="rId72" Type="http://schemas.openxmlformats.org/officeDocument/2006/relationships/customXml" Target="../ink/ink1904.xml"/><Relationship Id="rId93" Type="http://schemas.openxmlformats.org/officeDocument/2006/relationships/image" Target="../media/image1473.png"/><Relationship Id="rId189" Type="http://schemas.openxmlformats.org/officeDocument/2006/relationships/image" Target="../media/image1565.png"/><Relationship Id="rId375" Type="http://schemas.openxmlformats.org/officeDocument/2006/relationships/image" Target="../media/image1990.png"/><Relationship Id="rId396" Type="http://schemas.openxmlformats.org/officeDocument/2006/relationships/customXml" Target="../ink/ink2066.xml"/><Relationship Id="rId3" Type="http://schemas.openxmlformats.org/officeDocument/2006/relationships/image" Target="../media/image1869.png"/><Relationship Id="rId214" Type="http://schemas.openxmlformats.org/officeDocument/2006/relationships/customXml" Target="../ink/ink1975.xml"/><Relationship Id="rId235" Type="http://schemas.openxmlformats.org/officeDocument/2006/relationships/image" Target="../media/image1920.png"/><Relationship Id="rId256" Type="http://schemas.openxmlformats.org/officeDocument/2006/relationships/customXml" Target="../ink/ink1996.xml"/><Relationship Id="rId277" Type="http://schemas.openxmlformats.org/officeDocument/2006/relationships/image" Target="../media/image1941.png"/><Relationship Id="rId298" Type="http://schemas.openxmlformats.org/officeDocument/2006/relationships/customXml" Target="../ink/ink2017.xml"/><Relationship Id="rId400" Type="http://schemas.openxmlformats.org/officeDocument/2006/relationships/customXml" Target="../ink/ink2068.xml"/><Relationship Id="rId421" Type="http://schemas.openxmlformats.org/officeDocument/2006/relationships/image" Target="../media/image2013.png"/><Relationship Id="rId116" Type="http://schemas.openxmlformats.org/officeDocument/2006/relationships/customXml" Target="../ink/ink1926.xml"/><Relationship Id="rId137" Type="http://schemas.openxmlformats.org/officeDocument/2006/relationships/image" Target="../media/image1495.png"/><Relationship Id="rId158" Type="http://schemas.openxmlformats.org/officeDocument/2006/relationships/customXml" Target="../ink/ink1947.xml"/><Relationship Id="rId302" Type="http://schemas.openxmlformats.org/officeDocument/2006/relationships/customXml" Target="../ink/ink2019.xml"/><Relationship Id="rId323" Type="http://schemas.openxmlformats.org/officeDocument/2006/relationships/image" Target="../media/image1964.png"/><Relationship Id="rId344" Type="http://schemas.openxmlformats.org/officeDocument/2006/relationships/customXml" Target="../ink/ink2040.xml"/><Relationship Id="rId20" Type="http://schemas.openxmlformats.org/officeDocument/2006/relationships/customXml" Target="../ink/ink1878.xml"/><Relationship Id="rId41" Type="http://schemas.openxmlformats.org/officeDocument/2006/relationships/image" Target="../media/image1888.png"/><Relationship Id="rId62" Type="http://schemas.openxmlformats.org/officeDocument/2006/relationships/customXml" Target="../ink/ink1899.xml"/><Relationship Id="rId83" Type="http://schemas.openxmlformats.org/officeDocument/2006/relationships/image" Target="../media/image1468.png"/><Relationship Id="rId179" Type="http://schemas.openxmlformats.org/officeDocument/2006/relationships/image" Target="../media/image1560.png"/><Relationship Id="rId365" Type="http://schemas.openxmlformats.org/officeDocument/2006/relationships/image" Target="../media/image1985.png"/><Relationship Id="rId386" Type="http://schemas.openxmlformats.org/officeDocument/2006/relationships/customXml" Target="../ink/ink2061.xml"/><Relationship Id="rId190" Type="http://schemas.openxmlformats.org/officeDocument/2006/relationships/customXml" Target="../ink/ink1963.xml"/><Relationship Id="rId204" Type="http://schemas.openxmlformats.org/officeDocument/2006/relationships/customXml" Target="../ink/ink1970.xml"/><Relationship Id="rId225" Type="http://schemas.openxmlformats.org/officeDocument/2006/relationships/image" Target="../media/image1915.png"/><Relationship Id="rId246" Type="http://schemas.openxmlformats.org/officeDocument/2006/relationships/customXml" Target="../ink/ink1991.xml"/><Relationship Id="rId267" Type="http://schemas.openxmlformats.org/officeDocument/2006/relationships/image" Target="../media/image1936.png"/><Relationship Id="rId288" Type="http://schemas.openxmlformats.org/officeDocument/2006/relationships/customXml" Target="../ink/ink2012.xml"/><Relationship Id="rId411" Type="http://schemas.openxmlformats.org/officeDocument/2006/relationships/image" Target="../media/image2008.png"/><Relationship Id="rId106" Type="http://schemas.openxmlformats.org/officeDocument/2006/relationships/customXml" Target="../ink/ink1921.xml"/><Relationship Id="rId127" Type="http://schemas.openxmlformats.org/officeDocument/2006/relationships/image" Target="../media/image1490.png"/><Relationship Id="rId313" Type="http://schemas.openxmlformats.org/officeDocument/2006/relationships/image" Target="../media/image1959.png"/><Relationship Id="rId10" Type="http://schemas.openxmlformats.org/officeDocument/2006/relationships/customXml" Target="../ink/ink1873.xml"/><Relationship Id="rId31" Type="http://schemas.openxmlformats.org/officeDocument/2006/relationships/image" Target="../media/image1883.png"/><Relationship Id="rId52" Type="http://schemas.openxmlformats.org/officeDocument/2006/relationships/customXml" Target="../ink/ink1894.xml"/><Relationship Id="rId73" Type="http://schemas.openxmlformats.org/officeDocument/2006/relationships/image" Target="../media/image1904.png"/><Relationship Id="rId94" Type="http://schemas.openxmlformats.org/officeDocument/2006/relationships/customXml" Target="../ink/ink1915.xml"/><Relationship Id="rId148" Type="http://schemas.openxmlformats.org/officeDocument/2006/relationships/customXml" Target="../ink/ink1942.xml"/><Relationship Id="rId169" Type="http://schemas.openxmlformats.org/officeDocument/2006/relationships/image" Target="../media/image1555.png"/><Relationship Id="rId334" Type="http://schemas.openxmlformats.org/officeDocument/2006/relationships/customXml" Target="../ink/ink2035.xml"/><Relationship Id="rId355" Type="http://schemas.openxmlformats.org/officeDocument/2006/relationships/image" Target="../media/image1980.png"/><Relationship Id="rId376" Type="http://schemas.openxmlformats.org/officeDocument/2006/relationships/customXml" Target="../ink/ink2056.xml"/><Relationship Id="rId397" Type="http://schemas.openxmlformats.org/officeDocument/2006/relationships/image" Target="../media/image2001.png"/><Relationship Id="rId4" Type="http://schemas.openxmlformats.org/officeDocument/2006/relationships/customXml" Target="../ink/ink1870.xml"/><Relationship Id="rId180" Type="http://schemas.openxmlformats.org/officeDocument/2006/relationships/customXml" Target="../ink/ink1958.xml"/><Relationship Id="rId215" Type="http://schemas.openxmlformats.org/officeDocument/2006/relationships/image" Target="../media/image1910.png"/><Relationship Id="rId236" Type="http://schemas.openxmlformats.org/officeDocument/2006/relationships/customXml" Target="../ink/ink1986.xml"/><Relationship Id="rId257" Type="http://schemas.openxmlformats.org/officeDocument/2006/relationships/image" Target="../media/image1931.png"/><Relationship Id="rId278" Type="http://schemas.openxmlformats.org/officeDocument/2006/relationships/customXml" Target="../ink/ink2007.xml"/><Relationship Id="rId401" Type="http://schemas.openxmlformats.org/officeDocument/2006/relationships/image" Target="../media/image2003.png"/><Relationship Id="rId422" Type="http://schemas.openxmlformats.org/officeDocument/2006/relationships/customXml" Target="../ink/ink2079.xml"/><Relationship Id="rId303" Type="http://schemas.openxmlformats.org/officeDocument/2006/relationships/image" Target="../media/image1954.png"/><Relationship Id="rId42" Type="http://schemas.openxmlformats.org/officeDocument/2006/relationships/customXml" Target="../ink/ink1889.xml"/><Relationship Id="rId84" Type="http://schemas.openxmlformats.org/officeDocument/2006/relationships/customXml" Target="../ink/ink1910.xml"/><Relationship Id="rId138" Type="http://schemas.openxmlformats.org/officeDocument/2006/relationships/customXml" Target="../ink/ink1937.xml"/><Relationship Id="rId345" Type="http://schemas.openxmlformats.org/officeDocument/2006/relationships/image" Target="../media/image1975.png"/><Relationship Id="rId387" Type="http://schemas.openxmlformats.org/officeDocument/2006/relationships/image" Target="../media/image1996.png"/><Relationship Id="rId191" Type="http://schemas.openxmlformats.org/officeDocument/2006/relationships/image" Target="../media/image1566.png"/><Relationship Id="rId205" Type="http://schemas.openxmlformats.org/officeDocument/2006/relationships/image" Target="../media/image1573.png"/><Relationship Id="rId247" Type="http://schemas.openxmlformats.org/officeDocument/2006/relationships/image" Target="../media/image1926.png"/><Relationship Id="rId412" Type="http://schemas.openxmlformats.org/officeDocument/2006/relationships/customXml" Target="../ink/ink2074.xml"/><Relationship Id="rId107" Type="http://schemas.openxmlformats.org/officeDocument/2006/relationships/image" Target="../media/image1480.png"/><Relationship Id="rId289" Type="http://schemas.openxmlformats.org/officeDocument/2006/relationships/image" Target="../media/image1947.png"/><Relationship Id="rId11" Type="http://schemas.openxmlformats.org/officeDocument/2006/relationships/image" Target="../media/image1873.png"/><Relationship Id="rId53" Type="http://schemas.openxmlformats.org/officeDocument/2006/relationships/image" Target="../media/image1894.png"/><Relationship Id="rId149" Type="http://schemas.openxmlformats.org/officeDocument/2006/relationships/image" Target="../media/image1501.png"/><Relationship Id="rId314" Type="http://schemas.openxmlformats.org/officeDocument/2006/relationships/customXml" Target="../ink/ink2025.xml"/><Relationship Id="rId356" Type="http://schemas.openxmlformats.org/officeDocument/2006/relationships/customXml" Target="../ink/ink2046.xml"/><Relationship Id="rId398" Type="http://schemas.openxmlformats.org/officeDocument/2006/relationships/customXml" Target="../ink/ink2067.xml"/><Relationship Id="rId95" Type="http://schemas.openxmlformats.org/officeDocument/2006/relationships/image" Target="../media/image1474.png"/><Relationship Id="rId160" Type="http://schemas.openxmlformats.org/officeDocument/2006/relationships/customXml" Target="../ink/ink1948.xml"/><Relationship Id="rId216" Type="http://schemas.openxmlformats.org/officeDocument/2006/relationships/customXml" Target="../ink/ink1976.xml"/><Relationship Id="rId423" Type="http://schemas.openxmlformats.org/officeDocument/2006/relationships/image" Target="../media/image2014.png"/><Relationship Id="rId258" Type="http://schemas.openxmlformats.org/officeDocument/2006/relationships/customXml" Target="../ink/ink1997.xml"/><Relationship Id="rId22" Type="http://schemas.openxmlformats.org/officeDocument/2006/relationships/customXml" Target="../ink/ink1879.xml"/><Relationship Id="rId64" Type="http://schemas.openxmlformats.org/officeDocument/2006/relationships/customXml" Target="../ink/ink1900.xml"/><Relationship Id="rId118" Type="http://schemas.openxmlformats.org/officeDocument/2006/relationships/customXml" Target="../ink/ink1927.xml"/><Relationship Id="rId325" Type="http://schemas.openxmlformats.org/officeDocument/2006/relationships/image" Target="../media/image1965.png"/><Relationship Id="rId367" Type="http://schemas.openxmlformats.org/officeDocument/2006/relationships/image" Target="../media/image1986.png"/><Relationship Id="rId171" Type="http://schemas.openxmlformats.org/officeDocument/2006/relationships/image" Target="../media/image1556.png"/><Relationship Id="rId227" Type="http://schemas.openxmlformats.org/officeDocument/2006/relationships/image" Target="../media/image1916.png"/><Relationship Id="rId269" Type="http://schemas.openxmlformats.org/officeDocument/2006/relationships/image" Target="../media/image1937.png"/><Relationship Id="rId33" Type="http://schemas.openxmlformats.org/officeDocument/2006/relationships/image" Target="../media/image1884.png"/><Relationship Id="rId129" Type="http://schemas.openxmlformats.org/officeDocument/2006/relationships/image" Target="../media/image1491.png"/><Relationship Id="rId280" Type="http://schemas.openxmlformats.org/officeDocument/2006/relationships/customXml" Target="../ink/ink2008.xml"/><Relationship Id="rId336" Type="http://schemas.openxmlformats.org/officeDocument/2006/relationships/customXml" Target="../ink/ink2036.xml"/><Relationship Id="rId75" Type="http://schemas.openxmlformats.org/officeDocument/2006/relationships/image" Target="../media/image1905.png"/><Relationship Id="rId140" Type="http://schemas.openxmlformats.org/officeDocument/2006/relationships/customXml" Target="../ink/ink1938.xml"/><Relationship Id="rId182" Type="http://schemas.openxmlformats.org/officeDocument/2006/relationships/customXml" Target="../ink/ink1959.xml"/><Relationship Id="rId378" Type="http://schemas.openxmlformats.org/officeDocument/2006/relationships/customXml" Target="../ink/ink2057.xml"/><Relationship Id="rId403" Type="http://schemas.openxmlformats.org/officeDocument/2006/relationships/image" Target="../media/image2004.png"/><Relationship Id="rId6" Type="http://schemas.openxmlformats.org/officeDocument/2006/relationships/customXml" Target="../ink/ink1871.xml"/><Relationship Id="rId238" Type="http://schemas.openxmlformats.org/officeDocument/2006/relationships/customXml" Target="../ink/ink1987.xml"/><Relationship Id="rId291" Type="http://schemas.openxmlformats.org/officeDocument/2006/relationships/image" Target="../media/image1948.png"/><Relationship Id="rId305" Type="http://schemas.openxmlformats.org/officeDocument/2006/relationships/image" Target="../media/image1955.png"/><Relationship Id="rId347" Type="http://schemas.openxmlformats.org/officeDocument/2006/relationships/image" Target="../media/image1976.png"/><Relationship Id="rId44" Type="http://schemas.openxmlformats.org/officeDocument/2006/relationships/customXml" Target="../ink/ink1890.xml"/><Relationship Id="rId86" Type="http://schemas.openxmlformats.org/officeDocument/2006/relationships/customXml" Target="../ink/ink1911.xml"/><Relationship Id="rId151" Type="http://schemas.openxmlformats.org/officeDocument/2006/relationships/image" Target="../media/image1546.png"/><Relationship Id="rId389" Type="http://schemas.openxmlformats.org/officeDocument/2006/relationships/image" Target="../media/image1997.png"/><Relationship Id="rId193" Type="http://schemas.openxmlformats.org/officeDocument/2006/relationships/image" Target="../media/image1567.png"/><Relationship Id="rId207" Type="http://schemas.openxmlformats.org/officeDocument/2006/relationships/image" Target="../media/image1574.png"/><Relationship Id="rId249" Type="http://schemas.openxmlformats.org/officeDocument/2006/relationships/image" Target="../media/image1927.png"/><Relationship Id="rId414" Type="http://schemas.openxmlformats.org/officeDocument/2006/relationships/customXml" Target="../ink/ink2075.xml"/><Relationship Id="rId13" Type="http://schemas.openxmlformats.org/officeDocument/2006/relationships/image" Target="../media/image1874.png"/><Relationship Id="rId109" Type="http://schemas.openxmlformats.org/officeDocument/2006/relationships/image" Target="../media/image1481.png"/><Relationship Id="rId260" Type="http://schemas.openxmlformats.org/officeDocument/2006/relationships/customXml" Target="../ink/ink1998.xml"/><Relationship Id="rId316" Type="http://schemas.openxmlformats.org/officeDocument/2006/relationships/customXml" Target="../ink/ink2026.xml"/><Relationship Id="rId55" Type="http://schemas.openxmlformats.org/officeDocument/2006/relationships/image" Target="../media/image1895.png"/><Relationship Id="rId97" Type="http://schemas.openxmlformats.org/officeDocument/2006/relationships/image" Target="../media/image1475.png"/><Relationship Id="rId120" Type="http://schemas.openxmlformats.org/officeDocument/2006/relationships/customXml" Target="../ink/ink1928.xml"/><Relationship Id="rId358" Type="http://schemas.openxmlformats.org/officeDocument/2006/relationships/customXml" Target="../ink/ink2047.xml"/><Relationship Id="rId162" Type="http://schemas.openxmlformats.org/officeDocument/2006/relationships/customXml" Target="../ink/ink1949.xml"/><Relationship Id="rId218" Type="http://schemas.openxmlformats.org/officeDocument/2006/relationships/customXml" Target="../ink/ink1977.xml"/><Relationship Id="rId425" Type="http://schemas.openxmlformats.org/officeDocument/2006/relationships/image" Target="../media/image2015.png"/><Relationship Id="rId271" Type="http://schemas.openxmlformats.org/officeDocument/2006/relationships/image" Target="../media/image1938.png"/><Relationship Id="rId24" Type="http://schemas.openxmlformats.org/officeDocument/2006/relationships/customXml" Target="../ink/ink1880.xml"/><Relationship Id="rId66" Type="http://schemas.openxmlformats.org/officeDocument/2006/relationships/customXml" Target="../ink/ink1901.xml"/><Relationship Id="rId131" Type="http://schemas.openxmlformats.org/officeDocument/2006/relationships/image" Target="../media/image1492.png"/><Relationship Id="rId327" Type="http://schemas.openxmlformats.org/officeDocument/2006/relationships/image" Target="../media/image1966.png"/><Relationship Id="rId369" Type="http://schemas.openxmlformats.org/officeDocument/2006/relationships/image" Target="../media/image1987.png"/><Relationship Id="rId173" Type="http://schemas.openxmlformats.org/officeDocument/2006/relationships/image" Target="../media/image1557.png"/><Relationship Id="rId229" Type="http://schemas.openxmlformats.org/officeDocument/2006/relationships/image" Target="../media/image1917.png"/><Relationship Id="rId380" Type="http://schemas.openxmlformats.org/officeDocument/2006/relationships/customXml" Target="../ink/ink2058.xml"/><Relationship Id="rId240" Type="http://schemas.openxmlformats.org/officeDocument/2006/relationships/customXml" Target="../ink/ink1988.xml"/><Relationship Id="rId35" Type="http://schemas.openxmlformats.org/officeDocument/2006/relationships/image" Target="../media/image1885.png"/><Relationship Id="rId77" Type="http://schemas.openxmlformats.org/officeDocument/2006/relationships/image" Target="../media/image1906.png"/><Relationship Id="rId100" Type="http://schemas.openxmlformats.org/officeDocument/2006/relationships/customXml" Target="../ink/ink1918.xml"/><Relationship Id="rId282" Type="http://schemas.openxmlformats.org/officeDocument/2006/relationships/customXml" Target="../ink/ink2009.xml"/><Relationship Id="rId338" Type="http://schemas.openxmlformats.org/officeDocument/2006/relationships/customXml" Target="../ink/ink2037.xml"/><Relationship Id="rId8" Type="http://schemas.openxmlformats.org/officeDocument/2006/relationships/customXml" Target="../ink/ink1872.xml"/><Relationship Id="rId142" Type="http://schemas.openxmlformats.org/officeDocument/2006/relationships/customXml" Target="../ink/ink1939.xml"/><Relationship Id="rId184" Type="http://schemas.openxmlformats.org/officeDocument/2006/relationships/customXml" Target="../ink/ink1960.xml"/><Relationship Id="rId391" Type="http://schemas.openxmlformats.org/officeDocument/2006/relationships/image" Target="../media/image1998.png"/><Relationship Id="rId405" Type="http://schemas.openxmlformats.org/officeDocument/2006/relationships/image" Target="../media/image2005.png"/><Relationship Id="rId251" Type="http://schemas.openxmlformats.org/officeDocument/2006/relationships/image" Target="../media/image1928.png"/><Relationship Id="rId46" Type="http://schemas.openxmlformats.org/officeDocument/2006/relationships/customXml" Target="../ink/ink1891.xml"/><Relationship Id="rId293" Type="http://schemas.openxmlformats.org/officeDocument/2006/relationships/image" Target="../media/image1949.png"/><Relationship Id="rId307" Type="http://schemas.openxmlformats.org/officeDocument/2006/relationships/image" Target="../media/image1956.png"/><Relationship Id="rId349" Type="http://schemas.openxmlformats.org/officeDocument/2006/relationships/image" Target="../media/image1977.png"/><Relationship Id="rId88" Type="http://schemas.openxmlformats.org/officeDocument/2006/relationships/customXml" Target="../ink/ink1912.xml"/><Relationship Id="rId111" Type="http://schemas.openxmlformats.org/officeDocument/2006/relationships/image" Target="../media/image1482.png"/><Relationship Id="rId153" Type="http://schemas.openxmlformats.org/officeDocument/2006/relationships/image" Target="../media/image1547.png"/><Relationship Id="rId195" Type="http://schemas.openxmlformats.org/officeDocument/2006/relationships/image" Target="../media/image1568.png"/><Relationship Id="rId209" Type="http://schemas.openxmlformats.org/officeDocument/2006/relationships/image" Target="../media/image1575.png"/><Relationship Id="rId360" Type="http://schemas.openxmlformats.org/officeDocument/2006/relationships/customXml" Target="../ink/ink2048.xml"/><Relationship Id="rId416" Type="http://schemas.openxmlformats.org/officeDocument/2006/relationships/customXml" Target="../ink/ink2076.xml"/><Relationship Id="rId220" Type="http://schemas.openxmlformats.org/officeDocument/2006/relationships/customXml" Target="../ink/ink1978.xml"/><Relationship Id="rId15" Type="http://schemas.openxmlformats.org/officeDocument/2006/relationships/image" Target="../media/image1875.png"/><Relationship Id="rId57" Type="http://schemas.openxmlformats.org/officeDocument/2006/relationships/image" Target="../media/image1896.png"/><Relationship Id="rId262" Type="http://schemas.openxmlformats.org/officeDocument/2006/relationships/customXml" Target="../ink/ink1999.xml"/><Relationship Id="rId318" Type="http://schemas.openxmlformats.org/officeDocument/2006/relationships/customXml" Target="../ink/ink2027.xml"/><Relationship Id="rId99" Type="http://schemas.openxmlformats.org/officeDocument/2006/relationships/image" Target="../media/image1476.png"/><Relationship Id="rId122" Type="http://schemas.openxmlformats.org/officeDocument/2006/relationships/customXml" Target="../ink/ink1929.xml"/><Relationship Id="rId164" Type="http://schemas.openxmlformats.org/officeDocument/2006/relationships/customXml" Target="../ink/ink1950.xml"/><Relationship Id="rId371" Type="http://schemas.openxmlformats.org/officeDocument/2006/relationships/image" Target="../media/image1988.png"/><Relationship Id="rId26" Type="http://schemas.openxmlformats.org/officeDocument/2006/relationships/customXml" Target="../ink/ink1881.xml"/><Relationship Id="rId231" Type="http://schemas.openxmlformats.org/officeDocument/2006/relationships/image" Target="../media/image1918.png"/><Relationship Id="rId273" Type="http://schemas.openxmlformats.org/officeDocument/2006/relationships/image" Target="../media/image1939.png"/><Relationship Id="rId329" Type="http://schemas.openxmlformats.org/officeDocument/2006/relationships/image" Target="../media/image1967.png"/><Relationship Id="rId68" Type="http://schemas.openxmlformats.org/officeDocument/2006/relationships/customXml" Target="../ink/ink1902.xml"/><Relationship Id="rId133" Type="http://schemas.openxmlformats.org/officeDocument/2006/relationships/image" Target="../media/image1493.png"/><Relationship Id="rId175" Type="http://schemas.openxmlformats.org/officeDocument/2006/relationships/image" Target="../media/image1558.png"/><Relationship Id="rId340" Type="http://schemas.openxmlformats.org/officeDocument/2006/relationships/customXml" Target="../ink/ink2038.xml"/><Relationship Id="rId200" Type="http://schemas.openxmlformats.org/officeDocument/2006/relationships/customXml" Target="../ink/ink1968.xml"/><Relationship Id="rId382" Type="http://schemas.openxmlformats.org/officeDocument/2006/relationships/customXml" Target="../ink/ink2059.xml"/><Relationship Id="rId242" Type="http://schemas.openxmlformats.org/officeDocument/2006/relationships/customXml" Target="../ink/ink1989.xml"/><Relationship Id="rId284" Type="http://schemas.openxmlformats.org/officeDocument/2006/relationships/customXml" Target="../ink/ink2010.xml"/><Relationship Id="rId37" Type="http://schemas.openxmlformats.org/officeDocument/2006/relationships/image" Target="../media/image1886.png"/><Relationship Id="rId79" Type="http://schemas.openxmlformats.org/officeDocument/2006/relationships/image" Target="../media/image1907.png"/><Relationship Id="rId102" Type="http://schemas.openxmlformats.org/officeDocument/2006/relationships/customXml" Target="../ink/ink1919.xml"/><Relationship Id="rId144" Type="http://schemas.openxmlformats.org/officeDocument/2006/relationships/customXml" Target="../ink/ink1940.xml"/><Relationship Id="rId90" Type="http://schemas.openxmlformats.org/officeDocument/2006/relationships/customXml" Target="../ink/ink1913.xml"/><Relationship Id="rId186" Type="http://schemas.openxmlformats.org/officeDocument/2006/relationships/customXml" Target="../ink/ink1961.xml"/><Relationship Id="rId351" Type="http://schemas.openxmlformats.org/officeDocument/2006/relationships/image" Target="../media/image1978.png"/><Relationship Id="rId393" Type="http://schemas.openxmlformats.org/officeDocument/2006/relationships/image" Target="../media/image1999.png"/><Relationship Id="rId407" Type="http://schemas.openxmlformats.org/officeDocument/2006/relationships/image" Target="../media/image2006.png"/><Relationship Id="rId211" Type="http://schemas.openxmlformats.org/officeDocument/2006/relationships/image" Target="../media/image1576.png"/><Relationship Id="rId253" Type="http://schemas.openxmlformats.org/officeDocument/2006/relationships/image" Target="../media/image1929.png"/><Relationship Id="rId295" Type="http://schemas.openxmlformats.org/officeDocument/2006/relationships/image" Target="../media/image1950.png"/><Relationship Id="rId309" Type="http://schemas.openxmlformats.org/officeDocument/2006/relationships/image" Target="../media/image1957.png"/><Relationship Id="rId48" Type="http://schemas.openxmlformats.org/officeDocument/2006/relationships/customXml" Target="../ink/ink1892.xml"/><Relationship Id="rId113" Type="http://schemas.openxmlformats.org/officeDocument/2006/relationships/image" Target="../media/image1483.png"/><Relationship Id="rId320" Type="http://schemas.openxmlformats.org/officeDocument/2006/relationships/customXml" Target="../ink/ink2028.xml"/><Relationship Id="rId155" Type="http://schemas.openxmlformats.org/officeDocument/2006/relationships/image" Target="../media/image1548.png"/><Relationship Id="rId197" Type="http://schemas.openxmlformats.org/officeDocument/2006/relationships/image" Target="../media/image1569.png"/><Relationship Id="rId362" Type="http://schemas.openxmlformats.org/officeDocument/2006/relationships/customXml" Target="../ink/ink2049.xml"/><Relationship Id="rId418" Type="http://schemas.openxmlformats.org/officeDocument/2006/relationships/customXml" Target="../ink/ink2077.xml"/><Relationship Id="rId222" Type="http://schemas.openxmlformats.org/officeDocument/2006/relationships/customXml" Target="../ink/ink1979.xml"/><Relationship Id="rId264" Type="http://schemas.openxmlformats.org/officeDocument/2006/relationships/customXml" Target="../ink/ink2000.xml"/><Relationship Id="rId17" Type="http://schemas.openxmlformats.org/officeDocument/2006/relationships/image" Target="../media/image1876.png"/><Relationship Id="rId59" Type="http://schemas.openxmlformats.org/officeDocument/2006/relationships/image" Target="../media/image1897.png"/><Relationship Id="rId124" Type="http://schemas.openxmlformats.org/officeDocument/2006/relationships/customXml" Target="../ink/ink1930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73.png"/><Relationship Id="rId21" Type="http://schemas.openxmlformats.org/officeDocument/2006/relationships/image" Target="../media/image2025.png"/><Relationship Id="rId42" Type="http://schemas.openxmlformats.org/officeDocument/2006/relationships/customXml" Target="../ink/ink2101.xml"/><Relationship Id="rId63" Type="http://schemas.openxmlformats.org/officeDocument/2006/relationships/image" Target="../media/image2046.png"/><Relationship Id="rId84" Type="http://schemas.openxmlformats.org/officeDocument/2006/relationships/customXml" Target="../ink/ink2122.xml"/><Relationship Id="rId138" Type="http://schemas.openxmlformats.org/officeDocument/2006/relationships/customXml" Target="../ink/ink2149.xml"/><Relationship Id="rId159" Type="http://schemas.openxmlformats.org/officeDocument/2006/relationships/image" Target="../media/image2094.png"/><Relationship Id="rId170" Type="http://schemas.openxmlformats.org/officeDocument/2006/relationships/customXml" Target="../ink/ink2165.xml"/><Relationship Id="rId191" Type="http://schemas.openxmlformats.org/officeDocument/2006/relationships/image" Target="../media/image2110.png"/><Relationship Id="rId205" Type="http://schemas.openxmlformats.org/officeDocument/2006/relationships/image" Target="../media/image2117.png"/><Relationship Id="rId107" Type="http://schemas.openxmlformats.org/officeDocument/2006/relationships/image" Target="../media/image2068.png"/><Relationship Id="rId11" Type="http://schemas.openxmlformats.org/officeDocument/2006/relationships/image" Target="../media/image2020.png"/><Relationship Id="rId32" Type="http://schemas.openxmlformats.org/officeDocument/2006/relationships/customXml" Target="../ink/ink2096.xml"/><Relationship Id="rId53" Type="http://schemas.openxmlformats.org/officeDocument/2006/relationships/image" Target="../media/image2041.png"/><Relationship Id="rId74" Type="http://schemas.openxmlformats.org/officeDocument/2006/relationships/customXml" Target="../ink/ink2117.xml"/><Relationship Id="rId128" Type="http://schemas.openxmlformats.org/officeDocument/2006/relationships/customXml" Target="../ink/ink2144.xml"/><Relationship Id="rId149" Type="http://schemas.openxmlformats.org/officeDocument/2006/relationships/image" Target="../media/image2089.png"/><Relationship Id="rId5" Type="http://schemas.openxmlformats.org/officeDocument/2006/relationships/image" Target="../media/image2017.png"/><Relationship Id="rId95" Type="http://schemas.openxmlformats.org/officeDocument/2006/relationships/image" Target="../media/image2062.png"/><Relationship Id="rId160" Type="http://schemas.openxmlformats.org/officeDocument/2006/relationships/customXml" Target="../ink/ink2160.xml"/><Relationship Id="rId181" Type="http://schemas.openxmlformats.org/officeDocument/2006/relationships/image" Target="../media/image2105.png"/><Relationship Id="rId22" Type="http://schemas.openxmlformats.org/officeDocument/2006/relationships/customXml" Target="../ink/ink2091.xml"/><Relationship Id="rId43" Type="http://schemas.openxmlformats.org/officeDocument/2006/relationships/image" Target="../media/image2036.png"/><Relationship Id="rId64" Type="http://schemas.openxmlformats.org/officeDocument/2006/relationships/customXml" Target="../ink/ink2112.xml"/><Relationship Id="rId118" Type="http://schemas.openxmlformats.org/officeDocument/2006/relationships/customXml" Target="../ink/ink2139.xml"/><Relationship Id="rId139" Type="http://schemas.openxmlformats.org/officeDocument/2006/relationships/image" Target="../media/image2084.png"/><Relationship Id="rId85" Type="http://schemas.openxmlformats.org/officeDocument/2006/relationships/image" Target="../media/image2057.png"/><Relationship Id="rId150" Type="http://schemas.openxmlformats.org/officeDocument/2006/relationships/customXml" Target="../ink/ink2155.xml"/><Relationship Id="rId171" Type="http://schemas.openxmlformats.org/officeDocument/2006/relationships/image" Target="../media/image2100.png"/><Relationship Id="rId192" Type="http://schemas.openxmlformats.org/officeDocument/2006/relationships/customXml" Target="../ink/ink2176.xml"/><Relationship Id="rId206" Type="http://schemas.openxmlformats.org/officeDocument/2006/relationships/customXml" Target="../ink/ink2183.xml"/><Relationship Id="rId12" Type="http://schemas.openxmlformats.org/officeDocument/2006/relationships/customXml" Target="../ink/ink2086.xml"/><Relationship Id="rId33" Type="http://schemas.openxmlformats.org/officeDocument/2006/relationships/image" Target="../media/image2031.png"/><Relationship Id="rId108" Type="http://schemas.openxmlformats.org/officeDocument/2006/relationships/customXml" Target="../ink/ink2134.xml"/><Relationship Id="rId129" Type="http://schemas.openxmlformats.org/officeDocument/2006/relationships/image" Target="../media/image2079.png"/><Relationship Id="rId54" Type="http://schemas.openxmlformats.org/officeDocument/2006/relationships/customXml" Target="../ink/ink2107.xml"/><Relationship Id="rId75" Type="http://schemas.openxmlformats.org/officeDocument/2006/relationships/image" Target="../media/image2052.png"/><Relationship Id="rId96" Type="http://schemas.openxmlformats.org/officeDocument/2006/relationships/customXml" Target="../ink/ink2128.xml"/><Relationship Id="rId140" Type="http://schemas.openxmlformats.org/officeDocument/2006/relationships/customXml" Target="../ink/ink2150.xml"/><Relationship Id="rId161" Type="http://schemas.openxmlformats.org/officeDocument/2006/relationships/image" Target="../media/image2095.png"/><Relationship Id="rId182" Type="http://schemas.openxmlformats.org/officeDocument/2006/relationships/customXml" Target="../ink/ink2171.xml"/><Relationship Id="rId6" Type="http://schemas.openxmlformats.org/officeDocument/2006/relationships/customXml" Target="../ink/ink2083.xml"/><Relationship Id="rId23" Type="http://schemas.openxmlformats.org/officeDocument/2006/relationships/image" Target="../media/image2026.png"/><Relationship Id="rId119" Type="http://schemas.openxmlformats.org/officeDocument/2006/relationships/image" Target="../media/image2074.png"/><Relationship Id="rId44" Type="http://schemas.openxmlformats.org/officeDocument/2006/relationships/customXml" Target="../ink/ink2102.xml"/><Relationship Id="rId65" Type="http://schemas.openxmlformats.org/officeDocument/2006/relationships/image" Target="../media/image2047.png"/><Relationship Id="rId86" Type="http://schemas.openxmlformats.org/officeDocument/2006/relationships/customXml" Target="../ink/ink2123.xml"/><Relationship Id="rId130" Type="http://schemas.openxmlformats.org/officeDocument/2006/relationships/customXml" Target="../ink/ink2145.xml"/><Relationship Id="rId151" Type="http://schemas.openxmlformats.org/officeDocument/2006/relationships/image" Target="../media/image2090.png"/><Relationship Id="rId172" Type="http://schemas.openxmlformats.org/officeDocument/2006/relationships/customXml" Target="../ink/ink2166.xml"/><Relationship Id="rId193" Type="http://schemas.openxmlformats.org/officeDocument/2006/relationships/image" Target="../media/image2111.png"/><Relationship Id="rId207" Type="http://schemas.openxmlformats.org/officeDocument/2006/relationships/image" Target="../media/image2118.png"/><Relationship Id="rId13" Type="http://schemas.openxmlformats.org/officeDocument/2006/relationships/image" Target="../media/image2021.png"/><Relationship Id="rId109" Type="http://schemas.openxmlformats.org/officeDocument/2006/relationships/image" Target="../media/image2069.png"/><Relationship Id="rId34" Type="http://schemas.openxmlformats.org/officeDocument/2006/relationships/customXml" Target="../ink/ink2097.xml"/><Relationship Id="rId55" Type="http://schemas.openxmlformats.org/officeDocument/2006/relationships/image" Target="../media/image2042.png"/><Relationship Id="rId76" Type="http://schemas.openxmlformats.org/officeDocument/2006/relationships/customXml" Target="../ink/ink2118.xml"/><Relationship Id="rId97" Type="http://schemas.openxmlformats.org/officeDocument/2006/relationships/image" Target="../media/image2063.png"/><Relationship Id="rId120" Type="http://schemas.openxmlformats.org/officeDocument/2006/relationships/customXml" Target="../ink/ink2140.xml"/><Relationship Id="rId141" Type="http://schemas.openxmlformats.org/officeDocument/2006/relationships/image" Target="../media/image2085.png"/><Relationship Id="rId7" Type="http://schemas.openxmlformats.org/officeDocument/2006/relationships/image" Target="../media/image2018.png"/><Relationship Id="rId162" Type="http://schemas.openxmlformats.org/officeDocument/2006/relationships/customXml" Target="../ink/ink2161.xml"/><Relationship Id="rId183" Type="http://schemas.openxmlformats.org/officeDocument/2006/relationships/image" Target="../media/image2106.png"/><Relationship Id="rId24" Type="http://schemas.openxmlformats.org/officeDocument/2006/relationships/customXml" Target="../ink/ink2092.xml"/><Relationship Id="rId45" Type="http://schemas.openxmlformats.org/officeDocument/2006/relationships/image" Target="../media/image2037.png"/><Relationship Id="rId66" Type="http://schemas.openxmlformats.org/officeDocument/2006/relationships/customXml" Target="../ink/ink2113.xml"/><Relationship Id="rId87" Type="http://schemas.openxmlformats.org/officeDocument/2006/relationships/image" Target="../media/image2058.png"/><Relationship Id="rId110" Type="http://schemas.openxmlformats.org/officeDocument/2006/relationships/customXml" Target="../ink/ink2135.xml"/><Relationship Id="rId131" Type="http://schemas.openxmlformats.org/officeDocument/2006/relationships/image" Target="../media/image2080.png"/><Relationship Id="rId61" Type="http://schemas.openxmlformats.org/officeDocument/2006/relationships/image" Target="../media/image2045.png"/><Relationship Id="rId82" Type="http://schemas.openxmlformats.org/officeDocument/2006/relationships/customXml" Target="../ink/ink2121.xml"/><Relationship Id="rId152" Type="http://schemas.openxmlformats.org/officeDocument/2006/relationships/customXml" Target="../ink/ink2156.xml"/><Relationship Id="rId173" Type="http://schemas.openxmlformats.org/officeDocument/2006/relationships/image" Target="../media/image2101.png"/><Relationship Id="rId194" Type="http://schemas.openxmlformats.org/officeDocument/2006/relationships/customXml" Target="../ink/ink2177.xml"/><Relationship Id="rId199" Type="http://schemas.openxmlformats.org/officeDocument/2006/relationships/image" Target="../media/image2114.png"/><Relationship Id="rId203" Type="http://schemas.openxmlformats.org/officeDocument/2006/relationships/image" Target="../media/image2116.png"/><Relationship Id="rId208" Type="http://schemas.openxmlformats.org/officeDocument/2006/relationships/customXml" Target="../ink/ink2184.xml"/><Relationship Id="rId19" Type="http://schemas.openxmlformats.org/officeDocument/2006/relationships/image" Target="../media/image2024.png"/><Relationship Id="rId14" Type="http://schemas.openxmlformats.org/officeDocument/2006/relationships/customXml" Target="../ink/ink2087.xml"/><Relationship Id="rId30" Type="http://schemas.openxmlformats.org/officeDocument/2006/relationships/customXml" Target="../ink/ink2095.xml"/><Relationship Id="rId35" Type="http://schemas.openxmlformats.org/officeDocument/2006/relationships/image" Target="../media/image2032.png"/><Relationship Id="rId56" Type="http://schemas.openxmlformats.org/officeDocument/2006/relationships/customXml" Target="../ink/ink2108.xml"/><Relationship Id="rId77" Type="http://schemas.openxmlformats.org/officeDocument/2006/relationships/image" Target="../media/image2053.png"/><Relationship Id="rId100" Type="http://schemas.openxmlformats.org/officeDocument/2006/relationships/customXml" Target="../ink/ink2130.xml"/><Relationship Id="rId105" Type="http://schemas.openxmlformats.org/officeDocument/2006/relationships/image" Target="../media/image2067.png"/><Relationship Id="rId126" Type="http://schemas.openxmlformats.org/officeDocument/2006/relationships/customXml" Target="../ink/ink2143.xml"/><Relationship Id="rId147" Type="http://schemas.openxmlformats.org/officeDocument/2006/relationships/image" Target="../media/image2088.png"/><Relationship Id="rId168" Type="http://schemas.openxmlformats.org/officeDocument/2006/relationships/customXml" Target="../ink/ink2164.xml"/><Relationship Id="rId8" Type="http://schemas.openxmlformats.org/officeDocument/2006/relationships/customXml" Target="../ink/ink2084.xml"/><Relationship Id="rId51" Type="http://schemas.openxmlformats.org/officeDocument/2006/relationships/image" Target="../media/image2040.png"/><Relationship Id="rId72" Type="http://schemas.openxmlformats.org/officeDocument/2006/relationships/customXml" Target="../ink/ink2116.xml"/><Relationship Id="rId93" Type="http://schemas.openxmlformats.org/officeDocument/2006/relationships/image" Target="../media/image2061.png"/><Relationship Id="rId98" Type="http://schemas.openxmlformats.org/officeDocument/2006/relationships/customXml" Target="../ink/ink2129.xml"/><Relationship Id="rId121" Type="http://schemas.openxmlformats.org/officeDocument/2006/relationships/image" Target="../media/image2075.png"/><Relationship Id="rId142" Type="http://schemas.openxmlformats.org/officeDocument/2006/relationships/customXml" Target="../ink/ink2151.xml"/><Relationship Id="rId163" Type="http://schemas.openxmlformats.org/officeDocument/2006/relationships/image" Target="../media/image2096.png"/><Relationship Id="rId184" Type="http://schemas.openxmlformats.org/officeDocument/2006/relationships/customXml" Target="../ink/ink2172.xml"/><Relationship Id="rId189" Type="http://schemas.openxmlformats.org/officeDocument/2006/relationships/image" Target="../media/image2109.png"/><Relationship Id="rId3" Type="http://schemas.openxmlformats.org/officeDocument/2006/relationships/image" Target="../media/image2016.png"/><Relationship Id="rId25" Type="http://schemas.openxmlformats.org/officeDocument/2006/relationships/image" Target="../media/image2027.png"/><Relationship Id="rId46" Type="http://schemas.openxmlformats.org/officeDocument/2006/relationships/customXml" Target="../ink/ink2103.xml"/><Relationship Id="rId67" Type="http://schemas.openxmlformats.org/officeDocument/2006/relationships/image" Target="../media/image2048.png"/><Relationship Id="rId116" Type="http://schemas.openxmlformats.org/officeDocument/2006/relationships/customXml" Target="../ink/ink2138.xml"/><Relationship Id="rId137" Type="http://schemas.openxmlformats.org/officeDocument/2006/relationships/image" Target="../media/image2083.png"/><Relationship Id="rId158" Type="http://schemas.openxmlformats.org/officeDocument/2006/relationships/customXml" Target="../ink/ink2159.xml"/><Relationship Id="rId20" Type="http://schemas.openxmlformats.org/officeDocument/2006/relationships/customXml" Target="../ink/ink2090.xml"/><Relationship Id="rId41" Type="http://schemas.openxmlformats.org/officeDocument/2006/relationships/image" Target="../media/image2035.png"/><Relationship Id="rId62" Type="http://schemas.openxmlformats.org/officeDocument/2006/relationships/customXml" Target="../ink/ink2111.xml"/><Relationship Id="rId83" Type="http://schemas.openxmlformats.org/officeDocument/2006/relationships/image" Target="../media/image2056.png"/><Relationship Id="rId88" Type="http://schemas.openxmlformats.org/officeDocument/2006/relationships/customXml" Target="../ink/ink2124.xml"/><Relationship Id="rId111" Type="http://schemas.openxmlformats.org/officeDocument/2006/relationships/image" Target="../media/image2070.png"/><Relationship Id="rId132" Type="http://schemas.openxmlformats.org/officeDocument/2006/relationships/customXml" Target="../ink/ink2146.xml"/><Relationship Id="rId153" Type="http://schemas.openxmlformats.org/officeDocument/2006/relationships/image" Target="../media/image2091.png"/><Relationship Id="rId174" Type="http://schemas.openxmlformats.org/officeDocument/2006/relationships/customXml" Target="../ink/ink2167.xml"/><Relationship Id="rId179" Type="http://schemas.openxmlformats.org/officeDocument/2006/relationships/image" Target="../media/image2104.png"/><Relationship Id="rId195" Type="http://schemas.openxmlformats.org/officeDocument/2006/relationships/image" Target="../media/image2112.png"/><Relationship Id="rId209" Type="http://schemas.openxmlformats.org/officeDocument/2006/relationships/image" Target="../media/image2119.png"/><Relationship Id="rId190" Type="http://schemas.openxmlformats.org/officeDocument/2006/relationships/customXml" Target="../ink/ink2175.xml"/><Relationship Id="rId204" Type="http://schemas.openxmlformats.org/officeDocument/2006/relationships/customXml" Target="../ink/ink2182.xml"/><Relationship Id="rId15" Type="http://schemas.openxmlformats.org/officeDocument/2006/relationships/image" Target="../media/image2022.png"/><Relationship Id="rId36" Type="http://schemas.openxmlformats.org/officeDocument/2006/relationships/customXml" Target="../ink/ink2098.xml"/><Relationship Id="rId57" Type="http://schemas.openxmlformats.org/officeDocument/2006/relationships/image" Target="../media/image2043.png"/><Relationship Id="rId106" Type="http://schemas.openxmlformats.org/officeDocument/2006/relationships/customXml" Target="../ink/ink2133.xml"/><Relationship Id="rId127" Type="http://schemas.openxmlformats.org/officeDocument/2006/relationships/image" Target="../media/image2078.png"/><Relationship Id="rId10" Type="http://schemas.openxmlformats.org/officeDocument/2006/relationships/customXml" Target="../ink/ink2085.xml"/><Relationship Id="rId31" Type="http://schemas.openxmlformats.org/officeDocument/2006/relationships/image" Target="../media/image2030.png"/><Relationship Id="rId52" Type="http://schemas.openxmlformats.org/officeDocument/2006/relationships/customXml" Target="../ink/ink2106.xml"/><Relationship Id="rId73" Type="http://schemas.openxmlformats.org/officeDocument/2006/relationships/image" Target="../media/image2051.png"/><Relationship Id="rId78" Type="http://schemas.openxmlformats.org/officeDocument/2006/relationships/customXml" Target="../ink/ink2119.xml"/><Relationship Id="rId94" Type="http://schemas.openxmlformats.org/officeDocument/2006/relationships/customXml" Target="../ink/ink2127.xml"/><Relationship Id="rId99" Type="http://schemas.openxmlformats.org/officeDocument/2006/relationships/image" Target="../media/image2064.png"/><Relationship Id="rId101" Type="http://schemas.openxmlformats.org/officeDocument/2006/relationships/image" Target="../media/image2065.png"/><Relationship Id="rId122" Type="http://schemas.openxmlformats.org/officeDocument/2006/relationships/customXml" Target="../ink/ink2141.xml"/><Relationship Id="rId143" Type="http://schemas.openxmlformats.org/officeDocument/2006/relationships/image" Target="../media/image2086.png"/><Relationship Id="rId148" Type="http://schemas.openxmlformats.org/officeDocument/2006/relationships/customXml" Target="../ink/ink2154.xml"/><Relationship Id="rId164" Type="http://schemas.openxmlformats.org/officeDocument/2006/relationships/customXml" Target="../ink/ink2162.xml"/><Relationship Id="rId169" Type="http://schemas.openxmlformats.org/officeDocument/2006/relationships/image" Target="../media/image2099.png"/><Relationship Id="rId185" Type="http://schemas.openxmlformats.org/officeDocument/2006/relationships/image" Target="../media/image2107.png"/><Relationship Id="rId4" Type="http://schemas.openxmlformats.org/officeDocument/2006/relationships/customXml" Target="../ink/ink2082.xml"/><Relationship Id="rId9" Type="http://schemas.openxmlformats.org/officeDocument/2006/relationships/image" Target="../media/image2019.png"/><Relationship Id="rId180" Type="http://schemas.openxmlformats.org/officeDocument/2006/relationships/customXml" Target="../ink/ink2170.xml"/><Relationship Id="rId26" Type="http://schemas.openxmlformats.org/officeDocument/2006/relationships/customXml" Target="../ink/ink2093.xml"/><Relationship Id="rId47" Type="http://schemas.openxmlformats.org/officeDocument/2006/relationships/image" Target="../media/image2038.png"/><Relationship Id="rId68" Type="http://schemas.openxmlformats.org/officeDocument/2006/relationships/customXml" Target="../ink/ink2114.xml"/><Relationship Id="rId89" Type="http://schemas.openxmlformats.org/officeDocument/2006/relationships/image" Target="../media/image2059.png"/><Relationship Id="rId112" Type="http://schemas.openxmlformats.org/officeDocument/2006/relationships/customXml" Target="../ink/ink2136.xml"/><Relationship Id="rId133" Type="http://schemas.openxmlformats.org/officeDocument/2006/relationships/image" Target="../media/image2081.png"/><Relationship Id="rId154" Type="http://schemas.openxmlformats.org/officeDocument/2006/relationships/customXml" Target="../ink/ink2157.xml"/><Relationship Id="rId175" Type="http://schemas.openxmlformats.org/officeDocument/2006/relationships/image" Target="../media/image2102.png"/><Relationship Id="rId196" Type="http://schemas.openxmlformats.org/officeDocument/2006/relationships/customXml" Target="../ink/ink2178.xml"/><Relationship Id="rId200" Type="http://schemas.openxmlformats.org/officeDocument/2006/relationships/customXml" Target="../ink/ink2180.xml"/><Relationship Id="rId16" Type="http://schemas.openxmlformats.org/officeDocument/2006/relationships/customXml" Target="../ink/ink2088.xml"/><Relationship Id="rId37" Type="http://schemas.openxmlformats.org/officeDocument/2006/relationships/image" Target="../media/image2033.png"/><Relationship Id="rId58" Type="http://schemas.openxmlformats.org/officeDocument/2006/relationships/customXml" Target="../ink/ink2109.xml"/><Relationship Id="rId79" Type="http://schemas.openxmlformats.org/officeDocument/2006/relationships/image" Target="../media/image2054.png"/><Relationship Id="rId102" Type="http://schemas.openxmlformats.org/officeDocument/2006/relationships/customXml" Target="../ink/ink2131.xml"/><Relationship Id="rId123" Type="http://schemas.openxmlformats.org/officeDocument/2006/relationships/image" Target="../media/image2076.png"/><Relationship Id="rId144" Type="http://schemas.openxmlformats.org/officeDocument/2006/relationships/customXml" Target="../ink/ink2152.xml"/><Relationship Id="rId90" Type="http://schemas.openxmlformats.org/officeDocument/2006/relationships/customXml" Target="../ink/ink2125.xml"/><Relationship Id="rId165" Type="http://schemas.openxmlformats.org/officeDocument/2006/relationships/image" Target="../media/image2097.png"/><Relationship Id="rId186" Type="http://schemas.openxmlformats.org/officeDocument/2006/relationships/customXml" Target="../ink/ink2173.xml"/><Relationship Id="rId27" Type="http://schemas.openxmlformats.org/officeDocument/2006/relationships/image" Target="../media/image2028.png"/><Relationship Id="rId48" Type="http://schemas.openxmlformats.org/officeDocument/2006/relationships/customXml" Target="../ink/ink2104.xml"/><Relationship Id="rId69" Type="http://schemas.openxmlformats.org/officeDocument/2006/relationships/image" Target="../media/image2049.png"/><Relationship Id="rId113" Type="http://schemas.openxmlformats.org/officeDocument/2006/relationships/image" Target="../media/image2071.png"/><Relationship Id="rId134" Type="http://schemas.openxmlformats.org/officeDocument/2006/relationships/customXml" Target="../ink/ink2147.xml"/><Relationship Id="rId80" Type="http://schemas.openxmlformats.org/officeDocument/2006/relationships/customXml" Target="../ink/ink2120.xml"/><Relationship Id="rId155" Type="http://schemas.openxmlformats.org/officeDocument/2006/relationships/image" Target="../media/image2092.png"/><Relationship Id="rId176" Type="http://schemas.openxmlformats.org/officeDocument/2006/relationships/customXml" Target="../ink/ink2168.xml"/><Relationship Id="rId197" Type="http://schemas.openxmlformats.org/officeDocument/2006/relationships/image" Target="../media/image2113.png"/><Relationship Id="rId201" Type="http://schemas.openxmlformats.org/officeDocument/2006/relationships/image" Target="../media/image2115.png"/><Relationship Id="rId17" Type="http://schemas.openxmlformats.org/officeDocument/2006/relationships/image" Target="../media/image2023.png"/><Relationship Id="rId38" Type="http://schemas.openxmlformats.org/officeDocument/2006/relationships/customXml" Target="../ink/ink2099.xml"/><Relationship Id="rId59" Type="http://schemas.openxmlformats.org/officeDocument/2006/relationships/image" Target="../media/image2044.png"/><Relationship Id="rId103" Type="http://schemas.openxmlformats.org/officeDocument/2006/relationships/image" Target="../media/image2066.png"/><Relationship Id="rId124" Type="http://schemas.openxmlformats.org/officeDocument/2006/relationships/customXml" Target="../ink/ink2142.xml"/><Relationship Id="rId70" Type="http://schemas.openxmlformats.org/officeDocument/2006/relationships/customXml" Target="../ink/ink2115.xml"/><Relationship Id="rId91" Type="http://schemas.openxmlformats.org/officeDocument/2006/relationships/image" Target="../media/image2060.png"/><Relationship Id="rId145" Type="http://schemas.openxmlformats.org/officeDocument/2006/relationships/image" Target="../media/image2087.png"/><Relationship Id="rId166" Type="http://schemas.openxmlformats.org/officeDocument/2006/relationships/customXml" Target="../ink/ink2163.xml"/><Relationship Id="rId187" Type="http://schemas.openxmlformats.org/officeDocument/2006/relationships/image" Target="../media/image2108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2094.xml"/><Relationship Id="rId49" Type="http://schemas.openxmlformats.org/officeDocument/2006/relationships/image" Target="../media/image2039.png"/><Relationship Id="rId114" Type="http://schemas.openxmlformats.org/officeDocument/2006/relationships/customXml" Target="../ink/ink2137.xml"/><Relationship Id="rId60" Type="http://schemas.openxmlformats.org/officeDocument/2006/relationships/customXml" Target="../ink/ink2110.xml"/><Relationship Id="rId81" Type="http://schemas.openxmlformats.org/officeDocument/2006/relationships/image" Target="../media/image2055.png"/><Relationship Id="rId135" Type="http://schemas.openxmlformats.org/officeDocument/2006/relationships/image" Target="../media/image2082.png"/><Relationship Id="rId156" Type="http://schemas.openxmlformats.org/officeDocument/2006/relationships/customXml" Target="../ink/ink2158.xml"/><Relationship Id="rId177" Type="http://schemas.openxmlformats.org/officeDocument/2006/relationships/image" Target="../media/image2103.png"/><Relationship Id="rId198" Type="http://schemas.openxmlformats.org/officeDocument/2006/relationships/customXml" Target="../ink/ink2179.xml"/><Relationship Id="rId202" Type="http://schemas.openxmlformats.org/officeDocument/2006/relationships/customXml" Target="../ink/ink2181.xml"/><Relationship Id="rId18" Type="http://schemas.openxmlformats.org/officeDocument/2006/relationships/customXml" Target="../ink/ink2089.xml"/><Relationship Id="rId39" Type="http://schemas.openxmlformats.org/officeDocument/2006/relationships/image" Target="../media/image2034.png"/><Relationship Id="rId50" Type="http://schemas.openxmlformats.org/officeDocument/2006/relationships/customXml" Target="../ink/ink2105.xml"/><Relationship Id="rId104" Type="http://schemas.openxmlformats.org/officeDocument/2006/relationships/customXml" Target="../ink/ink2132.xml"/><Relationship Id="rId125" Type="http://schemas.openxmlformats.org/officeDocument/2006/relationships/image" Target="../media/image2077.png"/><Relationship Id="rId146" Type="http://schemas.openxmlformats.org/officeDocument/2006/relationships/customXml" Target="../ink/ink2153.xml"/><Relationship Id="rId167" Type="http://schemas.openxmlformats.org/officeDocument/2006/relationships/image" Target="../media/image2098.png"/><Relationship Id="rId188" Type="http://schemas.openxmlformats.org/officeDocument/2006/relationships/customXml" Target="../ink/ink2174.xml"/><Relationship Id="rId71" Type="http://schemas.openxmlformats.org/officeDocument/2006/relationships/image" Target="../media/image2050.png"/><Relationship Id="rId92" Type="http://schemas.openxmlformats.org/officeDocument/2006/relationships/customXml" Target="../ink/ink2126.xml"/><Relationship Id="rId2" Type="http://schemas.openxmlformats.org/officeDocument/2006/relationships/customXml" Target="../ink/ink2081.xml"/><Relationship Id="rId29" Type="http://schemas.openxmlformats.org/officeDocument/2006/relationships/image" Target="../media/image2029.png"/><Relationship Id="rId40" Type="http://schemas.openxmlformats.org/officeDocument/2006/relationships/customXml" Target="../ink/ink2100.xml"/><Relationship Id="rId115" Type="http://schemas.openxmlformats.org/officeDocument/2006/relationships/image" Target="../media/image2072.png"/><Relationship Id="rId136" Type="http://schemas.openxmlformats.org/officeDocument/2006/relationships/customXml" Target="../ink/ink2148.xml"/><Relationship Id="rId157" Type="http://schemas.openxmlformats.org/officeDocument/2006/relationships/image" Target="../media/image2093.png"/><Relationship Id="rId178" Type="http://schemas.openxmlformats.org/officeDocument/2006/relationships/customXml" Target="../ink/ink2169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6.png"/><Relationship Id="rId21" Type="http://schemas.openxmlformats.org/officeDocument/2006/relationships/image" Target="../media/image88.png"/><Relationship Id="rId42" Type="http://schemas.openxmlformats.org/officeDocument/2006/relationships/customXml" Target="../ink/ink99.xml"/><Relationship Id="rId63" Type="http://schemas.openxmlformats.org/officeDocument/2006/relationships/image" Target="../media/image109.png"/><Relationship Id="rId84" Type="http://schemas.openxmlformats.org/officeDocument/2006/relationships/customXml" Target="../ink/ink120.xml"/><Relationship Id="rId138" Type="http://schemas.openxmlformats.org/officeDocument/2006/relationships/customXml" Target="../ink/ink147.xml"/><Relationship Id="rId159" Type="http://schemas.openxmlformats.org/officeDocument/2006/relationships/image" Target="../media/image157.png"/><Relationship Id="rId170" Type="http://schemas.openxmlformats.org/officeDocument/2006/relationships/customXml" Target="../ink/ink163.xml"/><Relationship Id="rId191" Type="http://schemas.openxmlformats.org/officeDocument/2006/relationships/image" Target="../media/image173.png"/><Relationship Id="rId205" Type="http://schemas.openxmlformats.org/officeDocument/2006/relationships/image" Target="../media/image180.png"/><Relationship Id="rId226" Type="http://schemas.openxmlformats.org/officeDocument/2006/relationships/customXml" Target="../ink/ink191.xml"/><Relationship Id="rId107" Type="http://schemas.openxmlformats.org/officeDocument/2006/relationships/image" Target="../media/image131.png"/><Relationship Id="rId11" Type="http://schemas.openxmlformats.org/officeDocument/2006/relationships/image" Target="../media/image83.png"/><Relationship Id="rId32" Type="http://schemas.openxmlformats.org/officeDocument/2006/relationships/customXml" Target="../ink/ink94.xml"/><Relationship Id="rId53" Type="http://schemas.openxmlformats.org/officeDocument/2006/relationships/image" Target="../media/image104.png"/><Relationship Id="rId74" Type="http://schemas.openxmlformats.org/officeDocument/2006/relationships/customXml" Target="../ink/ink115.xml"/><Relationship Id="rId128" Type="http://schemas.openxmlformats.org/officeDocument/2006/relationships/customXml" Target="../ink/ink142.xml"/><Relationship Id="rId149" Type="http://schemas.openxmlformats.org/officeDocument/2006/relationships/image" Target="../media/image152.png"/><Relationship Id="rId5" Type="http://schemas.openxmlformats.org/officeDocument/2006/relationships/image" Target="../media/image80.png"/><Relationship Id="rId95" Type="http://schemas.openxmlformats.org/officeDocument/2006/relationships/image" Target="../media/image125.png"/><Relationship Id="rId160" Type="http://schemas.openxmlformats.org/officeDocument/2006/relationships/customXml" Target="../ink/ink158.xml"/><Relationship Id="rId181" Type="http://schemas.openxmlformats.org/officeDocument/2006/relationships/image" Target="../media/image168.png"/><Relationship Id="rId216" Type="http://schemas.openxmlformats.org/officeDocument/2006/relationships/customXml" Target="../ink/ink186.xml"/><Relationship Id="rId237" Type="http://schemas.openxmlformats.org/officeDocument/2006/relationships/image" Target="../media/image196.png"/><Relationship Id="rId22" Type="http://schemas.openxmlformats.org/officeDocument/2006/relationships/customXml" Target="../ink/ink89.xml"/><Relationship Id="rId43" Type="http://schemas.openxmlformats.org/officeDocument/2006/relationships/image" Target="../media/image99.png"/><Relationship Id="rId64" Type="http://schemas.openxmlformats.org/officeDocument/2006/relationships/customXml" Target="../ink/ink110.xml"/><Relationship Id="rId118" Type="http://schemas.openxmlformats.org/officeDocument/2006/relationships/customXml" Target="../ink/ink137.xml"/><Relationship Id="rId139" Type="http://schemas.openxmlformats.org/officeDocument/2006/relationships/image" Target="../media/image147.png"/><Relationship Id="rId85" Type="http://schemas.openxmlformats.org/officeDocument/2006/relationships/image" Target="../media/image120.png"/><Relationship Id="rId150" Type="http://schemas.openxmlformats.org/officeDocument/2006/relationships/customXml" Target="../ink/ink153.xml"/><Relationship Id="rId171" Type="http://schemas.openxmlformats.org/officeDocument/2006/relationships/image" Target="../media/image163.png"/><Relationship Id="rId192" Type="http://schemas.openxmlformats.org/officeDocument/2006/relationships/customXml" Target="../ink/ink174.xml"/><Relationship Id="rId206" Type="http://schemas.openxmlformats.org/officeDocument/2006/relationships/customXml" Target="../ink/ink181.xml"/><Relationship Id="rId227" Type="http://schemas.openxmlformats.org/officeDocument/2006/relationships/image" Target="../media/image191.png"/><Relationship Id="rId12" Type="http://schemas.openxmlformats.org/officeDocument/2006/relationships/customXml" Target="../ink/ink84.xml"/><Relationship Id="rId33" Type="http://schemas.openxmlformats.org/officeDocument/2006/relationships/image" Target="../media/image94.png"/><Relationship Id="rId108" Type="http://schemas.openxmlformats.org/officeDocument/2006/relationships/customXml" Target="../ink/ink132.xml"/><Relationship Id="rId129" Type="http://schemas.openxmlformats.org/officeDocument/2006/relationships/image" Target="../media/image142.png"/><Relationship Id="rId54" Type="http://schemas.openxmlformats.org/officeDocument/2006/relationships/customXml" Target="../ink/ink105.xml"/><Relationship Id="rId75" Type="http://schemas.openxmlformats.org/officeDocument/2006/relationships/image" Target="../media/image115.png"/><Relationship Id="rId96" Type="http://schemas.openxmlformats.org/officeDocument/2006/relationships/customXml" Target="../ink/ink126.xml"/><Relationship Id="rId140" Type="http://schemas.openxmlformats.org/officeDocument/2006/relationships/customXml" Target="../ink/ink148.xml"/><Relationship Id="rId161" Type="http://schemas.openxmlformats.org/officeDocument/2006/relationships/image" Target="../media/image158.png"/><Relationship Id="rId182" Type="http://schemas.openxmlformats.org/officeDocument/2006/relationships/customXml" Target="../ink/ink169.xml"/><Relationship Id="rId217" Type="http://schemas.openxmlformats.org/officeDocument/2006/relationships/image" Target="../media/image186.png"/><Relationship Id="rId6" Type="http://schemas.openxmlformats.org/officeDocument/2006/relationships/customXml" Target="../ink/ink81.xml"/><Relationship Id="rId23" Type="http://schemas.openxmlformats.org/officeDocument/2006/relationships/image" Target="../media/image89.png"/><Relationship Id="rId119" Type="http://schemas.openxmlformats.org/officeDocument/2006/relationships/image" Target="../media/image137.png"/><Relationship Id="rId44" Type="http://schemas.openxmlformats.org/officeDocument/2006/relationships/customXml" Target="../ink/ink100.xml"/><Relationship Id="rId65" Type="http://schemas.openxmlformats.org/officeDocument/2006/relationships/image" Target="../media/image110.png"/><Relationship Id="rId86" Type="http://schemas.openxmlformats.org/officeDocument/2006/relationships/customXml" Target="../ink/ink121.xml"/><Relationship Id="rId130" Type="http://schemas.openxmlformats.org/officeDocument/2006/relationships/customXml" Target="../ink/ink143.xml"/><Relationship Id="rId151" Type="http://schemas.openxmlformats.org/officeDocument/2006/relationships/image" Target="../media/image153.png"/><Relationship Id="rId172" Type="http://schemas.openxmlformats.org/officeDocument/2006/relationships/customXml" Target="../ink/ink164.xml"/><Relationship Id="rId193" Type="http://schemas.openxmlformats.org/officeDocument/2006/relationships/image" Target="../media/image174.png"/><Relationship Id="rId207" Type="http://schemas.openxmlformats.org/officeDocument/2006/relationships/image" Target="../media/image181.png"/><Relationship Id="rId228" Type="http://schemas.openxmlformats.org/officeDocument/2006/relationships/customXml" Target="../ink/ink192.xml"/><Relationship Id="rId13" Type="http://schemas.openxmlformats.org/officeDocument/2006/relationships/image" Target="../media/image84.png"/><Relationship Id="rId109" Type="http://schemas.openxmlformats.org/officeDocument/2006/relationships/image" Target="../media/image132.png"/><Relationship Id="rId34" Type="http://schemas.openxmlformats.org/officeDocument/2006/relationships/customXml" Target="../ink/ink95.xml"/><Relationship Id="rId55" Type="http://schemas.openxmlformats.org/officeDocument/2006/relationships/image" Target="../media/image105.png"/><Relationship Id="rId76" Type="http://schemas.openxmlformats.org/officeDocument/2006/relationships/customXml" Target="../ink/ink116.xml"/><Relationship Id="rId97" Type="http://schemas.openxmlformats.org/officeDocument/2006/relationships/image" Target="../media/image126.png"/><Relationship Id="rId120" Type="http://schemas.openxmlformats.org/officeDocument/2006/relationships/customXml" Target="../ink/ink138.xml"/><Relationship Id="rId141" Type="http://schemas.openxmlformats.org/officeDocument/2006/relationships/image" Target="../media/image148.png"/><Relationship Id="rId7" Type="http://schemas.openxmlformats.org/officeDocument/2006/relationships/image" Target="../media/image81.png"/><Relationship Id="rId162" Type="http://schemas.openxmlformats.org/officeDocument/2006/relationships/customXml" Target="../ink/ink159.xml"/><Relationship Id="rId183" Type="http://schemas.openxmlformats.org/officeDocument/2006/relationships/image" Target="../media/image169.png"/><Relationship Id="rId218" Type="http://schemas.openxmlformats.org/officeDocument/2006/relationships/customXml" Target="../ink/ink187.xml"/><Relationship Id="rId24" Type="http://schemas.openxmlformats.org/officeDocument/2006/relationships/customXml" Target="../ink/ink90.xml"/><Relationship Id="rId45" Type="http://schemas.openxmlformats.org/officeDocument/2006/relationships/image" Target="../media/image100.png"/><Relationship Id="rId66" Type="http://schemas.openxmlformats.org/officeDocument/2006/relationships/customXml" Target="../ink/ink111.xml"/><Relationship Id="rId87" Type="http://schemas.openxmlformats.org/officeDocument/2006/relationships/image" Target="../media/image121.png"/><Relationship Id="rId110" Type="http://schemas.openxmlformats.org/officeDocument/2006/relationships/customXml" Target="../ink/ink133.xml"/><Relationship Id="rId131" Type="http://schemas.openxmlformats.org/officeDocument/2006/relationships/image" Target="../media/image143.png"/><Relationship Id="rId152" Type="http://schemas.openxmlformats.org/officeDocument/2006/relationships/customXml" Target="../ink/ink154.xml"/><Relationship Id="rId173" Type="http://schemas.openxmlformats.org/officeDocument/2006/relationships/image" Target="../media/image164.png"/><Relationship Id="rId194" Type="http://schemas.openxmlformats.org/officeDocument/2006/relationships/customXml" Target="../ink/ink175.xml"/><Relationship Id="rId208" Type="http://schemas.openxmlformats.org/officeDocument/2006/relationships/customXml" Target="../ink/ink182.xml"/><Relationship Id="rId229" Type="http://schemas.openxmlformats.org/officeDocument/2006/relationships/image" Target="../media/image192.png"/><Relationship Id="rId14" Type="http://schemas.openxmlformats.org/officeDocument/2006/relationships/customXml" Target="../ink/ink85.xml"/><Relationship Id="rId35" Type="http://schemas.openxmlformats.org/officeDocument/2006/relationships/image" Target="../media/image95.png"/><Relationship Id="rId56" Type="http://schemas.openxmlformats.org/officeDocument/2006/relationships/customXml" Target="../ink/ink106.xml"/><Relationship Id="rId77" Type="http://schemas.openxmlformats.org/officeDocument/2006/relationships/image" Target="../media/image116.png"/><Relationship Id="rId100" Type="http://schemas.openxmlformats.org/officeDocument/2006/relationships/customXml" Target="../ink/ink128.xml"/><Relationship Id="rId8" Type="http://schemas.openxmlformats.org/officeDocument/2006/relationships/customXml" Target="../ink/ink82.xml"/><Relationship Id="rId98" Type="http://schemas.openxmlformats.org/officeDocument/2006/relationships/customXml" Target="../ink/ink127.xml"/><Relationship Id="rId121" Type="http://schemas.openxmlformats.org/officeDocument/2006/relationships/image" Target="../media/image138.png"/><Relationship Id="rId142" Type="http://schemas.openxmlformats.org/officeDocument/2006/relationships/customXml" Target="../ink/ink149.xml"/><Relationship Id="rId163" Type="http://schemas.openxmlformats.org/officeDocument/2006/relationships/image" Target="../media/image159.png"/><Relationship Id="rId184" Type="http://schemas.openxmlformats.org/officeDocument/2006/relationships/customXml" Target="../ink/ink170.xml"/><Relationship Id="rId219" Type="http://schemas.openxmlformats.org/officeDocument/2006/relationships/image" Target="../media/image187.png"/><Relationship Id="rId230" Type="http://schemas.openxmlformats.org/officeDocument/2006/relationships/customXml" Target="../ink/ink193.xml"/><Relationship Id="rId25" Type="http://schemas.openxmlformats.org/officeDocument/2006/relationships/image" Target="../media/image90.png"/><Relationship Id="rId46" Type="http://schemas.openxmlformats.org/officeDocument/2006/relationships/customXml" Target="../ink/ink101.xml"/><Relationship Id="rId67" Type="http://schemas.openxmlformats.org/officeDocument/2006/relationships/image" Target="../media/image111.png"/><Relationship Id="rId88" Type="http://schemas.openxmlformats.org/officeDocument/2006/relationships/customXml" Target="../ink/ink122.xml"/><Relationship Id="rId111" Type="http://schemas.openxmlformats.org/officeDocument/2006/relationships/image" Target="../media/image133.png"/><Relationship Id="rId132" Type="http://schemas.openxmlformats.org/officeDocument/2006/relationships/customXml" Target="../ink/ink144.xml"/><Relationship Id="rId153" Type="http://schemas.openxmlformats.org/officeDocument/2006/relationships/image" Target="../media/image154.png"/><Relationship Id="rId174" Type="http://schemas.openxmlformats.org/officeDocument/2006/relationships/customXml" Target="../ink/ink165.xml"/><Relationship Id="rId195" Type="http://schemas.openxmlformats.org/officeDocument/2006/relationships/image" Target="../media/image175.png"/><Relationship Id="rId209" Type="http://schemas.openxmlformats.org/officeDocument/2006/relationships/image" Target="../media/image182.png"/><Relationship Id="rId190" Type="http://schemas.openxmlformats.org/officeDocument/2006/relationships/customXml" Target="../ink/ink173.xml"/><Relationship Id="rId204" Type="http://schemas.openxmlformats.org/officeDocument/2006/relationships/customXml" Target="../ink/ink180.xml"/><Relationship Id="rId220" Type="http://schemas.openxmlformats.org/officeDocument/2006/relationships/customXml" Target="../ink/ink188.xml"/><Relationship Id="rId225" Type="http://schemas.openxmlformats.org/officeDocument/2006/relationships/image" Target="../media/image190.png"/><Relationship Id="rId15" Type="http://schemas.openxmlformats.org/officeDocument/2006/relationships/image" Target="../media/image85.png"/><Relationship Id="rId36" Type="http://schemas.openxmlformats.org/officeDocument/2006/relationships/customXml" Target="../ink/ink96.xml"/><Relationship Id="rId57" Type="http://schemas.openxmlformats.org/officeDocument/2006/relationships/image" Target="../media/image106.png"/><Relationship Id="rId106" Type="http://schemas.openxmlformats.org/officeDocument/2006/relationships/customXml" Target="../ink/ink131.xml"/><Relationship Id="rId127" Type="http://schemas.openxmlformats.org/officeDocument/2006/relationships/image" Target="../media/image141.png"/><Relationship Id="rId10" Type="http://schemas.openxmlformats.org/officeDocument/2006/relationships/customXml" Target="../ink/ink83.xml"/><Relationship Id="rId31" Type="http://schemas.openxmlformats.org/officeDocument/2006/relationships/image" Target="../media/image93.png"/><Relationship Id="rId52" Type="http://schemas.openxmlformats.org/officeDocument/2006/relationships/customXml" Target="../ink/ink104.xml"/><Relationship Id="rId73" Type="http://schemas.openxmlformats.org/officeDocument/2006/relationships/image" Target="../media/image114.png"/><Relationship Id="rId78" Type="http://schemas.openxmlformats.org/officeDocument/2006/relationships/customXml" Target="../ink/ink117.xml"/><Relationship Id="rId94" Type="http://schemas.openxmlformats.org/officeDocument/2006/relationships/customXml" Target="../ink/ink125.xml"/><Relationship Id="rId99" Type="http://schemas.openxmlformats.org/officeDocument/2006/relationships/image" Target="../media/image127.png"/><Relationship Id="rId101" Type="http://schemas.openxmlformats.org/officeDocument/2006/relationships/image" Target="../media/image128.png"/><Relationship Id="rId122" Type="http://schemas.openxmlformats.org/officeDocument/2006/relationships/customXml" Target="../ink/ink139.xml"/><Relationship Id="rId143" Type="http://schemas.openxmlformats.org/officeDocument/2006/relationships/image" Target="../media/image149.png"/><Relationship Id="rId148" Type="http://schemas.openxmlformats.org/officeDocument/2006/relationships/customXml" Target="../ink/ink152.xml"/><Relationship Id="rId164" Type="http://schemas.openxmlformats.org/officeDocument/2006/relationships/customXml" Target="../ink/ink160.xml"/><Relationship Id="rId169" Type="http://schemas.openxmlformats.org/officeDocument/2006/relationships/image" Target="../media/image162.png"/><Relationship Id="rId185" Type="http://schemas.openxmlformats.org/officeDocument/2006/relationships/image" Target="../media/image170.png"/><Relationship Id="rId4" Type="http://schemas.openxmlformats.org/officeDocument/2006/relationships/customXml" Target="../ink/ink80.xml"/><Relationship Id="rId9" Type="http://schemas.openxmlformats.org/officeDocument/2006/relationships/image" Target="../media/image82.png"/><Relationship Id="rId180" Type="http://schemas.openxmlformats.org/officeDocument/2006/relationships/customXml" Target="../ink/ink168.xml"/><Relationship Id="rId210" Type="http://schemas.openxmlformats.org/officeDocument/2006/relationships/customXml" Target="../ink/ink183.xml"/><Relationship Id="rId215" Type="http://schemas.openxmlformats.org/officeDocument/2006/relationships/image" Target="../media/image185.png"/><Relationship Id="rId236" Type="http://schemas.openxmlformats.org/officeDocument/2006/relationships/customXml" Target="../ink/ink196.xml"/><Relationship Id="rId26" Type="http://schemas.openxmlformats.org/officeDocument/2006/relationships/customXml" Target="../ink/ink91.xml"/><Relationship Id="rId231" Type="http://schemas.openxmlformats.org/officeDocument/2006/relationships/image" Target="../media/image193.png"/><Relationship Id="rId47" Type="http://schemas.openxmlformats.org/officeDocument/2006/relationships/image" Target="../media/image101.png"/><Relationship Id="rId68" Type="http://schemas.openxmlformats.org/officeDocument/2006/relationships/customXml" Target="../ink/ink112.xml"/><Relationship Id="rId89" Type="http://schemas.openxmlformats.org/officeDocument/2006/relationships/image" Target="../media/image122.png"/><Relationship Id="rId112" Type="http://schemas.openxmlformats.org/officeDocument/2006/relationships/customXml" Target="../ink/ink134.xml"/><Relationship Id="rId133" Type="http://schemas.openxmlformats.org/officeDocument/2006/relationships/image" Target="../media/image144.png"/><Relationship Id="rId154" Type="http://schemas.openxmlformats.org/officeDocument/2006/relationships/customXml" Target="../ink/ink155.xml"/><Relationship Id="rId175" Type="http://schemas.openxmlformats.org/officeDocument/2006/relationships/image" Target="../media/image165.png"/><Relationship Id="rId196" Type="http://schemas.openxmlformats.org/officeDocument/2006/relationships/customXml" Target="../ink/ink176.xml"/><Relationship Id="rId200" Type="http://schemas.openxmlformats.org/officeDocument/2006/relationships/customXml" Target="../ink/ink178.xml"/><Relationship Id="rId16" Type="http://schemas.openxmlformats.org/officeDocument/2006/relationships/customXml" Target="../ink/ink86.xml"/><Relationship Id="rId221" Type="http://schemas.openxmlformats.org/officeDocument/2006/relationships/image" Target="../media/image188.png"/><Relationship Id="rId37" Type="http://schemas.openxmlformats.org/officeDocument/2006/relationships/image" Target="../media/image96.png"/><Relationship Id="rId58" Type="http://schemas.openxmlformats.org/officeDocument/2006/relationships/customXml" Target="../ink/ink107.xml"/><Relationship Id="rId79" Type="http://schemas.openxmlformats.org/officeDocument/2006/relationships/image" Target="../media/image117.png"/><Relationship Id="rId102" Type="http://schemas.openxmlformats.org/officeDocument/2006/relationships/customXml" Target="../ink/ink129.xml"/><Relationship Id="rId123" Type="http://schemas.openxmlformats.org/officeDocument/2006/relationships/image" Target="../media/image139.png"/><Relationship Id="rId144" Type="http://schemas.openxmlformats.org/officeDocument/2006/relationships/customXml" Target="../ink/ink150.xml"/><Relationship Id="rId90" Type="http://schemas.openxmlformats.org/officeDocument/2006/relationships/customXml" Target="../ink/ink123.xml"/><Relationship Id="rId165" Type="http://schemas.openxmlformats.org/officeDocument/2006/relationships/image" Target="../media/image160.png"/><Relationship Id="rId186" Type="http://schemas.openxmlformats.org/officeDocument/2006/relationships/customXml" Target="../ink/ink171.xml"/><Relationship Id="rId211" Type="http://schemas.openxmlformats.org/officeDocument/2006/relationships/image" Target="../media/image183.png"/><Relationship Id="rId232" Type="http://schemas.openxmlformats.org/officeDocument/2006/relationships/customXml" Target="../ink/ink194.xml"/><Relationship Id="rId27" Type="http://schemas.openxmlformats.org/officeDocument/2006/relationships/image" Target="../media/image91.png"/><Relationship Id="rId48" Type="http://schemas.openxmlformats.org/officeDocument/2006/relationships/customXml" Target="../ink/ink102.xml"/><Relationship Id="rId69" Type="http://schemas.openxmlformats.org/officeDocument/2006/relationships/image" Target="../media/image112.png"/><Relationship Id="rId113" Type="http://schemas.openxmlformats.org/officeDocument/2006/relationships/image" Target="../media/image134.png"/><Relationship Id="rId134" Type="http://schemas.openxmlformats.org/officeDocument/2006/relationships/customXml" Target="../ink/ink145.xml"/><Relationship Id="rId80" Type="http://schemas.openxmlformats.org/officeDocument/2006/relationships/customXml" Target="../ink/ink118.xml"/><Relationship Id="rId155" Type="http://schemas.openxmlformats.org/officeDocument/2006/relationships/image" Target="../media/image155.png"/><Relationship Id="rId176" Type="http://schemas.openxmlformats.org/officeDocument/2006/relationships/customXml" Target="../ink/ink166.xml"/><Relationship Id="rId197" Type="http://schemas.openxmlformats.org/officeDocument/2006/relationships/image" Target="../media/image176.png"/><Relationship Id="rId201" Type="http://schemas.openxmlformats.org/officeDocument/2006/relationships/image" Target="../media/image178.png"/><Relationship Id="rId222" Type="http://schemas.openxmlformats.org/officeDocument/2006/relationships/customXml" Target="../ink/ink189.xml"/><Relationship Id="rId17" Type="http://schemas.openxmlformats.org/officeDocument/2006/relationships/image" Target="../media/image86.png"/><Relationship Id="rId38" Type="http://schemas.openxmlformats.org/officeDocument/2006/relationships/customXml" Target="../ink/ink97.xml"/><Relationship Id="rId59" Type="http://schemas.openxmlformats.org/officeDocument/2006/relationships/image" Target="../media/image107.png"/><Relationship Id="rId103" Type="http://schemas.openxmlformats.org/officeDocument/2006/relationships/image" Target="../media/image129.png"/><Relationship Id="rId124" Type="http://schemas.openxmlformats.org/officeDocument/2006/relationships/customXml" Target="../ink/ink140.xml"/><Relationship Id="rId70" Type="http://schemas.openxmlformats.org/officeDocument/2006/relationships/customXml" Target="../ink/ink113.xml"/><Relationship Id="rId91" Type="http://schemas.openxmlformats.org/officeDocument/2006/relationships/image" Target="../media/image123.png"/><Relationship Id="rId145" Type="http://schemas.openxmlformats.org/officeDocument/2006/relationships/image" Target="../media/image150.png"/><Relationship Id="rId166" Type="http://schemas.openxmlformats.org/officeDocument/2006/relationships/customXml" Target="../ink/ink161.xml"/><Relationship Id="rId187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84.xml"/><Relationship Id="rId233" Type="http://schemas.openxmlformats.org/officeDocument/2006/relationships/image" Target="../media/image194.png"/><Relationship Id="rId28" Type="http://schemas.openxmlformats.org/officeDocument/2006/relationships/customXml" Target="../ink/ink92.xml"/><Relationship Id="rId49" Type="http://schemas.openxmlformats.org/officeDocument/2006/relationships/image" Target="../media/image102.png"/><Relationship Id="rId114" Type="http://schemas.openxmlformats.org/officeDocument/2006/relationships/customXml" Target="../ink/ink135.xml"/><Relationship Id="rId60" Type="http://schemas.openxmlformats.org/officeDocument/2006/relationships/customXml" Target="../ink/ink108.xml"/><Relationship Id="rId81" Type="http://schemas.openxmlformats.org/officeDocument/2006/relationships/image" Target="../media/image118.png"/><Relationship Id="rId135" Type="http://schemas.openxmlformats.org/officeDocument/2006/relationships/image" Target="../media/image145.png"/><Relationship Id="rId156" Type="http://schemas.openxmlformats.org/officeDocument/2006/relationships/customXml" Target="../ink/ink156.xml"/><Relationship Id="rId177" Type="http://schemas.openxmlformats.org/officeDocument/2006/relationships/image" Target="../media/image166.png"/><Relationship Id="rId198" Type="http://schemas.openxmlformats.org/officeDocument/2006/relationships/customXml" Target="../ink/ink177.xml"/><Relationship Id="rId202" Type="http://schemas.openxmlformats.org/officeDocument/2006/relationships/customXml" Target="../ink/ink179.xml"/><Relationship Id="rId223" Type="http://schemas.openxmlformats.org/officeDocument/2006/relationships/image" Target="../media/image189.png"/><Relationship Id="rId18" Type="http://schemas.openxmlformats.org/officeDocument/2006/relationships/customXml" Target="../ink/ink87.xml"/><Relationship Id="rId39" Type="http://schemas.openxmlformats.org/officeDocument/2006/relationships/image" Target="../media/image97.png"/><Relationship Id="rId50" Type="http://schemas.openxmlformats.org/officeDocument/2006/relationships/customXml" Target="../ink/ink103.xml"/><Relationship Id="rId104" Type="http://schemas.openxmlformats.org/officeDocument/2006/relationships/customXml" Target="../ink/ink130.xml"/><Relationship Id="rId125" Type="http://schemas.openxmlformats.org/officeDocument/2006/relationships/image" Target="../media/image140.png"/><Relationship Id="rId146" Type="http://schemas.openxmlformats.org/officeDocument/2006/relationships/customXml" Target="../ink/ink151.xml"/><Relationship Id="rId167" Type="http://schemas.openxmlformats.org/officeDocument/2006/relationships/image" Target="../media/image161.png"/><Relationship Id="rId188" Type="http://schemas.openxmlformats.org/officeDocument/2006/relationships/customXml" Target="../ink/ink172.xml"/><Relationship Id="rId71" Type="http://schemas.openxmlformats.org/officeDocument/2006/relationships/image" Target="../media/image113.png"/><Relationship Id="rId92" Type="http://schemas.openxmlformats.org/officeDocument/2006/relationships/customXml" Target="../ink/ink124.xml"/><Relationship Id="rId213" Type="http://schemas.openxmlformats.org/officeDocument/2006/relationships/image" Target="../media/image184.png"/><Relationship Id="rId234" Type="http://schemas.openxmlformats.org/officeDocument/2006/relationships/customXml" Target="../ink/ink195.xml"/><Relationship Id="rId2" Type="http://schemas.openxmlformats.org/officeDocument/2006/relationships/customXml" Target="../ink/ink79.xml"/><Relationship Id="rId29" Type="http://schemas.openxmlformats.org/officeDocument/2006/relationships/image" Target="../media/image92.png"/><Relationship Id="rId40" Type="http://schemas.openxmlformats.org/officeDocument/2006/relationships/customXml" Target="../ink/ink98.xml"/><Relationship Id="rId115" Type="http://schemas.openxmlformats.org/officeDocument/2006/relationships/image" Target="../media/image135.png"/><Relationship Id="rId136" Type="http://schemas.openxmlformats.org/officeDocument/2006/relationships/customXml" Target="../ink/ink146.xml"/><Relationship Id="rId157" Type="http://schemas.openxmlformats.org/officeDocument/2006/relationships/image" Target="../media/image156.png"/><Relationship Id="rId178" Type="http://schemas.openxmlformats.org/officeDocument/2006/relationships/customXml" Target="../ink/ink167.xml"/><Relationship Id="rId61" Type="http://schemas.openxmlformats.org/officeDocument/2006/relationships/image" Target="../media/image108.png"/><Relationship Id="rId82" Type="http://schemas.openxmlformats.org/officeDocument/2006/relationships/customXml" Target="../ink/ink119.xml"/><Relationship Id="rId199" Type="http://schemas.openxmlformats.org/officeDocument/2006/relationships/image" Target="../media/image177.png"/><Relationship Id="rId203" Type="http://schemas.openxmlformats.org/officeDocument/2006/relationships/image" Target="../media/image179.png"/><Relationship Id="rId19" Type="http://schemas.openxmlformats.org/officeDocument/2006/relationships/image" Target="../media/image87.png"/><Relationship Id="rId224" Type="http://schemas.openxmlformats.org/officeDocument/2006/relationships/customXml" Target="../ink/ink190.xml"/><Relationship Id="rId30" Type="http://schemas.openxmlformats.org/officeDocument/2006/relationships/customXml" Target="../ink/ink93.xml"/><Relationship Id="rId105" Type="http://schemas.openxmlformats.org/officeDocument/2006/relationships/image" Target="../media/image130.png"/><Relationship Id="rId126" Type="http://schemas.openxmlformats.org/officeDocument/2006/relationships/customXml" Target="../ink/ink141.xml"/><Relationship Id="rId147" Type="http://schemas.openxmlformats.org/officeDocument/2006/relationships/image" Target="../media/image151.png"/><Relationship Id="rId168" Type="http://schemas.openxmlformats.org/officeDocument/2006/relationships/customXml" Target="../ink/ink162.xml"/><Relationship Id="rId51" Type="http://schemas.openxmlformats.org/officeDocument/2006/relationships/image" Target="../media/image103.png"/><Relationship Id="rId72" Type="http://schemas.openxmlformats.org/officeDocument/2006/relationships/customXml" Target="../ink/ink114.xml"/><Relationship Id="rId93" Type="http://schemas.openxmlformats.org/officeDocument/2006/relationships/image" Target="../media/image124.png"/><Relationship Id="rId189" Type="http://schemas.openxmlformats.org/officeDocument/2006/relationships/image" Target="../media/image172.png"/><Relationship Id="rId3" Type="http://schemas.openxmlformats.org/officeDocument/2006/relationships/image" Target="../media/image79.png"/><Relationship Id="rId214" Type="http://schemas.openxmlformats.org/officeDocument/2006/relationships/customXml" Target="../ink/ink185.xml"/><Relationship Id="rId235" Type="http://schemas.openxmlformats.org/officeDocument/2006/relationships/image" Target="../media/image195.png"/><Relationship Id="rId116" Type="http://schemas.openxmlformats.org/officeDocument/2006/relationships/customXml" Target="../ink/ink136.xml"/><Relationship Id="rId137" Type="http://schemas.openxmlformats.org/officeDocument/2006/relationships/image" Target="../media/image146.png"/><Relationship Id="rId158" Type="http://schemas.openxmlformats.org/officeDocument/2006/relationships/customXml" Target="../ink/ink157.xml"/><Relationship Id="rId20" Type="http://schemas.openxmlformats.org/officeDocument/2006/relationships/customXml" Target="../ink/ink88.xml"/><Relationship Id="rId41" Type="http://schemas.openxmlformats.org/officeDocument/2006/relationships/image" Target="../media/image98.png"/><Relationship Id="rId62" Type="http://schemas.openxmlformats.org/officeDocument/2006/relationships/customXml" Target="../ink/ink109.xml"/><Relationship Id="rId83" Type="http://schemas.openxmlformats.org/officeDocument/2006/relationships/image" Target="../media/image119.png"/><Relationship Id="rId179" Type="http://schemas.openxmlformats.org/officeDocument/2006/relationships/image" Target="../media/image167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4.png"/><Relationship Id="rId299" Type="http://schemas.openxmlformats.org/officeDocument/2006/relationships/image" Target="../media/image345.png"/><Relationship Id="rId21" Type="http://schemas.openxmlformats.org/officeDocument/2006/relationships/image" Target="../media/image206.png"/><Relationship Id="rId63" Type="http://schemas.openxmlformats.org/officeDocument/2006/relationships/image" Target="../media/image227.png"/><Relationship Id="rId159" Type="http://schemas.openxmlformats.org/officeDocument/2006/relationships/image" Target="../media/image275.png"/><Relationship Id="rId324" Type="http://schemas.openxmlformats.org/officeDocument/2006/relationships/customXml" Target="../ink/ink358.xml"/><Relationship Id="rId366" Type="http://schemas.openxmlformats.org/officeDocument/2006/relationships/customXml" Target="../ink/ink379.xml"/><Relationship Id="rId170" Type="http://schemas.openxmlformats.org/officeDocument/2006/relationships/customXml" Target="../ink/ink281.xml"/><Relationship Id="rId226" Type="http://schemas.openxmlformats.org/officeDocument/2006/relationships/customXml" Target="../ink/ink309.xml"/><Relationship Id="rId268" Type="http://schemas.openxmlformats.org/officeDocument/2006/relationships/customXml" Target="../ink/ink330.xml"/><Relationship Id="rId32" Type="http://schemas.openxmlformats.org/officeDocument/2006/relationships/customXml" Target="../ink/ink212.xml"/><Relationship Id="rId74" Type="http://schemas.openxmlformats.org/officeDocument/2006/relationships/customXml" Target="../ink/ink233.xml"/><Relationship Id="rId128" Type="http://schemas.openxmlformats.org/officeDocument/2006/relationships/customXml" Target="../ink/ink260.xml"/><Relationship Id="rId335" Type="http://schemas.openxmlformats.org/officeDocument/2006/relationships/image" Target="../media/image363.png"/><Relationship Id="rId377" Type="http://schemas.openxmlformats.org/officeDocument/2006/relationships/image" Target="../media/image384.png"/><Relationship Id="rId5" Type="http://schemas.openxmlformats.org/officeDocument/2006/relationships/image" Target="../media/image198.png"/><Relationship Id="rId181" Type="http://schemas.openxmlformats.org/officeDocument/2006/relationships/image" Target="../media/image286.png"/><Relationship Id="rId237" Type="http://schemas.openxmlformats.org/officeDocument/2006/relationships/image" Target="../media/image314.png"/><Relationship Id="rId402" Type="http://schemas.openxmlformats.org/officeDocument/2006/relationships/customXml" Target="../ink/ink397.xml"/><Relationship Id="rId279" Type="http://schemas.openxmlformats.org/officeDocument/2006/relationships/image" Target="../media/image335.png"/><Relationship Id="rId43" Type="http://schemas.openxmlformats.org/officeDocument/2006/relationships/image" Target="../media/image217.png"/><Relationship Id="rId139" Type="http://schemas.openxmlformats.org/officeDocument/2006/relationships/image" Target="../media/image265.png"/><Relationship Id="rId290" Type="http://schemas.openxmlformats.org/officeDocument/2006/relationships/customXml" Target="../ink/ink341.xml"/><Relationship Id="rId304" Type="http://schemas.openxmlformats.org/officeDocument/2006/relationships/customXml" Target="../ink/ink348.xml"/><Relationship Id="rId346" Type="http://schemas.openxmlformats.org/officeDocument/2006/relationships/customXml" Target="../ink/ink369.xml"/><Relationship Id="rId388" Type="http://schemas.openxmlformats.org/officeDocument/2006/relationships/customXml" Target="../ink/ink390.xml"/><Relationship Id="rId85" Type="http://schemas.openxmlformats.org/officeDocument/2006/relationships/image" Target="../media/image238.png"/><Relationship Id="rId150" Type="http://schemas.openxmlformats.org/officeDocument/2006/relationships/customXml" Target="../ink/ink271.xml"/><Relationship Id="rId192" Type="http://schemas.openxmlformats.org/officeDocument/2006/relationships/customXml" Target="../ink/ink292.xml"/><Relationship Id="rId206" Type="http://schemas.openxmlformats.org/officeDocument/2006/relationships/customXml" Target="../ink/ink299.xml"/><Relationship Id="rId413" Type="http://schemas.openxmlformats.org/officeDocument/2006/relationships/image" Target="../media/image402.png"/><Relationship Id="rId248" Type="http://schemas.openxmlformats.org/officeDocument/2006/relationships/customXml" Target="../ink/ink320.xml"/><Relationship Id="rId12" Type="http://schemas.openxmlformats.org/officeDocument/2006/relationships/customXml" Target="../ink/ink202.xml"/><Relationship Id="rId108" Type="http://schemas.openxmlformats.org/officeDocument/2006/relationships/customXml" Target="../ink/ink250.xml"/><Relationship Id="rId315" Type="http://schemas.openxmlformats.org/officeDocument/2006/relationships/image" Target="../media/image353.png"/><Relationship Id="rId357" Type="http://schemas.openxmlformats.org/officeDocument/2006/relationships/image" Target="../media/image374.png"/><Relationship Id="rId54" Type="http://schemas.openxmlformats.org/officeDocument/2006/relationships/customXml" Target="../ink/ink223.xml"/><Relationship Id="rId96" Type="http://schemas.openxmlformats.org/officeDocument/2006/relationships/customXml" Target="../ink/ink244.xml"/><Relationship Id="rId161" Type="http://schemas.openxmlformats.org/officeDocument/2006/relationships/image" Target="../media/image276.png"/><Relationship Id="rId217" Type="http://schemas.openxmlformats.org/officeDocument/2006/relationships/image" Target="../media/image304.png"/><Relationship Id="rId399" Type="http://schemas.openxmlformats.org/officeDocument/2006/relationships/image" Target="../media/image395.png"/><Relationship Id="rId259" Type="http://schemas.openxmlformats.org/officeDocument/2006/relationships/image" Target="../media/image325.png"/><Relationship Id="rId23" Type="http://schemas.openxmlformats.org/officeDocument/2006/relationships/image" Target="../media/image207.png"/><Relationship Id="rId119" Type="http://schemas.openxmlformats.org/officeDocument/2006/relationships/image" Target="../media/image255.png"/><Relationship Id="rId270" Type="http://schemas.openxmlformats.org/officeDocument/2006/relationships/customXml" Target="../ink/ink331.xml"/><Relationship Id="rId326" Type="http://schemas.openxmlformats.org/officeDocument/2006/relationships/customXml" Target="../ink/ink359.xml"/><Relationship Id="rId65" Type="http://schemas.openxmlformats.org/officeDocument/2006/relationships/image" Target="../media/image228.png"/><Relationship Id="rId130" Type="http://schemas.openxmlformats.org/officeDocument/2006/relationships/customXml" Target="../ink/ink261.xml"/><Relationship Id="rId368" Type="http://schemas.openxmlformats.org/officeDocument/2006/relationships/customXml" Target="../ink/ink380.xml"/><Relationship Id="rId172" Type="http://schemas.openxmlformats.org/officeDocument/2006/relationships/customXml" Target="../ink/ink282.xml"/><Relationship Id="rId228" Type="http://schemas.openxmlformats.org/officeDocument/2006/relationships/customXml" Target="../ink/ink310.xml"/><Relationship Id="rId281" Type="http://schemas.openxmlformats.org/officeDocument/2006/relationships/image" Target="../media/image336.png"/><Relationship Id="rId337" Type="http://schemas.openxmlformats.org/officeDocument/2006/relationships/image" Target="../media/image364.png"/><Relationship Id="rId34" Type="http://schemas.openxmlformats.org/officeDocument/2006/relationships/customXml" Target="../ink/ink213.xml"/><Relationship Id="rId76" Type="http://schemas.openxmlformats.org/officeDocument/2006/relationships/customXml" Target="../ink/ink234.xml"/><Relationship Id="rId141" Type="http://schemas.openxmlformats.org/officeDocument/2006/relationships/image" Target="../media/image266.png"/><Relationship Id="rId379" Type="http://schemas.openxmlformats.org/officeDocument/2006/relationships/image" Target="../media/image385.png"/><Relationship Id="rId7" Type="http://schemas.openxmlformats.org/officeDocument/2006/relationships/image" Target="../media/image199.png"/><Relationship Id="rId183" Type="http://schemas.openxmlformats.org/officeDocument/2006/relationships/image" Target="../media/image287.png"/><Relationship Id="rId239" Type="http://schemas.openxmlformats.org/officeDocument/2006/relationships/image" Target="../media/image315.png"/><Relationship Id="rId390" Type="http://schemas.openxmlformats.org/officeDocument/2006/relationships/customXml" Target="../ink/ink391.xml"/><Relationship Id="rId404" Type="http://schemas.openxmlformats.org/officeDocument/2006/relationships/customXml" Target="../ink/ink398.xml"/><Relationship Id="rId250" Type="http://schemas.openxmlformats.org/officeDocument/2006/relationships/customXml" Target="../ink/ink321.xml"/><Relationship Id="rId292" Type="http://schemas.openxmlformats.org/officeDocument/2006/relationships/customXml" Target="../ink/ink342.xml"/><Relationship Id="rId306" Type="http://schemas.openxmlformats.org/officeDocument/2006/relationships/customXml" Target="../ink/ink349.xml"/><Relationship Id="rId45" Type="http://schemas.openxmlformats.org/officeDocument/2006/relationships/image" Target="../media/image218.png"/><Relationship Id="rId87" Type="http://schemas.openxmlformats.org/officeDocument/2006/relationships/image" Target="../media/image239.png"/><Relationship Id="rId110" Type="http://schemas.openxmlformats.org/officeDocument/2006/relationships/customXml" Target="../ink/ink251.xml"/><Relationship Id="rId348" Type="http://schemas.openxmlformats.org/officeDocument/2006/relationships/customXml" Target="../ink/ink370.xml"/><Relationship Id="rId152" Type="http://schemas.openxmlformats.org/officeDocument/2006/relationships/customXml" Target="../ink/ink272.xml"/><Relationship Id="rId194" Type="http://schemas.openxmlformats.org/officeDocument/2006/relationships/customXml" Target="../ink/ink293.xml"/><Relationship Id="rId208" Type="http://schemas.openxmlformats.org/officeDocument/2006/relationships/customXml" Target="../ink/ink300.xml"/><Relationship Id="rId415" Type="http://schemas.openxmlformats.org/officeDocument/2006/relationships/image" Target="../media/image403.png"/><Relationship Id="rId261" Type="http://schemas.openxmlformats.org/officeDocument/2006/relationships/image" Target="../media/image326.png"/><Relationship Id="rId14" Type="http://schemas.openxmlformats.org/officeDocument/2006/relationships/customXml" Target="../ink/ink203.xml"/><Relationship Id="rId56" Type="http://schemas.openxmlformats.org/officeDocument/2006/relationships/customXml" Target="../ink/ink224.xml"/><Relationship Id="rId317" Type="http://schemas.openxmlformats.org/officeDocument/2006/relationships/image" Target="../media/image354.png"/><Relationship Id="rId359" Type="http://schemas.openxmlformats.org/officeDocument/2006/relationships/image" Target="../media/image375.png"/><Relationship Id="rId98" Type="http://schemas.openxmlformats.org/officeDocument/2006/relationships/customXml" Target="../ink/ink245.xml"/><Relationship Id="rId121" Type="http://schemas.openxmlformats.org/officeDocument/2006/relationships/image" Target="../media/image256.png"/><Relationship Id="rId163" Type="http://schemas.openxmlformats.org/officeDocument/2006/relationships/image" Target="../media/image277.png"/><Relationship Id="rId219" Type="http://schemas.openxmlformats.org/officeDocument/2006/relationships/image" Target="../media/image305.png"/><Relationship Id="rId370" Type="http://schemas.openxmlformats.org/officeDocument/2006/relationships/customXml" Target="../ink/ink381.xml"/><Relationship Id="rId230" Type="http://schemas.openxmlformats.org/officeDocument/2006/relationships/customXml" Target="../ink/ink311.xml"/><Relationship Id="rId25" Type="http://schemas.openxmlformats.org/officeDocument/2006/relationships/image" Target="../media/image208.png"/><Relationship Id="rId67" Type="http://schemas.openxmlformats.org/officeDocument/2006/relationships/image" Target="../media/image229.png"/><Relationship Id="rId272" Type="http://schemas.openxmlformats.org/officeDocument/2006/relationships/customXml" Target="../ink/ink332.xml"/><Relationship Id="rId328" Type="http://schemas.openxmlformats.org/officeDocument/2006/relationships/customXml" Target="../ink/ink360.xml"/><Relationship Id="rId132" Type="http://schemas.openxmlformats.org/officeDocument/2006/relationships/customXml" Target="../ink/ink262.xml"/><Relationship Id="rId174" Type="http://schemas.openxmlformats.org/officeDocument/2006/relationships/customXml" Target="../ink/ink283.xml"/><Relationship Id="rId381" Type="http://schemas.openxmlformats.org/officeDocument/2006/relationships/image" Target="../media/image386.png"/><Relationship Id="rId241" Type="http://schemas.openxmlformats.org/officeDocument/2006/relationships/image" Target="../media/image316.png"/><Relationship Id="rId36" Type="http://schemas.openxmlformats.org/officeDocument/2006/relationships/customXml" Target="../ink/ink214.xml"/><Relationship Id="rId283" Type="http://schemas.openxmlformats.org/officeDocument/2006/relationships/image" Target="../media/image337.png"/><Relationship Id="rId339" Type="http://schemas.openxmlformats.org/officeDocument/2006/relationships/image" Target="../media/image365.png"/><Relationship Id="rId78" Type="http://schemas.openxmlformats.org/officeDocument/2006/relationships/customXml" Target="../ink/ink235.xml"/><Relationship Id="rId101" Type="http://schemas.openxmlformats.org/officeDocument/2006/relationships/image" Target="../media/image246.png"/><Relationship Id="rId143" Type="http://schemas.openxmlformats.org/officeDocument/2006/relationships/image" Target="../media/image267.png"/><Relationship Id="rId185" Type="http://schemas.openxmlformats.org/officeDocument/2006/relationships/image" Target="../media/image288.png"/><Relationship Id="rId350" Type="http://schemas.openxmlformats.org/officeDocument/2006/relationships/customXml" Target="../ink/ink371.xml"/><Relationship Id="rId406" Type="http://schemas.openxmlformats.org/officeDocument/2006/relationships/customXml" Target="../ink/ink399.xml"/><Relationship Id="rId9" Type="http://schemas.openxmlformats.org/officeDocument/2006/relationships/image" Target="../media/image200.png"/><Relationship Id="rId210" Type="http://schemas.openxmlformats.org/officeDocument/2006/relationships/customXml" Target="../ink/ink301.xml"/><Relationship Id="rId392" Type="http://schemas.openxmlformats.org/officeDocument/2006/relationships/customXml" Target="../ink/ink392.xml"/><Relationship Id="rId252" Type="http://schemas.openxmlformats.org/officeDocument/2006/relationships/customXml" Target="../ink/ink322.xml"/><Relationship Id="rId294" Type="http://schemas.openxmlformats.org/officeDocument/2006/relationships/customXml" Target="../ink/ink343.xml"/><Relationship Id="rId308" Type="http://schemas.openxmlformats.org/officeDocument/2006/relationships/customXml" Target="../ink/ink350.xml"/><Relationship Id="rId47" Type="http://schemas.openxmlformats.org/officeDocument/2006/relationships/image" Target="../media/image219.png"/><Relationship Id="rId89" Type="http://schemas.openxmlformats.org/officeDocument/2006/relationships/image" Target="../media/image240.png"/><Relationship Id="rId112" Type="http://schemas.openxmlformats.org/officeDocument/2006/relationships/customXml" Target="../ink/ink252.xml"/><Relationship Id="rId154" Type="http://schemas.openxmlformats.org/officeDocument/2006/relationships/customXml" Target="../ink/ink273.xml"/><Relationship Id="rId361" Type="http://schemas.openxmlformats.org/officeDocument/2006/relationships/image" Target="../media/image376.png"/><Relationship Id="rId196" Type="http://schemas.openxmlformats.org/officeDocument/2006/relationships/customXml" Target="../ink/ink294.xml"/><Relationship Id="rId417" Type="http://schemas.openxmlformats.org/officeDocument/2006/relationships/image" Target="../media/image404.png"/><Relationship Id="rId16" Type="http://schemas.openxmlformats.org/officeDocument/2006/relationships/customXml" Target="../ink/ink204.xml"/><Relationship Id="rId221" Type="http://schemas.openxmlformats.org/officeDocument/2006/relationships/image" Target="../media/image306.png"/><Relationship Id="rId263" Type="http://schemas.openxmlformats.org/officeDocument/2006/relationships/image" Target="../media/image327.png"/><Relationship Id="rId319" Type="http://schemas.openxmlformats.org/officeDocument/2006/relationships/image" Target="../media/image355.png"/><Relationship Id="rId58" Type="http://schemas.openxmlformats.org/officeDocument/2006/relationships/customXml" Target="../ink/ink225.xml"/><Relationship Id="rId123" Type="http://schemas.openxmlformats.org/officeDocument/2006/relationships/image" Target="../media/image257.png"/><Relationship Id="rId330" Type="http://schemas.openxmlformats.org/officeDocument/2006/relationships/customXml" Target="../ink/ink361.xml"/><Relationship Id="rId165" Type="http://schemas.openxmlformats.org/officeDocument/2006/relationships/image" Target="../media/image278.png"/><Relationship Id="rId372" Type="http://schemas.openxmlformats.org/officeDocument/2006/relationships/customXml" Target="../ink/ink382.xml"/><Relationship Id="rId232" Type="http://schemas.openxmlformats.org/officeDocument/2006/relationships/customXml" Target="../ink/ink312.xml"/><Relationship Id="rId274" Type="http://schemas.openxmlformats.org/officeDocument/2006/relationships/customXml" Target="../ink/ink333.xml"/><Relationship Id="rId27" Type="http://schemas.openxmlformats.org/officeDocument/2006/relationships/image" Target="../media/image209.png"/><Relationship Id="rId69" Type="http://schemas.openxmlformats.org/officeDocument/2006/relationships/image" Target="../media/image230.png"/><Relationship Id="rId134" Type="http://schemas.openxmlformats.org/officeDocument/2006/relationships/customXml" Target="../ink/ink263.xml"/><Relationship Id="rId80" Type="http://schemas.openxmlformats.org/officeDocument/2006/relationships/customXml" Target="../ink/ink236.xml"/><Relationship Id="rId176" Type="http://schemas.openxmlformats.org/officeDocument/2006/relationships/customXml" Target="../ink/ink284.xml"/><Relationship Id="rId341" Type="http://schemas.openxmlformats.org/officeDocument/2006/relationships/image" Target="../media/image366.png"/><Relationship Id="rId383" Type="http://schemas.openxmlformats.org/officeDocument/2006/relationships/image" Target="../media/image387.png"/><Relationship Id="rId201" Type="http://schemas.openxmlformats.org/officeDocument/2006/relationships/image" Target="../media/image296.png"/><Relationship Id="rId222" Type="http://schemas.openxmlformats.org/officeDocument/2006/relationships/customXml" Target="../ink/ink307.xml"/><Relationship Id="rId243" Type="http://schemas.openxmlformats.org/officeDocument/2006/relationships/image" Target="../media/image317.png"/><Relationship Id="rId264" Type="http://schemas.openxmlformats.org/officeDocument/2006/relationships/customXml" Target="../ink/ink328.xml"/><Relationship Id="rId285" Type="http://schemas.openxmlformats.org/officeDocument/2006/relationships/image" Target="../media/image338.png"/><Relationship Id="rId17" Type="http://schemas.openxmlformats.org/officeDocument/2006/relationships/image" Target="../media/image204.png"/><Relationship Id="rId38" Type="http://schemas.openxmlformats.org/officeDocument/2006/relationships/customXml" Target="../ink/ink215.xml"/><Relationship Id="rId59" Type="http://schemas.openxmlformats.org/officeDocument/2006/relationships/image" Target="../media/image225.png"/><Relationship Id="rId103" Type="http://schemas.openxmlformats.org/officeDocument/2006/relationships/image" Target="../media/image247.png"/><Relationship Id="rId124" Type="http://schemas.openxmlformats.org/officeDocument/2006/relationships/customXml" Target="../ink/ink258.xml"/><Relationship Id="rId310" Type="http://schemas.openxmlformats.org/officeDocument/2006/relationships/customXml" Target="../ink/ink351.xml"/><Relationship Id="rId70" Type="http://schemas.openxmlformats.org/officeDocument/2006/relationships/customXml" Target="../ink/ink231.xml"/><Relationship Id="rId91" Type="http://schemas.openxmlformats.org/officeDocument/2006/relationships/image" Target="../media/image241.png"/><Relationship Id="rId145" Type="http://schemas.openxmlformats.org/officeDocument/2006/relationships/image" Target="../media/image268.png"/><Relationship Id="rId166" Type="http://schemas.openxmlformats.org/officeDocument/2006/relationships/customXml" Target="../ink/ink279.xml"/><Relationship Id="rId187" Type="http://schemas.openxmlformats.org/officeDocument/2006/relationships/image" Target="../media/image289.png"/><Relationship Id="rId331" Type="http://schemas.openxmlformats.org/officeDocument/2006/relationships/image" Target="../media/image361.png"/><Relationship Id="rId352" Type="http://schemas.openxmlformats.org/officeDocument/2006/relationships/customXml" Target="../ink/ink372.xml"/><Relationship Id="rId373" Type="http://schemas.openxmlformats.org/officeDocument/2006/relationships/image" Target="../media/image382.png"/><Relationship Id="rId394" Type="http://schemas.openxmlformats.org/officeDocument/2006/relationships/customXml" Target="../ink/ink393.xml"/><Relationship Id="rId408" Type="http://schemas.openxmlformats.org/officeDocument/2006/relationships/customXml" Target="../ink/ink400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02.xml"/><Relationship Id="rId233" Type="http://schemas.openxmlformats.org/officeDocument/2006/relationships/image" Target="../media/image312.png"/><Relationship Id="rId254" Type="http://schemas.openxmlformats.org/officeDocument/2006/relationships/customXml" Target="../ink/ink323.xml"/><Relationship Id="rId28" Type="http://schemas.openxmlformats.org/officeDocument/2006/relationships/customXml" Target="../ink/ink210.xml"/><Relationship Id="rId49" Type="http://schemas.openxmlformats.org/officeDocument/2006/relationships/image" Target="../media/image220.png"/><Relationship Id="rId114" Type="http://schemas.openxmlformats.org/officeDocument/2006/relationships/customXml" Target="../ink/ink253.xml"/><Relationship Id="rId275" Type="http://schemas.openxmlformats.org/officeDocument/2006/relationships/image" Target="../media/image333.png"/><Relationship Id="rId296" Type="http://schemas.openxmlformats.org/officeDocument/2006/relationships/customXml" Target="../ink/ink344.xml"/><Relationship Id="rId300" Type="http://schemas.openxmlformats.org/officeDocument/2006/relationships/customXml" Target="../ink/ink346.xml"/><Relationship Id="rId60" Type="http://schemas.openxmlformats.org/officeDocument/2006/relationships/customXml" Target="../ink/ink226.xml"/><Relationship Id="rId81" Type="http://schemas.openxmlformats.org/officeDocument/2006/relationships/image" Target="../media/image236.png"/><Relationship Id="rId135" Type="http://schemas.openxmlformats.org/officeDocument/2006/relationships/image" Target="../media/image263.png"/><Relationship Id="rId156" Type="http://schemas.openxmlformats.org/officeDocument/2006/relationships/customXml" Target="../ink/ink274.xml"/><Relationship Id="rId177" Type="http://schemas.openxmlformats.org/officeDocument/2006/relationships/image" Target="../media/image284.png"/><Relationship Id="rId198" Type="http://schemas.openxmlformats.org/officeDocument/2006/relationships/customXml" Target="../ink/ink295.xml"/><Relationship Id="rId321" Type="http://schemas.openxmlformats.org/officeDocument/2006/relationships/image" Target="../media/image356.png"/><Relationship Id="rId342" Type="http://schemas.openxmlformats.org/officeDocument/2006/relationships/customXml" Target="../ink/ink367.xml"/><Relationship Id="rId363" Type="http://schemas.openxmlformats.org/officeDocument/2006/relationships/image" Target="../media/image377.png"/><Relationship Id="rId384" Type="http://schemas.openxmlformats.org/officeDocument/2006/relationships/customXml" Target="../ink/ink388.xml"/><Relationship Id="rId419" Type="http://schemas.openxmlformats.org/officeDocument/2006/relationships/image" Target="../media/image405.png"/><Relationship Id="rId202" Type="http://schemas.openxmlformats.org/officeDocument/2006/relationships/customXml" Target="../ink/ink297.xml"/><Relationship Id="rId223" Type="http://schemas.openxmlformats.org/officeDocument/2006/relationships/image" Target="../media/image307.png"/><Relationship Id="rId244" Type="http://schemas.openxmlformats.org/officeDocument/2006/relationships/customXml" Target="../ink/ink318.xml"/><Relationship Id="rId18" Type="http://schemas.openxmlformats.org/officeDocument/2006/relationships/customXml" Target="../ink/ink205.xml"/><Relationship Id="rId39" Type="http://schemas.openxmlformats.org/officeDocument/2006/relationships/image" Target="../media/image215.png"/><Relationship Id="rId265" Type="http://schemas.openxmlformats.org/officeDocument/2006/relationships/image" Target="../media/image328.png"/><Relationship Id="rId286" Type="http://schemas.openxmlformats.org/officeDocument/2006/relationships/customXml" Target="../ink/ink339.xml"/><Relationship Id="rId50" Type="http://schemas.openxmlformats.org/officeDocument/2006/relationships/customXml" Target="../ink/ink221.xml"/><Relationship Id="rId104" Type="http://schemas.openxmlformats.org/officeDocument/2006/relationships/customXml" Target="../ink/ink248.xml"/><Relationship Id="rId125" Type="http://schemas.openxmlformats.org/officeDocument/2006/relationships/image" Target="../media/image258.png"/><Relationship Id="rId146" Type="http://schemas.openxmlformats.org/officeDocument/2006/relationships/customXml" Target="../ink/ink269.xml"/><Relationship Id="rId167" Type="http://schemas.openxmlformats.org/officeDocument/2006/relationships/image" Target="../media/image279.png"/><Relationship Id="rId188" Type="http://schemas.openxmlformats.org/officeDocument/2006/relationships/customXml" Target="../ink/ink290.xml"/><Relationship Id="rId311" Type="http://schemas.openxmlformats.org/officeDocument/2006/relationships/image" Target="../media/image351.png"/><Relationship Id="rId332" Type="http://schemas.openxmlformats.org/officeDocument/2006/relationships/customXml" Target="../ink/ink362.xml"/><Relationship Id="rId353" Type="http://schemas.openxmlformats.org/officeDocument/2006/relationships/image" Target="../media/image372.png"/><Relationship Id="rId374" Type="http://schemas.openxmlformats.org/officeDocument/2006/relationships/customXml" Target="../ink/ink383.xml"/><Relationship Id="rId395" Type="http://schemas.openxmlformats.org/officeDocument/2006/relationships/image" Target="../media/image393.png"/><Relationship Id="rId409" Type="http://schemas.openxmlformats.org/officeDocument/2006/relationships/image" Target="../media/image400.png"/><Relationship Id="rId71" Type="http://schemas.openxmlformats.org/officeDocument/2006/relationships/image" Target="../media/image231.png"/><Relationship Id="rId92" Type="http://schemas.openxmlformats.org/officeDocument/2006/relationships/customXml" Target="../ink/ink242.xml"/><Relationship Id="rId213" Type="http://schemas.openxmlformats.org/officeDocument/2006/relationships/image" Target="../media/image302.png"/><Relationship Id="rId234" Type="http://schemas.openxmlformats.org/officeDocument/2006/relationships/customXml" Target="../ink/ink313.xml"/><Relationship Id="rId2" Type="http://schemas.openxmlformats.org/officeDocument/2006/relationships/customXml" Target="../ink/ink197.xml"/><Relationship Id="rId29" Type="http://schemas.openxmlformats.org/officeDocument/2006/relationships/image" Target="../media/image210.png"/><Relationship Id="rId255" Type="http://schemas.openxmlformats.org/officeDocument/2006/relationships/image" Target="../media/image323.png"/><Relationship Id="rId276" Type="http://schemas.openxmlformats.org/officeDocument/2006/relationships/customXml" Target="../ink/ink334.xml"/><Relationship Id="rId297" Type="http://schemas.openxmlformats.org/officeDocument/2006/relationships/image" Target="../media/image344.png"/><Relationship Id="rId40" Type="http://schemas.openxmlformats.org/officeDocument/2006/relationships/customXml" Target="../ink/ink216.xml"/><Relationship Id="rId115" Type="http://schemas.openxmlformats.org/officeDocument/2006/relationships/image" Target="../media/image253.png"/><Relationship Id="rId136" Type="http://schemas.openxmlformats.org/officeDocument/2006/relationships/customXml" Target="../ink/ink264.xml"/><Relationship Id="rId157" Type="http://schemas.openxmlformats.org/officeDocument/2006/relationships/image" Target="../media/image274.png"/><Relationship Id="rId178" Type="http://schemas.openxmlformats.org/officeDocument/2006/relationships/customXml" Target="../ink/ink285.xml"/><Relationship Id="rId301" Type="http://schemas.openxmlformats.org/officeDocument/2006/relationships/image" Target="../media/image346.png"/><Relationship Id="rId322" Type="http://schemas.openxmlformats.org/officeDocument/2006/relationships/customXml" Target="../ink/ink357.xml"/><Relationship Id="rId343" Type="http://schemas.openxmlformats.org/officeDocument/2006/relationships/image" Target="../media/image367.png"/><Relationship Id="rId364" Type="http://schemas.openxmlformats.org/officeDocument/2006/relationships/customXml" Target="../ink/ink378.xml"/><Relationship Id="rId61" Type="http://schemas.openxmlformats.org/officeDocument/2006/relationships/image" Target="../media/image226.png"/><Relationship Id="rId82" Type="http://schemas.openxmlformats.org/officeDocument/2006/relationships/customXml" Target="../ink/ink237.xml"/><Relationship Id="rId199" Type="http://schemas.openxmlformats.org/officeDocument/2006/relationships/image" Target="../media/image295.png"/><Relationship Id="rId203" Type="http://schemas.openxmlformats.org/officeDocument/2006/relationships/image" Target="../media/image297.png"/><Relationship Id="rId385" Type="http://schemas.openxmlformats.org/officeDocument/2006/relationships/image" Target="../media/image388.png"/><Relationship Id="rId19" Type="http://schemas.openxmlformats.org/officeDocument/2006/relationships/image" Target="../media/image205.png"/><Relationship Id="rId224" Type="http://schemas.openxmlformats.org/officeDocument/2006/relationships/customXml" Target="../ink/ink308.xml"/><Relationship Id="rId245" Type="http://schemas.openxmlformats.org/officeDocument/2006/relationships/image" Target="../media/image318.png"/><Relationship Id="rId266" Type="http://schemas.openxmlformats.org/officeDocument/2006/relationships/customXml" Target="../ink/ink329.xml"/><Relationship Id="rId287" Type="http://schemas.openxmlformats.org/officeDocument/2006/relationships/image" Target="../media/image339.png"/><Relationship Id="rId410" Type="http://schemas.openxmlformats.org/officeDocument/2006/relationships/customXml" Target="../ink/ink401.xml"/><Relationship Id="rId30" Type="http://schemas.openxmlformats.org/officeDocument/2006/relationships/customXml" Target="../ink/ink211.xml"/><Relationship Id="rId105" Type="http://schemas.openxmlformats.org/officeDocument/2006/relationships/image" Target="../media/image248.png"/><Relationship Id="rId126" Type="http://schemas.openxmlformats.org/officeDocument/2006/relationships/customXml" Target="../ink/ink259.xml"/><Relationship Id="rId147" Type="http://schemas.openxmlformats.org/officeDocument/2006/relationships/image" Target="../media/image269.png"/><Relationship Id="rId168" Type="http://schemas.openxmlformats.org/officeDocument/2006/relationships/customXml" Target="../ink/ink280.xml"/><Relationship Id="rId312" Type="http://schemas.openxmlformats.org/officeDocument/2006/relationships/customXml" Target="../ink/ink352.xml"/><Relationship Id="rId333" Type="http://schemas.openxmlformats.org/officeDocument/2006/relationships/image" Target="../media/image362.png"/><Relationship Id="rId354" Type="http://schemas.openxmlformats.org/officeDocument/2006/relationships/customXml" Target="../ink/ink373.xml"/><Relationship Id="rId51" Type="http://schemas.openxmlformats.org/officeDocument/2006/relationships/image" Target="../media/image221.png"/><Relationship Id="rId72" Type="http://schemas.openxmlformats.org/officeDocument/2006/relationships/customXml" Target="../ink/ink232.xml"/><Relationship Id="rId93" Type="http://schemas.openxmlformats.org/officeDocument/2006/relationships/image" Target="../media/image242.png"/><Relationship Id="rId189" Type="http://schemas.openxmlformats.org/officeDocument/2006/relationships/image" Target="../media/image290.png"/><Relationship Id="rId375" Type="http://schemas.openxmlformats.org/officeDocument/2006/relationships/image" Target="../media/image383.png"/><Relationship Id="rId396" Type="http://schemas.openxmlformats.org/officeDocument/2006/relationships/customXml" Target="../ink/ink394.xml"/><Relationship Id="rId3" Type="http://schemas.openxmlformats.org/officeDocument/2006/relationships/image" Target="../media/image197.png"/><Relationship Id="rId214" Type="http://schemas.openxmlformats.org/officeDocument/2006/relationships/customXml" Target="../ink/ink303.xml"/><Relationship Id="rId235" Type="http://schemas.openxmlformats.org/officeDocument/2006/relationships/image" Target="../media/image313.png"/><Relationship Id="rId256" Type="http://schemas.openxmlformats.org/officeDocument/2006/relationships/customXml" Target="../ink/ink324.xml"/><Relationship Id="rId277" Type="http://schemas.openxmlformats.org/officeDocument/2006/relationships/image" Target="../media/image334.png"/><Relationship Id="rId298" Type="http://schemas.openxmlformats.org/officeDocument/2006/relationships/customXml" Target="../ink/ink345.xml"/><Relationship Id="rId400" Type="http://schemas.openxmlformats.org/officeDocument/2006/relationships/customXml" Target="../ink/ink396.xml"/><Relationship Id="rId116" Type="http://schemas.openxmlformats.org/officeDocument/2006/relationships/customXml" Target="../ink/ink254.xml"/><Relationship Id="rId137" Type="http://schemas.openxmlformats.org/officeDocument/2006/relationships/image" Target="../media/image264.png"/><Relationship Id="rId158" Type="http://schemas.openxmlformats.org/officeDocument/2006/relationships/customXml" Target="../ink/ink275.xml"/><Relationship Id="rId302" Type="http://schemas.openxmlformats.org/officeDocument/2006/relationships/customXml" Target="../ink/ink347.xml"/><Relationship Id="rId323" Type="http://schemas.openxmlformats.org/officeDocument/2006/relationships/image" Target="../media/image357.png"/><Relationship Id="rId344" Type="http://schemas.openxmlformats.org/officeDocument/2006/relationships/customXml" Target="../ink/ink368.xml"/><Relationship Id="rId20" Type="http://schemas.openxmlformats.org/officeDocument/2006/relationships/customXml" Target="../ink/ink206.xml"/><Relationship Id="rId41" Type="http://schemas.openxmlformats.org/officeDocument/2006/relationships/image" Target="../media/image216.png"/><Relationship Id="rId62" Type="http://schemas.openxmlformats.org/officeDocument/2006/relationships/customXml" Target="../ink/ink227.xml"/><Relationship Id="rId83" Type="http://schemas.openxmlformats.org/officeDocument/2006/relationships/image" Target="../media/image237.png"/><Relationship Id="rId179" Type="http://schemas.openxmlformats.org/officeDocument/2006/relationships/image" Target="../media/image285.png"/><Relationship Id="rId365" Type="http://schemas.openxmlformats.org/officeDocument/2006/relationships/image" Target="../media/image378.png"/><Relationship Id="rId386" Type="http://schemas.openxmlformats.org/officeDocument/2006/relationships/customXml" Target="../ink/ink389.xml"/><Relationship Id="rId190" Type="http://schemas.openxmlformats.org/officeDocument/2006/relationships/customXml" Target="../ink/ink291.xml"/><Relationship Id="rId204" Type="http://schemas.openxmlformats.org/officeDocument/2006/relationships/customXml" Target="../ink/ink298.xml"/><Relationship Id="rId225" Type="http://schemas.openxmlformats.org/officeDocument/2006/relationships/image" Target="../media/image308.png"/><Relationship Id="rId246" Type="http://schemas.openxmlformats.org/officeDocument/2006/relationships/customXml" Target="../ink/ink319.xml"/><Relationship Id="rId267" Type="http://schemas.openxmlformats.org/officeDocument/2006/relationships/image" Target="../media/image329.png"/><Relationship Id="rId288" Type="http://schemas.openxmlformats.org/officeDocument/2006/relationships/customXml" Target="../ink/ink340.xml"/><Relationship Id="rId411" Type="http://schemas.openxmlformats.org/officeDocument/2006/relationships/image" Target="../media/image401.png"/><Relationship Id="rId106" Type="http://schemas.openxmlformats.org/officeDocument/2006/relationships/customXml" Target="../ink/ink249.xml"/><Relationship Id="rId127" Type="http://schemas.openxmlformats.org/officeDocument/2006/relationships/image" Target="../media/image259.png"/><Relationship Id="rId313" Type="http://schemas.openxmlformats.org/officeDocument/2006/relationships/image" Target="../media/image352.png"/><Relationship Id="rId10" Type="http://schemas.openxmlformats.org/officeDocument/2006/relationships/customXml" Target="../ink/ink201.xml"/><Relationship Id="rId31" Type="http://schemas.openxmlformats.org/officeDocument/2006/relationships/image" Target="../media/image211.png"/><Relationship Id="rId52" Type="http://schemas.openxmlformats.org/officeDocument/2006/relationships/customXml" Target="../ink/ink222.xml"/><Relationship Id="rId73" Type="http://schemas.openxmlformats.org/officeDocument/2006/relationships/image" Target="../media/image232.png"/><Relationship Id="rId94" Type="http://schemas.openxmlformats.org/officeDocument/2006/relationships/customXml" Target="../ink/ink243.xml"/><Relationship Id="rId148" Type="http://schemas.openxmlformats.org/officeDocument/2006/relationships/customXml" Target="../ink/ink270.xml"/><Relationship Id="rId169" Type="http://schemas.openxmlformats.org/officeDocument/2006/relationships/image" Target="../media/image280.png"/><Relationship Id="rId334" Type="http://schemas.openxmlformats.org/officeDocument/2006/relationships/customXml" Target="../ink/ink363.xml"/><Relationship Id="rId355" Type="http://schemas.openxmlformats.org/officeDocument/2006/relationships/image" Target="../media/image373.png"/><Relationship Id="rId376" Type="http://schemas.openxmlformats.org/officeDocument/2006/relationships/customXml" Target="../ink/ink384.xml"/><Relationship Id="rId397" Type="http://schemas.openxmlformats.org/officeDocument/2006/relationships/image" Target="../media/image394.png"/><Relationship Id="rId4" Type="http://schemas.openxmlformats.org/officeDocument/2006/relationships/customXml" Target="../ink/ink198.xml"/><Relationship Id="rId180" Type="http://schemas.openxmlformats.org/officeDocument/2006/relationships/customXml" Target="../ink/ink286.xml"/><Relationship Id="rId215" Type="http://schemas.openxmlformats.org/officeDocument/2006/relationships/image" Target="../media/image303.png"/><Relationship Id="rId236" Type="http://schemas.openxmlformats.org/officeDocument/2006/relationships/customXml" Target="../ink/ink314.xml"/><Relationship Id="rId257" Type="http://schemas.openxmlformats.org/officeDocument/2006/relationships/image" Target="../media/image324.png"/><Relationship Id="rId278" Type="http://schemas.openxmlformats.org/officeDocument/2006/relationships/customXml" Target="../ink/ink335.xml"/><Relationship Id="rId401" Type="http://schemas.openxmlformats.org/officeDocument/2006/relationships/image" Target="../media/image396.png"/><Relationship Id="rId303" Type="http://schemas.openxmlformats.org/officeDocument/2006/relationships/image" Target="../media/image347.png"/><Relationship Id="rId42" Type="http://schemas.openxmlformats.org/officeDocument/2006/relationships/customXml" Target="../ink/ink217.xml"/><Relationship Id="rId84" Type="http://schemas.openxmlformats.org/officeDocument/2006/relationships/customXml" Target="../ink/ink238.xml"/><Relationship Id="rId138" Type="http://schemas.openxmlformats.org/officeDocument/2006/relationships/customXml" Target="../ink/ink265.xml"/><Relationship Id="rId345" Type="http://schemas.openxmlformats.org/officeDocument/2006/relationships/image" Target="../media/image368.png"/><Relationship Id="rId387" Type="http://schemas.openxmlformats.org/officeDocument/2006/relationships/image" Target="../media/image389.png"/><Relationship Id="rId191" Type="http://schemas.openxmlformats.org/officeDocument/2006/relationships/image" Target="../media/image291.png"/><Relationship Id="rId205" Type="http://schemas.openxmlformats.org/officeDocument/2006/relationships/image" Target="../media/image298.png"/><Relationship Id="rId247" Type="http://schemas.openxmlformats.org/officeDocument/2006/relationships/image" Target="../media/image319.png"/><Relationship Id="rId412" Type="http://schemas.openxmlformats.org/officeDocument/2006/relationships/customXml" Target="../ink/ink402.xml"/><Relationship Id="rId107" Type="http://schemas.openxmlformats.org/officeDocument/2006/relationships/image" Target="../media/image249.png"/><Relationship Id="rId289" Type="http://schemas.openxmlformats.org/officeDocument/2006/relationships/image" Target="../media/image340.png"/><Relationship Id="rId11" Type="http://schemas.openxmlformats.org/officeDocument/2006/relationships/image" Target="../media/image201.png"/><Relationship Id="rId53" Type="http://schemas.openxmlformats.org/officeDocument/2006/relationships/image" Target="../media/image222.png"/><Relationship Id="rId149" Type="http://schemas.openxmlformats.org/officeDocument/2006/relationships/image" Target="../media/image270.png"/><Relationship Id="rId314" Type="http://schemas.openxmlformats.org/officeDocument/2006/relationships/customXml" Target="../ink/ink353.xml"/><Relationship Id="rId356" Type="http://schemas.openxmlformats.org/officeDocument/2006/relationships/customXml" Target="../ink/ink374.xml"/><Relationship Id="rId398" Type="http://schemas.openxmlformats.org/officeDocument/2006/relationships/customXml" Target="../ink/ink395.xml"/><Relationship Id="rId95" Type="http://schemas.openxmlformats.org/officeDocument/2006/relationships/image" Target="../media/image243.png"/><Relationship Id="rId160" Type="http://schemas.openxmlformats.org/officeDocument/2006/relationships/customXml" Target="../ink/ink276.xml"/><Relationship Id="rId216" Type="http://schemas.openxmlformats.org/officeDocument/2006/relationships/customXml" Target="../ink/ink304.xml"/><Relationship Id="rId258" Type="http://schemas.openxmlformats.org/officeDocument/2006/relationships/customXml" Target="../ink/ink325.xml"/><Relationship Id="rId22" Type="http://schemas.openxmlformats.org/officeDocument/2006/relationships/customXml" Target="../ink/ink207.xml"/><Relationship Id="rId64" Type="http://schemas.openxmlformats.org/officeDocument/2006/relationships/customXml" Target="../ink/ink228.xml"/><Relationship Id="rId118" Type="http://schemas.openxmlformats.org/officeDocument/2006/relationships/customXml" Target="../ink/ink255.xml"/><Relationship Id="rId325" Type="http://schemas.openxmlformats.org/officeDocument/2006/relationships/image" Target="../media/image358.png"/><Relationship Id="rId367" Type="http://schemas.openxmlformats.org/officeDocument/2006/relationships/image" Target="../media/image379.png"/><Relationship Id="rId171" Type="http://schemas.openxmlformats.org/officeDocument/2006/relationships/image" Target="../media/image281.png"/><Relationship Id="rId227" Type="http://schemas.openxmlformats.org/officeDocument/2006/relationships/image" Target="../media/image309.png"/><Relationship Id="rId269" Type="http://schemas.openxmlformats.org/officeDocument/2006/relationships/image" Target="../media/image330.png"/><Relationship Id="rId33" Type="http://schemas.openxmlformats.org/officeDocument/2006/relationships/image" Target="../media/image212.png"/><Relationship Id="rId129" Type="http://schemas.openxmlformats.org/officeDocument/2006/relationships/image" Target="../media/image260.png"/><Relationship Id="rId280" Type="http://schemas.openxmlformats.org/officeDocument/2006/relationships/customXml" Target="../ink/ink336.xml"/><Relationship Id="rId336" Type="http://schemas.openxmlformats.org/officeDocument/2006/relationships/customXml" Target="../ink/ink364.xml"/><Relationship Id="rId75" Type="http://schemas.openxmlformats.org/officeDocument/2006/relationships/image" Target="../media/image233.png"/><Relationship Id="rId140" Type="http://schemas.openxmlformats.org/officeDocument/2006/relationships/customXml" Target="../ink/ink266.xml"/><Relationship Id="rId182" Type="http://schemas.openxmlformats.org/officeDocument/2006/relationships/customXml" Target="../ink/ink287.xml"/><Relationship Id="rId378" Type="http://schemas.openxmlformats.org/officeDocument/2006/relationships/customXml" Target="../ink/ink385.xml"/><Relationship Id="rId403" Type="http://schemas.openxmlformats.org/officeDocument/2006/relationships/image" Target="../media/image397.png"/><Relationship Id="rId6" Type="http://schemas.openxmlformats.org/officeDocument/2006/relationships/customXml" Target="../ink/ink199.xml"/><Relationship Id="rId238" Type="http://schemas.openxmlformats.org/officeDocument/2006/relationships/customXml" Target="../ink/ink315.xml"/><Relationship Id="rId291" Type="http://schemas.openxmlformats.org/officeDocument/2006/relationships/image" Target="../media/image341.png"/><Relationship Id="rId305" Type="http://schemas.openxmlformats.org/officeDocument/2006/relationships/image" Target="../media/image348.png"/><Relationship Id="rId347" Type="http://schemas.openxmlformats.org/officeDocument/2006/relationships/image" Target="../media/image369.png"/><Relationship Id="rId44" Type="http://schemas.openxmlformats.org/officeDocument/2006/relationships/customXml" Target="../ink/ink218.xml"/><Relationship Id="rId86" Type="http://schemas.openxmlformats.org/officeDocument/2006/relationships/customXml" Target="../ink/ink239.xml"/><Relationship Id="rId151" Type="http://schemas.openxmlformats.org/officeDocument/2006/relationships/image" Target="../media/image271.png"/><Relationship Id="rId389" Type="http://schemas.openxmlformats.org/officeDocument/2006/relationships/image" Target="../media/image390.png"/><Relationship Id="rId193" Type="http://schemas.openxmlformats.org/officeDocument/2006/relationships/image" Target="../media/image292.png"/><Relationship Id="rId207" Type="http://schemas.openxmlformats.org/officeDocument/2006/relationships/image" Target="../media/image299.png"/><Relationship Id="rId249" Type="http://schemas.openxmlformats.org/officeDocument/2006/relationships/image" Target="../media/image320.png"/><Relationship Id="rId414" Type="http://schemas.openxmlformats.org/officeDocument/2006/relationships/customXml" Target="../ink/ink403.xml"/><Relationship Id="rId13" Type="http://schemas.openxmlformats.org/officeDocument/2006/relationships/image" Target="../media/image202.png"/><Relationship Id="rId109" Type="http://schemas.openxmlformats.org/officeDocument/2006/relationships/image" Target="../media/image250.png"/><Relationship Id="rId260" Type="http://schemas.openxmlformats.org/officeDocument/2006/relationships/customXml" Target="../ink/ink326.xml"/><Relationship Id="rId316" Type="http://schemas.openxmlformats.org/officeDocument/2006/relationships/customXml" Target="../ink/ink354.xml"/><Relationship Id="rId55" Type="http://schemas.openxmlformats.org/officeDocument/2006/relationships/image" Target="../media/image223.png"/><Relationship Id="rId97" Type="http://schemas.openxmlformats.org/officeDocument/2006/relationships/image" Target="../media/image244.png"/><Relationship Id="rId120" Type="http://schemas.openxmlformats.org/officeDocument/2006/relationships/customXml" Target="../ink/ink256.xml"/><Relationship Id="rId358" Type="http://schemas.openxmlformats.org/officeDocument/2006/relationships/customXml" Target="../ink/ink375.xml"/><Relationship Id="rId162" Type="http://schemas.openxmlformats.org/officeDocument/2006/relationships/customXml" Target="../ink/ink277.xml"/><Relationship Id="rId218" Type="http://schemas.openxmlformats.org/officeDocument/2006/relationships/customXml" Target="../ink/ink305.xml"/><Relationship Id="rId271" Type="http://schemas.openxmlformats.org/officeDocument/2006/relationships/image" Target="../media/image331.png"/><Relationship Id="rId24" Type="http://schemas.openxmlformats.org/officeDocument/2006/relationships/customXml" Target="../ink/ink208.xml"/><Relationship Id="rId66" Type="http://schemas.openxmlformats.org/officeDocument/2006/relationships/customXml" Target="../ink/ink229.xml"/><Relationship Id="rId131" Type="http://schemas.openxmlformats.org/officeDocument/2006/relationships/image" Target="../media/image261.png"/><Relationship Id="rId327" Type="http://schemas.openxmlformats.org/officeDocument/2006/relationships/image" Target="../media/image359.png"/><Relationship Id="rId369" Type="http://schemas.openxmlformats.org/officeDocument/2006/relationships/image" Target="../media/image380.png"/><Relationship Id="rId173" Type="http://schemas.openxmlformats.org/officeDocument/2006/relationships/image" Target="../media/image282.png"/><Relationship Id="rId229" Type="http://schemas.openxmlformats.org/officeDocument/2006/relationships/image" Target="../media/image310.png"/><Relationship Id="rId380" Type="http://schemas.openxmlformats.org/officeDocument/2006/relationships/customXml" Target="../ink/ink386.xml"/><Relationship Id="rId240" Type="http://schemas.openxmlformats.org/officeDocument/2006/relationships/customXml" Target="../ink/ink316.xml"/><Relationship Id="rId35" Type="http://schemas.openxmlformats.org/officeDocument/2006/relationships/image" Target="../media/image213.png"/><Relationship Id="rId77" Type="http://schemas.openxmlformats.org/officeDocument/2006/relationships/image" Target="../media/image234.png"/><Relationship Id="rId100" Type="http://schemas.openxmlformats.org/officeDocument/2006/relationships/customXml" Target="../ink/ink246.xml"/><Relationship Id="rId282" Type="http://schemas.openxmlformats.org/officeDocument/2006/relationships/customXml" Target="../ink/ink337.xml"/><Relationship Id="rId338" Type="http://schemas.openxmlformats.org/officeDocument/2006/relationships/customXml" Target="../ink/ink365.xml"/><Relationship Id="rId8" Type="http://schemas.openxmlformats.org/officeDocument/2006/relationships/customXml" Target="../ink/ink200.xml"/><Relationship Id="rId142" Type="http://schemas.openxmlformats.org/officeDocument/2006/relationships/customXml" Target="../ink/ink267.xml"/><Relationship Id="rId184" Type="http://schemas.openxmlformats.org/officeDocument/2006/relationships/customXml" Target="../ink/ink288.xml"/><Relationship Id="rId391" Type="http://schemas.openxmlformats.org/officeDocument/2006/relationships/image" Target="../media/image391.png"/><Relationship Id="rId405" Type="http://schemas.openxmlformats.org/officeDocument/2006/relationships/image" Target="../media/image398.png"/><Relationship Id="rId251" Type="http://schemas.openxmlformats.org/officeDocument/2006/relationships/image" Target="../media/image321.png"/><Relationship Id="rId46" Type="http://schemas.openxmlformats.org/officeDocument/2006/relationships/customXml" Target="../ink/ink219.xml"/><Relationship Id="rId293" Type="http://schemas.openxmlformats.org/officeDocument/2006/relationships/image" Target="../media/image342.png"/><Relationship Id="rId307" Type="http://schemas.openxmlformats.org/officeDocument/2006/relationships/image" Target="../media/image349.png"/><Relationship Id="rId349" Type="http://schemas.openxmlformats.org/officeDocument/2006/relationships/image" Target="../media/image370.png"/><Relationship Id="rId88" Type="http://schemas.openxmlformats.org/officeDocument/2006/relationships/customXml" Target="../ink/ink240.xml"/><Relationship Id="rId111" Type="http://schemas.openxmlformats.org/officeDocument/2006/relationships/image" Target="../media/image251.png"/><Relationship Id="rId153" Type="http://schemas.openxmlformats.org/officeDocument/2006/relationships/image" Target="../media/image272.png"/><Relationship Id="rId195" Type="http://schemas.openxmlformats.org/officeDocument/2006/relationships/image" Target="../media/image293.png"/><Relationship Id="rId209" Type="http://schemas.openxmlformats.org/officeDocument/2006/relationships/image" Target="../media/image300.png"/><Relationship Id="rId360" Type="http://schemas.openxmlformats.org/officeDocument/2006/relationships/customXml" Target="../ink/ink376.xml"/><Relationship Id="rId416" Type="http://schemas.openxmlformats.org/officeDocument/2006/relationships/customXml" Target="../ink/ink404.xml"/><Relationship Id="rId220" Type="http://schemas.openxmlformats.org/officeDocument/2006/relationships/customXml" Target="../ink/ink306.xml"/><Relationship Id="rId15" Type="http://schemas.openxmlformats.org/officeDocument/2006/relationships/image" Target="../media/image203.png"/><Relationship Id="rId57" Type="http://schemas.openxmlformats.org/officeDocument/2006/relationships/image" Target="../media/image224.png"/><Relationship Id="rId262" Type="http://schemas.openxmlformats.org/officeDocument/2006/relationships/customXml" Target="../ink/ink327.xml"/><Relationship Id="rId318" Type="http://schemas.openxmlformats.org/officeDocument/2006/relationships/customXml" Target="../ink/ink355.xml"/><Relationship Id="rId99" Type="http://schemas.openxmlformats.org/officeDocument/2006/relationships/image" Target="../media/image245.png"/><Relationship Id="rId122" Type="http://schemas.openxmlformats.org/officeDocument/2006/relationships/customXml" Target="../ink/ink257.xml"/><Relationship Id="rId164" Type="http://schemas.openxmlformats.org/officeDocument/2006/relationships/customXml" Target="../ink/ink278.xml"/><Relationship Id="rId371" Type="http://schemas.openxmlformats.org/officeDocument/2006/relationships/image" Target="../media/image381.png"/><Relationship Id="rId26" Type="http://schemas.openxmlformats.org/officeDocument/2006/relationships/customXml" Target="../ink/ink209.xml"/><Relationship Id="rId231" Type="http://schemas.openxmlformats.org/officeDocument/2006/relationships/image" Target="../media/image311.png"/><Relationship Id="rId273" Type="http://schemas.openxmlformats.org/officeDocument/2006/relationships/image" Target="../media/image332.png"/><Relationship Id="rId329" Type="http://schemas.openxmlformats.org/officeDocument/2006/relationships/image" Target="../media/image360.png"/><Relationship Id="rId68" Type="http://schemas.openxmlformats.org/officeDocument/2006/relationships/customXml" Target="../ink/ink230.xml"/><Relationship Id="rId133" Type="http://schemas.openxmlformats.org/officeDocument/2006/relationships/image" Target="../media/image262.png"/><Relationship Id="rId175" Type="http://schemas.openxmlformats.org/officeDocument/2006/relationships/image" Target="../media/image283.png"/><Relationship Id="rId340" Type="http://schemas.openxmlformats.org/officeDocument/2006/relationships/customXml" Target="../ink/ink366.xml"/><Relationship Id="rId200" Type="http://schemas.openxmlformats.org/officeDocument/2006/relationships/customXml" Target="../ink/ink296.xml"/><Relationship Id="rId382" Type="http://schemas.openxmlformats.org/officeDocument/2006/relationships/customXml" Target="../ink/ink387.xml"/><Relationship Id="rId242" Type="http://schemas.openxmlformats.org/officeDocument/2006/relationships/customXml" Target="../ink/ink317.xml"/><Relationship Id="rId284" Type="http://schemas.openxmlformats.org/officeDocument/2006/relationships/customXml" Target="../ink/ink338.xml"/><Relationship Id="rId37" Type="http://schemas.openxmlformats.org/officeDocument/2006/relationships/image" Target="../media/image214.png"/><Relationship Id="rId79" Type="http://schemas.openxmlformats.org/officeDocument/2006/relationships/image" Target="../media/image235.png"/><Relationship Id="rId102" Type="http://schemas.openxmlformats.org/officeDocument/2006/relationships/customXml" Target="../ink/ink247.xml"/><Relationship Id="rId144" Type="http://schemas.openxmlformats.org/officeDocument/2006/relationships/customXml" Target="../ink/ink268.xml"/><Relationship Id="rId90" Type="http://schemas.openxmlformats.org/officeDocument/2006/relationships/customXml" Target="../ink/ink241.xml"/><Relationship Id="rId186" Type="http://schemas.openxmlformats.org/officeDocument/2006/relationships/customXml" Target="../ink/ink289.xml"/><Relationship Id="rId351" Type="http://schemas.openxmlformats.org/officeDocument/2006/relationships/image" Target="../media/image371.png"/><Relationship Id="rId393" Type="http://schemas.openxmlformats.org/officeDocument/2006/relationships/image" Target="../media/image392.png"/><Relationship Id="rId407" Type="http://schemas.openxmlformats.org/officeDocument/2006/relationships/image" Target="../media/image399.png"/><Relationship Id="rId211" Type="http://schemas.openxmlformats.org/officeDocument/2006/relationships/image" Target="../media/image301.png"/><Relationship Id="rId253" Type="http://schemas.openxmlformats.org/officeDocument/2006/relationships/image" Target="../media/image322.png"/><Relationship Id="rId295" Type="http://schemas.openxmlformats.org/officeDocument/2006/relationships/image" Target="../media/image343.png"/><Relationship Id="rId309" Type="http://schemas.openxmlformats.org/officeDocument/2006/relationships/image" Target="../media/image350.png"/><Relationship Id="rId48" Type="http://schemas.openxmlformats.org/officeDocument/2006/relationships/customXml" Target="../ink/ink220.xml"/><Relationship Id="rId113" Type="http://schemas.openxmlformats.org/officeDocument/2006/relationships/image" Target="../media/image252.png"/><Relationship Id="rId320" Type="http://schemas.openxmlformats.org/officeDocument/2006/relationships/customXml" Target="../ink/ink356.xml"/><Relationship Id="rId155" Type="http://schemas.openxmlformats.org/officeDocument/2006/relationships/image" Target="../media/image273.png"/><Relationship Id="rId197" Type="http://schemas.openxmlformats.org/officeDocument/2006/relationships/image" Target="../media/image294.png"/><Relationship Id="rId362" Type="http://schemas.openxmlformats.org/officeDocument/2006/relationships/customXml" Target="../ink/ink377.xml"/><Relationship Id="rId418" Type="http://schemas.openxmlformats.org/officeDocument/2006/relationships/customXml" Target="../ink/ink405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63.png"/><Relationship Id="rId299" Type="http://schemas.openxmlformats.org/officeDocument/2006/relationships/image" Target="../media/image554.png"/><Relationship Id="rId21" Type="http://schemas.openxmlformats.org/officeDocument/2006/relationships/image" Target="../media/image415.png"/><Relationship Id="rId63" Type="http://schemas.openxmlformats.org/officeDocument/2006/relationships/image" Target="../media/image436.png"/><Relationship Id="rId159" Type="http://schemas.openxmlformats.org/officeDocument/2006/relationships/image" Target="../media/image484.png"/><Relationship Id="rId324" Type="http://schemas.openxmlformats.org/officeDocument/2006/relationships/customXml" Target="../ink/ink567.xml"/><Relationship Id="rId366" Type="http://schemas.openxmlformats.org/officeDocument/2006/relationships/customXml" Target="../ink/ink588.xml"/><Relationship Id="rId170" Type="http://schemas.openxmlformats.org/officeDocument/2006/relationships/customXml" Target="../ink/ink490.xml"/><Relationship Id="rId226" Type="http://schemas.openxmlformats.org/officeDocument/2006/relationships/customXml" Target="../ink/ink518.xml"/><Relationship Id="rId268" Type="http://schemas.openxmlformats.org/officeDocument/2006/relationships/customXml" Target="../ink/ink539.xml"/><Relationship Id="rId32" Type="http://schemas.openxmlformats.org/officeDocument/2006/relationships/customXml" Target="../ink/ink421.xml"/><Relationship Id="rId74" Type="http://schemas.openxmlformats.org/officeDocument/2006/relationships/customXml" Target="../ink/ink442.xml"/><Relationship Id="rId128" Type="http://schemas.openxmlformats.org/officeDocument/2006/relationships/customXml" Target="../ink/ink469.xml"/><Relationship Id="rId335" Type="http://schemas.openxmlformats.org/officeDocument/2006/relationships/image" Target="../media/image572.png"/><Relationship Id="rId377" Type="http://schemas.openxmlformats.org/officeDocument/2006/relationships/image" Target="../media/image593.png"/><Relationship Id="rId5" Type="http://schemas.openxmlformats.org/officeDocument/2006/relationships/image" Target="../media/image407.png"/><Relationship Id="rId181" Type="http://schemas.openxmlformats.org/officeDocument/2006/relationships/image" Target="../media/image495.png"/><Relationship Id="rId237" Type="http://schemas.openxmlformats.org/officeDocument/2006/relationships/image" Target="../media/image523.png"/><Relationship Id="rId402" Type="http://schemas.openxmlformats.org/officeDocument/2006/relationships/customXml" Target="../ink/ink606.xml"/><Relationship Id="rId279" Type="http://schemas.openxmlformats.org/officeDocument/2006/relationships/image" Target="../media/image544.png"/><Relationship Id="rId43" Type="http://schemas.openxmlformats.org/officeDocument/2006/relationships/image" Target="../media/image426.png"/><Relationship Id="rId139" Type="http://schemas.openxmlformats.org/officeDocument/2006/relationships/image" Target="../media/image474.png"/><Relationship Id="rId290" Type="http://schemas.openxmlformats.org/officeDocument/2006/relationships/customXml" Target="../ink/ink550.xml"/><Relationship Id="rId304" Type="http://schemas.openxmlformats.org/officeDocument/2006/relationships/customXml" Target="../ink/ink557.xml"/><Relationship Id="rId346" Type="http://schemas.openxmlformats.org/officeDocument/2006/relationships/customXml" Target="../ink/ink578.xml"/><Relationship Id="rId388" Type="http://schemas.openxmlformats.org/officeDocument/2006/relationships/customXml" Target="../ink/ink599.xml"/><Relationship Id="rId85" Type="http://schemas.openxmlformats.org/officeDocument/2006/relationships/image" Target="../media/image447.png"/><Relationship Id="rId150" Type="http://schemas.openxmlformats.org/officeDocument/2006/relationships/customXml" Target="../ink/ink480.xml"/><Relationship Id="rId192" Type="http://schemas.openxmlformats.org/officeDocument/2006/relationships/customXml" Target="../ink/ink501.xml"/><Relationship Id="rId206" Type="http://schemas.openxmlformats.org/officeDocument/2006/relationships/customXml" Target="../ink/ink508.xml"/><Relationship Id="rId413" Type="http://schemas.openxmlformats.org/officeDocument/2006/relationships/image" Target="../media/image611.png"/><Relationship Id="rId248" Type="http://schemas.openxmlformats.org/officeDocument/2006/relationships/customXml" Target="../ink/ink529.xml"/><Relationship Id="rId12" Type="http://schemas.openxmlformats.org/officeDocument/2006/relationships/customXml" Target="../ink/ink411.xml"/><Relationship Id="rId108" Type="http://schemas.openxmlformats.org/officeDocument/2006/relationships/customXml" Target="../ink/ink459.xml"/><Relationship Id="rId315" Type="http://schemas.openxmlformats.org/officeDocument/2006/relationships/image" Target="../media/image562.png"/><Relationship Id="rId357" Type="http://schemas.openxmlformats.org/officeDocument/2006/relationships/image" Target="../media/image583.png"/><Relationship Id="rId54" Type="http://schemas.openxmlformats.org/officeDocument/2006/relationships/customXml" Target="../ink/ink432.xml"/><Relationship Id="rId96" Type="http://schemas.openxmlformats.org/officeDocument/2006/relationships/customXml" Target="../ink/ink453.xml"/><Relationship Id="rId161" Type="http://schemas.openxmlformats.org/officeDocument/2006/relationships/image" Target="../media/image485.png"/><Relationship Id="rId217" Type="http://schemas.openxmlformats.org/officeDocument/2006/relationships/image" Target="../media/image513.png"/><Relationship Id="rId399" Type="http://schemas.openxmlformats.org/officeDocument/2006/relationships/image" Target="../media/image604.png"/><Relationship Id="rId259" Type="http://schemas.openxmlformats.org/officeDocument/2006/relationships/image" Target="../media/image534.png"/><Relationship Id="rId23" Type="http://schemas.openxmlformats.org/officeDocument/2006/relationships/image" Target="../media/image416.png"/><Relationship Id="rId119" Type="http://schemas.openxmlformats.org/officeDocument/2006/relationships/image" Target="../media/image464.png"/><Relationship Id="rId270" Type="http://schemas.openxmlformats.org/officeDocument/2006/relationships/customXml" Target="../ink/ink540.xml"/><Relationship Id="rId326" Type="http://schemas.openxmlformats.org/officeDocument/2006/relationships/customXml" Target="../ink/ink568.xml"/><Relationship Id="rId65" Type="http://schemas.openxmlformats.org/officeDocument/2006/relationships/image" Target="../media/image437.png"/><Relationship Id="rId130" Type="http://schemas.openxmlformats.org/officeDocument/2006/relationships/customXml" Target="../ink/ink470.xml"/><Relationship Id="rId368" Type="http://schemas.openxmlformats.org/officeDocument/2006/relationships/customXml" Target="../ink/ink589.xml"/><Relationship Id="rId172" Type="http://schemas.openxmlformats.org/officeDocument/2006/relationships/customXml" Target="../ink/ink491.xml"/><Relationship Id="rId228" Type="http://schemas.openxmlformats.org/officeDocument/2006/relationships/customXml" Target="../ink/ink519.xml"/><Relationship Id="rId281" Type="http://schemas.openxmlformats.org/officeDocument/2006/relationships/image" Target="../media/image545.png"/><Relationship Id="rId337" Type="http://schemas.openxmlformats.org/officeDocument/2006/relationships/image" Target="../media/image573.png"/><Relationship Id="rId34" Type="http://schemas.openxmlformats.org/officeDocument/2006/relationships/customXml" Target="../ink/ink422.xml"/><Relationship Id="rId76" Type="http://schemas.openxmlformats.org/officeDocument/2006/relationships/customXml" Target="../ink/ink443.xml"/><Relationship Id="rId141" Type="http://schemas.openxmlformats.org/officeDocument/2006/relationships/image" Target="../media/image475.png"/><Relationship Id="rId379" Type="http://schemas.openxmlformats.org/officeDocument/2006/relationships/image" Target="../media/image594.png"/><Relationship Id="rId7" Type="http://schemas.openxmlformats.org/officeDocument/2006/relationships/image" Target="../media/image408.png"/><Relationship Id="rId183" Type="http://schemas.openxmlformats.org/officeDocument/2006/relationships/image" Target="../media/image496.png"/><Relationship Id="rId239" Type="http://schemas.openxmlformats.org/officeDocument/2006/relationships/image" Target="../media/image524.png"/><Relationship Id="rId390" Type="http://schemas.openxmlformats.org/officeDocument/2006/relationships/customXml" Target="../ink/ink600.xml"/><Relationship Id="rId404" Type="http://schemas.openxmlformats.org/officeDocument/2006/relationships/customXml" Target="../ink/ink607.xml"/><Relationship Id="rId250" Type="http://schemas.openxmlformats.org/officeDocument/2006/relationships/customXml" Target="../ink/ink530.xml"/><Relationship Id="rId292" Type="http://schemas.openxmlformats.org/officeDocument/2006/relationships/customXml" Target="../ink/ink551.xml"/><Relationship Id="rId306" Type="http://schemas.openxmlformats.org/officeDocument/2006/relationships/customXml" Target="../ink/ink558.xml"/><Relationship Id="rId45" Type="http://schemas.openxmlformats.org/officeDocument/2006/relationships/image" Target="../media/image427.png"/><Relationship Id="rId87" Type="http://schemas.openxmlformats.org/officeDocument/2006/relationships/image" Target="../media/image448.png"/><Relationship Id="rId110" Type="http://schemas.openxmlformats.org/officeDocument/2006/relationships/customXml" Target="../ink/ink460.xml"/><Relationship Id="rId348" Type="http://schemas.openxmlformats.org/officeDocument/2006/relationships/customXml" Target="../ink/ink579.xml"/><Relationship Id="rId152" Type="http://schemas.openxmlformats.org/officeDocument/2006/relationships/customXml" Target="../ink/ink481.xml"/><Relationship Id="rId194" Type="http://schemas.openxmlformats.org/officeDocument/2006/relationships/customXml" Target="../ink/ink502.xml"/><Relationship Id="rId208" Type="http://schemas.openxmlformats.org/officeDocument/2006/relationships/customXml" Target="../ink/ink509.xml"/><Relationship Id="rId415" Type="http://schemas.openxmlformats.org/officeDocument/2006/relationships/image" Target="../media/image612.png"/><Relationship Id="rId261" Type="http://schemas.openxmlformats.org/officeDocument/2006/relationships/image" Target="../media/image535.png"/><Relationship Id="rId14" Type="http://schemas.openxmlformats.org/officeDocument/2006/relationships/customXml" Target="../ink/ink412.xml"/><Relationship Id="rId56" Type="http://schemas.openxmlformats.org/officeDocument/2006/relationships/customXml" Target="../ink/ink433.xml"/><Relationship Id="rId317" Type="http://schemas.openxmlformats.org/officeDocument/2006/relationships/image" Target="../media/image563.png"/><Relationship Id="rId359" Type="http://schemas.openxmlformats.org/officeDocument/2006/relationships/image" Target="../media/image584.png"/><Relationship Id="rId98" Type="http://schemas.openxmlformats.org/officeDocument/2006/relationships/customXml" Target="../ink/ink454.xml"/><Relationship Id="rId121" Type="http://schemas.openxmlformats.org/officeDocument/2006/relationships/image" Target="../media/image465.png"/><Relationship Id="rId163" Type="http://schemas.openxmlformats.org/officeDocument/2006/relationships/image" Target="../media/image486.png"/><Relationship Id="rId219" Type="http://schemas.openxmlformats.org/officeDocument/2006/relationships/image" Target="../media/image514.png"/><Relationship Id="rId370" Type="http://schemas.openxmlformats.org/officeDocument/2006/relationships/customXml" Target="../ink/ink590.xml"/><Relationship Id="rId230" Type="http://schemas.openxmlformats.org/officeDocument/2006/relationships/customXml" Target="../ink/ink520.xml"/><Relationship Id="rId25" Type="http://schemas.openxmlformats.org/officeDocument/2006/relationships/image" Target="../media/image417.png"/><Relationship Id="rId67" Type="http://schemas.openxmlformats.org/officeDocument/2006/relationships/image" Target="../media/image438.png"/><Relationship Id="rId272" Type="http://schemas.openxmlformats.org/officeDocument/2006/relationships/customXml" Target="../ink/ink541.xml"/><Relationship Id="rId328" Type="http://schemas.openxmlformats.org/officeDocument/2006/relationships/customXml" Target="../ink/ink569.xml"/><Relationship Id="rId132" Type="http://schemas.openxmlformats.org/officeDocument/2006/relationships/customXml" Target="../ink/ink471.xml"/><Relationship Id="rId174" Type="http://schemas.openxmlformats.org/officeDocument/2006/relationships/customXml" Target="../ink/ink492.xml"/><Relationship Id="rId381" Type="http://schemas.openxmlformats.org/officeDocument/2006/relationships/image" Target="../media/image595.png"/><Relationship Id="rId241" Type="http://schemas.openxmlformats.org/officeDocument/2006/relationships/image" Target="../media/image525.png"/><Relationship Id="rId36" Type="http://schemas.openxmlformats.org/officeDocument/2006/relationships/customXml" Target="../ink/ink423.xml"/><Relationship Id="rId283" Type="http://schemas.openxmlformats.org/officeDocument/2006/relationships/image" Target="../media/image546.png"/><Relationship Id="rId339" Type="http://schemas.openxmlformats.org/officeDocument/2006/relationships/image" Target="../media/image574.png"/><Relationship Id="rId78" Type="http://schemas.openxmlformats.org/officeDocument/2006/relationships/customXml" Target="../ink/ink444.xml"/><Relationship Id="rId101" Type="http://schemas.openxmlformats.org/officeDocument/2006/relationships/image" Target="../media/image455.png"/><Relationship Id="rId143" Type="http://schemas.openxmlformats.org/officeDocument/2006/relationships/image" Target="../media/image476.png"/><Relationship Id="rId185" Type="http://schemas.openxmlformats.org/officeDocument/2006/relationships/image" Target="../media/image497.png"/><Relationship Id="rId350" Type="http://schemas.openxmlformats.org/officeDocument/2006/relationships/customXml" Target="../ink/ink580.xml"/><Relationship Id="rId406" Type="http://schemas.openxmlformats.org/officeDocument/2006/relationships/customXml" Target="../ink/ink608.xml"/><Relationship Id="rId9" Type="http://schemas.openxmlformats.org/officeDocument/2006/relationships/image" Target="../media/image409.png"/><Relationship Id="rId210" Type="http://schemas.openxmlformats.org/officeDocument/2006/relationships/customXml" Target="../ink/ink510.xml"/><Relationship Id="rId392" Type="http://schemas.openxmlformats.org/officeDocument/2006/relationships/customXml" Target="../ink/ink601.xml"/><Relationship Id="rId252" Type="http://schemas.openxmlformats.org/officeDocument/2006/relationships/customXml" Target="../ink/ink531.xml"/><Relationship Id="rId294" Type="http://schemas.openxmlformats.org/officeDocument/2006/relationships/customXml" Target="../ink/ink552.xml"/><Relationship Id="rId308" Type="http://schemas.openxmlformats.org/officeDocument/2006/relationships/customXml" Target="../ink/ink559.xml"/><Relationship Id="rId47" Type="http://schemas.openxmlformats.org/officeDocument/2006/relationships/image" Target="../media/image428.png"/><Relationship Id="rId89" Type="http://schemas.openxmlformats.org/officeDocument/2006/relationships/image" Target="../media/image449.png"/><Relationship Id="rId112" Type="http://schemas.openxmlformats.org/officeDocument/2006/relationships/customXml" Target="../ink/ink461.xml"/><Relationship Id="rId154" Type="http://schemas.openxmlformats.org/officeDocument/2006/relationships/customXml" Target="../ink/ink482.xml"/><Relationship Id="rId361" Type="http://schemas.openxmlformats.org/officeDocument/2006/relationships/image" Target="../media/image585.png"/><Relationship Id="rId196" Type="http://schemas.openxmlformats.org/officeDocument/2006/relationships/customXml" Target="../ink/ink503.xml"/><Relationship Id="rId417" Type="http://schemas.openxmlformats.org/officeDocument/2006/relationships/image" Target="../media/image613.png"/><Relationship Id="rId16" Type="http://schemas.openxmlformats.org/officeDocument/2006/relationships/customXml" Target="../ink/ink413.xml"/><Relationship Id="rId221" Type="http://schemas.openxmlformats.org/officeDocument/2006/relationships/image" Target="../media/image515.png"/><Relationship Id="rId263" Type="http://schemas.openxmlformats.org/officeDocument/2006/relationships/image" Target="../media/image536.png"/><Relationship Id="rId319" Type="http://schemas.openxmlformats.org/officeDocument/2006/relationships/image" Target="../media/image564.png"/><Relationship Id="rId58" Type="http://schemas.openxmlformats.org/officeDocument/2006/relationships/customXml" Target="../ink/ink434.xml"/><Relationship Id="rId123" Type="http://schemas.openxmlformats.org/officeDocument/2006/relationships/image" Target="../media/image466.png"/><Relationship Id="rId330" Type="http://schemas.openxmlformats.org/officeDocument/2006/relationships/customXml" Target="../ink/ink570.xml"/><Relationship Id="rId165" Type="http://schemas.openxmlformats.org/officeDocument/2006/relationships/image" Target="../media/image487.png"/><Relationship Id="rId372" Type="http://schemas.openxmlformats.org/officeDocument/2006/relationships/customXml" Target="../ink/ink591.xml"/><Relationship Id="rId232" Type="http://schemas.openxmlformats.org/officeDocument/2006/relationships/customXml" Target="../ink/ink521.xml"/><Relationship Id="rId274" Type="http://schemas.openxmlformats.org/officeDocument/2006/relationships/customXml" Target="../ink/ink542.xml"/><Relationship Id="rId27" Type="http://schemas.openxmlformats.org/officeDocument/2006/relationships/image" Target="../media/image418.png"/><Relationship Id="rId69" Type="http://schemas.openxmlformats.org/officeDocument/2006/relationships/image" Target="../media/image439.png"/><Relationship Id="rId134" Type="http://schemas.openxmlformats.org/officeDocument/2006/relationships/customXml" Target="../ink/ink472.xml"/><Relationship Id="rId80" Type="http://schemas.openxmlformats.org/officeDocument/2006/relationships/customXml" Target="../ink/ink445.xml"/><Relationship Id="rId176" Type="http://schemas.openxmlformats.org/officeDocument/2006/relationships/customXml" Target="../ink/ink493.xml"/><Relationship Id="rId341" Type="http://schemas.openxmlformats.org/officeDocument/2006/relationships/image" Target="../media/image575.png"/><Relationship Id="rId383" Type="http://schemas.openxmlformats.org/officeDocument/2006/relationships/image" Target="../media/image596.png"/><Relationship Id="rId201" Type="http://schemas.openxmlformats.org/officeDocument/2006/relationships/image" Target="../media/image505.png"/><Relationship Id="rId222" Type="http://schemas.openxmlformats.org/officeDocument/2006/relationships/customXml" Target="../ink/ink516.xml"/><Relationship Id="rId243" Type="http://schemas.openxmlformats.org/officeDocument/2006/relationships/image" Target="../media/image526.png"/><Relationship Id="rId264" Type="http://schemas.openxmlformats.org/officeDocument/2006/relationships/customXml" Target="../ink/ink537.xml"/><Relationship Id="rId285" Type="http://schemas.openxmlformats.org/officeDocument/2006/relationships/image" Target="../media/image547.png"/><Relationship Id="rId17" Type="http://schemas.openxmlformats.org/officeDocument/2006/relationships/image" Target="../media/image413.png"/><Relationship Id="rId38" Type="http://schemas.openxmlformats.org/officeDocument/2006/relationships/customXml" Target="../ink/ink424.xml"/><Relationship Id="rId59" Type="http://schemas.openxmlformats.org/officeDocument/2006/relationships/image" Target="../media/image434.png"/><Relationship Id="rId103" Type="http://schemas.openxmlformats.org/officeDocument/2006/relationships/image" Target="../media/image456.png"/><Relationship Id="rId124" Type="http://schemas.openxmlformats.org/officeDocument/2006/relationships/customXml" Target="../ink/ink467.xml"/><Relationship Id="rId310" Type="http://schemas.openxmlformats.org/officeDocument/2006/relationships/customXml" Target="../ink/ink560.xml"/><Relationship Id="rId70" Type="http://schemas.openxmlformats.org/officeDocument/2006/relationships/customXml" Target="../ink/ink440.xml"/><Relationship Id="rId91" Type="http://schemas.openxmlformats.org/officeDocument/2006/relationships/image" Target="../media/image450.png"/><Relationship Id="rId145" Type="http://schemas.openxmlformats.org/officeDocument/2006/relationships/image" Target="../media/image477.png"/><Relationship Id="rId166" Type="http://schemas.openxmlformats.org/officeDocument/2006/relationships/customXml" Target="../ink/ink488.xml"/><Relationship Id="rId187" Type="http://schemas.openxmlformats.org/officeDocument/2006/relationships/image" Target="../media/image498.png"/><Relationship Id="rId331" Type="http://schemas.openxmlformats.org/officeDocument/2006/relationships/image" Target="../media/image570.png"/><Relationship Id="rId352" Type="http://schemas.openxmlformats.org/officeDocument/2006/relationships/customXml" Target="../ink/ink581.xml"/><Relationship Id="rId373" Type="http://schemas.openxmlformats.org/officeDocument/2006/relationships/image" Target="../media/image591.png"/><Relationship Id="rId394" Type="http://schemas.openxmlformats.org/officeDocument/2006/relationships/customXml" Target="../ink/ink602.xml"/><Relationship Id="rId408" Type="http://schemas.openxmlformats.org/officeDocument/2006/relationships/customXml" Target="../ink/ink609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11.xml"/><Relationship Id="rId233" Type="http://schemas.openxmlformats.org/officeDocument/2006/relationships/image" Target="../media/image521.png"/><Relationship Id="rId254" Type="http://schemas.openxmlformats.org/officeDocument/2006/relationships/customXml" Target="../ink/ink532.xml"/><Relationship Id="rId28" Type="http://schemas.openxmlformats.org/officeDocument/2006/relationships/customXml" Target="../ink/ink419.xml"/><Relationship Id="rId49" Type="http://schemas.openxmlformats.org/officeDocument/2006/relationships/image" Target="../media/image429.png"/><Relationship Id="rId114" Type="http://schemas.openxmlformats.org/officeDocument/2006/relationships/customXml" Target="../ink/ink462.xml"/><Relationship Id="rId275" Type="http://schemas.openxmlformats.org/officeDocument/2006/relationships/image" Target="../media/image542.png"/><Relationship Id="rId296" Type="http://schemas.openxmlformats.org/officeDocument/2006/relationships/customXml" Target="../ink/ink553.xml"/><Relationship Id="rId300" Type="http://schemas.openxmlformats.org/officeDocument/2006/relationships/customXml" Target="../ink/ink555.xml"/><Relationship Id="rId60" Type="http://schemas.openxmlformats.org/officeDocument/2006/relationships/customXml" Target="../ink/ink435.xml"/><Relationship Id="rId81" Type="http://schemas.openxmlformats.org/officeDocument/2006/relationships/image" Target="../media/image445.png"/><Relationship Id="rId135" Type="http://schemas.openxmlformats.org/officeDocument/2006/relationships/image" Target="../media/image472.png"/><Relationship Id="rId156" Type="http://schemas.openxmlformats.org/officeDocument/2006/relationships/customXml" Target="../ink/ink483.xml"/><Relationship Id="rId177" Type="http://schemas.openxmlformats.org/officeDocument/2006/relationships/image" Target="../media/image493.png"/><Relationship Id="rId198" Type="http://schemas.openxmlformats.org/officeDocument/2006/relationships/customXml" Target="../ink/ink504.xml"/><Relationship Id="rId321" Type="http://schemas.openxmlformats.org/officeDocument/2006/relationships/image" Target="../media/image565.png"/><Relationship Id="rId342" Type="http://schemas.openxmlformats.org/officeDocument/2006/relationships/customXml" Target="../ink/ink576.xml"/><Relationship Id="rId363" Type="http://schemas.openxmlformats.org/officeDocument/2006/relationships/image" Target="../media/image586.png"/><Relationship Id="rId384" Type="http://schemas.openxmlformats.org/officeDocument/2006/relationships/customXml" Target="../ink/ink597.xml"/><Relationship Id="rId202" Type="http://schemas.openxmlformats.org/officeDocument/2006/relationships/customXml" Target="../ink/ink506.xml"/><Relationship Id="rId223" Type="http://schemas.openxmlformats.org/officeDocument/2006/relationships/image" Target="../media/image516.png"/><Relationship Id="rId244" Type="http://schemas.openxmlformats.org/officeDocument/2006/relationships/customXml" Target="../ink/ink527.xml"/><Relationship Id="rId18" Type="http://schemas.openxmlformats.org/officeDocument/2006/relationships/customXml" Target="../ink/ink414.xml"/><Relationship Id="rId39" Type="http://schemas.openxmlformats.org/officeDocument/2006/relationships/image" Target="../media/image424.png"/><Relationship Id="rId265" Type="http://schemas.openxmlformats.org/officeDocument/2006/relationships/image" Target="../media/image537.png"/><Relationship Id="rId286" Type="http://schemas.openxmlformats.org/officeDocument/2006/relationships/customXml" Target="../ink/ink548.xml"/><Relationship Id="rId50" Type="http://schemas.openxmlformats.org/officeDocument/2006/relationships/customXml" Target="../ink/ink430.xml"/><Relationship Id="rId104" Type="http://schemas.openxmlformats.org/officeDocument/2006/relationships/customXml" Target="../ink/ink457.xml"/><Relationship Id="rId125" Type="http://schemas.openxmlformats.org/officeDocument/2006/relationships/image" Target="../media/image467.png"/><Relationship Id="rId146" Type="http://schemas.openxmlformats.org/officeDocument/2006/relationships/customXml" Target="../ink/ink478.xml"/><Relationship Id="rId167" Type="http://schemas.openxmlformats.org/officeDocument/2006/relationships/image" Target="../media/image488.png"/><Relationship Id="rId188" Type="http://schemas.openxmlformats.org/officeDocument/2006/relationships/customXml" Target="../ink/ink499.xml"/><Relationship Id="rId311" Type="http://schemas.openxmlformats.org/officeDocument/2006/relationships/image" Target="../media/image560.png"/><Relationship Id="rId332" Type="http://schemas.openxmlformats.org/officeDocument/2006/relationships/customXml" Target="../ink/ink571.xml"/><Relationship Id="rId353" Type="http://schemas.openxmlformats.org/officeDocument/2006/relationships/image" Target="../media/image581.png"/><Relationship Id="rId374" Type="http://schemas.openxmlformats.org/officeDocument/2006/relationships/customXml" Target="../ink/ink592.xml"/><Relationship Id="rId395" Type="http://schemas.openxmlformats.org/officeDocument/2006/relationships/image" Target="../media/image602.png"/><Relationship Id="rId409" Type="http://schemas.openxmlformats.org/officeDocument/2006/relationships/image" Target="../media/image609.png"/><Relationship Id="rId71" Type="http://schemas.openxmlformats.org/officeDocument/2006/relationships/image" Target="../media/image440.png"/><Relationship Id="rId92" Type="http://schemas.openxmlformats.org/officeDocument/2006/relationships/customXml" Target="../ink/ink451.xml"/><Relationship Id="rId213" Type="http://schemas.openxmlformats.org/officeDocument/2006/relationships/image" Target="../media/image511.png"/><Relationship Id="rId234" Type="http://schemas.openxmlformats.org/officeDocument/2006/relationships/customXml" Target="../ink/ink522.xml"/><Relationship Id="rId2" Type="http://schemas.openxmlformats.org/officeDocument/2006/relationships/customXml" Target="../ink/ink406.xml"/><Relationship Id="rId29" Type="http://schemas.openxmlformats.org/officeDocument/2006/relationships/image" Target="../media/image419.png"/><Relationship Id="rId255" Type="http://schemas.openxmlformats.org/officeDocument/2006/relationships/image" Target="../media/image532.png"/><Relationship Id="rId276" Type="http://schemas.openxmlformats.org/officeDocument/2006/relationships/customXml" Target="../ink/ink543.xml"/><Relationship Id="rId297" Type="http://schemas.openxmlformats.org/officeDocument/2006/relationships/image" Target="../media/image553.png"/><Relationship Id="rId40" Type="http://schemas.openxmlformats.org/officeDocument/2006/relationships/customXml" Target="../ink/ink425.xml"/><Relationship Id="rId115" Type="http://schemas.openxmlformats.org/officeDocument/2006/relationships/image" Target="../media/image462.png"/><Relationship Id="rId136" Type="http://schemas.openxmlformats.org/officeDocument/2006/relationships/customXml" Target="../ink/ink473.xml"/><Relationship Id="rId157" Type="http://schemas.openxmlformats.org/officeDocument/2006/relationships/image" Target="../media/image483.png"/><Relationship Id="rId178" Type="http://schemas.openxmlformats.org/officeDocument/2006/relationships/customXml" Target="../ink/ink494.xml"/><Relationship Id="rId301" Type="http://schemas.openxmlformats.org/officeDocument/2006/relationships/image" Target="../media/image555.png"/><Relationship Id="rId322" Type="http://schemas.openxmlformats.org/officeDocument/2006/relationships/customXml" Target="../ink/ink566.xml"/><Relationship Id="rId343" Type="http://schemas.openxmlformats.org/officeDocument/2006/relationships/image" Target="../media/image576.png"/><Relationship Id="rId364" Type="http://schemas.openxmlformats.org/officeDocument/2006/relationships/customXml" Target="../ink/ink587.xml"/><Relationship Id="rId61" Type="http://schemas.openxmlformats.org/officeDocument/2006/relationships/image" Target="../media/image435.png"/><Relationship Id="rId82" Type="http://schemas.openxmlformats.org/officeDocument/2006/relationships/customXml" Target="../ink/ink446.xml"/><Relationship Id="rId199" Type="http://schemas.openxmlformats.org/officeDocument/2006/relationships/image" Target="../media/image504.png"/><Relationship Id="rId203" Type="http://schemas.openxmlformats.org/officeDocument/2006/relationships/image" Target="../media/image506.png"/><Relationship Id="rId385" Type="http://schemas.openxmlformats.org/officeDocument/2006/relationships/image" Target="../media/image597.png"/><Relationship Id="rId19" Type="http://schemas.openxmlformats.org/officeDocument/2006/relationships/image" Target="../media/image414.png"/><Relationship Id="rId224" Type="http://schemas.openxmlformats.org/officeDocument/2006/relationships/customXml" Target="../ink/ink517.xml"/><Relationship Id="rId245" Type="http://schemas.openxmlformats.org/officeDocument/2006/relationships/image" Target="../media/image527.png"/><Relationship Id="rId266" Type="http://schemas.openxmlformats.org/officeDocument/2006/relationships/customXml" Target="../ink/ink538.xml"/><Relationship Id="rId287" Type="http://schemas.openxmlformats.org/officeDocument/2006/relationships/image" Target="../media/image548.png"/><Relationship Id="rId410" Type="http://schemas.openxmlformats.org/officeDocument/2006/relationships/customXml" Target="../ink/ink610.xml"/><Relationship Id="rId30" Type="http://schemas.openxmlformats.org/officeDocument/2006/relationships/customXml" Target="../ink/ink420.xml"/><Relationship Id="rId105" Type="http://schemas.openxmlformats.org/officeDocument/2006/relationships/image" Target="../media/image457.png"/><Relationship Id="rId126" Type="http://schemas.openxmlformats.org/officeDocument/2006/relationships/customXml" Target="../ink/ink468.xml"/><Relationship Id="rId147" Type="http://schemas.openxmlformats.org/officeDocument/2006/relationships/image" Target="../media/image478.png"/><Relationship Id="rId168" Type="http://schemas.openxmlformats.org/officeDocument/2006/relationships/customXml" Target="../ink/ink489.xml"/><Relationship Id="rId312" Type="http://schemas.openxmlformats.org/officeDocument/2006/relationships/customXml" Target="../ink/ink561.xml"/><Relationship Id="rId333" Type="http://schemas.openxmlformats.org/officeDocument/2006/relationships/image" Target="../media/image571.png"/><Relationship Id="rId354" Type="http://schemas.openxmlformats.org/officeDocument/2006/relationships/customXml" Target="../ink/ink582.xml"/><Relationship Id="rId51" Type="http://schemas.openxmlformats.org/officeDocument/2006/relationships/image" Target="../media/image430.png"/><Relationship Id="rId72" Type="http://schemas.openxmlformats.org/officeDocument/2006/relationships/customXml" Target="../ink/ink441.xml"/><Relationship Id="rId93" Type="http://schemas.openxmlformats.org/officeDocument/2006/relationships/image" Target="../media/image451.png"/><Relationship Id="rId189" Type="http://schemas.openxmlformats.org/officeDocument/2006/relationships/image" Target="../media/image499.png"/><Relationship Id="rId375" Type="http://schemas.openxmlformats.org/officeDocument/2006/relationships/image" Target="../media/image592.png"/><Relationship Id="rId396" Type="http://schemas.openxmlformats.org/officeDocument/2006/relationships/customXml" Target="../ink/ink603.xml"/><Relationship Id="rId3" Type="http://schemas.openxmlformats.org/officeDocument/2006/relationships/image" Target="../media/image406.png"/><Relationship Id="rId214" Type="http://schemas.openxmlformats.org/officeDocument/2006/relationships/customXml" Target="../ink/ink512.xml"/><Relationship Id="rId235" Type="http://schemas.openxmlformats.org/officeDocument/2006/relationships/image" Target="../media/image522.png"/><Relationship Id="rId256" Type="http://schemas.openxmlformats.org/officeDocument/2006/relationships/customXml" Target="../ink/ink533.xml"/><Relationship Id="rId277" Type="http://schemas.openxmlformats.org/officeDocument/2006/relationships/image" Target="../media/image543.png"/><Relationship Id="rId298" Type="http://schemas.openxmlformats.org/officeDocument/2006/relationships/customXml" Target="../ink/ink554.xml"/><Relationship Id="rId400" Type="http://schemas.openxmlformats.org/officeDocument/2006/relationships/customXml" Target="../ink/ink605.xml"/><Relationship Id="rId116" Type="http://schemas.openxmlformats.org/officeDocument/2006/relationships/customXml" Target="../ink/ink463.xml"/><Relationship Id="rId137" Type="http://schemas.openxmlformats.org/officeDocument/2006/relationships/image" Target="../media/image473.png"/><Relationship Id="rId158" Type="http://schemas.openxmlformats.org/officeDocument/2006/relationships/customXml" Target="../ink/ink484.xml"/><Relationship Id="rId302" Type="http://schemas.openxmlformats.org/officeDocument/2006/relationships/customXml" Target="../ink/ink556.xml"/><Relationship Id="rId323" Type="http://schemas.openxmlformats.org/officeDocument/2006/relationships/image" Target="../media/image566.png"/><Relationship Id="rId344" Type="http://schemas.openxmlformats.org/officeDocument/2006/relationships/customXml" Target="../ink/ink577.xml"/><Relationship Id="rId20" Type="http://schemas.openxmlformats.org/officeDocument/2006/relationships/customXml" Target="../ink/ink415.xml"/><Relationship Id="rId41" Type="http://schemas.openxmlformats.org/officeDocument/2006/relationships/image" Target="../media/image425.png"/><Relationship Id="rId62" Type="http://schemas.openxmlformats.org/officeDocument/2006/relationships/customXml" Target="../ink/ink436.xml"/><Relationship Id="rId83" Type="http://schemas.openxmlformats.org/officeDocument/2006/relationships/image" Target="../media/image446.png"/><Relationship Id="rId179" Type="http://schemas.openxmlformats.org/officeDocument/2006/relationships/image" Target="../media/image494.png"/><Relationship Id="rId365" Type="http://schemas.openxmlformats.org/officeDocument/2006/relationships/image" Target="../media/image587.png"/><Relationship Id="rId386" Type="http://schemas.openxmlformats.org/officeDocument/2006/relationships/customXml" Target="../ink/ink598.xml"/><Relationship Id="rId190" Type="http://schemas.openxmlformats.org/officeDocument/2006/relationships/customXml" Target="../ink/ink500.xml"/><Relationship Id="rId204" Type="http://schemas.openxmlformats.org/officeDocument/2006/relationships/customXml" Target="../ink/ink507.xml"/><Relationship Id="rId225" Type="http://schemas.openxmlformats.org/officeDocument/2006/relationships/image" Target="../media/image517.png"/><Relationship Id="rId246" Type="http://schemas.openxmlformats.org/officeDocument/2006/relationships/customXml" Target="../ink/ink528.xml"/><Relationship Id="rId267" Type="http://schemas.openxmlformats.org/officeDocument/2006/relationships/image" Target="../media/image538.png"/><Relationship Id="rId288" Type="http://schemas.openxmlformats.org/officeDocument/2006/relationships/customXml" Target="../ink/ink549.xml"/><Relationship Id="rId411" Type="http://schemas.openxmlformats.org/officeDocument/2006/relationships/image" Target="../media/image610.png"/><Relationship Id="rId106" Type="http://schemas.openxmlformats.org/officeDocument/2006/relationships/customXml" Target="../ink/ink458.xml"/><Relationship Id="rId127" Type="http://schemas.openxmlformats.org/officeDocument/2006/relationships/image" Target="../media/image468.png"/><Relationship Id="rId313" Type="http://schemas.openxmlformats.org/officeDocument/2006/relationships/image" Target="../media/image561.png"/><Relationship Id="rId10" Type="http://schemas.openxmlformats.org/officeDocument/2006/relationships/customXml" Target="../ink/ink410.xml"/><Relationship Id="rId31" Type="http://schemas.openxmlformats.org/officeDocument/2006/relationships/image" Target="../media/image420.png"/><Relationship Id="rId52" Type="http://schemas.openxmlformats.org/officeDocument/2006/relationships/customXml" Target="../ink/ink431.xml"/><Relationship Id="rId73" Type="http://schemas.openxmlformats.org/officeDocument/2006/relationships/image" Target="../media/image441.png"/><Relationship Id="rId94" Type="http://schemas.openxmlformats.org/officeDocument/2006/relationships/customXml" Target="../ink/ink452.xml"/><Relationship Id="rId148" Type="http://schemas.openxmlformats.org/officeDocument/2006/relationships/customXml" Target="../ink/ink479.xml"/><Relationship Id="rId169" Type="http://schemas.openxmlformats.org/officeDocument/2006/relationships/image" Target="../media/image489.png"/><Relationship Id="rId334" Type="http://schemas.openxmlformats.org/officeDocument/2006/relationships/customXml" Target="../ink/ink572.xml"/><Relationship Id="rId355" Type="http://schemas.openxmlformats.org/officeDocument/2006/relationships/image" Target="../media/image582.png"/><Relationship Id="rId376" Type="http://schemas.openxmlformats.org/officeDocument/2006/relationships/customXml" Target="../ink/ink593.xml"/><Relationship Id="rId397" Type="http://schemas.openxmlformats.org/officeDocument/2006/relationships/image" Target="../media/image603.png"/><Relationship Id="rId4" Type="http://schemas.openxmlformats.org/officeDocument/2006/relationships/customXml" Target="../ink/ink407.xml"/><Relationship Id="rId180" Type="http://schemas.openxmlformats.org/officeDocument/2006/relationships/customXml" Target="../ink/ink495.xml"/><Relationship Id="rId215" Type="http://schemas.openxmlformats.org/officeDocument/2006/relationships/image" Target="../media/image512.png"/><Relationship Id="rId236" Type="http://schemas.openxmlformats.org/officeDocument/2006/relationships/customXml" Target="../ink/ink523.xml"/><Relationship Id="rId257" Type="http://schemas.openxmlformats.org/officeDocument/2006/relationships/image" Target="../media/image533.png"/><Relationship Id="rId278" Type="http://schemas.openxmlformats.org/officeDocument/2006/relationships/customXml" Target="../ink/ink544.xml"/><Relationship Id="rId401" Type="http://schemas.openxmlformats.org/officeDocument/2006/relationships/image" Target="../media/image605.png"/><Relationship Id="rId303" Type="http://schemas.openxmlformats.org/officeDocument/2006/relationships/image" Target="../media/image556.png"/><Relationship Id="rId42" Type="http://schemas.openxmlformats.org/officeDocument/2006/relationships/customXml" Target="../ink/ink426.xml"/><Relationship Id="rId84" Type="http://schemas.openxmlformats.org/officeDocument/2006/relationships/customXml" Target="../ink/ink447.xml"/><Relationship Id="rId138" Type="http://schemas.openxmlformats.org/officeDocument/2006/relationships/customXml" Target="../ink/ink474.xml"/><Relationship Id="rId345" Type="http://schemas.openxmlformats.org/officeDocument/2006/relationships/image" Target="../media/image577.png"/><Relationship Id="rId387" Type="http://schemas.openxmlformats.org/officeDocument/2006/relationships/image" Target="../media/image598.png"/><Relationship Id="rId191" Type="http://schemas.openxmlformats.org/officeDocument/2006/relationships/image" Target="../media/image500.png"/><Relationship Id="rId205" Type="http://schemas.openxmlformats.org/officeDocument/2006/relationships/image" Target="../media/image507.png"/><Relationship Id="rId247" Type="http://schemas.openxmlformats.org/officeDocument/2006/relationships/image" Target="../media/image528.png"/><Relationship Id="rId412" Type="http://schemas.openxmlformats.org/officeDocument/2006/relationships/customXml" Target="../ink/ink611.xml"/><Relationship Id="rId107" Type="http://schemas.openxmlformats.org/officeDocument/2006/relationships/image" Target="../media/image458.png"/><Relationship Id="rId289" Type="http://schemas.openxmlformats.org/officeDocument/2006/relationships/image" Target="../media/image549.png"/><Relationship Id="rId11" Type="http://schemas.openxmlformats.org/officeDocument/2006/relationships/image" Target="../media/image410.png"/><Relationship Id="rId53" Type="http://schemas.openxmlformats.org/officeDocument/2006/relationships/image" Target="../media/image431.png"/><Relationship Id="rId149" Type="http://schemas.openxmlformats.org/officeDocument/2006/relationships/image" Target="../media/image479.png"/><Relationship Id="rId314" Type="http://schemas.openxmlformats.org/officeDocument/2006/relationships/customXml" Target="../ink/ink562.xml"/><Relationship Id="rId356" Type="http://schemas.openxmlformats.org/officeDocument/2006/relationships/customXml" Target="../ink/ink583.xml"/><Relationship Id="rId398" Type="http://schemas.openxmlformats.org/officeDocument/2006/relationships/customXml" Target="../ink/ink604.xml"/><Relationship Id="rId95" Type="http://schemas.openxmlformats.org/officeDocument/2006/relationships/image" Target="../media/image452.png"/><Relationship Id="rId160" Type="http://schemas.openxmlformats.org/officeDocument/2006/relationships/customXml" Target="../ink/ink485.xml"/><Relationship Id="rId216" Type="http://schemas.openxmlformats.org/officeDocument/2006/relationships/customXml" Target="../ink/ink513.xml"/><Relationship Id="rId258" Type="http://schemas.openxmlformats.org/officeDocument/2006/relationships/customXml" Target="../ink/ink534.xml"/><Relationship Id="rId22" Type="http://schemas.openxmlformats.org/officeDocument/2006/relationships/customXml" Target="../ink/ink416.xml"/><Relationship Id="rId64" Type="http://schemas.openxmlformats.org/officeDocument/2006/relationships/customXml" Target="../ink/ink437.xml"/><Relationship Id="rId118" Type="http://schemas.openxmlformats.org/officeDocument/2006/relationships/customXml" Target="../ink/ink464.xml"/><Relationship Id="rId325" Type="http://schemas.openxmlformats.org/officeDocument/2006/relationships/image" Target="../media/image567.png"/><Relationship Id="rId367" Type="http://schemas.openxmlformats.org/officeDocument/2006/relationships/image" Target="../media/image588.png"/><Relationship Id="rId171" Type="http://schemas.openxmlformats.org/officeDocument/2006/relationships/image" Target="../media/image490.png"/><Relationship Id="rId227" Type="http://schemas.openxmlformats.org/officeDocument/2006/relationships/image" Target="../media/image518.png"/><Relationship Id="rId269" Type="http://schemas.openxmlformats.org/officeDocument/2006/relationships/image" Target="../media/image539.png"/><Relationship Id="rId33" Type="http://schemas.openxmlformats.org/officeDocument/2006/relationships/image" Target="../media/image421.png"/><Relationship Id="rId129" Type="http://schemas.openxmlformats.org/officeDocument/2006/relationships/image" Target="../media/image469.png"/><Relationship Id="rId280" Type="http://schemas.openxmlformats.org/officeDocument/2006/relationships/customXml" Target="../ink/ink545.xml"/><Relationship Id="rId336" Type="http://schemas.openxmlformats.org/officeDocument/2006/relationships/customXml" Target="../ink/ink573.xml"/><Relationship Id="rId75" Type="http://schemas.openxmlformats.org/officeDocument/2006/relationships/image" Target="../media/image442.png"/><Relationship Id="rId140" Type="http://schemas.openxmlformats.org/officeDocument/2006/relationships/customXml" Target="../ink/ink475.xml"/><Relationship Id="rId182" Type="http://schemas.openxmlformats.org/officeDocument/2006/relationships/customXml" Target="../ink/ink496.xml"/><Relationship Id="rId378" Type="http://schemas.openxmlformats.org/officeDocument/2006/relationships/customXml" Target="../ink/ink594.xml"/><Relationship Id="rId403" Type="http://schemas.openxmlformats.org/officeDocument/2006/relationships/image" Target="../media/image606.png"/><Relationship Id="rId6" Type="http://schemas.openxmlformats.org/officeDocument/2006/relationships/customXml" Target="../ink/ink408.xml"/><Relationship Id="rId238" Type="http://schemas.openxmlformats.org/officeDocument/2006/relationships/customXml" Target="../ink/ink524.xml"/><Relationship Id="rId291" Type="http://schemas.openxmlformats.org/officeDocument/2006/relationships/image" Target="../media/image550.png"/><Relationship Id="rId305" Type="http://schemas.openxmlformats.org/officeDocument/2006/relationships/image" Target="../media/image557.png"/><Relationship Id="rId347" Type="http://schemas.openxmlformats.org/officeDocument/2006/relationships/image" Target="../media/image578.png"/><Relationship Id="rId44" Type="http://schemas.openxmlformats.org/officeDocument/2006/relationships/customXml" Target="../ink/ink427.xml"/><Relationship Id="rId86" Type="http://schemas.openxmlformats.org/officeDocument/2006/relationships/customXml" Target="../ink/ink448.xml"/><Relationship Id="rId151" Type="http://schemas.openxmlformats.org/officeDocument/2006/relationships/image" Target="../media/image480.png"/><Relationship Id="rId389" Type="http://schemas.openxmlformats.org/officeDocument/2006/relationships/image" Target="../media/image599.png"/><Relationship Id="rId193" Type="http://schemas.openxmlformats.org/officeDocument/2006/relationships/image" Target="../media/image501.png"/><Relationship Id="rId207" Type="http://schemas.openxmlformats.org/officeDocument/2006/relationships/image" Target="../media/image508.png"/><Relationship Id="rId249" Type="http://schemas.openxmlformats.org/officeDocument/2006/relationships/image" Target="../media/image529.png"/><Relationship Id="rId414" Type="http://schemas.openxmlformats.org/officeDocument/2006/relationships/customXml" Target="../ink/ink612.xml"/><Relationship Id="rId13" Type="http://schemas.openxmlformats.org/officeDocument/2006/relationships/image" Target="../media/image411.png"/><Relationship Id="rId109" Type="http://schemas.openxmlformats.org/officeDocument/2006/relationships/image" Target="../media/image459.png"/><Relationship Id="rId260" Type="http://schemas.openxmlformats.org/officeDocument/2006/relationships/customXml" Target="../ink/ink535.xml"/><Relationship Id="rId316" Type="http://schemas.openxmlformats.org/officeDocument/2006/relationships/customXml" Target="../ink/ink563.xml"/><Relationship Id="rId55" Type="http://schemas.openxmlformats.org/officeDocument/2006/relationships/image" Target="../media/image432.png"/><Relationship Id="rId97" Type="http://schemas.openxmlformats.org/officeDocument/2006/relationships/image" Target="../media/image453.png"/><Relationship Id="rId120" Type="http://schemas.openxmlformats.org/officeDocument/2006/relationships/customXml" Target="../ink/ink465.xml"/><Relationship Id="rId358" Type="http://schemas.openxmlformats.org/officeDocument/2006/relationships/customXml" Target="../ink/ink584.xml"/><Relationship Id="rId162" Type="http://schemas.openxmlformats.org/officeDocument/2006/relationships/customXml" Target="../ink/ink486.xml"/><Relationship Id="rId218" Type="http://schemas.openxmlformats.org/officeDocument/2006/relationships/customXml" Target="../ink/ink514.xml"/><Relationship Id="rId271" Type="http://schemas.openxmlformats.org/officeDocument/2006/relationships/image" Target="../media/image540.png"/><Relationship Id="rId24" Type="http://schemas.openxmlformats.org/officeDocument/2006/relationships/customXml" Target="../ink/ink417.xml"/><Relationship Id="rId66" Type="http://schemas.openxmlformats.org/officeDocument/2006/relationships/customXml" Target="../ink/ink438.xml"/><Relationship Id="rId131" Type="http://schemas.openxmlformats.org/officeDocument/2006/relationships/image" Target="../media/image470.png"/><Relationship Id="rId327" Type="http://schemas.openxmlformats.org/officeDocument/2006/relationships/image" Target="../media/image568.png"/><Relationship Id="rId369" Type="http://schemas.openxmlformats.org/officeDocument/2006/relationships/image" Target="../media/image589.png"/><Relationship Id="rId173" Type="http://schemas.openxmlformats.org/officeDocument/2006/relationships/image" Target="../media/image491.png"/><Relationship Id="rId229" Type="http://schemas.openxmlformats.org/officeDocument/2006/relationships/image" Target="../media/image519.png"/><Relationship Id="rId380" Type="http://schemas.openxmlformats.org/officeDocument/2006/relationships/customXml" Target="../ink/ink595.xml"/><Relationship Id="rId240" Type="http://schemas.openxmlformats.org/officeDocument/2006/relationships/customXml" Target="../ink/ink525.xml"/><Relationship Id="rId35" Type="http://schemas.openxmlformats.org/officeDocument/2006/relationships/image" Target="../media/image422.png"/><Relationship Id="rId77" Type="http://schemas.openxmlformats.org/officeDocument/2006/relationships/image" Target="../media/image443.png"/><Relationship Id="rId100" Type="http://schemas.openxmlformats.org/officeDocument/2006/relationships/customXml" Target="../ink/ink455.xml"/><Relationship Id="rId282" Type="http://schemas.openxmlformats.org/officeDocument/2006/relationships/customXml" Target="../ink/ink546.xml"/><Relationship Id="rId338" Type="http://schemas.openxmlformats.org/officeDocument/2006/relationships/customXml" Target="../ink/ink574.xml"/><Relationship Id="rId8" Type="http://schemas.openxmlformats.org/officeDocument/2006/relationships/customXml" Target="../ink/ink409.xml"/><Relationship Id="rId142" Type="http://schemas.openxmlformats.org/officeDocument/2006/relationships/customXml" Target="../ink/ink476.xml"/><Relationship Id="rId184" Type="http://schemas.openxmlformats.org/officeDocument/2006/relationships/customXml" Target="../ink/ink497.xml"/><Relationship Id="rId391" Type="http://schemas.openxmlformats.org/officeDocument/2006/relationships/image" Target="../media/image600.png"/><Relationship Id="rId405" Type="http://schemas.openxmlformats.org/officeDocument/2006/relationships/image" Target="../media/image607.png"/><Relationship Id="rId251" Type="http://schemas.openxmlformats.org/officeDocument/2006/relationships/image" Target="../media/image530.png"/><Relationship Id="rId46" Type="http://schemas.openxmlformats.org/officeDocument/2006/relationships/customXml" Target="../ink/ink428.xml"/><Relationship Id="rId293" Type="http://schemas.openxmlformats.org/officeDocument/2006/relationships/image" Target="../media/image551.png"/><Relationship Id="rId307" Type="http://schemas.openxmlformats.org/officeDocument/2006/relationships/image" Target="../media/image558.png"/><Relationship Id="rId349" Type="http://schemas.openxmlformats.org/officeDocument/2006/relationships/image" Target="../media/image579.png"/><Relationship Id="rId88" Type="http://schemas.openxmlformats.org/officeDocument/2006/relationships/customXml" Target="../ink/ink449.xml"/><Relationship Id="rId111" Type="http://schemas.openxmlformats.org/officeDocument/2006/relationships/image" Target="../media/image460.png"/><Relationship Id="rId153" Type="http://schemas.openxmlformats.org/officeDocument/2006/relationships/image" Target="../media/image481.png"/><Relationship Id="rId195" Type="http://schemas.openxmlformats.org/officeDocument/2006/relationships/image" Target="../media/image502.png"/><Relationship Id="rId209" Type="http://schemas.openxmlformats.org/officeDocument/2006/relationships/image" Target="../media/image509.png"/><Relationship Id="rId360" Type="http://schemas.openxmlformats.org/officeDocument/2006/relationships/customXml" Target="../ink/ink585.xml"/><Relationship Id="rId416" Type="http://schemas.openxmlformats.org/officeDocument/2006/relationships/customXml" Target="../ink/ink613.xml"/><Relationship Id="rId220" Type="http://schemas.openxmlformats.org/officeDocument/2006/relationships/customXml" Target="../ink/ink515.xml"/><Relationship Id="rId15" Type="http://schemas.openxmlformats.org/officeDocument/2006/relationships/image" Target="../media/image412.png"/><Relationship Id="rId57" Type="http://schemas.openxmlformats.org/officeDocument/2006/relationships/image" Target="../media/image433.png"/><Relationship Id="rId262" Type="http://schemas.openxmlformats.org/officeDocument/2006/relationships/customXml" Target="../ink/ink536.xml"/><Relationship Id="rId318" Type="http://schemas.openxmlformats.org/officeDocument/2006/relationships/customXml" Target="../ink/ink564.xml"/><Relationship Id="rId99" Type="http://schemas.openxmlformats.org/officeDocument/2006/relationships/image" Target="../media/image454.png"/><Relationship Id="rId122" Type="http://schemas.openxmlformats.org/officeDocument/2006/relationships/customXml" Target="../ink/ink466.xml"/><Relationship Id="rId164" Type="http://schemas.openxmlformats.org/officeDocument/2006/relationships/customXml" Target="../ink/ink487.xml"/><Relationship Id="rId371" Type="http://schemas.openxmlformats.org/officeDocument/2006/relationships/image" Target="../media/image590.png"/><Relationship Id="rId26" Type="http://schemas.openxmlformats.org/officeDocument/2006/relationships/customXml" Target="../ink/ink418.xml"/><Relationship Id="rId231" Type="http://schemas.openxmlformats.org/officeDocument/2006/relationships/image" Target="../media/image520.png"/><Relationship Id="rId273" Type="http://schemas.openxmlformats.org/officeDocument/2006/relationships/image" Target="../media/image541.png"/><Relationship Id="rId329" Type="http://schemas.openxmlformats.org/officeDocument/2006/relationships/image" Target="../media/image569.png"/><Relationship Id="rId68" Type="http://schemas.openxmlformats.org/officeDocument/2006/relationships/customXml" Target="../ink/ink439.xml"/><Relationship Id="rId133" Type="http://schemas.openxmlformats.org/officeDocument/2006/relationships/image" Target="../media/image471.png"/><Relationship Id="rId175" Type="http://schemas.openxmlformats.org/officeDocument/2006/relationships/image" Target="../media/image492.png"/><Relationship Id="rId340" Type="http://schemas.openxmlformats.org/officeDocument/2006/relationships/customXml" Target="../ink/ink575.xml"/><Relationship Id="rId200" Type="http://schemas.openxmlformats.org/officeDocument/2006/relationships/customXml" Target="../ink/ink505.xml"/><Relationship Id="rId382" Type="http://schemas.openxmlformats.org/officeDocument/2006/relationships/customXml" Target="../ink/ink596.xml"/><Relationship Id="rId242" Type="http://schemas.openxmlformats.org/officeDocument/2006/relationships/customXml" Target="../ink/ink526.xml"/><Relationship Id="rId284" Type="http://schemas.openxmlformats.org/officeDocument/2006/relationships/customXml" Target="../ink/ink547.xml"/><Relationship Id="rId37" Type="http://schemas.openxmlformats.org/officeDocument/2006/relationships/image" Target="../media/image423.png"/><Relationship Id="rId79" Type="http://schemas.openxmlformats.org/officeDocument/2006/relationships/image" Target="../media/image444.png"/><Relationship Id="rId102" Type="http://schemas.openxmlformats.org/officeDocument/2006/relationships/customXml" Target="../ink/ink456.xml"/><Relationship Id="rId144" Type="http://schemas.openxmlformats.org/officeDocument/2006/relationships/customXml" Target="../ink/ink477.xml"/><Relationship Id="rId90" Type="http://schemas.openxmlformats.org/officeDocument/2006/relationships/customXml" Target="../ink/ink450.xml"/><Relationship Id="rId186" Type="http://schemas.openxmlformats.org/officeDocument/2006/relationships/customXml" Target="../ink/ink498.xml"/><Relationship Id="rId351" Type="http://schemas.openxmlformats.org/officeDocument/2006/relationships/image" Target="../media/image580.png"/><Relationship Id="rId393" Type="http://schemas.openxmlformats.org/officeDocument/2006/relationships/image" Target="../media/image601.png"/><Relationship Id="rId407" Type="http://schemas.openxmlformats.org/officeDocument/2006/relationships/image" Target="../media/image608.png"/><Relationship Id="rId211" Type="http://schemas.openxmlformats.org/officeDocument/2006/relationships/image" Target="../media/image510.png"/><Relationship Id="rId253" Type="http://schemas.openxmlformats.org/officeDocument/2006/relationships/image" Target="../media/image531.png"/><Relationship Id="rId295" Type="http://schemas.openxmlformats.org/officeDocument/2006/relationships/image" Target="../media/image552.png"/><Relationship Id="rId309" Type="http://schemas.openxmlformats.org/officeDocument/2006/relationships/image" Target="../media/image559.png"/><Relationship Id="rId48" Type="http://schemas.openxmlformats.org/officeDocument/2006/relationships/customXml" Target="../ink/ink429.xml"/><Relationship Id="rId113" Type="http://schemas.openxmlformats.org/officeDocument/2006/relationships/image" Target="../media/image461.png"/><Relationship Id="rId320" Type="http://schemas.openxmlformats.org/officeDocument/2006/relationships/customXml" Target="../ink/ink565.xml"/><Relationship Id="rId155" Type="http://schemas.openxmlformats.org/officeDocument/2006/relationships/image" Target="../media/image482.png"/><Relationship Id="rId197" Type="http://schemas.openxmlformats.org/officeDocument/2006/relationships/image" Target="../media/image503.png"/><Relationship Id="rId362" Type="http://schemas.openxmlformats.org/officeDocument/2006/relationships/customXml" Target="../ink/ink586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71.png"/><Relationship Id="rId21" Type="http://schemas.openxmlformats.org/officeDocument/2006/relationships/image" Target="../media/image623.png"/><Relationship Id="rId42" Type="http://schemas.openxmlformats.org/officeDocument/2006/relationships/customXml" Target="../ink/ink634.xml"/><Relationship Id="rId63" Type="http://schemas.openxmlformats.org/officeDocument/2006/relationships/image" Target="../media/image644.png"/><Relationship Id="rId84" Type="http://schemas.openxmlformats.org/officeDocument/2006/relationships/customXml" Target="../ink/ink655.xml"/><Relationship Id="rId138" Type="http://schemas.openxmlformats.org/officeDocument/2006/relationships/customXml" Target="../ink/ink682.xml"/><Relationship Id="rId159" Type="http://schemas.openxmlformats.org/officeDocument/2006/relationships/image" Target="../media/image692.png"/><Relationship Id="rId170" Type="http://schemas.openxmlformats.org/officeDocument/2006/relationships/customXml" Target="../ink/ink698.xml"/><Relationship Id="rId191" Type="http://schemas.openxmlformats.org/officeDocument/2006/relationships/image" Target="../media/image708.png"/><Relationship Id="rId205" Type="http://schemas.openxmlformats.org/officeDocument/2006/relationships/image" Target="../media/image715.png"/><Relationship Id="rId226" Type="http://schemas.openxmlformats.org/officeDocument/2006/relationships/customXml" Target="../ink/ink726.xml"/><Relationship Id="rId247" Type="http://schemas.openxmlformats.org/officeDocument/2006/relationships/image" Target="../media/image736.png"/><Relationship Id="rId107" Type="http://schemas.openxmlformats.org/officeDocument/2006/relationships/image" Target="../media/image666.png"/><Relationship Id="rId11" Type="http://schemas.openxmlformats.org/officeDocument/2006/relationships/image" Target="../media/image618.png"/><Relationship Id="rId32" Type="http://schemas.openxmlformats.org/officeDocument/2006/relationships/customXml" Target="../ink/ink629.xml"/><Relationship Id="rId53" Type="http://schemas.openxmlformats.org/officeDocument/2006/relationships/image" Target="../media/image639.png"/><Relationship Id="rId74" Type="http://schemas.openxmlformats.org/officeDocument/2006/relationships/customXml" Target="../ink/ink650.xml"/><Relationship Id="rId128" Type="http://schemas.openxmlformats.org/officeDocument/2006/relationships/customXml" Target="../ink/ink677.xml"/><Relationship Id="rId149" Type="http://schemas.openxmlformats.org/officeDocument/2006/relationships/image" Target="../media/image687.png"/><Relationship Id="rId5" Type="http://schemas.openxmlformats.org/officeDocument/2006/relationships/image" Target="../media/image615.png"/><Relationship Id="rId95" Type="http://schemas.openxmlformats.org/officeDocument/2006/relationships/image" Target="../media/image660.png"/><Relationship Id="rId160" Type="http://schemas.openxmlformats.org/officeDocument/2006/relationships/customXml" Target="../ink/ink693.xml"/><Relationship Id="rId181" Type="http://schemas.openxmlformats.org/officeDocument/2006/relationships/image" Target="../media/image703.png"/><Relationship Id="rId216" Type="http://schemas.openxmlformats.org/officeDocument/2006/relationships/customXml" Target="../ink/ink721.xml"/><Relationship Id="rId237" Type="http://schemas.openxmlformats.org/officeDocument/2006/relationships/image" Target="../media/image731.png"/><Relationship Id="rId22" Type="http://schemas.openxmlformats.org/officeDocument/2006/relationships/customXml" Target="../ink/ink624.xml"/><Relationship Id="rId43" Type="http://schemas.openxmlformats.org/officeDocument/2006/relationships/image" Target="../media/image634.png"/><Relationship Id="rId64" Type="http://schemas.openxmlformats.org/officeDocument/2006/relationships/customXml" Target="../ink/ink645.xml"/><Relationship Id="rId118" Type="http://schemas.openxmlformats.org/officeDocument/2006/relationships/customXml" Target="../ink/ink672.xml"/><Relationship Id="rId139" Type="http://schemas.openxmlformats.org/officeDocument/2006/relationships/image" Target="../media/image682.png"/><Relationship Id="rId85" Type="http://schemas.openxmlformats.org/officeDocument/2006/relationships/image" Target="../media/image655.png"/><Relationship Id="rId150" Type="http://schemas.openxmlformats.org/officeDocument/2006/relationships/customXml" Target="../ink/ink688.xml"/><Relationship Id="rId171" Type="http://schemas.openxmlformats.org/officeDocument/2006/relationships/image" Target="../media/image698.png"/><Relationship Id="rId192" Type="http://schemas.openxmlformats.org/officeDocument/2006/relationships/customXml" Target="../ink/ink709.xml"/><Relationship Id="rId206" Type="http://schemas.openxmlformats.org/officeDocument/2006/relationships/customXml" Target="../ink/ink716.xml"/><Relationship Id="rId227" Type="http://schemas.openxmlformats.org/officeDocument/2006/relationships/image" Target="../media/image726.png"/><Relationship Id="rId248" Type="http://schemas.openxmlformats.org/officeDocument/2006/relationships/customXml" Target="../ink/ink737.xml"/><Relationship Id="rId12" Type="http://schemas.openxmlformats.org/officeDocument/2006/relationships/customXml" Target="../ink/ink619.xml"/><Relationship Id="rId33" Type="http://schemas.openxmlformats.org/officeDocument/2006/relationships/image" Target="../media/image629.png"/><Relationship Id="rId108" Type="http://schemas.openxmlformats.org/officeDocument/2006/relationships/customXml" Target="../ink/ink667.xml"/><Relationship Id="rId129" Type="http://schemas.openxmlformats.org/officeDocument/2006/relationships/image" Target="../media/image677.png"/><Relationship Id="rId54" Type="http://schemas.openxmlformats.org/officeDocument/2006/relationships/customXml" Target="../ink/ink640.xml"/><Relationship Id="rId75" Type="http://schemas.openxmlformats.org/officeDocument/2006/relationships/image" Target="../media/image650.png"/><Relationship Id="rId96" Type="http://schemas.openxmlformats.org/officeDocument/2006/relationships/customXml" Target="../ink/ink661.xml"/><Relationship Id="rId140" Type="http://schemas.openxmlformats.org/officeDocument/2006/relationships/customXml" Target="../ink/ink683.xml"/><Relationship Id="rId161" Type="http://schemas.openxmlformats.org/officeDocument/2006/relationships/image" Target="../media/image693.png"/><Relationship Id="rId182" Type="http://schemas.openxmlformats.org/officeDocument/2006/relationships/customXml" Target="../ink/ink704.xml"/><Relationship Id="rId217" Type="http://schemas.openxmlformats.org/officeDocument/2006/relationships/image" Target="../media/image721.png"/><Relationship Id="rId6" Type="http://schemas.openxmlformats.org/officeDocument/2006/relationships/customXml" Target="../ink/ink616.xml"/><Relationship Id="rId238" Type="http://schemas.openxmlformats.org/officeDocument/2006/relationships/customXml" Target="../ink/ink732.xml"/><Relationship Id="rId23" Type="http://schemas.openxmlformats.org/officeDocument/2006/relationships/image" Target="../media/image624.png"/><Relationship Id="rId119" Type="http://schemas.openxmlformats.org/officeDocument/2006/relationships/image" Target="../media/image672.png"/><Relationship Id="rId44" Type="http://schemas.openxmlformats.org/officeDocument/2006/relationships/customXml" Target="../ink/ink635.xml"/><Relationship Id="rId65" Type="http://schemas.openxmlformats.org/officeDocument/2006/relationships/image" Target="../media/image645.png"/><Relationship Id="rId86" Type="http://schemas.openxmlformats.org/officeDocument/2006/relationships/customXml" Target="../ink/ink656.xml"/><Relationship Id="rId130" Type="http://schemas.openxmlformats.org/officeDocument/2006/relationships/customXml" Target="../ink/ink678.xml"/><Relationship Id="rId151" Type="http://schemas.openxmlformats.org/officeDocument/2006/relationships/image" Target="../media/image688.png"/><Relationship Id="rId172" Type="http://schemas.openxmlformats.org/officeDocument/2006/relationships/customXml" Target="../ink/ink699.xml"/><Relationship Id="rId193" Type="http://schemas.openxmlformats.org/officeDocument/2006/relationships/image" Target="../media/image709.png"/><Relationship Id="rId207" Type="http://schemas.openxmlformats.org/officeDocument/2006/relationships/image" Target="../media/image716.png"/><Relationship Id="rId228" Type="http://schemas.openxmlformats.org/officeDocument/2006/relationships/customXml" Target="../ink/ink727.xml"/><Relationship Id="rId249" Type="http://schemas.openxmlformats.org/officeDocument/2006/relationships/image" Target="../media/image737.png"/><Relationship Id="rId13" Type="http://schemas.openxmlformats.org/officeDocument/2006/relationships/image" Target="../media/image619.png"/><Relationship Id="rId109" Type="http://schemas.openxmlformats.org/officeDocument/2006/relationships/image" Target="../media/image667.png"/><Relationship Id="rId34" Type="http://schemas.openxmlformats.org/officeDocument/2006/relationships/customXml" Target="../ink/ink630.xml"/><Relationship Id="rId55" Type="http://schemas.openxmlformats.org/officeDocument/2006/relationships/image" Target="../media/image640.png"/><Relationship Id="rId76" Type="http://schemas.openxmlformats.org/officeDocument/2006/relationships/customXml" Target="../ink/ink651.xml"/><Relationship Id="rId97" Type="http://schemas.openxmlformats.org/officeDocument/2006/relationships/image" Target="../media/image661.png"/><Relationship Id="rId120" Type="http://schemas.openxmlformats.org/officeDocument/2006/relationships/customXml" Target="../ink/ink673.xml"/><Relationship Id="rId141" Type="http://schemas.openxmlformats.org/officeDocument/2006/relationships/image" Target="../media/image683.png"/><Relationship Id="rId7" Type="http://schemas.openxmlformats.org/officeDocument/2006/relationships/image" Target="../media/image616.png"/><Relationship Id="rId162" Type="http://schemas.openxmlformats.org/officeDocument/2006/relationships/customXml" Target="../ink/ink694.xml"/><Relationship Id="rId183" Type="http://schemas.openxmlformats.org/officeDocument/2006/relationships/image" Target="../media/image704.png"/><Relationship Id="rId218" Type="http://schemas.openxmlformats.org/officeDocument/2006/relationships/customXml" Target="../ink/ink722.xml"/><Relationship Id="rId239" Type="http://schemas.openxmlformats.org/officeDocument/2006/relationships/image" Target="../media/image732.png"/><Relationship Id="rId250" Type="http://schemas.openxmlformats.org/officeDocument/2006/relationships/customXml" Target="../ink/ink738.xml"/><Relationship Id="rId24" Type="http://schemas.openxmlformats.org/officeDocument/2006/relationships/customXml" Target="../ink/ink625.xml"/><Relationship Id="rId45" Type="http://schemas.openxmlformats.org/officeDocument/2006/relationships/image" Target="../media/image635.png"/><Relationship Id="rId66" Type="http://schemas.openxmlformats.org/officeDocument/2006/relationships/customXml" Target="../ink/ink646.xml"/><Relationship Id="rId87" Type="http://schemas.openxmlformats.org/officeDocument/2006/relationships/image" Target="../media/image656.png"/><Relationship Id="rId110" Type="http://schemas.openxmlformats.org/officeDocument/2006/relationships/customXml" Target="../ink/ink668.xml"/><Relationship Id="rId131" Type="http://schemas.openxmlformats.org/officeDocument/2006/relationships/image" Target="../media/image678.png"/><Relationship Id="rId152" Type="http://schemas.openxmlformats.org/officeDocument/2006/relationships/customXml" Target="../ink/ink689.xml"/><Relationship Id="rId173" Type="http://schemas.openxmlformats.org/officeDocument/2006/relationships/image" Target="../media/image699.png"/><Relationship Id="rId194" Type="http://schemas.openxmlformats.org/officeDocument/2006/relationships/customXml" Target="../ink/ink710.xml"/><Relationship Id="rId208" Type="http://schemas.openxmlformats.org/officeDocument/2006/relationships/customXml" Target="../ink/ink717.xml"/><Relationship Id="rId229" Type="http://schemas.openxmlformats.org/officeDocument/2006/relationships/image" Target="../media/image727.png"/><Relationship Id="rId240" Type="http://schemas.openxmlformats.org/officeDocument/2006/relationships/customXml" Target="../ink/ink733.xml"/><Relationship Id="rId14" Type="http://schemas.openxmlformats.org/officeDocument/2006/relationships/customXml" Target="../ink/ink620.xml"/><Relationship Id="rId35" Type="http://schemas.openxmlformats.org/officeDocument/2006/relationships/image" Target="../media/image630.png"/><Relationship Id="rId56" Type="http://schemas.openxmlformats.org/officeDocument/2006/relationships/customXml" Target="../ink/ink641.xml"/><Relationship Id="rId77" Type="http://schemas.openxmlformats.org/officeDocument/2006/relationships/image" Target="../media/image651.png"/><Relationship Id="rId100" Type="http://schemas.openxmlformats.org/officeDocument/2006/relationships/customXml" Target="../ink/ink663.xml"/><Relationship Id="rId8" Type="http://schemas.openxmlformats.org/officeDocument/2006/relationships/customXml" Target="../ink/ink617.xml"/><Relationship Id="rId98" Type="http://schemas.openxmlformats.org/officeDocument/2006/relationships/customXml" Target="../ink/ink662.xml"/><Relationship Id="rId121" Type="http://schemas.openxmlformats.org/officeDocument/2006/relationships/image" Target="../media/image673.png"/><Relationship Id="rId142" Type="http://schemas.openxmlformats.org/officeDocument/2006/relationships/customXml" Target="../ink/ink684.xml"/><Relationship Id="rId163" Type="http://schemas.openxmlformats.org/officeDocument/2006/relationships/image" Target="../media/image694.png"/><Relationship Id="rId184" Type="http://schemas.openxmlformats.org/officeDocument/2006/relationships/customXml" Target="../ink/ink705.xml"/><Relationship Id="rId219" Type="http://schemas.openxmlformats.org/officeDocument/2006/relationships/image" Target="../media/image722.png"/><Relationship Id="rId230" Type="http://schemas.openxmlformats.org/officeDocument/2006/relationships/customXml" Target="../ink/ink728.xml"/><Relationship Id="rId251" Type="http://schemas.openxmlformats.org/officeDocument/2006/relationships/image" Target="../media/image738.png"/><Relationship Id="rId25" Type="http://schemas.openxmlformats.org/officeDocument/2006/relationships/image" Target="../media/image625.png"/><Relationship Id="rId46" Type="http://schemas.openxmlformats.org/officeDocument/2006/relationships/customXml" Target="../ink/ink636.xml"/><Relationship Id="rId67" Type="http://schemas.openxmlformats.org/officeDocument/2006/relationships/image" Target="../media/image646.png"/><Relationship Id="rId88" Type="http://schemas.openxmlformats.org/officeDocument/2006/relationships/customXml" Target="../ink/ink657.xml"/><Relationship Id="rId111" Type="http://schemas.openxmlformats.org/officeDocument/2006/relationships/image" Target="../media/image668.png"/><Relationship Id="rId132" Type="http://schemas.openxmlformats.org/officeDocument/2006/relationships/customXml" Target="../ink/ink679.xml"/><Relationship Id="rId153" Type="http://schemas.openxmlformats.org/officeDocument/2006/relationships/image" Target="../media/image689.png"/><Relationship Id="rId174" Type="http://schemas.openxmlformats.org/officeDocument/2006/relationships/customXml" Target="../ink/ink700.xml"/><Relationship Id="rId195" Type="http://schemas.openxmlformats.org/officeDocument/2006/relationships/image" Target="../media/image710.png"/><Relationship Id="rId209" Type="http://schemas.openxmlformats.org/officeDocument/2006/relationships/image" Target="../media/image717.png"/><Relationship Id="rId220" Type="http://schemas.openxmlformats.org/officeDocument/2006/relationships/customXml" Target="../ink/ink723.xml"/><Relationship Id="rId241" Type="http://schemas.openxmlformats.org/officeDocument/2006/relationships/image" Target="../media/image733.png"/><Relationship Id="rId15" Type="http://schemas.openxmlformats.org/officeDocument/2006/relationships/image" Target="../media/image620.png"/><Relationship Id="rId36" Type="http://schemas.openxmlformats.org/officeDocument/2006/relationships/customXml" Target="../ink/ink631.xml"/><Relationship Id="rId57" Type="http://schemas.openxmlformats.org/officeDocument/2006/relationships/image" Target="../media/image641.png"/><Relationship Id="rId78" Type="http://schemas.openxmlformats.org/officeDocument/2006/relationships/customXml" Target="../ink/ink652.xml"/><Relationship Id="rId99" Type="http://schemas.openxmlformats.org/officeDocument/2006/relationships/image" Target="../media/image662.png"/><Relationship Id="rId101" Type="http://schemas.openxmlformats.org/officeDocument/2006/relationships/image" Target="../media/image663.png"/><Relationship Id="rId122" Type="http://schemas.openxmlformats.org/officeDocument/2006/relationships/customXml" Target="../ink/ink674.xml"/><Relationship Id="rId143" Type="http://schemas.openxmlformats.org/officeDocument/2006/relationships/image" Target="../media/image684.png"/><Relationship Id="rId164" Type="http://schemas.openxmlformats.org/officeDocument/2006/relationships/customXml" Target="../ink/ink695.xml"/><Relationship Id="rId185" Type="http://schemas.openxmlformats.org/officeDocument/2006/relationships/image" Target="../media/image705.png"/><Relationship Id="rId9" Type="http://schemas.openxmlformats.org/officeDocument/2006/relationships/image" Target="../media/image617.png"/><Relationship Id="rId210" Type="http://schemas.openxmlformats.org/officeDocument/2006/relationships/customXml" Target="../ink/ink718.xml"/><Relationship Id="rId26" Type="http://schemas.openxmlformats.org/officeDocument/2006/relationships/customXml" Target="../ink/ink626.xml"/><Relationship Id="rId231" Type="http://schemas.openxmlformats.org/officeDocument/2006/relationships/image" Target="../media/image728.png"/><Relationship Id="rId252" Type="http://schemas.openxmlformats.org/officeDocument/2006/relationships/customXml" Target="../ink/ink739.xml"/><Relationship Id="rId47" Type="http://schemas.openxmlformats.org/officeDocument/2006/relationships/image" Target="../media/image636.png"/><Relationship Id="rId68" Type="http://schemas.openxmlformats.org/officeDocument/2006/relationships/customXml" Target="../ink/ink647.xml"/><Relationship Id="rId89" Type="http://schemas.openxmlformats.org/officeDocument/2006/relationships/image" Target="../media/image657.png"/><Relationship Id="rId112" Type="http://schemas.openxmlformats.org/officeDocument/2006/relationships/customXml" Target="../ink/ink669.xml"/><Relationship Id="rId133" Type="http://schemas.openxmlformats.org/officeDocument/2006/relationships/image" Target="../media/image679.png"/><Relationship Id="rId154" Type="http://schemas.openxmlformats.org/officeDocument/2006/relationships/customXml" Target="../ink/ink690.xml"/><Relationship Id="rId175" Type="http://schemas.openxmlformats.org/officeDocument/2006/relationships/image" Target="../media/image700.png"/><Relationship Id="rId196" Type="http://schemas.openxmlformats.org/officeDocument/2006/relationships/customXml" Target="../ink/ink711.xml"/><Relationship Id="rId200" Type="http://schemas.openxmlformats.org/officeDocument/2006/relationships/customXml" Target="../ink/ink713.xml"/><Relationship Id="rId16" Type="http://schemas.openxmlformats.org/officeDocument/2006/relationships/customXml" Target="../ink/ink621.xml"/><Relationship Id="rId221" Type="http://schemas.openxmlformats.org/officeDocument/2006/relationships/image" Target="../media/image723.png"/><Relationship Id="rId242" Type="http://schemas.openxmlformats.org/officeDocument/2006/relationships/customXml" Target="../ink/ink734.xml"/><Relationship Id="rId37" Type="http://schemas.openxmlformats.org/officeDocument/2006/relationships/image" Target="../media/image631.png"/><Relationship Id="rId58" Type="http://schemas.openxmlformats.org/officeDocument/2006/relationships/customXml" Target="../ink/ink642.xml"/><Relationship Id="rId79" Type="http://schemas.openxmlformats.org/officeDocument/2006/relationships/image" Target="../media/image652.png"/><Relationship Id="rId102" Type="http://schemas.openxmlformats.org/officeDocument/2006/relationships/customXml" Target="../ink/ink664.xml"/><Relationship Id="rId123" Type="http://schemas.openxmlformats.org/officeDocument/2006/relationships/image" Target="../media/image674.png"/><Relationship Id="rId144" Type="http://schemas.openxmlformats.org/officeDocument/2006/relationships/customXml" Target="../ink/ink685.xml"/><Relationship Id="rId90" Type="http://schemas.openxmlformats.org/officeDocument/2006/relationships/customXml" Target="../ink/ink658.xml"/><Relationship Id="rId165" Type="http://schemas.openxmlformats.org/officeDocument/2006/relationships/image" Target="../media/image695.png"/><Relationship Id="rId186" Type="http://schemas.openxmlformats.org/officeDocument/2006/relationships/customXml" Target="../ink/ink706.xml"/><Relationship Id="rId211" Type="http://schemas.openxmlformats.org/officeDocument/2006/relationships/image" Target="../media/image718.png"/><Relationship Id="rId232" Type="http://schemas.openxmlformats.org/officeDocument/2006/relationships/customXml" Target="../ink/ink729.xml"/><Relationship Id="rId253" Type="http://schemas.openxmlformats.org/officeDocument/2006/relationships/image" Target="../media/image739.png"/><Relationship Id="rId27" Type="http://schemas.openxmlformats.org/officeDocument/2006/relationships/image" Target="../media/image626.png"/><Relationship Id="rId48" Type="http://schemas.openxmlformats.org/officeDocument/2006/relationships/customXml" Target="../ink/ink637.xml"/><Relationship Id="rId69" Type="http://schemas.openxmlformats.org/officeDocument/2006/relationships/image" Target="../media/image647.png"/><Relationship Id="rId113" Type="http://schemas.openxmlformats.org/officeDocument/2006/relationships/image" Target="../media/image669.png"/><Relationship Id="rId134" Type="http://schemas.openxmlformats.org/officeDocument/2006/relationships/customXml" Target="../ink/ink680.xml"/><Relationship Id="rId80" Type="http://schemas.openxmlformats.org/officeDocument/2006/relationships/customXml" Target="../ink/ink653.xml"/><Relationship Id="rId155" Type="http://schemas.openxmlformats.org/officeDocument/2006/relationships/image" Target="../media/image690.png"/><Relationship Id="rId176" Type="http://schemas.openxmlformats.org/officeDocument/2006/relationships/customXml" Target="../ink/ink701.xml"/><Relationship Id="rId197" Type="http://schemas.openxmlformats.org/officeDocument/2006/relationships/image" Target="../media/image711.png"/><Relationship Id="rId201" Type="http://schemas.openxmlformats.org/officeDocument/2006/relationships/image" Target="../media/image713.png"/><Relationship Id="rId222" Type="http://schemas.openxmlformats.org/officeDocument/2006/relationships/customXml" Target="../ink/ink724.xml"/><Relationship Id="rId243" Type="http://schemas.openxmlformats.org/officeDocument/2006/relationships/image" Target="../media/image734.png"/><Relationship Id="rId17" Type="http://schemas.openxmlformats.org/officeDocument/2006/relationships/image" Target="../media/image621.png"/><Relationship Id="rId38" Type="http://schemas.openxmlformats.org/officeDocument/2006/relationships/customXml" Target="../ink/ink632.xml"/><Relationship Id="rId59" Type="http://schemas.openxmlformats.org/officeDocument/2006/relationships/image" Target="../media/image642.png"/><Relationship Id="rId103" Type="http://schemas.openxmlformats.org/officeDocument/2006/relationships/image" Target="../media/image664.png"/><Relationship Id="rId124" Type="http://schemas.openxmlformats.org/officeDocument/2006/relationships/customXml" Target="../ink/ink675.xml"/><Relationship Id="rId70" Type="http://schemas.openxmlformats.org/officeDocument/2006/relationships/customXml" Target="../ink/ink648.xml"/><Relationship Id="rId91" Type="http://schemas.openxmlformats.org/officeDocument/2006/relationships/image" Target="../media/image658.png"/><Relationship Id="rId145" Type="http://schemas.openxmlformats.org/officeDocument/2006/relationships/image" Target="../media/image685.png"/><Relationship Id="rId166" Type="http://schemas.openxmlformats.org/officeDocument/2006/relationships/customXml" Target="../ink/ink696.xml"/><Relationship Id="rId187" Type="http://schemas.openxmlformats.org/officeDocument/2006/relationships/image" Target="../media/image70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19.xml"/><Relationship Id="rId233" Type="http://schemas.openxmlformats.org/officeDocument/2006/relationships/image" Target="../media/image729.png"/><Relationship Id="rId254" Type="http://schemas.openxmlformats.org/officeDocument/2006/relationships/customXml" Target="../ink/ink740.xml"/><Relationship Id="rId28" Type="http://schemas.openxmlformats.org/officeDocument/2006/relationships/customXml" Target="../ink/ink627.xml"/><Relationship Id="rId49" Type="http://schemas.openxmlformats.org/officeDocument/2006/relationships/image" Target="../media/image637.png"/><Relationship Id="rId114" Type="http://schemas.openxmlformats.org/officeDocument/2006/relationships/customXml" Target="../ink/ink670.xml"/><Relationship Id="rId60" Type="http://schemas.openxmlformats.org/officeDocument/2006/relationships/customXml" Target="../ink/ink643.xml"/><Relationship Id="rId81" Type="http://schemas.openxmlformats.org/officeDocument/2006/relationships/image" Target="../media/image653.png"/><Relationship Id="rId135" Type="http://schemas.openxmlformats.org/officeDocument/2006/relationships/image" Target="../media/image680.png"/><Relationship Id="rId156" Type="http://schemas.openxmlformats.org/officeDocument/2006/relationships/customXml" Target="../ink/ink691.xml"/><Relationship Id="rId177" Type="http://schemas.openxmlformats.org/officeDocument/2006/relationships/image" Target="../media/image701.png"/><Relationship Id="rId198" Type="http://schemas.openxmlformats.org/officeDocument/2006/relationships/customXml" Target="../ink/ink712.xml"/><Relationship Id="rId202" Type="http://schemas.openxmlformats.org/officeDocument/2006/relationships/customXml" Target="../ink/ink714.xml"/><Relationship Id="rId223" Type="http://schemas.openxmlformats.org/officeDocument/2006/relationships/image" Target="../media/image724.png"/><Relationship Id="rId244" Type="http://schemas.openxmlformats.org/officeDocument/2006/relationships/customXml" Target="../ink/ink735.xml"/><Relationship Id="rId18" Type="http://schemas.openxmlformats.org/officeDocument/2006/relationships/customXml" Target="../ink/ink622.xml"/><Relationship Id="rId39" Type="http://schemas.openxmlformats.org/officeDocument/2006/relationships/image" Target="../media/image632.png"/><Relationship Id="rId50" Type="http://schemas.openxmlformats.org/officeDocument/2006/relationships/customXml" Target="../ink/ink638.xml"/><Relationship Id="rId104" Type="http://schemas.openxmlformats.org/officeDocument/2006/relationships/customXml" Target="../ink/ink665.xml"/><Relationship Id="rId125" Type="http://schemas.openxmlformats.org/officeDocument/2006/relationships/image" Target="../media/image675.png"/><Relationship Id="rId146" Type="http://schemas.openxmlformats.org/officeDocument/2006/relationships/customXml" Target="../ink/ink686.xml"/><Relationship Id="rId167" Type="http://schemas.openxmlformats.org/officeDocument/2006/relationships/image" Target="../media/image696.png"/><Relationship Id="rId188" Type="http://schemas.openxmlformats.org/officeDocument/2006/relationships/customXml" Target="../ink/ink707.xml"/><Relationship Id="rId71" Type="http://schemas.openxmlformats.org/officeDocument/2006/relationships/image" Target="../media/image648.png"/><Relationship Id="rId92" Type="http://schemas.openxmlformats.org/officeDocument/2006/relationships/customXml" Target="../ink/ink659.xml"/><Relationship Id="rId213" Type="http://schemas.openxmlformats.org/officeDocument/2006/relationships/image" Target="../media/image719.png"/><Relationship Id="rId234" Type="http://schemas.openxmlformats.org/officeDocument/2006/relationships/customXml" Target="../ink/ink730.xml"/><Relationship Id="rId2" Type="http://schemas.openxmlformats.org/officeDocument/2006/relationships/customXml" Target="../ink/ink614.xml"/><Relationship Id="rId29" Type="http://schemas.openxmlformats.org/officeDocument/2006/relationships/image" Target="../media/image627.png"/><Relationship Id="rId255" Type="http://schemas.openxmlformats.org/officeDocument/2006/relationships/image" Target="../media/image740.png"/><Relationship Id="rId40" Type="http://schemas.openxmlformats.org/officeDocument/2006/relationships/customXml" Target="../ink/ink633.xml"/><Relationship Id="rId115" Type="http://schemas.openxmlformats.org/officeDocument/2006/relationships/image" Target="../media/image670.png"/><Relationship Id="rId136" Type="http://schemas.openxmlformats.org/officeDocument/2006/relationships/customXml" Target="../ink/ink681.xml"/><Relationship Id="rId157" Type="http://schemas.openxmlformats.org/officeDocument/2006/relationships/image" Target="../media/image691.png"/><Relationship Id="rId178" Type="http://schemas.openxmlformats.org/officeDocument/2006/relationships/customXml" Target="../ink/ink702.xml"/><Relationship Id="rId61" Type="http://schemas.openxmlformats.org/officeDocument/2006/relationships/image" Target="../media/image643.png"/><Relationship Id="rId82" Type="http://schemas.openxmlformats.org/officeDocument/2006/relationships/customXml" Target="../ink/ink654.xml"/><Relationship Id="rId199" Type="http://schemas.openxmlformats.org/officeDocument/2006/relationships/image" Target="../media/image712.png"/><Relationship Id="rId203" Type="http://schemas.openxmlformats.org/officeDocument/2006/relationships/image" Target="../media/image714.png"/><Relationship Id="rId19" Type="http://schemas.openxmlformats.org/officeDocument/2006/relationships/image" Target="../media/image622.png"/><Relationship Id="rId224" Type="http://schemas.openxmlformats.org/officeDocument/2006/relationships/customXml" Target="../ink/ink725.xml"/><Relationship Id="rId245" Type="http://schemas.openxmlformats.org/officeDocument/2006/relationships/image" Target="../media/image735.png"/><Relationship Id="rId30" Type="http://schemas.openxmlformats.org/officeDocument/2006/relationships/customXml" Target="../ink/ink628.xml"/><Relationship Id="rId105" Type="http://schemas.openxmlformats.org/officeDocument/2006/relationships/image" Target="../media/image665.png"/><Relationship Id="rId126" Type="http://schemas.openxmlformats.org/officeDocument/2006/relationships/customXml" Target="../ink/ink676.xml"/><Relationship Id="rId147" Type="http://schemas.openxmlformats.org/officeDocument/2006/relationships/image" Target="../media/image686.png"/><Relationship Id="rId168" Type="http://schemas.openxmlformats.org/officeDocument/2006/relationships/customXml" Target="../ink/ink697.xml"/><Relationship Id="rId51" Type="http://schemas.openxmlformats.org/officeDocument/2006/relationships/image" Target="../media/image638.png"/><Relationship Id="rId72" Type="http://schemas.openxmlformats.org/officeDocument/2006/relationships/customXml" Target="../ink/ink649.xml"/><Relationship Id="rId93" Type="http://schemas.openxmlformats.org/officeDocument/2006/relationships/image" Target="../media/image659.png"/><Relationship Id="rId189" Type="http://schemas.openxmlformats.org/officeDocument/2006/relationships/image" Target="../media/image707.png"/><Relationship Id="rId3" Type="http://schemas.openxmlformats.org/officeDocument/2006/relationships/image" Target="../media/image614.png"/><Relationship Id="rId214" Type="http://schemas.openxmlformats.org/officeDocument/2006/relationships/customXml" Target="../ink/ink720.xml"/><Relationship Id="rId235" Type="http://schemas.openxmlformats.org/officeDocument/2006/relationships/image" Target="../media/image730.png"/><Relationship Id="rId116" Type="http://schemas.openxmlformats.org/officeDocument/2006/relationships/customXml" Target="../ink/ink671.xml"/><Relationship Id="rId137" Type="http://schemas.openxmlformats.org/officeDocument/2006/relationships/image" Target="../media/image681.png"/><Relationship Id="rId158" Type="http://schemas.openxmlformats.org/officeDocument/2006/relationships/customXml" Target="../ink/ink692.xml"/><Relationship Id="rId20" Type="http://schemas.openxmlformats.org/officeDocument/2006/relationships/customXml" Target="../ink/ink623.xml"/><Relationship Id="rId41" Type="http://schemas.openxmlformats.org/officeDocument/2006/relationships/image" Target="../media/image633.png"/><Relationship Id="rId62" Type="http://schemas.openxmlformats.org/officeDocument/2006/relationships/customXml" Target="../ink/ink644.xml"/><Relationship Id="rId83" Type="http://schemas.openxmlformats.org/officeDocument/2006/relationships/image" Target="../media/image654.png"/><Relationship Id="rId179" Type="http://schemas.openxmlformats.org/officeDocument/2006/relationships/image" Target="../media/image702.png"/><Relationship Id="rId190" Type="http://schemas.openxmlformats.org/officeDocument/2006/relationships/customXml" Target="../ink/ink708.xml"/><Relationship Id="rId204" Type="http://schemas.openxmlformats.org/officeDocument/2006/relationships/customXml" Target="../ink/ink715.xml"/><Relationship Id="rId225" Type="http://schemas.openxmlformats.org/officeDocument/2006/relationships/image" Target="../media/image725.png"/><Relationship Id="rId246" Type="http://schemas.openxmlformats.org/officeDocument/2006/relationships/customXml" Target="../ink/ink736.xml"/><Relationship Id="rId106" Type="http://schemas.openxmlformats.org/officeDocument/2006/relationships/customXml" Target="../ink/ink666.xml"/><Relationship Id="rId127" Type="http://schemas.openxmlformats.org/officeDocument/2006/relationships/image" Target="../media/image676.png"/><Relationship Id="rId10" Type="http://schemas.openxmlformats.org/officeDocument/2006/relationships/customXml" Target="../ink/ink618.xml"/><Relationship Id="rId31" Type="http://schemas.openxmlformats.org/officeDocument/2006/relationships/image" Target="../media/image628.png"/><Relationship Id="rId52" Type="http://schemas.openxmlformats.org/officeDocument/2006/relationships/customXml" Target="../ink/ink639.xml"/><Relationship Id="rId73" Type="http://schemas.openxmlformats.org/officeDocument/2006/relationships/image" Target="../media/image649.png"/><Relationship Id="rId94" Type="http://schemas.openxmlformats.org/officeDocument/2006/relationships/customXml" Target="../ink/ink660.xml"/><Relationship Id="rId148" Type="http://schemas.openxmlformats.org/officeDocument/2006/relationships/customXml" Target="../ink/ink687.xml"/><Relationship Id="rId169" Type="http://schemas.openxmlformats.org/officeDocument/2006/relationships/image" Target="../media/image697.png"/><Relationship Id="rId4" Type="http://schemas.openxmlformats.org/officeDocument/2006/relationships/customXml" Target="../ink/ink615.xml"/><Relationship Id="rId180" Type="http://schemas.openxmlformats.org/officeDocument/2006/relationships/customXml" Target="../ink/ink703.xml"/><Relationship Id="rId215" Type="http://schemas.openxmlformats.org/officeDocument/2006/relationships/image" Target="../media/image720.png"/><Relationship Id="rId236" Type="http://schemas.openxmlformats.org/officeDocument/2006/relationships/customXml" Target="../ink/ink731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98.png"/><Relationship Id="rId299" Type="http://schemas.openxmlformats.org/officeDocument/2006/relationships/image" Target="../media/image889.png"/><Relationship Id="rId21" Type="http://schemas.openxmlformats.org/officeDocument/2006/relationships/image" Target="../media/image750.png"/><Relationship Id="rId63" Type="http://schemas.openxmlformats.org/officeDocument/2006/relationships/image" Target="../media/image771.png"/><Relationship Id="rId159" Type="http://schemas.openxmlformats.org/officeDocument/2006/relationships/image" Target="../media/image819.png"/><Relationship Id="rId324" Type="http://schemas.openxmlformats.org/officeDocument/2006/relationships/customXml" Target="../ink/ink902.xml"/><Relationship Id="rId366" Type="http://schemas.openxmlformats.org/officeDocument/2006/relationships/customXml" Target="../ink/ink923.xml"/><Relationship Id="rId170" Type="http://schemas.openxmlformats.org/officeDocument/2006/relationships/customXml" Target="../ink/ink825.xml"/><Relationship Id="rId226" Type="http://schemas.openxmlformats.org/officeDocument/2006/relationships/customXml" Target="../ink/ink853.xml"/><Relationship Id="rId433" Type="http://schemas.openxmlformats.org/officeDocument/2006/relationships/image" Target="../media/image956.png"/><Relationship Id="rId268" Type="http://schemas.openxmlformats.org/officeDocument/2006/relationships/customXml" Target="../ink/ink874.xml"/><Relationship Id="rId32" Type="http://schemas.openxmlformats.org/officeDocument/2006/relationships/customXml" Target="../ink/ink756.xml"/><Relationship Id="rId74" Type="http://schemas.openxmlformats.org/officeDocument/2006/relationships/customXml" Target="../ink/ink777.xml"/><Relationship Id="rId128" Type="http://schemas.openxmlformats.org/officeDocument/2006/relationships/customXml" Target="../ink/ink804.xml"/><Relationship Id="rId335" Type="http://schemas.openxmlformats.org/officeDocument/2006/relationships/image" Target="../media/image907.png"/><Relationship Id="rId377" Type="http://schemas.openxmlformats.org/officeDocument/2006/relationships/image" Target="../media/image928.png"/><Relationship Id="rId5" Type="http://schemas.openxmlformats.org/officeDocument/2006/relationships/image" Target="../media/image742.png"/><Relationship Id="rId181" Type="http://schemas.openxmlformats.org/officeDocument/2006/relationships/image" Target="../media/image830.png"/><Relationship Id="rId237" Type="http://schemas.openxmlformats.org/officeDocument/2006/relationships/image" Target="../media/image858.png"/><Relationship Id="rId402" Type="http://schemas.openxmlformats.org/officeDocument/2006/relationships/customXml" Target="../ink/ink941.xml"/><Relationship Id="rId279" Type="http://schemas.openxmlformats.org/officeDocument/2006/relationships/image" Target="../media/image879.png"/><Relationship Id="rId444" Type="http://schemas.openxmlformats.org/officeDocument/2006/relationships/customXml" Target="../ink/ink962.xml"/><Relationship Id="rId43" Type="http://schemas.openxmlformats.org/officeDocument/2006/relationships/image" Target="../media/image761.png"/><Relationship Id="rId139" Type="http://schemas.openxmlformats.org/officeDocument/2006/relationships/image" Target="../media/image809.png"/><Relationship Id="rId290" Type="http://schemas.openxmlformats.org/officeDocument/2006/relationships/customXml" Target="../ink/ink885.xml"/><Relationship Id="rId304" Type="http://schemas.openxmlformats.org/officeDocument/2006/relationships/customXml" Target="../ink/ink892.xml"/><Relationship Id="rId346" Type="http://schemas.openxmlformats.org/officeDocument/2006/relationships/customXml" Target="../ink/ink913.xml"/><Relationship Id="rId388" Type="http://schemas.openxmlformats.org/officeDocument/2006/relationships/customXml" Target="../ink/ink934.xml"/><Relationship Id="rId85" Type="http://schemas.openxmlformats.org/officeDocument/2006/relationships/image" Target="../media/image782.png"/><Relationship Id="rId150" Type="http://schemas.openxmlformats.org/officeDocument/2006/relationships/customXml" Target="../ink/ink815.xml"/><Relationship Id="rId192" Type="http://schemas.openxmlformats.org/officeDocument/2006/relationships/customXml" Target="../ink/ink836.xml"/><Relationship Id="rId206" Type="http://schemas.openxmlformats.org/officeDocument/2006/relationships/customXml" Target="../ink/ink843.xml"/><Relationship Id="rId413" Type="http://schemas.openxmlformats.org/officeDocument/2006/relationships/image" Target="../media/image946.png"/><Relationship Id="rId248" Type="http://schemas.openxmlformats.org/officeDocument/2006/relationships/customXml" Target="../ink/ink864.xml"/><Relationship Id="rId455" Type="http://schemas.openxmlformats.org/officeDocument/2006/relationships/image" Target="../media/image967.png"/><Relationship Id="rId12" Type="http://schemas.openxmlformats.org/officeDocument/2006/relationships/customXml" Target="../ink/ink746.xml"/><Relationship Id="rId108" Type="http://schemas.openxmlformats.org/officeDocument/2006/relationships/customXml" Target="../ink/ink794.xml"/><Relationship Id="rId315" Type="http://schemas.openxmlformats.org/officeDocument/2006/relationships/image" Target="../media/image897.png"/><Relationship Id="rId357" Type="http://schemas.openxmlformats.org/officeDocument/2006/relationships/image" Target="../media/image918.png"/><Relationship Id="rId54" Type="http://schemas.openxmlformats.org/officeDocument/2006/relationships/customXml" Target="../ink/ink767.xml"/><Relationship Id="rId96" Type="http://schemas.openxmlformats.org/officeDocument/2006/relationships/customXml" Target="../ink/ink788.xml"/><Relationship Id="rId161" Type="http://schemas.openxmlformats.org/officeDocument/2006/relationships/image" Target="../media/image820.png"/><Relationship Id="rId217" Type="http://schemas.openxmlformats.org/officeDocument/2006/relationships/image" Target="../media/image848.png"/><Relationship Id="rId399" Type="http://schemas.openxmlformats.org/officeDocument/2006/relationships/image" Target="../media/image939.png"/><Relationship Id="rId259" Type="http://schemas.openxmlformats.org/officeDocument/2006/relationships/image" Target="../media/image869.png"/><Relationship Id="rId424" Type="http://schemas.openxmlformats.org/officeDocument/2006/relationships/customXml" Target="../ink/ink952.xml"/><Relationship Id="rId23" Type="http://schemas.openxmlformats.org/officeDocument/2006/relationships/image" Target="../media/image751.png"/><Relationship Id="rId119" Type="http://schemas.openxmlformats.org/officeDocument/2006/relationships/image" Target="../media/image799.png"/><Relationship Id="rId270" Type="http://schemas.openxmlformats.org/officeDocument/2006/relationships/customXml" Target="../ink/ink875.xml"/><Relationship Id="rId326" Type="http://schemas.openxmlformats.org/officeDocument/2006/relationships/customXml" Target="../ink/ink903.xml"/><Relationship Id="rId65" Type="http://schemas.openxmlformats.org/officeDocument/2006/relationships/image" Target="../media/image772.png"/><Relationship Id="rId130" Type="http://schemas.openxmlformats.org/officeDocument/2006/relationships/customXml" Target="../ink/ink805.xml"/><Relationship Id="rId368" Type="http://schemas.openxmlformats.org/officeDocument/2006/relationships/customXml" Target="../ink/ink924.xml"/><Relationship Id="rId172" Type="http://schemas.openxmlformats.org/officeDocument/2006/relationships/customXml" Target="../ink/ink826.xml"/><Relationship Id="rId228" Type="http://schemas.openxmlformats.org/officeDocument/2006/relationships/customXml" Target="../ink/ink854.xml"/><Relationship Id="rId435" Type="http://schemas.openxmlformats.org/officeDocument/2006/relationships/image" Target="../media/image957.png"/><Relationship Id="rId281" Type="http://schemas.openxmlformats.org/officeDocument/2006/relationships/image" Target="../media/image880.png"/><Relationship Id="rId337" Type="http://schemas.openxmlformats.org/officeDocument/2006/relationships/image" Target="../media/image908.png"/><Relationship Id="rId34" Type="http://schemas.openxmlformats.org/officeDocument/2006/relationships/customXml" Target="../ink/ink757.xml"/><Relationship Id="rId76" Type="http://schemas.openxmlformats.org/officeDocument/2006/relationships/customXml" Target="../ink/ink778.xml"/><Relationship Id="rId141" Type="http://schemas.openxmlformats.org/officeDocument/2006/relationships/image" Target="../media/image810.png"/><Relationship Id="rId379" Type="http://schemas.openxmlformats.org/officeDocument/2006/relationships/image" Target="../media/image929.png"/><Relationship Id="rId7" Type="http://schemas.openxmlformats.org/officeDocument/2006/relationships/image" Target="../media/image743.png"/><Relationship Id="rId183" Type="http://schemas.openxmlformats.org/officeDocument/2006/relationships/image" Target="../media/image831.png"/><Relationship Id="rId239" Type="http://schemas.openxmlformats.org/officeDocument/2006/relationships/image" Target="../media/image859.png"/><Relationship Id="rId390" Type="http://schemas.openxmlformats.org/officeDocument/2006/relationships/customXml" Target="../ink/ink935.xml"/><Relationship Id="rId404" Type="http://schemas.openxmlformats.org/officeDocument/2006/relationships/customXml" Target="../ink/ink942.xml"/><Relationship Id="rId446" Type="http://schemas.openxmlformats.org/officeDocument/2006/relationships/customXml" Target="../ink/ink963.xml"/><Relationship Id="rId250" Type="http://schemas.openxmlformats.org/officeDocument/2006/relationships/customXml" Target="../ink/ink865.xml"/><Relationship Id="rId292" Type="http://schemas.openxmlformats.org/officeDocument/2006/relationships/customXml" Target="../ink/ink886.xml"/><Relationship Id="rId306" Type="http://schemas.openxmlformats.org/officeDocument/2006/relationships/customXml" Target="../ink/ink893.xml"/><Relationship Id="rId45" Type="http://schemas.openxmlformats.org/officeDocument/2006/relationships/image" Target="../media/image762.png"/><Relationship Id="rId87" Type="http://schemas.openxmlformats.org/officeDocument/2006/relationships/image" Target="../media/image783.png"/><Relationship Id="rId110" Type="http://schemas.openxmlformats.org/officeDocument/2006/relationships/customXml" Target="../ink/ink795.xml"/><Relationship Id="rId348" Type="http://schemas.openxmlformats.org/officeDocument/2006/relationships/customXml" Target="../ink/ink914.xml"/><Relationship Id="rId152" Type="http://schemas.openxmlformats.org/officeDocument/2006/relationships/customXml" Target="../ink/ink816.xml"/><Relationship Id="rId194" Type="http://schemas.openxmlformats.org/officeDocument/2006/relationships/customXml" Target="../ink/ink837.xml"/><Relationship Id="rId208" Type="http://schemas.openxmlformats.org/officeDocument/2006/relationships/customXml" Target="../ink/ink844.xml"/><Relationship Id="rId415" Type="http://schemas.openxmlformats.org/officeDocument/2006/relationships/image" Target="../media/image947.png"/><Relationship Id="rId457" Type="http://schemas.openxmlformats.org/officeDocument/2006/relationships/image" Target="../media/image968.png"/><Relationship Id="rId261" Type="http://schemas.openxmlformats.org/officeDocument/2006/relationships/image" Target="../media/image870.png"/><Relationship Id="rId14" Type="http://schemas.openxmlformats.org/officeDocument/2006/relationships/customXml" Target="../ink/ink747.xml"/><Relationship Id="rId56" Type="http://schemas.openxmlformats.org/officeDocument/2006/relationships/customXml" Target="../ink/ink768.xml"/><Relationship Id="rId317" Type="http://schemas.openxmlformats.org/officeDocument/2006/relationships/image" Target="../media/image898.png"/><Relationship Id="rId359" Type="http://schemas.openxmlformats.org/officeDocument/2006/relationships/image" Target="../media/image919.png"/><Relationship Id="rId98" Type="http://schemas.openxmlformats.org/officeDocument/2006/relationships/customXml" Target="../ink/ink789.xml"/><Relationship Id="rId121" Type="http://schemas.openxmlformats.org/officeDocument/2006/relationships/image" Target="../media/image800.png"/><Relationship Id="rId163" Type="http://schemas.openxmlformats.org/officeDocument/2006/relationships/image" Target="../media/image821.png"/><Relationship Id="rId219" Type="http://schemas.openxmlformats.org/officeDocument/2006/relationships/image" Target="../media/image849.png"/><Relationship Id="rId370" Type="http://schemas.openxmlformats.org/officeDocument/2006/relationships/customXml" Target="../ink/ink925.xml"/><Relationship Id="rId426" Type="http://schemas.openxmlformats.org/officeDocument/2006/relationships/customXml" Target="../ink/ink953.xml"/><Relationship Id="rId230" Type="http://schemas.openxmlformats.org/officeDocument/2006/relationships/customXml" Target="../ink/ink855.xml"/><Relationship Id="rId25" Type="http://schemas.openxmlformats.org/officeDocument/2006/relationships/image" Target="../media/image752.png"/><Relationship Id="rId67" Type="http://schemas.openxmlformats.org/officeDocument/2006/relationships/image" Target="../media/image773.png"/><Relationship Id="rId272" Type="http://schemas.openxmlformats.org/officeDocument/2006/relationships/customXml" Target="../ink/ink876.xml"/><Relationship Id="rId328" Type="http://schemas.openxmlformats.org/officeDocument/2006/relationships/customXml" Target="../ink/ink904.xml"/><Relationship Id="rId132" Type="http://schemas.openxmlformats.org/officeDocument/2006/relationships/customXml" Target="../ink/ink806.xml"/><Relationship Id="rId174" Type="http://schemas.openxmlformats.org/officeDocument/2006/relationships/customXml" Target="../ink/ink827.xml"/><Relationship Id="rId381" Type="http://schemas.openxmlformats.org/officeDocument/2006/relationships/image" Target="../media/image930.png"/><Relationship Id="rId241" Type="http://schemas.openxmlformats.org/officeDocument/2006/relationships/image" Target="../media/image860.png"/><Relationship Id="rId437" Type="http://schemas.openxmlformats.org/officeDocument/2006/relationships/image" Target="../media/image958.png"/><Relationship Id="rId36" Type="http://schemas.openxmlformats.org/officeDocument/2006/relationships/customXml" Target="../ink/ink758.xml"/><Relationship Id="rId283" Type="http://schemas.openxmlformats.org/officeDocument/2006/relationships/image" Target="../media/image881.png"/><Relationship Id="rId339" Type="http://schemas.openxmlformats.org/officeDocument/2006/relationships/image" Target="../media/image909.png"/><Relationship Id="rId78" Type="http://schemas.openxmlformats.org/officeDocument/2006/relationships/customXml" Target="../ink/ink779.xml"/><Relationship Id="rId101" Type="http://schemas.openxmlformats.org/officeDocument/2006/relationships/image" Target="../media/image790.png"/><Relationship Id="rId143" Type="http://schemas.openxmlformats.org/officeDocument/2006/relationships/image" Target="../media/image811.png"/><Relationship Id="rId185" Type="http://schemas.openxmlformats.org/officeDocument/2006/relationships/image" Target="../media/image832.png"/><Relationship Id="rId350" Type="http://schemas.openxmlformats.org/officeDocument/2006/relationships/customXml" Target="../ink/ink915.xml"/><Relationship Id="rId406" Type="http://schemas.openxmlformats.org/officeDocument/2006/relationships/customXml" Target="../ink/ink943.xml"/><Relationship Id="rId9" Type="http://schemas.openxmlformats.org/officeDocument/2006/relationships/image" Target="../media/image744.png"/><Relationship Id="rId210" Type="http://schemas.openxmlformats.org/officeDocument/2006/relationships/customXml" Target="../ink/ink845.xml"/><Relationship Id="rId392" Type="http://schemas.openxmlformats.org/officeDocument/2006/relationships/customXml" Target="../ink/ink936.xml"/><Relationship Id="rId448" Type="http://schemas.openxmlformats.org/officeDocument/2006/relationships/customXml" Target="../ink/ink964.xml"/><Relationship Id="rId252" Type="http://schemas.openxmlformats.org/officeDocument/2006/relationships/customXml" Target="../ink/ink866.xml"/><Relationship Id="rId294" Type="http://schemas.openxmlformats.org/officeDocument/2006/relationships/customXml" Target="../ink/ink887.xml"/><Relationship Id="rId308" Type="http://schemas.openxmlformats.org/officeDocument/2006/relationships/customXml" Target="../ink/ink894.xml"/><Relationship Id="rId47" Type="http://schemas.openxmlformats.org/officeDocument/2006/relationships/image" Target="../media/image763.png"/><Relationship Id="rId89" Type="http://schemas.openxmlformats.org/officeDocument/2006/relationships/image" Target="../media/image784.png"/><Relationship Id="rId112" Type="http://schemas.openxmlformats.org/officeDocument/2006/relationships/customXml" Target="../ink/ink796.xml"/><Relationship Id="rId154" Type="http://schemas.openxmlformats.org/officeDocument/2006/relationships/customXml" Target="../ink/ink817.xml"/><Relationship Id="rId361" Type="http://schemas.openxmlformats.org/officeDocument/2006/relationships/image" Target="../media/image920.png"/><Relationship Id="rId196" Type="http://schemas.openxmlformats.org/officeDocument/2006/relationships/customXml" Target="../ink/ink838.xml"/><Relationship Id="rId417" Type="http://schemas.openxmlformats.org/officeDocument/2006/relationships/image" Target="../media/image948.png"/><Relationship Id="rId459" Type="http://schemas.openxmlformats.org/officeDocument/2006/relationships/image" Target="../media/image969.png"/><Relationship Id="rId16" Type="http://schemas.openxmlformats.org/officeDocument/2006/relationships/customXml" Target="../ink/ink748.xml"/><Relationship Id="rId221" Type="http://schemas.openxmlformats.org/officeDocument/2006/relationships/image" Target="../media/image850.png"/><Relationship Id="rId263" Type="http://schemas.openxmlformats.org/officeDocument/2006/relationships/image" Target="../media/image871.png"/><Relationship Id="rId319" Type="http://schemas.openxmlformats.org/officeDocument/2006/relationships/image" Target="../media/image899.png"/><Relationship Id="rId58" Type="http://schemas.openxmlformats.org/officeDocument/2006/relationships/customXml" Target="../ink/ink769.xml"/><Relationship Id="rId123" Type="http://schemas.openxmlformats.org/officeDocument/2006/relationships/image" Target="../media/image801.png"/><Relationship Id="rId330" Type="http://schemas.openxmlformats.org/officeDocument/2006/relationships/customXml" Target="../ink/ink905.xml"/><Relationship Id="rId165" Type="http://schemas.openxmlformats.org/officeDocument/2006/relationships/image" Target="../media/image822.png"/><Relationship Id="rId372" Type="http://schemas.openxmlformats.org/officeDocument/2006/relationships/customXml" Target="../ink/ink926.xml"/><Relationship Id="rId428" Type="http://schemas.openxmlformats.org/officeDocument/2006/relationships/customXml" Target="../ink/ink954.xml"/><Relationship Id="rId232" Type="http://schemas.openxmlformats.org/officeDocument/2006/relationships/customXml" Target="../ink/ink856.xml"/><Relationship Id="rId274" Type="http://schemas.openxmlformats.org/officeDocument/2006/relationships/customXml" Target="../ink/ink877.xml"/><Relationship Id="rId27" Type="http://schemas.openxmlformats.org/officeDocument/2006/relationships/image" Target="../media/image753.png"/><Relationship Id="rId69" Type="http://schemas.openxmlformats.org/officeDocument/2006/relationships/image" Target="../media/image774.png"/><Relationship Id="rId134" Type="http://schemas.openxmlformats.org/officeDocument/2006/relationships/customXml" Target="../ink/ink807.xml"/><Relationship Id="rId80" Type="http://schemas.openxmlformats.org/officeDocument/2006/relationships/customXml" Target="../ink/ink780.xml"/><Relationship Id="rId176" Type="http://schemas.openxmlformats.org/officeDocument/2006/relationships/customXml" Target="../ink/ink828.xml"/><Relationship Id="rId341" Type="http://schemas.openxmlformats.org/officeDocument/2006/relationships/image" Target="../media/image910.png"/><Relationship Id="rId383" Type="http://schemas.openxmlformats.org/officeDocument/2006/relationships/image" Target="../media/image931.png"/><Relationship Id="rId439" Type="http://schemas.openxmlformats.org/officeDocument/2006/relationships/image" Target="../media/image959.png"/><Relationship Id="rId201" Type="http://schemas.openxmlformats.org/officeDocument/2006/relationships/image" Target="../media/image840.png"/><Relationship Id="rId243" Type="http://schemas.openxmlformats.org/officeDocument/2006/relationships/image" Target="../media/image861.png"/><Relationship Id="rId285" Type="http://schemas.openxmlformats.org/officeDocument/2006/relationships/image" Target="../media/image882.png"/><Relationship Id="rId450" Type="http://schemas.openxmlformats.org/officeDocument/2006/relationships/customXml" Target="../ink/ink965.xml"/><Relationship Id="rId38" Type="http://schemas.openxmlformats.org/officeDocument/2006/relationships/customXml" Target="../ink/ink759.xml"/><Relationship Id="rId103" Type="http://schemas.openxmlformats.org/officeDocument/2006/relationships/image" Target="../media/image791.png"/><Relationship Id="rId310" Type="http://schemas.openxmlformats.org/officeDocument/2006/relationships/customXml" Target="../ink/ink895.xml"/><Relationship Id="rId91" Type="http://schemas.openxmlformats.org/officeDocument/2006/relationships/image" Target="../media/image785.png"/><Relationship Id="rId145" Type="http://schemas.openxmlformats.org/officeDocument/2006/relationships/image" Target="../media/image812.png"/><Relationship Id="rId187" Type="http://schemas.openxmlformats.org/officeDocument/2006/relationships/image" Target="../media/image833.png"/><Relationship Id="rId352" Type="http://schemas.openxmlformats.org/officeDocument/2006/relationships/customXml" Target="../ink/ink916.xml"/><Relationship Id="rId394" Type="http://schemas.openxmlformats.org/officeDocument/2006/relationships/customXml" Target="../ink/ink937.xml"/><Relationship Id="rId408" Type="http://schemas.openxmlformats.org/officeDocument/2006/relationships/customXml" Target="../ink/ink944.xml"/><Relationship Id="rId212" Type="http://schemas.openxmlformats.org/officeDocument/2006/relationships/customXml" Target="../ink/ink846.xml"/><Relationship Id="rId254" Type="http://schemas.openxmlformats.org/officeDocument/2006/relationships/customXml" Target="../ink/ink867.xml"/><Relationship Id="rId49" Type="http://schemas.openxmlformats.org/officeDocument/2006/relationships/image" Target="../media/image764.png"/><Relationship Id="rId114" Type="http://schemas.openxmlformats.org/officeDocument/2006/relationships/customXml" Target="../ink/ink797.xml"/><Relationship Id="rId296" Type="http://schemas.openxmlformats.org/officeDocument/2006/relationships/customXml" Target="../ink/ink888.xml"/><Relationship Id="rId461" Type="http://schemas.openxmlformats.org/officeDocument/2006/relationships/image" Target="../media/image970.png"/><Relationship Id="rId60" Type="http://schemas.openxmlformats.org/officeDocument/2006/relationships/customXml" Target="../ink/ink770.xml"/><Relationship Id="rId156" Type="http://schemas.openxmlformats.org/officeDocument/2006/relationships/customXml" Target="../ink/ink818.xml"/><Relationship Id="rId198" Type="http://schemas.openxmlformats.org/officeDocument/2006/relationships/customXml" Target="../ink/ink839.xml"/><Relationship Id="rId321" Type="http://schemas.openxmlformats.org/officeDocument/2006/relationships/image" Target="../media/image900.png"/><Relationship Id="rId363" Type="http://schemas.openxmlformats.org/officeDocument/2006/relationships/image" Target="../media/image921.png"/><Relationship Id="rId419" Type="http://schemas.openxmlformats.org/officeDocument/2006/relationships/image" Target="../media/image949.png"/><Relationship Id="rId223" Type="http://schemas.openxmlformats.org/officeDocument/2006/relationships/image" Target="../media/image851.png"/><Relationship Id="rId430" Type="http://schemas.openxmlformats.org/officeDocument/2006/relationships/customXml" Target="../ink/ink955.xml"/><Relationship Id="rId18" Type="http://schemas.openxmlformats.org/officeDocument/2006/relationships/customXml" Target="../ink/ink749.xml"/><Relationship Id="rId265" Type="http://schemas.openxmlformats.org/officeDocument/2006/relationships/image" Target="../media/image872.png"/><Relationship Id="rId125" Type="http://schemas.openxmlformats.org/officeDocument/2006/relationships/image" Target="../media/image802.png"/><Relationship Id="rId167" Type="http://schemas.openxmlformats.org/officeDocument/2006/relationships/image" Target="../media/image823.png"/><Relationship Id="rId332" Type="http://schemas.openxmlformats.org/officeDocument/2006/relationships/customXml" Target="../ink/ink906.xml"/><Relationship Id="rId374" Type="http://schemas.openxmlformats.org/officeDocument/2006/relationships/customXml" Target="../ink/ink927.xml"/><Relationship Id="rId71" Type="http://schemas.openxmlformats.org/officeDocument/2006/relationships/image" Target="../media/image775.png"/><Relationship Id="rId234" Type="http://schemas.openxmlformats.org/officeDocument/2006/relationships/customXml" Target="../ink/ink857.xml"/><Relationship Id="rId2" Type="http://schemas.openxmlformats.org/officeDocument/2006/relationships/customXml" Target="../ink/ink741.xml"/><Relationship Id="rId29" Type="http://schemas.openxmlformats.org/officeDocument/2006/relationships/image" Target="../media/image754.png"/><Relationship Id="rId276" Type="http://schemas.openxmlformats.org/officeDocument/2006/relationships/customXml" Target="../ink/ink878.xml"/><Relationship Id="rId441" Type="http://schemas.openxmlformats.org/officeDocument/2006/relationships/image" Target="../media/image960.png"/><Relationship Id="rId40" Type="http://schemas.openxmlformats.org/officeDocument/2006/relationships/customXml" Target="../ink/ink760.xml"/><Relationship Id="rId115" Type="http://schemas.openxmlformats.org/officeDocument/2006/relationships/image" Target="../media/image797.png"/><Relationship Id="rId136" Type="http://schemas.openxmlformats.org/officeDocument/2006/relationships/customXml" Target="../ink/ink808.xml"/><Relationship Id="rId157" Type="http://schemas.openxmlformats.org/officeDocument/2006/relationships/image" Target="../media/image818.png"/><Relationship Id="rId178" Type="http://schemas.openxmlformats.org/officeDocument/2006/relationships/customXml" Target="../ink/ink829.xml"/><Relationship Id="rId301" Type="http://schemas.openxmlformats.org/officeDocument/2006/relationships/image" Target="../media/image890.png"/><Relationship Id="rId322" Type="http://schemas.openxmlformats.org/officeDocument/2006/relationships/customXml" Target="../ink/ink901.xml"/><Relationship Id="rId343" Type="http://schemas.openxmlformats.org/officeDocument/2006/relationships/image" Target="../media/image911.png"/><Relationship Id="rId364" Type="http://schemas.openxmlformats.org/officeDocument/2006/relationships/customXml" Target="../ink/ink922.xml"/><Relationship Id="rId61" Type="http://schemas.openxmlformats.org/officeDocument/2006/relationships/image" Target="../media/image770.png"/><Relationship Id="rId82" Type="http://schemas.openxmlformats.org/officeDocument/2006/relationships/customXml" Target="../ink/ink781.xml"/><Relationship Id="rId199" Type="http://schemas.openxmlformats.org/officeDocument/2006/relationships/image" Target="../media/image839.png"/><Relationship Id="rId203" Type="http://schemas.openxmlformats.org/officeDocument/2006/relationships/image" Target="../media/image841.png"/><Relationship Id="rId385" Type="http://schemas.openxmlformats.org/officeDocument/2006/relationships/image" Target="../media/image932.png"/><Relationship Id="rId19" Type="http://schemas.openxmlformats.org/officeDocument/2006/relationships/image" Target="../media/image749.png"/><Relationship Id="rId224" Type="http://schemas.openxmlformats.org/officeDocument/2006/relationships/customXml" Target="../ink/ink852.xml"/><Relationship Id="rId245" Type="http://schemas.openxmlformats.org/officeDocument/2006/relationships/image" Target="../media/image862.png"/><Relationship Id="rId266" Type="http://schemas.openxmlformats.org/officeDocument/2006/relationships/customXml" Target="../ink/ink873.xml"/><Relationship Id="rId287" Type="http://schemas.openxmlformats.org/officeDocument/2006/relationships/image" Target="../media/image883.png"/><Relationship Id="rId410" Type="http://schemas.openxmlformats.org/officeDocument/2006/relationships/customXml" Target="../ink/ink945.xml"/><Relationship Id="rId431" Type="http://schemas.openxmlformats.org/officeDocument/2006/relationships/image" Target="../media/image955.png"/><Relationship Id="rId452" Type="http://schemas.openxmlformats.org/officeDocument/2006/relationships/customXml" Target="../ink/ink966.xml"/><Relationship Id="rId30" Type="http://schemas.openxmlformats.org/officeDocument/2006/relationships/customXml" Target="../ink/ink755.xml"/><Relationship Id="rId105" Type="http://schemas.openxmlformats.org/officeDocument/2006/relationships/image" Target="../media/image792.png"/><Relationship Id="rId126" Type="http://schemas.openxmlformats.org/officeDocument/2006/relationships/customXml" Target="../ink/ink803.xml"/><Relationship Id="rId147" Type="http://schemas.openxmlformats.org/officeDocument/2006/relationships/image" Target="../media/image813.png"/><Relationship Id="rId168" Type="http://schemas.openxmlformats.org/officeDocument/2006/relationships/customXml" Target="../ink/ink824.xml"/><Relationship Id="rId312" Type="http://schemas.openxmlformats.org/officeDocument/2006/relationships/customXml" Target="../ink/ink896.xml"/><Relationship Id="rId333" Type="http://schemas.openxmlformats.org/officeDocument/2006/relationships/image" Target="../media/image906.png"/><Relationship Id="rId354" Type="http://schemas.openxmlformats.org/officeDocument/2006/relationships/customXml" Target="../ink/ink917.xml"/><Relationship Id="rId51" Type="http://schemas.openxmlformats.org/officeDocument/2006/relationships/image" Target="../media/image765.png"/><Relationship Id="rId72" Type="http://schemas.openxmlformats.org/officeDocument/2006/relationships/customXml" Target="../ink/ink776.xml"/><Relationship Id="rId93" Type="http://schemas.openxmlformats.org/officeDocument/2006/relationships/image" Target="../media/image786.png"/><Relationship Id="rId189" Type="http://schemas.openxmlformats.org/officeDocument/2006/relationships/image" Target="../media/image834.png"/><Relationship Id="rId375" Type="http://schemas.openxmlformats.org/officeDocument/2006/relationships/image" Target="../media/image927.png"/><Relationship Id="rId396" Type="http://schemas.openxmlformats.org/officeDocument/2006/relationships/customXml" Target="../ink/ink938.xml"/><Relationship Id="rId3" Type="http://schemas.openxmlformats.org/officeDocument/2006/relationships/image" Target="../media/image741.png"/><Relationship Id="rId214" Type="http://schemas.openxmlformats.org/officeDocument/2006/relationships/customXml" Target="../ink/ink847.xml"/><Relationship Id="rId235" Type="http://schemas.openxmlformats.org/officeDocument/2006/relationships/image" Target="../media/image857.png"/><Relationship Id="rId256" Type="http://schemas.openxmlformats.org/officeDocument/2006/relationships/customXml" Target="../ink/ink868.xml"/><Relationship Id="rId277" Type="http://schemas.openxmlformats.org/officeDocument/2006/relationships/image" Target="../media/image878.png"/><Relationship Id="rId298" Type="http://schemas.openxmlformats.org/officeDocument/2006/relationships/customXml" Target="../ink/ink889.xml"/><Relationship Id="rId400" Type="http://schemas.openxmlformats.org/officeDocument/2006/relationships/customXml" Target="../ink/ink940.xml"/><Relationship Id="rId421" Type="http://schemas.openxmlformats.org/officeDocument/2006/relationships/image" Target="../media/image950.png"/><Relationship Id="rId442" Type="http://schemas.openxmlformats.org/officeDocument/2006/relationships/customXml" Target="../ink/ink961.xml"/><Relationship Id="rId116" Type="http://schemas.openxmlformats.org/officeDocument/2006/relationships/customXml" Target="../ink/ink798.xml"/><Relationship Id="rId137" Type="http://schemas.openxmlformats.org/officeDocument/2006/relationships/image" Target="../media/image808.png"/><Relationship Id="rId158" Type="http://schemas.openxmlformats.org/officeDocument/2006/relationships/customXml" Target="../ink/ink819.xml"/><Relationship Id="rId302" Type="http://schemas.openxmlformats.org/officeDocument/2006/relationships/customXml" Target="../ink/ink891.xml"/><Relationship Id="rId323" Type="http://schemas.openxmlformats.org/officeDocument/2006/relationships/image" Target="../media/image901.png"/><Relationship Id="rId344" Type="http://schemas.openxmlformats.org/officeDocument/2006/relationships/customXml" Target="../ink/ink912.xml"/><Relationship Id="rId20" Type="http://schemas.openxmlformats.org/officeDocument/2006/relationships/customXml" Target="../ink/ink750.xml"/><Relationship Id="rId41" Type="http://schemas.openxmlformats.org/officeDocument/2006/relationships/image" Target="../media/image760.png"/><Relationship Id="rId62" Type="http://schemas.openxmlformats.org/officeDocument/2006/relationships/customXml" Target="../ink/ink771.xml"/><Relationship Id="rId83" Type="http://schemas.openxmlformats.org/officeDocument/2006/relationships/image" Target="../media/image781.png"/><Relationship Id="rId179" Type="http://schemas.openxmlformats.org/officeDocument/2006/relationships/image" Target="../media/image829.png"/><Relationship Id="rId365" Type="http://schemas.openxmlformats.org/officeDocument/2006/relationships/image" Target="../media/image922.png"/><Relationship Id="rId386" Type="http://schemas.openxmlformats.org/officeDocument/2006/relationships/customXml" Target="../ink/ink933.xml"/><Relationship Id="rId190" Type="http://schemas.openxmlformats.org/officeDocument/2006/relationships/customXml" Target="../ink/ink835.xml"/><Relationship Id="rId204" Type="http://schemas.openxmlformats.org/officeDocument/2006/relationships/customXml" Target="../ink/ink842.xml"/><Relationship Id="rId225" Type="http://schemas.openxmlformats.org/officeDocument/2006/relationships/image" Target="../media/image852.png"/><Relationship Id="rId246" Type="http://schemas.openxmlformats.org/officeDocument/2006/relationships/customXml" Target="../ink/ink863.xml"/><Relationship Id="rId267" Type="http://schemas.openxmlformats.org/officeDocument/2006/relationships/image" Target="../media/image873.png"/><Relationship Id="rId288" Type="http://schemas.openxmlformats.org/officeDocument/2006/relationships/customXml" Target="../ink/ink884.xml"/><Relationship Id="rId411" Type="http://schemas.openxmlformats.org/officeDocument/2006/relationships/image" Target="../media/image945.png"/><Relationship Id="rId432" Type="http://schemas.openxmlformats.org/officeDocument/2006/relationships/customXml" Target="../ink/ink956.xml"/><Relationship Id="rId453" Type="http://schemas.openxmlformats.org/officeDocument/2006/relationships/image" Target="../media/image966.png"/><Relationship Id="rId106" Type="http://schemas.openxmlformats.org/officeDocument/2006/relationships/customXml" Target="../ink/ink793.xml"/><Relationship Id="rId127" Type="http://schemas.openxmlformats.org/officeDocument/2006/relationships/image" Target="../media/image803.png"/><Relationship Id="rId313" Type="http://schemas.openxmlformats.org/officeDocument/2006/relationships/image" Target="../media/image896.png"/><Relationship Id="rId10" Type="http://schemas.openxmlformats.org/officeDocument/2006/relationships/customXml" Target="../ink/ink745.xml"/><Relationship Id="rId31" Type="http://schemas.openxmlformats.org/officeDocument/2006/relationships/image" Target="../media/image755.png"/><Relationship Id="rId52" Type="http://schemas.openxmlformats.org/officeDocument/2006/relationships/customXml" Target="../ink/ink766.xml"/><Relationship Id="rId73" Type="http://schemas.openxmlformats.org/officeDocument/2006/relationships/image" Target="../media/image776.png"/><Relationship Id="rId94" Type="http://schemas.openxmlformats.org/officeDocument/2006/relationships/customXml" Target="../ink/ink787.xml"/><Relationship Id="rId148" Type="http://schemas.openxmlformats.org/officeDocument/2006/relationships/customXml" Target="../ink/ink814.xml"/><Relationship Id="rId169" Type="http://schemas.openxmlformats.org/officeDocument/2006/relationships/image" Target="../media/image824.png"/><Relationship Id="rId334" Type="http://schemas.openxmlformats.org/officeDocument/2006/relationships/customXml" Target="../ink/ink907.xml"/><Relationship Id="rId355" Type="http://schemas.openxmlformats.org/officeDocument/2006/relationships/image" Target="../media/image917.png"/><Relationship Id="rId376" Type="http://schemas.openxmlformats.org/officeDocument/2006/relationships/customXml" Target="../ink/ink928.xml"/><Relationship Id="rId397" Type="http://schemas.openxmlformats.org/officeDocument/2006/relationships/image" Target="../media/image938.png"/><Relationship Id="rId4" Type="http://schemas.openxmlformats.org/officeDocument/2006/relationships/customXml" Target="../ink/ink742.xml"/><Relationship Id="rId180" Type="http://schemas.openxmlformats.org/officeDocument/2006/relationships/customXml" Target="../ink/ink830.xml"/><Relationship Id="rId215" Type="http://schemas.openxmlformats.org/officeDocument/2006/relationships/image" Target="../media/image847.png"/><Relationship Id="rId236" Type="http://schemas.openxmlformats.org/officeDocument/2006/relationships/customXml" Target="../ink/ink858.xml"/><Relationship Id="rId257" Type="http://schemas.openxmlformats.org/officeDocument/2006/relationships/image" Target="../media/image868.png"/><Relationship Id="rId278" Type="http://schemas.openxmlformats.org/officeDocument/2006/relationships/customXml" Target="../ink/ink879.xml"/><Relationship Id="rId401" Type="http://schemas.openxmlformats.org/officeDocument/2006/relationships/image" Target="../media/image940.png"/><Relationship Id="rId422" Type="http://schemas.openxmlformats.org/officeDocument/2006/relationships/customXml" Target="../ink/ink951.xml"/><Relationship Id="rId443" Type="http://schemas.openxmlformats.org/officeDocument/2006/relationships/image" Target="../media/image961.png"/><Relationship Id="rId303" Type="http://schemas.openxmlformats.org/officeDocument/2006/relationships/image" Target="../media/image891.png"/><Relationship Id="rId42" Type="http://schemas.openxmlformats.org/officeDocument/2006/relationships/customXml" Target="../ink/ink761.xml"/><Relationship Id="rId84" Type="http://schemas.openxmlformats.org/officeDocument/2006/relationships/customXml" Target="../ink/ink782.xml"/><Relationship Id="rId138" Type="http://schemas.openxmlformats.org/officeDocument/2006/relationships/customXml" Target="../ink/ink809.xml"/><Relationship Id="rId345" Type="http://schemas.openxmlformats.org/officeDocument/2006/relationships/image" Target="../media/image912.png"/><Relationship Id="rId387" Type="http://schemas.openxmlformats.org/officeDocument/2006/relationships/image" Target="../media/image933.png"/><Relationship Id="rId191" Type="http://schemas.openxmlformats.org/officeDocument/2006/relationships/image" Target="../media/image835.png"/><Relationship Id="rId205" Type="http://schemas.openxmlformats.org/officeDocument/2006/relationships/image" Target="../media/image842.png"/><Relationship Id="rId247" Type="http://schemas.openxmlformats.org/officeDocument/2006/relationships/image" Target="../media/image863.png"/><Relationship Id="rId412" Type="http://schemas.openxmlformats.org/officeDocument/2006/relationships/customXml" Target="../ink/ink946.xml"/><Relationship Id="rId107" Type="http://schemas.openxmlformats.org/officeDocument/2006/relationships/image" Target="../media/image793.png"/><Relationship Id="rId289" Type="http://schemas.openxmlformats.org/officeDocument/2006/relationships/image" Target="../media/image884.png"/><Relationship Id="rId454" Type="http://schemas.openxmlformats.org/officeDocument/2006/relationships/customXml" Target="../ink/ink967.xml"/><Relationship Id="rId11" Type="http://schemas.openxmlformats.org/officeDocument/2006/relationships/image" Target="../media/image745.png"/><Relationship Id="rId53" Type="http://schemas.openxmlformats.org/officeDocument/2006/relationships/image" Target="../media/image766.png"/><Relationship Id="rId149" Type="http://schemas.openxmlformats.org/officeDocument/2006/relationships/image" Target="../media/image814.png"/><Relationship Id="rId314" Type="http://schemas.openxmlformats.org/officeDocument/2006/relationships/customXml" Target="../ink/ink897.xml"/><Relationship Id="rId356" Type="http://schemas.openxmlformats.org/officeDocument/2006/relationships/customXml" Target="../ink/ink918.xml"/><Relationship Id="rId398" Type="http://schemas.openxmlformats.org/officeDocument/2006/relationships/customXml" Target="../ink/ink939.xml"/><Relationship Id="rId95" Type="http://schemas.openxmlformats.org/officeDocument/2006/relationships/image" Target="../media/image787.png"/><Relationship Id="rId160" Type="http://schemas.openxmlformats.org/officeDocument/2006/relationships/customXml" Target="../ink/ink820.xml"/><Relationship Id="rId216" Type="http://schemas.openxmlformats.org/officeDocument/2006/relationships/customXml" Target="../ink/ink848.xml"/><Relationship Id="rId423" Type="http://schemas.openxmlformats.org/officeDocument/2006/relationships/image" Target="../media/image951.png"/><Relationship Id="rId258" Type="http://schemas.openxmlformats.org/officeDocument/2006/relationships/customXml" Target="../ink/ink869.xml"/><Relationship Id="rId22" Type="http://schemas.openxmlformats.org/officeDocument/2006/relationships/customXml" Target="../ink/ink751.xml"/><Relationship Id="rId64" Type="http://schemas.openxmlformats.org/officeDocument/2006/relationships/customXml" Target="../ink/ink772.xml"/><Relationship Id="rId118" Type="http://schemas.openxmlformats.org/officeDocument/2006/relationships/customXml" Target="../ink/ink799.xml"/><Relationship Id="rId325" Type="http://schemas.openxmlformats.org/officeDocument/2006/relationships/image" Target="../media/image902.png"/><Relationship Id="rId367" Type="http://schemas.openxmlformats.org/officeDocument/2006/relationships/image" Target="../media/image923.png"/><Relationship Id="rId171" Type="http://schemas.openxmlformats.org/officeDocument/2006/relationships/image" Target="../media/image825.png"/><Relationship Id="rId227" Type="http://schemas.openxmlformats.org/officeDocument/2006/relationships/image" Target="../media/image853.png"/><Relationship Id="rId269" Type="http://schemas.openxmlformats.org/officeDocument/2006/relationships/image" Target="../media/image874.png"/><Relationship Id="rId434" Type="http://schemas.openxmlformats.org/officeDocument/2006/relationships/customXml" Target="../ink/ink957.xml"/><Relationship Id="rId33" Type="http://schemas.openxmlformats.org/officeDocument/2006/relationships/image" Target="../media/image756.png"/><Relationship Id="rId129" Type="http://schemas.openxmlformats.org/officeDocument/2006/relationships/image" Target="../media/image804.png"/><Relationship Id="rId280" Type="http://schemas.openxmlformats.org/officeDocument/2006/relationships/customXml" Target="../ink/ink880.xml"/><Relationship Id="rId336" Type="http://schemas.openxmlformats.org/officeDocument/2006/relationships/customXml" Target="../ink/ink908.xml"/><Relationship Id="rId75" Type="http://schemas.openxmlformats.org/officeDocument/2006/relationships/image" Target="../media/image777.png"/><Relationship Id="rId140" Type="http://schemas.openxmlformats.org/officeDocument/2006/relationships/customXml" Target="../ink/ink810.xml"/><Relationship Id="rId182" Type="http://schemas.openxmlformats.org/officeDocument/2006/relationships/customXml" Target="../ink/ink831.xml"/><Relationship Id="rId378" Type="http://schemas.openxmlformats.org/officeDocument/2006/relationships/customXml" Target="../ink/ink929.xml"/><Relationship Id="rId403" Type="http://schemas.openxmlformats.org/officeDocument/2006/relationships/image" Target="../media/image941.png"/><Relationship Id="rId6" Type="http://schemas.openxmlformats.org/officeDocument/2006/relationships/customXml" Target="../ink/ink743.xml"/><Relationship Id="rId238" Type="http://schemas.openxmlformats.org/officeDocument/2006/relationships/customXml" Target="../ink/ink859.xml"/><Relationship Id="rId445" Type="http://schemas.openxmlformats.org/officeDocument/2006/relationships/image" Target="../media/image962.png"/><Relationship Id="rId291" Type="http://schemas.openxmlformats.org/officeDocument/2006/relationships/image" Target="../media/image885.png"/><Relationship Id="rId305" Type="http://schemas.openxmlformats.org/officeDocument/2006/relationships/image" Target="../media/image892.png"/><Relationship Id="rId347" Type="http://schemas.openxmlformats.org/officeDocument/2006/relationships/image" Target="../media/image913.png"/><Relationship Id="rId44" Type="http://schemas.openxmlformats.org/officeDocument/2006/relationships/customXml" Target="../ink/ink762.xml"/><Relationship Id="rId86" Type="http://schemas.openxmlformats.org/officeDocument/2006/relationships/customXml" Target="../ink/ink783.xml"/><Relationship Id="rId151" Type="http://schemas.openxmlformats.org/officeDocument/2006/relationships/image" Target="../media/image815.png"/><Relationship Id="rId389" Type="http://schemas.openxmlformats.org/officeDocument/2006/relationships/image" Target="../media/image934.png"/><Relationship Id="rId193" Type="http://schemas.openxmlformats.org/officeDocument/2006/relationships/image" Target="../media/image836.png"/><Relationship Id="rId207" Type="http://schemas.openxmlformats.org/officeDocument/2006/relationships/image" Target="../media/image843.png"/><Relationship Id="rId249" Type="http://schemas.openxmlformats.org/officeDocument/2006/relationships/image" Target="../media/image864.png"/><Relationship Id="rId414" Type="http://schemas.openxmlformats.org/officeDocument/2006/relationships/customXml" Target="../ink/ink947.xml"/><Relationship Id="rId456" Type="http://schemas.openxmlformats.org/officeDocument/2006/relationships/customXml" Target="../ink/ink968.xml"/><Relationship Id="rId13" Type="http://schemas.openxmlformats.org/officeDocument/2006/relationships/image" Target="../media/image746.png"/><Relationship Id="rId109" Type="http://schemas.openxmlformats.org/officeDocument/2006/relationships/image" Target="../media/image794.png"/><Relationship Id="rId260" Type="http://schemas.openxmlformats.org/officeDocument/2006/relationships/customXml" Target="../ink/ink870.xml"/><Relationship Id="rId316" Type="http://schemas.openxmlformats.org/officeDocument/2006/relationships/customXml" Target="../ink/ink898.xml"/><Relationship Id="rId55" Type="http://schemas.openxmlformats.org/officeDocument/2006/relationships/image" Target="../media/image767.png"/><Relationship Id="rId97" Type="http://schemas.openxmlformats.org/officeDocument/2006/relationships/image" Target="../media/image788.png"/><Relationship Id="rId120" Type="http://schemas.openxmlformats.org/officeDocument/2006/relationships/customXml" Target="../ink/ink800.xml"/><Relationship Id="rId358" Type="http://schemas.openxmlformats.org/officeDocument/2006/relationships/customXml" Target="../ink/ink919.xml"/><Relationship Id="rId162" Type="http://schemas.openxmlformats.org/officeDocument/2006/relationships/customXml" Target="../ink/ink821.xml"/><Relationship Id="rId218" Type="http://schemas.openxmlformats.org/officeDocument/2006/relationships/customXml" Target="../ink/ink849.xml"/><Relationship Id="rId425" Type="http://schemas.openxmlformats.org/officeDocument/2006/relationships/image" Target="../media/image952.png"/><Relationship Id="rId271" Type="http://schemas.openxmlformats.org/officeDocument/2006/relationships/image" Target="../media/image875.png"/><Relationship Id="rId24" Type="http://schemas.openxmlformats.org/officeDocument/2006/relationships/customXml" Target="../ink/ink752.xml"/><Relationship Id="rId66" Type="http://schemas.openxmlformats.org/officeDocument/2006/relationships/customXml" Target="../ink/ink773.xml"/><Relationship Id="rId131" Type="http://schemas.openxmlformats.org/officeDocument/2006/relationships/image" Target="../media/image805.png"/><Relationship Id="rId327" Type="http://schemas.openxmlformats.org/officeDocument/2006/relationships/image" Target="../media/image903.png"/><Relationship Id="rId369" Type="http://schemas.openxmlformats.org/officeDocument/2006/relationships/image" Target="../media/image924.png"/><Relationship Id="rId173" Type="http://schemas.openxmlformats.org/officeDocument/2006/relationships/image" Target="../media/image826.png"/><Relationship Id="rId229" Type="http://schemas.openxmlformats.org/officeDocument/2006/relationships/image" Target="../media/image854.png"/><Relationship Id="rId380" Type="http://schemas.openxmlformats.org/officeDocument/2006/relationships/customXml" Target="../ink/ink930.xml"/><Relationship Id="rId436" Type="http://schemas.openxmlformats.org/officeDocument/2006/relationships/customXml" Target="../ink/ink958.xml"/><Relationship Id="rId240" Type="http://schemas.openxmlformats.org/officeDocument/2006/relationships/customXml" Target="../ink/ink860.xml"/><Relationship Id="rId35" Type="http://schemas.openxmlformats.org/officeDocument/2006/relationships/image" Target="../media/image757.png"/><Relationship Id="rId77" Type="http://schemas.openxmlformats.org/officeDocument/2006/relationships/image" Target="../media/image778.png"/><Relationship Id="rId100" Type="http://schemas.openxmlformats.org/officeDocument/2006/relationships/customXml" Target="../ink/ink790.xml"/><Relationship Id="rId282" Type="http://schemas.openxmlformats.org/officeDocument/2006/relationships/customXml" Target="../ink/ink881.xml"/><Relationship Id="rId338" Type="http://schemas.openxmlformats.org/officeDocument/2006/relationships/customXml" Target="../ink/ink909.xml"/><Relationship Id="rId8" Type="http://schemas.openxmlformats.org/officeDocument/2006/relationships/customXml" Target="../ink/ink744.xml"/><Relationship Id="rId142" Type="http://schemas.openxmlformats.org/officeDocument/2006/relationships/customXml" Target="../ink/ink811.xml"/><Relationship Id="rId184" Type="http://schemas.openxmlformats.org/officeDocument/2006/relationships/customXml" Target="../ink/ink832.xml"/><Relationship Id="rId391" Type="http://schemas.openxmlformats.org/officeDocument/2006/relationships/image" Target="../media/image935.png"/><Relationship Id="rId405" Type="http://schemas.openxmlformats.org/officeDocument/2006/relationships/image" Target="../media/image942.png"/><Relationship Id="rId447" Type="http://schemas.openxmlformats.org/officeDocument/2006/relationships/image" Target="../media/image963.png"/><Relationship Id="rId251" Type="http://schemas.openxmlformats.org/officeDocument/2006/relationships/image" Target="../media/image865.png"/><Relationship Id="rId46" Type="http://schemas.openxmlformats.org/officeDocument/2006/relationships/customXml" Target="../ink/ink763.xml"/><Relationship Id="rId293" Type="http://schemas.openxmlformats.org/officeDocument/2006/relationships/image" Target="../media/image886.png"/><Relationship Id="rId307" Type="http://schemas.openxmlformats.org/officeDocument/2006/relationships/image" Target="../media/image893.png"/><Relationship Id="rId349" Type="http://schemas.openxmlformats.org/officeDocument/2006/relationships/image" Target="../media/image914.png"/><Relationship Id="rId88" Type="http://schemas.openxmlformats.org/officeDocument/2006/relationships/customXml" Target="../ink/ink784.xml"/><Relationship Id="rId111" Type="http://schemas.openxmlformats.org/officeDocument/2006/relationships/image" Target="../media/image795.png"/><Relationship Id="rId153" Type="http://schemas.openxmlformats.org/officeDocument/2006/relationships/image" Target="../media/image816.png"/><Relationship Id="rId195" Type="http://schemas.openxmlformats.org/officeDocument/2006/relationships/image" Target="../media/image837.png"/><Relationship Id="rId209" Type="http://schemas.openxmlformats.org/officeDocument/2006/relationships/image" Target="../media/image844.png"/><Relationship Id="rId360" Type="http://schemas.openxmlformats.org/officeDocument/2006/relationships/customXml" Target="../ink/ink920.xml"/><Relationship Id="rId416" Type="http://schemas.openxmlformats.org/officeDocument/2006/relationships/customXml" Target="../ink/ink948.xml"/><Relationship Id="rId220" Type="http://schemas.openxmlformats.org/officeDocument/2006/relationships/customXml" Target="../ink/ink850.xml"/><Relationship Id="rId458" Type="http://schemas.openxmlformats.org/officeDocument/2006/relationships/customXml" Target="../ink/ink969.xml"/><Relationship Id="rId15" Type="http://schemas.openxmlformats.org/officeDocument/2006/relationships/image" Target="../media/image747.png"/><Relationship Id="rId57" Type="http://schemas.openxmlformats.org/officeDocument/2006/relationships/image" Target="../media/image768.png"/><Relationship Id="rId262" Type="http://schemas.openxmlformats.org/officeDocument/2006/relationships/customXml" Target="../ink/ink871.xml"/><Relationship Id="rId318" Type="http://schemas.openxmlformats.org/officeDocument/2006/relationships/customXml" Target="../ink/ink899.xml"/><Relationship Id="rId99" Type="http://schemas.openxmlformats.org/officeDocument/2006/relationships/image" Target="../media/image789.png"/><Relationship Id="rId122" Type="http://schemas.openxmlformats.org/officeDocument/2006/relationships/customXml" Target="../ink/ink801.xml"/><Relationship Id="rId164" Type="http://schemas.openxmlformats.org/officeDocument/2006/relationships/customXml" Target="../ink/ink822.xml"/><Relationship Id="rId371" Type="http://schemas.openxmlformats.org/officeDocument/2006/relationships/image" Target="../media/image925.png"/><Relationship Id="rId427" Type="http://schemas.openxmlformats.org/officeDocument/2006/relationships/image" Target="../media/image953.png"/><Relationship Id="rId26" Type="http://schemas.openxmlformats.org/officeDocument/2006/relationships/customXml" Target="../ink/ink753.xml"/><Relationship Id="rId231" Type="http://schemas.openxmlformats.org/officeDocument/2006/relationships/image" Target="../media/image855.png"/><Relationship Id="rId273" Type="http://schemas.openxmlformats.org/officeDocument/2006/relationships/image" Target="../media/image876.png"/><Relationship Id="rId329" Type="http://schemas.openxmlformats.org/officeDocument/2006/relationships/image" Target="../media/image904.png"/><Relationship Id="rId68" Type="http://schemas.openxmlformats.org/officeDocument/2006/relationships/customXml" Target="../ink/ink774.xml"/><Relationship Id="rId133" Type="http://schemas.openxmlformats.org/officeDocument/2006/relationships/image" Target="../media/image806.png"/><Relationship Id="rId175" Type="http://schemas.openxmlformats.org/officeDocument/2006/relationships/image" Target="../media/image827.png"/><Relationship Id="rId340" Type="http://schemas.openxmlformats.org/officeDocument/2006/relationships/customXml" Target="../ink/ink910.xml"/><Relationship Id="rId200" Type="http://schemas.openxmlformats.org/officeDocument/2006/relationships/customXml" Target="../ink/ink840.xml"/><Relationship Id="rId382" Type="http://schemas.openxmlformats.org/officeDocument/2006/relationships/customXml" Target="../ink/ink931.xml"/><Relationship Id="rId438" Type="http://schemas.openxmlformats.org/officeDocument/2006/relationships/customXml" Target="../ink/ink959.xml"/><Relationship Id="rId242" Type="http://schemas.openxmlformats.org/officeDocument/2006/relationships/customXml" Target="../ink/ink861.xml"/><Relationship Id="rId284" Type="http://schemas.openxmlformats.org/officeDocument/2006/relationships/customXml" Target="../ink/ink882.xml"/><Relationship Id="rId37" Type="http://schemas.openxmlformats.org/officeDocument/2006/relationships/image" Target="../media/image758.png"/><Relationship Id="rId79" Type="http://schemas.openxmlformats.org/officeDocument/2006/relationships/image" Target="../media/image779.png"/><Relationship Id="rId102" Type="http://schemas.openxmlformats.org/officeDocument/2006/relationships/customXml" Target="../ink/ink791.xml"/><Relationship Id="rId144" Type="http://schemas.openxmlformats.org/officeDocument/2006/relationships/customXml" Target="../ink/ink812.xml"/><Relationship Id="rId90" Type="http://schemas.openxmlformats.org/officeDocument/2006/relationships/customXml" Target="../ink/ink785.xml"/><Relationship Id="rId186" Type="http://schemas.openxmlformats.org/officeDocument/2006/relationships/customXml" Target="../ink/ink833.xml"/><Relationship Id="rId351" Type="http://schemas.openxmlformats.org/officeDocument/2006/relationships/image" Target="../media/image915.png"/><Relationship Id="rId393" Type="http://schemas.openxmlformats.org/officeDocument/2006/relationships/image" Target="../media/image936.png"/><Relationship Id="rId407" Type="http://schemas.openxmlformats.org/officeDocument/2006/relationships/image" Target="../media/image943.png"/><Relationship Id="rId449" Type="http://schemas.openxmlformats.org/officeDocument/2006/relationships/image" Target="../media/image964.png"/><Relationship Id="rId211" Type="http://schemas.openxmlformats.org/officeDocument/2006/relationships/image" Target="../media/image845.png"/><Relationship Id="rId253" Type="http://schemas.openxmlformats.org/officeDocument/2006/relationships/image" Target="../media/image866.png"/><Relationship Id="rId295" Type="http://schemas.openxmlformats.org/officeDocument/2006/relationships/image" Target="../media/image887.png"/><Relationship Id="rId309" Type="http://schemas.openxmlformats.org/officeDocument/2006/relationships/image" Target="../media/image894.png"/><Relationship Id="rId460" Type="http://schemas.openxmlformats.org/officeDocument/2006/relationships/customXml" Target="../ink/ink970.xml"/><Relationship Id="rId48" Type="http://schemas.openxmlformats.org/officeDocument/2006/relationships/customXml" Target="../ink/ink764.xml"/><Relationship Id="rId113" Type="http://schemas.openxmlformats.org/officeDocument/2006/relationships/image" Target="../media/image796.png"/><Relationship Id="rId320" Type="http://schemas.openxmlformats.org/officeDocument/2006/relationships/customXml" Target="../ink/ink900.xml"/><Relationship Id="rId155" Type="http://schemas.openxmlformats.org/officeDocument/2006/relationships/image" Target="../media/image817.png"/><Relationship Id="rId197" Type="http://schemas.openxmlformats.org/officeDocument/2006/relationships/image" Target="../media/image838.png"/><Relationship Id="rId362" Type="http://schemas.openxmlformats.org/officeDocument/2006/relationships/customXml" Target="../ink/ink921.xml"/><Relationship Id="rId418" Type="http://schemas.openxmlformats.org/officeDocument/2006/relationships/customXml" Target="../ink/ink949.xml"/><Relationship Id="rId222" Type="http://schemas.openxmlformats.org/officeDocument/2006/relationships/customXml" Target="../ink/ink851.xml"/><Relationship Id="rId264" Type="http://schemas.openxmlformats.org/officeDocument/2006/relationships/customXml" Target="../ink/ink872.xml"/><Relationship Id="rId17" Type="http://schemas.openxmlformats.org/officeDocument/2006/relationships/image" Target="../media/image748.png"/><Relationship Id="rId59" Type="http://schemas.openxmlformats.org/officeDocument/2006/relationships/image" Target="../media/image769.png"/><Relationship Id="rId124" Type="http://schemas.openxmlformats.org/officeDocument/2006/relationships/customXml" Target="../ink/ink802.xml"/><Relationship Id="rId70" Type="http://schemas.openxmlformats.org/officeDocument/2006/relationships/customXml" Target="../ink/ink775.xml"/><Relationship Id="rId166" Type="http://schemas.openxmlformats.org/officeDocument/2006/relationships/customXml" Target="../ink/ink823.xml"/><Relationship Id="rId331" Type="http://schemas.openxmlformats.org/officeDocument/2006/relationships/image" Target="../media/image905.png"/><Relationship Id="rId373" Type="http://schemas.openxmlformats.org/officeDocument/2006/relationships/image" Target="../media/image926.png"/><Relationship Id="rId429" Type="http://schemas.openxmlformats.org/officeDocument/2006/relationships/image" Target="../media/image954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856.png"/><Relationship Id="rId440" Type="http://schemas.openxmlformats.org/officeDocument/2006/relationships/customXml" Target="../ink/ink960.xml"/><Relationship Id="rId28" Type="http://schemas.openxmlformats.org/officeDocument/2006/relationships/customXml" Target="../ink/ink754.xml"/><Relationship Id="rId275" Type="http://schemas.openxmlformats.org/officeDocument/2006/relationships/image" Target="../media/image877.png"/><Relationship Id="rId300" Type="http://schemas.openxmlformats.org/officeDocument/2006/relationships/customXml" Target="../ink/ink890.xml"/><Relationship Id="rId81" Type="http://schemas.openxmlformats.org/officeDocument/2006/relationships/image" Target="../media/image780.png"/><Relationship Id="rId135" Type="http://schemas.openxmlformats.org/officeDocument/2006/relationships/image" Target="../media/image807.png"/><Relationship Id="rId177" Type="http://schemas.openxmlformats.org/officeDocument/2006/relationships/image" Target="../media/image828.png"/><Relationship Id="rId342" Type="http://schemas.openxmlformats.org/officeDocument/2006/relationships/customXml" Target="../ink/ink911.xml"/><Relationship Id="rId384" Type="http://schemas.openxmlformats.org/officeDocument/2006/relationships/customXml" Target="../ink/ink932.xml"/><Relationship Id="rId202" Type="http://schemas.openxmlformats.org/officeDocument/2006/relationships/customXml" Target="../ink/ink841.xml"/><Relationship Id="rId244" Type="http://schemas.openxmlformats.org/officeDocument/2006/relationships/customXml" Target="../ink/ink862.xml"/><Relationship Id="rId39" Type="http://schemas.openxmlformats.org/officeDocument/2006/relationships/image" Target="../media/image759.png"/><Relationship Id="rId286" Type="http://schemas.openxmlformats.org/officeDocument/2006/relationships/customXml" Target="../ink/ink883.xml"/><Relationship Id="rId451" Type="http://schemas.openxmlformats.org/officeDocument/2006/relationships/image" Target="../media/image965.png"/><Relationship Id="rId50" Type="http://schemas.openxmlformats.org/officeDocument/2006/relationships/customXml" Target="../ink/ink765.xml"/><Relationship Id="rId104" Type="http://schemas.openxmlformats.org/officeDocument/2006/relationships/customXml" Target="../ink/ink792.xml"/><Relationship Id="rId146" Type="http://schemas.openxmlformats.org/officeDocument/2006/relationships/customXml" Target="../ink/ink813.xml"/><Relationship Id="rId188" Type="http://schemas.openxmlformats.org/officeDocument/2006/relationships/customXml" Target="../ink/ink834.xml"/><Relationship Id="rId311" Type="http://schemas.openxmlformats.org/officeDocument/2006/relationships/image" Target="../media/image895.png"/><Relationship Id="rId353" Type="http://schemas.openxmlformats.org/officeDocument/2006/relationships/image" Target="../media/image916.png"/><Relationship Id="rId395" Type="http://schemas.openxmlformats.org/officeDocument/2006/relationships/image" Target="../media/image937.png"/><Relationship Id="rId409" Type="http://schemas.openxmlformats.org/officeDocument/2006/relationships/image" Target="../media/image944.png"/><Relationship Id="rId92" Type="http://schemas.openxmlformats.org/officeDocument/2006/relationships/customXml" Target="../ink/ink786.xml"/><Relationship Id="rId213" Type="http://schemas.openxmlformats.org/officeDocument/2006/relationships/image" Target="../media/image846.png"/><Relationship Id="rId420" Type="http://schemas.openxmlformats.org/officeDocument/2006/relationships/customXml" Target="../ink/ink950.xml"/><Relationship Id="rId255" Type="http://schemas.openxmlformats.org/officeDocument/2006/relationships/image" Target="../media/image867.png"/><Relationship Id="rId297" Type="http://schemas.openxmlformats.org/officeDocument/2006/relationships/image" Target="../media/image888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28.png"/><Relationship Id="rId21" Type="http://schemas.openxmlformats.org/officeDocument/2006/relationships/image" Target="../media/image980.png"/><Relationship Id="rId42" Type="http://schemas.openxmlformats.org/officeDocument/2006/relationships/customXml" Target="../ink/ink991.xml"/><Relationship Id="rId63" Type="http://schemas.openxmlformats.org/officeDocument/2006/relationships/image" Target="../media/image1001.png"/><Relationship Id="rId84" Type="http://schemas.openxmlformats.org/officeDocument/2006/relationships/customXml" Target="../ink/ink1012.xml"/><Relationship Id="rId138" Type="http://schemas.openxmlformats.org/officeDocument/2006/relationships/customXml" Target="../ink/ink1039.xml"/><Relationship Id="rId159" Type="http://schemas.openxmlformats.org/officeDocument/2006/relationships/image" Target="../media/image1049.png"/><Relationship Id="rId170" Type="http://schemas.openxmlformats.org/officeDocument/2006/relationships/customXml" Target="../ink/ink1055.xml"/><Relationship Id="rId191" Type="http://schemas.openxmlformats.org/officeDocument/2006/relationships/image" Target="../media/image1065.png"/><Relationship Id="rId205" Type="http://schemas.openxmlformats.org/officeDocument/2006/relationships/image" Target="../media/image1072.png"/><Relationship Id="rId226" Type="http://schemas.openxmlformats.org/officeDocument/2006/relationships/customXml" Target="../ink/ink1083.xml"/><Relationship Id="rId247" Type="http://schemas.openxmlformats.org/officeDocument/2006/relationships/image" Target="../media/image1093.png"/><Relationship Id="rId107" Type="http://schemas.openxmlformats.org/officeDocument/2006/relationships/image" Target="../media/image1023.png"/><Relationship Id="rId11" Type="http://schemas.openxmlformats.org/officeDocument/2006/relationships/image" Target="../media/image975.png"/><Relationship Id="rId32" Type="http://schemas.openxmlformats.org/officeDocument/2006/relationships/customXml" Target="../ink/ink986.xml"/><Relationship Id="rId53" Type="http://schemas.openxmlformats.org/officeDocument/2006/relationships/image" Target="../media/image996.png"/><Relationship Id="rId74" Type="http://schemas.openxmlformats.org/officeDocument/2006/relationships/customXml" Target="../ink/ink1007.xml"/><Relationship Id="rId128" Type="http://schemas.openxmlformats.org/officeDocument/2006/relationships/customXml" Target="../ink/ink1034.xml"/><Relationship Id="rId149" Type="http://schemas.openxmlformats.org/officeDocument/2006/relationships/image" Target="../media/image1044.png"/><Relationship Id="rId5" Type="http://schemas.openxmlformats.org/officeDocument/2006/relationships/image" Target="../media/image972.png"/><Relationship Id="rId95" Type="http://schemas.openxmlformats.org/officeDocument/2006/relationships/image" Target="../media/image1017.png"/><Relationship Id="rId160" Type="http://schemas.openxmlformats.org/officeDocument/2006/relationships/customXml" Target="../ink/ink1050.xml"/><Relationship Id="rId181" Type="http://schemas.openxmlformats.org/officeDocument/2006/relationships/image" Target="../media/image1060.png"/><Relationship Id="rId216" Type="http://schemas.openxmlformats.org/officeDocument/2006/relationships/customXml" Target="../ink/ink1078.xml"/><Relationship Id="rId237" Type="http://schemas.openxmlformats.org/officeDocument/2006/relationships/image" Target="../media/image1088.png"/><Relationship Id="rId22" Type="http://schemas.openxmlformats.org/officeDocument/2006/relationships/customXml" Target="../ink/ink981.xml"/><Relationship Id="rId43" Type="http://schemas.openxmlformats.org/officeDocument/2006/relationships/image" Target="../media/image991.png"/><Relationship Id="rId64" Type="http://schemas.openxmlformats.org/officeDocument/2006/relationships/customXml" Target="../ink/ink1002.xml"/><Relationship Id="rId118" Type="http://schemas.openxmlformats.org/officeDocument/2006/relationships/customXml" Target="../ink/ink1029.xml"/><Relationship Id="rId139" Type="http://schemas.openxmlformats.org/officeDocument/2006/relationships/image" Target="../media/image1039.png"/><Relationship Id="rId85" Type="http://schemas.openxmlformats.org/officeDocument/2006/relationships/image" Target="../media/image1012.png"/><Relationship Id="rId150" Type="http://schemas.openxmlformats.org/officeDocument/2006/relationships/customXml" Target="../ink/ink1045.xml"/><Relationship Id="rId171" Type="http://schemas.openxmlformats.org/officeDocument/2006/relationships/image" Target="../media/image1055.png"/><Relationship Id="rId192" Type="http://schemas.openxmlformats.org/officeDocument/2006/relationships/customXml" Target="../ink/ink1066.xml"/><Relationship Id="rId206" Type="http://schemas.openxmlformats.org/officeDocument/2006/relationships/customXml" Target="../ink/ink1073.xml"/><Relationship Id="rId227" Type="http://schemas.openxmlformats.org/officeDocument/2006/relationships/image" Target="../media/image1083.png"/><Relationship Id="rId248" Type="http://schemas.openxmlformats.org/officeDocument/2006/relationships/customXml" Target="../ink/ink1094.xml"/><Relationship Id="rId12" Type="http://schemas.openxmlformats.org/officeDocument/2006/relationships/customXml" Target="../ink/ink976.xml"/><Relationship Id="rId33" Type="http://schemas.openxmlformats.org/officeDocument/2006/relationships/image" Target="../media/image986.png"/><Relationship Id="rId108" Type="http://schemas.openxmlformats.org/officeDocument/2006/relationships/customXml" Target="../ink/ink1024.xml"/><Relationship Id="rId129" Type="http://schemas.openxmlformats.org/officeDocument/2006/relationships/image" Target="../media/image1034.png"/><Relationship Id="rId54" Type="http://schemas.openxmlformats.org/officeDocument/2006/relationships/customXml" Target="../ink/ink997.xml"/><Relationship Id="rId75" Type="http://schemas.openxmlformats.org/officeDocument/2006/relationships/image" Target="../media/image1007.png"/><Relationship Id="rId96" Type="http://schemas.openxmlformats.org/officeDocument/2006/relationships/customXml" Target="../ink/ink1018.xml"/><Relationship Id="rId140" Type="http://schemas.openxmlformats.org/officeDocument/2006/relationships/customXml" Target="../ink/ink1040.xml"/><Relationship Id="rId161" Type="http://schemas.openxmlformats.org/officeDocument/2006/relationships/image" Target="../media/image1050.png"/><Relationship Id="rId182" Type="http://schemas.openxmlformats.org/officeDocument/2006/relationships/customXml" Target="../ink/ink1061.xml"/><Relationship Id="rId217" Type="http://schemas.openxmlformats.org/officeDocument/2006/relationships/image" Target="../media/image1078.png"/><Relationship Id="rId6" Type="http://schemas.openxmlformats.org/officeDocument/2006/relationships/customXml" Target="../ink/ink973.xml"/><Relationship Id="rId238" Type="http://schemas.openxmlformats.org/officeDocument/2006/relationships/customXml" Target="../ink/ink1089.xml"/><Relationship Id="rId23" Type="http://schemas.openxmlformats.org/officeDocument/2006/relationships/image" Target="../media/image981.png"/><Relationship Id="rId119" Type="http://schemas.openxmlformats.org/officeDocument/2006/relationships/image" Target="../media/image1029.png"/><Relationship Id="rId44" Type="http://schemas.openxmlformats.org/officeDocument/2006/relationships/customXml" Target="../ink/ink992.xml"/><Relationship Id="rId65" Type="http://schemas.openxmlformats.org/officeDocument/2006/relationships/image" Target="../media/image1002.png"/><Relationship Id="rId86" Type="http://schemas.openxmlformats.org/officeDocument/2006/relationships/customXml" Target="../ink/ink1013.xml"/><Relationship Id="rId130" Type="http://schemas.openxmlformats.org/officeDocument/2006/relationships/customXml" Target="../ink/ink1035.xml"/><Relationship Id="rId151" Type="http://schemas.openxmlformats.org/officeDocument/2006/relationships/image" Target="../media/image1045.png"/><Relationship Id="rId172" Type="http://schemas.openxmlformats.org/officeDocument/2006/relationships/customXml" Target="../ink/ink1056.xml"/><Relationship Id="rId193" Type="http://schemas.openxmlformats.org/officeDocument/2006/relationships/image" Target="../media/image1066.png"/><Relationship Id="rId207" Type="http://schemas.openxmlformats.org/officeDocument/2006/relationships/image" Target="../media/image1073.png"/><Relationship Id="rId228" Type="http://schemas.openxmlformats.org/officeDocument/2006/relationships/customXml" Target="../ink/ink1084.xml"/><Relationship Id="rId249" Type="http://schemas.openxmlformats.org/officeDocument/2006/relationships/image" Target="../media/image1094.png"/><Relationship Id="rId13" Type="http://schemas.openxmlformats.org/officeDocument/2006/relationships/image" Target="../media/image976.png"/><Relationship Id="rId109" Type="http://schemas.openxmlformats.org/officeDocument/2006/relationships/image" Target="../media/image1024.png"/><Relationship Id="rId34" Type="http://schemas.openxmlformats.org/officeDocument/2006/relationships/customXml" Target="../ink/ink987.xml"/><Relationship Id="rId55" Type="http://schemas.openxmlformats.org/officeDocument/2006/relationships/image" Target="../media/image997.png"/><Relationship Id="rId76" Type="http://schemas.openxmlformats.org/officeDocument/2006/relationships/customXml" Target="../ink/ink1008.xml"/><Relationship Id="rId97" Type="http://schemas.openxmlformats.org/officeDocument/2006/relationships/image" Target="../media/image1018.png"/><Relationship Id="rId120" Type="http://schemas.openxmlformats.org/officeDocument/2006/relationships/customXml" Target="../ink/ink1030.xml"/><Relationship Id="rId141" Type="http://schemas.openxmlformats.org/officeDocument/2006/relationships/image" Target="../media/image1040.png"/><Relationship Id="rId7" Type="http://schemas.openxmlformats.org/officeDocument/2006/relationships/image" Target="../media/image973.png"/><Relationship Id="rId162" Type="http://schemas.openxmlformats.org/officeDocument/2006/relationships/customXml" Target="../ink/ink1051.xml"/><Relationship Id="rId183" Type="http://schemas.openxmlformats.org/officeDocument/2006/relationships/image" Target="../media/image1061.png"/><Relationship Id="rId218" Type="http://schemas.openxmlformats.org/officeDocument/2006/relationships/customXml" Target="../ink/ink1079.xml"/><Relationship Id="rId239" Type="http://schemas.openxmlformats.org/officeDocument/2006/relationships/image" Target="../media/image1089.png"/><Relationship Id="rId250" Type="http://schemas.openxmlformats.org/officeDocument/2006/relationships/customXml" Target="../ink/ink1095.xml"/><Relationship Id="rId24" Type="http://schemas.openxmlformats.org/officeDocument/2006/relationships/customXml" Target="../ink/ink982.xml"/><Relationship Id="rId45" Type="http://schemas.openxmlformats.org/officeDocument/2006/relationships/image" Target="../media/image992.png"/><Relationship Id="rId66" Type="http://schemas.openxmlformats.org/officeDocument/2006/relationships/customXml" Target="../ink/ink1003.xml"/><Relationship Id="rId87" Type="http://schemas.openxmlformats.org/officeDocument/2006/relationships/image" Target="../media/image1013.png"/><Relationship Id="rId110" Type="http://schemas.openxmlformats.org/officeDocument/2006/relationships/customXml" Target="../ink/ink1025.xml"/><Relationship Id="rId131" Type="http://schemas.openxmlformats.org/officeDocument/2006/relationships/image" Target="../media/image1035.png"/><Relationship Id="rId152" Type="http://schemas.openxmlformats.org/officeDocument/2006/relationships/customXml" Target="../ink/ink1046.xml"/><Relationship Id="rId173" Type="http://schemas.openxmlformats.org/officeDocument/2006/relationships/image" Target="../media/image1056.png"/><Relationship Id="rId194" Type="http://schemas.openxmlformats.org/officeDocument/2006/relationships/customXml" Target="../ink/ink1067.xml"/><Relationship Id="rId208" Type="http://schemas.openxmlformats.org/officeDocument/2006/relationships/customXml" Target="../ink/ink1074.xml"/><Relationship Id="rId229" Type="http://schemas.openxmlformats.org/officeDocument/2006/relationships/image" Target="../media/image1084.png"/><Relationship Id="rId240" Type="http://schemas.openxmlformats.org/officeDocument/2006/relationships/customXml" Target="../ink/ink1090.xml"/><Relationship Id="rId14" Type="http://schemas.openxmlformats.org/officeDocument/2006/relationships/customXml" Target="../ink/ink977.xml"/><Relationship Id="rId35" Type="http://schemas.openxmlformats.org/officeDocument/2006/relationships/image" Target="../media/image987.png"/><Relationship Id="rId56" Type="http://schemas.openxmlformats.org/officeDocument/2006/relationships/customXml" Target="../ink/ink998.xml"/><Relationship Id="rId77" Type="http://schemas.openxmlformats.org/officeDocument/2006/relationships/image" Target="../media/image1008.png"/><Relationship Id="rId100" Type="http://schemas.openxmlformats.org/officeDocument/2006/relationships/customXml" Target="../ink/ink1020.xml"/><Relationship Id="rId8" Type="http://schemas.openxmlformats.org/officeDocument/2006/relationships/customXml" Target="../ink/ink974.xml"/><Relationship Id="rId98" Type="http://schemas.openxmlformats.org/officeDocument/2006/relationships/customXml" Target="../ink/ink1019.xml"/><Relationship Id="rId121" Type="http://schemas.openxmlformats.org/officeDocument/2006/relationships/image" Target="../media/image1030.png"/><Relationship Id="rId142" Type="http://schemas.openxmlformats.org/officeDocument/2006/relationships/customXml" Target="../ink/ink1041.xml"/><Relationship Id="rId163" Type="http://schemas.openxmlformats.org/officeDocument/2006/relationships/image" Target="../media/image1051.png"/><Relationship Id="rId184" Type="http://schemas.openxmlformats.org/officeDocument/2006/relationships/customXml" Target="../ink/ink1062.xml"/><Relationship Id="rId219" Type="http://schemas.openxmlformats.org/officeDocument/2006/relationships/image" Target="../media/image1079.png"/><Relationship Id="rId230" Type="http://schemas.openxmlformats.org/officeDocument/2006/relationships/customXml" Target="../ink/ink1085.xml"/><Relationship Id="rId251" Type="http://schemas.openxmlformats.org/officeDocument/2006/relationships/image" Target="../media/image1095.png"/><Relationship Id="rId25" Type="http://schemas.openxmlformats.org/officeDocument/2006/relationships/image" Target="../media/image982.png"/><Relationship Id="rId46" Type="http://schemas.openxmlformats.org/officeDocument/2006/relationships/customXml" Target="../ink/ink993.xml"/><Relationship Id="rId67" Type="http://schemas.openxmlformats.org/officeDocument/2006/relationships/image" Target="../media/image1003.png"/><Relationship Id="rId88" Type="http://schemas.openxmlformats.org/officeDocument/2006/relationships/customXml" Target="../ink/ink1014.xml"/><Relationship Id="rId111" Type="http://schemas.openxmlformats.org/officeDocument/2006/relationships/image" Target="../media/image1025.png"/><Relationship Id="rId132" Type="http://schemas.openxmlformats.org/officeDocument/2006/relationships/customXml" Target="../ink/ink1036.xml"/><Relationship Id="rId153" Type="http://schemas.openxmlformats.org/officeDocument/2006/relationships/image" Target="../media/image1046.png"/><Relationship Id="rId174" Type="http://schemas.openxmlformats.org/officeDocument/2006/relationships/customXml" Target="../ink/ink1057.xml"/><Relationship Id="rId195" Type="http://schemas.openxmlformats.org/officeDocument/2006/relationships/image" Target="../media/image1067.png"/><Relationship Id="rId209" Type="http://schemas.openxmlformats.org/officeDocument/2006/relationships/image" Target="../media/image1074.png"/><Relationship Id="rId220" Type="http://schemas.openxmlformats.org/officeDocument/2006/relationships/customXml" Target="../ink/ink1080.xml"/><Relationship Id="rId241" Type="http://schemas.openxmlformats.org/officeDocument/2006/relationships/image" Target="../media/image1090.png"/><Relationship Id="rId15" Type="http://schemas.openxmlformats.org/officeDocument/2006/relationships/image" Target="../media/image977.png"/><Relationship Id="rId36" Type="http://schemas.openxmlformats.org/officeDocument/2006/relationships/customXml" Target="../ink/ink988.xml"/><Relationship Id="rId57" Type="http://schemas.openxmlformats.org/officeDocument/2006/relationships/image" Target="../media/image998.png"/><Relationship Id="rId78" Type="http://schemas.openxmlformats.org/officeDocument/2006/relationships/customXml" Target="../ink/ink1009.xml"/><Relationship Id="rId99" Type="http://schemas.openxmlformats.org/officeDocument/2006/relationships/image" Target="../media/image1019.png"/><Relationship Id="rId101" Type="http://schemas.openxmlformats.org/officeDocument/2006/relationships/image" Target="../media/image1020.png"/><Relationship Id="rId122" Type="http://schemas.openxmlformats.org/officeDocument/2006/relationships/customXml" Target="../ink/ink1031.xml"/><Relationship Id="rId143" Type="http://schemas.openxmlformats.org/officeDocument/2006/relationships/image" Target="../media/image1041.png"/><Relationship Id="rId164" Type="http://schemas.openxmlformats.org/officeDocument/2006/relationships/customXml" Target="../ink/ink1052.xml"/><Relationship Id="rId185" Type="http://schemas.openxmlformats.org/officeDocument/2006/relationships/image" Target="../media/image1062.png"/><Relationship Id="rId9" Type="http://schemas.openxmlformats.org/officeDocument/2006/relationships/image" Target="../media/image974.png"/><Relationship Id="rId210" Type="http://schemas.openxmlformats.org/officeDocument/2006/relationships/customXml" Target="../ink/ink1075.xml"/><Relationship Id="rId26" Type="http://schemas.openxmlformats.org/officeDocument/2006/relationships/customXml" Target="../ink/ink983.xml"/><Relationship Id="rId231" Type="http://schemas.openxmlformats.org/officeDocument/2006/relationships/image" Target="../media/image1085.png"/><Relationship Id="rId252" Type="http://schemas.openxmlformats.org/officeDocument/2006/relationships/customXml" Target="../ink/ink1096.xml"/><Relationship Id="rId47" Type="http://schemas.openxmlformats.org/officeDocument/2006/relationships/image" Target="../media/image993.png"/><Relationship Id="rId68" Type="http://schemas.openxmlformats.org/officeDocument/2006/relationships/customXml" Target="../ink/ink1004.xml"/><Relationship Id="rId89" Type="http://schemas.openxmlformats.org/officeDocument/2006/relationships/image" Target="../media/image1014.png"/><Relationship Id="rId112" Type="http://schemas.openxmlformats.org/officeDocument/2006/relationships/customXml" Target="../ink/ink1026.xml"/><Relationship Id="rId133" Type="http://schemas.openxmlformats.org/officeDocument/2006/relationships/image" Target="../media/image1036.png"/><Relationship Id="rId154" Type="http://schemas.openxmlformats.org/officeDocument/2006/relationships/customXml" Target="../ink/ink1047.xml"/><Relationship Id="rId175" Type="http://schemas.openxmlformats.org/officeDocument/2006/relationships/image" Target="../media/image1057.png"/><Relationship Id="rId196" Type="http://schemas.openxmlformats.org/officeDocument/2006/relationships/customXml" Target="../ink/ink1068.xml"/><Relationship Id="rId200" Type="http://schemas.openxmlformats.org/officeDocument/2006/relationships/customXml" Target="../ink/ink1070.xml"/><Relationship Id="rId16" Type="http://schemas.openxmlformats.org/officeDocument/2006/relationships/customXml" Target="../ink/ink978.xml"/><Relationship Id="rId221" Type="http://schemas.openxmlformats.org/officeDocument/2006/relationships/image" Target="../media/image1080.png"/><Relationship Id="rId242" Type="http://schemas.openxmlformats.org/officeDocument/2006/relationships/customXml" Target="../ink/ink1091.xml"/><Relationship Id="rId37" Type="http://schemas.openxmlformats.org/officeDocument/2006/relationships/image" Target="../media/image988.png"/><Relationship Id="rId58" Type="http://schemas.openxmlformats.org/officeDocument/2006/relationships/customXml" Target="../ink/ink999.xml"/><Relationship Id="rId79" Type="http://schemas.openxmlformats.org/officeDocument/2006/relationships/image" Target="../media/image1009.png"/><Relationship Id="rId102" Type="http://schemas.openxmlformats.org/officeDocument/2006/relationships/customXml" Target="../ink/ink1021.xml"/><Relationship Id="rId123" Type="http://schemas.openxmlformats.org/officeDocument/2006/relationships/image" Target="../media/image1031.png"/><Relationship Id="rId144" Type="http://schemas.openxmlformats.org/officeDocument/2006/relationships/customXml" Target="../ink/ink1042.xml"/><Relationship Id="rId90" Type="http://schemas.openxmlformats.org/officeDocument/2006/relationships/customXml" Target="../ink/ink1015.xml"/><Relationship Id="rId165" Type="http://schemas.openxmlformats.org/officeDocument/2006/relationships/image" Target="../media/image1052.png"/><Relationship Id="rId186" Type="http://schemas.openxmlformats.org/officeDocument/2006/relationships/customXml" Target="../ink/ink1063.xml"/><Relationship Id="rId211" Type="http://schemas.openxmlformats.org/officeDocument/2006/relationships/image" Target="../media/image1075.png"/><Relationship Id="rId232" Type="http://schemas.openxmlformats.org/officeDocument/2006/relationships/customXml" Target="../ink/ink1086.xml"/><Relationship Id="rId253" Type="http://schemas.openxmlformats.org/officeDocument/2006/relationships/image" Target="../media/image1096.png"/><Relationship Id="rId27" Type="http://schemas.openxmlformats.org/officeDocument/2006/relationships/image" Target="../media/image983.png"/><Relationship Id="rId48" Type="http://schemas.openxmlformats.org/officeDocument/2006/relationships/customXml" Target="../ink/ink994.xml"/><Relationship Id="rId69" Type="http://schemas.openxmlformats.org/officeDocument/2006/relationships/image" Target="../media/image1004.png"/><Relationship Id="rId113" Type="http://schemas.openxmlformats.org/officeDocument/2006/relationships/image" Target="../media/image1026.png"/><Relationship Id="rId134" Type="http://schemas.openxmlformats.org/officeDocument/2006/relationships/customXml" Target="../ink/ink1037.xml"/><Relationship Id="rId80" Type="http://schemas.openxmlformats.org/officeDocument/2006/relationships/customXml" Target="../ink/ink1010.xml"/><Relationship Id="rId155" Type="http://schemas.openxmlformats.org/officeDocument/2006/relationships/image" Target="../media/image1047.png"/><Relationship Id="rId176" Type="http://schemas.openxmlformats.org/officeDocument/2006/relationships/customXml" Target="../ink/ink1058.xml"/><Relationship Id="rId197" Type="http://schemas.openxmlformats.org/officeDocument/2006/relationships/image" Target="../media/image1068.png"/><Relationship Id="rId201" Type="http://schemas.openxmlformats.org/officeDocument/2006/relationships/image" Target="../media/image1070.png"/><Relationship Id="rId222" Type="http://schemas.openxmlformats.org/officeDocument/2006/relationships/customXml" Target="../ink/ink1081.xml"/><Relationship Id="rId243" Type="http://schemas.openxmlformats.org/officeDocument/2006/relationships/image" Target="../media/image1091.png"/><Relationship Id="rId17" Type="http://schemas.openxmlformats.org/officeDocument/2006/relationships/image" Target="../media/image978.png"/><Relationship Id="rId38" Type="http://schemas.openxmlformats.org/officeDocument/2006/relationships/customXml" Target="../ink/ink989.xml"/><Relationship Id="rId59" Type="http://schemas.openxmlformats.org/officeDocument/2006/relationships/image" Target="../media/image999.png"/><Relationship Id="rId103" Type="http://schemas.openxmlformats.org/officeDocument/2006/relationships/image" Target="../media/image1021.png"/><Relationship Id="rId124" Type="http://schemas.openxmlformats.org/officeDocument/2006/relationships/customXml" Target="../ink/ink1032.xml"/><Relationship Id="rId70" Type="http://schemas.openxmlformats.org/officeDocument/2006/relationships/customXml" Target="../ink/ink1005.xml"/><Relationship Id="rId91" Type="http://schemas.openxmlformats.org/officeDocument/2006/relationships/image" Target="../media/image1015.png"/><Relationship Id="rId145" Type="http://schemas.openxmlformats.org/officeDocument/2006/relationships/image" Target="../media/image1042.png"/><Relationship Id="rId166" Type="http://schemas.openxmlformats.org/officeDocument/2006/relationships/customXml" Target="../ink/ink1053.xml"/><Relationship Id="rId187" Type="http://schemas.openxmlformats.org/officeDocument/2006/relationships/image" Target="../media/image106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76.xml"/><Relationship Id="rId233" Type="http://schemas.openxmlformats.org/officeDocument/2006/relationships/image" Target="../media/image1086.png"/><Relationship Id="rId28" Type="http://schemas.openxmlformats.org/officeDocument/2006/relationships/customXml" Target="../ink/ink984.xml"/><Relationship Id="rId49" Type="http://schemas.openxmlformats.org/officeDocument/2006/relationships/image" Target="../media/image994.png"/><Relationship Id="rId114" Type="http://schemas.openxmlformats.org/officeDocument/2006/relationships/customXml" Target="../ink/ink1027.xml"/><Relationship Id="rId60" Type="http://schemas.openxmlformats.org/officeDocument/2006/relationships/customXml" Target="../ink/ink1000.xml"/><Relationship Id="rId81" Type="http://schemas.openxmlformats.org/officeDocument/2006/relationships/image" Target="../media/image1010.png"/><Relationship Id="rId135" Type="http://schemas.openxmlformats.org/officeDocument/2006/relationships/image" Target="../media/image1037.png"/><Relationship Id="rId156" Type="http://schemas.openxmlformats.org/officeDocument/2006/relationships/customXml" Target="../ink/ink1048.xml"/><Relationship Id="rId177" Type="http://schemas.openxmlformats.org/officeDocument/2006/relationships/image" Target="../media/image1058.png"/><Relationship Id="rId198" Type="http://schemas.openxmlformats.org/officeDocument/2006/relationships/customXml" Target="../ink/ink1069.xml"/><Relationship Id="rId202" Type="http://schemas.openxmlformats.org/officeDocument/2006/relationships/customXml" Target="../ink/ink1071.xml"/><Relationship Id="rId223" Type="http://schemas.openxmlformats.org/officeDocument/2006/relationships/image" Target="../media/image1081.png"/><Relationship Id="rId244" Type="http://schemas.openxmlformats.org/officeDocument/2006/relationships/customXml" Target="../ink/ink1092.xml"/><Relationship Id="rId18" Type="http://schemas.openxmlformats.org/officeDocument/2006/relationships/customXml" Target="../ink/ink979.xml"/><Relationship Id="rId39" Type="http://schemas.openxmlformats.org/officeDocument/2006/relationships/image" Target="../media/image989.png"/><Relationship Id="rId50" Type="http://schemas.openxmlformats.org/officeDocument/2006/relationships/customXml" Target="../ink/ink995.xml"/><Relationship Id="rId104" Type="http://schemas.openxmlformats.org/officeDocument/2006/relationships/customXml" Target="../ink/ink1022.xml"/><Relationship Id="rId125" Type="http://schemas.openxmlformats.org/officeDocument/2006/relationships/image" Target="../media/image1032.png"/><Relationship Id="rId146" Type="http://schemas.openxmlformats.org/officeDocument/2006/relationships/customXml" Target="../ink/ink1043.xml"/><Relationship Id="rId167" Type="http://schemas.openxmlformats.org/officeDocument/2006/relationships/image" Target="../media/image1053.png"/><Relationship Id="rId188" Type="http://schemas.openxmlformats.org/officeDocument/2006/relationships/customXml" Target="../ink/ink1064.xml"/><Relationship Id="rId71" Type="http://schemas.openxmlformats.org/officeDocument/2006/relationships/image" Target="../media/image1005.png"/><Relationship Id="rId92" Type="http://schemas.openxmlformats.org/officeDocument/2006/relationships/customXml" Target="../ink/ink1016.xml"/><Relationship Id="rId213" Type="http://schemas.openxmlformats.org/officeDocument/2006/relationships/image" Target="../media/image1076.png"/><Relationship Id="rId234" Type="http://schemas.openxmlformats.org/officeDocument/2006/relationships/customXml" Target="../ink/ink1087.xml"/><Relationship Id="rId2" Type="http://schemas.openxmlformats.org/officeDocument/2006/relationships/customXml" Target="../ink/ink971.xml"/><Relationship Id="rId29" Type="http://schemas.openxmlformats.org/officeDocument/2006/relationships/image" Target="../media/image984.png"/><Relationship Id="rId40" Type="http://schemas.openxmlformats.org/officeDocument/2006/relationships/customXml" Target="../ink/ink990.xml"/><Relationship Id="rId115" Type="http://schemas.openxmlformats.org/officeDocument/2006/relationships/image" Target="../media/image1027.png"/><Relationship Id="rId136" Type="http://schemas.openxmlformats.org/officeDocument/2006/relationships/customXml" Target="../ink/ink1038.xml"/><Relationship Id="rId157" Type="http://schemas.openxmlformats.org/officeDocument/2006/relationships/image" Target="../media/image1048.png"/><Relationship Id="rId178" Type="http://schemas.openxmlformats.org/officeDocument/2006/relationships/customXml" Target="../ink/ink1059.xml"/><Relationship Id="rId61" Type="http://schemas.openxmlformats.org/officeDocument/2006/relationships/image" Target="../media/image1000.png"/><Relationship Id="rId82" Type="http://schemas.openxmlformats.org/officeDocument/2006/relationships/customXml" Target="../ink/ink1011.xml"/><Relationship Id="rId199" Type="http://schemas.openxmlformats.org/officeDocument/2006/relationships/image" Target="../media/image1069.png"/><Relationship Id="rId203" Type="http://schemas.openxmlformats.org/officeDocument/2006/relationships/image" Target="../media/image1071.png"/><Relationship Id="rId19" Type="http://schemas.openxmlformats.org/officeDocument/2006/relationships/image" Target="../media/image979.png"/><Relationship Id="rId224" Type="http://schemas.openxmlformats.org/officeDocument/2006/relationships/customXml" Target="../ink/ink1082.xml"/><Relationship Id="rId245" Type="http://schemas.openxmlformats.org/officeDocument/2006/relationships/image" Target="../media/image1092.png"/><Relationship Id="rId30" Type="http://schemas.openxmlformats.org/officeDocument/2006/relationships/customXml" Target="../ink/ink985.xml"/><Relationship Id="rId105" Type="http://schemas.openxmlformats.org/officeDocument/2006/relationships/image" Target="../media/image1022.png"/><Relationship Id="rId126" Type="http://schemas.openxmlformats.org/officeDocument/2006/relationships/customXml" Target="../ink/ink1033.xml"/><Relationship Id="rId147" Type="http://schemas.openxmlformats.org/officeDocument/2006/relationships/image" Target="../media/image1043.png"/><Relationship Id="rId168" Type="http://schemas.openxmlformats.org/officeDocument/2006/relationships/customXml" Target="../ink/ink1054.xml"/><Relationship Id="rId51" Type="http://schemas.openxmlformats.org/officeDocument/2006/relationships/image" Target="../media/image995.png"/><Relationship Id="rId72" Type="http://schemas.openxmlformats.org/officeDocument/2006/relationships/customXml" Target="../ink/ink1006.xml"/><Relationship Id="rId93" Type="http://schemas.openxmlformats.org/officeDocument/2006/relationships/image" Target="../media/image1016.png"/><Relationship Id="rId189" Type="http://schemas.openxmlformats.org/officeDocument/2006/relationships/image" Target="../media/image1064.png"/><Relationship Id="rId3" Type="http://schemas.openxmlformats.org/officeDocument/2006/relationships/image" Target="../media/image971.png"/><Relationship Id="rId214" Type="http://schemas.openxmlformats.org/officeDocument/2006/relationships/customXml" Target="../ink/ink1077.xml"/><Relationship Id="rId235" Type="http://schemas.openxmlformats.org/officeDocument/2006/relationships/image" Target="../media/image1087.png"/><Relationship Id="rId116" Type="http://schemas.openxmlformats.org/officeDocument/2006/relationships/customXml" Target="../ink/ink1028.xml"/><Relationship Id="rId137" Type="http://schemas.openxmlformats.org/officeDocument/2006/relationships/image" Target="../media/image1038.png"/><Relationship Id="rId158" Type="http://schemas.openxmlformats.org/officeDocument/2006/relationships/customXml" Target="../ink/ink1049.xml"/><Relationship Id="rId20" Type="http://schemas.openxmlformats.org/officeDocument/2006/relationships/customXml" Target="../ink/ink980.xml"/><Relationship Id="rId41" Type="http://schemas.openxmlformats.org/officeDocument/2006/relationships/image" Target="../media/image990.png"/><Relationship Id="rId62" Type="http://schemas.openxmlformats.org/officeDocument/2006/relationships/customXml" Target="../ink/ink1001.xml"/><Relationship Id="rId83" Type="http://schemas.openxmlformats.org/officeDocument/2006/relationships/image" Target="../media/image1011.png"/><Relationship Id="rId179" Type="http://schemas.openxmlformats.org/officeDocument/2006/relationships/image" Target="../media/image1059.png"/><Relationship Id="rId190" Type="http://schemas.openxmlformats.org/officeDocument/2006/relationships/customXml" Target="../ink/ink1065.xml"/><Relationship Id="rId204" Type="http://schemas.openxmlformats.org/officeDocument/2006/relationships/customXml" Target="../ink/ink1072.xml"/><Relationship Id="rId225" Type="http://schemas.openxmlformats.org/officeDocument/2006/relationships/image" Target="../media/image1082.png"/><Relationship Id="rId246" Type="http://schemas.openxmlformats.org/officeDocument/2006/relationships/customXml" Target="../ink/ink1093.xml"/><Relationship Id="rId106" Type="http://schemas.openxmlformats.org/officeDocument/2006/relationships/customXml" Target="../ink/ink1023.xml"/><Relationship Id="rId127" Type="http://schemas.openxmlformats.org/officeDocument/2006/relationships/image" Target="../media/image1033.png"/><Relationship Id="rId10" Type="http://schemas.openxmlformats.org/officeDocument/2006/relationships/customXml" Target="../ink/ink975.xml"/><Relationship Id="rId31" Type="http://schemas.openxmlformats.org/officeDocument/2006/relationships/image" Target="../media/image985.png"/><Relationship Id="rId52" Type="http://schemas.openxmlformats.org/officeDocument/2006/relationships/customXml" Target="../ink/ink996.xml"/><Relationship Id="rId73" Type="http://schemas.openxmlformats.org/officeDocument/2006/relationships/image" Target="../media/image1006.png"/><Relationship Id="rId94" Type="http://schemas.openxmlformats.org/officeDocument/2006/relationships/customXml" Target="../ink/ink1017.xml"/><Relationship Id="rId148" Type="http://schemas.openxmlformats.org/officeDocument/2006/relationships/customXml" Target="../ink/ink1044.xml"/><Relationship Id="rId169" Type="http://schemas.openxmlformats.org/officeDocument/2006/relationships/image" Target="../media/image1054.png"/><Relationship Id="rId4" Type="http://schemas.openxmlformats.org/officeDocument/2006/relationships/customXml" Target="../ink/ink972.xml"/><Relationship Id="rId180" Type="http://schemas.openxmlformats.org/officeDocument/2006/relationships/customXml" Target="../ink/ink1060.xml"/><Relationship Id="rId215" Type="http://schemas.openxmlformats.org/officeDocument/2006/relationships/image" Target="../media/image1077.png"/><Relationship Id="rId236" Type="http://schemas.openxmlformats.org/officeDocument/2006/relationships/customXml" Target="../ink/ink1088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54.png"/><Relationship Id="rId21" Type="http://schemas.openxmlformats.org/officeDocument/2006/relationships/image" Target="../media/image1106.png"/><Relationship Id="rId42" Type="http://schemas.openxmlformats.org/officeDocument/2006/relationships/customXml" Target="../ink/ink1117.xml"/><Relationship Id="rId63" Type="http://schemas.openxmlformats.org/officeDocument/2006/relationships/image" Target="../media/image1127.png"/><Relationship Id="rId84" Type="http://schemas.openxmlformats.org/officeDocument/2006/relationships/customXml" Target="../ink/ink1138.xml"/><Relationship Id="rId138" Type="http://schemas.openxmlformats.org/officeDocument/2006/relationships/customXml" Target="../ink/ink1165.xml"/><Relationship Id="rId159" Type="http://schemas.openxmlformats.org/officeDocument/2006/relationships/image" Target="../media/image1175.png"/><Relationship Id="rId170" Type="http://schemas.openxmlformats.org/officeDocument/2006/relationships/customXml" Target="../ink/ink1181.xml"/><Relationship Id="rId191" Type="http://schemas.openxmlformats.org/officeDocument/2006/relationships/image" Target="../media/image1191.png"/><Relationship Id="rId205" Type="http://schemas.openxmlformats.org/officeDocument/2006/relationships/image" Target="../media/image1198.png"/><Relationship Id="rId226" Type="http://schemas.openxmlformats.org/officeDocument/2006/relationships/customXml" Target="../ink/ink1209.xml"/><Relationship Id="rId247" Type="http://schemas.openxmlformats.org/officeDocument/2006/relationships/image" Target="../media/image1219.png"/><Relationship Id="rId107" Type="http://schemas.openxmlformats.org/officeDocument/2006/relationships/image" Target="../media/image1149.png"/><Relationship Id="rId11" Type="http://schemas.openxmlformats.org/officeDocument/2006/relationships/image" Target="../media/image1101.png"/><Relationship Id="rId32" Type="http://schemas.openxmlformats.org/officeDocument/2006/relationships/customXml" Target="../ink/ink1112.xml"/><Relationship Id="rId53" Type="http://schemas.openxmlformats.org/officeDocument/2006/relationships/image" Target="../media/image1122.png"/><Relationship Id="rId74" Type="http://schemas.openxmlformats.org/officeDocument/2006/relationships/customXml" Target="../ink/ink1133.xml"/><Relationship Id="rId128" Type="http://schemas.openxmlformats.org/officeDocument/2006/relationships/customXml" Target="../ink/ink1160.xml"/><Relationship Id="rId149" Type="http://schemas.openxmlformats.org/officeDocument/2006/relationships/image" Target="../media/image1170.png"/><Relationship Id="rId5" Type="http://schemas.openxmlformats.org/officeDocument/2006/relationships/image" Target="../media/image1098.png"/><Relationship Id="rId95" Type="http://schemas.openxmlformats.org/officeDocument/2006/relationships/image" Target="../media/image1143.png"/><Relationship Id="rId160" Type="http://schemas.openxmlformats.org/officeDocument/2006/relationships/customXml" Target="../ink/ink1176.xml"/><Relationship Id="rId181" Type="http://schemas.openxmlformats.org/officeDocument/2006/relationships/image" Target="../media/image1186.png"/><Relationship Id="rId216" Type="http://schemas.openxmlformats.org/officeDocument/2006/relationships/customXml" Target="../ink/ink1204.xml"/><Relationship Id="rId237" Type="http://schemas.openxmlformats.org/officeDocument/2006/relationships/image" Target="../media/image1214.png"/><Relationship Id="rId258" Type="http://schemas.openxmlformats.org/officeDocument/2006/relationships/customXml" Target="../ink/ink1225.xml"/><Relationship Id="rId22" Type="http://schemas.openxmlformats.org/officeDocument/2006/relationships/customXml" Target="../ink/ink1107.xml"/><Relationship Id="rId43" Type="http://schemas.openxmlformats.org/officeDocument/2006/relationships/image" Target="../media/image1117.png"/><Relationship Id="rId64" Type="http://schemas.openxmlformats.org/officeDocument/2006/relationships/customXml" Target="../ink/ink1128.xml"/><Relationship Id="rId118" Type="http://schemas.openxmlformats.org/officeDocument/2006/relationships/customXml" Target="../ink/ink1155.xml"/><Relationship Id="rId139" Type="http://schemas.openxmlformats.org/officeDocument/2006/relationships/image" Target="../media/image1165.png"/><Relationship Id="rId85" Type="http://schemas.openxmlformats.org/officeDocument/2006/relationships/image" Target="../media/image1138.png"/><Relationship Id="rId150" Type="http://schemas.openxmlformats.org/officeDocument/2006/relationships/customXml" Target="../ink/ink1171.xml"/><Relationship Id="rId171" Type="http://schemas.openxmlformats.org/officeDocument/2006/relationships/image" Target="../media/image1181.png"/><Relationship Id="rId192" Type="http://schemas.openxmlformats.org/officeDocument/2006/relationships/customXml" Target="../ink/ink1192.xml"/><Relationship Id="rId206" Type="http://schemas.openxmlformats.org/officeDocument/2006/relationships/customXml" Target="../ink/ink1199.xml"/><Relationship Id="rId227" Type="http://schemas.openxmlformats.org/officeDocument/2006/relationships/image" Target="../media/image1209.png"/><Relationship Id="rId248" Type="http://schemas.openxmlformats.org/officeDocument/2006/relationships/customXml" Target="../ink/ink1220.xml"/><Relationship Id="rId12" Type="http://schemas.openxmlformats.org/officeDocument/2006/relationships/customXml" Target="../ink/ink1102.xml"/><Relationship Id="rId33" Type="http://schemas.openxmlformats.org/officeDocument/2006/relationships/image" Target="../media/image1112.png"/><Relationship Id="rId108" Type="http://schemas.openxmlformats.org/officeDocument/2006/relationships/customXml" Target="../ink/ink1150.xml"/><Relationship Id="rId129" Type="http://schemas.openxmlformats.org/officeDocument/2006/relationships/image" Target="../media/image1160.png"/><Relationship Id="rId54" Type="http://schemas.openxmlformats.org/officeDocument/2006/relationships/customXml" Target="../ink/ink1123.xml"/><Relationship Id="rId75" Type="http://schemas.openxmlformats.org/officeDocument/2006/relationships/image" Target="../media/image1133.png"/><Relationship Id="rId96" Type="http://schemas.openxmlformats.org/officeDocument/2006/relationships/customXml" Target="../ink/ink1144.xml"/><Relationship Id="rId140" Type="http://schemas.openxmlformats.org/officeDocument/2006/relationships/customXml" Target="../ink/ink1166.xml"/><Relationship Id="rId161" Type="http://schemas.openxmlformats.org/officeDocument/2006/relationships/image" Target="../media/image1176.png"/><Relationship Id="rId182" Type="http://schemas.openxmlformats.org/officeDocument/2006/relationships/customXml" Target="../ink/ink1187.xml"/><Relationship Id="rId217" Type="http://schemas.openxmlformats.org/officeDocument/2006/relationships/image" Target="../media/image1204.png"/><Relationship Id="rId6" Type="http://schemas.openxmlformats.org/officeDocument/2006/relationships/customXml" Target="../ink/ink1099.xml"/><Relationship Id="rId238" Type="http://schemas.openxmlformats.org/officeDocument/2006/relationships/customXml" Target="../ink/ink1215.xml"/><Relationship Id="rId259" Type="http://schemas.openxmlformats.org/officeDocument/2006/relationships/image" Target="../media/image1225.png"/><Relationship Id="rId23" Type="http://schemas.openxmlformats.org/officeDocument/2006/relationships/image" Target="../media/image1107.png"/><Relationship Id="rId119" Type="http://schemas.openxmlformats.org/officeDocument/2006/relationships/image" Target="../media/image1155.png"/><Relationship Id="rId44" Type="http://schemas.openxmlformats.org/officeDocument/2006/relationships/customXml" Target="../ink/ink1118.xml"/><Relationship Id="rId65" Type="http://schemas.openxmlformats.org/officeDocument/2006/relationships/image" Target="../media/image1128.png"/><Relationship Id="rId86" Type="http://schemas.openxmlformats.org/officeDocument/2006/relationships/customXml" Target="../ink/ink1139.xml"/><Relationship Id="rId130" Type="http://schemas.openxmlformats.org/officeDocument/2006/relationships/customXml" Target="../ink/ink1161.xml"/><Relationship Id="rId151" Type="http://schemas.openxmlformats.org/officeDocument/2006/relationships/image" Target="../media/image1171.png"/><Relationship Id="rId172" Type="http://schemas.openxmlformats.org/officeDocument/2006/relationships/customXml" Target="../ink/ink1182.xml"/><Relationship Id="rId193" Type="http://schemas.openxmlformats.org/officeDocument/2006/relationships/image" Target="../media/image1192.png"/><Relationship Id="rId207" Type="http://schemas.openxmlformats.org/officeDocument/2006/relationships/image" Target="../media/image1199.png"/><Relationship Id="rId228" Type="http://schemas.openxmlformats.org/officeDocument/2006/relationships/customXml" Target="../ink/ink1210.xml"/><Relationship Id="rId249" Type="http://schemas.openxmlformats.org/officeDocument/2006/relationships/image" Target="../media/image1220.png"/><Relationship Id="rId13" Type="http://schemas.openxmlformats.org/officeDocument/2006/relationships/image" Target="../media/image1102.png"/><Relationship Id="rId109" Type="http://schemas.openxmlformats.org/officeDocument/2006/relationships/image" Target="../media/image1150.png"/><Relationship Id="rId34" Type="http://schemas.openxmlformats.org/officeDocument/2006/relationships/customXml" Target="../ink/ink1113.xml"/><Relationship Id="rId55" Type="http://schemas.openxmlformats.org/officeDocument/2006/relationships/image" Target="../media/image1123.png"/><Relationship Id="rId76" Type="http://schemas.openxmlformats.org/officeDocument/2006/relationships/customXml" Target="../ink/ink1134.xml"/><Relationship Id="rId97" Type="http://schemas.openxmlformats.org/officeDocument/2006/relationships/image" Target="../media/image1144.png"/><Relationship Id="rId120" Type="http://schemas.openxmlformats.org/officeDocument/2006/relationships/customXml" Target="../ink/ink1156.xml"/><Relationship Id="rId141" Type="http://schemas.openxmlformats.org/officeDocument/2006/relationships/image" Target="../media/image1166.png"/><Relationship Id="rId7" Type="http://schemas.openxmlformats.org/officeDocument/2006/relationships/image" Target="../media/image1099.png"/><Relationship Id="rId162" Type="http://schemas.openxmlformats.org/officeDocument/2006/relationships/customXml" Target="../ink/ink1177.xml"/><Relationship Id="rId183" Type="http://schemas.openxmlformats.org/officeDocument/2006/relationships/image" Target="../media/image1187.png"/><Relationship Id="rId218" Type="http://schemas.openxmlformats.org/officeDocument/2006/relationships/customXml" Target="../ink/ink1205.xml"/><Relationship Id="rId239" Type="http://schemas.openxmlformats.org/officeDocument/2006/relationships/image" Target="../media/image1215.png"/><Relationship Id="rId250" Type="http://schemas.openxmlformats.org/officeDocument/2006/relationships/customXml" Target="../ink/ink1221.xml"/><Relationship Id="rId24" Type="http://schemas.openxmlformats.org/officeDocument/2006/relationships/customXml" Target="../ink/ink1108.xml"/><Relationship Id="rId45" Type="http://schemas.openxmlformats.org/officeDocument/2006/relationships/image" Target="../media/image1118.png"/><Relationship Id="rId66" Type="http://schemas.openxmlformats.org/officeDocument/2006/relationships/customXml" Target="../ink/ink1129.xml"/><Relationship Id="rId87" Type="http://schemas.openxmlformats.org/officeDocument/2006/relationships/image" Target="../media/image1139.png"/><Relationship Id="rId110" Type="http://schemas.openxmlformats.org/officeDocument/2006/relationships/customXml" Target="../ink/ink1151.xml"/><Relationship Id="rId131" Type="http://schemas.openxmlformats.org/officeDocument/2006/relationships/image" Target="../media/image1161.png"/><Relationship Id="rId152" Type="http://schemas.openxmlformats.org/officeDocument/2006/relationships/customXml" Target="../ink/ink1172.xml"/><Relationship Id="rId173" Type="http://schemas.openxmlformats.org/officeDocument/2006/relationships/image" Target="../media/image1182.png"/><Relationship Id="rId194" Type="http://schemas.openxmlformats.org/officeDocument/2006/relationships/customXml" Target="../ink/ink1193.xml"/><Relationship Id="rId208" Type="http://schemas.openxmlformats.org/officeDocument/2006/relationships/customXml" Target="../ink/ink1200.xml"/><Relationship Id="rId229" Type="http://schemas.openxmlformats.org/officeDocument/2006/relationships/image" Target="../media/image1210.png"/><Relationship Id="rId240" Type="http://schemas.openxmlformats.org/officeDocument/2006/relationships/customXml" Target="../ink/ink1216.xml"/><Relationship Id="rId14" Type="http://schemas.openxmlformats.org/officeDocument/2006/relationships/customXml" Target="../ink/ink1103.xml"/><Relationship Id="rId35" Type="http://schemas.openxmlformats.org/officeDocument/2006/relationships/image" Target="../media/image1113.png"/><Relationship Id="rId56" Type="http://schemas.openxmlformats.org/officeDocument/2006/relationships/customXml" Target="../ink/ink1124.xml"/><Relationship Id="rId77" Type="http://schemas.openxmlformats.org/officeDocument/2006/relationships/image" Target="../media/image1134.png"/><Relationship Id="rId100" Type="http://schemas.openxmlformats.org/officeDocument/2006/relationships/customXml" Target="../ink/ink1146.xml"/><Relationship Id="rId8" Type="http://schemas.openxmlformats.org/officeDocument/2006/relationships/customXml" Target="../ink/ink1100.xml"/><Relationship Id="rId98" Type="http://schemas.openxmlformats.org/officeDocument/2006/relationships/customXml" Target="../ink/ink1145.xml"/><Relationship Id="rId121" Type="http://schemas.openxmlformats.org/officeDocument/2006/relationships/image" Target="../media/image1156.png"/><Relationship Id="rId142" Type="http://schemas.openxmlformats.org/officeDocument/2006/relationships/customXml" Target="../ink/ink1167.xml"/><Relationship Id="rId163" Type="http://schemas.openxmlformats.org/officeDocument/2006/relationships/image" Target="../media/image1177.png"/><Relationship Id="rId184" Type="http://schemas.openxmlformats.org/officeDocument/2006/relationships/customXml" Target="../ink/ink1188.xml"/><Relationship Id="rId219" Type="http://schemas.openxmlformats.org/officeDocument/2006/relationships/image" Target="../media/image1205.png"/><Relationship Id="rId230" Type="http://schemas.openxmlformats.org/officeDocument/2006/relationships/customXml" Target="../ink/ink1211.xml"/><Relationship Id="rId251" Type="http://schemas.openxmlformats.org/officeDocument/2006/relationships/image" Target="../media/image1221.png"/><Relationship Id="rId25" Type="http://schemas.openxmlformats.org/officeDocument/2006/relationships/image" Target="../media/image1108.png"/><Relationship Id="rId46" Type="http://schemas.openxmlformats.org/officeDocument/2006/relationships/customXml" Target="../ink/ink1119.xml"/><Relationship Id="rId67" Type="http://schemas.openxmlformats.org/officeDocument/2006/relationships/image" Target="../media/image1129.png"/><Relationship Id="rId88" Type="http://schemas.openxmlformats.org/officeDocument/2006/relationships/customXml" Target="../ink/ink1140.xml"/><Relationship Id="rId111" Type="http://schemas.openxmlformats.org/officeDocument/2006/relationships/image" Target="../media/image1151.png"/><Relationship Id="rId132" Type="http://schemas.openxmlformats.org/officeDocument/2006/relationships/customXml" Target="../ink/ink1162.xml"/><Relationship Id="rId153" Type="http://schemas.openxmlformats.org/officeDocument/2006/relationships/image" Target="../media/image1172.png"/><Relationship Id="rId174" Type="http://schemas.openxmlformats.org/officeDocument/2006/relationships/customXml" Target="../ink/ink1183.xml"/><Relationship Id="rId195" Type="http://schemas.openxmlformats.org/officeDocument/2006/relationships/image" Target="../media/image1193.png"/><Relationship Id="rId209" Type="http://schemas.openxmlformats.org/officeDocument/2006/relationships/image" Target="../media/image1200.png"/><Relationship Id="rId220" Type="http://schemas.openxmlformats.org/officeDocument/2006/relationships/customXml" Target="../ink/ink1206.xml"/><Relationship Id="rId241" Type="http://schemas.openxmlformats.org/officeDocument/2006/relationships/image" Target="../media/image1216.png"/><Relationship Id="rId15" Type="http://schemas.openxmlformats.org/officeDocument/2006/relationships/image" Target="../media/image1103.png"/><Relationship Id="rId36" Type="http://schemas.openxmlformats.org/officeDocument/2006/relationships/customXml" Target="../ink/ink1114.xml"/><Relationship Id="rId57" Type="http://schemas.openxmlformats.org/officeDocument/2006/relationships/image" Target="../media/image1124.png"/><Relationship Id="rId78" Type="http://schemas.openxmlformats.org/officeDocument/2006/relationships/customXml" Target="../ink/ink1135.xml"/><Relationship Id="rId99" Type="http://schemas.openxmlformats.org/officeDocument/2006/relationships/image" Target="../media/image1145.png"/><Relationship Id="rId101" Type="http://schemas.openxmlformats.org/officeDocument/2006/relationships/image" Target="../media/image1146.png"/><Relationship Id="rId122" Type="http://schemas.openxmlformats.org/officeDocument/2006/relationships/customXml" Target="../ink/ink1157.xml"/><Relationship Id="rId143" Type="http://schemas.openxmlformats.org/officeDocument/2006/relationships/image" Target="../media/image1167.png"/><Relationship Id="rId164" Type="http://schemas.openxmlformats.org/officeDocument/2006/relationships/customXml" Target="../ink/ink1178.xml"/><Relationship Id="rId185" Type="http://schemas.openxmlformats.org/officeDocument/2006/relationships/image" Target="../media/image1188.png"/><Relationship Id="rId9" Type="http://schemas.openxmlformats.org/officeDocument/2006/relationships/image" Target="../media/image1100.png"/><Relationship Id="rId210" Type="http://schemas.openxmlformats.org/officeDocument/2006/relationships/customXml" Target="../ink/ink1201.xml"/><Relationship Id="rId26" Type="http://schemas.openxmlformats.org/officeDocument/2006/relationships/customXml" Target="../ink/ink1109.xml"/><Relationship Id="rId231" Type="http://schemas.openxmlformats.org/officeDocument/2006/relationships/image" Target="../media/image1211.png"/><Relationship Id="rId252" Type="http://schemas.openxmlformats.org/officeDocument/2006/relationships/customXml" Target="../ink/ink1222.xml"/><Relationship Id="rId47" Type="http://schemas.openxmlformats.org/officeDocument/2006/relationships/image" Target="../media/image1119.png"/><Relationship Id="rId68" Type="http://schemas.openxmlformats.org/officeDocument/2006/relationships/customXml" Target="../ink/ink1130.xml"/><Relationship Id="rId89" Type="http://schemas.openxmlformats.org/officeDocument/2006/relationships/image" Target="../media/image1140.png"/><Relationship Id="rId112" Type="http://schemas.openxmlformats.org/officeDocument/2006/relationships/customXml" Target="../ink/ink1152.xml"/><Relationship Id="rId133" Type="http://schemas.openxmlformats.org/officeDocument/2006/relationships/image" Target="../media/image1162.png"/><Relationship Id="rId154" Type="http://schemas.openxmlformats.org/officeDocument/2006/relationships/customXml" Target="../ink/ink1173.xml"/><Relationship Id="rId175" Type="http://schemas.openxmlformats.org/officeDocument/2006/relationships/image" Target="../media/image1183.png"/><Relationship Id="rId196" Type="http://schemas.openxmlformats.org/officeDocument/2006/relationships/customXml" Target="../ink/ink1194.xml"/><Relationship Id="rId200" Type="http://schemas.openxmlformats.org/officeDocument/2006/relationships/customXml" Target="../ink/ink1196.xml"/><Relationship Id="rId16" Type="http://schemas.openxmlformats.org/officeDocument/2006/relationships/customXml" Target="../ink/ink1104.xml"/><Relationship Id="rId221" Type="http://schemas.openxmlformats.org/officeDocument/2006/relationships/image" Target="../media/image1206.png"/><Relationship Id="rId242" Type="http://schemas.openxmlformats.org/officeDocument/2006/relationships/customXml" Target="../ink/ink1217.xml"/><Relationship Id="rId37" Type="http://schemas.openxmlformats.org/officeDocument/2006/relationships/image" Target="../media/image1114.png"/><Relationship Id="rId58" Type="http://schemas.openxmlformats.org/officeDocument/2006/relationships/customXml" Target="../ink/ink1125.xml"/><Relationship Id="rId79" Type="http://schemas.openxmlformats.org/officeDocument/2006/relationships/image" Target="../media/image1135.png"/><Relationship Id="rId102" Type="http://schemas.openxmlformats.org/officeDocument/2006/relationships/customXml" Target="../ink/ink1147.xml"/><Relationship Id="rId123" Type="http://schemas.openxmlformats.org/officeDocument/2006/relationships/image" Target="../media/image1157.png"/><Relationship Id="rId144" Type="http://schemas.openxmlformats.org/officeDocument/2006/relationships/customXml" Target="../ink/ink1168.xml"/><Relationship Id="rId90" Type="http://schemas.openxmlformats.org/officeDocument/2006/relationships/customXml" Target="../ink/ink1141.xml"/><Relationship Id="rId165" Type="http://schemas.openxmlformats.org/officeDocument/2006/relationships/image" Target="../media/image1178.png"/><Relationship Id="rId186" Type="http://schemas.openxmlformats.org/officeDocument/2006/relationships/customXml" Target="../ink/ink1189.xml"/><Relationship Id="rId211" Type="http://schemas.openxmlformats.org/officeDocument/2006/relationships/image" Target="../media/image1201.png"/><Relationship Id="rId232" Type="http://schemas.openxmlformats.org/officeDocument/2006/relationships/customXml" Target="../ink/ink1212.xml"/><Relationship Id="rId253" Type="http://schemas.openxmlformats.org/officeDocument/2006/relationships/image" Target="../media/image1222.png"/><Relationship Id="rId27" Type="http://schemas.openxmlformats.org/officeDocument/2006/relationships/image" Target="../media/image1109.png"/><Relationship Id="rId48" Type="http://schemas.openxmlformats.org/officeDocument/2006/relationships/customXml" Target="../ink/ink1120.xml"/><Relationship Id="rId69" Type="http://schemas.openxmlformats.org/officeDocument/2006/relationships/image" Target="../media/image1130.png"/><Relationship Id="rId113" Type="http://schemas.openxmlformats.org/officeDocument/2006/relationships/image" Target="../media/image1152.png"/><Relationship Id="rId134" Type="http://schemas.openxmlformats.org/officeDocument/2006/relationships/customXml" Target="../ink/ink1163.xml"/><Relationship Id="rId80" Type="http://schemas.openxmlformats.org/officeDocument/2006/relationships/customXml" Target="../ink/ink1136.xml"/><Relationship Id="rId155" Type="http://schemas.openxmlformats.org/officeDocument/2006/relationships/image" Target="../media/image1173.png"/><Relationship Id="rId176" Type="http://schemas.openxmlformats.org/officeDocument/2006/relationships/customXml" Target="../ink/ink1184.xml"/><Relationship Id="rId197" Type="http://schemas.openxmlformats.org/officeDocument/2006/relationships/image" Target="../media/image1194.png"/><Relationship Id="rId201" Type="http://schemas.openxmlformats.org/officeDocument/2006/relationships/image" Target="../media/image1196.png"/><Relationship Id="rId222" Type="http://schemas.openxmlformats.org/officeDocument/2006/relationships/customXml" Target="../ink/ink1207.xml"/><Relationship Id="rId243" Type="http://schemas.openxmlformats.org/officeDocument/2006/relationships/image" Target="../media/image1217.png"/><Relationship Id="rId17" Type="http://schemas.openxmlformats.org/officeDocument/2006/relationships/image" Target="../media/image1104.png"/><Relationship Id="rId38" Type="http://schemas.openxmlformats.org/officeDocument/2006/relationships/customXml" Target="../ink/ink1115.xml"/><Relationship Id="rId59" Type="http://schemas.openxmlformats.org/officeDocument/2006/relationships/image" Target="../media/image1125.png"/><Relationship Id="rId103" Type="http://schemas.openxmlformats.org/officeDocument/2006/relationships/image" Target="../media/image1147.png"/><Relationship Id="rId124" Type="http://schemas.openxmlformats.org/officeDocument/2006/relationships/customXml" Target="../ink/ink1158.xml"/><Relationship Id="rId70" Type="http://schemas.openxmlformats.org/officeDocument/2006/relationships/customXml" Target="../ink/ink1131.xml"/><Relationship Id="rId91" Type="http://schemas.openxmlformats.org/officeDocument/2006/relationships/image" Target="../media/image1141.png"/><Relationship Id="rId145" Type="http://schemas.openxmlformats.org/officeDocument/2006/relationships/image" Target="../media/image1168.png"/><Relationship Id="rId166" Type="http://schemas.openxmlformats.org/officeDocument/2006/relationships/customXml" Target="../ink/ink1179.xml"/><Relationship Id="rId187" Type="http://schemas.openxmlformats.org/officeDocument/2006/relationships/image" Target="../media/image118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202.xml"/><Relationship Id="rId233" Type="http://schemas.openxmlformats.org/officeDocument/2006/relationships/image" Target="../media/image1212.png"/><Relationship Id="rId254" Type="http://schemas.openxmlformats.org/officeDocument/2006/relationships/customXml" Target="../ink/ink1223.xml"/><Relationship Id="rId28" Type="http://schemas.openxmlformats.org/officeDocument/2006/relationships/customXml" Target="../ink/ink1110.xml"/><Relationship Id="rId49" Type="http://schemas.openxmlformats.org/officeDocument/2006/relationships/image" Target="../media/image1120.png"/><Relationship Id="rId114" Type="http://schemas.openxmlformats.org/officeDocument/2006/relationships/customXml" Target="../ink/ink1153.xml"/><Relationship Id="rId60" Type="http://schemas.openxmlformats.org/officeDocument/2006/relationships/customXml" Target="../ink/ink1126.xml"/><Relationship Id="rId81" Type="http://schemas.openxmlformats.org/officeDocument/2006/relationships/image" Target="../media/image1136.png"/><Relationship Id="rId135" Type="http://schemas.openxmlformats.org/officeDocument/2006/relationships/image" Target="../media/image1163.png"/><Relationship Id="rId156" Type="http://schemas.openxmlformats.org/officeDocument/2006/relationships/customXml" Target="../ink/ink1174.xml"/><Relationship Id="rId177" Type="http://schemas.openxmlformats.org/officeDocument/2006/relationships/image" Target="../media/image1184.png"/><Relationship Id="rId198" Type="http://schemas.openxmlformats.org/officeDocument/2006/relationships/customXml" Target="../ink/ink1195.xml"/><Relationship Id="rId202" Type="http://schemas.openxmlformats.org/officeDocument/2006/relationships/customXml" Target="../ink/ink1197.xml"/><Relationship Id="rId223" Type="http://schemas.openxmlformats.org/officeDocument/2006/relationships/image" Target="../media/image1207.png"/><Relationship Id="rId244" Type="http://schemas.openxmlformats.org/officeDocument/2006/relationships/customXml" Target="../ink/ink1218.xml"/><Relationship Id="rId18" Type="http://schemas.openxmlformats.org/officeDocument/2006/relationships/customXml" Target="../ink/ink1105.xml"/><Relationship Id="rId39" Type="http://schemas.openxmlformats.org/officeDocument/2006/relationships/image" Target="../media/image1115.png"/><Relationship Id="rId50" Type="http://schemas.openxmlformats.org/officeDocument/2006/relationships/customXml" Target="../ink/ink1121.xml"/><Relationship Id="rId104" Type="http://schemas.openxmlformats.org/officeDocument/2006/relationships/customXml" Target="../ink/ink1148.xml"/><Relationship Id="rId125" Type="http://schemas.openxmlformats.org/officeDocument/2006/relationships/image" Target="../media/image1158.png"/><Relationship Id="rId146" Type="http://schemas.openxmlformats.org/officeDocument/2006/relationships/customXml" Target="../ink/ink1169.xml"/><Relationship Id="rId167" Type="http://schemas.openxmlformats.org/officeDocument/2006/relationships/image" Target="../media/image1179.png"/><Relationship Id="rId188" Type="http://schemas.openxmlformats.org/officeDocument/2006/relationships/customXml" Target="../ink/ink1190.xml"/><Relationship Id="rId71" Type="http://schemas.openxmlformats.org/officeDocument/2006/relationships/image" Target="../media/image1131.png"/><Relationship Id="rId92" Type="http://schemas.openxmlformats.org/officeDocument/2006/relationships/customXml" Target="../ink/ink1142.xml"/><Relationship Id="rId213" Type="http://schemas.openxmlformats.org/officeDocument/2006/relationships/image" Target="../media/image1202.png"/><Relationship Id="rId234" Type="http://schemas.openxmlformats.org/officeDocument/2006/relationships/customXml" Target="../ink/ink1213.xml"/><Relationship Id="rId2" Type="http://schemas.openxmlformats.org/officeDocument/2006/relationships/customXml" Target="../ink/ink1097.xml"/><Relationship Id="rId29" Type="http://schemas.openxmlformats.org/officeDocument/2006/relationships/image" Target="../media/image1110.png"/><Relationship Id="rId255" Type="http://schemas.openxmlformats.org/officeDocument/2006/relationships/image" Target="../media/image1223.png"/><Relationship Id="rId40" Type="http://schemas.openxmlformats.org/officeDocument/2006/relationships/customXml" Target="../ink/ink1116.xml"/><Relationship Id="rId115" Type="http://schemas.openxmlformats.org/officeDocument/2006/relationships/image" Target="../media/image1153.png"/><Relationship Id="rId136" Type="http://schemas.openxmlformats.org/officeDocument/2006/relationships/customXml" Target="../ink/ink1164.xml"/><Relationship Id="rId157" Type="http://schemas.openxmlformats.org/officeDocument/2006/relationships/image" Target="../media/image1174.png"/><Relationship Id="rId178" Type="http://schemas.openxmlformats.org/officeDocument/2006/relationships/customXml" Target="../ink/ink1185.xml"/><Relationship Id="rId61" Type="http://schemas.openxmlformats.org/officeDocument/2006/relationships/image" Target="../media/image1126.png"/><Relationship Id="rId82" Type="http://schemas.openxmlformats.org/officeDocument/2006/relationships/customXml" Target="../ink/ink1137.xml"/><Relationship Id="rId199" Type="http://schemas.openxmlformats.org/officeDocument/2006/relationships/image" Target="../media/image1195.png"/><Relationship Id="rId203" Type="http://schemas.openxmlformats.org/officeDocument/2006/relationships/image" Target="../media/image1197.png"/><Relationship Id="rId19" Type="http://schemas.openxmlformats.org/officeDocument/2006/relationships/image" Target="../media/image1105.png"/><Relationship Id="rId224" Type="http://schemas.openxmlformats.org/officeDocument/2006/relationships/customXml" Target="../ink/ink1208.xml"/><Relationship Id="rId245" Type="http://schemas.openxmlformats.org/officeDocument/2006/relationships/image" Target="../media/image1218.png"/><Relationship Id="rId30" Type="http://schemas.openxmlformats.org/officeDocument/2006/relationships/customXml" Target="../ink/ink1111.xml"/><Relationship Id="rId105" Type="http://schemas.openxmlformats.org/officeDocument/2006/relationships/image" Target="../media/image1148.png"/><Relationship Id="rId126" Type="http://schemas.openxmlformats.org/officeDocument/2006/relationships/customXml" Target="../ink/ink1159.xml"/><Relationship Id="rId147" Type="http://schemas.openxmlformats.org/officeDocument/2006/relationships/image" Target="../media/image1169.png"/><Relationship Id="rId168" Type="http://schemas.openxmlformats.org/officeDocument/2006/relationships/customXml" Target="../ink/ink1180.xml"/><Relationship Id="rId51" Type="http://schemas.openxmlformats.org/officeDocument/2006/relationships/image" Target="../media/image1121.png"/><Relationship Id="rId72" Type="http://schemas.openxmlformats.org/officeDocument/2006/relationships/customXml" Target="../ink/ink1132.xml"/><Relationship Id="rId93" Type="http://schemas.openxmlformats.org/officeDocument/2006/relationships/image" Target="../media/image1142.png"/><Relationship Id="rId189" Type="http://schemas.openxmlformats.org/officeDocument/2006/relationships/image" Target="../media/image1190.png"/><Relationship Id="rId3" Type="http://schemas.openxmlformats.org/officeDocument/2006/relationships/image" Target="../media/image1097.png"/><Relationship Id="rId214" Type="http://schemas.openxmlformats.org/officeDocument/2006/relationships/customXml" Target="../ink/ink1203.xml"/><Relationship Id="rId235" Type="http://schemas.openxmlformats.org/officeDocument/2006/relationships/image" Target="../media/image1213.png"/><Relationship Id="rId256" Type="http://schemas.openxmlformats.org/officeDocument/2006/relationships/customXml" Target="../ink/ink1224.xml"/><Relationship Id="rId116" Type="http://schemas.openxmlformats.org/officeDocument/2006/relationships/customXml" Target="../ink/ink1154.xml"/><Relationship Id="rId137" Type="http://schemas.openxmlformats.org/officeDocument/2006/relationships/image" Target="../media/image1164.png"/><Relationship Id="rId158" Type="http://schemas.openxmlformats.org/officeDocument/2006/relationships/customXml" Target="../ink/ink1175.xml"/><Relationship Id="rId20" Type="http://schemas.openxmlformats.org/officeDocument/2006/relationships/customXml" Target="../ink/ink1106.xml"/><Relationship Id="rId41" Type="http://schemas.openxmlformats.org/officeDocument/2006/relationships/image" Target="../media/image1116.png"/><Relationship Id="rId62" Type="http://schemas.openxmlformats.org/officeDocument/2006/relationships/customXml" Target="../ink/ink1127.xml"/><Relationship Id="rId83" Type="http://schemas.openxmlformats.org/officeDocument/2006/relationships/image" Target="../media/image1137.png"/><Relationship Id="rId179" Type="http://schemas.openxmlformats.org/officeDocument/2006/relationships/image" Target="../media/image1185.png"/><Relationship Id="rId190" Type="http://schemas.openxmlformats.org/officeDocument/2006/relationships/customXml" Target="../ink/ink1191.xml"/><Relationship Id="rId204" Type="http://schemas.openxmlformats.org/officeDocument/2006/relationships/customXml" Target="../ink/ink1198.xml"/><Relationship Id="rId225" Type="http://schemas.openxmlformats.org/officeDocument/2006/relationships/image" Target="../media/image1208.png"/><Relationship Id="rId246" Type="http://schemas.openxmlformats.org/officeDocument/2006/relationships/customXml" Target="../ink/ink1219.xml"/><Relationship Id="rId106" Type="http://schemas.openxmlformats.org/officeDocument/2006/relationships/customXml" Target="../ink/ink1149.xml"/><Relationship Id="rId127" Type="http://schemas.openxmlformats.org/officeDocument/2006/relationships/image" Target="../media/image1159.png"/><Relationship Id="rId10" Type="http://schemas.openxmlformats.org/officeDocument/2006/relationships/customXml" Target="../ink/ink1101.xml"/><Relationship Id="rId31" Type="http://schemas.openxmlformats.org/officeDocument/2006/relationships/image" Target="../media/image1111.png"/><Relationship Id="rId52" Type="http://schemas.openxmlformats.org/officeDocument/2006/relationships/customXml" Target="../ink/ink1122.xml"/><Relationship Id="rId73" Type="http://schemas.openxmlformats.org/officeDocument/2006/relationships/image" Target="../media/image1132.png"/><Relationship Id="rId94" Type="http://schemas.openxmlformats.org/officeDocument/2006/relationships/customXml" Target="../ink/ink1143.xml"/><Relationship Id="rId148" Type="http://schemas.openxmlformats.org/officeDocument/2006/relationships/customXml" Target="../ink/ink1170.xml"/><Relationship Id="rId169" Type="http://schemas.openxmlformats.org/officeDocument/2006/relationships/image" Target="../media/image1180.png"/><Relationship Id="rId4" Type="http://schemas.openxmlformats.org/officeDocument/2006/relationships/customXml" Target="../ink/ink1098.xml"/><Relationship Id="rId180" Type="http://schemas.openxmlformats.org/officeDocument/2006/relationships/customXml" Target="../ink/ink1186.xml"/><Relationship Id="rId215" Type="http://schemas.openxmlformats.org/officeDocument/2006/relationships/image" Target="../media/image1203.png"/><Relationship Id="rId236" Type="http://schemas.openxmlformats.org/officeDocument/2006/relationships/customXml" Target="../ink/ink1214.xml"/><Relationship Id="rId257" Type="http://schemas.openxmlformats.org/officeDocument/2006/relationships/image" Target="../media/image1224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83.png"/><Relationship Id="rId299" Type="http://schemas.openxmlformats.org/officeDocument/2006/relationships/image" Target="../media/image1374.png"/><Relationship Id="rId21" Type="http://schemas.openxmlformats.org/officeDocument/2006/relationships/image" Target="../media/image1235.png"/><Relationship Id="rId63" Type="http://schemas.openxmlformats.org/officeDocument/2006/relationships/image" Target="../media/image1256.png"/><Relationship Id="rId159" Type="http://schemas.openxmlformats.org/officeDocument/2006/relationships/image" Target="../media/image1304.png"/><Relationship Id="rId324" Type="http://schemas.openxmlformats.org/officeDocument/2006/relationships/customXml" Target="../ink/ink1387.xml"/><Relationship Id="rId366" Type="http://schemas.openxmlformats.org/officeDocument/2006/relationships/customXml" Target="../ink/ink1408.xml"/><Relationship Id="rId170" Type="http://schemas.openxmlformats.org/officeDocument/2006/relationships/customXml" Target="../ink/ink1310.xml"/><Relationship Id="rId226" Type="http://schemas.openxmlformats.org/officeDocument/2006/relationships/customXml" Target="../ink/ink1338.xml"/><Relationship Id="rId268" Type="http://schemas.openxmlformats.org/officeDocument/2006/relationships/customXml" Target="../ink/ink1359.xml"/><Relationship Id="rId32" Type="http://schemas.openxmlformats.org/officeDocument/2006/relationships/customXml" Target="../ink/ink1241.xml"/><Relationship Id="rId74" Type="http://schemas.openxmlformats.org/officeDocument/2006/relationships/customXml" Target="../ink/ink1262.xml"/><Relationship Id="rId128" Type="http://schemas.openxmlformats.org/officeDocument/2006/relationships/customXml" Target="../ink/ink1289.xml"/><Relationship Id="rId335" Type="http://schemas.openxmlformats.org/officeDocument/2006/relationships/image" Target="../media/image1392.png"/><Relationship Id="rId377" Type="http://schemas.openxmlformats.org/officeDocument/2006/relationships/image" Target="../media/image1413.png"/><Relationship Id="rId5" Type="http://schemas.openxmlformats.org/officeDocument/2006/relationships/image" Target="../media/image1227.png"/><Relationship Id="rId181" Type="http://schemas.openxmlformats.org/officeDocument/2006/relationships/image" Target="../media/image1315.png"/><Relationship Id="rId237" Type="http://schemas.openxmlformats.org/officeDocument/2006/relationships/image" Target="../media/image1343.png"/><Relationship Id="rId279" Type="http://schemas.openxmlformats.org/officeDocument/2006/relationships/image" Target="../media/image1364.png"/><Relationship Id="rId43" Type="http://schemas.openxmlformats.org/officeDocument/2006/relationships/image" Target="../media/image1246.png"/><Relationship Id="rId139" Type="http://schemas.openxmlformats.org/officeDocument/2006/relationships/image" Target="../media/image1294.png"/><Relationship Id="rId290" Type="http://schemas.openxmlformats.org/officeDocument/2006/relationships/customXml" Target="../ink/ink1370.xml"/><Relationship Id="rId304" Type="http://schemas.openxmlformats.org/officeDocument/2006/relationships/customXml" Target="../ink/ink1377.xml"/><Relationship Id="rId346" Type="http://schemas.openxmlformats.org/officeDocument/2006/relationships/customXml" Target="../ink/ink1398.xml"/><Relationship Id="rId85" Type="http://schemas.openxmlformats.org/officeDocument/2006/relationships/image" Target="../media/image1267.png"/><Relationship Id="rId150" Type="http://schemas.openxmlformats.org/officeDocument/2006/relationships/customXml" Target="../ink/ink1300.xml"/><Relationship Id="rId192" Type="http://schemas.openxmlformats.org/officeDocument/2006/relationships/customXml" Target="../ink/ink1321.xml"/><Relationship Id="rId206" Type="http://schemas.openxmlformats.org/officeDocument/2006/relationships/customXml" Target="../ink/ink1328.xml"/><Relationship Id="rId248" Type="http://schemas.openxmlformats.org/officeDocument/2006/relationships/customXml" Target="../ink/ink1349.xml"/><Relationship Id="rId12" Type="http://schemas.openxmlformats.org/officeDocument/2006/relationships/customXml" Target="../ink/ink1231.xml"/><Relationship Id="rId108" Type="http://schemas.openxmlformats.org/officeDocument/2006/relationships/customXml" Target="../ink/ink1279.xml"/><Relationship Id="rId315" Type="http://schemas.openxmlformats.org/officeDocument/2006/relationships/image" Target="../media/image1382.png"/><Relationship Id="rId357" Type="http://schemas.openxmlformats.org/officeDocument/2006/relationships/image" Target="../media/image1403.png"/><Relationship Id="rId54" Type="http://schemas.openxmlformats.org/officeDocument/2006/relationships/customXml" Target="../ink/ink1252.xml"/><Relationship Id="rId96" Type="http://schemas.openxmlformats.org/officeDocument/2006/relationships/customXml" Target="../ink/ink1273.xml"/><Relationship Id="rId161" Type="http://schemas.openxmlformats.org/officeDocument/2006/relationships/image" Target="../media/image1305.png"/><Relationship Id="rId217" Type="http://schemas.openxmlformats.org/officeDocument/2006/relationships/image" Target="../media/image1333.png"/><Relationship Id="rId259" Type="http://schemas.openxmlformats.org/officeDocument/2006/relationships/image" Target="../media/image1354.png"/><Relationship Id="rId23" Type="http://schemas.openxmlformats.org/officeDocument/2006/relationships/image" Target="../media/image1236.png"/><Relationship Id="rId119" Type="http://schemas.openxmlformats.org/officeDocument/2006/relationships/image" Target="../media/image1284.png"/><Relationship Id="rId270" Type="http://schemas.openxmlformats.org/officeDocument/2006/relationships/customXml" Target="../ink/ink1360.xml"/><Relationship Id="rId326" Type="http://schemas.openxmlformats.org/officeDocument/2006/relationships/customXml" Target="../ink/ink1388.xml"/><Relationship Id="rId65" Type="http://schemas.openxmlformats.org/officeDocument/2006/relationships/image" Target="../media/image1257.png"/><Relationship Id="rId130" Type="http://schemas.openxmlformats.org/officeDocument/2006/relationships/customXml" Target="../ink/ink1290.xml"/><Relationship Id="rId368" Type="http://schemas.openxmlformats.org/officeDocument/2006/relationships/customXml" Target="../ink/ink1409.xml"/><Relationship Id="rId172" Type="http://schemas.openxmlformats.org/officeDocument/2006/relationships/customXml" Target="../ink/ink1311.xml"/><Relationship Id="rId228" Type="http://schemas.openxmlformats.org/officeDocument/2006/relationships/customXml" Target="../ink/ink1339.xml"/><Relationship Id="rId281" Type="http://schemas.openxmlformats.org/officeDocument/2006/relationships/image" Target="../media/image1365.png"/><Relationship Id="rId337" Type="http://schemas.openxmlformats.org/officeDocument/2006/relationships/image" Target="../media/image1393.png"/><Relationship Id="rId34" Type="http://schemas.openxmlformats.org/officeDocument/2006/relationships/customXml" Target="../ink/ink1242.xml"/><Relationship Id="rId76" Type="http://schemas.openxmlformats.org/officeDocument/2006/relationships/customXml" Target="../ink/ink1263.xml"/><Relationship Id="rId141" Type="http://schemas.openxmlformats.org/officeDocument/2006/relationships/image" Target="../media/image1295.png"/><Relationship Id="rId379" Type="http://schemas.openxmlformats.org/officeDocument/2006/relationships/image" Target="../media/image1414.png"/><Relationship Id="rId7" Type="http://schemas.openxmlformats.org/officeDocument/2006/relationships/image" Target="../media/image1228.png"/><Relationship Id="rId183" Type="http://schemas.openxmlformats.org/officeDocument/2006/relationships/image" Target="../media/image1316.png"/><Relationship Id="rId239" Type="http://schemas.openxmlformats.org/officeDocument/2006/relationships/image" Target="../media/image1344.png"/><Relationship Id="rId250" Type="http://schemas.openxmlformats.org/officeDocument/2006/relationships/customXml" Target="../ink/ink1350.xml"/><Relationship Id="rId292" Type="http://schemas.openxmlformats.org/officeDocument/2006/relationships/customXml" Target="../ink/ink1371.xml"/><Relationship Id="rId306" Type="http://schemas.openxmlformats.org/officeDocument/2006/relationships/customXml" Target="../ink/ink1378.xml"/><Relationship Id="rId45" Type="http://schemas.openxmlformats.org/officeDocument/2006/relationships/image" Target="../media/image1247.png"/><Relationship Id="rId87" Type="http://schemas.openxmlformats.org/officeDocument/2006/relationships/image" Target="../media/image1268.png"/><Relationship Id="rId110" Type="http://schemas.openxmlformats.org/officeDocument/2006/relationships/customXml" Target="../ink/ink1280.xml"/><Relationship Id="rId348" Type="http://schemas.openxmlformats.org/officeDocument/2006/relationships/customXml" Target="../ink/ink1399.xml"/><Relationship Id="rId152" Type="http://schemas.openxmlformats.org/officeDocument/2006/relationships/customXml" Target="../ink/ink1301.xml"/><Relationship Id="rId194" Type="http://schemas.openxmlformats.org/officeDocument/2006/relationships/customXml" Target="../ink/ink1322.xml"/><Relationship Id="rId208" Type="http://schemas.openxmlformats.org/officeDocument/2006/relationships/customXml" Target="../ink/ink1329.xml"/><Relationship Id="rId261" Type="http://schemas.openxmlformats.org/officeDocument/2006/relationships/image" Target="../media/image1355.png"/><Relationship Id="rId14" Type="http://schemas.openxmlformats.org/officeDocument/2006/relationships/customXml" Target="../ink/ink1232.xml"/><Relationship Id="rId56" Type="http://schemas.openxmlformats.org/officeDocument/2006/relationships/customXml" Target="../ink/ink1253.xml"/><Relationship Id="rId317" Type="http://schemas.openxmlformats.org/officeDocument/2006/relationships/image" Target="../media/image1383.png"/><Relationship Id="rId359" Type="http://schemas.openxmlformats.org/officeDocument/2006/relationships/image" Target="../media/image1404.png"/><Relationship Id="rId98" Type="http://schemas.openxmlformats.org/officeDocument/2006/relationships/customXml" Target="../ink/ink1274.xml"/><Relationship Id="rId121" Type="http://schemas.openxmlformats.org/officeDocument/2006/relationships/image" Target="../media/image1285.png"/><Relationship Id="rId163" Type="http://schemas.openxmlformats.org/officeDocument/2006/relationships/image" Target="../media/image1306.png"/><Relationship Id="rId219" Type="http://schemas.openxmlformats.org/officeDocument/2006/relationships/image" Target="../media/image1334.png"/><Relationship Id="rId370" Type="http://schemas.openxmlformats.org/officeDocument/2006/relationships/customXml" Target="../ink/ink1410.xml"/><Relationship Id="rId230" Type="http://schemas.openxmlformats.org/officeDocument/2006/relationships/customXml" Target="../ink/ink1340.xml"/><Relationship Id="rId25" Type="http://schemas.openxmlformats.org/officeDocument/2006/relationships/image" Target="../media/image1237.png"/><Relationship Id="rId67" Type="http://schemas.openxmlformats.org/officeDocument/2006/relationships/image" Target="../media/image1258.png"/><Relationship Id="rId272" Type="http://schemas.openxmlformats.org/officeDocument/2006/relationships/customXml" Target="../ink/ink1361.xml"/><Relationship Id="rId328" Type="http://schemas.openxmlformats.org/officeDocument/2006/relationships/customXml" Target="../ink/ink1389.xml"/><Relationship Id="rId132" Type="http://schemas.openxmlformats.org/officeDocument/2006/relationships/customXml" Target="../ink/ink1291.xml"/><Relationship Id="rId174" Type="http://schemas.openxmlformats.org/officeDocument/2006/relationships/customXml" Target="../ink/ink1312.xml"/><Relationship Id="rId381" Type="http://schemas.openxmlformats.org/officeDocument/2006/relationships/image" Target="../media/image1415.png"/><Relationship Id="rId241" Type="http://schemas.openxmlformats.org/officeDocument/2006/relationships/image" Target="../media/image1345.png"/><Relationship Id="rId36" Type="http://schemas.openxmlformats.org/officeDocument/2006/relationships/customXml" Target="../ink/ink1243.xml"/><Relationship Id="rId283" Type="http://schemas.openxmlformats.org/officeDocument/2006/relationships/image" Target="../media/image1366.png"/><Relationship Id="rId339" Type="http://schemas.openxmlformats.org/officeDocument/2006/relationships/image" Target="../media/image1394.png"/><Relationship Id="rId78" Type="http://schemas.openxmlformats.org/officeDocument/2006/relationships/customXml" Target="../ink/ink1264.xml"/><Relationship Id="rId101" Type="http://schemas.openxmlformats.org/officeDocument/2006/relationships/image" Target="../media/image1275.png"/><Relationship Id="rId143" Type="http://schemas.openxmlformats.org/officeDocument/2006/relationships/image" Target="../media/image1296.png"/><Relationship Id="rId185" Type="http://schemas.openxmlformats.org/officeDocument/2006/relationships/image" Target="../media/image1317.png"/><Relationship Id="rId350" Type="http://schemas.openxmlformats.org/officeDocument/2006/relationships/customXml" Target="../ink/ink1400.xml"/><Relationship Id="rId9" Type="http://schemas.openxmlformats.org/officeDocument/2006/relationships/image" Target="../media/image1229.png"/><Relationship Id="rId210" Type="http://schemas.openxmlformats.org/officeDocument/2006/relationships/customXml" Target="../ink/ink1330.xml"/><Relationship Id="rId252" Type="http://schemas.openxmlformats.org/officeDocument/2006/relationships/customXml" Target="../ink/ink1351.xml"/><Relationship Id="rId294" Type="http://schemas.openxmlformats.org/officeDocument/2006/relationships/customXml" Target="../ink/ink1372.xml"/><Relationship Id="rId308" Type="http://schemas.openxmlformats.org/officeDocument/2006/relationships/customXml" Target="../ink/ink1379.xml"/><Relationship Id="rId47" Type="http://schemas.openxmlformats.org/officeDocument/2006/relationships/image" Target="../media/image1248.png"/><Relationship Id="rId68" Type="http://schemas.openxmlformats.org/officeDocument/2006/relationships/customXml" Target="../ink/ink1259.xml"/><Relationship Id="rId89" Type="http://schemas.openxmlformats.org/officeDocument/2006/relationships/image" Target="../media/image1269.png"/><Relationship Id="rId112" Type="http://schemas.openxmlformats.org/officeDocument/2006/relationships/customXml" Target="../ink/ink1281.xml"/><Relationship Id="rId133" Type="http://schemas.openxmlformats.org/officeDocument/2006/relationships/image" Target="../media/image1291.png"/><Relationship Id="rId154" Type="http://schemas.openxmlformats.org/officeDocument/2006/relationships/customXml" Target="../ink/ink1302.xml"/><Relationship Id="rId175" Type="http://schemas.openxmlformats.org/officeDocument/2006/relationships/image" Target="../media/image1312.png"/><Relationship Id="rId340" Type="http://schemas.openxmlformats.org/officeDocument/2006/relationships/customXml" Target="../ink/ink1395.xml"/><Relationship Id="rId361" Type="http://schemas.openxmlformats.org/officeDocument/2006/relationships/image" Target="../media/image1405.png"/><Relationship Id="rId196" Type="http://schemas.openxmlformats.org/officeDocument/2006/relationships/customXml" Target="../ink/ink1323.xml"/><Relationship Id="rId200" Type="http://schemas.openxmlformats.org/officeDocument/2006/relationships/customXml" Target="../ink/ink1325.xml"/><Relationship Id="rId382" Type="http://schemas.openxmlformats.org/officeDocument/2006/relationships/customXml" Target="../ink/ink1416.xml"/><Relationship Id="rId16" Type="http://schemas.openxmlformats.org/officeDocument/2006/relationships/customXml" Target="../ink/ink1233.xml"/><Relationship Id="rId221" Type="http://schemas.openxmlformats.org/officeDocument/2006/relationships/image" Target="../media/image1335.png"/><Relationship Id="rId242" Type="http://schemas.openxmlformats.org/officeDocument/2006/relationships/customXml" Target="../ink/ink1346.xml"/><Relationship Id="rId263" Type="http://schemas.openxmlformats.org/officeDocument/2006/relationships/image" Target="../media/image1356.png"/><Relationship Id="rId284" Type="http://schemas.openxmlformats.org/officeDocument/2006/relationships/customXml" Target="../ink/ink1367.xml"/><Relationship Id="rId319" Type="http://schemas.openxmlformats.org/officeDocument/2006/relationships/image" Target="../media/image1384.png"/><Relationship Id="rId37" Type="http://schemas.openxmlformats.org/officeDocument/2006/relationships/image" Target="../media/image1243.png"/><Relationship Id="rId58" Type="http://schemas.openxmlformats.org/officeDocument/2006/relationships/customXml" Target="../ink/ink1254.xml"/><Relationship Id="rId79" Type="http://schemas.openxmlformats.org/officeDocument/2006/relationships/image" Target="../media/image1264.png"/><Relationship Id="rId102" Type="http://schemas.openxmlformats.org/officeDocument/2006/relationships/customXml" Target="../ink/ink1276.xml"/><Relationship Id="rId123" Type="http://schemas.openxmlformats.org/officeDocument/2006/relationships/image" Target="../media/image1286.png"/><Relationship Id="rId144" Type="http://schemas.openxmlformats.org/officeDocument/2006/relationships/customXml" Target="../ink/ink1297.xml"/><Relationship Id="rId330" Type="http://schemas.openxmlformats.org/officeDocument/2006/relationships/customXml" Target="../ink/ink1390.xml"/><Relationship Id="rId90" Type="http://schemas.openxmlformats.org/officeDocument/2006/relationships/customXml" Target="../ink/ink1270.xml"/><Relationship Id="rId165" Type="http://schemas.openxmlformats.org/officeDocument/2006/relationships/image" Target="../media/image1307.png"/><Relationship Id="rId186" Type="http://schemas.openxmlformats.org/officeDocument/2006/relationships/customXml" Target="../ink/ink1318.xml"/><Relationship Id="rId351" Type="http://schemas.openxmlformats.org/officeDocument/2006/relationships/image" Target="../media/image1400.png"/><Relationship Id="rId372" Type="http://schemas.openxmlformats.org/officeDocument/2006/relationships/customXml" Target="../ink/ink1411.xml"/><Relationship Id="rId211" Type="http://schemas.openxmlformats.org/officeDocument/2006/relationships/image" Target="../media/image1330.png"/><Relationship Id="rId232" Type="http://schemas.openxmlformats.org/officeDocument/2006/relationships/customXml" Target="../ink/ink1341.xml"/><Relationship Id="rId253" Type="http://schemas.openxmlformats.org/officeDocument/2006/relationships/image" Target="../media/image1351.png"/><Relationship Id="rId274" Type="http://schemas.openxmlformats.org/officeDocument/2006/relationships/customXml" Target="../ink/ink1362.xml"/><Relationship Id="rId295" Type="http://schemas.openxmlformats.org/officeDocument/2006/relationships/image" Target="../media/image1372.png"/><Relationship Id="rId309" Type="http://schemas.openxmlformats.org/officeDocument/2006/relationships/image" Target="../media/image1379.png"/><Relationship Id="rId27" Type="http://schemas.openxmlformats.org/officeDocument/2006/relationships/image" Target="../media/image1238.png"/><Relationship Id="rId48" Type="http://schemas.openxmlformats.org/officeDocument/2006/relationships/customXml" Target="../ink/ink1249.xml"/><Relationship Id="rId69" Type="http://schemas.openxmlformats.org/officeDocument/2006/relationships/image" Target="../media/image1259.png"/><Relationship Id="rId113" Type="http://schemas.openxmlformats.org/officeDocument/2006/relationships/image" Target="../media/image1281.png"/><Relationship Id="rId134" Type="http://schemas.openxmlformats.org/officeDocument/2006/relationships/customXml" Target="../ink/ink1292.xml"/><Relationship Id="rId320" Type="http://schemas.openxmlformats.org/officeDocument/2006/relationships/customXml" Target="../ink/ink1385.xml"/><Relationship Id="rId80" Type="http://schemas.openxmlformats.org/officeDocument/2006/relationships/customXml" Target="../ink/ink1265.xml"/><Relationship Id="rId155" Type="http://schemas.openxmlformats.org/officeDocument/2006/relationships/image" Target="../media/image1302.png"/><Relationship Id="rId176" Type="http://schemas.openxmlformats.org/officeDocument/2006/relationships/customXml" Target="../ink/ink1313.xml"/><Relationship Id="rId197" Type="http://schemas.openxmlformats.org/officeDocument/2006/relationships/image" Target="../media/image1323.png"/><Relationship Id="rId341" Type="http://schemas.openxmlformats.org/officeDocument/2006/relationships/image" Target="../media/image1395.png"/><Relationship Id="rId362" Type="http://schemas.openxmlformats.org/officeDocument/2006/relationships/customXml" Target="../ink/ink1406.xml"/><Relationship Id="rId383" Type="http://schemas.openxmlformats.org/officeDocument/2006/relationships/image" Target="../media/image1416.png"/><Relationship Id="rId201" Type="http://schemas.openxmlformats.org/officeDocument/2006/relationships/image" Target="../media/image1325.png"/><Relationship Id="rId222" Type="http://schemas.openxmlformats.org/officeDocument/2006/relationships/customXml" Target="../ink/ink1336.xml"/><Relationship Id="rId243" Type="http://schemas.openxmlformats.org/officeDocument/2006/relationships/image" Target="../media/image1346.png"/><Relationship Id="rId264" Type="http://schemas.openxmlformats.org/officeDocument/2006/relationships/customXml" Target="../ink/ink1357.xml"/><Relationship Id="rId285" Type="http://schemas.openxmlformats.org/officeDocument/2006/relationships/image" Target="../media/image1367.png"/><Relationship Id="rId17" Type="http://schemas.openxmlformats.org/officeDocument/2006/relationships/image" Target="../media/image1233.png"/><Relationship Id="rId38" Type="http://schemas.openxmlformats.org/officeDocument/2006/relationships/customXml" Target="../ink/ink1244.xml"/><Relationship Id="rId59" Type="http://schemas.openxmlformats.org/officeDocument/2006/relationships/image" Target="../media/image1254.png"/><Relationship Id="rId103" Type="http://schemas.openxmlformats.org/officeDocument/2006/relationships/image" Target="../media/image1276.png"/><Relationship Id="rId124" Type="http://schemas.openxmlformats.org/officeDocument/2006/relationships/customXml" Target="../ink/ink1287.xml"/><Relationship Id="rId310" Type="http://schemas.openxmlformats.org/officeDocument/2006/relationships/customXml" Target="../ink/ink1380.xml"/><Relationship Id="rId70" Type="http://schemas.openxmlformats.org/officeDocument/2006/relationships/customXml" Target="../ink/ink1260.xml"/><Relationship Id="rId91" Type="http://schemas.openxmlformats.org/officeDocument/2006/relationships/image" Target="../media/image1270.png"/><Relationship Id="rId145" Type="http://schemas.openxmlformats.org/officeDocument/2006/relationships/image" Target="../media/image1297.png"/><Relationship Id="rId166" Type="http://schemas.openxmlformats.org/officeDocument/2006/relationships/customXml" Target="../ink/ink1308.xml"/><Relationship Id="rId187" Type="http://schemas.openxmlformats.org/officeDocument/2006/relationships/image" Target="../media/image1318.png"/><Relationship Id="rId331" Type="http://schemas.openxmlformats.org/officeDocument/2006/relationships/image" Target="../media/image1390.png"/><Relationship Id="rId352" Type="http://schemas.openxmlformats.org/officeDocument/2006/relationships/customXml" Target="../ink/ink1401.xml"/><Relationship Id="rId373" Type="http://schemas.openxmlformats.org/officeDocument/2006/relationships/image" Target="../media/image1411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331.xml"/><Relationship Id="rId233" Type="http://schemas.openxmlformats.org/officeDocument/2006/relationships/image" Target="../media/image1341.png"/><Relationship Id="rId254" Type="http://schemas.openxmlformats.org/officeDocument/2006/relationships/customXml" Target="../ink/ink1352.xml"/><Relationship Id="rId28" Type="http://schemas.openxmlformats.org/officeDocument/2006/relationships/customXml" Target="../ink/ink1239.xml"/><Relationship Id="rId49" Type="http://schemas.openxmlformats.org/officeDocument/2006/relationships/image" Target="../media/image1249.png"/><Relationship Id="rId114" Type="http://schemas.openxmlformats.org/officeDocument/2006/relationships/customXml" Target="../ink/ink1282.xml"/><Relationship Id="rId275" Type="http://schemas.openxmlformats.org/officeDocument/2006/relationships/image" Target="../media/image1362.png"/><Relationship Id="rId296" Type="http://schemas.openxmlformats.org/officeDocument/2006/relationships/customXml" Target="../ink/ink1373.xml"/><Relationship Id="rId300" Type="http://schemas.openxmlformats.org/officeDocument/2006/relationships/customXml" Target="../ink/ink1375.xml"/><Relationship Id="rId60" Type="http://schemas.openxmlformats.org/officeDocument/2006/relationships/customXml" Target="../ink/ink1255.xml"/><Relationship Id="rId81" Type="http://schemas.openxmlformats.org/officeDocument/2006/relationships/image" Target="../media/image1265.png"/><Relationship Id="rId135" Type="http://schemas.openxmlformats.org/officeDocument/2006/relationships/image" Target="../media/image1292.png"/><Relationship Id="rId156" Type="http://schemas.openxmlformats.org/officeDocument/2006/relationships/customXml" Target="../ink/ink1303.xml"/><Relationship Id="rId177" Type="http://schemas.openxmlformats.org/officeDocument/2006/relationships/image" Target="../media/image1313.png"/><Relationship Id="rId198" Type="http://schemas.openxmlformats.org/officeDocument/2006/relationships/customXml" Target="../ink/ink1324.xml"/><Relationship Id="rId321" Type="http://schemas.openxmlformats.org/officeDocument/2006/relationships/image" Target="../media/image1385.png"/><Relationship Id="rId342" Type="http://schemas.openxmlformats.org/officeDocument/2006/relationships/customXml" Target="../ink/ink1396.xml"/><Relationship Id="rId363" Type="http://schemas.openxmlformats.org/officeDocument/2006/relationships/image" Target="../media/image1406.png"/><Relationship Id="rId384" Type="http://schemas.openxmlformats.org/officeDocument/2006/relationships/customXml" Target="../ink/ink1417.xml"/><Relationship Id="rId202" Type="http://schemas.openxmlformats.org/officeDocument/2006/relationships/customXml" Target="../ink/ink1326.xml"/><Relationship Id="rId223" Type="http://schemas.openxmlformats.org/officeDocument/2006/relationships/image" Target="../media/image1336.png"/><Relationship Id="rId244" Type="http://schemas.openxmlformats.org/officeDocument/2006/relationships/customXml" Target="../ink/ink1347.xml"/><Relationship Id="rId18" Type="http://schemas.openxmlformats.org/officeDocument/2006/relationships/customXml" Target="../ink/ink1234.xml"/><Relationship Id="rId39" Type="http://schemas.openxmlformats.org/officeDocument/2006/relationships/image" Target="../media/image1244.png"/><Relationship Id="rId265" Type="http://schemas.openxmlformats.org/officeDocument/2006/relationships/image" Target="../media/image1357.png"/><Relationship Id="rId286" Type="http://schemas.openxmlformats.org/officeDocument/2006/relationships/customXml" Target="../ink/ink1368.xml"/><Relationship Id="rId50" Type="http://schemas.openxmlformats.org/officeDocument/2006/relationships/customXml" Target="../ink/ink1250.xml"/><Relationship Id="rId104" Type="http://schemas.openxmlformats.org/officeDocument/2006/relationships/customXml" Target="../ink/ink1277.xml"/><Relationship Id="rId125" Type="http://schemas.openxmlformats.org/officeDocument/2006/relationships/image" Target="../media/image1287.png"/><Relationship Id="rId146" Type="http://schemas.openxmlformats.org/officeDocument/2006/relationships/customXml" Target="../ink/ink1298.xml"/><Relationship Id="rId167" Type="http://schemas.openxmlformats.org/officeDocument/2006/relationships/image" Target="../media/image1308.png"/><Relationship Id="rId188" Type="http://schemas.openxmlformats.org/officeDocument/2006/relationships/customXml" Target="../ink/ink1319.xml"/><Relationship Id="rId311" Type="http://schemas.openxmlformats.org/officeDocument/2006/relationships/image" Target="../media/image1380.png"/><Relationship Id="rId332" Type="http://schemas.openxmlformats.org/officeDocument/2006/relationships/customXml" Target="../ink/ink1391.xml"/><Relationship Id="rId353" Type="http://schemas.openxmlformats.org/officeDocument/2006/relationships/image" Target="../media/image1401.png"/><Relationship Id="rId374" Type="http://schemas.openxmlformats.org/officeDocument/2006/relationships/customXml" Target="../ink/ink1412.xml"/><Relationship Id="rId71" Type="http://schemas.openxmlformats.org/officeDocument/2006/relationships/image" Target="../media/image1260.png"/><Relationship Id="rId92" Type="http://schemas.openxmlformats.org/officeDocument/2006/relationships/customXml" Target="../ink/ink1271.xml"/><Relationship Id="rId213" Type="http://schemas.openxmlformats.org/officeDocument/2006/relationships/image" Target="../media/image1331.png"/><Relationship Id="rId234" Type="http://schemas.openxmlformats.org/officeDocument/2006/relationships/customXml" Target="../ink/ink1342.xml"/><Relationship Id="rId2" Type="http://schemas.openxmlformats.org/officeDocument/2006/relationships/customXml" Target="../ink/ink1226.xml"/><Relationship Id="rId29" Type="http://schemas.openxmlformats.org/officeDocument/2006/relationships/image" Target="../media/image1239.png"/><Relationship Id="rId255" Type="http://schemas.openxmlformats.org/officeDocument/2006/relationships/image" Target="../media/image1352.png"/><Relationship Id="rId276" Type="http://schemas.openxmlformats.org/officeDocument/2006/relationships/customXml" Target="../ink/ink1363.xml"/><Relationship Id="rId297" Type="http://schemas.openxmlformats.org/officeDocument/2006/relationships/image" Target="../media/image1373.png"/><Relationship Id="rId40" Type="http://schemas.openxmlformats.org/officeDocument/2006/relationships/customXml" Target="../ink/ink1245.xml"/><Relationship Id="rId115" Type="http://schemas.openxmlformats.org/officeDocument/2006/relationships/image" Target="../media/image1282.png"/><Relationship Id="rId136" Type="http://schemas.openxmlformats.org/officeDocument/2006/relationships/customXml" Target="../ink/ink1293.xml"/><Relationship Id="rId157" Type="http://schemas.openxmlformats.org/officeDocument/2006/relationships/image" Target="../media/image1303.png"/><Relationship Id="rId178" Type="http://schemas.openxmlformats.org/officeDocument/2006/relationships/customXml" Target="../ink/ink1314.xml"/><Relationship Id="rId301" Type="http://schemas.openxmlformats.org/officeDocument/2006/relationships/image" Target="../media/image1375.png"/><Relationship Id="rId322" Type="http://schemas.openxmlformats.org/officeDocument/2006/relationships/customXml" Target="../ink/ink1386.xml"/><Relationship Id="rId343" Type="http://schemas.openxmlformats.org/officeDocument/2006/relationships/image" Target="../media/image1396.png"/><Relationship Id="rId364" Type="http://schemas.openxmlformats.org/officeDocument/2006/relationships/customXml" Target="../ink/ink1407.xml"/><Relationship Id="rId61" Type="http://schemas.openxmlformats.org/officeDocument/2006/relationships/image" Target="../media/image1255.png"/><Relationship Id="rId82" Type="http://schemas.openxmlformats.org/officeDocument/2006/relationships/customXml" Target="../ink/ink1266.xml"/><Relationship Id="rId199" Type="http://schemas.openxmlformats.org/officeDocument/2006/relationships/image" Target="../media/image1324.png"/><Relationship Id="rId203" Type="http://schemas.openxmlformats.org/officeDocument/2006/relationships/image" Target="../media/image1326.png"/><Relationship Id="rId385" Type="http://schemas.openxmlformats.org/officeDocument/2006/relationships/image" Target="../media/image1417.png"/><Relationship Id="rId19" Type="http://schemas.openxmlformats.org/officeDocument/2006/relationships/image" Target="../media/image1234.png"/><Relationship Id="rId224" Type="http://schemas.openxmlformats.org/officeDocument/2006/relationships/customXml" Target="../ink/ink1337.xml"/><Relationship Id="rId245" Type="http://schemas.openxmlformats.org/officeDocument/2006/relationships/image" Target="../media/image1347.png"/><Relationship Id="rId266" Type="http://schemas.openxmlformats.org/officeDocument/2006/relationships/customXml" Target="../ink/ink1358.xml"/><Relationship Id="rId287" Type="http://schemas.openxmlformats.org/officeDocument/2006/relationships/image" Target="../media/image1368.png"/><Relationship Id="rId30" Type="http://schemas.openxmlformats.org/officeDocument/2006/relationships/customXml" Target="../ink/ink1240.xml"/><Relationship Id="rId105" Type="http://schemas.openxmlformats.org/officeDocument/2006/relationships/image" Target="../media/image1277.png"/><Relationship Id="rId126" Type="http://schemas.openxmlformats.org/officeDocument/2006/relationships/customXml" Target="../ink/ink1288.xml"/><Relationship Id="rId147" Type="http://schemas.openxmlformats.org/officeDocument/2006/relationships/image" Target="../media/image1298.png"/><Relationship Id="rId168" Type="http://schemas.openxmlformats.org/officeDocument/2006/relationships/customXml" Target="../ink/ink1309.xml"/><Relationship Id="rId312" Type="http://schemas.openxmlformats.org/officeDocument/2006/relationships/customXml" Target="../ink/ink1381.xml"/><Relationship Id="rId333" Type="http://schemas.openxmlformats.org/officeDocument/2006/relationships/image" Target="../media/image1391.png"/><Relationship Id="rId354" Type="http://schemas.openxmlformats.org/officeDocument/2006/relationships/customXml" Target="../ink/ink1402.xml"/><Relationship Id="rId51" Type="http://schemas.openxmlformats.org/officeDocument/2006/relationships/image" Target="../media/image1250.png"/><Relationship Id="rId72" Type="http://schemas.openxmlformats.org/officeDocument/2006/relationships/customXml" Target="../ink/ink1261.xml"/><Relationship Id="rId93" Type="http://schemas.openxmlformats.org/officeDocument/2006/relationships/image" Target="../media/image1271.png"/><Relationship Id="rId189" Type="http://schemas.openxmlformats.org/officeDocument/2006/relationships/image" Target="../media/image1319.png"/><Relationship Id="rId375" Type="http://schemas.openxmlformats.org/officeDocument/2006/relationships/image" Target="../media/image1412.png"/><Relationship Id="rId3" Type="http://schemas.openxmlformats.org/officeDocument/2006/relationships/image" Target="../media/image1226.png"/><Relationship Id="rId214" Type="http://schemas.openxmlformats.org/officeDocument/2006/relationships/customXml" Target="../ink/ink1332.xml"/><Relationship Id="rId235" Type="http://schemas.openxmlformats.org/officeDocument/2006/relationships/image" Target="../media/image1342.png"/><Relationship Id="rId256" Type="http://schemas.openxmlformats.org/officeDocument/2006/relationships/customXml" Target="../ink/ink1353.xml"/><Relationship Id="rId277" Type="http://schemas.openxmlformats.org/officeDocument/2006/relationships/image" Target="../media/image1363.png"/><Relationship Id="rId298" Type="http://schemas.openxmlformats.org/officeDocument/2006/relationships/customXml" Target="../ink/ink1374.xml"/><Relationship Id="rId116" Type="http://schemas.openxmlformats.org/officeDocument/2006/relationships/customXml" Target="../ink/ink1283.xml"/><Relationship Id="rId137" Type="http://schemas.openxmlformats.org/officeDocument/2006/relationships/image" Target="../media/image1293.png"/><Relationship Id="rId158" Type="http://schemas.openxmlformats.org/officeDocument/2006/relationships/customXml" Target="../ink/ink1304.xml"/><Relationship Id="rId302" Type="http://schemas.openxmlformats.org/officeDocument/2006/relationships/customXml" Target="../ink/ink1376.xml"/><Relationship Id="rId323" Type="http://schemas.openxmlformats.org/officeDocument/2006/relationships/image" Target="../media/image1386.png"/><Relationship Id="rId344" Type="http://schemas.openxmlformats.org/officeDocument/2006/relationships/customXml" Target="../ink/ink1397.xml"/><Relationship Id="rId20" Type="http://schemas.openxmlformats.org/officeDocument/2006/relationships/customXml" Target="../ink/ink1235.xml"/><Relationship Id="rId41" Type="http://schemas.openxmlformats.org/officeDocument/2006/relationships/image" Target="../media/image1245.png"/><Relationship Id="rId62" Type="http://schemas.openxmlformats.org/officeDocument/2006/relationships/customXml" Target="../ink/ink1256.xml"/><Relationship Id="rId83" Type="http://schemas.openxmlformats.org/officeDocument/2006/relationships/image" Target="../media/image1266.png"/><Relationship Id="rId179" Type="http://schemas.openxmlformats.org/officeDocument/2006/relationships/image" Target="../media/image1314.png"/><Relationship Id="rId365" Type="http://schemas.openxmlformats.org/officeDocument/2006/relationships/image" Target="../media/image1407.png"/><Relationship Id="rId190" Type="http://schemas.openxmlformats.org/officeDocument/2006/relationships/customXml" Target="../ink/ink1320.xml"/><Relationship Id="rId204" Type="http://schemas.openxmlformats.org/officeDocument/2006/relationships/customXml" Target="../ink/ink1327.xml"/><Relationship Id="rId225" Type="http://schemas.openxmlformats.org/officeDocument/2006/relationships/image" Target="../media/image1337.png"/><Relationship Id="rId246" Type="http://schemas.openxmlformats.org/officeDocument/2006/relationships/customXml" Target="../ink/ink1348.xml"/><Relationship Id="rId267" Type="http://schemas.openxmlformats.org/officeDocument/2006/relationships/image" Target="../media/image1358.png"/><Relationship Id="rId288" Type="http://schemas.openxmlformats.org/officeDocument/2006/relationships/customXml" Target="../ink/ink1369.xml"/><Relationship Id="rId106" Type="http://schemas.openxmlformats.org/officeDocument/2006/relationships/customXml" Target="../ink/ink1278.xml"/><Relationship Id="rId127" Type="http://schemas.openxmlformats.org/officeDocument/2006/relationships/image" Target="../media/image1288.png"/><Relationship Id="rId313" Type="http://schemas.openxmlformats.org/officeDocument/2006/relationships/image" Target="../media/image1381.png"/><Relationship Id="rId10" Type="http://schemas.openxmlformats.org/officeDocument/2006/relationships/customXml" Target="../ink/ink1230.xml"/><Relationship Id="rId31" Type="http://schemas.openxmlformats.org/officeDocument/2006/relationships/image" Target="../media/image1240.png"/><Relationship Id="rId52" Type="http://schemas.openxmlformats.org/officeDocument/2006/relationships/customXml" Target="../ink/ink1251.xml"/><Relationship Id="rId73" Type="http://schemas.openxmlformats.org/officeDocument/2006/relationships/image" Target="../media/image1261.png"/><Relationship Id="rId94" Type="http://schemas.openxmlformats.org/officeDocument/2006/relationships/customXml" Target="../ink/ink1272.xml"/><Relationship Id="rId148" Type="http://schemas.openxmlformats.org/officeDocument/2006/relationships/customXml" Target="../ink/ink1299.xml"/><Relationship Id="rId169" Type="http://schemas.openxmlformats.org/officeDocument/2006/relationships/image" Target="../media/image1309.png"/><Relationship Id="rId334" Type="http://schemas.openxmlformats.org/officeDocument/2006/relationships/customXml" Target="../ink/ink1392.xml"/><Relationship Id="rId355" Type="http://schemas.openxmlformats.org/officeDocument/2006/relationships/image" Target="../media/image1402.png"/><Relationship Id="rId376" Type="http://schemas.openxmlformats.org/officeDocument/2006/relationships/customXml" Target="../ink/ink1413.xml"/><Relationship Id="rId4" Type="http://schemas.openxmlformats.org/officeDocument/2006/relationships/customXml" Target="../ink/ink1227.xml"/><Relationship Id="rId180" Type="http://schemas.openxmlformats.org/officeDocument/2006/relationships/customXml" Target="../ink/ink1315.xml"/><Relationship Id="rId215" Type="http://schemas.openxmlformats.org/officeDocument/2006/relationships/image" Target="../media/image1332.png"/><Relationship Id="rId236" Type="http://schemas.openxmlformats.org/officeDocument/2006/relationships/customXml" Target="../ink/ink1343.xml"/><Relationship Id="rId257" Type="http://schemas.openxmlformats.org/officeDocument/2006/relationships/image" Target="../media/image1353.png"/><Relationship Id="rId278" Type="http://schemas.openxmlformats.org/officeDocument/2006/relationships/customXml" Target="../ink/ink1364.xml"/><Relationship Id="rId303" Type="http://schemas.openxmlformats.org/officeDocument/2006/relationships/image" Target="../media/image1376.png"/><Relationship Id="rId42" Type="http://schemas.openxmlformats.org/officeDocument/2006/relationships/customXml" Target="../ink/ink1246.xml"/><Relationship Id="rId84" Type="http://schemas.openxmlformats.org/officeDocument/2006/relationships/customXml" Target="../ink/ink1267.xml"/><Relationship Id="rId138" Type="http://schemas.openxmlformats.org/officeDocument/2006/relationships/customXml" Target="../ink/ink1294.xml"/><Relationship Id="rId345" Type="http://schemas.openxmlformats.org/officeDocument/2006/relationships/image" Target="../media/image1397.png"/><Relationship Id="rId191" Type="http://schemas.openxmlformats.org/officeDocument/2006/relationships/image" Target="../media/image1320.png"/><Relationship Id="rId205" Type="http://schemas.openxmlformats.org/officeDocument/2006/relationships/image" Target="../media/image1327.png"/><Relationship Id="rId247" Type="http://schemas.openxmlformats.org/officeDocument/2006/relationships/image" Target="../media/image1348.png"/><Relationship Id="rId107" Type="http://schemas.openxmlformats.org/officeDocument/2006/relationships/image" Target="../media/image1278.png"/><Relationship Id="rId289" Type="http://schemas.openxmlformats.org/officeDocument/2006/relationships/image" Target="../media/image1369.png"/><Relationship Id="rId11" Type="http://schemas.openxmlformats.org/officeDocument/2006/relationships/image" Target="../media/image1230.png"/><Relationship Id="rId53" Type="http://schemas.openxmlformats.org/officeDocument/2006/relationships/image" Target="../media/image1251.png"/><Relationship Id="rId149" Type="http://schemas.openxmlformats.org/officeDocument/2006/relationships/image" Target="../media/image1299.png"/><Relationship Id="rId314" Type="http://schemas.openxmlformats.org/officeDocument/2006/relationships/customXml" Target="../ink/ink1382.xml"/><Relationship Id="rId356" Type="http://schemas.openxmlformats.org/officeDocument/2006/relationships/customXml" Target="../ink/ink1403.xml"/><Relationship Id="rId95" Type="http://schemas.openxmlformats.org/officeDocument/2006/relationships/image" Target="../media/image1272.png"/><Relationship Id="rId160" Type="http://schemas.openxmlformats.org/officeDocument/2006/relationships/customXml" Target="../ink/ink1305.xml"/><Relationship Id="rId216" Type="http://schemas.openxmlformats.org/officeDocument/2006/relationships/customXml" Target="../ink/ink1333.xml"/><Relationship Id="rId258" Type="http://schemas.openxmlformats.org/officeDocument/2006/relationships/customXml" Target="../ink/ink1354.xml"/><Relationship Id="rId22" Type="http://schemas.openxmlformats.org/officeDocument/2006/relationships/customXml" Target="../ink/ink1236.xml"/><Relationship Id="rId64" Type="http://schemas.openxmlformats.org/officeDocument/2006/relationships/customXml" Target="../ink/ink1257.xml"/><Relationship Id="rId118" Type="http://schemas.openxmlformats.org/officeDocument/2006/relationships/customXml" Target="../ink/ink1284.xml"/><Relationship Id="rId325" Type="http://schemas.openxmlformats.org/officeDocument/2006/relationships/image" Target="../media/image1387.png"/><Relationship Id="rId367" Type="http://schemas.openxmlformats.org/officeDocument/2006/relationships/image" Target="../media/image1408.png"/><Relationship Id="rId171" Type="http://schemas.openxmlformats.org/officeDocument/2006/relationships/image" Target="../media/image1310.png"/><Relationship Id="rId227" Type="http://schemas.openxmlformats.org/officeDocument/2006/relationships/image" Target="../media/image1338.png"/><Relationship Id="rId269" Type="http://schemas.openxmlformats.org/officeDocument/2006/relationships/image" Target="../media/image1359.png"/><Relationship Id="rId33" Type="http://schemas.openxmlformats.org/officeDocument/2006/relationships/image" Target="../media/image1241.png"/><Relationship Id="rId129" Type="http://schemas.openxmlformats.org/officeDocument/2006/relationships/image" Target="../media/image1289.png"/><Relationship Id="rId280" Type="http://schemas.openxmlformats.org/officeDocument/2006/relationships/customXml" Target="../ink/ink1365.xml"/><Relationship Id="rId336" Type="http://schemas.openxmlformats.org/officeDocument/2006/relationships/customXml" Target="../ink/ink1393.xml"/><Relationship Id="rId75" Type="http://schemas.openxmlformats.org/officeDocument/2006/relationships/image" Target="../media/image1262.png"/><Relationship Id="rId140" Type="http://schemas.openxmlformats.org/officeDocument/2006/relationships/customXml" Target="../ink/ink1295.xml"/><Relationship Id="rId182" Type="http://schemas.openxmlformats.org/officeDocument/2006/relationships/customXml" Target="../ink/ink1316.xml"/><Relationship Id="rId378" Type="http://schemas.openxmlformats.org/officeDocument/2006/relationships/customXml" Target="../ink/ink1414.xml"/><Relationship Id="rId6" Type="http://schemas.openxmlformats.org/officeDocument/2006/relationships/customXml" Target="../ink/ink1228.xml"/><Relationship Id="rId238" Type="http://schemas.openxmlformats.org/officeDocument/2006/relationships/customXml" Target="../ink/ink1344.xml"/><Relationship Id="rId291" Type="http://schemas.openxmlformats.org/officeDocument/2006/relationships/image" Target="../media/image1370.png"/><Relationship Id="rId305" Type="http://schemas.openxmlformats.org/officeDocument/2006/relationships/image" Target="../media/image1377.png"/><Relationship Id="rId347" Type="http://schemas.openxmlformats.org/officeDocument/2006/relationships/image" Target="../media/image1398.png"/><Relationship Id="rId44" Type="http://schemas.openxmlformats.org/officeDocument/2006/relationships/customXml" Target="../ink/ink1247.xml"/><Relationship Id="rId86" Type="http://schemas.openxmlformats.org/officeDocument/2006/relationships/customXml" Target="../ink/ink1268.xml"/><Relationship Id="rId151" Type="http://schemas.openxmlformats.org/officeDocument/2006/relationships/image" Target="../media/image1300.png"/><Relationship Id="rId193" Type="http://schemas.openxmlformats.org/officeDocument/2006/relationships/image" Target="../media/image1321.png"/><Relationship Id="rId207" Type="http://schemas.openxmlformats.org/officeDocument/2006/relationships/image" Target="../media/image1328.png"/><Relationship Id="rId249" Type="http://schemas.openxmlformats.org/officeDocument/2006/relationships/image" Target="../media/image1349.png"/><Relationship Id="rId13" Type="http://schemas.openxmlformats.org/officeDocument/2006/relationships/image" Target="../media/image1231.png"/><Relationship Id="rId109" Type="http://schemas.openxmlformats.org/officeDocument/2006/relationships/image" Target="../media/image1279.png"/><Relationship Id="rId260" Type="http://schemas.openxmlformats.org/officeDocument/2006/relationships/customXml" Target="../ink/ink1355.xml"/><Relationship Id="rId316" Type="http://schemas.openxmlformats.org/officeDocument/2006/relationships/customXml" Target="../ink/ink1383.xml"/><Relationship Id="rId55" Type="http://schemas.openxmlformats.org/officeDocument/2006/relationships/image" Target="../media/image1252.png"/><Relationship Id="rId97" Type="http://schemas.openxmlformats.org/officeDocument/2006/relationships/image" Target="../media/image1273.png"/><Relationship Id="rId120" Type="http://schemas.openxmlformats.org/officeDocument/2006/relationships/customXml" Target="../ink/ink1285.xml"/><Relationship Id="rId358" Type="http://schemas.openxmlformats.org/officeDocument/2006/relationships/customXml" Target="../ink/ink1404.xml"/><Relationship Id="rId162" Type="http://schemas.openxmlformats.org/officeDocument/2006/relationships/customXml" Target="../ink/ink1306.xml"/><Relationship Id="rId218" Type="http://schemas.openxmlformats.org/officeDocument/2006/relationships/customXml" Target="../ink/ink1334.xml"/><Relationship Id="rId271" Type="http://schemas.openxmlformats.org/officeDocument/2006/relationships/image" Target="../media/image1360.png"/><Relationship Id="rId24" Type="http://schemas.openxmlformats.org/officeDocument/2006/relationships/customXml" Target="../ink/ink1237.xml"/><Relationship Id="rId66" Type="http://schemas.openxmlformats.org/officeDocument/2006/relationships/customXml" Target="../ink/ink1258.xml"/><Relationship Id="rId131" Type="http://schemas.openxmlformats.org/officeDocument/2006/relationships/image" Target="../media/image1290.png"/><Relationship Id="rId327" Type="http://schemas.openxmlformats.org/officeDocument/2006/relationships/image" Target="../media/image1388.png"/><Relationship Id="rId369" Type="http://schemas.openxmlformats.org/officeDocument/2006/relationships/image" Target="../media/image1409.png"/><Relationship Id="rId173" Type="http://schemas.openxmlformats.org/officeDocument/2006/relationships/image" Target="../media/image1311.png"/><Relationship Id="rId229" Type="http://schemas.openxmlformats.org/officeDocument/2006/relationships/image" Target="../media/image1339.png"/><Relationship Id="rId380" Type="http://schemas.openxmlformats.org/officeDocument/2006/relationships/customXml" Target="../ink/ink1415.xml"/><Relationship Id="rId240" Type="http://schemas.openxmlformats.org/officeDocument/2006/relationships/customXml" Target="../ink/ink1345.xml"/><Relationship Id="rId35" Type="http://schemas.openxmlformats.org/officeDocument/2006/relationships/image" Target="../media/image1242.png"/><Relationship Id="rId77" Type="http://schemas.openxmlformats.org/officeDocument/2006/relationships/image" Target="../media/image1263.png"/><Relationship Id="rId100" Type="http://schemas.openxmlformats.org/officeDocument/2006/relationships/customXml" Target="../ink/ink1275.xml"/><Relationship Id="rId282" Type="http://schemas.openxmlformats.org/officeDocument/2006/relationships/customXml" Target="../ink/ink1366.xml"/><Relationship Id="rId338" Type="http://schemas.openxmlformats.org/officeDocument/2006/relationships/customXml" Target="../ink/ink1394.xml"/><Relationship Id="rId8" Type="http://schemas.openxmlformats.org/officeDocument/2006/relationships/customXml" Target="../ink/ink1229.xml"/><Relationship Id="rId142" Type="http://schemas.openxmlformats.org/officeDocument/2006/relationships/customXml" Target="../ink/ink1296.xml"/><Relationship Id="rId184" Type="http://schemas.openxmlformats.org/officeDocument/2006/relationships/customXml" Target="../ink/ink1317.xml"/><Relationship Id="rId251" Type="http://schemas.openxmlformats.org/officeDocument/2006/relationships/image" Target="../media/image1350.png"/><Relationship Id="rId46" Type="http://schemas.openxmlformats.org/officeDocument/2006/relationships/customXml" Target="../ink/ink1248.xml"/><Relationship Id="rId293" Type="http://schemas.openxmlformats.org/officeDocument/2006/relationships/image" Target="../media/image1371.png"/><Relationship Id="rId307" Type="http://schemas.openxmlformats.org/officeDocument/2006/relationships/image" Target="../media/image1378.png"/><Relationship Id="rId349" Type="http://schemas.openxmlformats.org/officeDocument/2006/relationships/image" Target="../media/image1399.png"/><Relationship Id="rId88" Type="http://schemas.openxmlformats.org/officeDocument/2006/relationships/customXml" Target="../ink/ink1269.xml"/><Relationship Id="rId111" Type="http://schemas.openxmlformats.org/officeDocument/2006/relationships/image" Target="../media/image1280.png"/><Relationship Id="rId153" Type="http://schemas.openxmlformats.org/officeDocument/2006/relationships/image" Target="../media/image1301.png"/><Relationship Id="rId195" Type="http://schemas.openxmlformats.org/officeDocument/2006/relationships/image" Target="../media/image1322.png"/><Relationship Id="rId209" Type="http://schemas.openxmlformats.org/officeDocument/2006/relationships/image" Target="../media/image1329.png"/><Relationship Id="rId360" Type="http://schemas.openxmlformats.org/officeDocument/2006/relationships/customXml" Target="../ink/ink1405.xml"/><Relationship Id="rId220" Type="http://schemas.openxmlformats.org/officeDocument/2006/relationships/customXml" Target="../ink/ink1335.xml"/><Relationship Id="rId15" Type="http://schemas.openxmlformats.org/officeDocument/2006/relationships/image" Target="../media/image1232.png"/><Relationship Id="rId57" Type="http://schemas.openxmlformats.org/officeDocument/2006/relationships/image" Target="../media/image1253.png"/><Relationship Id="rId262" Type="http://schemas.openxmlformats.org/officeDocument/2006/relationships/customXml" Target="../ink/ink1356.xml"/><Relationship Id="rId318" Type="http://schemas.openxmlformats.org/officeDocument/2006/relationships/customXml" Target="../ink/ink1384.xml"/><Relationship Id="rId99" Type="http://schemas.openxmlformats.org/officeDocument/2006/relationships/image" Target="../media/image1274.png"/><Relationship Id="rId122" Type="http://schemas.openxmlformats.org/officeDocument/2006/relationships/customXml" Target="../ink/ink1286.xml"/><Relationship Id="rId164" Type="http://schemas.openxmlformats.org/officeDocument/2006/relationships/customXml" Target="../ink/ink1307.xml"/><Relationship Id="rId371" Type="http://schemas.openxmlformats.org/officeDocument/2006/relationships/image" Target="../media/image1410.png"/><Relationship Id="rId26" Type="http://schemas.openxmlformats.org/officeDocument/2006/relationships/customXml" Target="../ink/ink1238.xml"/><Relationship Id="rId231" Type="http://schemas.openxmlformats.org/officeDocument/2006/relationships/image" Target="../media/image1340.png"/><Relationship Id="rId273" Type="http://schemas.openxmlformats.org/officeDocument/2006/relationships/image" Target="../media/image1361.png"/><Relationship Id="rId329" Type="http://schemas.openxmlformats.org/officeDocument/2006/relationships/image" Target="../media/image13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62EBA04-6754-4F7D-A6C9-2FB34B562BB6}"/>
              </a:ext>
            </a:extLst>
          </p:cNvPr>
          <p:cNvGrpSpPr/>
          <p:nvPr/>
        </p:nvGrpSpPr>
        <p:grpSpPr>
          <a:xfrm>
            <a:off x="1005250" y="462366"/>
            <a:ext cx="1675800" cy="406440"/>
            <a:chOff x="1005250" y="462366"/>
            <a:chExt cx="1675800" cy="40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799595C-B1A3-4BFB-A0CA-B70A5AD749D7}"/>
                    </a:ext>
                  </a:extLst>
                </p14:cNvPr>
                <p14:cNvContentPartPr/>
                <p14:nvPr/>
              </p14:nvContentPartPr>
              <p14:xfrm>
                <a:off x="1026490" y="634806"/>
                <a:ext cx="29880" cy="234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799595C-B1A3-4BFB-A0CA-B70A5AD749D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17490" y="626166"/>
                  <a:ext cx="475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75A1A67-8E60-44F3-9608-1FE09F255E6D}"/>
                    </a:ext>
                  </a:extLst>
                </p14:cNvPr>
                <p14:cNvContentPartPr/>
                <p14:nvPr/>
              </p14:nvContentPartPr>
              <p14:xfrm>
                <a:off x="1005250" y="560286"/>
                <a:ext cx="187200" cy="106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75A1A67-8E60-44F3-9608-1FE09F255E6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6610" y="551646"/>
                  <a:ext cx="2048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0C29B8D-F149-4D63-8473-6D0BC8ABC43D}"/>
                    </a:ext>
                  </a:extLst>
                </p14:cNvPr>
                <p14:cNvContentPartPr/>
                <p14:nvPr/>
              </p14:nvContentPartPr>
              <p14:xfrm>
                <a:off x="1289650" y="498726"/>
                <a:ext cx="108000" cy="366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0C29B8D-F149-4D63-8473-6D0BC8ABC43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0650" y="489726"/>
                  <a:ext cx="1256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64A7423-C50C-4C3B-9C12-35BCC65F74EA}"/>
                    </a:ext>
                  </a:extLst>
                </p14:cNvPr>
                <p14:cNvContentPartPr/>
                <p14:nvPr/>
              </p14:nvContentPartPr>
              <p14:xfrm>
                <a:off x="1425010" y="592326"/>
                <a:ext cx="227880" cy="147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64A7423-C50C-4C3B-9C12-35BCC65F74E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16370" y="583686"/>
                  <a:ext cx="245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CB47F24-BDDE-4691-9651-F7881A1AFA33}"/>
                    </a:ext>
                  </a:extLst>
                </p14:cNvPr>
                <p14:cNvContentPartPr/>
                <p14:nvPr/>
              </p14:nvContentPartPr>
              <p14:xfrm>
                <a:off x="1727410" y="495126"/>
                <a:ext cx="37800" cy="309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CB47F24-BDDE-4691-9651-F7881A1AFA3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18770" y="486126"/>
                  <a:ext cx="5544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D850C2B-3BC3-4104-B64A-449CB0B48703}"/>
                    </a:ext>
                  </a:extLst>
                </p14:cNvPr>
                <p14:cNvContentPartPr/>
                <p14:nvPr/>
              </p14:nvContentPartPr>
              <p14:xfrm>
                <a:off x="1814890" y="606366"/>
                <a:ext cx="252720" cy="156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D850C2B-3BC3-4104-B64A-449CB0B4870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05890" y="597366"/>
                  <a:ext cx="2703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20DF748-C39C-4211-81F6-5C672FD6C473}"/>
                    </a:ext>
                  </a:extLst>
                </p14:cNvPr>
                <p14:cNvContentPartPr/>
                <p14:nvPr/>
              </p14:nvContentPartPr>
              <p14:xfrm>
                <a:off x="2055370" y="462366"/>
                <a:ext cx="116280" cy="379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20DF748-C39C-4211-81F6-5C672FD6C47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46370" y="453366"/>
                  <a:ext cx="13392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25C1C85-200A-40BF-AB9C-AEF38730611B}"/>
                    </a:ext>
                  </a:extLst>
                </p14:cNvPr>
                <p14:cNvContentPartPr/>
                <p14:nvPr/>
              </p14:nvContentPartPr>
              <p14:xfrm>
                <a:off x="2372170" y="716886"/>
                <a:ext cx="308880" cy="15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25C1C85-200A-40BF-AB9C-AEF38730611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63170" y="707886"/>
                  <a:ext cx="3265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85F3E46-1E3C-4C24-B67F-C7A3F50E6448}"/>
                    </a:ext>
                  </a:extLst>
                </p14:cNvPr>
                <p14:cNvContentPartPr/>
                <p14:nvPr/>
              </p14:nvContentPartPr>
              <p14:xfrm>
                <a:off x="2366050" y="533286"/>
                <a:ext cx="288720" cy="92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85F3E46-1E3C-4C24-B67F-C7A3F50E644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57050" y="524646"/>
                  <a:ext cx="30636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2786A4-F43D-4E78-8AE0-6D750EE8E516}"/>
              </a:ext>
            </a:extLst>
          </p:cNvPr>
          <p:cNvGrpSpPr/>
          <p:nvPr/>
        </p:nvGrpSpPr>
        <p:grpSpPr>
          <a:xfrm>
            <a:off x="2907490" y="445806"/>
            <a:ext cx="773280" cy="446400"/>
            <a:chOff x="2907490" y="445806"/>
            <a:chExt cx="773280" cy="44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652004A-0375-4BD7-A401-EFF36534B407}"/>
                    </a:ext>
                  </a:extLst>
                </p14:cNvPr>
                <p14:cNvContentPartPr/>
                <p14:nvPr/>
              </p14:nvContentPartPr>
              <p14:xfrm>
                <a:off x="2907490" y="488286"/>
                <a:ext cx="136440" cy="403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652004A-0375-4BD7-A401-EFF36534B40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98850" y="479646"/>
                  <a:ext cx="1540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9DC025C-173D-477C-AE71-2F0F8CBBEB26}"/>
                    </a:ext>
                  </a:extLst>
                </p14:cNvPr>
                <p14:cNvContentPartPr/>
                <p14:nvPr/>
              </p14:nvContentPartPr>
              <p14:xfrm>
                <a:off x="3164890" y="479286"/>
                <a:ext cx="99720" cy="279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9DC025C-173D-477C-AE71-2F0F8CBBEB2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56250" y="470286"/>
                  <a:ext cx="1173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5687B77-1772-49D9-B1BC-9562E4AAA093}"/>
                    </a:ext>
                  </a:extLst>
                </p14:cNvPr>
                <p14:cNvContentPartPr/>
                <p14:nvPr/>
              </p14:nvContentPartPr>
              <p14:xfrm>
                <a:off x="3309610" y="519966"/>
                <a:ext cx="225360" cy="152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5687B77-1772-49D9-B1BC-9562E4AAA09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00610" y="511326"/>
                  <a:ext cx="2430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826F08F-82D8-420D-99DA-77CBAC354DAE}"/>
                    </a:ext>
                  </a:extLst>
                </p14:cNvPr>
                <p14:cNvContentPartPr/>
                <p14:nvPr/>
              </p14:nvContentPartPr>
              <p14:xfrm>
                <a:off x="3537850" y="445806"/>
                <a:ext cx="142920" cy="383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826F08F-82D8-420D-99DA-77CBAC354DA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28850" y="437166"/>
                  <a:ext cx="160560" cy="40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5996EF9-D511-4C96-B78D-E734A57B9BD6}"/>
              </a:ext>
            </a:extLst>
          </p:cNvPr>
          <p:cNvGrpSpPr/>
          <p:nvPr/>
        </p:nvGrpSpPr>
        <p:grpSpPr>
          <a:xfrm>
            <a:off x="748570" y="1419246"/>
            <a:ext cx="1356480" cy="737640"/>
            <a:chOff x="748570" y="1419246"/>
            <a:chExt cx="1356480" cy="73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6D73FAA-0093-49B2-8476-355732B7F525}"/>
                    </a:ext>
                  </a:extLst>
                </p14:cNvPr>
                <p14:cNvContentPartPr/>
                <p14:nvPr/>
              </p14:nvContentPartPr>
              <p14:xfrm>
                <a:off x="748570" y="1700766"/>
                <a:ext cx="144360" cy="456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6D73FAA-0093-49B2-8476-355732B7F52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9570" y="1692126"/>
                  <a:ext cx="16200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EAD98B1-B29F-45BC-B45C-07173082EB2D}"/>
                    </a:ext>
                  </a:extLst>
                </p14:cNvPr>
                <p14:cNvContentPartPr/>
                <p14:nvPr/>
              </p14:nvContentPartPr>
              <p14:xfrm>
                <a:off x="1036210" y="1419246"/>
                <a:ext cx="84960" cy="182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EAD98B1-B29F-45BC-B45C-07173082EB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27570" y="1410246"/>
                  <a:ext cx="1026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2861F2B-B927-44E4-B394-E1FE714F7982}"/>
                    </a:ext>
                  </a:extLst>
                </p14:cNvPr>
                <p14:cNvContentPartPr/>
                <p14:nvPr/>
              </p14:nvContentPartPr>
              <p14:xfrm>
                <a:off x="1049530" y="1436166"/>
                <a:ext cx="85320" cy="162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2861F2B-B927-44E4-B394-E1FE714F798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40890" y="1427526"/>
                  <a:ext cx="102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98A3586-BD13-4FE9-8156-472F690DA543}"/>
                    </a:ext>
                  </a:extLst>
                </p14:cNvPr>
                <p14:cNvContentPartPr/>
                <p14:nvPr/>
              </p14:nvContentPartPr>
              <p14:xfrm>
                <a:off x="932170" y="1491246"/>
                <a:ext cx="270720" cy="36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98A3586-BD13-4FE9-8156-472F690DA54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3170" y="1482246"/>
                  <a:ext cx="2883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1D75388-94C8-4D0C-A770-CF1ABF9A5B71}"/>
                    </a:ext>
                  </a:extLst>
                </p14:cNvPr>
                <p14:cNvContentPartPr/>
                <p14:nvPr/>
              </p14:nvContentPartPr>
              <p14:xfrm>
                <a:off x="1216570" y="1669086"/>
                <a:ext cx="90360" cy="287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1D75388-94C8-4D0C-A770-CF1ABF9A5B7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07930" y="1660446"/>
                  <a:ext cx="1080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9A4C4B3-51E2-47C5-AB3C-F06E53952693}"/>
                    </a:ext>
                  </a:extLst>
                </p14:cNvPr>
                <p14:cNvContentPartPr/>
                <p14:nvPr/>
              </p14:nvContentPartPr>
              <p14:xfrm>
                <a:off x="1351210" y="1704726"/>
                <a:ext cx="198360" cy="181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9A4C4B3-51E2-47C5-AB3C-F06E5395269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342570" y="1695726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CA97582-C74E-48BD-A3D2-A5454B248590}"/>
                    </a:ext>
                  </a:extLst>
                </p14:cNvPr>
                <p14:cNvContentPartPr/>
                <p14:nvPr/>
              </p14:nvContentPartPr>
              <p14:xfrm>
                <a:off x="1573690" y="1664046"/>
                <a:ext cx="107640" cy="329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CA97582-C74E-48BD-A3D2-A5454B24859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64690" y="1655406"/>
                  <a:ext cx="12528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A4693A7-0581-472B-B906-332F6D3ABB11}"/>
                    </a:ext>
                  </a:extLst>
                </p14:cNvPr>
                <p14:cNvContentPartPr/>
                <p14:nvPr/>
              </p14:nvContentPartPr>
              <p14:xfrm>
                <a:off x="1861330" y="1855206"/>
                <a:ext cx="243720" cy="84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A4693A7-0581-472B-B906-332F6D3ABB1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52330" y="1846566"/>
                  <a:ext cx="26136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0002D05-621F-4FCB-9CAB-0230A6286A07}"/>
              </a:ext>
            </a:extLst>
          </p:cNvPr>
          <p:cNvGrpSpPr/>
          <p:nvPr/>
        </p:nvGrpSpPr>
        <p:grpSpPr>
          <a:xfrm>
            <a:off x="2256250" y="1755846"/>
            <a:ext cx="434160" cy="419400"/>
            <a:chOff x="2256250" y="1755846"/>
            <a:chExt cx="434160" cy="41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CE1E0AB-FFBB-4E85-85F3-CC1DA9697739}"/>
                    </a:ext>
                  </a:extLst>
                </p14:cNvPr>
                <p14:cNvContentPartPr/>
                <p14:nvPr/>
              </p14:nvContentPartPr>
              <p14:xfrm>
                <a:off x="2256250" y="1755846"/>
                <a:ext cx="181800" cy="193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CE1E0AB-FFBB-4E85-85F3-CC1DA969773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47250" y="1747206"/>
                  <a:ext cx="1994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6208D9D-076A-428C-B1B9-A4B30322E033}"/>
                    </a:ext>
                  </a:extLst>
                </p14:cNvPr>
                <p14:cNvContentPartPr/>
                <p14:nvPr/>
              </p14:nvContentPartPr>
              <p14:xfrm>
                <a:off x="2435890" y="1776726"/>
                <a:ext cx="254520" cy="398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6208D9D-076A-428C-B1B9-A4B30322E03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27250" y="1768086"/>
                  <a:ext cx="272160" cy="41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331C8A5-4932-4985-8499-821F0192582F}"/>
              </a:ext>
            </a:extLst>
          </p:cNvPr>
          <p:cNvGrpSpPr/>
          <p:nvPr/>
        </p:nvGrpSpPr>
        <p:grpSpPr>
          <a:xfrm>
            <a:off x="2952850" y="1665846"/>
            <a:ext cx="753840" cy="280080"/>
            <a:chOff x="2952850" y="1665846"/>
            <a:chExt cx="753840" cy="28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CA7652F-EE15-40BC-982A-D6501FEE5946}"/>
                    </a:ext>
                  </a:extLst>
                </p14:cNvPr>
                <p14:cNvContentPartPr/>
                <p14:nvPr/>
              </p14:nvContentPartPr>
              <p14:xfrm>
                <a:off x="2952850" y="1744326"/>
                <a:ext cx="442440" cy="201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CA7652F-EE15-40BC-982A-D6501FEE594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43850" y="1735326"/>
                  <a:ext cx="4600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3EE37AD-DBD8-4B9D-AD28-35904E01C2BD}"/>
                    </a:ext>
                  </a:extLst>
                </p14:cNvPr>
                <p14:cNvContentPartPr/>
                <p14:nvPr/>
              </p14:nvContentPartPr>
              <p14:xfrm>
                <a:off x="3376210" y="1665846"/>
                <a:ext cx="19440" cy="47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3EE37AD-DBD8-4B9D-AD28-35904E01C2B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67210" y="1656846"/>
                  <a:ext cx="370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8939A1A-D0FC-4477-A1DF-BEEA8A943B62}"/>
                    </a:ext>
                  </a:extLst>
                </p14:cNvPr>
                <p14:cNvContentPartPr/>
                <p14:nvPr/>
              </p14:nvContentPartPr>
              <p14:xfrm>
                <a:off x="3470890" y="1735686"/>
                <a:ext cx="235800" cy="183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8939A1A-D0FC-4477-A1DF-BEEA8A943B6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462250" y="1726686"/>
                  <a:ext cx="253440" cy="20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EA16A5B-A6B2-4772-AC3D-A5CDE8987ADF}"/>
              </a:ext>
            </a:extLst>
          </p:cNvPr>
          <p:cNvGrpSpPr/>
          <p:nvPr/>
        </p:nvGrpSpPr>
        <p:grpSpPr>
          <a:xfrm>
            <a:off x="3068410" y="2186046"/>
            <a:ext cx="692640" cy="349560"/>
            <a:chOff x="3068410" y="2186046"/>
            <a:chExt cx="692640" cy="34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CA6EA24-5B00-4D02-A087-41630ADC3F95}"/>
                    </a:ext>
                  </a:extLst>
                </p14:cNvPr>
                <p14:cNvContentPartPr/>
                <p14:nvPr/>
              </p14:nvContentPartPr>
              <p14:xfrm>
                <a:off x="3068410" y="2201526"/>
                <a:ext cx="143280" cy="334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CA6EA24-5B00-4D02-A087-41630ADC3F9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59770" y="2192526"/>
                  <a:ext cx="16092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56E9974-2EAD-4535-893D-644817918FE1}"/>
                    </a:ext>
                  </a:extLst>
                </p14:cNvPr>
                <p14:cNvContentPartPr/>
                <p14:nvPr/>
              </p14:nvContentPartPr>
              <p14:xfrm>
                <a:off x="3302050" y="2206566"/>
                <a:ext cx="113400" cy="231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56E9974-2EAD-4535-893D-644817918FE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93410" y="2197926"/>
                  <a:ext cx="1310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775829D-F652-4DA5-9750-D71B75AF8623}"/>
                    </a:ext>
                  </a:extLst>
                </p14:cNvPr>
                <p14:cNvContentPartPr/>
                <p14:nvPr/>
              </p14:nvContentPartPr>
              <p14:xfrm>
                <a:off x="3289810" y="2358846"/>
                <a:ext cx="171720" cy="6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775829D-F652-4DA5-9750-D71B75AF862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81170" y="2349846"/>
                  <a:ext cx="1893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46C05B0-DD73-44AB-9ACC-C13806A1C550}"/>
                    </a:ext>
                  </a:extLst>
                </p14:cNvPr>
                <p14:cNvContentPartPr/>
                <p14:nvPr/>
              </p14:nvContentPartPr>
              <p14:xfrm>
                <a:off x="3484930" y="2186046"/>
                <a:ext cx="276120" cy="288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46C05B0-DD73-44AB-9ACC-C13806A1C55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76290" y="2177406"/>
                  <a:ext cx="293760" cy="30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93F91E4-8515-4328-93BF-4D89461C9FCC}"/>
              </a:ext>
            </a:extLst>
          </p:cNvPr>
          <p:cNvGrpSpPr/>
          <p:nvPr/>
        </p:nvGrpSpPr>
        <p:grpSpPr>
          <a:xfrm>
            <a:off x="4200610" y="1581966"/>
            <a:ext cx="457560" cy="346320"/>
            <a:chOff x="4200610" y="1581966"/>
            <a:chExt cx="457560" cy="34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8726B4D-E113-4DD6-9D16-2F23B9A2A967}"/>
                    </a:ext>
                  </a:extLst>
                </p14:cNvPr>
                <p14:cNvContentPartPr/>
                <p14:nvPr/>
              </p14:nvContentPartPr>
              <p14:xfrm>
                <a:off x="4200610" y="1585566"/>
                <a:ext cx="17640" cy="313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8726B4D-E113-4DD6-9D16-2F23B9A2A96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91970" y="1576566"/>
                  <a:ext cx="352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5B8AD0A-63CC-49FE-9545-79631BF85278}"/>
                    </a:ext>
                  </a:extLst>
                </p14:cNvPr>
                <p14:cNvContentPartPr/>
                <p14:nvPr/>
              </p14:nvContentPartPr>
              <p14:xfrm>
                <a:off x="4211770" y="1644966"/>
                <a:ext cx="205560" cy="246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5B8AD0A-63CC-49FE-9545-79631BF8527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03130" y="1636326"/>
                  <a:ext cx="2232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D65DB7B-2599-4729-8E5C-E08F4E26AF0D}"/>
                    </a:ext>
                  </a:extLst>
                </p14:cNvPr>
                <p14:cNvContentPartPr/>
                <p14:nvPr/>
              </p14:nvContentPartPr>
              <p14:xfrm>
                <a:off x="4450810" y="1581966"/>
                <a:ext cx="207360" cy="346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D65DB7B-2599-4729-8E5C-E08F4E26AF0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42170" y="1572966"/>
                  <a:ext cx="225000" cy="36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C706DA8-27F7-4500-ABEC-C722DAAFDE35}"/>
              </a:ext>
            </a:extLst>
          </p:cNvPr>
          <p:cNvGrpSpPr/>
          <p:nvPr/>
        </p:nvGrpSpPr>
        <p:grpSpPr>
          <a:xfrm>
            <a:off x="4864090" y="1584486"/>
            <a:ext cx="900000" cy="490320"/>
            <a:chOff x="4864090" y="1584486"/>
            <a:chExt cx="900000" cy="49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FA0CA69-422D-454F-ACFC-58ADEF951028}"/>
                    </a:ext>
                  </a:extLst>
                </p14:cNvPr>
                <p14:cNvContentPartPr/>
                <p14:nvPr/>
              </p14:nvContentPartPr>
              <p14:xfrm>
                <a:off x="4864090" y="1584486"/>
                <a:ext cx="126360" cy="485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FA0CA69-422D-454F-ACFC-58ADEF95102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55450" y="1575846"/>
                  <a:ext cx="14400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1C572CA-AC74-4B6D-A0C0-5F70FD3DD4ED}"/>
                    </a:ext>
                  </a:extLst>
                </p14:cNvPr>
                <p14:cNvContentPartPr/>
                <p14:nvPr/>
              </p14:nvContentPartPr>
              <p14:xfrm>
                <a:off x="5127250" y="1638846"/>
                <a:ext cx="122400" cy="435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1C572CA-AC74-4B6D-A0C0-5F70FD3DD4E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18250" y="1629846"/>
                  <a:ext cx="14004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EF0DFC8-B6B2-42D9-90D1-E85BE5735B1D}"/>
                    </a:ext>
                  </a:extLst>
                </p14:cNvPr>
                <p14:cNvContentPartPr/>
                <p14:nvPr/>
              </p14:nvContentPartPr>
              <p14:xfrm>
                <a:off x="5378890" y="1612566"/>
                <a:ext cx="99360" cy="320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EF0DFC8-B6B2-42D9-90D1-E85BE5735B1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70250" y="1603926"/>
                  <a:ext cx="1170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DE54916-8BFC-4EC6-89C6-85B46B536533}"/>
                    </a:ext>
                  </a:extLst>
                </p14:cNvPr>
                <p14:cNvContentPartPr/>
                <p14:nvPr/>
              </p14:nvContentPartPr>
              <p14:xfrm>
                <a:off x="5476090" y="1674846"/>
                <a:ext cx="156600" cy="195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DE54916-8BFC-4EC6-89C6-85B46B53653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467450" y="1665846"/>
                  <a:ext cx="1742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9212805-CC16-411F-A42E-8A15FFDF36EC}"/>
                    </a:ext>
                  </a:extLst>
                </p14:cNvPr>
                <p14:cNvContentPartPr/>
                <p14:nvPr/>
              </p14:nvContentPartPr>
              <p14:xfrm>
                <a:off x="5657170" y="1679526"/>
                <a:ext cx="106920" cy="283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9212805-CC16-411F-A42E-8A15FFDF36E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48170" y="1670526"/>
                  <a:ext cx="124560" cy="30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4B9507F-EF89-4843-9E72-14D239E99EA4}"/>
              </a:ext>
            </a:extLst>
          </p:cNvPr>
          <p:cNvGrpSpPr/>
          <p:nvPr/>
        </p:nvGrpSpPr>
        <p:grpSpPr>
          <a:xfrm>
            <a:off x="6027610" y="1591686"/>
            <a:ext cx="99000" cy="483840"/>
            <a:chOff x="6027610" y="1591686"/>
            <a:chExt cx="99000" cy="48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5A61119-1036-4868-9F37-7F71AFA2DE94}"/>
                    </a:ext>
                  </a:extLst>
                </p14:cNvPr>
                <p14:cNvContentPartPr/>
                <p14:nvPr/>
              </p14:nvContentPartPr>
              <p14:xfrm>
                <a:off x="6027610" y="1601046"/>
                <a:ext cx="14040" cy="402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5A61119-1036-4868-9F37-7F71AFA2DE9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018970" y="1592406"/>
                  <a:ext cx="3168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102354B-38BF-4F4D-B31C-F70B94D1EF1C}"/>
                    </a:ext>
                  </a:extLst>
                </p14:cNvPr>
                <p14:cNvContentPartPr/>
                <p14:nvPr/>
              </p14:nvContentPartPr>
              <p14:xfrm>
                <a:off x="6101410" y="1591686"/>
                <a:ext cx="25200" cy="483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102354B-38BF-4F4D-B31C-F70B94D1EF1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92410" y="1583046"/>
                  <a:ext cx="42840" cy="50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6C2E18A-FDB5-46B5-BA26-694BD7900B72}"/>
              </a:ext>
            </a:extLst>
          </p:cNvPr>
          <p:cNvGrpSpPr/>
          <p:nvPr/>
        </p:nvGrpSpPr>
        <p:grpSpPr>
          <a:xfrm>
            <a:off x="6353410" y="1490526"/>
            <a:ext cx="1455480" cy="736920"/>
            <a:chOff x="6353410" y="1490526"/>
            <a:chExt cx="1455480" cy="73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C1565AB-44CA-41F0-A61B-C464D73A6F86}"/>
                    </a:ext>
                  </a:extLst>
                </p14:cNvPr>
                <p14:cNvContentPartPr/>
                <p14:nvPr/>
              </p14:nvContentPartPr>
              <p14:xfrm>
                <a:off x="6365650" y="1674486"/>
                <a:ext cx="36720" cy="327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C1565AB-44CA-41F0-A61B-C464D73A6F8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57010" y="1665846"/>
                  <a:ext cx="543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BABF7CA-EFE9-4351-A932-590666C2E827}"/>
                    </a:ext>
                  </a:extLst>
                </p14:cNvPr>
                <p14:cNvContentPartPr/>
                <p14:nvPr/>
              </p14:nvContentPartPr>
              <p14:xfrm>
                <a:off x="6353410" y="1651086"/>
                <a:ext cx="169560" cy="202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BABF7CA-EFE9-4351-A932-590666C2E82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344410" y="1642446"/>
                  <a:ext cx="1872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BC94477-6810-44E1-B1A3-1A0FC760AD94}"/>
                    </a:ext>
                  </a:extLst>
                </p14:cNvPr>
                <p14:cNvContentPartPr/>
                <p14:nvPr/>
              </p14:nvContentPartPr>
              <p14:xfrm>
                <a:off x="6651130" y="1576566"/>
                <a:ext cx="89280" cy="379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BC94477-6810-44E1-B1A3-1A0FC760AD9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42130" y="1567566"/>
                  <a:ext cx="10692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F36F2E8-6434-4434-A126-9F3A2E08A985}"/>
                    </a:ext>
                  </a:extLst>
                </p14:cNvPr>
                <p14:cNvContentPartPr/>
                <p14:nvPr/>
              </p14:nvContentPartPr>
              <p14:xfrm>
                <a:off x="6817450" y="1649286"/>
                <a:ext cx="335160" cy="294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F36F2E8-6434-4434-A126-9F3A2E08A98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08450" y="1640646"/>
                  <a:ext cx="3528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23C7A40-D8F3-43B9-8B31-BBFC560DDFCC}"/>
                    </a:ext>
                  </a:extLst>
                </p14:cNvPr>
                <p14:cNvContentPartPr/>
                <p14:nvPr/>
              </p14:nvContentPartPr>
              <p14:xfrm>
                <a:off x="7242250" y="1710486"/>
                <a:ext cx="253800" cy="170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23C7A40-D8F3-43B9-8B31-BBFC560DDFC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233250" y="1701486"/>
                  <a:ext cx="2714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C16463E-9C24-43D0-8E19-64B50AF230E3}"/>
                    </a:ext>
                  </a:extLst>
                </p14:cNvPr>
                <p14:cNvContentPartPr/>
                <p14:nvPr/>
              </p14:nvContentPartPr>
              <p14:xfrm>
                <a:off x="7527370" y="1646046"/>
                <a:ext cx="112680" cy="351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C16463E-9C24-43D0-8E19-64B50AF230E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18370" y="1637406"/>
                  <a:ext cx="1303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966CD0E-0468-466E-A756-3D29F2BBAFD8}"/>
                    </a:ext>
                  </a:extLst>
                </p14:cNvPr>
                <p14:cNvContentPartPr/>
                <p14:nvPr/>
              </p14:nvContentPartPr>
              <p14:xfrm>
                <a:off x="7619530" y="1490526"/>
                <a:ext cx="189360" cy="736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966CD0E-0468-466E-A756-3D29F2BBAFD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610530" y="1481526"/>
                  <a:ext cx="207000" cy="75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125B54B-1E63-4AAB-A2E9-F6766BCC7A03}"/>
              </a:ext>
            </a:extLst>
          </p:cNvPr>
          <p:cNvGrpSpPr/>
          <p:nvPr/>
        </p:nvGrpSpPr>
        <p:grpSpPr>
          <a:xfrm>
            <a:off x="1882570" y="3604806"/>
            <a:ext cx="243360" cy="112320"/>
            <a:chOff x="1882570" y="3604806"/>
            <a:chExt cx="243360" cy="11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D82B544-244A-4FEA-BB20-22015742A8F2}"/>
                    </a:ext>
                  </a:extLst>
                </p14:cNvPr>
                <p14:cNvContentPartPr/>
                <p14:nvPr/>
              </p14:nvContentPartPr>
              <p14:xfrm>
                <a:off x="1909570" y="3657006"/>
                <a:ext cx="216360" cy="60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D82B544-244A-4FEA-BB20-22015742A8F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900930" y="3648366"/>
                  <a:ext cx="234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66CDA01-5AC8-4CBE-9D5D-46219FD27B44}"/>
                    </a:ext>
                  </a:extLst>
                </p14:cNvPr>
                <p14:cNvContentPartPr/>
                <p14:nvPr/>
              </p14:nvContentPartPr>
              <p14:xfrm>
                <a:off x="1882570" y="3604806"/>
                <a:ext cx="236520" cy="12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66CDA01-5AC8-4CBE-9D5D-46219FD27B4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873930" y="3595806"/>
                  <a:ext cx="25416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798678E-363E-4F31-A41D-95065517BF59}"/>
              </a:ext>
            </a:extLst>
          </p:cNvPr>
          <p:cNvGrpSpPr/>
          <p:nvPr/>
        </p:nvGrpSpPr>
        <p:grpSpPr>
          <a:xfrm>
            <a:off x="2418610" y="3521646"/>
            <a:ext cx="461160" cy="318600"/>
            <a:chOff x="2418610" y="3521646"/>
            <a:chExt cx="461160" cy="31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C2F6471-BD4F-4A9F-A75A-D9D5D924EF68}"/>
                    </a:ext>
                  </a:extLst>
                </p14:cNvPr>
                <p14:cNvContentPartPr/>
                <p14:nvPr/>
              </p14:nvContentPartPr>
              <p14:xfrm>
                <a:off x="2418610" y="3533166"/>
                <a:ext cx="184680" cy="180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C2F6471-BD4F-4A9F-A75A-D9D5D924EF6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409610" y="3524526"/>
                  <a:ext cx="2023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3F6A7F4-A555-46A4-B87F-67A5CE50F5E0}"/>
                    </a:ext>
                  </a:extLst>
                </p14:cNvPr>
                <p14:cNvContentPartPr/>
                <p14:nvPr/>
              </p14:nvContentPartPr>
              <p14:xfrm>
                <a:off x="2590690" y="3521646"/>
                <a:ext cx="210240" cy="151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3F6A7F4-A555-46A4-B87F-67A5CE50F5E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82050" y="3512646"/>
                  <a:ext cx="2278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C231008-5262-48F4-9650-54F0BB7CFCF5}"/>
                    </a:ext>
                  </a:extLst>
                </p14:cNvPr>
                <p14:cNvContentPartPr/>
                <p14:nvPr/>
              </p14:nvContentPartPr>
              <p14:xfrm>
                <a:off x="2537050" y="3549366"/>
                <a:ext cx="342720" cy="290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C231008-5262-48F4-9650-54F0BB7CFCF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528050" y="3540366"/>
                  <a:ext cx="360360" cy="30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D13EB33-A5B7-478C-AC09-8CC4596C20A0}"/>
              </a:ext>
            </a:extLst>
          </p:cNvPr>
          <p:cNvGrpSpPr/>
          <p:nvPr/>
        </p:nvGrpSpPr>
        <p:grpSpPr>
          <a:xfrm>
            <a:off x="3159850" y="3427686"/>
            <a:ext cx="802440" cy="206640"/>
            <a:chOff x="3159850" y="3427686"/>
            <a:chExt cx="802440" cy="20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E4B096F-EB5C-4759-B46E-F2053C063375}"/>
                    </a:ext>
                  </a:extLst>
                </p14:cNvPr>
                <p14:cNvContentPartPr/>
                <p14:nvPr/>
              </p14:nvContentPartPr>
              <p14:xfrm>
                <a:off x="3159850" y="3448926"/>
                <a:ext cx="252000" cy="185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E4B096F-EB5C-4759-B46E-F2053C06337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151210" y="3439926"/>
                  <a:ext cx="2696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0938A3D-449A-43EE-AC46-A454A35A5A9A}"/>
                    </a:ext>
                  </a:extLst>
                </p14:cNvPr>
                <p14:cNvContentPartPr/>
                <p14:nvPr/>
              </p14:nvContentPartPr>
              <p14:xfrm>
                <a:off x="3483490" y="3453606"/>
                <a:ext cx="192600" cy="158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0938A3D-449A-43EE-AC46-A454A35A5A9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74850" y="3444966"/>
                  <a:ext cx="2102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065CF5B-A1B7-4D2D-9BE1-94B3CEA6BD1F}"/>
                    </a:ext>
                  </a:extLst>
                </p14:cNvPr>
                <p14:cNvContentPartPr/>
                <p14:nvPr/>
              </p14:nvContentPartPr>
              <p14:xfrm>
                <a:off x="3674650" y="3427686"/>
                <a:ext cx="287640" cy="181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065CF5B-A1B7-4D2D-9BE1-94B3CEA6BD1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66010" y="3418686"/>
                  <a:ext cx="30528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54FC582-3165-4FD8-AA72-39F69A5373BA}"/>
              </a:ext>
            </a:extLst>
          </p:cNvPr>
          <p:cNvGrpSpPr/>
          <p:nvPr/>
        </p:nvGrpSpPr>
        <p:grpSpPr>
          <a:xfrm>
            <a:off x="3108010" y="3859326"/>
            <a:ext cx="775080" cy="407160"/>
            <a:chOff x="3108010" y="3859326"/>
            <a:chExt cx="775080" cy="40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7B38300-A241-40BA-9F75-EE53046B1229}"/>
                    </a:ext>
                  </a:extLst>
                </p14:cNvPr>
                <p14:cNvContentPartPr/>
                <p14:nvPr/>
              </p14:nvContentPartPr>
              <p14:xfrm>
                <a:off x="3108010" y="3938886"/>
                <a:ext cx="88920" cy="327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7B38300-A241-40BA-9F75-EE53046B122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099010" y="3929886"/>
                  <a:ext cx="1065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7378DF0-A099-483D-BEF4-703EB44FB572}"/>
                    </a:ext>
                  </a:extLst>
                </p14:cNvPr>
                <p14:cNvContentPartPr/>
                <p14:nvPr/>
              </p14:nvContentPartPr>
              <p14:xfrm>
                <a:off x="3335530" y="3956886"/>
                <a:ext cx="183960" cy="209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7378DF0-A099-483D-BEF4-703EB44FB57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326530" y="3947886"/>
                  <a:ext cx="2016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CA0FDD4-5415-4DEB-B8ED-2D05D4B9597E}"/>
                    </a:ext>
                  </a:extLst>
                </p14:cNvPr>
                <p14:cNvContentPartPr/>
                <p14:nvPr/>
              </p14:nvContentPartPr>
              <p14:xfrm>
                <a:off x="3355330" y="4028526"/>
                <a:ext cx="185040" cy="15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CA0FDD4-5415-4DEB-B8ED-2D05D4B9597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346690" y="4019526"/>
                  <a:ext cx="2026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9F7DF01-758E-4017-B1D3-84684E101165}"/>
                    </a:ext>
                  </a:extLst>
                </p14:cNvPr>
                <p14:cNvContentPartPr/>
                <p14:nvPr/>
              </p14:nvContentPartPr>
              <p14:xfrm>
                <a:off x="3579970" y="3859326"/>
                <a:ext cx="303120" cy="331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9F7DF01-758E-4017-B1D3-84684E10116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571330" y="3850686"/>
                  <a:ext cx="320760" cy="34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A7C7D86-4736-42C1-9B51-003FDE76A185}"/>
              </a:ext>
            </a:extLst>
          </p:cNvPr>
          <p:cNvGrpSpPr/>
          <p:nvPr/>
        </p:nvGrpSpPr>
        <p:grpSpPr>
          <a:xfrm>
            <a:off x="4317610" y="3226086"/>
            <a:ext cx="1944720" cy="542520"/>
            <a:chOff x="4317610" y="3226086"/>
            <a:chExt cx="1944720" cy="54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F3B21A6-39BE-48CC-A1E8-5B361C412A8D}"/>
                    </a:ext>
                  </a:extLst>
                </p14:cNvPr>
                <p14:cNvContentPartPr/>
                <p14:nvPr/>
              </p14:nvContentPartPr>
              <p14:xfrm>
                <a:off x="4317610" y="3547926"/>
                <a:ext cx="216000" cy="8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F3B21A6-39BE-48CC-A1E8-5B361C412A8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308970" y="3539286"/>
                  <a:ext cx="233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5795B5F-6942-4D1F-8ECC-A517B3BCEB8C}"/>
                    </a:ext>
                  </a:extLst>
                </p14:cNvPr>
                <p14:cNvContentPartPr/>
                <p14:nvPr/>
              </p14:nvContentPartPr>
              <p14:xfrm>
                <a:off x="4706050" y="3320766"/>
                <a:ext cx="18000" cy="3175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5795B5F-6942-4D1F-8ECC-A517B3BCEB8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697050" y="3312126"/>
                  <a:ext cx="356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3117043-DF9E-4B79-BED5-CE4D6DCEACD5}"/>
                    </a:ext>
                  </a:extLst>
                </p14:cNvPr>
                <p14:cNvContentPartPr/>
                <p14:nvPr/>
              </p14:nvContentPartPr>
              <p14:xfrm>
                <a:off x="4746010" y="3407166"/>
                <a:ext cx="210240" cy="205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3117043-DF9E-4B79-BED5-CE4D6DCEACD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737010" y="3398526"/>
                  <a:ext cx="2278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2942F0F-4697-4B01-8F51-3806FFCDB804}"/>
                    </a:ext>
                  </a:extLst>
                </p14:cNvPr>
                <p14:cNvContentPartPr/>
                <p14:nvPr/>
              </p14:nvContentPartPr>
              <p14:xfrm>
                <a:off x="5043730" y="3273606"/>
                <a:ext cx="189360" cy="340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2942F0F-4697-4B01-8F51-3806FFCDB80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035090" y="3264966"/>
                  <a:ext cx="20700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B7FFABB-F125-4D82-8BB6-91938D51BDAD}"/>
                    </a:ext>
                  </a:extLst>
                </p14:cNvPr>
                <p14:cNvContentPartPr/>
                <p14:nvPr/>
              </p14:nvContentPartPr>
              <p14:xfrm>
                <a:off x="5403730" y="3226086"/>
                <a:ext cx="173520" cy="5425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B7FFABB-F125-4D82-8BB6-91938D51BDA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394730" y="3217086"/>
                  <a:ext cx="19116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AF51C6F-50B5-4F93-8690-88959971605E}"/>
                    </a:ext>
                  </a:extLst>
                </p14:cNvPr>
                <p14:cNvContentPartPr/>
                <p14:nvPr/>
              </p14:nvContentPartPr>
              <p14:xfrm>
                <a:off x="5635930" y="3371166"/>
                <a:ext cx="142200" cy="375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AF51C6F-50B5-4F93-8690-88959971605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26930" y="3362166"/>
                  <a:ext cx="1598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940A0F8-92AA-48C6-B725-3125F9B8E19A}"/>
                    </a:ext>
                  </a:extLst>
                </p14:cNvPr>
                <p14:cNvContentPartPr/>
                <p14:nvPr/>
              </p14:nvContentPartPr>
              <p14:xfrm>
                <a:off x="5856610" y="3351006"/>
                <a:ext cx="133560" cy="290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940A0F8-92AA-48C6-B725-3125F9B8E19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847610" y="3342006"/>
                  <a:ext cx="1512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76E6379-0799-4DFB-8860-9F0C2B6F7FA2}"/>
                    </a:ext>
                  </a:extLst>
                </p14:cNvPr>
                <p14:cNvContentPartPr/>
                <p14:nvPr/>
              </p14:nvContentPartPr>
              <p14:xfrm>
                <a:off x="5989810" y="3372966"/>
                <a:ext cx="211320" cy="200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76E6379-0799-4DFB-8860-9F0C2B6F7FA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981170" y="3364326"/>
                  <a:ext cx="2289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F83E1EF-F4E8-44BB-959F-4D4E2C6C926D}"/>
                    </a:ext>
                  </a:extLst>
                </p14:cNvPr>
                <p14:cNvContentPartPr/>
                <p14:nvPr/>
              </p14:nvContentPartPr>
              <p14:xfrm>
                <a:off x="6214090" y="3354966"/>
                <a:ext cx="48240" cy="321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F83E1EF-F4E8-44BB-959F-4D4E2C6C926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205090" y="3346326"/>
                  <a:ext cx="65880" cy="33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C6E2E55-7933-498B-A002-D6065863A91D}"/>
              </a:ext>
            </a:extLst>
          </p:cNvPr>
          <p:cNvGrpSpPr/>
          <p:nvPr/>
        </p:nvGrpSpPr>
        <p:grpSpPr>
          <a:xfrm>
            <a:off x="6515410" y="3225366"/>
            <a:ext cx="139680" cy="388800"/>
            <a:chOff x="6515410" y="3225366"/>
            <a:chExt cx="139680" cy="38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08E816C-073C-4848-83B4-7E16047A648A}"/>
                    </a:ext>
                  </a:extLst>
                </p14:cNvPr>
                <p14:cNvContentPartPr/>
                <p14:nvPr/>
              </p14:nvContentPartPr>
              <p14:xfrm>
                <a:off x="6515410" y="3225366"/>
                <a:ext cx="45360" cy="353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08E816C-073C-4848-83B4-7E16047A648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506770" y="3216726"/>
                  <a:ext cx="630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F352558-A0CF-4AD3-8DC3-B38D1B6DCEBC}"/>
                    </a:ext>
                  </a:extLst>
                </p14:cNvPr>
                <p14:cNvContentPartPr/>
                <p14:nvPr/>
              </p14:nvContentPartPr>
              <p14:xfrm>
                <a:off x="6583810" y="3245526"/>
                <a:ext cx="71280" cy="368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F352558-A0CF-4AD3-8DC3-B38D1B6DCEB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575170" y="3236526"/>
                  <a:ext cx="88920" cy="38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6D951A1-ED52-445D-A277-A15E8891690E}"/>
              </a:ext>
            </a:extLst>
          </p:cNvPr>
          <p:cNvGrpSpPr/>
          <p:nvPr/>
        </p:nvGrpSpPr>
        <p:grpSpPr>
          <a:xfrm>
            <a:off x="6923290" y="3036366"/>
            <a:ext cx="1374840" cy="774000"/>
            <a:chOff x="6923290" y="3036366"/>
            <a:chExt cx="1374840" cy="77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773757F-0EB1-4196-9A74-6956074B2048}"/>
                    </a:ext>
                  </a:extLst>
                </p14:cNvPr>
                <p14:cNvContentPartPr/>
                <p14:nvPr/>
              </p14:nvContentPartPr>
              <p14:xfrm>
                <a:off x="6933370" y="3302406"/>
                <a:ext cx="23040" cy="2880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773757F-0EB1-4196-9A74-6956074B204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924370" y="3293766"/>
                  <a:ext cx="406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3A42288-1D10-4644-B90E-B24E68B8A7FD}"/>
                    </a:ext>
                  </a:extLst>
                </p14:cNvPr>
                <p14:cNvContentPartPr/>
                <p14:nvPr/>
              </p14:nvContentPartPr>
              <p14:xfrm>
                <a:off x="6923290" y="3263886"/>
                <a:ext cx="154080" cy="189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3A42288-1D10-4644-B90E-B24E68B8A7F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914650" y="3254886"/>
                  <a:ext cx="1717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C6274DE-AED2-457D-9AFB-603872B98F53}"/>
                    </a:ext>
                  </a:extLst>
                </p14:cNvPr>
                <p14:cNvContentPartPr/>
                <p14:nvPr/>
              </p14:nvContentPartPr>
              <p14:xfrm>
                <a:off x="7226770" y="3220326"/>
                <a:ext cx="125640" cy="297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C6274DE-AED2-457D-9AFB-603872B98F5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218130" y="3211686"/>
                  <a:ext cx="1432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8B46FBF-73E2-48F0-B4C3-3A962690BF17}"/>
                    </a:ext>
                  </a:extLst>
                </p14:cNvPr>
                <p14:cNvContentPartPr/>
                <p14:nvPr/>
              </p14:nvContentPartPr>
              <p14:xfrm>
                <a:off x="7362490" y="3282246"/>
                <a:ext cx="169560" cy="154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8B46FBF-73E2-48F0-B4C3-3A962690BF1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353490" y="3273606"/>
                  <a:ext cx="1872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C7C8AB0-85B9-460C-A407-AB535B9BE15D}"/>
                    </a:ext>
                  </a:extLst>
                </p14:cNvPr>
                <p14:cNvContentPartPr/>
                <p14:nvPr/>
              </p14:nvContentPartPr>
              <p14:xfrm>
                <a:off x="7556890" y="3399606"/>
                <a:ext cx="63720" cy="154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C7C8AB0-85B9-460C-A407-AB535B9BE15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547890" y="3390966"/>
                  <a:ext cx="813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337069F-FB7C-40F6-BBAE-2F53A228865A}"/>
                    </a:ext>
                  </a:extLst>
                </p14:cNvPr>
                <p14:cNvContentPartPr/>
                <p14:nvPr/>
              </p14:nvContentPartPr>
              <p14:xfrm>
                <a:off x="7650490" y="3277566"/>
                <a:ext cx="261000" cy="1587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337069F-FB7C-40F6-BBAE-2F53A228865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641490" y="3268566"/>
                  <a:ext cx="2786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C8937E-21E3-4B51-B0BE-D0C76008AD49}"/>
                    </a:ext>
                  </a:extLst>
                </p14:cNvPr>
                <p14:cNvContentPartPr/>
                <p14:nvPr/>
              </p14:nvContentPartPr>
              <p14:xfrm>
                <a:off x="7938850" y="3228966"/>
                <a:ext cx="87480" cy="2980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C8937E-21E3-4B51-B0BE-D0C76008AD4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930210" y="3220326"/>
                  <a:ext cx="1051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9748ABE-7281-497F-B1EE-F1309C34E506}"/>
                    </a:ext>
                  </a:extLst>
                </p14:cNvPr>
                <p14:cNvContentPartPr/>
                <p14:nvPr/>
              </p14:nvContentPartPr>
              <p14:xfrm>
                <a:off x="8076730" y="3036366"/>
                <a:ext cx="221400" cy="7740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9748ABE-7281-497F-B1EE-F1309C34E50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067730" y="3027366"/>
                  <a:ext cx="239040" cy="791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9083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79334EA-8DBD-43DC-A518-2A746B16E8BF}"/>
              </a:ext>
            </a:extLst>
          </p:cNvPr>
          <p:cNvGrpSpPr/>
          <p:nvPr/>
        </p:nvGrpSpPr>
        <p:grpSpPr>
          <a:xfrm>
            <a:off x="620050" y="399726"/>
            <a:ext cx="213120" cy="461880"/>
            <a:chOff x="620050" y="399726"/>
            <a:chExt cx="213120" cy="46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56543EC-9D5D-4326-A527-6A560BA50E30}"/>
                    </a:ext>
                  </a:extLst>
                </p14:cNvPr>
                <p14:cNvContentPartPr/>
                <p14:nvPr/>
              </p14:nvContentPartPr>
              <p14:xfrm>
                <a:off x="620050" y="399726"/>
                <a:ext cx="117360" cy="353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56543EC-9D5D-4326-A527-6A560BA50E3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1050" y="390726"/>
                  <a:ext cx="13500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D954160-6F2A-4558-B727-A0C7F2C51A72}"/>
                    </a:ext>
                  </a:extLst>
                </p14:cNvPr>
                <p14:cNvContentPartPr/>
                <p14:nvPr/>
              </p14:nvContentPartPr>
              <p14:xfrm>
                <a:off x="806890" y="692406"/>
                <a:ext cx="26280" cy="169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D954160-6F2A-4558-B727-A0C7F2C51A7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8250" y="683406"/>
                  <a:ext cx="4392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10FD52-A603-42FB-8CF5-A30A981CD973}"/>
              </a:ext>
            </a:extLst>
          </p:cNvPr>
          <p:cNvGrpSpPr/>
          <p:nvPr/>
        </p:nvGrpSpPr>
        <p:grpSpPr>
          <a:xfrm>
            <a:off x="1000570" y="375246"/>
            <a:ext cx="496080" cy="376920"/>
            <a:chOff x="1000570" y="375246"/>
            <a:chExt cx="496080" cy="37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EED9DD3-95F9-4B22-B7CA-70E1426A46B1}"/>
                    </a:ext>
                  </a:extLst>
                </p14:cNvPr>
                <p14:cNvContentPartPr/>
                <p14:nvPr/>
              </p14:nvContentPartPr>
              <p14:xfrm>
                <a:off x="1000570" y="375246"/>
                <a:ext cx="104040" cy="295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EED9DD3-95F9-4B22-B7CA-70E1426A46B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1570" y="366246"/>
                  <a:ext cx="1216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C70511-3E54-4834-9107-0D954C1E7F50}"/>
                    </a:ext>
                  </a:extLst>
                </p14:cNvPr>
                <p14:cNvContentPartPr/>
                <p14:nvPr/>
              </p14:nvContentPartPr>
              <p14:xfrm>
                <a:off x="1094890" y="417366"/>
                <a:ext cx="163080" cy="193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C70511-3E54-4834-9107-0D954C1E7F5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85890" y="408366"/>
                  <a:ext cx="1807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43751BE-7FDD-406F-83E8-3CEBD75ADFEA}"/>
                    </a:ext>
                  </a:extLst>
                </p14:cNvPr>
                <p14:cNvContentPartPr/>
                <p14:nvPr/>
              </p14:nvContentPartPr>
              <p14:xfrm>
                <a:off x="1334650" y="586926"/>
                <a:ext cx="23040" cy="165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43751BE-7FDD-406F-83E8-3CEBD75ADFE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26010" y="577926"/>
                  <a:ext cx="406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538E604-098F-4F67-B736-E7358B274F1B}"/>
                    </a:ext>
                  </a:extLst>
                </p14:cNvPr>
                <p14:cNvContentPartPr/>
                <p14:nvPr/>
              </p14:nvContentPartPr>
              <p14:xfrm>
                <a:off x="1392610" y="416646"/>
                <a:ext cx="104040" cy="330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538E604-098F-4F67-B736-E7358B274F1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83610" y="408006"/>
                  <a:ext cx="121680" cy="34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E86695-7AA8-4C1F-812D-6D32527CC593}"/>
              </a:ext>
            </a:extLst>
          </p:cNvPr>
          <p:cNvGrpSpPr/>
          <p:nvPr/>
        </p:nvGrpSpPr>
        <p:grpSpPr>
          <a:xfrm>
            <a:off x="2492770" y="349326"/>
            <a:ext cx="1107000" cy="459360"/>
            <a:chOff x="2492770" y="349326"/>
            <a:chExt cx="1107000" cy="45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C368922-1DF1-424B-857C-103DA43B90DE}"/>
                    </a:ext>
                  </a:extLst>
                </p14:cNvPr>
                <p14:cNvContentPartPr/>
                <p14:nvPr/>
              </p14:nvContentPartPr>
              <p14:xfrm>
                <a:off x="2492770" y="376326"/>
                <a:ext cx="113400" cy="383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C368922-1DF1-424B-857C-103DA43B90D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83770" y="367686"/>
                  <a:ext cx="13104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63953BA-54F3-45E6-99C2-733A2676BE4C}"/>
                    </a:ext>
                  </a:extLst>
                </p14:cNvPr>
                <p14:cNvContentPartPr/>
                <p14:nvPr/>
              </p14:nvContentPartPr>
              <p14:xfrm>
                <a:off x="2681770" y="673686"/>
                <a:ext cx="167400" cy="135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63953BA-54F3-45E6-99C2-733A2676BE4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72770" y="664686"/>
                  <a:ext cx="1850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879FA15-B9CB-4781-A163-FE2C86F61829}"/>
                    </a:ext>
                  </a:extLst>
                </p14:cNvPr>
                <p14:cNvContentPartPr/>
                <p14:nvPr/>
              </p14:nvContentPartPr>
              <p14:xfrm>
                <a:off x="2919730" y="349326"/>
                <a:ext cx="85680" cy="283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879FA15-B9CB-4781-A163-FE2C86F618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10730" y="340686"/>
                  <a:ext cx="1033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0A07FE4-EFA4-423D-82F0-07F9961AF216}"/>
                    </a:ext>
                  </a:extLst>
                </p14:cNvPr>
                <p14:cNvContentPartPr/>
                <p14:nvPr/>
              </p14:nvContentPartPr>
              <p14:xfrm>
                <a:off x="3042850" y="407646"/>
                <a:ext cx="155520" cy="204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0A07FE4-EFA4-423D-82F0-07F9961AF21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34210" y="398646"/>
                  <a:ext cx="1731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D775D5E-FFB0-4D0C-8840-BE8A1934512C}"/>
                    </a:ext>
                  </a:extLst>
                </p14:cNvPr>
                <p14:cNvContentPartPr/>
                <p14:nvPr/>
              </p14:nvContentPartPr>
              <p14:xfrm>
                <a:off x="3285490" y="609246"/>
                <a:ext cx="190800" cy="120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D775D5E-FFB0-4D0C-8840-BE8A1934512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76850" y="600246"/>
                  <a:ext cx="2084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A2537A4-6216-4DF5-917C-A9B27FCAD61C}"/>
                    </a:ext>
                  </a:extLst>
                </p14:cNvPr>
                <p14:cNvContentPartPr/>
                <p14:nvPr/>
              </p14:nvContentPartPr>
              <p14:xfrm>
                <a:off x="3516610" y="393966"/>
                <a:ext cx="83160" cy="321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A2537A4-6216-4DF5-917C-A9B27FCAD61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07610" y="385326"/>
                  <a:ext cx="10080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8B3CA59-0864-444C-975E-D6B61C5FC63D}"/>
              </a:ext>
            </a:extLst>
          </p:cNvPr>
          <p:cNvGrpSpPr/>
          <p:nvPr/>
        </p:nvGrpSpPr>
        <p:grpSpPr>
          <a:xfrm>
            <a:off x="505570" y="1585926"/>
            <a:ext cx="405720" cy="510840"/>
            <a:chOff x="505570" y="1585926"/>
            <a:chExt cx="405720" cy="51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5012889-8F56-429C-9B1F-1ADCFC9620FC}"/>
                    </a:ext>
                  </a:extLst>
                </p14:cNvPr>
                <p14:cNvContentPartPr/>
                <p14:nvPr/>
              </p14:nvContentPartPr>
              <p14:xfrm>
                <a:off x="505570" y="1585926"/>
                <a:ext cx="45720" cy="298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5012889-8F56-429C-9B1F-1ADCFC9620F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6930" y="1576926"/>
                  <a:ext cx="633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9C1C8E2-CAF8-4983-AC24-A0E36E9E5639}"/>
                    </a:ext>
                  </a:extLst>
                </p14:cNvPr>
                <p14:cNvContentPartPr/>
                <p14:nvPr/>
              </p14:nvContentPartPr>
              <p14:xfrm>
                <a:off x="597730" y="1735686"/>
                <a:ext cx="123120" cy="112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9C1C8E2-CAF8-4983-AC24-A0E36E9E563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9090" y="1727046"/>
                  <a:ext cx="1407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695ADD5-D4E0-467A-9235-51AC74279250}"/>
                    </a:ext>
                  </a:extLst>
                </p14:cNvPr>
                <p14:cNvContentPartPr/>
                <p14:nvPr/>
              </p14:nvContentPartPr>
              <p14:xfrm>
                <a:off x="636250" y="1748646"/>
                <a:ext cx="275040" cy="348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695ADD5-D4E0-467A-9235-51AC7427925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7610" y="1739646"/>
                  <a:ext cx="292680" cy="36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89563AC-9432-451F-B84A-5ADB8EF360C6}"/>
              </a:ext>
            </a:extLst>
          </p:cNvPr>
          <p:cNvGrpSpPr/>
          <p:nvPr/>
        </p:nvGrpSpPr>
        <p:grpSpPr>
          <a:xfrm>
            <a:off x="1097050" y="1605726"/>
            <a:ext cx="809640" cy="480600"/>
            <a:chOff x="1097050" y="1605726"/>
            <a:chExt cx="809640" cy="48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9EC7FAF-66F6-4118-8E59-F1C1355FA4C0}"/>
                    </a:ext>
                  </a:extLst>
                </p14:cNvPr>
                <p14:cNvContentPartPr/>
                <p14:nvPr/>
              </p14:nvContentPartPr>
              <p14:xfrm>
                <a:off x="1097050" y="1650726"/>
                <a:ext cx="134640" cy="364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9EC7FAF-66F6-4118-8E59-F1C1355FA4C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88410" y="1642086"/>
                  <a:ext cx="15228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C4F793F-3D7B-464F-A2A0-7B6917CE6E27}"/>
                    </a:ext>
                  </a:extLst>
                </p14:cNvPr>
                <p14:cNvContentPartPr/>
                <p14:nvPr/>
              </p14:nvContentPartPr>
              <p14:xfrm>
                <a:off x="1278490" y="1930446"/>
                <a:ext cx="20160" cy="155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C4F793F-3D7B-464F-A2A0-7B6917CE6E2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69850" y="1921806"/>
                  <a:ext cx="37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1CD25DE-9781-40E7-BB8B-D80DE590B592}"/>
                    </a:ext>
                  </a:extLst>
                </p14:cNvPr>
                <p14:cNvContentPartPr/>
                <p14:nvPr/>
              </p14:nvContentPartPr>
              <p14:xfrm>
                <a:off x="1375690" y="1605726"/>
                <a:ext cx="112680" cy="302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1CD25DE-9781-40E7-BB8B-D80DE590B59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66690" y="1596726"/>
                  <a:ext cx="1303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F5DDCBE-A4AE-415D-95E0-D89DEFAF2FBC}"/>
                    </a:ext>
                  </a:extLst>
                </p14:cNvPr>
                <p14:cNvContentPartPr/>
                <p14:nvPr/>
              </p14:nvContentPartPr>
              <p14:xfrm>
                <a:off x="1503850" y="1668726"/>
                <a:ext cx="180000" cy="148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F5DDCBE-A4AE-415D-95E0-D89DEFAF2FB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94850" y="1660086"/>
                  <a:ext cx="197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2895F9E-45AC-4132-BB11-DEE3DBFFFA8D}"/>
                    </a:ext>
                  </a:extLst>
                </p14:cNvPr>
                <p14:cNvContentPartPr/>
                <p14:nvPr/>
              </p14:nvContentPartPr>
              <p14:xfrm>
                <a:off x="1725970" y="1789686"/>
                <a:ext cx="20520" cy="176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2895F9E-45AC-4132-BB11-DEE3DBFFFA8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17330" y="1781046"/>
                  <a:ext cx="381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AFB7FDA-4C76-4287-AF00-BDF30A125BBB}"/>
                    </a:ext>
                  </a:extLst>
                </p14:cNvPr>
                <p14:cNvContentPartPr/>
                <p14:nvPr/>
              </p14:nvContentPartPr>
              <p14:xfrm>
                <a:off x="1826410" y="1627686"/>
                <a:ext cx="80280" cy="325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AFB7FDA-4C76-4287-AF00-BDF30A125B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17770" y="1618686"/>
                  <a:ext cx="97920" cy="34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EB70884-2352-46FA-8BCD-1FF6FB7C6094}"/>
              </a:ext>
            </a:extLst>
          </p:cNvPr>
          <p:cNvGrpSpPr/>
          <p:nvPr/>
        </p:nvGrpSpPr>
        <p:grpSpPr>
          <a:xfrm>
            <a:off x="2187490" y="1788606"/>
            <a:ext cx="232920" cy="97560"/>
            <a:chOff x="2187490" y="1788606"/>
            <a:chExt cx="232920" cy="9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4570086-1EBD-4F18-B834-1A26ACD927C7}"/>
                    </a:ext>
                  </a:extLst>
                </p14:cNvPr>
                <p14:cNvContentPartPr/>
                <p14:nvPr/>
              </p14:nvContentPartPr>
              <p14:xfrm>
                <a:off x="2233210" y="1861326"/>
                <a:ext cx="187200" cy="24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4570086-1EBD-4F18-B834-1A26ACD927C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24570" y="1852326"/>
                  <a:ext cx="2048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56E3EE2-463C-41E9-9C5E-42E89A1F5437}"/>
                    </a:ext>
                  </a:extLst>
                </p14:cNvPr>
                <p14:cNvContentPartPr/>
                <p14:nvPr/>
              </p14:nvContentPartPr>
              <p14:xfrm>
                <a:off x="2187490" y="1788606"/>
                <a:ext cx="210960" cy="29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56E3EE2-463C-41E9-9C5E-42E89A1F543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78850" y="1779606"/>
                  <a:ext cx="22860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B250353-0052-4C2C-91DE-1083795B7670}"/>
              </a:ext>
            </a:extLst>
          </p:cNvPr>
          <p:cNvGrpSpPr/>
          <p:nvPr/>
        </p:nvGrpSpPr>
        <p:grpSpPr>
          <a:xfrm>
            <a:off x="2714170" y="1372446"/>
            <a:ext cx="4948560" cy="810720"/>
            <a:chOff x="2714170" y="1372446"/>
            <a:chExt cx="4948560" cy="81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E04BCCE-5921-48A5-890C-011107C6D54A}"/>
                    </a:ext>
                  </a:extLst>
                </p14:cNvPr>
                <p14:cNvContentPartPr/>
                <p14:nvPr/>
              </p14:nvContentPartPr>
              <p14:xfrm>
                <a:off x="2714170" y="1590606"/>
                <a:ext cx="183960" cy="252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E04BCCE-5921-48A5-890C-011107C6D54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05530" y="1581606"/>
                  <a:ext cx="2016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58262C2-6DA4-4368-95A0-669208C7397F}"/>
                    </a:ext>
                  </a:extLst>
                </p14:cNvPr>
                <p14:cNvContentPartPr/>
                <p14:nvPr/>
              </p14:nvContentPartPr>
              <p14:xfrm>
                <a:off x="2746210" y="1711566"/>
                <a:ext cx="135360" cy="7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58262C2-6DA4-4368-95A0-669208C7397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37210" y="1702926"/>
                  <a:ext cx="1530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FDCED71-3871-4BD2-9C71-AE40DCB45572}"/>
                    </a:ext>
                  </a:extLst>
                </p14:cNvPr>
                <p14:cNvContentPartPr/>
                <p14:nvPr/>
              </p14:nvContentPartPr>
              <p14:xfrm>
                <a:off x="2813890" y="1818486"/>
                <a:ext cx="15120" cy="4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FDCED71-3871-4BD2-9C71-AE40DCB4557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04890" y="1809846"/>
                  <a:ext cx="327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75304C6-DD4E-46CA-B0FB-8EB73F3ED49B}"/>
                    </a:ext>
                  </a:extLst>
                </p14:cNvPr>
                <p14:cNvContentPartPr/>
                <p14:nvPr/>
              </p14:nvContentPartPr>
              <p14:xfrm>
                <a:off x="2929810" y="1902726"/>
                <a:ext cx="135360" cy="170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75304C6-DD4E-46CA-B0FB-8EB73F3ED49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21170" y="1893726"/>
                  <a:ext cx="1530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D287750-D796-4899-A39A-92A323E50BF6}"/>
                    </a:ext>
                  </a:extLst>
                </p14:cNvPr>
                <p14:cNvContentPartPr/>
                <p14:nvPr/>
              </p14:nvContentPartPr>
              <p14:xfrm>
                <a:off x="3106570" y="2078046"/>
                <a:ext cx="108720" cy="105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D287750-D796-4899-A39A-92A323E50BF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97930" y="2069406"/>
                  <a:ext cx="1263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0AB208D-ABFA-4267-998D-99E0F416CBF7}"/>
                    </a:ext>
                  </a:extLst>
                </p14:cNvPr>
                <p14:cNvContentPartPr/>
                <p14:nvPr/>
              </p14:nvContentPartPr>
              <p14:xfrm>
                <a:off x="3360370" y="1424646"/>
                <a:ext cx="251280" cy="755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0AB208D-ABFA-4267-998D-99E0F416CBF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351730" y="1415646"/>
                  <a:ext cx="26892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B67D54C-97C4-4B13-8313-059A68DC2A71}"/>
                    </a:ext>
                  </a:extLst>
                </p14:cNvPr>
                <p14:cNvContentPartPr/>
                <p14:nvPr/>
              </p14:nvContentPartPr>
              <p14:xfrm>
                <a:off x="3608770" y="1603566"/>
                <a:ext cx="65520" cy="253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B67D54C-97C4-4B13-8313-059A68DC2A7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99770" y="1594926"/>
                  <a:ext cx="831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F066049-9F97-4685-9E1F-3239E3544782}"/>
                    </a:ext>
                  </a:extLst>
                </p14:cNvPr>
                <p14:cNvContentPartPr/>
                <p14:nvPr/>
              </p14:nvContentPartPr>
              <p14:xfrm>
                <a:off x="3669970" y="1729566"/>
                <a:ext cx="132120" cy="111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F066049-9F97-4685-9E1F-3239E354478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61330" y="1720926"/>
                  <a:ext cx="1497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8F1B613-8256-4983-8172-2C834BEA6537}"/>
                    </a:ext>
                  </a:extLst>
                </p14:cNvPr>
                <p14:cNvContentPartPr/>
                <p14:nvPr/>
              </p14:nvContentPartPr>
              <p14:xfrm>
                <a:off x="3727930" y="1737486"/>
                <a:ext cx="266760" cy="259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8F1B613-8256-4983-8172-2C834BEA653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718930" y="1728846"/>
                  <a:ext cx="2844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A5DB6C6-C0E0-4AC5-9C5E-83531669FE84}"/>
                    </a:ext>
                  </a:extLst>
                </p14:cNvPr>
                <p14:cNvContentPartPr/>
                <p14:nvPr/>
              </p14:nvContentPartPr>
              <p14:xfrm>
                <a:off x="4119970" y="1587726"/>
                <a:ext cx="11520" cy="294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A5DB6C6-C0E0-4AC5-9C5E-83531669FE8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10970" y="1578726"/>
                  <a:ext cx="291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75AD1A3-787A-4403-9A18-95CBF39A0F86}"/>
                    </a:ext>
                  </a:extLst>
                </p14:cNvPr>
                <p14:cNvContentPartPr/>
                <p14:nvPr/>
              </p14:nvContentPartPr>
              <p14:xfrm>
                <a:off x="4092610" y="1569366"/>
                <a:ext cx="167400" cy="176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75AD1A3-787A-4403-9A18-95CBF39A0F8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083610" y="1560726"/>
                  <a:ext cx="1850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989D453-859E-4883-AE3E-7FD09F2BEE49}"/>
                    </a:ext>
                  </a:extLst>
                </p14:cNvPr>
                <p14:cNvContentPartPr/>
                <p14:nvPr/>
              </p14:nvContentPartPr>
              <p14:xfrm>
                <a:off x="4328410" y="1562886"/>
                <a:ext cx="127800" cy="339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989D453-859E-4883-AE3E-7FD09F2BEE4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19770" y="1554246"/>
                  <a:ext cx="1454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7CD9E96-9A86-4229-A194-A2DBA1EC848D}"/>
                    </a:ext>
                  </a:extLst>
                </p14:cNvPr>
                <p14:cNvContentPartPr/>
                <p14:nvPr/>
              </p14:nvContentPartPr>
              <p14:xfrm>
                <a:off x="4460890" y="1673406"/>
                <a:ext cx="236880" cy="147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7CD9E96-9A86-4229-A194-A2DBA1EC848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52250" y="1664766"/>
                  <a:ext cx="254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5F8F0E7-18FD-49F7-9B90-BAC965A611EE}"/>
                    </a:ext>
                  </a:extLst>
                </p14:cNvPr>
                <p14:cNvContentPartPr/>
                <p14:nvPr/>
              </p14:nvContentPartPr>
              <p14:xfrm>
                <a:off x="4726570" y="1789326"/>
                <a:ext cx="69840" cy="105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5F8F0E7-18FD-49F7-9B90-BAC965A611E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17570" y="1780686"/>
                  <a:ext cx="874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0060DD9-63A5-4A4B-95E5-34F4C35F3E3A}"/>
                    </a:ext>
                  </a:extLst>
                </p14:cNvPr>
                <p14:cNvContentPartPr/>
                <p14:nvPr/>
              </p14:nvContentPartPr>
              <p14:xfrm>
                <a:off x="4890010" y="1662246"/>
                <a:ext cx="226440" cy="153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0060DD9-63A5-4A4B-95E5-34F4C35F3E3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81010" y="1653246"/>
                  <a:ext cx="2440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26F8E71-2D7E-4EAC-8546-8A6D9923118D}"/>
                    </a:ext>
                  </a:extLst>
                </p14:cNvPr>
                <p14:cNvContentPartPr/>
                <p14:nvPr/>
              </p14:nvContentPartPr>
              <p14:xfrm>
                <a:off x="5180530" y="1820286"/>
                <a:ext cx="20520" cy="115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26F8E71-2D7E-4EAC-8546-8A6D9923118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71530" y="1811286"/>
                  <a:ext cx="381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D5A0E3C-9A30-4DCC-BBFE-0914CAF38703}"/>
                    </a:ext>
                  </a:extLst>
                </p14:cNvPr>
                <p14:cNvContentPartPr/>
                <p14:nvPr/>
              </p14:nvContentPartPr>
              <p14:xfrm>
                <a:off x="5261530" y="1780686"/>
                <a:ext cx="70920" cy="114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D5A0E3C-9A30-4DCC-BBFE-0914CAF3870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52530" y="1771686"/>
                  <a:ext cx="885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AEE7E5C-655F-44A7-9478-375584418E6A}"/>
                    </a:ext>
                  </a:extLst>
                </p14:cNvPr>
                <p14:cNvContentPartPr/>
                <p14:nvPr/>
              </p14:nvContentPartPr>
              <p14:xfrm>
                <a:off x="5420650" y="1646046"/>
                <a:ext cx="252720" cy="159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AEE7E5C-655F-44A7-9478-375584418E6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11650" y="1637406"/>
                  <a:ext cx="2703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DD13E40-A0D4-4801-9C41-B7BDB95315CB}"/>
                    </a:ext>
                  </a:extLst>
                </p14:cNvPr>
                <p14:cNvContentPartPr/>
                <p14:nvPr/>
              </p14:nvContentPartPr>
              <p14:xfrm>
                <a:off x="5746810" y="1803726"/>
                <a:ext cx="116280" cy="131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DD13E40-A0D4-4801-9C41-B7BDB95315C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737810" y="1794726"/>
                  <a:ext cx="1339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A883A73-323A-4460-A812-CDF31EF90F1F}"/>
                    </a:ext>
                  </a:extLst>
                </p14:cNvPr>
                <p14:cNvContentPartPr/>
                <p14:nvPr/>
              </p14:nvContentPartPr>
              <p14:xfrm>
                <a:off x="5976490" y="1590966"/>
                <a:ext cx="79200" cy="337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A883A73-323A-4460-A812-CDF31EF90F1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967490" y="1581966"/>
                  <a:ext cx="968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16456EA-6A99-4EE9-8292-A0F9AA3F789F}"/>
                    </a:ext>
                  </a:extLst>
                </p14:cNvPr>
                <p14:cNvContentPartPr/>
                <p14:nvPr/>
              </p14:nvContentPartPr>
              <p14:xfrm>
                <a:off x="5975770" y="1372446"/>
                <a:ext cx="341280" cy="693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16456EA-6A99-4EE9-8292-A0F9AA3F789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967130" y="1363806"/>
                  <a:ext cx="35892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AE00810-4407-4D09-8142-031A0660151E}"/>
                    </a:ext>
                  </a:extLst>
                </p14:cNvPr>
                <p14:cNvContentPartPr/>
                <p14:nvPr/>
              </p14:nvContentPartPr>
              <p14:xfrm>
                <a:off x="6492370" y="1612206"/>
                <a:ext cx="240480" cy="206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AE00810-4407-4D09-8142-031A0660151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483730" y="1603206"/>
                  <a:ext cx="2581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646EEFC-554D-4433-991D-251A788B7B2A}"/>
                    </a:ext>
                  </a:extLst>
                </p14:cNvPr>
                <p14:cNvContentPartPr/>
                <p14:nvPr/>
              </p14:nvContentPartPr>
              <p14:xfrm>
                <a:off x="6843370" y="1607886"/>
                <a:ext cx="211680" cy="162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646EEFC-554D-4433-991D-251A788B7B2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34730" y="1599246"/>
                  <a:ext cx="2293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78DD906-AF94-4428-B1B7-8F552C7E8069}"/>
                    </a:ext>
                  </a:extLst>
                </p14:cNvPr>
                <p14:cNvContentPartPr/>
                <p14:nvPr/>
              </p14:nvContentPartPr>
              <p14:xfrm>
                <a:off x="7097530" y="1621566"/>
                <a:ext cx="167400" cy="116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78DD906-AF94-4428-B1B7-8F552C7E806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088890" y="1612926"/>
                  <a:ext cx="1850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68DACEE-0081-4ED8-88FB-AD31A280D2EE}"/>
                    </a:ext>
                  </a:extLst>
                </p14:cNvPr>
                <p14:cNvContentPartPr/>
                <p14:nvPr/>
              </p14:nvContentPartPr>
              <p14:xfrm>
                <a:off x="7284370" y="1572246"/>
                <a:ext cx="87840" cy="196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68DACEE-0081-4ED8-88FB-AD31A280D2E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275370" y="1563246"/>
                  <a:ext cx="1054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08BA972-24BD-46FA-A0E6-CCFDCC3F5C18}"/>
                    </a:ext>
                  </a:extLst>
                </p14:cNvPr>
                <p14:cNvContentPartPr/>
                <p14:nvPr/>
              </p14:nvContentPartPr>
              <p14:xfrm>
                <a:off x="7439170" y="1421046"/>
                <a:ext cx="223560" cy="369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08BA972-24BD-46FA-A0E6-CCFDCC3F5C1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30530" y="1412046"/>
                  <a:ext cx="2412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CA8ED26-59CC-4C67-966C-9B5AF49EAEC5}"/>
                    </a:ext>
                  </a:extLst>
                </p14:cNvPr>
                <p14:cNvContentPartPr/>
                <p14:nvPr/>
              </p14:nvContentPartPr>
              <p14:xfrm>
                <a:off x="3646930" y="2045286"/>
                <a:ext cx="2240640" cy="105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CA8ED26-59CC-4C67-966C-9B5AF49EAEC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38290" y="2036646"/>
                  <a:ext cx="225828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97E59F6-E27A-455D-89C3-F7D522DF875B}"/>
              </a:ext>
            </a:extLst>
          </p:cNvPr>
          <p:cNvGrpSpPr/>
          <p:nvPr/>
        </p:nvGrpSpPr>
        <p:grpSpPr>
          <a:xfrm>
            <a:off x="441490" y="2735406"/>
            <a:ext cx="2750040" cy="460800"/>
            <a:chOff x="441490" y="2735406"/>
            <a:chExt cx="2750040" cy="46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D30078A-89B7-4C53-A32D-DBE22368FEE7}"/>
                    </a:ext>
                  </a:extLst>
                </p14:cNvPr>
                <p14:cNvContentPartPr/>
                <p14:nvPr/>
              </p14:nvContentPartPr>
              <p14:xfrm>
                <a:off x="441490" y="2744766"/>
                <a:ext cx="43200" cy="262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D30078A-89B7-4C53-A32D-DBE22368FEE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2490" y="2736126"/>
                  <a:ext cx="608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FDCD56E-F868-402B-8B59-824178146294}"/>
                    </a:ext>
                  </a:extLst>
                </p14:cNvPr>
                <p14:cNvContentPartPr/>
                <p14:nvPr/>
              </p14:nvContentPartPr>
              <p14:xfrm>
                <a:off x="484690" y="2871846"/>
                <a:ext cx="133560" cy="121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FDCD56E-F868-402B-8B59-82417814629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76050" y="2862846"/>
                  <a:ext cx="1512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389F58E-341D-4C04-B9FE-F3024BD23946}"/>
                    </a:ext>
                  </a:extLst>
                </p14:cNvPr>
                <p14:cNvContentPartPr/>
                <p14:nvPr/>
              </p14:nvContentPartPr>
              <p14:xfrm>
                <a:off x="533650" y="2895246"/>
                <a:ext cx="263520" cy="300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389F58E-341D-4C04-B9FE-F3024BD2394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25010" y="2886606"/>
                  <a:ext cx="2811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612B9F4-8927-436A-8FD2-61DAED005478}"/>
                    </a:ext>
                  </a:extLst>
                </p14:cNvPr>
                <p14:cNvContentPartPr/>
                <p14:nvPr/>
              </p14:nvContentPartPr>
              <p14:xfrm>
                <a:off x="887170" y="2779326"/>
                <a:ext cx="35280" cy="327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612B9F4-8927-436A-8FD2-61DAED0054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8530" y="2770326"/>
                  <a:ext cx="529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AA11633-9639-438B-84D8-69EB5A677819}"/>
                    </a:ext>
                  </a:extLst>
                </p14:cNvPr>
                <p14:cNvContentPartPr/>
                <p14:nvPr/>
              </p14:nvContentPartPr>
              <p14:xfrm>
                <a:off x="900490" y="2735406"/>
                <a:ext cx="166320" cy="168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AA11633-9639-438B-84D8-69EB5A67781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1490" y="2726766"/>
                  <a:ext cx="1839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E69DD2-0C87-44E2-A5FD-3B44AA4FE8EC}"/>
                    </a:ext>
                  </a:extLst>
                </p14:cNvPr>
                <p14:cNvContentPartPr/>
                <p14:nvPr/>
              </p14:nvContentPartPr>
              <p14:xfrm>
                <a:off x="1160050" y="2780046"/>
                <a:ext cx="79200" cy="261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E69DD2-0C87-44E2-A5FD-3B44AA4FE8E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51410" y="2771406"/>
                  <a:ext cx="968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4787661-FA22-4A39-9AF1-A310BA9F5CAD}"/>
                    </a:ext>
                  </a:extLst>
                </p14:cNvPr>
                <p14:cNvContentPartPr/>
                <p14:nvPr/>
              </p14:nvContentPartPr>
              <p14:xfrm>
                <a:off x="1275610" y="2814246"/>
                <a:ext cx="242280" cy="180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4787661-FA22-4A39-9AF1-A310BA9F5CA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266610" y="2805606"/>
                  <a:ext cx="2599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616C697-8196-47BB-883C-886D17F189E5}"/>
                    </a:ext>
                  </a:extLst>
                </p14:cNvPr>
                <p14:cNvContentPartPr/>
                <p14:nvPr/>
              </p14:nvContentPartPr>
              <p14:xfrm>
                <a:off x="1524370" y="2949606"/>
                <a:ext cx="84960" cy="148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616C697-8196-47BB-883C-886D17F189E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515730" y="2940606"/>
                  <a:ext cx="1026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4A4BAE3-2F33-4CE1-97DD-C7CCD6ADBA4A}"/>
                    </a:ext>
                  </a:extLst>
                </p14:cNvPr>
                <p14:cNvContentPartPr/>
                <p14:nvPr/>
              </p14:nvContentPartPr>
              <p14:xfrm>
                <a:off x="1684930" y="2828646"/>
                <a:ext cx="241560" cy="148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4A4BAE3-2F33-4CE1-97DD-C7CCD6ADBA4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75930" y="2820006"/>
                  <a:ext cx="2592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708458A-ADC6-419D-A268-3C94ECBD34D6}"/>
                    </a:ext>
                  </a:extLst>
                </p14:cNvPr>
                <p14:cNvContentPartPr/>
                <p14:nvPr/>
              </p14:nvContentPartPr>
              <p14:xfrm>
                <a:off x="1961410" y="2951766"/>
                <a:ext cx="24840" cy="156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708458A-ADC6-419D-A268-3C94ECBD34D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952770" y="2942766"/>
                  <a:ext cx="424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F37E69F-EA31-4064-9B89-C08410FE11E9}"/>
                    </a:ext>
                  </a:extLst>
                </p14:cNvPr>
                <p14:cNvContentPartPr/>
                <p14:nvPr/>
              </p14:nvContentPartPr>
              <p14:xfrm>
                <a:off x="2048170" y="2960406"/>
                <a:ext cx="64440" cy="1260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F37E69F-EA31-4064-9B89-C08410FE11E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39530" y="2951766"/>
                  <a:ext cx="820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534D611-7D9C-44CD-817E-C03A728174F2}"/>
                    </a:ext>
                  </a:extLst>
                </p14:cNvPr>
                <p14:cNvContentPartPr/>
                <p14:nvPr/>
              </p14:nvContentPartPr>
              <p14:xfrm>
                <a:off x="2170570" y="2825046"/>
                <a:ext cx="260280" cy="162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534D611-7D9C-44CD-817E-C03A728174F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161570" y="2816406"/>
                  <a:ext cx="2779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FBD534C-6B20-4A31-9C2A-EBF751C59B4C}"/>
                    </a:ext>
                  </a:extLst>
                </p14:cNvPr>
                <p14:cNvContentPartPr/>
                <p14:nvPr/>
              </p14:nvContentPartPr>
              <p14:xfrm>
                <a:off x="2494570" y="2953566"/>
                <a:ext cx="119880" cy="128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FBD534C-6B20-4A31-9C2A-EBF751C59B4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85570" y="2944926"/>
                  <a:ext cx="1375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5F85D5A-95FF-410F-A510-2D7AA070BEF3}"/>
                    </a:ext>
                  </a:extLst>
                </p14:cNvPr>
                <p14:cNvContentPartPr/>
                <p14:nvPr/>
              </p14:nvContentPartPr>
              <p14:xfrm>
                <a:off x="2667730" y="2762766"/>
                <a:ext cx="104760" cy="401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5F85D5A-95FF-410F-A510-2D7AA070BEF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658730" y="2753766"/>
                  <a:ext cx="12240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F6A241D-5896-4B9B-AC48-4924A0E424E0}"/>
                    </a:ext>
                  </a:extLst>
                </p14:cNvPr>
                <p14:cNvContentPartPr/>
                <p14:nvPr/>
              </p14:nvContentPartPr>
              <p14:xfrm>
                <a:off x="2929810" y="3011886"/>
                <a:ext cx="261720" cy="34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F6A241D-5896-4B9B-AC48-4924A0E424E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21170" y="3002886"/>
                  <a:ext cx="2793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C4408CC-4A75-4FD3-BDB1-805659F56DBC}"/>
                    </a:ext>
                  </a:extLst>
                </p14:cNvPr>
                <p14:cNvContentPartPr/>
                <p14:nvPr/>
              </p14:nvContentPartPr>
              <p14:xfrm>
                <a:off x="2912530" y="2962566"/>
                <a:ext cx="271800" cy="133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C4408CC-4A75-4FD3-BDB1-805659F56DB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903890" y="2953926"/>
                  <a:ext cx="2894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CD5D49B-DE97-422D-AC1A-8597599F0430}"/>
              </a:ext>
            </a:extLst>
          </p:cNvPr>
          <p:cNvGrpSpPr/>
          <p:nvPr/>
        </p:nvGrpSpPr>
        <p:grpSpPr>
          <a:xfrm>
            <a:off x="3398530" y="2732166"/>
            <a:ext cx="1261800" cy="430560"/>
            <a:chOff x="3398530" y="2732166"/>
            <a:chExt cx="1261800" cy="43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BA30BC1-0874-4710-9A6B-DBFD834B740A}"/>
                    </a:ext>
                  </a:extLst>
                </p14:cNvPr>
                <p14:cNvContentPartPr/>
                <p14:nvPr/>
              </p14:nvContentPartPr>
              <p14:xfrm>
                <a:off x="3398530" y="2984526"/>
                <a:ext cx="145080" cy="100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BA30BC1-0874-4710-9A6B-DBFD834B740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389890" y="2975886"/>
                  <a:ext cx="1627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E0F92CA-C35B-407F-9037-D63A153DD638}"/>
                    </a:ext>
                  </a:extLst>
                </p14:cNvPr>
                <p14:cNvContentPartPr/>
                <p14:nvPr/>
              </p14:nvContentPartPr>
              <p14:xfrm>
                <a:off x="3653050" y="2803446"/>
                <a:ext cx="45720" cy="267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E0F92CA-C35B-407F-9037-D63A153DD63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644050" y="2794806"/>
                  <a:ext cx="633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2BCE978-E97C-4B09-B538-83DB8992D3E2}"/>
                    </a:ext>
                  </a:extLst>
                </p14:cNvPr>
                <p14:cNvContentPartPr/>
                <p14:nvPr/>
              </p14:nvContentPartPr>
              <p14:xfrm>
                <a:off x="3738730" y="2943126"/>
                <a:ext cx="120960" cy="684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2BCE978-E97C-4B09-B538-83DB8992D3E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729730" y="2934126"/>
                  <a:ext cx="138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53E3693-A6CB-42C9-A967-9F5E7C676F62}"/>
                    </a:ext>
                  </a:extLst>
                </p14:cNvPr>
                <p14:cNvContentPartPr/>
                <p14:nvPr/>
              </p14:nvContentPartPr>
              <p14:xfrm>
                <a:off x="3762130" y="2918286"/>
                <a:ext cx="249480" cy="244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53E3693-A6CB-42C9-A967-9F5E7C676F6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753490" y="2909646"/>
                  <a:ext cx="2671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CBA1D58-8EB4-4835-85E9-AAA91EEA2952}"/>
                    </a:ext>
                  </a:extLst>
                </p14:cNvPr>
                <p14:cNvContentPartPr/>
                <p14:nvPr/>
              </p14:nvContentPartPr>
              <p14:xfrm>
                <a:off x="4173250" y="2732166"/>
                <a:ext cx="370440" cy="287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CBA1D58-8EB4-4835-85E9-AAA91EEA295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164250" y="2723526"/>
                  <a:ext cx="3880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336429B-4CA3-451D-AAC4-6DCE555D2A11}"/>
                    </a:ext>
                  </a:extLst>
                </p14:cNvPr>
                <p14:cNvContentPartPr/>
                <p14:nvPr/>
              </p14:nvContentPartPr>
              <p14:xfrm>
                <a:off x="4315810" y="2846286"/>
                <a:ext cx="161280" cy="142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336429B-4CA3-451D-AAC4-6DCE555D2A1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306810" y="2837286"/>
                  <a:ext cx="1789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903B622-B301-4422-B576-8C9C824A4DF0}"/>
                    </a:ext>
                  </a:extLst>
                </p14:cNvPr>
                <p14:cNvContentPartPr/>
                <p14:nvPr/>
              </p14:nvContentPartPr>
              <p14:xfrm>
                <a:off x="4487890" y="2868966"/>
                <a:ext cx="172440" cy="1375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903B622-B301-4422-B576-8C9C824A4DF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479250" y="2859966"/>
                  <a:ext cx="1900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ACDFF53-CD8A-4A97-94CB-3F3790DD025E}"/>
                    </a:ext>
                  </a:extLst>
                </p14:cNvPr>
                <p14:cNvContentPartPr/>
                <p14:nvPr/>
              </p14:nvContentPartPr>
              <p14:xfrm>
                <a:off x="4444330" y="2844486"/>
                <a:ext cx="214920" cy="248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ACDFF53-CD8A-4A97-94CB-3F3790DD025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435330" y="2835846"/>
                  <a:ext cx="23256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749F3DA-688B-4C07-B24A-92FAFB603FA8}"/>
              </a:ext>
            </a:extLst>
          </p:cNvPr>
          <p:cNvGrpSpPr/>
          <p:nvPr/>
        </p:nvGrpSpPr>
        <p:grpSpPr>
          <a:xfrm>
            <a:off x="4877770" y="2636766"/>
            <a:ext cx="839160" cy="653040"/>
            <a:chOff x="4877770" y="2636766"/>
            <a:chExt cx="839160" cy="65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B38A46B-1AB9-4150-A9F7-E2613984F199}"/>
                    </a:ext>
                  </a:extLst>
                </p14:cNvPr>
                <p14:cNvContentPartPr/>
                <p14:nvPr/>
              </p14:nvContentPartPr>
              <p14:xfrm>
                <a:off x="4877770" y="2952846"/>
                <a:ext cx="167760" cy="29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B38A46B-1AB9-4150-A9F7-E2613984F19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869130" y="2943846"/>
                  <a:ext cx="1854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12C85FE-3133-44B1-AB5E-B9D3AADAEB51}"/>
                    </a:ext>
                  </a:extLst>
                </p14:cNvPr>
                <p14:cNvContentPartPr/>
                <p14:nvPr/>
              </p14:nvContentPartPr>
              <p14:xfrm>
                <a:off x="5218690" y="2778966"/>
                <a:ext cx="215280" cy="154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12C85FE-3133-44B1-AB5E-B9D3AADAEB5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209690" y="2769966"/>
                  <a:ext cx="2329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7F0A26E-0203-42FA-B963-BD88E0C061EF}"/>
                    </a:ext>
                  </a:extLst>
                </p14:cNvPr>
                <p14:cNvContentPartPr/>
                <p14:nvPr/>
              </p14:nvContentPartPr>
              <p14:xfrm>
                <a:off x="5454490" y="2895606"/>
                <a:ext cx="43200" cy="122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7F0A26E-0203-42FA-B963-BD88E0C061E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45490" y="2886966"/>
                  <a:ext cx="608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AE49678-A444-4F7B-A4C4-E135A1BB6DA2}"/>
                    </a:ext>
                  </a:extLst>
                </p14:cNvPr>
                <p14:cNvContentPartPr/>
                <p14:nvPr/>
              </p14:nvContentPartPr>
              <p14:xfrm>
                <a:off x="5557450" y="2636766"/>
                <a:ext cx="159480" cy="1422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AE49678-A444-4F7B-A4C4-E135A1BB6DA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548810" y="2627766"/>
                  <a:ext cx="1771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099CB08-39B4-422D-BED7-59CBBBD0BD19}"/>
                    </a:ext>
                  </a:extLst>
                </p14:cNvPr>
                <p14:cNvContentPartPr/>
                <p14:nvPr/>
              </p14:nvContentPartPr>
              <p14:xfrm>
                <a:off x="5230570" y="3045726"/>
                <a:ext cx="461520" cy="162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099CB08-39B4-422D-BED7-59CBBBD0BD1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221570" y="3036726"/>
                  <a:ext cx="4791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CC668C6-E446-47A7-9C47-93448ADBE396}"/>
                    </a:ext>
                  </a:extLst>
                </p14:cNvPr>
                <p14:cNvContentPartPr/>
                <p14:nvPr/>
              </p14:nvContentPartPr>
              <p14:xfrm>
                <a:off x="5338570" y="3158046"/>
                <a:ext cx="165240" cy="1317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CC668C6-E446-47A7-9C47-93448ADBE39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329930" y="3149406"/>
                  <a:ext cx="182880" cy="14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45E3BD9-9EA8-4341-938A-14C56B951DEB}"/>
                  </a:ext>
                </a:extLst>
              </p14:cNvPr>
              <p14:cNvContentPartPr/>
              <p14:nvPr/>
            </p14:nvContentPartPr>
            <p14:xfrm>
              <a:off x="3504370" y="3221406"/>
              <a:ext cx="1119240" cy="741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45E3BD9-9EA8-4341-938A-14C56B951DEB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495730" y="3212766"/>
                <a:ext cx="113688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A6EBF7B6-B2A0-4396-A305-2AB40612AC3E}"/>
                  </a:ext>
                </a:extLst>
              </p14:cNvPr>
              <p14:cNvContentPartPr/>
              <p14:nvPr/>
            </p14:nvContentPartPr>
            <p14:xfrm>
              <a:off x="6032290" y="3258486"/>
              <a:ext cx="900360" cy="943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A6EBF7B6-B2A0-4396-A305-2AB40612AC3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023290" y="3249846"/>
                <a:ext cx="91800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A174A597-DEB2-4DAC-A916-AAED82354D35}"/>
                  </a:ext>
                </a:extLst>
              </p14:cNvPr>
              <p14:cNvContentPartPr/>
              <p14:nvPr/>
            </p14:nvContentPartPr>
            <p14:xfrm>
              <a:off x="8402530" y="3255966"/>
              <a:ext cx="1124640" cy="752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A174A597-DEB2-4DAC-A916-AAED82354D3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393890" y="3246966"/>
                <a:ext cx="11422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14E30BB9-E3E5-47BF-A081-FD953F814532}"/>
                  </a:ext>
                </a:extLst>
              </p14:cNvPr>
              <p14:cNvContentPartPr/>
              <p14:nvPr/>
            </p14:nvContentPartPr>
            <p14:xfrm>
              <a:off x="4982890" y="3366846"/>
              <a:ext cx="713520" cy="6948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14E30BB9-E3E5-47BF-A081-FD953F81453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973890" y="3358206"/>
                <a:ext cx="731160" cy="8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oup 155">
            <a:extLst>
              <a:ext uri="{FF2B5EF4-FFF2-40B4-BE49-F238E27FC236}">
                <a16:creationId xmlns:a16="http://schemas.microsoft.com/office/drawing/2014/main" id="{618F4E8B-5CF8-4DA7-9F18-701F0813CA77}"/>
              </a:ext>
            </a:extLst>
          </p:cNvPr>
          <p:cNvGrpSpPr/>
          <p:nvPr/>
        </p:nvGrpSpPr>
        <p:grpSpPr>
          <a:xfrm>
            <a:off x="10364530" y="1551726"/>
            <a:ext cx="508680" cy="994320"/>
            <a:chOff x="10364530" y="1551726"/>
            <a:chExt cx="508680" cy="99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EA5C322-B19B-4BDB-9768-BED17938A69D}"/>
                    </a:ext>
                  </a:extLst>
                </p14:cNvPr>
                <p14:cNvContentPartPr/>
                <p14:nvPr/>
              </p14:nvContentPartPr>
              <p14:xfrm>
                <a:off x="10409890" y="1579086"/>
                <a:ext cx="463320" cy="9669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EA5C322-B19B-4BDB-9768-BED17938A69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400890" y="1570446"/>
                  <a:ext cx="480960" cy="9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A24E312-30B7-482B-8CC5-F7324BF7CBD3}"/>
                    </a:ext>
                  </a:extLst>
                </p14:cNvPr>
                <p14:cNvContentPartPr/>
                <p14:nvPr/>
              </p14:nvContentPartPr>
              <p14:xfrm>
                <a:off x="10364530" y="1551726"/>
                <a:ext cx="164880" cy="1944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A24E312-30B7-482B-8CC5-F7324BF7CBD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355530" y="1543086"/>
                  <a:ext cx="18252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720C22CB-CC15-45E1-B66A-4B0CB17912FE}"/>
              </a:ext>
            </a:extLst>
          </p:cNvPr>
          <p:cNvGrpSpPr/>
          <p:nvPr/>
        </p:nvGrpSpPr>
        <p:grpSpPr>
          <a:xfrm>
            <a:off x="7764250" y="391446"/>
            <a:ext cx="4004280" cy="704520"/>
            <a:chOff x="7764250" y="391446"/>
            <a:chExt cx="4004280" cy="70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4CCEFA2-42E4-42B2-B52D-E5D6AE5849EA}"/>
                    </a:ext>
                  </a:extLst>
                </p14:cNvPr>
                <p14:cNvContentPartPr/>
                <p14:nvPr/>
              </p14:nvContentPartPr>
              <p14:xfrm>
                <a:off x="7764250" y="605646"/>
                <a:ext cx="150480" cy="144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4CCEFA2-42E4-42B2-B52D-E5D6AE5849E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755250" y="597006"/>
                  <a:ext cx="1681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3E149D1-CD93-486F-8C83-B728267C584A}"/>
                    </a:ext>
                  </a:extLst>
                </p14:cNvPr>
                <p14:cNvContentPartPr/>
                <p14:nvPr/>
              </p14:nvContentPartPr>
              <p14:xfrm>
                <a:off x="7984210" y="502326"/>
                <a:ext cx="182880" cy="1479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3E149D1-CD93-486F-8C83-B728267C584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975570" y="493686"/>
                  <a:ext cx="200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697D821-D11B-450A-AA6C-3D0D9A6C65BD}"/>
                    </a:ext>
                  </a:extLst>
                </p14:cNvPr>
                <p14:cNvContentPartPr/>
                <p14:nvPr/>
              </p14:nvContentPartPr>
              <p14:xfrm>
                <a:off x="8091490" y="566766"/>
                <a:ext cx="100800" cy="918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697D821-D11B-450A-AA6C-3D0D9A6C65B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082490" y="558126"/>
                  <a:ext cx="118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1991C74-BCB4-4D27-A257-811269ED0C06}"/>
                    </a:ext>
                  </a:extLst>
                </p14:cNvPr>
                <p14:cNvContentPartPr/>
                <p14:nvPr/>
              </p14:nvContentPartPr>
              <p14:xfrm>
                <a:off x="8226130" y="391446"/>
                <a:ext cx="156600" cy="1162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1991C74-BCB4-4D27-A257-811269ED0C0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217490" y="382806"/>
                  <a:ext cx="174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6A61E4A-2F5A-4831-AC82-D7CAA9B94E28}"/>
                    </a:ext>
                  </a:extLst>
                </p14:cNvPr>
                <p14:cNvContentPartPr/>
                <p14:nvPr/>
              </p14:nvContentPartPr>
              <p14:xfrm>
                <a:off x="7903570" y="736686"/>
                <a:ext cx="391320" cy="126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6A61E4A-2F5A-4831-AC82-D7CAA9B94E2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894570" y="727686"/>
                  <a:ext cx="4089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E4EE48E-F6F7-4347-ADBB-B8F993306B17}"/>
                    </a:ext>
                  </a:extLst>
                </p14:cNvPr>
                <p14:cNvContentPartPr/>
                <p14:nvPr/>
              </p14:nvContentPartPr>
              <p14:xfrm>
                <a:off x="8045770" y="818766"/>
                <a:ext cx="196920" cy="1278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E4EE48E-F6F7-4347-ADBB-B8F993306B1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037130" y="810126"/>
                  <a:ext cx="2145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B055B4D-E67D-408B-8EC0-D06C4D945838}"/>
                    </a:ext>
                  </a:extLst>
                </p14:cNvPr>
                <p14:cNvContentPartPr/>
                <p14:nvPr/>
              </p14:nvContentPartPr>
              <p14:xfrm>
                <a:off x="8379130" y="750366"/>
                <a:ext cx="162360" cy="144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B055B4D-E67D-408B-8EC0-D06C4D94583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370490" y="741366"/>
                  <a:ext cx="1800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9D381CE-85D0-47B3-93C2-F59AD254BEFE}"/>
                    </a:ext>
                  </a:extLst>
                </p14:cNvPr>
                <p14:cNvContentPartPr/>
                <p14:nvPr/>
              </p14:nvContentPartPr>
              <p14:xfrm>
                <a:off x="8727970" y="505206"/>
                <a:ext cx="158760" cy="1360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9D381CE-85D0-47B3-93C2-F59AD254BE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718970" y="496206"/>
                  <a:ext cx="1764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CF305ED-EE9E-4A93-BA82-628780B502AF}"/>
                    </a:ext>
                  </a:extLst>
                </p14:cNvPr>
                <p14:cNvContentPartPr/>
                <p14:nvPr/>
              </p14:nvContentPartPr>
              <p14:xfrm>
                <a:off x="8935690" y="629766"/>
                <a:ext cx="25920" cy="1191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CF305ED-EE9E-4A93-BA82-628780B502A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926690" y="621126"/>
                  <a:ext cx="435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6C39C4F-49AC-4D95-A5F2-5AF4AA2BDCD6}"/>
                    </a:ext>
                  </a:extLst>
                </p14:cNvPr>
                <p14:cNvContentPartPr/>
                <p14:nvPr/>
              </p14:nvContentPartPr>
              <p14:xfrm>
                <a:off x="9056290" y="392886"/>
                <a:ext cx="145440" cy="1353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6C39C4F-49AC-4D95-A5F2-5AF4AA2BDCD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047290" y="383886"/>
                  <a:ext cx="1630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71B48BE-0EAC-4074-B62A-38BCE44789A4}"/>
                    </a:ext>
                  </a:extLst>
                </p14:cNvPr>
                <p14:cNvContentPartPr/>
                <p14:nvPr/>
              </p14:nvContentPartPr>
              <p14:xfrm>
                <a:off x="8732290" y="795366"/>
                <a:ext cx="363960" cy="97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71B48BE-0EAC-4074-B62A-38BCE44789A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723650" y="786366"/>
                  <a:ext cx="3816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4E8202D-1950-45E4-9239-989E73126247}"/>
                    </a:ext>
                  </a:extLst>
                </p14:cNvPr>
                <p14:cNvContentPartPr/>
                <p14:nvPr/>
              </p14:nvContentPartPr>
              <p14:xfrm>
                <a:off x="8805370" y="898686"/>
                <a:ext cx="198000" cy="1350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4E8202D-1950-45E4-9239-989E7312624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796730" y="889686"/>
                  <a:ext cx="2156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621BFF0-AA95-48CB-A96E-6A3C578C9B03}"/>
                    </a:ext>
                  </a:extLst>
                </p14:cNvPr>
                <p14:cNvContentPartPr/>
                <p14:nvPr/>
              </p14:nvContentPartPr>
              <p14:xfrm>
                <a:off x="9199210" y="809046"/>
                <a:ext cx="160200" cy="190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621BFF0-AA95-48CB-A96E-6A3C578C9B0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190570" y="800046"/>
                  <a:ext cx="177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05E7B34-BFE1-46CB-8E54-F1311CE77E9F}"/>
                    </a:ext>
                  </a:extLst>
                </p14:cNvPr>
                <p14:cNvContentPartPr/>
                <p14:nvPr/>
              </p14:nvContentPartPr>
              <p14:xfrm>
                <a:off x="9515290" y="540846"/>
                <a:ext cx="200880" cy="1281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05E7B34-BFE1-46CB-8E54-F1311CE77E9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506290" y="532206"/>
                  <a:ext cx="2185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4A30951-9413-49B9-8589-003F05825A46}"/>
                    </a:ext>
                  </a:extLst>
                </p14:cNvPr>
                <p14:cNvContentPartPr/>
                <p14:nvPr/>
              </p14:nvContentPartPr>
              <p14:xfrm>
                <a:off x="9766570" y="639486"/>
                <a:ext cx="108000" cy="1368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4A30951-9413-49B9-8589-003F05825A4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757570" y="630846"/>
                  <a:ext cx="1256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A97B5BE-262B-4DAA-BD03-3617827EC12D}"/>
                    </a:ext>
                  </a:extLst>
                </p14:cNvPr>
                <p14:cNvContentPartPr/>
                <p14:nvPr/>
              </p14:nvContentPartPr>
              <p14:xfrm>
                <a:off x="9822370" y="399366"/>
                <a:ext cx="136080" cy="849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A97B5BE-262B-4DAA-BD03-3617827EC12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813370" y="390726"/>
                  <a:ext cx="1537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9CCDE6D-13D7-432E-B67D-ACCAF0C7841B}"/>
                    </a:ext>
                  </a:extLst>
                </p14:cNvPr>
                <p14:cNvContentPartPr/>
                <p14:nvPr/>
              </p14:nvContentPartPr>
              <p14:xfrm>
                <a:off x="9427450" y="851526"/>
                <a:ext cx="519120" cy="36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9CCDE6D-13D7-432E-B67D-ACCAF0C7841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418810" y="842886"/>
                  <a:ext cx="536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316ECA0-2753-4FDB-A702-D4A55323A2AA}"/>
                    </a:ext>
                  </a:extLst>
                </p14:cNvPr>
                <p14:cNvContentPartPr/>
                <p14:nvPr/>
              </p14:nvContentPartPr>
              <p14:xfrm>
                <a:off x="9574330" y="955926"/>
                <a:ext cx="231480" cy="1400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316ECA0-2753-4FDB-A702-D4A55323A2A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565690" y="947286"/>
                  <a:ext cx="2491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74ECBC9-1CD8-44A9-AB10-D9EAFF26F84A}"/>
                    </a:ext>
                  </a:extLst>
                </p14:cNvPr>
                <p14:cNvContentPartPr/>
                <p14:nvPr/>
              </p14:nvContentPartPr>
              <p14:xfrm>
                <a:off x="10089490" y="820926"/>
                <a:ext cx="156600" cy="1576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74ECBC9-1CD8-44A9-AB10-D9EAFF26F84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080490" y="812286"/>
                  <a:ext cx="174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B93B57B-D46F-4808-9664-84940D8BE0D6}"/>
                    </a:ext>
                  </a:extLst>
                </p14:cNvPr>
                <p14:cNvContentPartPr/>
                <p14:nvPr/>
              </p14:nvContentPartPr>
              <p14:xfrm>
                <a:off x="10374970" y="720846"/>
                <a:ext cx="203040" cy="1677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B93B57B-D46F-4808-9664-84940D8BE0D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365970" y="712206"/>
                  <a:ext cx="2206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F33E916-05BD-480B-AE8F-D479C118F5AD}"/>
                    </a:ext>
                  </a:extLst>
                </p14:cNvPr>
                <p14:cNvContentPartPr/>
                <p14:nvPr/>
              </p14:nvContentPartPr>
              <p14:xfrm>
                <a:off x="10593490" y="721926"/>
                <a:ext cx="175320" cy="1677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F33E916-05BD-480B-AE8F-D479C118F5A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584850" y="713286"/>
                  <a:ext cx="1929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651DE0F-BEAD-4C04-9E85-6F9808928010}"/>
                    </a:ext>
                  </a:extLst>
                </p14:cNvPr>
                <p14:cNvContentPartPr/>
                <p14:nvPr/>
              </p14:nvContentPartPr>
              <p14:xfrm>
                <a:off x="10814890" y="859086"/>
                <a:ext cx="34920" cy="1620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651DE0F-BEAD-4C04-9E85-6F980892801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805890" y="850446"/>
                  <a:ext cx="525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F606A6A-4FFC-445C-86F6-1750A4BF76AB}"/>
                    </a:ext>
                  </a:extLst>
                </p14:cNvPr>
                <p14:cNvContentPartPr/>
                <p14:nvPr/>
              </p14:nvContentPartPr>
              <p14:xfrm>
                <a:off x="10916410" y="840006"/>
                <a:ext cx="158400" cy="93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F606A6A-4FFC-445C-86F6-1750A4BF76A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907410" y="831366"/>
                  <a:ext cx="1760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019275C-A26D-4851-B4E3-B48942652619}"/>
                    </a:ext>
                  </a:extLst>
                </p14:cNvPr>
                <p14:cNvContentPartPr/>
                <p14:nvPr/>
              </p14:nvContentPartPr>
              <p14:xfrm>
                <a:off x="11010010" y="800766"/>
                <a:ext cx="10440" cy="1267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019275C-A26D-4851-B4E3-B4894265261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001010" y="791766"/>
                  <a:ext cx="280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F39F2E4-0FF1-4E8E-85BE-C9F9E1D5C187}"/>
                    </a:ext>
                  </a:extLst>
                </p14:cNvPr>
                <p14:cNvContentPartPr/>
                <p14:nvPr/>
              </p14:nvContentPartPr>
              <p14:xfrm>
                <a:off x="11171290" y="736686"/>
                <a:ext cx="180720" cy="1526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F39F2E4-0FF1-4E8E-85BE-C9F9E1D5C18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162290" y="728046"/>
                  <a:ext cx="1983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86EA1C7-325F-45A0-8899-978BF8627D71}"/>
                    </a:ext>
                  </a:extLst>
                </p14:cNvPr>
                <p14:cNvContentPartPr/>
                <p14:nvPr/>
              </p14:nvContentPartPr>
              <p14:xfrm>
                <a:off x="11387650" y="741726"/>
                <a:ext cx="147240" cy="1648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86EA1C7-325F-45A0-8899-978BF8627D7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379010" y="732726"/>
                  <a:ext cx="1648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E4A1ED3-6F89-4A1D-9AED-9DD206EABA73}"/>
                    </a:ext>
                  </a:extLst>
                </p14:cNvPr>
                <p14:cNvContentPartPr/>
                <p14:nvPr/>
              </p14:nvContentPartPr>
              <p14:xfrm>
                <a:off x="11593930" y="894366"/>
                <a:ext cx="174600" cy="1368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E4A1ED3-6F89-4A1D-9AED-9DD206EABA7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584930" y="885366"/>
                  <a:ext cx="192240" cy="15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A38441F5-5E95-47F0-84D9-64C4D77265CC}"/>
                  </a:ext>
                </a:extLst>
              </p14:cNvPr>
              <p14:cNvContentPartPr/>
              <p14:nvPr/>
            </p14:nvContentPartPr>
            <p14:xfrm>
              <a:off x="10860250" y="1305846"/>
              <a:ext cx="182520" cy="2232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A38441F5-5E95-47F0-84D9-64C4D77265CC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0851610" y="1297206"/>
                <a:ext cx="200160" cy="3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2" name="Group 191">
            <a:extLst>
              <a:ext uri="{FF2B5EF4-FFF2-40B4-BE49-F238E27FC236}">
                <a16:creationId xmlns:a16="http://schemas.microsoft.com/office/drawing/2014/main" id="{E049E29B-B54C-4C55-BC53-13498A3919AE}"/>
              </a:ext>
            </a:extLst>
          </p:cNvPr>
          <p:cNvGrpSpPr/>
          <p:nvPr/>
        </p:nvGrpSpPr>
        <p:grpSpPr>
          <a:xfrm>
            <a:off x="11161570" y="1235286"/>
            <a:ext cx="708120" cy="308160"/>
            <a:chOff x="11161570" y="1235286"/>
            <a:chExt cx="708120" cy="30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F85E653-6BC3-494D-8D48-8751ADAF6B8A}"/>
                    </a:ext>
                  </a:extLst>
                </p14:cNvPr>
                <p14:cNvContentPartPr/>
                <p14:nvPr/>
              </p14:nvContentPartPr>
              <p14:xfrm>
                <a:off x="11161570" y="1235286"/>
                <a:ext cx="160200" cy="1533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F85E653-6BC3-494D-8D48-8751ADAF6B8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152570" y="1226286"/>
                  <a:ext cx="177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6F75335-2532-4B5B-9D70-54A92264D1B0}"/>
                    </a:ext>
                  </a:extLst>
                </p14:cNvPr>
                <p14:cNvContentPartPr/>
                <p14:nvPr/>
              </p14:nvContentPartPr>
              <p14:xfrm>
                <a:off x="11404210" y="1385046"/>
                <a:ext cx="17280" cy="1256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6F75335-2532-4B5B-9D70-54A92264D1B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395570" y="1376406"/>
                  <a:ext cx="349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9A22574-E7A0-436D-8044-83D9CD0B2EF2}"/>
                    </a:ext>
                  </a:extLst>
                </p14:cNvPr>
                <p14:cNvContentPartPr/>
                <p14:nvPr/>
              </p14:nvContentPartPr>
              <p14:xfrm>
                <a:off x="11453170" y="1260126"/>
                <a:ext cx="224280" cy="1728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9A22574-E7A0-436D-8044-83D9CD0B2EF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444530" y="1251486"/>
                  <a:ext cx="2419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BC07D9A-4149-4E2E-9AF3-C3487DFFAA09}"/>
                    </a:ext>
                  </a:extLst>
                </p14:cNvPr>
                <p14:cNvContentPartPr/>
                <p14:nvPr/>
              </p14:nvContentPartPr>
              <p14:xfrm>
                <a:off x="11724250" y="1431846"/>
                <a:ext cx="145440" cy="1116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BC07D9A-4149-4E2E-9AF3-C3487DFFAA0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715250" y="1423206"/>
                  <a:ext cx="16308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39C06464-734B-41A6-BD38-9B60E032F8F4}"/>
                  </a:ext>
                </a:extLst>
              </p14:cNvPr>
              <p14:cNvContentPartPr/>
              <p14:nvPr/>
            </p14:nvContentPartPr>
            <p14:xfrm>
              <a:off x="7835890" y="1044846"/>
              <a:ext cx="445680" cy="792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39C06464-734B-41A6-BD38-9B60E032F8F4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827250" y="1035846"/>
                <a:ext cx="46332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579C9750-0EFD-48FA-9D6E-8B231A243FDC}"/>
                  </a:ext>
                </a:extLst>
              </p14:cNvPr>
              <p14:cNvContentPartPr/>
              <p14:nvPr/>
            </p14:nvContentPartPr>
            <p14:xfrm>
              <a:off x="8575330" y="1168326"/>
              <a:ext cx="509040" cy="5724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579C9750-0EFD-48FA-9D6E-8B231A243FDC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8566330" y="1159686"/>
                <a:ext cx="52668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E3FBFC80-5234-48D0-B089-8E1DAEC7B8B1}"/>
                  </a:ext>
                </a:extLst>
              </p14:cNvPr>
              <p14:cNvContentPartPr/>
              <p14:nvPr/>
            </p14:nvContentPartPr>
            <p14:xfrm>
              <a:off x="2889850" y="4269006"/>
              <a:ext cx="159480" cy="3096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E3FBFC80-5234-48D0-B089-8E1DAEC7B8B1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2880850" y="4260366"/>
                <a:ext cx="1771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0DDF163D-848C-4BC3-AA12-36F3D3609C35}"/>
                  </a:ext>
                </a:extLst>
              </p14:cNvPr>
              <p14:cNvContentPartPr/>
              <p14:nvPr/>
            </p14:nvContentPartPr>
            <p14:xfrm>
              <a:off x="3227530" y="4083966"/>
              <a:ext cx="180000" cy="25272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0DDF163D-848C-4BC3-AA12-36F3D3609C35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3218530" y="4074966"/>
                <a:ext cx="19764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C3E1DE58-C351-4ACF-B985-FF67A3F6B8E4}"/>
                  </a:ext>
                </a:extLst>
              </p14:cNvPr>
              <p14:cNvContentPartPr/>
              <p14:nvPr/>
            </p14:nvContentPartPr>
            <p14:xfrm>
              <a:off x="3600130" y="4014126"/>
              <a:ext cx="196560" cy="30960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C3E1DE58-C351-4ACF-B985-FF67A3F6B8E4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3591490" y="4005486"/>
                <a:ext cx="21420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7E9CD469-8CE7-4C60-A4B5-E94B985F4C66}"/>
                  </a:ext>
                </a:extLst>
              </p14:cNvPr>
              <p14:cNvContentPartPr/>
              <p14:nvPr/>
            </p14:nvContentPartPr>
            <p14:xfrm>
              <a:off x="3644410" y="4168926"/>
              <a:ext cx="143280" cy="1548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7E9CD469-8CE7-4C60-A4B5-E94B985F4C66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3635410" y="4159926"/>
                <a:ext cx="1609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6D7C6742-87B8-4BC2-87AA-BF6306C3D1EE}"/>
                  </a:ext>
                </a:extLst>
              </p14:cNvPr>
              <p14:cNvContentPartPr/>
              <p14:nvPr/>
            </p14:nvContentPartPr>
            <p14:xfrm>
              <a:off x="3860770" y="3985686"/>
              <a:ext cx="179640" cy="44424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6D7C6742-87B8-4BC2-87AA-BF6306C3D1EE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3852130" y="3977046"/>
                <a:ext cx="19728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407FFF18-AC95-4EBC-9BAC-F58440DF8C02}"/>
                  </a:ext>
                </a:extLst>
              </p14:cNvPr>
              <p14:cNvContentPartPr/>
              <p14:nvPr/>
            </p14:nvContentPartPr>
            <p14:xfrm>
              <a:off x="4042930" y="4110606"/>
              <a:ext cx="159120" cy="18792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407FFF18-AC95-4EBC-9BAC-F58440DF8C02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4033930" y="4101606"/>
                <a:ext cx="17676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2FED12AF-67A1-4194-A264-31A73AA15A26}"/>
                  </a:ext>
                </a:extLst>
              </p14:cNvPr>
              <p14:cNvContentPartPr/>
              <p14:nvPr/>
            </p14:nvContentPartPr>
            <p14:xfrm>
              <a:off x="4245250" y="4237686"/>
              <a:ext cx="147240" cy="15120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2FED12AF-67A1-4194-A264-31A73AA15A26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36250" y="4229046"/>
                <a:ext cx="16488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FDDB4EE1-0943-4B77-86E1-C9D0DD3A54EC}"/>
                  </a:ext>
                </a:extLst>
              </p14:cNvPr>
              <p14:cNvContentPartPr/>
              <p14:nvPr/>
            </p14:nvContentPartPr>
            <p14:xfrm>
              <a:off x="4346050" y="4019526"/>
              <a:ext cx="187200" cy="44676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FDDB4EE1-0943-4B77-86E1-C9D0DD3A54EC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4337050" y="4010886"/>
                <a:ext cx="204840" cy="46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C2FDAB9-1D45-4E7D-B6FE-733DDA9A8BB0}"/>
              </a:ext>
            </a:extLst>
          </p:cNvPr>
          <p:cNvGrpSpPr/>
          <p:nvPr/>
        </p:nvGrpSpPr>
        <p:grpSpPr>
          <a:xfrm>
            <a:off x="5940130" y="2604006"/>
            <a:ext cx="6201000" cy="817560"/>
            <a:chOff x="5940130" y="2604006"/>
            <a:chExt cx="6201000" cy="81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7635CDA-6C8A-4E97-A168-85984A47D97C}"/>
                    </a:ext>
                  </a:extLst>
                </p14:cNvPr>
                <p14:cNvContentPartPr/>
                <p14:nvPr/>
              </p14:nvContentPartPr>
              <p14:xfrm>
                <a:off x="5940130" y="3025566"/>
                <a:ext cx="149760" cy="115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7635CDA-6C8A-4E97-A168-85984A47D97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931490" y="3016566"/>
                  <a:ext cx="1674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70459FB-37F3-4DB1-8F26-ED9E4A14CE8A}"/>
                    </a:ext>
                  </a:extLst>
                </p14:cNvPr>
                <p14:cNvContentPartPr/>
                <p14:nvPr/>
              </p14:nvContentPartPr>
              <p14:xfrm>
                <a:off x="6025450" y="2969406"/>
                <a:ext cx="9720" cy="153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70459FB-37F3-4DB1-8F26-ED9E4A14CE8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016810" y="2960406"/>
                  <a:ext cx="273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35B669E-20D2-4749-BC55-0F96C58AB0EF}"/>
                    </a:ext>
                  </a:extLst>
                </p14:cNvPr>
                <p14:cNvContentPartPr/>
                <p14:nvPr/>
              </p14:nvContentPartPr>
              <p14:xfrm>
                <a:off x="6288970" y="2858886"/>
                <a:ext cx="51840" cy="1969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35B669E-20D2-4749-BC55-0F96C58AB0E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279970" y="2850246"/>
                  <a:ext cx="694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859C309-9256-4435-801A-34F9D7C38B13}"/>
                    </a:ext>
                  </a:extLst>
                </p14:cNvPr>
                <p14:cNvContentPartPr/>
                <p14:nvPr/>
              </p14:nvContentPartPr>
              <p14:xfrm>
                <a:off x="6379330" y="2939166"/>
                <a:ext cx="281880" cy="252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859C309-9256-4435-801A-34F9D7C38B1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370690" y="2930166"/>
                  <a:ext cx="2995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A4DBFCC-F4FD-4175-ACF7-AD41DEAADD69}"/>
                    </a:ext>
                  </a:extLst>
                </p14:cNvPr>
                <p14:cNvContentPartPr/>
                <p14:nvPr/>
              </p14:nvContentPartPr>
              <p14:xfrm>
                <a:off x="6773170" y="2859246"/>
                <a:ext cx="153000" cy="2052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A4DBFCC-F4FD-4175-ACF7-AD41DEAADD6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764530" y="2850246"/>
                  <a:ext cx="1706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C2B32CA-B151-4F45-B18F-D3D02CF33040}"/>
                    </a:ext>
                  </a:extLst>
                </p14:cNvPr>
                <p14:cNvContentPartPr/>
                <p14:nvPr/>
              </p14:nvContentPartPr>
              <p14:xfrm>
                <a:off x="7108690" y="3006846"/>
                <a:ext cx="131760" cy="118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C2B32CA-B151-4F45-B18F-D3D02CF3304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099690" y="2997846"/>
                  <a:ext cx="1494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5A05958-6FE6-49BE-A1A1-6B6FDA5E89CD}"/>
                    </a:ext>
                  </a:extLst>
                </p14:cNvPr>
                <p14:cNvContentPartPr/>
                <p14:nvPr/>
              </p14:nvContentPartPr>
              <p14:xfrm>
                <a:off x="7374730" y="2838366"/>
                <a:ext cx="201600" cy="208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5A05958-6FE6-49BE-A1A1-6B6FDA5E89C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366090" y="2829726"/>
                  <a:ext cx="2192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15A0C5B-1CED-4DE4-BB37-5EC91FA36841}"/>
                    </a:ext>
                  </a:extLst>
                </p14:cNvPr>
                <p14:cNvContentPartPr/>
                <p14:nvPr/>
              </p14:nvContentPartPr>
              <p14:xfrm>
                <a:off x="7659130" y="2897406"/>
                <a:ext cx="196560" cy="1490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15A0C5B-1CED-4DE4-BB37-5EC91FA3684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650490" y="2888766"/>
                  <a:ext cx="2142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65C1EAA-2127-4687-BD5B-44D1489C76F9}"/>
                    </a:ext>
                  </a:extLst>
                </p14:cNvPr>
                <p14:cNvContentPartPr/>
                <p14:nvPr/>
              </p14:nvContentPartPr>
              <p14:xfrm>
                <a:off x="7900330" y="3026286"/>
                <a:ext cx="141120" cy="1141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65C1EAA-2127-4687-BD5B-44D1489C76F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891330" y="3017646"/>
                  <a:ext cx="1587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AE049D4-8797-4764-AB09-B1F132AD5D03}"/>
                    </a:ext>
                  </a:extLst>
                </p14:cNvPr>
                <p14:cNvContentPartPr/>
                <p14:nvPr/>
              </p14:nvContentPartPr>
              <p14:xfrm>
                <a:off x="8209570" y="2971566"/>
                <a:ext cx="177480" cy="147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AE049D4-8797-4764-AB09-B1F132AD5D0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200930" y="2962566"/>
                  <a:ext cx="1951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7662B44-1964-4CE8-95B7-2A567F04F83A}"/>
                    </a:ext>
                  </a:extLst>
                </p14:cNvPr>
                <p14:cNvContentPartPr/>
                <p14:nvPr/>
              </p14:nvContentPartPr>
              <p14:xfrm>
                <a:off x="8572090" y="2777526"/>
                <a:ext cx="56880" cy="2426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7662B44-1964-4CE8-95B7-2A567F04F83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563450" y="2768886"/>
                  <a:ext cx="745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F1D1AD1-0083-4158-9889-2FEB9F15BEE2}"/>
                    </a:ext>
                  </a:extLst>
                </p14:cNvPr>
                <p14:cNvContentPartPr/>
                <p14:nvPr/>
              </p14:nvContentPartPr>
              <p14:xfrm>
                <a:off x="8662450" y="2902806"/>
                <a:ext cx="313560" cy="242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F1D1AD1-0083-4158-9889-2FEB9F15BEE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653810" y="2894166"/>
                  <a:ext cx="3312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3FE76FF-107B-4557-9F81-EE901D692A17}"/>
                    </a:ext>
                  </a:extLst>
                </p14:cNvPr>
                <p14:cNvContentPartPr/>
                <p14:nvPr/>
              </p14:nvContentPartPr>
              <p14:xfrm>
                <a:off x="9063130" y="2754486"/>
                <a:ext cx="450000" cy="302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3FE76FF-107B-4557-9F81-EE901D692A1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054130" y="2745486"/>
                  <a:ext cx="4676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40E9232-9A2B-4D55-86BE-86717DA6E5F3}"/>
                    </a:ext>
                  </a:extLst>
                </p14:cNvPr>
                <p14:cNvContentPartPr/>
                <p14:nvPr/>
              </p14:nvContentPartPr>
              <p14:xfrm>
                <a:off x="9257530" y="2886246"/>
                <a:ext cx="165960" cy="1425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40E9232-9A2B-4D55-86BE-86717DA6E5F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248890" y="2877246"/>
                  <a:ext cx="1836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C91C0F-E69C-4C9D-BD54-9808DBA88307}"/>
                    </a:ext>
                  </a:extLst>
                </p14:cNvPr>
                <p14:cNvContentPartPr/>
                <p14:nvPr/>
              </p14:nvContentPartPr>
              <p14:xfrm>
                <a:off x="9447610" y="2932326"/>
                <a:ext cx="175680" cy="1360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C91C0F-E69C-4C9D-BD54-9808DBA8830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438970" y="2923686"/>
                  <a:ext cx="1933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096B705-6FE5-410E-818C-16FFBB6E0533}"/>
                    </a:ext>
                  </a:extLst>
                </p14:cNvPr>
                <p14:cNvContentPartPr/>
                <p14:nvPr/>
              </p14:nvContentPartPr>
              <p14:xfrm>
                <a:off x="9426370" y="2895606"/>
                <a:ext cx="210600" cy="100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096B705-6FE5-410E-818C-16FFBB6E053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417370" y="2886606"/>
                  <a:ext cx="2282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88D60CF-3D10-49F6-94D0-167C4CF9EB67}"/>
                    </a:ext>
                  </a:extLst>
                </p14:cNvPr>
                <p14:cNvContentPartPr/>
                <p14:nvPr/>
              </p14:nvContentPartPr>
              <p14:xfrm>
                <a:off x="9837490" y="2974446"/>
                <a:ext cx="142560" cy="194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88D60CF-3D10-49F6-94D0-167C4CF9EB6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828490" y="2965806"/>
                  <a:ext cx="1602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FDF36BA-DD06-40CC-BF0B-DA8335B341E4}"/>
                    </a:ext>
                  </a:extLst>
                </p14:cNvPr>
                <p14:cNvContentPartPr/>
                <p14:nvPr/>
              </p14:nvContentPartPr>
              <p14:xfrm>
                <a:off x="10212250" y="2718126"/>
                <a:ext cx="40680" cy="1861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FDF36BA-DD06-40CC-BF0B-DA8335B341E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203250" y="2709126"/>
                  <a:ext cx="583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E02DD3A-0932-4159-BDD1-D746E94B1BA0}"/>
                    </a:ext>
                  </a:extLst>
                </p14:cNvPr>
                <p14:cNvContentPartPr/>
                <p14:nvPr/>
              </p14:nvContentPartPr>
              <p14:xfrm>
                <a:off x="10152850" y="2951406"/>
                <a:ext cx="232200" cy="270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E02DD3A-0932-4159-BDD1-D746E94B1BA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144210" y="2942406"/>
                  <a:ext cx="2498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2993F3A-580D-4705-8305-77D939896B36}"/>
                    </a:ext>
                  </a:extLst>
                </p14:cNvPr>
                <p14:cNvContentPartPr/>
                <p14:nvPr/>
              </p14:nvContentPartPr>
              <p14:xfrm>
                <a:off x="10158610" y="3032046"/>
                <a:ext cx="148680" cy="1483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2993F3A-580D-4705-8305-77D939896B3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149970" y="3023046"/>
                  <a:ext cx="1663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5CA940E-DA39-4A59-A583-FFD92ED33913}"/>
                    </a:ext>
                  </a:extLst>
                </p14:cNvPr>
                <p14:cNvContentPartPr/>
                <p14:nvPr/>
              </p14:nvContentPartPr>
              <p14:xfrm>
                <a:off x="10570810" y="2769606"/>
                <a:ext cx="141840" cy="2890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5CA940E-DA39-4A59-A583-FFD92ED3391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561810" y="2760966"/>
                  <a:ext cx="1594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B378BE4-04C2-4920-9DAF-178D1B1EF128}"/>
                    </a:ext>
                  </a:extLst>
                </p14:cNvPr>
                <p14:cNvContentPartPr/>
                <p14:nvPr/>
              </p14:nvContentPartPr>
              <p14:xfrm>
                <a:off x="10665850" y="2837646"/>
                <a:ext cx="218880" cy="1576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B378BE4-04C2-4920-9DAF-178D1B1EF12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657210" y="2828646"/>
                  <a:ext cx="2365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AB4A6DF-92CF-4BB7-BAF4-312BEAF10FBB}"/>
                    </a:ext>
                  </a:extLst>
                </p14:cNvPr>
                <p14:cNvContentPartPr/>
                <p14:nvPr/>
              </p14:nvContentPartPr>
              <p14:xfrm>
                <a:off x="10922530" y="2910726"/>
                <a:ext cx="107640" cy="187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AB4A6DF-92CF-4BB7-BAF4-312BEAF10FB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913890" y="2902086"/>
                  <a:ext cx="1252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A1798CC-59C3-441C-9860-21C43DC867E7}"/>
                    </a:ext>
                  </a:extLst>
                </p14:cNvPr>
                <p14:cNvContentPartPr/>
                <p14:nvPr/>
              </p14:nvContentPartPr>
              <p14:xfrm>
                <a:off x="11064370" y="2841246"/>
                <a:ext cx="177840" cy="1180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A1798CC-59C3-441C-9860-21C43DC867E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055730" y="2832606"/>
                  <a:ext cx="195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7BA2327-2A58-4175-8A21-D024D10CC2B7}"/>
                    </a:ext>
                  </a:extLst>
                </p14:cNvPr>
                <p14:cNvContentPartPr/>
                <p14:nvPr/>
              </p14:nvContentPartPr>
              <p14:xfrm>
                <a:off x="11275690" y="2939166"/>
                <a:ext cx="7560" cy="1220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7BA2327-2A58-4175-8A21-D024D10CC2B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267050" y="2930166"/>
                  <a:ext cx="252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7CF38E8-C76F-478F-BDFB-CAA7C6755F6F}"/>
                    </a:ext>
                  </a:extLst>
                </p14:cNvPr>
                <p14:cNvContentPartPr/>
                <p14:nvPr/>
              </p14:nvContentPartPr>
              <p14:xfrm>
                <a:off x="11352370" y="2901006"/>
                <a:ext cx="127800" cy="212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7CF38E8-C76F-478F-BDFB-CAA7C6755F6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343370" y="2892006"/>
                  <a:ext cx="1454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B781817-B1A8-4B9E-AAA6-0562ED870BA1}"/>
                    </a:ext>
                  </a:extLst>
                </p14:cNvPr>
                <p14:cNvContentPartPr/>
                <p14:nvPr/>
              </p14:nvContentPartPr>
              <p14:xfrm>
                <a:off x="11520850" y="2843766"/>
                <a:ext cx="158400" cy="1191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B781817-B1A8-4B9E-AAA6-0562ED870BA1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511850" y="2835126"/>
                  <a:ext cx="1760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16A3682-BECF-404E-9DEA-413CFC314D0F}"/>
                    </a:ext>
                  </a:extLst>
                </p14:cNvPr>
                <p14:cNvContentPartPr/>
                <p14:nvPr/>
              </p14:nvContentPartPr>
              <p14:xfrm>
                <a:off x="11708050" y="2939886"/>
                <a:ext cx="131040" cy="1123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16A3682-BECF-404E-9DEA-413CFC314D0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699410" y="2931246"/>
                  <a:ext cx="1486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8A8431E-C54A-45B0-8AA5-72DCF89CB759}"/>
                    </a:ext>
                  </a:extLst>
                </p14:cNvPr>
                <p14:cNvContentPartPr/>
                <p14:nvPr/>
              </p14:nvContentPartPr>
              <p14:xfrm>
                <a:off x="11843770" y="2775006"/>
                <a:ext cx="91800" cy="2750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8A8431E-C54A-45B0-8AA5-72DCF89CB75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834770" y="2766366"/>
                  <a:ext cx="1094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E9F7683-E1A8-40AF-8B3B-69CE99E3C913}"/>
                    </a:ext>
                  </a:extLst>
                </p14:cNvPr>
                <p14:cNvContentPartPr/>
                <p14:nvPr/>
              </p14:nvContentPartPr>
              <p14:xfrm>
                <a:off x="11972650" y="2604006"/>
                <a:ext cx="168480" cy="1371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E9F7683-E1A8-40AF-8B3B-69CE99E3C91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963650" y="2595366"/>
                  <a:ext cx="1861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4513560-10E4-4B53-BCDA-AEEBFCBD3223}"/>
                    </a:ext>
                  </a:extLst>
                </p14:cNvPr>
                <p14:cNvContentPartPr/>
                <p14:nvPr/>
              </p14:nvContentPartPr>
              <p14:xfrm>
                <a:off x="7010050" y="2657646"/>
                <a:ext cx="1209240" cy="7639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4513560-10E4-4B53-BCDA-AEEBFCBD322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001410" y="2648646"/>
                  <a:ext cx="1226880" cy="78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31AE123B-7FD7-4277-BFD0-0DC374B2E86C}"/>
                  </a:ext>
                </a:extLst>
              </p14:cNvPr>
              <p14:cNvContentPartPr/>
              <p14:nvPr/>
            </p14:nvContentPartPr>
            <p14:xfrm>
              <a:off x="4701370" y="4219326"/>
              <a:ext cx="165240" cy="2556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31AE123B-7FD7-4277-BFD0-0DC374B2E86C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4692730" y="4210326"/>
                <a:ext cx="1828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D3C90E40-52D9-4E8D-B02C-ED8B8DF917EC}"/>
                  </a:ext>
                </a:extLst>
              </p14:cNvPr>
              <p14:cNvContentPartPr/>
              <p14:nvPr/>
            </p14:nvContentPartPr>
            <p14:xfrm>
              <a:off x="5077210" y="3992526"/>
              <a:ext cx="280080" cy="18216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D3C90E40-52D9-4E8D-B02C-ED8B8DF917EC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5068210" y="3983526"/>
                <a:ext cx="2977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9B07ABA6-B52C-4C6B-9406-219DE8F38DC6}"/>
                  </a:ext>
                </a:extLst>
              </p14:cNvPr>
              <p14:cNvContentPartPr/>
              <p14:nvPr/>
            </p14:nvContentPartPr>
            <p14:xfrm>
              <a:off x="5328850" y="3848166"/>
              <a:ext cx="157680" cy="17064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9B07ABA6-B52C-4C6B-9406-219DE8F38DC6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5319850" y="3839526"/>
                <a:ext cx="17532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93738BC2-9CC8-42BD-A37B-8DA6D3A4E19D}"/>
                  </a:ext>
                </a:extLst>
              </p14:cNvPr>
              <p14:cNvContentPartPr/>
              <p14:nvPr/>
            </p14:nvContentPartPr>
            <p14:xfrm>
              <a:off x="5043730" y="4235526"/>
              <a:ext cx="458640" cy="3708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93738BC2-9CC8-42BD-A37B-8DA6D3A4E19D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5034730" y="4226526"/>
                <a:ext cx="47628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76A4BF8A-3E8A-48D0-93C6-04836056D09F}"/>
                  </a:ext>
                </a:extLst>
              </p14:cNvPr>
              <p14:cNvContentPartPr/>
              <p14:nvPr/>
            </p14:nvContentPartPr>
            <p14:xfrm>
              <a:off x="5175130" y="4379526"/>
              <a:ext cx="230040" cy="16164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76A4BF8A-3E8A-48D0-93C6-04836056D09F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5166130" y="4370526"/>
                <a:ext cx="24768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F68121E6-7AFE-472C-A2A5-84046CD33EBE}"/>
                  </a:ext>
                </a:extLst>
              </p14:cNvPr>
              <p14:cNvContentPartPr/>
              <p14:nvPr/>
            </p14:nvContentPartPr>
            <p14:xfrm>
              <a:off x="5673010" y="4254246"/>
              <a:ext cx="154080" cy="2160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F68121E6-7AFE-472C-A2A5-84046CD33EBE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5664010" y="4245246"/>
                <a:ext cx="1717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D92386CA-2926-4E86-8AF0-828AD52734B8}"/>
                  </a:ext>
                </a:extLst>
              </p14:cNvPr>
              <p14:cNvContentPartPr/>
              <p14:nvPr/>
            </p14:nvContentPartPr>
            <p14:xfrm>
              <a:off x="6042010" y="3965166"/>
              <a:ext cx="228600" cy="18000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D92386CA-2926-4E86-8AF0-828AD52734B8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6033010" y="3956166"/>
                <a:ext cx="24624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4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E78F94E8-8016-4652-9A32-FAAD682F8F69}"/>
                  </a:ext>
                </a:extLst>
              </p14:cNvPr>
              <p14:cNvContentPartPr/>
              <p14:nvPr/>
            </p14:nvContentPartPr>
            <p14:xfrm>
              <a:off x="6301210" y="4126806"/>
              <a:ext cx="19440" cy="11772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E78F94E8-8016-4652-9A32-FAAD682F8F69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6292570" y="4117806"/>
                <a:ext cx="3708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476BA0AA-C16E-4161-B971-696BD1F4274C}"/>
                  </a:ext>
                </a:extLst>
              </p14:cNvPr>
              <p14:cNvContentPartPr/>
              <p14:nvPr/>
            </p14:nvContentPartPr>
            <p14:xfrm>
              <a:off x="6381850" y="3797766"/>
              <a:ext cx="174960" cy="20412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476BA0AA-C16E-4161-B971-696BD1F4274C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6372850" y="3789126"/>
                <a:ext cx="1926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866CF17A-3F82-420F-958A-C5B449F11B45}"/>
                  </a:ext>
                </a:extLst>
              </p14:cNvPr>
              <p14:cNvContentPartPr/>
              <p14:nvPr/>
            </p14:nvContentPartPr>
            <p14:xfrm>
              <a:off x="6068650" y="4339206"/>
              <a:ext cx="433800" cy="2052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866CF17A-3F82-420F-958A-C5B449F11B45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6060010" y="4330566"/>
                <a:ext cx="4514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D46D772B-AD42-4B8C-9C26-A1264BC27EE1}"/>
                  </a:ext>
                </a:extLst>
              </p14:cNvPr>
              <p14:cNvContentPartPr/>
              <p14:nvPr/>
            </p14:nvContentPartPr>
            <p14:xfrm>
              <a:off x="6139210" y="4459086"/>
              <a:ext cx="248760" cy="18576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D46D772B-AD42-4B8C-9C26-A1264BC27EE1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6130210" y="4450446"/>
                <a:ext cx="26640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89F69B58-F3BE-4BC8-8837-BFDDF84A4864}"/>
                  </a:ext>
                </a:extLst>
              </p14:cNvPr>
              <p14:cNvContentPartPr/>
              <p14:nvPr/>
            </p14:nvContentPartPr>
            <p14:xfrm>
              <a:off x="6740770" y="4323366"/>
              <a:ext cx="155880" cy="2484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89F69B58-F3BE-4BC8-8837-BFDDF84A4864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6731770" y="4314726"/>
                <a:ext cx="17352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4" name="Group 253">
            <a:extLst>
              <a:ext uri="{FF2B5EF4-FFF2-40B4-BE49-F238E27FC236}">
                <a16:creationId xmlns:a16="http://schemas.microsoft.com/office/drawing/2014/main" id="{9B1A986E-9D0D-4AC1-A996-727DD109B86A}"/>
              </a:ext>
            </a:extLst>
          </p:cNvPr>
          <p:cNvGrpSpPr/>
          <p:nvPr/>
        </p:nvGrpSpPr>
        <p:grpSpPr>
          <a:xfrm>
            <a:off x="7160170" y="3983166"/>
            <a:ext cx="4255920" cy="631440"/>
            <a:chOff x="7160170" y="3983166"/>
            <a:chExt cx="4255920" cy="63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0123EFEB-BF60-4F97-8DA4-F6C3092A4181}"/>
                    </a:ext>
                  </a:extLst>
                </p14:cNvPr>
                <p14:cNvContentPartPr/>
                <p14:nvPr/>
              </p14:nvContentPartPr>
              <p14:xfrm>
                <a:off x="7246570" y="4013766"/>
                <a:ext cx="36360" cy="2635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0123EFEB-BF60-4F97-8DA4-F6C3092A418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237570" y="4005126"/>
                  <a:ext cx="540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0EE65898-9FB6-4C87-93A8-C14F1D54DE9C}"/>
                    </a:ext>
                  </a:extLst>
                </p14:cNvPr>
                <p14:cNvContentPartPr/>
                <p14:nvPr/>
              </p14:nvContentPartPr>
              <p14:xfrm>
                <a:off x="7160170" y="4330926"/>
                <a:ext cx="250200" cy="266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0EE65898-9FB6-4C87-93A8-C14F1D54DE9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151170" y="4322286"/>
                  <a:ext cx="2678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67A6E48D-C96C-4DEB-90FB-5D55CFCC7B2E}"/>
                    </a:ext>
                  </a:extLst>
                </p14:cNvPr>
                <p14:cNvContentPartPr/>
                <p14:nvPr/>
              </p14:nvContentPartPr>
              <p14:xfrm>
                <a:off x="7164130" y="4431366"/>
                <a:ext cx="162720" cy="1832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67A6E48D-C96C-4DEB-90FB-5D55CFCC7B2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155130" y="4422366"/>
                  <a:ext cx="1803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C7EC320E-9FFE-4EC5-9B29-2290E61D71DE}"/>
                    </a:ext>
                  </a:extLst>
                </p14:cNvPr>
                <p14:cNvContentPartPr/>
                <p14:nvPr/>
              </p14:nvContentPartPr>
              <p14:xfrm>
                <a:off x="7614850" y="4137966"/>
                <a:ext cx="149040" cy="2761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C7EC320E-9FFE-4EC5-9B29-2290E61D71DE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606210" y="4129326"/>
                  <a:ext cx="1666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11B0BBEA-52D3-4A38-AF89-C4E6F45CACB1}"/>
                    </a:ext>
                  </a:extLst>
                </p14:cNvPr>
                <p14:cNvContentPartPr/>
                <p14:nvPr/>
              </p14:nvContentPartPr>
              <p14:xfrm>
                <a:off x="7621690" y="4268286"/>
                <a:ext cx="140760" cy="90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11B0BBEA-52D3-4A38-AF89-C4E6F45CACB1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613050" y="4259286"/>
                  <a:ext cx="1584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F9229C18-ACF5-4A25-B496-F4B5E669D3CA}"/>
                    </a:ext>
                  </a:extLst>
                </p14:cNvPr>
                <p14:cNvContentPartPr/>
                <p14:nvPr/>
              </p14:nvContentPartPr>
              <p14:xfrm>
                <a:off x="7885210" y="4046526"/>
                <a:ext cx="193320" cy="4748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F9229C18-ACF5-4A25-B496-F4B5E669D3C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876570" y="4037886"/>
                  <a:ext cx="21096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1162763-4E79-41BC-A108-1CDD398DD26E}"/>
                    </a:ext>
                  </a:extLst>
                </p14:cNvPr>
                <p14:cNvContentPartPr/>
                <p14:nvPr/>
              </p14:nvContentPartPr>
              <p14:xfrm>
                <a:off x="8076730" y="4200966"/>
                <a:ext cx="199080" cy="1713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1162763-4E79-41BC-A108-1CDD398DD26E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068090" y="4191966"/>
                  <a:ext cx="2167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DE30266-CAC1-4274-AE49-5FB3BABD2F7E}"/>
                    </a:ext>
                  </a:extLst>
                </p14:cNvPr>
                <p14:cNvContentPartPr/>
                <p14:nvPr/>
              </p14:nvContentPartPr>
              <p14:xfrm>
                <a:off x="8326210" y="4349646"/>
                <a:ext cx="126720" cy="1306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DE30266-CAC1-4274-AE49-5FB3BABD2F7E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317570" y="4341006"/>
                  <a:ext cx="144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3FC1C216-ED17-491B-AB05-67E9024ABE8E}"/>
                    </a:ext>
                  </a:extLst>
                </p14:cNvPr>
                <p14:cNvContentPartPr/>
                <p14:nvPr/>
              </p14:nvContentPartPr>
              <p14:xfrm>
                <a:off x="8349970" y="4046526"/>
                <a:ext cx="162000" cy="1584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3FC1C216-ED17-491B-AB05-67E9024ABE8E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341330" y="4037886"/>
                  <a:ext cx="1796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153D484A-34EF-4ACB-8225-8907C767C754}"/>
                    </a:ext>
                  </a:extLst>
                </p14:cNvPr>
                <p14:cNvContentPartPr/>
                <p14:nvPr/>
              </p14:nvContentPartPr>
              <p14:xfrm>
                <a:off x="8501890" y="3983166"/>
                <a:ext cx="202320" cy="5871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153D484A-34EF-4ACB-8225-8907C767C75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493250" y="3974526"/>
                  <a:ext cx="21996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B79AC48-3BF4-44B1-BE16-2CE09A6BD51D}"/>
                    </a:ext>
                  </a:extLst>
                </p14:cNvPr>
                <p14:cNvContentPartPr/>
                <p14:nvPr/>
              </p14:nvContentPartPr>
              <p14:xfrm>
                <a:off x="8792770" y="4256766"/>
                <a:ext cx="225360" cy="266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4B79AC48-3BF4-44B1-BE16-2CE09A6BD51D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784130" y="4247766"/>
                  <a:ext cx="243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CB11294-D605-4FCF-821E-115C437E13C4}"/>
                    </a:ext>
                  </a:extLst>
                </p14:cNvPr>
                <p14:cNvContentPartPr/>
                <p14:nvPr/>
              </p14:nvContentPartPr>
              <p14:xfrm>
                <a:off x="8911930" y="4200966"/>
                <a:ext cx="27720" cy="2030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CB11294-D605-4FCF-821E-115C437E13C4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903290" y="4191966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F4D10044-BD1A-43D9-8CDB-A8915752B806}"/>
                    </a:ext>
                  </a:extLst>
                </p14:cNvPr>
                <p14:cNvContentPartPr/>
                <p14:nvPr/>
              </p14:nvContentPartPr>
              <p14:xfrm>
                <a:off x="9163570" y="4146606"/>
                <a:ext cx="259920" cy="1814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F4D10044-BD1A-43D9-8CDB-A8915752B80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154930" y="4137606"/>
                  <a:ext cx="2775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C8CA8E14-C1C1-4143-9522-2A89AA52F2F7}"/>
                    </a:ext>
                  </a:extLst>
                </p14:cNvPr>
                <p14:cNvContentPartPr/>
                <p14:nvPr/>
              </p14:nvContentPartPr>
              <p14:xfrm>
                <a:off x="9429610" y="4135086"/>
                <a:ext cx="212400" cy="1731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C8CA8E14-C1C1-4143-9522-2A89AA52F2F7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420610" y="4126086"/>
                  <a:ext cx="2300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70871CE3-6C86-44BF-BC3C-97854119FE1C}"/>
                    </a:ext>
                  </a:extLst>
                </p14:cNvPr>
                <p14:cNvContentPartPr/>
                <p14:nvPr/>
              </p14:nvContentPartPr>
              <p14:xfrm>
                <a:off x="9682690" y="4301046"/>
                <a:ext cx="9720" cy="1443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70871CE3-6C86-44BF-BC3C-97854119FE1C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674050" y="4292046"/>
                  <a:ext cx="273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633E19A3-AA45-4954-B4D6-7643A597AF81}"/>
                    </a:ext>
                  </a:extLst>
                </p14:cNvPr>
                <p14:cNvContentPartPr/>
                <p14:nvPr/>
              </p14:nvContentPartPr>
              <p14:xfrm>
                <a:off x="9841810" y="4242006"/>
                <a:ext cx="205200" cy="144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633E19A3-AA45-4954-B4D6-7643A597AF81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832810" y="4233366"/>
                  <a:ext cx="2228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E468E702-4B39-4EE4-898D-7F8B72FBD244}"/>
                    </a:ext>
                  </a:extLst>
                </p14:cNvPr>
                <p14:cNvContentPartPr/>
                <p14:nvPr/>
              </p14:nvContentPartPr>
              <p14:xfrm>
                <a:off x="9932170" y="4204206"/>
                <a:ext cx="14400" cy="1483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E468E702-4B39-4EE4-898D-7F8B72FBD24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923530" y="4195206"/>
                  <a:ext cx="320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1ECE2A85-D8D8-43BC-BD44-5894D5EF7752}"/>
                    </a:ext>
                  </a:extLst>
                </p14:cNvPr>
                <p14:cNvContentPartPr/>
                <p14:nvPr/>
              </p14:nvContentPartPr>
              <p14:xfrm>
                <a:off x="10137370" y="4172166"/>
                <a:ext cx="246240" cy="18720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1ECE2A85-D8D8-43BC-BD44-5894D5EF775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128370" y="4163526"/>
                  <a:ext cx="2638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2CBB11B0-F817-4F83-8878-BCEBF740D9E2}"/>
                    </a:ext>
                  </a:extLst>
                </p14:cNvPr>
                <p14:cNvContentPartPr/>
                <p14:nvPr/>
              </p14:nvContentPartPr>
              <p14:xfrm>
                <a:off x="10508890" y="4146966"/>
                <a:ext cx="156240" cy="2343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2CBB11B0-F817-4F83-8878-BCEBF740D9E2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500250" y="4137966"/>
                  <a:ext cx="1738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E71D351B-C8AC-4682-A01B-22BECD5442F1}"/>
                    </a:ext>
                  </a:extLst>
                </p14:cNvPr>
                <p14:cNvContentPartPr/>
                <p14:nvPr/>
              </p14:nvContentPartPr>
              <p14:xfrm>
                <a:off x="10531570" y="4251366"/>
                <a:ext cx="148320" cy="79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E71D351B-C8AC-4682-A01B-22BECD5442F1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522930" y="4242366"/>
                  <a:ext cx="1659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1CEEF0D3-32A7-4433-87E9-609CCD912DB6}"/>
                    </a:ext>
                  </a:extLst>
                </p14:cNvPr>
                <p14:cNvContentPartPr/>
                <p14:nvPr/>
              </p14:nvContentPartPr>
              <p14:xfrm>
                <a:off x="10795450" y="4020966"/>
                <a:ext cx="169560" cy="44460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1CEEF0D3-32A7-4433-87E9-609CCD912DB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786810" y="4012326"/>
                  <a:ext cx="18720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E75D8089-DA0A-4F6D-8F8A-8DA0AE062AA5}"/>
                    </a:ext>
                  </a:extLst>
                </p14:cNvPr>
                <p14:cNvContentPartPr/>
                <p14:nvPr/>
              </p14:nvContentPartPr>
              <p14:xfrm>
                <a:off x="10959250" y="4177926"/>
                <a:ext cx="129600" cy="1281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E75D8089-DA0A-4F6D-8F8A-8DA0AE062AA5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950250" y="4169286"/>
                  <a:ext cx="147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5198598A-BE3E-4CCC-98E8-A971125E7828}"/>
                    </a:ext>
                  </a:extLst>
                </p14:cNvPr>
                <p14:cNvContentPartPr/>
                <p14:nvPr/>
              </p14:nvContentPartPr>
              <p14:xfrm>
                <a:off x="11130610" y="4253166"/>
                <a:ext cx="138960" cy="1476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5198598A-BE3E-4CCC-98E8-A971125E7828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121610" y="4244166"/>
                  <a:ext cx="1566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264242A5-0B60-4C18-B73F-2040C0CA4F66}"/>
                    </a:ext>
                  </a:extLst>
                </p14:cNvPr>
                <p14:cNvContentPartPr/>
                <p14:nvPr/>
              </p14:nvContentPartPr>
              <p14:xfrm>
                <a:off x="11260570" y="4034646"/>
                <a:ext cx="155520" cy="4435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264242A5-0B60-4C18-B73F-2040C0CA4F6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1251930" y="4025646"/>
                  <a:ext cx="173160" cy="46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A0387715-2AEF-4AD5-891C-E78689525E66}"/>
              </a:ext>
            </a:extLst>
          </p:cNvPr>
          <p:cNvGrpSpPr/>
          <p:nvPr/>
        </p:nvGrpSpPr>
        <p:grpSpPr>
          <a:xfrm>
            <a:off x="9016690" y="4797126"/>
            <a:ext cx="2926800" cy="599400"/>
            <a:chOff x="9016690" y="4797126"/>
            <a:chExt cx="2926800" cy="59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A9F9DECA-FC3C-4592-A3AE-CE245E2E1D9B}"/>
                    </a:ext>
                  </a:extLst>
                </p14:cNvPr>
                <p14:cNvContentPartPr/>
                <p14:nvPr/>
              </p14:nvContentPartPr>
              <p14:xfrm>
                <a:off x="9016690" y="5035806"/>
                <a:ext cx="212400" cy="266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A9F9DECA-FC3C-4592-A3AE-CE245E2E1D9B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007690" y="5027166"/>
                  <a:ext cx="2300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1317184E-11E1-43F9-B3EF-2A840FB63402}"/>
                    </a:ext>
                  </a:extLst>
                </p14:cNvPr>
                <p14:cNvContentPartPr/>
                <p14:nvPr/>
              </p14:nvContentPartPr>
              <p14:xfrm>
                <a:off x="9360850" y="4891086"/>
                <a:ext cx="263880" cy="15948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1317184E-11E1-43F9-B3EF-2A840FB63402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352210" y="4882446"/>
                  <a:ext cx="2815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0B3B2B3D-0A02-47B8-AB1A-03327280B1F7}"/>
                    </a:ext>
                  </a:extLst>
                </p14:cNvPr>
                <p14:cNvContentPartPr/>
                <p14:nvPr/>
              </p14:nvContentPartPr>
              <p14:xfrm>
                <a:off x="9671890" y="5059566"/>
                <a:ext cx="6480" cy="1537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0B3B2B3D-0A02-47B8-AB1A-03327280B1F7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663250" y="5050566"/>
                  <a:ext cx="241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C594FAC-F970-4459-A028-B87E6E91524F}"/>
                    </a:ext>
                  </a:extLst>
                </p14:cNvPr>
                <p14:cNvContentPartPr/>
                <p14:nvPr/>
              </p14:nvContentPartPr>
              <p14:xfrm>
                <a:off x="9870970" y="4877766"/>
                <a:ext cx="190080" cy="2314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9C594FAC-F970-4459-A028-B87E6E91524F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862330" y="4868766"/>
                  <a:ext cx="2077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6284BF6D-34E1-48CB-9C1F-9DFEE529FD23}"/>
                    </a:ext>
                  </a:extLst>
                </p14:cNvPr>
                <p14:cNvContentPartPr/>
                <p14:nvPr/>
              </p14:nvContentPartPr>
              <p14:xfrm>
                <a:off x="9888250" y="5000886"/>
                <a:ext cx="151560" cy="205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6284BF6D-34E1-48CB-9C1F-9DFEE529FD23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879610" y="4992246"/>
                  <a:ext cx="1692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67C191A6-CAAC-49BA-8A96-7169354873BC}"/>
                    </a:ext>
                  </a:extLst>
                </p14:cNvPr>
                <p14:cNvContentPartPr/>
                <p14:nvPr/>
              </p14:nvContentPartPr>
              <p14:xfrm>
                <a:off x="10108930" y="4797126"/>
                <a:ext cx="190800" cy="4017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67C191A6-CAAC-49BA-8A96-7169354873BC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0100290" y="4788486"/>
                  <a:ext cx="20844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64FB5703-0E92-4A8D-A442-7B446EB2A605}"/>
                    </a:ext>
                  </a:extLst>
                </p14:cNvPr>
                <p14:cNvContentPartPr/>
                <p14:nvPr/>
              </p14:nvContentPartPr>
              <p14:xfrm>
                <a:off x="10320970" y="4912686"/>
                <a:ext cx="191880" cy="1476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64FB5703-0E92-4A8D-A442-7B446EB2A605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311970" y="4903686"/>
                  <a:ext cx="2095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22E038C9-DC8D-40B3-A27C-9FC0E101057F}"/>
                    </a:ext>
                  </a:extLst>
                </p14:cNvPr>
                <p14:cNvContentPartPr/>
                <p14:nvPr/>
              </p14:nvContentPartPr>
              <p14:xfrm>
                <a:off x="10524370" y="5043366"/>
                <a:ext cx="137520" cy="1108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22E038C9-DC8D-40B3-A27C-9FC0E101057F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515730" y="5034726"/>
                  <a:ext cx="1551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8B07B595-AD82-4E62-9E98-390D581E11BB}"/>
                    </a:ext>
                  </a:extLst>
                </p14:cNvPr>
                <p14:cNvContentPartPr/>
                <p14:nvPr/>
              </p14:nvContentPartPr>
              <p14:xfrm>
                <a:off x="10643890" y="4827726"/>
                <a:ext cx="201240" cy="47700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8B07B595-AD82-4E62-9E98-390D581E11B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635250" y="4819086"/>
                  <a:ext cx="21888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8A11F497-E8C4-4A61-AC22-E6C9B9C51CFF}"/>
                    </a:ext>
                  </a:extLst>
                </p14:cNvPr>
                <p14:cNvContentPartPr/>
                <p14:nvPr/>
              </p14:nvContentPartPr>
              <p14:xfrm>
                <a:off x="10944850" y="5105286"/>
                <a:ext cx="181800" cy="2016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8A11F497-E8C4-4A61-AC22-E6C9B9C51CFF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935850" y="5096286"/>
                  <a:ext cx="1994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02256EB4-DC6B-4425-BFD4-BE777602E6EB}"/>
                    </a:ext>
                  </a:extLst>
                </p14:cNvPr>
                <p14:cNvContentPartPr/>
                <p14:nvPr/>
              </p14:nvContentPartPr>
              <p14:xfrm>
                <a:off x="11034130" y="5050926"/>
                <a:ext cx="24480" cy="14040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02256EB4-DC6B-4425-BFD4-BE777602E6EB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1025130" y="5042286"/>
                  <a:ext cx="421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03F24615-0A57-4020-934E-BED0966C15B4}"/>
                    </a:ext>
                  </a:extLst>
                </p14:cNvPr>
                <p14:cNvContentPartPr/>
                <p14:nvPr/>
              </p14:nvContentPartPr>
              <p14:xfrm>
                <a:off x="11185690" y="5059206"/>
                <a:ext cx="176760" cy="11412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03F24615-0A57-4020-934E-BED0966C15B4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1177050" y="5050206"/>
                  <a:ext cx="1944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BF91F58-6E1D-4393-BC6F-2168F8250909}"/>
                    </a:ext>
                  </a:extLst>
                </p14:cNvPr>
                <p14:cNvContentPartPr/>
                <p14:nvPr/>
              </p14:nvContentPartPr>
              <p14:xfrm>
                <a:off x="11263090" y="5102406"/>
                <a:ext cx="129960" cy="7956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BF91F58-6E1D-4393-BC6F-2168F8250909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1254090" y="5093406"/>
                  <a:ext cx="1476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D77047BE-987D-4AE5-A43F-68DE5A9CCC42}"/>
                    </a:ext>
                  </a:extLst>
                </p14:cNvPr>
                <p14:cNvContentPartPr/>
                <p14:nvPr/>
              </p14:nvContentPartPr>
              <p14:xfrm>
                <a:off x="11434450" y="5090526"/>
                <a:ext cx="103320" cy="8496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D77047BE-987D-4AE5-A43F-68DE5A9CCC42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1425450" y="5081526"/>
                  <a:ext cx="1209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90E5F8AB-B9C3-4005-BD01-3CA3ADB9C3D5}"/>
                    </a:ext>
                  </a:extLst>
                </p14:cNvPr>
                <p14:cNvContentPartPr/>
                <p14:nvPr/>
              </p14:nvContentPartPr>
              <p14:xfrm>
                <a:off x="11550730" y="5069286"/>
                <a:ext cx="95400" cy="16020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90E5F8AB-B9C3-4005-BD01-3CA3ADB9C3D5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1542090" y="5060646"/>
                  <a:ext cx="1130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412052BE-77FB-4875-9B69-978F61286E4C}"/>
                    </a:ext>
                  </a:extLst>
                </p14:cNvPr>
                <p14:cNvContentPartPr/>
                <p14:nvPr/>
              </p14:nvContentPartPr>
              <p14:xfrm>
                <a:off x="11677090" y="4995846"/>
                <a:ext cx="182160" cy="23112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412052BE-77FB-4875-9B69-978F61286E4C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1668450" y="4987206"/>
                  <a:ext cx="1998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25550053-EFD2-406B-B949-81669892295C}"/>
                    </a:ext>
                  </a:extLst>
                </p14:cNvPr>
                <p14:cNvContentPartPr/>
                <p14:nvPr/>
              </p14:nvContentPartPr>
              <p14:xfrm>
                <a:off x="11766370" y="5250366"/>
                <a:ext cx="177120" cy="14616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25550053-EFD2-406B-B949-81669892295C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1757730" y="5241726"/>
                  <a:ext cx="194760" cy="16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6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561A3A6B-FD84-4263-BCFF-E511DDAF2445}"/>
                  </a:ext>
                </a:extLst>
              </p14:cNvPr>
              <p14:cNvContentPartPr/>
              <p14:nvPr/>
            </p14:nvContentPartPr>
            <p14:xfrm>
              <a:off x="53410" y="4436406"/>
              <a:ext cx="1466640" cy="6840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561A3A6B-FD84-4263-BCFF-E511DDAF2445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44770" y="4427406"/>
                <a:ext cx="14842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8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C1496F4D-7443-408B-92A8-DEAE2FDA7ED6}"/>
                  </a:ext>
                </a:extLst>
              </p14:cNvPr>
              <p14:cNvContentPartPr/>
              <p14:nvPr/>
            </p14:nvContentPartPr>
            <p14:xfrm>
              <a:off x="3032770" y="3745206"/>
              <a:ext cx="1551600" cy="96840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C1496F4D-7443-408B-92A8-DEAE2FDA7ED6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3023770" y="3736566"/>
                <a:ext cx="1569240" cy="9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0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9B9E50E3-6E8E-4EBD-AA88-373E5082C162}"/>
                  </a:ext>
                </a:extLst>
              </p14:cNvPr>
              <p14:cNvContentPartPr/>
              <p14:nvPr/>
            </p14:nvContentPartPr>
            <p14:xfrm>
              <a:off x="4870210" y="3690126"/>
              <a:ext cx="723600" cy="105984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9B9E50E3-6E8E-4EBD-AA88-373E5082C162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4861210" y="3681486"/>
                <a:ext cx="741240" cy="10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2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4EA6E162-BC9B-4CD6-B090-E7BD1897200F}"/>
                  </a:ext>
                </a:extLst>
              </p14:cNvPr>
              <p14:cNvContentPartPr/>
              <p14:nvPr/>
            </p14:nvContentPartPr>
            <p14:xfrm>
              <a:off x="6956410" y="3611286"/>
              <a:ext cx="1967400" cy="136728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4EA6E162-BC9B-4CD6-B090-E7BD1897200F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6947770" y="3602646"/>
                <a:ext cx="1985040" cy="13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4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300C717B-8902-4F15-8990-8BD3E6C14ED4}"/>
                  </a:ext>
                </a:extLst>
              </p14:cNvPr>
              <p14:cNvContentPartPr/>
              <p14:nvPr/>
            </p14:nvContentPartPr>
            <p14:xfrm>
              <a:off x="9906250" y="3794526"/>
              <a:ext cx="1954800" cy="89604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300C717B-8902-4F15-8990-8BD3E6C14ED4}"/>
                  </a:ext>
                </a:extLst>
              </p:cNvPr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9897610" y="3785526"/>
                <a:ext cx="1972440" cy="91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3" name="Group 282">
            <a:extLst>
              <a:ext uri="{FF2B5EF4-FFF2-40B4-BE49-F238E27FC236}">
                <a16:creationId xmlns:a16="http://schemas.microsoft.com/office/drawing/2014/main" id="{213428FF-FD6F-45B2-8DAB-AC8C1B7A41CD}"/>
              </a:ext>
            </a:extLst>
          </p:cNvPr>
          <p:cNvGrpSpPr/>
          <p:nvPr/>
        </p:nvGrpSpPr>
        <p:grpSpPr>
          <a:xfrm>
            <a:off x="295330" y="3777606"/>
            <a:ext cx="2429640" cy="833400"/>
            <a:chOff x="295330" y="3777606"/>
            <a:chExt cx="2429640" cy="83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1A5864E-4E51-497E-8A3E-8752E8B495A3}"/>
                    </a:ext>
                  </a:extLst>
                </p14:cNvPr>
                <p14:cNvContentPartPr/>
                <p14:nvPr/>
              </p14:nvContentPartPr>
              <p14:xfrm>
                <a:off x="295330" y="3819726"/>
                <a:ext cx="46080" cy="2916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1A5864E-4E51-497E-8A3E-8752E8B495A3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86690" y="3810726"/>
                  <a:ext cx="637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6F161E0-1646-4131-8847-3FB9BC3B5D29}"/>
                    </a:ext>
                  </a:extLst>
                </p14:cNvPr>
                <p14:cNvContentPartPr/>
                <p14:nvPr/>
              </p14:nvContentPartPr>
              <p14:xfrm>
                <a:off x="350050" y="3973446"/>
                <a:ext cx="115920" cy="1386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6F161E0-1646-4131-8847-3FB9BC3B5D29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341410" y="3964446"/>
                  <a:ext cx="1335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EA2E42A-64F6-477F-859E-C9A62D312355}"/>
                    </a:ext>
                  </a:extLst>
                </p14:cNvPr>
                <p14:cNvContentPartPr/>
                <p14:nvPr/>
              </p14:nvContentPartPr>
              <p14:xfrm>
                <a:off x="388570" y="4009446"/>
                <a:ext cx="287280" cy="3081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EA2E42A-64F6-477F-859E-C9A62D312355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379930" y="4000806"/>
                  <a:ext cx="3049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AC8189B-1849-443A-BB9C-577565BB900A}"/>
                    </a:ext>
                  </a:extLst>
                </p14:cNvPr>
                <p14:cNvContentPartPr/>
                <p14:nvPr/>
              </p14:nvContentPartPr>
              <p14:xfrm>
                <a:off x="776650" y="3903246"/>
                <a:ext cx="108720" cy="3794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AC8189B-1849-443A-BB9C-577565BB900A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768010" y="3894606"/>
                  <a:ext cx="12636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D809034-72F8-42D2-8BA0-BE8CC2A26BFF}"/>
                    </a:ext>
                  </a:extLst>
                </p14:cNvPr>
                <p14:cNvContentPartPr/>
                <p14:nvPr/>
              </p14:nvContentPartPr>
              <p14:xfrm>
                <a:off x="955570" y="4177926"/>
                <a:ext cx="17280" cy="1490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D809034-72F8-42D2-8BA0-BE8CC2A26BF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46930" y="4168926"/>
                  <a:ext cx="349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2222AD4-FA8F-491B-B2DA-8214F7514A92}"/>
                    </a:ext>
                  </a:extLst>
                </p14:cNvPr>
                <p14:cNvContentPartPr/>
                <p14:nvPr/>
              </p14:nvContentPartPr>
              <p14:xfrm>
                <a:off x="1023610" y="3919806"/>
                <a:ext cx="114480" cy="2768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2222AD4-FA8F-491B-B2DA-8214F7514A92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014970" y="3911166"/>
                  <a:ext cx="1321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3D0C593-2108-4A0C-B499-D26497E17577}"/>
                    </a:ext>
                  </a:extLst>
                </p14:cNvPr>
                <p14:cNvContentPartPr/>
                <p14:nvPr/>
              </p14:nvContentPartPr>
              <p14:xfrm>
                <a:off x="1127650" y="3943926"/>
                <a:ext cx="182160" cy="1749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3D0C593-2108-4A0C-B499-D26497E17577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118650" y="3934926"/>
                  <a:ext cx="1998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7C1C9D8-D47A-49E6-96C9-7197E700F1F5}"/>
                    </a:ext>
                  </a:extLst>
                </p14:cNvPr>
                <p14:cNvContentPartPr/>
                <p14:nvPr/>
              </p14:nvContentPartPr>
              <p14:xfrm>
                <a:off x="1395130" y="4075326"/>
                <a:ext cx="17640" cy="180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7C1C9D8-D47A-49E6-96C9-7197E700F1F5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386130" y="4066686"/>
                  <a:ext cx="352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460D7EA-EB19-454F-BD3F-36E64BC3D22A}"/>
                    </a:ext>
                  </a:extLst>
                </p14:cNvPr>
                <p14:cNvContentPartPr/>
                <p14:nvPr/>
              </p14:nvContentPartPr>
              <p14:xfrm>
                <a:off x="1441570" y="3961206"/>
                <a:ext cx="119160" cy="3340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460D7EA-EB19-454F-BD3F-36E64BC3D22A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432570" y="3952566"/>
                  <a:ext cx="1368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8C96CA3-0D58-4A7D-B04F-08DFDF9877C1}"/>
                    </a:ext>
                  </a:extLst>
                </p14:cNvPr>
                <p14:cNvContentPartPr/>
                <p14:nvPr/>
              </p14:nvContentPartPr>
              <p14:xfrm>
                <a:off x="1750810" y="4206006"/>
                <a:ext cx="183240" cy="172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8C96CA3-0D58-4A7D-B04F-08DFDF9877C1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742170" y="4197006"/>
                  <a:ext cx="2008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E80547E-2552-4F3B-B4D7-AAB464F5D981}"/>
                    </a:ext>
                  </a:extLst>
                </p14:cNvPr>
                <p14:cNvContentPartPr/>
                <p14:nvPr/>
              </p14:nvContentPartPr>
              <p14:xfrm>
                <a:off x="1783210" y="4114206"/>
                <a:ext cx="145440" cy="162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E80547E-2552-4F3B-B4D7-AAB464F5D981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774570" y="4105206"/>
                  <a:ext cx="1630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14128A5F-B9C7-4EB7-9F45-85CB0A6ACCFB}"/>
                    </a:ext>
                  </a:extLst>
                </p14:cNvPr>
                <p14:cNvContentPartPr/>
                <p14:nvPr/>
              </p14:nvContentPartPr>
              <p14:xfrm>
                <a:off x="2197930" y="3947166"/>
                <a:ext cx="249840" cy="1821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14128A5F-B9C7-4EB7-9F45-85CB0A6ACCFB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2188930" y="3938166"/>
                  <a:ext cx="2674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A8DD426-9EBA-433B-9C4C-4103FF0C885D}"/>
                    </a:ext>
                  </a:extLst>
                </p14:cNvPr>
                <p14:cNvContentPartPr/>
                <p14:nvPr/>
              </p14:nvContentPartPr>
              <p14:xfrm>
                <a:off x="2485930" y="4096206"/>
                <a:ext cx="14760" cy="1414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A8DD426-9EBA-433B-9C4C-4103FF0C885D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2477290" y="4087206"/>
                  <a:ext cx="324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065D79F-00B8-400E-B018-08C8DB1B07E5}"/>
                    </a:ext>
                  </a:extLst>
                </p14:cNvPr>
                <p14:cNvContentPartPr/>
                <p14:nvPr/>
              </p14:nvContentPartPr>
              <p14:xfrm>
                <a:off x="2533810" y="3777606"/>
                <a:ext cx="191160" cy="1962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065D79F-00B8-400E-B018-08C8DB1B07E5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2525170" y="3768966"/>
                  <a:ext cx="2088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F57F8E9-238A-4081-A4D3-5F98C4F03ADC}"/>
                    </a:ext>
                  </a:extLst>
                </p14:cNvPr>
                <p14:cNvContentPartPr/>
                <p14:nvPr/>
              </p14:nvContentPartPr>
              <p14:xfrm>
                <a:off x="2249050" y="4296726"/>
                <a:ext cx="436680" cy="309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F57F8E9-238A-4081-A4D3-5F98C4F03ADC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2240410" y="4287726"/>
                  <a:ext cx="4543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5CB6A0E8-2196-4AF0-9861-F804CCD0D425}"/>
                    </a:ext>
                  </a:extLst>
                </p14:cNvPr>
                <p14:cNvContentPartPr/>
                <p14:nvPr/>
              </p14:nvContentPartPr>
              <p14:xfrm>
                <a:off x="2382970" y="4403286"/>
                <a:ext cx="204120" cy="2077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5CB6A0E8-2196-4AF0-9861-F804CCD0D425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2374330" y="4394286"/>
                  <a:ext cx="2217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0A22099A-556A-4FB2-B7E6-1C79F4EE7EBD}"/>
                    </a:ext>
                  </a:extLst>
                </p14:cNvPr>
                <p14:cNvContentPartPr/>
                <p14:nvPr/>
              </p14:nvContentPartPr>
              <p14:xfrm>
                <a:off x="2017930" y="4276566"/>
                <a:ext cx="144360" cy="3456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0A22099A-556A-4FB2-B7E6-1C79F4EE7EBD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2008930" y="4267566"/>
                  <a:ext cx="162000" cy="5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0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E55B80ED-B96E-4770-9B1B-D2ECAC4074A6}"/>
                  </a:ext>
                </a:extLst>
              </p14:cNvPr>
              <p14:cNvContentPartPr/>
              <p14:nvPr/>
            </p14:nvContentPartPr>
            <p14:xfrm>
              <a:off x="2151850" y="5770206"/>
              <a:ext cx="155880" cy="1800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E55B80ED-B96E-4770-9B1B-D2ECAC4074A6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2143210" y="5761566"/>
                <a:ext cx="17352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2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B22573D7-B2D1-4254-91C3-C8F6585ACA5E}"/>
                  </a:ext>
                </a:extLst>
              </p14:cNvPr>
              <p14:cNvContentPartPr/>
              <p14:nvPr/>
            </p14:nvContentPartPr>
            <p14:xfrm>
              <a:off x="2416090" y="5593446"/>
              <a:ext cx="259920" cy="21564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B22573D7-B2D1-4254-91C3-C8F6585ACA5E}"/>
                  </a:ext>
                </a:extLst>
              </p:cNvPr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2407450" y="5584446"/>
                <a:ext cx="27756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4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9570275D-46E6-483E-8B44-D97751E0F5BC}"/>
                  </a:ext>
                </a:extLst>
              </p14:cNvPr>
              <p14:cNvContentPartPr/>
              <p14:nvPr/>
            </p14:nvContentPartPr>
            <p14:xfrm>
              <a:off x="2744410" y="5788926"/>
              <a:ext cx="34560" cy="17496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9570275D-46E6-483E-8B44-D97751E0F5BC}"/>
                  </a:ext>
                </a:extLst>
              </p:cNvPr>
              <p:cNvPicPr/>
              <p:nvPr/>
            </p:nvPicPr>
            <p:blipFill>
              <a:blip r:embed="rId475"/>
              <a:stretch>
                <a:fillRect/>
              </a:stretch>
            </p:blipFill>
            <p:spPr>
              <a:xfrm>
                <a:off x="2735770" y="5779926"/>
                <a:ext cx="522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6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27F72991-808A-434B-8BE5-73B967981A3D}"/>
                  </a:ext>
                </a:extLst>
              </p14:cNvPr>
              <p14:cNvContentPartPr/>
              <p14:nvPr/>
            </p14:nvContentPartPr>
            <p14:xfrm>
              <a:off x="2797690" y="5360526"/>
              <a:ext cx="219240" cy="20160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27F72991-808A-434B-8BE5-73B967981A3D}"/>
                  </a:ext>
                </a:extLst>
              </p:cNvPr>
              <p:cNvPicPr/>
              <p:nvPr/>
            </p:nvPicPr>
            <p:blipFill>
              <a:blip r:embed="rId477"/>
              <a:stretch>
                <a:fillRect/>
              </a:stretch>
            </p:blipFill>
            <p:spPr>
              <a:xfrm>
                <a:off x="2789050" y="5351526"/>
                <a:ext cx="23688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8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00EEDFC8-A5B4-41AA-AE9E-2BD2E1B532A6}"/>
                  </a:ext>
                </a:extLst>
              </p14:cNvPr>
              <p14:cNvContentPartPr/>
              <p14:nvPr/>
            </p14:nvContentPartPr>
            <p14:xfrm>
              <a:off x="3147610" y="5759046"/>
              <a:ext cx="195120" cy="2700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00EEDFC8-A5B4-41AA-AE9E-2BD2E1B532A6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3138970" y="5750046"/>
                <a:ext cx="2127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0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FE52214B-DB0B-40A5-8314-92837D619807}"/>
                  </a:ext>
                </a:extLst>
              </p14:cNvPr>
              <p14:cNvContentPartPr/>
              <p14:nvPr/>
            </p14:nvContentPartPr>
            <p14:xfrm>
              <a:off x="3222850" y="5673726"/>
              <a:ext cx="26640" cy="23760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FE52214B-DB0B-40A5-8314-92837D619807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3213850" y="5665086"/>
                <a:ext cx="4428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2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FEFE561D-174D-4A3E-AF00-D9961DE898D7}"/>
                  </a:ext>
                </a:extLst>
              </p14:cNvPr>
              <p14:cNvContentPartPr/>
              <p14:nvPr/>
            </p14:nvContentPartPr>
            <p14:xfrm>
              <a:off x="3531730" y="5594526"/>
              <a:ext cx="261000" cy="20952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FEFE561D-174D-4A3E-AF00-D9961DE898D7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3523090" y="5585526"/>
                <a:ext cx="2786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4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A00C39EB-3D58-45B1-ACC7-26F1EEE997A6}"/>
                  </a:ext>
                </a:extLst>
              </p14:cNvPr>
              <p14:cNvContentPartPr/>
              <p14:nvPr/>
            </p14:nvContentPartPr>
            <p14:xfrm>
              <a:off x="3800650" y="5614326"/>
              <a:ext cx="268560" cy="19764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A00C39EB-3D58-45B1-ACC7-26F1EEE997A6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3792010" y="5605326"/>
                <a:ext cx="2862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6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687D6DCA-CBE5-4E63-9C76-29E28AC28D5E}"/>
                  </a:ext>
                </a:extLst>
              </p14:cNvPr>
              <p14:cNvContentPartPr/>
              <p14:nvPr/>
            </p14:nvContentPartPr>
            <p14:xfrm>
              <a:off x="4064890" y="5818806"/>
              <a:ext cx="26640" cy="21060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687D6DCA-CBE5-4E63-9C76-29E28AC28D5E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4055890" y="5809806"/>
                <a:ext cx="442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8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FF4CA32E-9320-48F4-916C-1A02604973A1}"/>
                  </a:ext>
                </a:extLst>
              </p14:cNvPr>
              <p14:cNvContentPartPr/>
              <p14:nvPr/>
            </p14:nvContentPartPr>
            <p14:xfrm>
              <a:off x="4308610" y="5740326"/>
              <a:ext cx="185760" cy="1944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FF4CA32E-9320-48F4-916C-1A02604973A1}"/>
                  </a:ext>
                </a:extLst>
              </p:cNvPr>
              <p:cNvPicPr/>
              <p:nvPr/>
            </p:nvPicPr>
            <p:blipFill>
              <a:blip r:embed="rId489"/>
              <a:stretch>
                <a:fillRect/>
              </a:stretch>
            </p:blipFill>
            <p:spPr>
              <a:xfrm>
                <a:off x="4299610" y="5731326"/>
                <a:ext cx="2034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0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84F57A6D-447E-4C3C-9955-BB4AC0705DB6}"/>
                  </a:ext>
                </a:extLst>
              </p14:cNvPr>
              <p14:cNvContentPartPr/>
              <p14:nvPr/>
            </p14:nvContentPartPr>
            <p14:xfrm>
              <a:off x="4680490" y="5569686"/>
              <a:ext cx="234720" cy="14004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84F57A6D-447E-4C3C-9955-BB4AC0705DB6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4671490" y="5560686"/>
                <a:ext cx="2523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2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8E4EF964-189E-43EA-B8A3-774D7A74D75D}"/>
                  </a:ext>
                </a:extLst>
              </p14:cNvPr>
              <p14:cNvContentPartPr/>
              <p14:nvPr/>
            </p14:nvContentPartPr>
            <p14:xfrm>
              <a:off x="4972090" y="5721606"/>
              <a:ext cx="41040" cy="14400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8E4EF964-189E-43EA-B8A3-774D7A74D75D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4963450" y="5712966"/>
                <a:ext cx="5868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4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62728927-3D64-46A6-A364-FB1B5F051F6B}"/>
                  </a:ext>
                </a:extLst>
              </p14:cNvPr>
              <p14:cNvContentPartPr/>
              <p14:nvPr/>
            </p14:nvContentPartPr>
            <p14:xfrm>
              <a:off x="5195650" y="5581566"/>
              <a:ext cx="185400" cy="22428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62728927-3D64-46A6-A364-FB1B5F051F6B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5187010" y="5572566"/>
                <a:ext cx="20304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6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E239FF87-A64E-43B2-8BEF-E98D9E8D308C}"/>
                  </a:ext>
                </a:extLst>
              </p14:cNvPr>
              <p14:cNvContentPartPr/>
              <p14:nvPr/>
            </p14:nvContentPartPr>
            <p14:xfrm>
              <a:off x="5213650" y="5705406"/>
              <a:ext cx="151560" cy="3024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E239FF87-A64E-43B2-8BEF-E98D9E8D308C}"/>
                  </a:ext>
                </a:extLst>
              </p:cNvPr>
              <p:cNvPicPr/>
              <p:nvPr/>
            </p:nvPicPr>
            <p:blipFill>
              <a:blip r:embed="rId497"/>
              <a:stretch>
                <a:fillRect/>
              </a:stretch>
            </p:blipFill>
            <p:spPr>
              <a:xfrm>
                <a:off x="5204650" y="5696406"/>
                <a:ext cx="1692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8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2A85507B-D073-42B1-A9B2-BE7FBF0216AF}"/>
                  </a:ext>
                </a:extLst>
              </p14:cNvPr>
              <p14:cNvContentPartPr/>
              <p14:nvPr/>
            </p14:nvContentPartPr>
            <p14:xfrm>
              <a:off x="5446930" y="5489406"/>
              <a:ext cx="177480" cy="37728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2A85507B-D073-42B1-A9B2-BE7FBF0216AF}"/>
                  </a:ext>
                </a:extLst>
              </p:cNvPr>
              <p:cNvPicPr/>
              <p:nvPr/>
            </p:nvPicPr>
            <p:blipFill>
              <a:blip r:embed="rId499"/>
              <a:stretch>
                <a:fillRect/>
              </a:stretch>
            </p:blipFill>
            <p:spPr>
              <a:xfrm>
                <a:off x="5438290" y="5480406"/>
                <a:ext cx="19512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0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99125D9C-5AB8-43E1-882D-378E1D05C80F}"/>
                  </a:ext>
                </a:extLst>
              </p14:cNvPr>
              <p14:cNvContentPartPr/>
              <p14:nvPr/>
            </p14:nvContentPartPr>
            <p14:xfrm>
              <a:off x="5626930" y="5580126"/>
              <a:ext cx="197280" cy="18036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99125D9C-5AB8-43E1-882D-378E1D05C80F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5617930" y="5571486"/>
                <a:ext cx="2149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2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8FFE06A1-D353-470A-8268-F2B13ED6A7B6}"/>
                  </a:ext>
                </a:extLst>
              </p14:cNvPr>
              <p14:cNvContentPartPr/>
              <p14:nvPr/>
            </p14:nvContentPartPr>
            <p14:xfrm>
              <a:off x="5877490" y="5747526"/>
              <a:ext cx="187920" cy="10944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8FFE06A1-D353-470A-8268-F2B13ED6A7B6}"/>
                  </a:ext>
                </a:extLst>
              </p:cNvPr>
              <p:cNvPicPr/>
              <p:nvPr/>
            </p:nvPicPr>
            <p:blipFill>
              <a:blip r:embed="rId503"/>
              <a:stretch>
                <a:fillRect/>
              </a:stretch>
            </p:blipFill>
            <p:spPr>
              <a:xfrm>
                <a:off x="5868490" y="5738526"/>
                <a:ext cx="2055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4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3D382E5E-48CC-406A-8E59-71B96E3B7695}"/>
                  </a:ext>
                </a:extLst>
              </p14:cNvPr>
              <p14:cNvContentPartPr/>
              <p14:nvPr/>
            </p14:nvContentPartPr>
            <p14:xfrm>
              <a:off x="5926810" y="5479326"/>
              <a:ext cx="245160" cy="44892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3D382E5E-48CC-406A-8E59-71B96E3B7695}"/>
                  </a:ext>
                </a:extLst>
              </p:cNvPr>
              <p:cNvPicPr/>
              <p:nvPr/>
            </p:nvPicPr>
            <p:blipFill>
              <a:blip r:embed="rId505"/>
              <a:stretch>
                <a:fillRect/>
              </a:stretch>
            </p:blipFill>
            <p:spPr>
              <a:xfrm>
                <a:off x="5917810" y="5470326"/>
                <a:ext cx="26280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6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338024BB-72C9-461D-AFA1-173B5CE41FBC}"/>
                  </a:ext>
                </a:extLst>
              </p14:cNvPr>
              <p14:cNvContentPartPr/>
              <p14:nvPr/>
            </p14:nvContentPartPr>
            <p14:xfrm>
              <a:off x="6332530" y="5725566"/>
              <a:ext cx="205200" cy="2268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338024BB-72C9-461D-AFA1-173B5CE41FBC}"/>
                  </a:ext>
                </a:extLst>
              </p:cNvPr>
              <p:cNvPicPr/>
              <p:nvPr/>
            </p:nvPicPr>
            <p:blipFill>
              <a:blip r:embed="rId507"/>
              <a:stretch>
                <a:fillRect/>
              </a:stretch>
            </p:blipFill>
            <p:spPr>
              <a:xfrm>
                <a:off x="6323890" y="5716926"/>
                <a:ext cx="2228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8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9BAFFB15-D472-4DE0-B26D-8129B940B869}"/>
                  </a:ext>
                </a:extLst>
              </p14:cNvPr>
              <p14:cNvContentPartPr/>
              <p14:nvPr/>
            </p14:nvContentPartPr>
            <p14:xfrm>
              <a:off x="6443770" y="5650686"/>
              <a:ext cx="68040" cy="17928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9BAFFB15-D472-4DE0-B26D-8129B940B869}"/>
                  </a:ext>
                </a:extLst>
              </p:cNvPr>
              <p:cNvPicPr/>
              <p:nvPr/>
            </p:nvPicPr>
            <p:blipFill>
              <a:blip r:embed="rId509"/>
              <a:stretch>
                <a:fillRect/>
              </a:stretch>
            </p:blipFill>
            <p:spPr>
              <a:xfrm>
                <a:off x="6435130" y="5642046"/>
                <a:ext cx="856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0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A7F47C2D-5F9E-4C79-AF18-EABA546F37AE}"/>
                  </a:ext>
                </a:extLst>
              </p14:cNvPr>
              <p14:cNvContentPartPr/>
              <p14:nvPr/>
            </p14:nvContentPartPr>
            <p14:xfrm>
              <a:off x="6694690" y="5627646"/>
              <a:ext cx="276480" cy="18396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A7F47C2D-5F9E-4C79-AF18-EABA546F37AE}"/>
                  </a:ext>
                </a:extLst>
              </p:cNvPr>
              <p:cNvPicPr/>
              <p:nvPr/>
            </p:nvPicPr>
            <p:blipFill>
              <a:blip r:embed="rId511"/>
              <a:stretch>
                <a:fillRect/>
              </a:stretch>
            </p:blipFill>
            <p:spPr>
              <a:xfrm>
                <a:off x="6685690" y="5618646"/>
                <a:ext cx="2941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2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CD4CF69F-CC9E-4A89-A4CA-9BA8FA61113B}"/>
                  </a:ext>
                </a:extLst>
              </p14:cNvPr>
              <p14:cNvContentPartPr/>
              <p14:nvPr/>
            </p14:nvContentPartPr>
            <p14:xfrm>
              <a:off x="6988810" y="5648526"/>
              <a:ext cx="171360" cy="13176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CD4CF69F-CC9E-4A89-A4CA-9BA8FA61113B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6980170" y="5639886"/>
                <a:ext cx="18900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4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D0E8DE48-C5B2-4CA8-93AB-F74CCB0A3AB2}"/>
                  </a:ext>
                </a:extLst>
              </p14:cNvPr>
              <p14:cNvContentPartPr/>
              <p14:nvPr/>
            </p14:nvContentPartPr>
            <p14:xfrm>
              <a:off x="7183210" y="5643846"/>
              <a:ext cx="81360" cy="18036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D0E8DE48-C5B2-4CA8-93AB-F74CCB0A3AB2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7174210" y="5635206"/>
                <a:ext cx="9900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6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1057788D-1F81-4F38-A017-00025127ECF8}"/>
                  </a:ext>
                </a:extLst>
              </p14:cNvPr>
              <p14:cNvContentPartPr/>
              <p14:nvPr/>
            </p14:nvContentPartPr>
            <p14:xfrm>
              <a:off x="7233970" y="5449806"/>
              <a:ext cx="216000" cy="33696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1057788D-1F81-4F38-A017-00025127ECF8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7225330" y="5440806"/>
                <a:ext cx="23364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8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D20A255D-320A-4527-9442-3BFBA87DF563}"/>
                  </a:ext>
                </a:extLst>
              </p14:cNvPr>
              <p14:cNvContentPartPr/>
              <p14:nvPr/>
            </p14:nvContentPartPr>
            <p14:xfrm>
              <a:off x="7420810" y="5789646"/>
              <a:ext cx="214920" cy="25776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D20A255D-320A-4527-9442-3BFBA87DF563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7411810" y="5780646"/>
                <a:ext cx="232560" cy="27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3" name="Group 322">
            <a:extLst>
              <a:ext uri="{FF2B5EF4-FFF2-40B4-BE49-F238E27FC236}">
                <a16:creationId xmlns:a16="http://schemas.microsoft.com/office/drawing/2014/main" id="{C861CCC5-636E-4A18-9313-C6F31D2383E0}"/>
              </a:ext>
            </a:extLst>
          </p:cNvPr>
          <p:cNvGrpSpPr/>
          <p:nvPr/>
        </p:nvGrpSpPr>
        <p:grpSpPr>
          <a:xfrm>
            <a:off x="335650" y="5548446"/>
            <a:ext cx="1647360" cy="533880"/>
            <a:chOff x="335650" y="5548446"/>
            <a:chExt cx="1647360" cy="53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0A3752FA-789E-4493-A754-E39D2231E704}"/>
                    </a:ext>
                  </a:extLst>
                </p14:cNvPr>
                <p14:cNvContentPartPr/>
                <p14:nvPr/>
              </p14:nvContentPartPr>
              <p14:xfrm>
                <a:off x="1711210" y="5854086"/>
                <a:ext cx="262080" cy="2556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0A3752FA-789E-4493-A754-E39D2231E704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1702210" y="5845086"/>
                  <a:ext cx="2797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F7DE5982-199D-49DD-89D6-D24F08ECEA60}"/>
                    </a:ext>
                  </a:extLst>
                </p14:cNvPr>
                <p14:cNvContentPartPr/>
                <p14:nvPr/>
              </p14:nvContentPartPr>
              <p14:xfrm>
                <a:off x="1689250" y="5774166"/>
                <a:ext cx="293760" cy="1260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F7DE5982-199D-49DD-89D6-D24F08ECEA60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1680250" y="5765526"/>
                  <a:ext cx="3114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D46EB652-8AD9-4B02-9968-5AD36CAED339}"/>
                    </a:ext>
                  </a:extLst>
                </p14:cNvPr>
                <p14:cNvContentPartPr/>
                <p14:nvPr/>
              </p14:nvContentPartPr>
              <p14:xfrm>
                <a:off x="335650" y="5548446"/>
                <a:ext cx="24840" cy="29592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D46EB652-8AD9-4B02-9968-5AD36CAED339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326650" y="5539806"/>
                  <a:ext cx="424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2818FBE0-6357-4A0E-8517-7CC8211E4E77}"/>
                    </a:ext>
                  </a:extLst>
                </p14:cNvPr>
                <p14:cNvContentPartPr/>
                <p14:nvPr/>
              </p14:nvContentPartPr>
              <p14:xfrm>
                <a:off x="413410" y="5709006"/>
                <a:ext cx="103680" cy="14940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2818FBE0-6357-4A0E-8517-7CC8211E4E77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404410" y="5700006"/>
                  <a:ext cx="1213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C7FDE6CA-3C51-428D-BE68-6E22D9BB0B90}"/>
                    </a:ext>
                  </a:extLst>
                </p14:cNvPr>
                <p14:cNvContentPartPr/>
                <p14:nvPr/>
              </p14:nvContentPartPr>
              <p14:xfrm>
                <a:off x="422410" y="5745006"/>
                <a:ext cx="281520" cy="33552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C7FDE6CA-3C51-428D-BE68-6E22D9BB0B90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413410" y="5736366"/>
                  <a:ext cx="2991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B4B0CE71-6A09-4BA9-8E51-F1859BB3C8FA}"/>
                    </a:ext>
                  </a:extLst>
                </p14:cNvPr>
                <p14:cNvContentPartPr/>
                <p14:nvPr/>
              </p14:nvContentPartPr>
              <p14:xfrm>
                <a:off x="802930" y="5716926"/>
                <a:ext cx="95040" cy="29124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B4B0CE71-6A09-4BA9-8E51-F1859BB3C8FA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793930" y="5708286"/>
                  <a:ext cx="1126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AD856646-4EB8-4FD7-8922-2F23E949ACE1}"/>
                    </a:ext>
                  </a:extLst>
                </p14:cNvPr>
                <p14:cNvContentPartPr/>
                <p14:nvPr/>
              </p14:nvContentPartPr>
              <p14:xfrm>
                <a:off x="914890" y="5938686"/>
                <a:ext cx="13680" cy="14364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AD856646-4EB8-4FD7-8922-2F23E949ACE1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905890" y="5929686"/>
                  <a:ext cx="313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174B5212-E4B2-493C-93CE-B22FBA7BAD32}"/>
                    </a:ext>
                  </a:extLst>
                </p14:cNvPr>
                <p14:cNvContentPartPr/>
                <p14:nvPr/>
              </p14:nvContentPartPr>
              <p14:xfrm>
                <a:off x="1015330" y="5686326"/>
                <a:ext cx="93960" cy="27036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174B5212-E4B2-493C-93CE-B22FBA7BAD32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1006330" y="5677326"/>
                  <a:ext cx="1116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6DAD1DC3-F23A-405C-B60A-775CA5A2374D}"/>
                    </a:ext>
                  </a:extLst>
                </p14:cNvPr>
                <p14:cNvContentPartPr/>
                <p14:nvPr/>
              </p14:nvContentPartPr>
              <p14:xfrm>
                <a:off x="1131970" y="5756526"/>
                <a:ext cx="170640" cy="14328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6DAD1DC3-F23A-405C-B60A-775CA5A2374D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122970" y="5747526"/>
                  <a:ext cx="1882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5C011278-4BB0-47A3-8E54-51475986C17D}"/>
                    </a:ext>
                  </a:extLst>
                </p14:cNvPr>
                <p14:cNvContentPartPr/>
                <p14:nvPr/>
              </p14:nvContentPartPr>
              <p14:xfrm>
                <a:off x="1337530" y="5841126"/>
                <a:ext cx="20880" cy="16308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5C011278-4BB0-47A3-8E54-51475986C17D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1328890" y="5832126"/>
                  <a:ext cx="38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6C77C209-B342-4D94-8CC9-59768E708835}"/>
                    </a:ext>
                  </a:extLst>
                </p14:cNvPr>
                <p14:cNvContentPartPr/>
                <p14:nvPr/>
              </p14:nvContentPartPr>
              <p14:xfrm>
                <a:off x="1439410" y="5701086"/>
                <a:ext cx="78840" cy="33336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6C77C209-B342-4D94-8CC9-59768E708835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1430410" y="5692086"/>
                  <a:ext cx="96480" cy="35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2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70D560A8-A6A8-496B-BC72-DBC3E998F92A}"/>
                  </a:ext>
                </a:extLst>
              </p14:cNvPr>
              <p14:cNvContentPartPr/>
              <p14:nvPr/>
            </p14:nvContentPartPr>
            <p14:xfrm>
              <a:off x="3722890" y="4759326"/>
              <a:ext cx="204480" cy="31068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70D560A8-A6A8-496B-BC72-DBC3E998F92A}"/>
                  </a:ext>
                </a:extLst>
              </p:cNvPr>
              <p:cNvPicPr/>
              <p:nvPr/>
            </p:nvPicPr>
            <p:blipFill>
              <a:blip r:embed="rId543"/>
              <a:stretch>
                <a:fillRect/>
              </a:stretch>
            </p:blipFill>
            <p:spPr>
              <a:xfrm>
                <a:off x="3713890" y="4750686"/>
                <a:ext cx="22212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4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1A440116-191C-4D67-843C-E22106D6ED63}"/>
                  </a:ext>
                </a:extLst>
              </p14:cNvPr>
              <p14:cNvContentPartPr/>
              <p14:nvPr/>
            </p14:nvContentPartPr>
            <p14:xfrm>
              <a:off x="8009050" y="5005926"/>
              <a:ext cx="288720" cy="26676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1A440116-191C-4D67-843C-E22106D6ED63}"/>
                  </a:ext>
                </a:extLst>
              </p:cNvPr>
              <p:cNvPicPr/>
              <p:nvPr/>
            </p:nvPicPr>
            <p:blipFill>
              <a:blip r:embed="rId545"/>
              <a:stretch>
                <a:fillRect/>
              </a:stretch>
            </p:blipFill>
            <p:spPr>
              <a:xfrm>
                <a:off x="8000050" y="4997286"/>
                <a:ext cx="30636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6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9C45D687-FBE7-4A22-8F99-E78CEDC0C12B}"/>
                  </a:ext>
                </a:extLst>
              </p14:cNvPr>
              <p14:cNvContentPartPr/>
              <p14:nvPr/>
            </p14:nvContentPartPr>
            <p14:xfrm>
              <a:off x="3711010" y="2043126"/>
              <a:ext cx="2291040" cy="13536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9C45D687-FBE7-4A22-8F99-E78CEDC0C12B}"/>
                  </a:ext>
                </a:extLst>
              </p:cNvPr>
              <p:cNvPicPr/>
              <p:nvPr/>
            </p:nvPicPr>
            <p:blipFill>
              <a:blip r:embed="rId547"/>
              <a:stretch>
                <a:fillRect/>
              </a:stretch>
            </p:blipFill>
            <p:spPr>
              <a:xfrm>
                <a:off x="3702010" y="2034126"/>
                <a:ext cx="230868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8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DF3A9835-0920-4A9C-AA37-373FB11BD42E}"/>
                  </a:ext>
                </a:extLst>
              </p14:cNvPr>
              <p14:cNvContentPartPr/>
              <p14:nvPr/>
            </p14:nvContentPartPr>
            <p14:xfrm>
              <a:off x="3321130" y="2527326"/>
              <a:ext cx="1542600" cy="96084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DF3A9835-0920-4A9C-AA37-373FB11BD42E}"/>
                  </a:ext>
                </a:extLst>
              </p:cNvPr>
              <p:cNvPicPr/>
              <p:nvPr/>
            </p:nvPicPr>
            <p:blipFill>
              <a:blip r:embed="rId549"/>
              <a:stretch>
                <a:fillRect/>
              </a:stretch>
            </p:blipFill>
            <p:spPr>
              <a:xfrm>
                <a:off x="3312490" y="2518326"/>
                <a:ext cx="1560240" cy="97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2" name="Group 331">
            <a:extLst>
              <a:ext uri="{FF2B5EF4-FFF2-40B4-BE49-F238E27FC236}">
                <a16:creationId xmlns:a16="http://schemas.microsoft.com/office/drawing/2014/main" id="{168917BB-D3B0-473C-9B22-C3C9841EF6BB}"/>
              </a:ext>
            </a:extLst>
          </p:cNvPr>
          <p:cNvGrpSpPr/>
          <p:nvPr/>
        </p:nvGrpSpPr>
        <p:grpSpPr>
          <a:xfrm>
            <a:off x="6057850" y="2463606"/>
            <a:ext cx="3746520" cy="1070280"/>
            <a:chOff x="6057850" y="2463606"/>
            <a:chExt cx="3746520" cy="107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D4131D83-7C59-449A-83DC-D86386806131}"/>
                    </a:ext>
                  </a:extLst>
                </p14:cNvPr>
                <p14:cNvContentPartPr/>
                <p14:nvPr/>
              </p14:nvContentPartPr>
              <p14:xfrm>
                <a:off x="6057850" y="2533446"/>
                <a:ext cx="961560" cy="87264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D4131D83-7C59-449A-83DC-D86386806131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6049210" y="2524446"/>
                  <a:ext cx="979200" cy="89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69FC61FA-5F46-4C47-AD02-A1B9D83818A3}"/>
                    </a:ext>
                  </a:extLst>
                </p14:cNvPr>
                <p14:cNvContentPartPr/>
                <p14:nvPr/>
              </p14:nvContentPartPr>
              <p14:xfrm>
                <a:off x="7025530" y="2494206"/>
                <a:ext cx="1219680" cy="103968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69FC61FA-5F46-4C47-AD02-A1B9D83818A3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7016530" y="2485566"/>
                  <a:ext cx="1237320" cy="10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A3BDCBCA-7F4E-4ACB-B790-485FE4D70828}"/>
                    </a:ext>
                  </a:extLst>
                </p14:cNvPr>
                <p14:cNvContentPartPr/>
                <p14:nvPr/>
              </p14:nvContentPartPr>
              <p14:xfrm>
                <a:off x="8239810" y="2463606"/>
                <a:ext cx="1564560" cy="98532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A3BDCBCA-7F4E-4ACB-B790-485FE4D70828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8231170" y="2454606"/>
                  <a:ext cx="1582200" cy="100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6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B3CCDFFC-C9EA-4CEC-B033-FDA905A572EF}"/>
                  </a:ext>
                </a:extLst>
              </p14:cNvPr>
              <p14:cNvContentPartPr/>
              <p14:nvPr/>
            </p14:nvContentPartPr>
            <p14:xfrm>
              <a:off x="7597570" y="168966"/>
              <a:ext cx="894240" cy="102204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B3CCDFFC-C9EA-4CEC-B033-FDA905A572EF}"/>
                  </a:ext>
                </a:extLst>
              </p:cNvPr>
              <p:cNvPicPr/>
              <p:nvPr/>
            </p:nvPicPr>
            <p:blipFill>
              <a:blip r:embed="rId557"/>
              <a:stretch>
                <a:fillRect/>
              </a:stretch>
            </p:blipFill>
            <p:spPr>
              <a:xfrm>
                <a:off x="7588570" y="159966"/>
                <a:ext cx="911880" cy="10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8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71F254AD-F391-4CF0-AFF1-C2F882B5B372}"/>
                  </a:ext>
                </a:extLst>
              </p14:cNvPr>
              <p14:cNvContentPartPr/>
              <p14:nvPr/>
            </p14:nvContentPartPr>
            <p14:xfrm>
              <a:off x="9245650" y="206766"/>
              <a:ext cx="918000" cy="124200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71F254AD-F391-4CF0-AFF1-C2F882B5B372}"/>
                  </a:ext>
                </a:extLst>
              </p:cNvPr>
              <p:cNvPicPr/>
              <p:nvPr/>
            </p:nvPicPr>
            <p:blipFill>
              <a:blip r:embed="rId559"/>
              <a:stretch>
                <a:fillRect/>
              </a:stretch>
            </p:blipFill>
            <p:spPr>
              <a:xfrm>
                <a:off x="9236650" y="198126"/>
                <a:ext cx="935640" cy="12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0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1A15B872-3AD8-4C90-AF8B-5B6C32489572}"/>
                  </a:ext>
                </a:extLst>
              </p14:cNvPr>
              <p14:cNvContentPartPr/>
              <p14:nvPr/>
            </p14:nvContentPartPr>
            <p14:xfrm>
              <a:off x="11078410" y="494406"/>
              <a:ext cx="835200" cy="69624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1A15B872-3AD8-4C90-AF8B-5B6C32489572}"/>
                  </a:ext>
                </a:extLst>
              </p:cNvPr>
              <p:cNvPicPr/>
              <p:nvPr/>
            </p:nvPicPr>
            <p:blipFill>
              <a:blip r:embed="rId561"/>
              <a:stretch>
                <a:fillRect/>
              </a:stretch>
            </p:blipFill>
            <p:spPr>
              <a:xfrm>
                <a:off x="11069410" y="485406"/>
                <a:ext cx="852840" cy="71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6054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14CEAE7-8E4B-4D86-B1FB-DEF696363A59}"/>
              </a:ext>
            </a:extLst>
          </p:cNvPr>
          <p:cNvGrpSpPr/>
          <p:nvPr/>
        </p:nvGrpSpPr>
        <p:grpSpPr>
          <a:xfrm>
            <a:off x="620050" y="582966"/>
            <a:ext cx="412200" cy="543600"/>
            <a:chOff x="620050" y="582966"/>
            <a:chExt cx="412200" cy="54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EB20292-620C-4BA9-A5B6-0C505C17E08D}"/>
                    </a:ext>
                  </a:extLst>
                </p14:cNvPr>
                <p14:cNvContentPartPr/>
                <p14:nvPr/>
              </p14:nvContentPartPr>
              <p14:xfrm>
                <a:off x="620050" y="582966"/>
                <a:ext cx="36000" cy="3114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EB20292-620C-4BA9-A5B6-0C505C17E08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1410" y="574326"/>
                  <a:ext cx="536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BE2658C-8CFE-41EB-9955-344BF89937A0}"/>
                    </a:ext>
                  </a:extLst>
                </p14:cNvPr>
                <p14:cNvContentPartPr/>
                <p14:nvPr/>
              </p14:nvContentPartPr>
              <p14:xfrm>
                <a:off x="723730" y="724446"/>
                <a:ext cx="141480" cy="131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BE2658C-8CFE-41EB-9955-344BF89937A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4730" y="715446"/>
                  <a:ext cx="1591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0DA087-4CDA-4121-A8ED-DCDC84054682}"/>
                    </a:ext>
                  </a:extLst>
                </p14:cNvPr>
                <p14:cNvContentPartPr/>
                <p14:nvPr/>
              </p14:nvContentPartPr>
              <p14:xfrm>
                <a:off x="751450" y="753246"/>
                <a:ext cx="280800" cy="373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0DA087-4CDA-4121-A8ED-DCDC8405468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2450" y="744246"/>
                  <a:ext cx="298440" cy="39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0EDDA2-0EE8-451C-9A09-59FBBD373231}"/>
              </a:ext>
            </a:extLst>
          </p:cNvPr>
          <p:cNvGrpSpPr/>
          <p:nvPr/>
        </p:nvGrpSpPr>
        <p:grpSpPr>
          <a:xfrm>
            <a:off x="1301890" y="655686"/>
            <a:ext cx="858960" cy="487440"/>
            <a:chOff x="1301890" y="655686"/>
            <a:chExt cx="858960" cy="48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6C1CE09-566A-4366-8D24-1D6010CC89BB}"/>
                    </a:ext>
                  </a:extLst>
                </p14:cNvPr>
                <p14:cNvContentPartPr/>
                <p14:nvPr/>
              </p14:nvContentPartPr>
              <p14:xfrm>
                <a:off x="1301890" y="672966"/>
                <a:ext cx="149760" cy="361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6C1CE09-566A-4366-8D24-1D6010CC89B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92890" y="664326"/>
                  <a:ext cx="1674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9098FDD-7EAA-44BA-BC06-8B458EA2D041}"/>
                    </a:ext>
                  </a:extLst>
                </p14:cNvPr>
                <p14:cNvContentPartPr/>
                <p14:nvPr/>
              </p14:nvContentPartPr>
              <p14:xfrm>
                <a:off x="1485850" y="943686"/>
                <a:ext cx="37440" cy="199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9098FDD-7EAA-44BA-BC06-8B458EA2D04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77210" y="934686"/>
                  <a:ext cx="55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3504CA4-0014-4E58-B216-C045DFB26CF0}"/>
                    </a:ext>
                  </a:extLst>
                </p14:cNvPr>
                <p14:cNvContentPartPr/>
                <p14:nvPr/>
              </p14:nvContentPartPr>
              <p14:xfrm>
                <a:off x="1634890" y="655686"/>
                <a:ext cx="122040" cy="302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3504CA4-0014-4E58-B216-C045DFB26CF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26250" y="646686"/>
                  <a:ext cx="1396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DD39769-245B-4324-8E3A-0CD610E0BC4A}"/>
                    </a:ext>
                  </a:extLst>
                </p14:cNvPr>
                <p14:cNvContentPartPr/>
                <p14:nvPr/>
              </p14:nvContentPartPr>
              <p14:xfrm>
                <a:off x="1765210" y="707886"/>
                <a:ext cx="180000" cy="163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DD39769-245B-4324-8E3A-0CD610E0BC4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56570" y="699246"/>
                  <a:ext cx="1976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5C19CD-89A8-4769-96E7-4BE0CF8A2719}"/>
                    </a:ext>
                  </a:extLst>
                </p14:cNvPr>
                <p14:cNvContentPartPr/>
                <p14:nvPr/>
              </p14:nvContentPartPr>
              <p14:xfrm>
                <a:off x="2000290" y="660006"/>
                <a:ext cx="160560" cy="376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5C19CD-89A8-4769-96E7-4BE0CF8A271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91290" y="651366"/>
                  <a:ext cx="17820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D6D982-1CF0-4899-88A8-2A079FF740DF}"/>
              </a:ext>
            </a:extLst>
          </p:cNvPr>
          <p:cNvGrpSpPr/>
          <p:nvPr/>
        </p:nvGrpSpPr>
        <p:grpSpPr>
          <a:xfrm>
            <a:off x="2487730" y="807966"/>
            <a:ext cx="218880" cy="95760"/>
            <a:chOff x="2487730" y="807966"/>
            <a:chExt cx="218880" cy="9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C00C339-3038-497D-89D3-FC8438F3E9E5}"/>
                    </a:ext>
                  </a:extLst>
                </p14:cNvPr>
                <p14:cNvContentPartPr/>
                <p14:nvPr/>
              </p14:nvContentPartPr>
              <p14:xfrm>
                <a:off x="2502850" y="886446"/>
                <a:ext cx="189720" cy="17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C00C339-3038-497D-89D3-FC8438F3E9E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93850" y="877806"/>
                  <a:ext cx="2073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B0CCEBA-2909-496B-958F-2792B66D5177}"/>
                    </a:ext>
                  </a:extLst>
                </p14:cNvPr>
                <p14:cNvContentPartPr/>
                <p14:nvPr/>
              </p14:nvContentPartPr>
              <p14:xfrm>
                <a:off x="2487730" y="807966"/>
                <a:ext cx="218880" cy="39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B0CCEBA-2909-496B-958F-2792B66D517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78730" y="799326"/>
                  <a:ext cx="23652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49E518F-1BA4-4772-AD3D-BF74EFE1851D}"/>
              </a:ext>
            </a:extLst>
          </p:cNvPr>
          <p:cNvGrpSpPr/>
          <p:nvPr/>
        </p:nvGrpSpPr>
        <p:grpSpPr>
          <a:xfrm>
            <a:off x="2949250" y="541206"/>
            <a:ext cx="861120" cy="461520"/>
            <a:chOff x="2949250" y="541206"/>
            <a:chExt cx="861120" cy="46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97F733D-8CC2-41A4-9C89-B725F6A5EE25}"/>
                    </a:ext>
                  </a:extLst>
                </p14:cNvPr>
                <p14:cNvContentPartPr/>
                <p14:nvPr/>
              </p14:nvContentPartPr>
              <p14:xfrm>
                <a:off x="2949250" y="819486"/>
                <a:ext cx="193320" cy="13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97F733D-8CC2-41A4-9C89-B725F6A5EE2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40610" y="810486"/>
                  <a:ext cx="21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D5DEAA0-56FF-45D4-B2B0-6FDC807B441D}"/>
                    </a:ext>
                  </a:extLst>
                </p14:cNvPr>
                <p14:cNvContentPartPr/>
                <p14:nvPr/>
              </p14:nvContentPartPr>
              <p14:xfrm>
                <a:off x="3280090" y="679446"/>
                <a:ext cx="285480" cy="215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D5DEAA0-56FF-45D4-B2B0-6FDC807B441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71450" y="670446"/>
                  <a:ext cx="3031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CA15573-1C7B-4E4C-AAF8-B459DD135B94}"/>
                    </a:ext>
                  </a:extLst>
                </p14:cNvPr>
                <p14:cNvContentPartPr/>
                <p14:nvPr/>
              </p14:nvContentPartPr>
              <p14:xfrm>
                <a:off x="3583210" y="864126"/>
                <a:ext cx="30600" cy="138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CA15573-1C7B-4E4C-AAF8-B459DD135B9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74570" y="855486"/>
                  <a:ext cx="482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3CD5209-4B0C-4337-939D-D7ED6E17606A}"/>
                    </a:ext>
                  </a:extLst>
                </p14:cNvPr>
                <p14:cNvContentPartPr/>
                <p14:nvPr/>
              </p14:nvContentPartPr>
              <p14:xfrm>
                <a:off x="3627490" y="541206"/>
                <a:ext cx="182880" cy="174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3CD5209-4B0C-4337-939D-D7ED6E17606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18850" y="532566"/>
                  <a:ext cx="20052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5BD740B-2DC2-4CD5-B04D-DCD7981F6FFB}"/>
              </a:ext>
            </a:extLst>
          </p:cNvPr>
          <p:cNvGrpSpPr/>
          <p:nvPr/>
        </p:nvGrpSpPr>
        <p:grpSpPr>
          <a:xfrm>
            <a:off x="4082890" y="647406"/>
            <a:ext cx="1051920" cy="347400"/>
            <a:chOff x="4082890" y="647406"/>
            <a:chExt cx="1051920" cy="34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D26CD93-E9C2-4FDC-B288-4376843CA0FF}"/>
                    </a:ext>
                  </a:extLst>
                </p14:cNvPr>
                <p14:cNvContentPartPr/>
                <p14:nvPr/>
              </p14:nvContentPartPr>
              <p14:xfrm>
                <a:off x="4082890" y="812286"/>
                <a:ext cx="168120" cy="29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D26CD93-E9C2-4FDC-B288-4376843CA0F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73890" y="803286"/>
                  <a:ext cx="1857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1A60EC8-EEDB-4390-9157-218DBDA1A188}"/>
                    </a:ext>
                  </a:extLst>
                </p14:cNvPr>
                <p14:cNvContentPartPr/>
                <p14:nvPr/>
              </p14:nvContentPartPr>
              <p14:xfrm>
                <a:off x="4133650" y="726246"/>
                <a:ext cx="31680" cy="217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1A60EC8-EEDB-4390-9157-218DBDA1A18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24650" y="717246"/>
                  <a:ext cx="493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AC4E8A4-4B3B-4905-AC2E-36E9EC3FD02E}"/>
                    </a:ext>
                  </a:extLst>
                </p14:cNvPr>
                <p14:cNvContentPartPr/>
                <p14:nvPr/>
              </p14:nvContentPartPr>
              <p14:xfrm>
                <a:off x="4413010" y="647406"/>
                <a:ext cx="305640" cy="225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AC4E8A4-4B3B-4905-AC2E-36E9EC3FD02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04370" y="638766"/>
                  <a:ext cx="3232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1CEB65C-38C0-46F6-AFD2-5B2D7925E1F5}"/>
                    </a:ext>
                  </a:extLst>
                </p14:cNvPr>
                <p14:cNvContentPartPr/>
                <p14:nvPr/>
              </p14:nvContentPartPr>
              <p14:xfrm>
                <a:off x="4739170" y="661806"/>
                <a:ext cx="253800" cy="204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1CEB65C-38C0-46F6-AFD2-5B2D7925E1F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30170" y="652806"/>
                  <a:ext cx="2714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0135825-5BBE-455F-9CD7-403A6BC1DF42}"/>
                    </a:ext>
                  </a:extLst>
                </p14:cNvPr>
                <p14:cNvContentPartPr/>
                <p14:nvPr/>
              </p14:nvContentPartPr>
              <p14:xfrm>
                <a:off x="5106370" y="802566"/>
                <a:ext cx="28440" cy="192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0135825-5BBE-455F-9CD7-403A6BC1DF4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97730" y="793566"/>
                  <a:ext cx="46080" cy="20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4243E97-944E-483A-BE21-14F0F78A7853}"/>
                  </a:ext>
                </a:extLst>
              </p14:cNvPr>
              <p14:cNvContentPartPr/>
              <p14:nvPr/>
            </p14:nvContentPartPr>
            <p14:xfrm>
              <a:off x="5400490" y="766926"/>
              <a:ext cx="213840" cy="345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4243E97-944E-483A-BE21-14F0F78A785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91490" y="757926"/>
                <a:ext cx="231480" cy="5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29DDFD85-BDCF-4482-B24B-9436DCFEA8AF}"/>
              </a:ext>
            </a:extLst>
          </p:cNvPr>
          <p:cNvGrpSpPr/>
          <p:nvPr/>
        </p:nvGrpSpPr>
        <p:grpSpPr>
          <a:xfrm>
            <a:off x="5816290" y="527166"/>
            <a:ext cx="1561320" cy="358560"/>
            <a:chOff x="5816290" y="527166"/>
            <a:chExt cx="1561320" cy="35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EDA68BE-6115-49CB-877B-27B84DE36260}"/>
                    </a:ext>
                  </a:extLst>
                </p14:cNvPr>
                <p14:cNvContentPartPr/>
                <p14:nvPr/>
              </p14:nvContentPartPr>
              <p14:xfrm>
                <a:off x="5816290" y="612126"/>
                <a:ext cx="311040" cy="142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EDA68BE-6115-49CB-877B-27B84DE3626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07650" y="603126"/>
                  <a:ext cx="3286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785D823-9DF1-4959-8C89-65D27AEEE8EB}"/>
                    </a:ext>
                  </a:extLst>
                </p14:cNvPr>
                <p14:cNvContentPartPr/>
                <p14:nvPr/>
              </p14:nvContentPartPr>
              <p14:xfrm>
                <a:off x="6200410" y="751086"/>
                <a:ext cx="7560" cy="134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785D823-9DF1-4959-8C89-65D27AEEE8E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91410" y="742446"/>
                  <a:ext cx="252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9EC06E0-F1F0-4B65-BED9-3213CB144433}"/>
                    </a:ext>
                  </a:extLst>
                </p14:cNvPr>
                <p14:cNvContentPartPr/>
                <p14:nvPr/>
              </p14:nvContentPartPr>
              <p14:xfrm>
                <a:off x="6367450" y="548046"/>
                <a:ext cx="200880" cy="268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9EC06E0-F1F0-4B65-BED9-3213CB14443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58810" y="539406"/>
                  <a:ext cx="2185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74E5108-E9CB-4C42-A381-8297B92992A1}"/>
                    </a:ext>
                  </a:extLst>
                </p14:cNvPr>
                <p14:cNvContentPartPr/>
                <p14:nvPr/>
              </p14:nvContentPartPr>
              <p14:xfrm>
                <a:off x="6391930" y="674046"/>
                <a:ext cx="160200" cy="13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74E5108-E9CB-4C42-A381-8297B92992A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83290" y="665406"/>
                  <a:ext cx="1778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4B8C0DE-FBBD-434E-AC04-3E0C4EF24AC5}"/>
                    </a:ext>
                  </a:extLst>
                </p14:cNvPr>
                <p14:cNvContentPartPr/>
                <p14:nvPr/>
              </p14:nvContentPartPr>
              <p14:xfrm>
                <a:off x="6678130" y="539766"/>
                <a:ext cx="100800" cy="343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4B8C0DE-FBBD-434E-AC04-3E0C4EF24AC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69130" y="531126"/>
                  <a:ext cx="11844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0AE92DD-8ABC-41DC-926F-EBC10C4DAF4E}"/>
                    </a:ext>
                  </a:extLst>
                </p14:cNvPr>
                <p14:cNvContentPartPr/>
                <p14:nvPr/>
              </p14:nvContentPartPr>
              <p14:xfrm>
                <a:off x="6845170" y="593406"/>
                <a:ext cx="165240" cy="175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0AE92DD-8ABC-41DC-926F-EBC10C4DAF4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836530" y="584766"/>
                  <a:ext cx="1828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B1A3592-9D54-4CB6-AA02-230C3FF52310}"/>
                    </a:ext>
                  </a:extLst>
                </p14:cNvPr>
                <p14:cNvContentPartPr/>
                <p14:nvPr/>
              </p14:nvContentPartPr>
              <p14:xfrm>
                <a:off x="7096090" y="720126"/>
                <a:ext cx="136800" cy="147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B1A3592-9D54-4CB6-AA02-230C3FF523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87090" y="711126"/>
                  <a:ext cx="1544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E17EF06-73C6-4F1B-870E-2DF5CF5486A5}"/>
                    </a:ext>
                  </a:extLst>
                </p14:cNvPr>
                <p14:cNvContentPartPr/>
                <p14:nvPr/>
              </p14:nvContentPartPr>
              <p14:xfrm>
                <a:off x="7292290" y="527166"/>
                <a:ext cx="85320" cy="354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E17EF06-73C6-4F1B-870E-2DF5CF5486A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83290" y="518526"/>
                  <a:ext cx="102960" cy="37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EEA92CC-6327-45E3-888D-FB7C46A85BD9}"/>
              </a:ext>
            </a:extLst>
          </p:cNvPr>
          <p:cNvGrpSpPr/>
          <p:nvPr/>
        </p:nvGrpSpPr>
        <p:grpSpPr>
          <a:xfrm>
            <a:off x="7587850" y="472446"/>
            <a:ext cx="1270800" cy="460800"/>
            <a:chOff x="7587850" y="472446"/>
            <a:chExt cx="1270800" cy="46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35A02F5-364D-4094-9E30-9C5B127BF76B}"/>
                    </a:ext>
                  </a:extLst>
                </p14:cNvPr>
                <p14:cNvContentPartPr/>
                <p14:nvPr/>
              </p14:nvContentPartPr>
              <p14:xfrm>
                <a:off x="7587850" y="701046"/>
                <a:ext cx="219960" cy="7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35A02F5-364D-4094-9E30-9C5B127BF76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78850" y="692046"/>
                  <a:ext cx="2376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BB7BBF7-0C99-4C7B-A997-5C1E4CFDB25D}"/>
                    </a:ext>
                  </a:extLst>
                </p14:cNvPr>
                <p14:cNvContentPartPr/>
                <p14:nvPr/>
              </p14:nvContentPartPr>
              <p14:xfrm>
                <a:off x="7677130" y="642366"/>
                <a:ext cx="32400" cy="176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BB7BBF7-0C99-4C7B-A997-5C1E4CFDB25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68130" y="633726"/>
                  <a:ext cx="500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E09940E-BB59-4870-BB9B-94F37B3A7BA8}"/>
                    </a:ext>
                  </a:extLst>
                </p14:cNvPr>
                <p14:cNvContentPartPr/>
                <p14:nvPr/>
              </p14:nvContentPartPr>
              <p14:xfrm>
                <a:off x="7888810" y="616086"/>
                <a:ext cx="249120" cy="171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E09940E-BB59-4870-BB9B-94F37B3A7BA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80170" y="607086"/>
                  <a:ext cx="2667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7395817-FA97-4742-8B55-2DDE4447E680}"/>
                    </a:ext>
                  </a:extLst>
                </p14:cNvPr>
                <p14:cNvContentPartPr/>
                <p14:nvPr/>
              </p14:nvContentPartPr>
              <p14:xfrm>
                <a:off x="8191570" y="651006"/>
                <a:ext cx="189720" cy="145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7395817-FA97-4742-8B55-2DDE4447E68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182570" y="642006"/>
                  <a:ext cx="2073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868FB48-482D-4FB2-92B4-84099712AD61}"/>
                    </a:ext>
                  </a:extLst>
                </p14:cNvPr>
                <p14:cNvContentPartPr/>
                <p14:nvPr/>
              </p14:nvContentPartPr>
              <p14:xfrm>
                <a:off x="8363650" y="570366"/>
                <a:ext cx="139320" cy="231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868FB48-482D-4FB2-92B4-84099712AD6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55010" y="561366"/>
                  <a:ext cx="1569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0BEA483-6A15-4660-8A3E-81AE2E2EA08C}"/>
                    </a:ext>
                  </a:extLst>
                </p14:cNvPr>
                <p14:cNvContentPartPr/>
                <p14:nvPr/>
              </p14:nvContentPartPr>
              <p14:xfrm>
                <a:off x="8503690" y="472446"/>
                <a:ext cx="178200" cy="349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0BEA483-6A15-4660-8A3E-81AE2E2EA08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494690" y="463446"/>
                  <a:ext cx="19584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A6B5254-7B58-4084-8008-55DE897510CA}"/>
                    </a:ext>
                  </a:extLst>
                </p14:cNvPr>
                <p14:cNvContentPartPr/>
                <p14:nvPr/>
              </p14:nvContentPartPr>
              <p14:xfrm>
                <a:off x="8701330" y="717606"/>
                <a:ext cx="157320" cy="215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A6B5254-7B58-4084-8008-55DE897510C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92330" y="708966"/>
                  <a:ext cx="174960" cy="23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9DE8B52-93D8-41C9-8A25-26572018A9E4}"/>
                  </a:ext>
                </a:extLst>
              </p14:cNvPr>
              <p14:cNvContentPartPr/>
              <p14:nvPr/>
            </p14:nvContentPartPr>
            <p14:xfrm>
              <a:off x="2665930" y="1062846"/>
              <a:ext cx="4705560" cy="1807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9DE8B52-93D8-41C9-8A25-26572018A9E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656930" y="1054206"/>
                <a:ext cx="472320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0279321-CCC5-4A6A-B65D-3710E05422C5}"/>
                  </a:ext>
                </a:extLst>
              </p14:cNvPr>
              <p14:cNvContentPartPr/>
              <p14:nvPr/>
            </p14:nvContentPartPr>
            <p14:xfrm>
              <a:off x="1984090" y="1948086"/>
              <a:ext cx="42480" cy="3178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0279321-CCC5-4A6A-B65D-3710E05422C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975450" y="1939446"/>
                <a:ext cx="6012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96ABCC7-0DB4-4C70-A9B4-0E350B96368A}"/>
                  </a:ext>
                </a:extLst>
              </p14:cNvPr>
              <p14:cNvContentPartPr/>
              <p14:nvPr/>
            </p14:nvContentPartPr>
            <p14:xfrm>
              <a:off x="1997050" y="1926486"/>
              <a:ext cx="144720" cy="1904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96ABCC7-0DB4-4C70-A9B4-0E350B96368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988410" y="1917486"/>
                <a:ext cx="16236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0F5FF0E-7AA3-43EE-814D-5CFCD662894A}"/>
                  </a:ext>
                </a:extLst>
              </p14:cNvPr>
              <p14:cNvContentPartPr/>
              <p14:nvPr/>
            </p14:nvContentPartPr>
            <p14:xfrm>
              <a:off x="2246890" y="1927926"/>
              <a:ext cx="121680" cy="3409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0F5FF0E-7AA3-43EE-814D-5CFCD662894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237890" y="1919286"/>
                <a:ext cx="13932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55FBB12-CFD0-4878-B863-6F289973032E}"/>
                  </a:ext>
                </a:extLst>
              </p14:cNvPr>
              <p14:cNvContentPartPr/>
              <p14:nvPr/>
            </p14:nvContentPartPr>
            <p14:xfrm>
              <a:off x="2397010" y="1985166"/>
              <a:ext cx="177480" cy="216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55FBB12-CFD0-4878-B863-6F289973032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388010" y="1976526"/>
                <a:ext cx="1951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0AB8A85-10CF-4535-9C2B-5DE72B2858E0}"/>
                  </a:ext>
                </a:extLst>
              </p14:cNvPr>
              <p14:cNvContentPartPr/>
              <p14:nvPr/>
            </p14:nvContentPartPr>
            <p14:xfrm>
              <a:off x="2650090" y="2163726"/>
              <a:ext cx="23040" cy="1508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0AB8A85-10CF-4535-9C2B-5DE72B2858E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641450" y="2155086"/>
                <a:ext cx="406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3FBCD1A-C99D-42BF-89C4-B3D749684E81}"/>
                  </a:ext>
                </a:extLst>
              </p14:cNvPr>
              <p14:cNvContentPartPr/>
              <p14:nvPr/>
            </p14:nvContentPartPr>
            <p14:xfrm>
              <a:off x="2757730" y="1961766"/>
              <a:ext cx="73800" cy="3182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3FBCD1A-C99D-42BF-89C4-B3D749684E8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749090" y="1952766"/>
                <a:ext cx="9144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9C08E2B-A90E-474E-A500-75E190C7C31F}"/>
                  </a:ext>
                </a:extLst>
              </p14:cNvPr>
              <p14:cNvContentPartPr/>
              <p14:nvPr/>
            </p14:nvContentPartPr>
            <p14:xfrm>
              <a:off x="3085330" y="2192166"/>
              <a:ext cx="240480" cy="194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9C08E2B-A90E-474E-A500-75E190C7C31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076690" y="2183166"/>
                <a:ext cx="2581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10959C1-6D69-4989-838D-8ABF29BEF725}"/>
                  </a:ext>
                </a:extLst>
              </p14:cNvPr>
              <p14:cNvContentPartPr/>
              <p14:nvPr/>
            </p14:nvContentPartPr>
            <p14:xfrm>
              <a:off x="3101530" y="2129526"/>
              <a:ext cx="207720" cy="223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10959C1-6D69-4989-838D-8ABF29BEF72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092530" y="2120526"/>
                <a:ext cx="225360" cy="3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7B5B5B1-1D14-4645-9A38-D254A57EF0EF}"/>
              </a:ext>
            </a:extLst>
          </p:cNvPr>
          <p:cNvGrpSpPr/>
          <p:nvPr/>
        </p:nvGrpSpPr>
        <p:grpSpPr>
          <a:xfrm>
            <a:off x="3594730" y="1592766"/>
            <a:ext cx="4320000" cy="1044360"/>
            <a:chOff x="3594730" y="1592766"/>
            <a:chExt cx="4320000" cy="104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7B5D096-3774-43FD-840C-4BA6459F0716}"/>
                    </a:ext>
                  </a:extLst>
                </p14:cNvPr>
                <p14:cNvContentPartPr/>
                <p14:nvPr/>
              </p14:nvContentPartPr>
              <p14:xfrm>
                <a:off x="3794530" y="1831806"/>
                <a:ext cx="33840" cy="249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7B5D096-3774-43FD-840C-4BA6459F071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785530" y="1823166"/>
                  <a:ext cx="514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62A93BC-E421-4CD2-8D41-309DC7F1E6CB}"/>
                    </a:ext>
                  </a:extLst>
                </p14:cNvPr>
                <p14:cNvContentPartPr/>
                <p14:nvPr/>
              </p14:nvContentPartPr>
              <p14:xfrm>
                <a:off x="3631450" y="2167686"/>
                <a:ext cx="501480" cy="29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62A93BC-E421-4CD2-8D41-309DC7F1E6C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622450" y="2158686"/>
                  <a:ext cx="5191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1229D94-D66D-4586-A712-CD39832563B3}"/>
                    </a:ext>
                  </a:extLst>
                </p14:cNvPr>
                <p14:cNvContentPartPr/>
                <p14:nvPr/>
              </p14:nvContentPartPr>
              <p14:xfrm>
                <a:off x="3594730" y="2276046"/>
                <a:ext cx="507600" cy="324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1229D94-D66D-4586-A712-CD39832563B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585730" y="2267046"/>
                  <a:ext cx="5252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72B59F0-110B-4D85-8C48-8D0B5483CCE5}"/>
                    </a:ext>
                  </a:extLst>
                </p14:cNvPr>
                <p14:cNvContentPartPr/>
                <p14:nvPr/>
              </p14:nvContentPartPr>
              <p14:xfrm>
                <a:off x="3792010" y="2444886"/>
                <a:ext cx="187560" cy="174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72B59F0-110B-4D85-8C48-8D0B5483CCE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783010" y="2435886"/>
                  <a:ext cx="2052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77D8771-8E03-413B-A238-6D8515946AEE}"/>
                    </a:ext>
                  </a:extLst>
                </p14:cNvPr>
                <p14:cNvContentPartPr/>
                <p14:nvPr/>
              </p14:nvContentPartPr>
              <p14:xfrm>
                <a:off x="4014850" y="2499606"/>
                <a:ext cx="35280" cy="137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77D8771-8E03-413B-A238-6D8515946AE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005850" y="2490966"/>
                  <a:ext cx="529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7E9B993-1AD9-44A5-87FF-27B2747C5437}"/>
                    </a:ext>
                  </a:extLst>
                </p14:cNvPr>
                <p14:cNvContentPartPr/>
                <p14:nvPr/>
              </p14:nvContentPartPr>
              <p14:xfrm>
                <a:off x="4010170" y="2445246"/>
                <a:ext cx="216720" cy="183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7E9B993-1AD9-44A5-87FF-27B2747C543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01170" y="2436246"/>
                  <a:ext cx="2343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DD7C5E2-F469-4558-A358-ADF98FC270C6}"/>
                    </a:ext>
                  </a:extLst>
                </p14:cNvPr>
                <p14:cNvContentPartPr/>
                <p14:nvPr/>
              </p14:nvContentPartPr>
              <p14:xfrm>
                <a:off x="4416970" y="2041686"/>
                <a:ext cx="254880" cy="232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DD7C5E2-F469-4558-A358-ADF98FC270C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407970" y="2033046"/>
                  <a:ext cx="2725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AA8BE3A-1408-4ED6-AB14-E4FBDB48DB8F}"/>
                    </a:ext>
                  </a:extLst>
                </p14:cNvPr>
                <p14:cNvContentPartPr/>
                <p14:nvPr/>
              </p14:nvContentPartPr>
              <p14:xfrm>
                <a:off x="4628290" y="2055726"/>
                <a:ext cx="281520" cy="216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AA8BE3A-1408-4ED6-AB14-E4FBDB48DB8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619290" y="2047086"/>
                  <a:ext cx="2991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C7D89C2-B068-47DD-93F3-BEA2F72BFECA}"/>
                    </a:ext>
                  </a:extLst>
                </p14:cNvPr>
                <p14:cNvContentPartPr/>
                <p14:nvPr/>
              </p14:nvContentPartPr>
              <p14:xfrm>
                <a:off x="4939690" y="2105766"/>
                <a:ext cx="52200" cy="274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C7D89C2-B068-47DD-93F3-BEA2F72BFEC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930690" y="2097126"/>
                  <a:ext cx="698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C716837-E148-49ED-9850-380D0C224FAA}"/>
                    </a:ext>
                  </a:extLst>
                </p14:cNvPr>
                <p14:cNvContentPartPr/>
                <p14:nvPr/>
              </p14:nvContentPartPr>
              <p14:xfrm>
                <a:off x="4963090" y="2059686"/>
                <a:ext cx="172440" cy="206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C716837-E148-49ED-9850-380D0C224FA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954090" y="2050686"/>
                  <a:ext cx="1900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A0DB97B-3863-4A29-BB19-A7DFC9410F11}"/>
                    </a:ext>
                  </a:extLst>
                </p14:cNvPr>
                <p14:cNvContentPartPr/>
                <p14:nvPr/>
              </p14:nvContentPartPr>
              <p14:xfrm>
                <a:off x="5291410" y="1921446"/>
                <a:ext cx="163800" cy="480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A0DB97B-3863-4A29-BB19-A7DFC9410F1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282770" y="1912806"/>
                  <a:ext cx="18144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8983E3B-3D9F-4AE9-B41E-41BD7998BA00}"/>
                    </a:ext>
                  </a:extLst>
                </p14:cNvPr>
                <p14:cNvContentPartPr/>
                <p14:nvPr/>
              </p14:nvContentPartPr>
              <p14:xfrm>
                <a:off x="5530450" y="2047446"/>
                <a:ext cx="154080" cy="79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8983E3B-3D9F-4AE9-B41E-41BD7998BA0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21810" y="2038806"/>
                  <a:ext cx="1717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84D8BA5-8F30-4529-ABCD-173D2B5D9A0A}"/>
                    </a:ext>
                  </a:extLst>
                </p14:cNvPr>
                <p14:cNvContentPartPr/>
                <p14:nvPr/>
              </p14:nvContentPartPr>
              <p14:xfrm>
                <a:off x="5602450" y="1866726"/>
                <a:ext cx="343080" cy="341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84D8BA5-8F30-4529-ABCD-173D2B5D9A0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593810" y="1858086"/>
                  <a:ext cx="3607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7611353-B634-43F7-9162-B4FFDFED8032}"/>
                    </a:ext>
                  </a:extLst>
                </p14:cNvPr>
                <p14:cNvContentPartPr/>
                <p14:nvPr/>
              </p14:nvContentPartPr>
              <p14:xfrm>
                <a:off x="5661850" y="2272086"/>
                <a:ext cx="186120" cy="167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7611353-B634-43F7-9162-B4FFDFED803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652850" y="2263086"/>
                  <a:ext cx="2037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47FB543-E361-4053-AABC-15C7CF02A967}"/>
                    </a:ext>
                  </a:extLst>
                </p14:cNvPr>
                <p14:cNvContentPartPr/>
                <p14:nvPr/>
              </p14:nvContentPartPr>
              <p14:xfrm>
                <a:off x="6179170" y="2177046"/>
                <a:ext cx="1016640" cy="23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47FB543-E361-4053-AABC-15C7CF02A96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170170" y="2168406"/>
                  <a:ext cx="10342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6E4FD67-02AE-4394-A4A6-D0CFF05C3045}"/>
                    </a:ext>
                  </a:extLst>
                </p14:cNvPr>
                <p14:cNvContentPartPr/>
                <p14:nvPr/>
              </p14:nvContentPartPr>
              <p14:xfrm>
                <a:off x="6277090" y="1732446"/>
                <a:ext cx="109440" cy="270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6E4FD67-02AE-4394-A4A6-D0CFF05C304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68090" y="1723446"/>
                  <a:ext cx="1270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42D11EC-9DA7-4505-AE9B-DE024DEA060C}"/>
                    </a:ext>
                  </a:extLst>
                </p14:cNvPr>
                <p14:cNvContentPartPr/>
                <p14:nvPr/>
              </p14:nvContentPartPr>
              <p14:xfrm>
                <a:off x="6402730" y="1806246"/>
                <a:ext cx="123120" cy="126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42D11EC-9DA7-4505-AE9B-DE024DEA060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93730" y="1797606"/>
                  <a:ext cx="1407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D0D6118-60AD-44E8-8153-5A7F61BE9B73}"/>
                    </a:ext>
                  </a:extLst>
                </p14:cNvPr>
                <p14:cNvContentPartPr/>
                <p14:nvPr/>
              </p14:nvContentPartPr>
              <p14:xfrm>
                <a:off x="6355930" y="1816686"/>
                <a:ext cx="298800" cy="155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D0D6118-60AD-44E8-8153-5A7F61BE9B7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347290" y="1807686"/>
                  <a:ext cx="316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69CBE51-5F5A-4F5D-B3BA-FBE6E5B9FEBB}"/>
                    </a:ext>
                  </a:extLst>
                </p14:cNvPr>
                <p14:cNvContentPartPr/>
                <p14:nvPr/>
              </p14:nvContentPartPr>
              <p14:xfrm>
                <a:off x="6711970" y="1938006"/>
                <a:ext cx="23400" cy="115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69CBE51-5F5A-4F5D-B3BA-FBE6E5B9FEB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703330" y="1929006"/>
                  <a:ext cx="410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466489A-914D-4E99-8C2F-6007C255A1DA}"/>
                    </a:ext>
                  </a:extLst>
                </p14:cNvPr>
                <p14:cNvContentPartPr/>
                <p14:nvPr/>
              </p14:nvContentPartPr>
              <p14:xfrm>
                <a:off x="6814930" y="1886886"/>
                <a:ext cx="115200" cy="8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466489A-914D-4E99-8C2F-6007C255A1D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806290" y="1878246"/>
                  <a:ext cx="1328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7B5A209-34DF-47ED-886B-219EA4A70CD9}"/>
                    </a:ext>
                  </a:extLst>
                </p14:cNvPr>
                <p14:cNvContentPartPr/>
                <p14:nvPr/>
              </p14:nvContentPartPr>
              <p14:xfrm>
                <a:off x="6952810" y="1759086"/>
                <a:ext cx="262440" cy="302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7B5A209-34DF-47ED-886B-219EA4A70CD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943810" y="1750086"/>
                  <a:ext cx="2800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B16EC1D-D2F2-4D01-A3D2-8A9FD6AA2EE0}"/>
                    </a:ext>
                  </a:extLst>
                </p14:cNvPr>
                <p14:cNvContentPartPr/>
                <p14:nvPr/>
              </p14:nvContentPartPr>
              <p14:xfrm>
                <a:off x="7242970" y="1698246"/>
                <a:ext cx="133560" cy="3121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B16EC1D-D2F2-4D01-A3D2-8A9FD6AA2EE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233970" y="1689606"/>
                  <a:ext cx="1512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CC38D81-63C1-4327-A118-089B48F6AEB2}"/>
                    </a:ext>
                  </a:extLst>
                </p14:cNvPr>
                <p14:cNvContentPartPr/>
                <p14:nvPr/>
              </p14:nvContentPartPr>
              <p14:xfrm>
                <a:off x="7435930" y="1600326"/>
                <a:ext cx="221400" cy="146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CC38D81-63C1-4327-A118-089B48F6AEB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427290" y="1591686"/>
                  <a:ext cx="2390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10AD3F1-40B3-4528-8452-00B456A21867}"/>
                    </a:ext>
                  </a:extLst>
                </p14:cNvPr>
                <p14:cNvContentPartPr/>
                <p14:nvPr/>
              </p14:nvContentPartPr>
              <p14:xfrm>
                <a:off x="6500290" y="2432286"/>
                <a:ext cx="223200" cy="167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10AD3F1-40B3-4528-8452-00B456A2186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491650" y="2423646"/>
                  <a:ext cx="2408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918EBE0-2128-4C79-8913-6B0887FA0339}"/>
                    </a:ext>
                  </a:extLst>
                </p14:cNvPr>
                <p14:cNvContentPartPr/>
                <p14:nvPr/>
              </p14:nvContentPartPr>
              <p14:xfrm>
                <a:off x="6795490" y="2350566"/>
                <a:ext cx="144360" cy="151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918EBE0-2128-4C79-8913-6B0887FA033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786850" y="2341926"/>
                  <a:ext cx="162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365F666-A391-4E70-B1F4-598D49C07405}"/>
                    </a:ext>
                  </a:extLst>
                </p14:cNvPr>
                <p14:cNvContentPartPr/>
                <p14:nvPr/>
              </p14:nvContentPartPr>
              <p14:xfrm>
                <a:off x="7114810" y="2176326"/>
                <a:ext cx="318600" cy="33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365F666-A391-4E70-B1F4-598D49C0740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106170" y="2167326"/>
                  <a:ext cx="3362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E01BB88-DB88-4ECB-9D88-EA14F3CFEFAB}"/>
                    </a:ext>
                  </a:extLst>
                </p14:cNvPr>
                <p14:cNvContentPartPr/>
                <p14:nvPr/>
              </p14:nvContentPartPr>
              <p14:xfrm>
                <a:off x="7657330" y="1592766"/>
                <a:ext cx="257400" cy="933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E01BB88-DB88-4ECB-9D88-EA14F3CFEFA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648330" y="1583766"/>
                  <a:ext cx="275040" cy="9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0C9AF0D-D850-43B4-BD95-0B6F0AD1456D}"/>
                    </a:ext>
                  </a:extLst>
                </p14:cNvPr>
                <p14:cNvContentPartPr/>
                <p14:nvPr/>
              </p14:nvContentPartPr>
              <p14:xfrm>
                <a:off x="4261450" y="2436606"/>
                <a:ext cx="182880" cy="1875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0C9AF0D-D850-43B4-BD95-0B6F0AD1456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252450" y="2427966"/>
                  <a:ext cx="2005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E4553BD-F0ED-40FA-8690-33BD47E6FC33}"/>
                    </a:ext>
                  </a:extLst>
                </p14:cNvPr>
                <p14:cNvContentPartPr/>
                <p14:nvPr/>
              </p14:nvContentPartPr>
              <p14:xfrm>
                <a:off x="4067410" y="2170206"/>
                <a:ext cx="209520" cy="234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E4553BD-F0ED-40FA-8690-33BD47E6FC3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058770" y="2161206"/>
                  <a:ext cx="22716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5CD209D-5881-4627-975D-BAA8581004BF}"/>
              </a:ext>
            </a:extLst>
          </p:cNvPr>
          <p:cNvGrpSpPr/>
          <p:nvPr/>
        </p:nvGrpSpPr>
        <p:grpSpPr>
          <a:xfrm>
            <a:off x="1376050" y="2772486"/>
            <a:ext cx="6528960" cy="1514880"/>
            <a:chOff x="1376050" y="2772486"/>
            <a:chExt cx="6528960" cy="151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D38DFCB-B260-4B78-B251-1C1A8756D09A}"/>
                    </a:ext>
                  </a:extLst>
                </p14:cNvPr>
                <p14:cNvContentPartPr/>
                <p14:nvPr/>
              </p14:nvContentPartPr>
              <p14:xfrm>
                <a:off x="1852690" y="3086046"/>
                <a:ext cx="44640" cy="2955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D38DFCB-B260-4B78-B251-1C1A8756D09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844050" y="3077406"/>
                  <a:ext cx="622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132C556-D6D7-468F-9207-78FE226E1135}"/>
                    </a:ext>
                  </a:extLst>
                </p14:cNvPr>
                <p14:cNvContentPartPr/>
                <p14:nvPr/>
              </p14:nvContentPartPr>
              <p14:xfrm>
                <a:off x="1938370" y="3248766"/>
                <a:ext cx="127440" cy="1227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132C556-D6D7-468F-9207-78FE226E113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9370" y="3240126"/>
                  <a:ext cx="1450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CE9DA7E-9979-4D5B-B220-364D9E0512AE}"/>
                    </a:ext>
                  </a:extLst>
                </p14:cNvPr>
                <p14:cNvContentPartPr/>
                <p14:nvPr/>
              </p14:nvContentPartPr>
              <p14:xfrm>
                <a:off x="2015410" y="3293406"/>
                <a:ext cx="227160" cy="299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CE9DA7E-9979-4D5B-B220-364D9E0512A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006770" y="3284406"/>
                  <a:ext cx="2448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02C1730-C925-4D51-894E-619E749C0A18}"/>
                    </a:ext>
                  </a:extLst>
                </p14:cNvPr>
                <p14:cNvContentPartPr/>
                <p14:nvPr/>
              </p14:nvContentPartPr>
              <p14:xfrm>
                <a:off x="2428330" y="3207366"/>
                <a:ext cx="25200" cy="2379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02C1730-C925-4D51-894E-619E749C0A1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419330" y="3198366"/>
                  <a:ext cx="428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42CCDC0-2C1A-40F9-8262-4476244C76A1}"/>
                    </a:ext>
                  </a:extLst>
                </p14:cNvPr>
                <p14:cNvContentPartPr/>
                <p14:nvPr/>
              </p14:nvContentPartPr>
              <p14:xfrm>
                <a:off x="2415010" y="3133206"/>
                <a:ext cx="151920" cy="196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42CCDC0-2C1A-40F9-8262-4476244C76A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406370" y="3124206"/>
                  <a:ext cx="1695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F7DE041-0702-4BC4-A95D-3937406B964A}"/>
                    </a:ext>
                  </a:extLst>
                </p14:cNvPr>
                <p14:cNvContentPartPr/>
                <p14:nvPr/>
              </p14:nvContentPartPr>
              <p14:xfrm>
                <a:off x="2617330" y="3152286"/>
                <a:ext cx="86760" cy="253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F7DE041-0702-4BC4-A95D-3937406B964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608690" y="3143286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CFF04BD-9150-4D13-B838-BC34827FFEBF}"/>
                    </a:ext>
                  </a:extLst>
                </p14:cNvPr>
                <p14:cNvContentPartPr/>
                <p14:nvPr/>
              </p14:nvContentPartPr>
              <p14:xfrm>
                <a:off x="2740090" y="3171726"/>
                <a:ext cx="266040" cy="330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CFF04BD-9150-4D13-B838-BC34827FFEB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731450" y="3162726"/>
                  <a:ext cx="2836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384876F-53D3-42DA-951A-DAD83F415D8E}"/>
                    </a:ext>
                  </a:extLst>
                </p14:cNvPr>
                <p14:cNvContentPartPr/>
                <p14:nvPr/>
              </p14:nvContentPartPr>
              <p14:xfrm>
                <a:off x="3043210" y="3192246"/>
                <a:ext cx="99360" cy="3150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384876F-53D3-42DA-951A-DAD83F415D8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034210" y="3183606"/>
                  <a:ext cx="1170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E2155FE-EABF-44C3-8342-33DBEBED6DA3}"/>
                    </a:ext>
                  </a:extLst>
                </p14:cNvPr>
                <p14:cNvContentPartPr/>
                <p14:nvPr/>
              </p14:nvContentPartPr>
              <p14:xfrm>
                <a:off x="3408610" y="3423006"/>
                <a:ext cx="239400" cy="324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E2155FE-EABF-44C3-8342-33DBEBED6DA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399610" y="3414006"/>
                  <a:ext cx="2570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6B0F3FD-9A1C-48C7-BAC2-CF13F7516674}"/>
                    </a:ext>
                  </a:extLst>
                </p14:cNvPr>
                <p14:cNvContentPartPr/>
                <p14:nvPr/>
              </p14:nvContentPartPr>
              <p14:xfrm>
                <a:off x="3426970" y="3367206"/>
                <a:ext cx="200160" cy="190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6B0F3FD-9A1C-48C7-BAC2-CF13F751667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417970" y="3358566"/>
                  <a:ext cx="217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8A9726B-6006-4DF9-B504-84E258FAA6A3}"/>
                    </a:ext>
                  </a:extLst>
                </p14:cNvPr>
                <p14:cNvContentPartPr/>
                <p14:nvPr/>
              </p14:nvContentPartPr>
              <p14:xfrm>
                <a:off x="3881290" y="3371526"/>
                <a:ext cx="156960" cy="14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8A9726B-6006-4DF9-B504-84E258FAA6A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872290" y="3362886"/>
                  <a:ext cx="1746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0EA653B-0679-4964-8685-95FD19EE3748}"/>
                    </a:ext>
                  </a:extLst>
                </p14:cNvPr>
                <p14:cNvContentPartPr/>
                <p14:nvPr/>
              </p14:nvContentPartPr>
              <p14:xfrm>
                <a:off x="4204930" y="3169926"/>
                <a:ext cx="13320" cy="2646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0EA653B-0679-4964-8685-95FD19EE374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196290" y="3161286"/>
                  <a:ext cx="309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BF84A46-C0CA-49E3-A6E8-4D1375CAD3B2}"/>
                    </a:ext>
                  </a:extLst>
                </p14:cNvPr>
                <p14:cNvContentPartPr/>
                <p14:nvPr/>
              </p14:nvContentPartPr>
              <p14:xfrm>
                <a:off x="4015930" y="3535326"/>
                <a:ext cx="339480" cy="1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BF84A46-C0CA-49E3-A6E8-4D1375CAD3B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007290" y="3526686"/>
                  <a:ext cx="3571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464F921-5A38-43CE-BFD8-B37AC713E1F0}"/>
                    </a:ext>
                  </a:extLst>
                </p14:cNvPr>
                <p14:cNvContentPartPr/>
                <p14:nvPr/>
              </p14:nvContentPartPr>
              <p14:xfrm>
                <a:off x="4069210" y="3618846"/>
                <a:ext cx="221400" cy="186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464F921-5A38-43CE-BFD8-B37AC713E1F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060210" y="3610206"/>
                  <a:ext cx="2390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19A903E-FE73-4EEF-AD5B-6E2DD6B1E84F}"/>
                    </a:ext>
                  </a:extLst>
                </p14:cNvPr>
                <p14:cNvContentPartPr/>
                <p14:nvPr/>
              </p14:nvContentPartPr>
              <p14:xfrm>
                <a:off x="4602730" y="3520206"/>
                <a:ext cx="941400" cy="309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19A903E-FE73-4EEF-AD5B-6E2DD6B1E8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593730" y="3511206"/>
                  <a:ext cx="9590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4672BA5-EF44-4687-AAE4-FE8B38577332}"/>
                    </a:ext>
                  </a:extLst>
                </p14:cNvPr>
                <p14:cNvContentPartPr/>
                <p14:nvPr/>
              </p14:nvContentPartPr>
              <p14:xfrm>
                <a:off x="4651330" y="3061926"/>
                <a:ext cx="113040" cy="2750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4672BA5-EF44-4687-AAE4-FE8B3857733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642690" y="3053286"/>
                  <a:ext cx="1306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22F6CE5-1E65-4485-96AD-307C9A3DAC38}"/>
                    </a:ext>
                  </a:extLst>
                </p14:cNvPr>
                <p14:cNvContentPartPr/>
                <p14:nvPr/>
              </p14:nvContentPartPr>
              <p14:xfrm>
                <a:off x="4778050" y="3109086"/>
                <a:ext cx="188640" cy="1497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22F6CE5-1E65-4485-96AD-307C9A3DAC3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769050" y="3100446"/>
                  <a:ext cx="2062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EF67BE1-9E1A-40DE-9E6C-3CE851665484}"/>
                    </a:ext>
                  </a:extLst>
                </p14:cNvPr>
                <p14:cNvContentPartPr/>
                <p14:nvPr/>
              </p14:nvContentPartPr>
              <p14:xfrm>
                <a:off x="5025010" y="3217446"/>
                <a:ext cx="6840" cy="1155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EF67BE1-9E1A-40DE-9E6C-3CE85166548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016010" y="3208806"/>
                  <a:ext cx="244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C4825AB-1CD4-4F0C-974A-C6840C880056}"/>
                    </a:ext>
                  </a:extLst>
                </p14:cNvPr>
                <p14:cNvContentPartPr/>
                <p14:nvPr/>
              </p14:nvContentPartPr>
              <p14:xfrm>
                <a:off x="5111410" y="3217446"/>
                <a:ext cx="119520" cy="20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C4825AB-1CD4-4F0C-974A-C6840C88005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102770" y="3208806"/>
                  <a:ext cx="137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99592C4-6B85-4C7F-8E7E-FFD5DAC5BEB1}"/>
                    </a:ext>
                  </a:extLst>
                </p14:cNvPr>
                <p14:cNvContentPartPr/>
                <p14:nvPr/>
              </p14:nvContentPartPr>
              <p14:xfrm>
                <a:off x="5238850" y="3120606"/>
                <a:ext cx="281160" cy="2750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99592C4-6B85-4C7F-8E7E-FFD5DAC5BEB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229850" y="3111606"/>
                  <a:ext cx="2988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A7F7303-FAD6-4497-B04D-1FA87D41F492}"/>
                    </a:ext>
                  </a:extLst>
                </p14:cNvPr>
                <p14:cNvContentPartPr/>
                <p14:nvPr/>
              </p14:nvContentPartPr>
              <p14:xfrm>
                <a:off x="5537290" y="3052206"/>
                <a:ext cx="92520" cy="2678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A7F7303-FAD6-4497-B04D-1FA87D41F49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528290" y="3043206"/>
                  <a:ext cx="1101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F07C932-EEB5-44E9-B3E0-216A07A52499}"/>
                    </a:ext>
                  </a:extLst>
                </p14:cNvPr>
                <p14:cNvContentPartPr/>
                <p14:nvPr/>
              </p14:nvContentPartPr>
              <p14:xfrm>
                <a:off x="5720170" y="2962566"/>
                <a:ext cx="137160" cy="1753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F07C932-EEB5-44E9-B3E0-216A07A5249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711530" y="2953926"/>
                  <a:ext cx="1548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3BB745A-9231-49A1-B50D-3BF672C60A3E}"/>
                    </a:ext>
                  </a:extLst>
                </p14:cNvPr>
                <p14:cNvContentPartPr/>
                <p14:nvPr/>
              </p14:nvContentPartPr>
              <p14:xfrm>
                <a:off x="4889650" y="3802806"/>
                <a:ext cx="247320" cy="163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3BB745A-9231-49A1-B50D-3BF672C60A3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880650" y="3793806"/>
                  <a:ext cx="2649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C135A28-4346-4FEE-8897-B97F567693F3}"/>
                    </a:ext>
                  </a:extLst>
                </p14:cNvPr>
                <p14:cNvContentPartPr/>
                <p14:nvPr/>
              </p14:nvContentPartPr>
              <p14:xfrm>
                <a:off x="5236690" y="3695886"/>
                <a:ext cx="175680" cy="1497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C135A28-4346-4FEE-8897-B97F567693F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227690" y="3686886"/>
                  <a:ext cx="1933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67F635B-CD83-47C4-926A-AB2C390CF8F4}"/>
                    </a:ext>
                  </a:extLst>
                </p14:cNvPr>
                <p14:cNvContentPartPr/>
                <p14:nvPr/>
              </p14:nvContentPartPr>
              <p14:xfrm>
                <a:off x="6110770" y="3540006"/>
                <a:ext cx="217440" cy="54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67F635B-CD83-47C4-926A-AB2C390CF8F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102130" y="3531366"/>
                  <a:ext cx="235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8862022-C0C3-4CE6-A25F-9E1D467B65EC}"/>
                    </a:ext>
                  </a:extLst>
                </p14:cNvPr>
                <p14:cNvContentPartPr/>
                <p14:nvPr/>
              </p14:nvContentPartPr>
              <p14:xfrm>
                <a:off x="6208330" y="3488886"/>
                <a:ext cx="23400" cy="134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8862022-C0C3-4CE6-A25F-9E1D467B65E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199330" y="3480246"/>
                  <a:ext cx="410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BB5FD72-8C9E-45CE-8CB2-CD08CCCD6434}"/>
                    </a:ext>
                  </a:extLst>
                </p14:cNvPr>
                <p14:cNvContentPartPr/>
                <p14:nvPr/>
              </p14:nvContentPartPr>
              <p14:xfrm>
                <a:off x="6607210" y="3428406"/>
                <a:ext cx="245880" cy="1915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BB5FD72-8C9E-45CE-8CB2-CD08CCCD643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598210" y="3419406"/>
                  <a:ext cx="2635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F7D5BD7-5526-4510-B2C1-C66C26E34BD9}"/>
                    </a:ext>
                  </a:extLst>
                </p14:cNvPr>
                <p14:cNvContentPartPr/>
                <p14:nvPr/>
              </p14:nvContentPartPr>
              <p14:xfrm>
                <a:off x="6913570" y="3461526"/>
                <a:ext cx="152640" cy="1393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F7D5BD7-5526-4510-B2C1-C66C26E34BD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904570" y="3452526"/>
                  <a:ext cx="1702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902D68A-2766-4C14-9F85-E186D8B14F80}"/>
                    </a:ext>
                  </a:extLst>
                </p14:cNvPr>
                <p14:cNvContentPartPr/>
                <p14:nvPr/>
              </p14:nvContentPartPr>
              <p14:xfrm>
                <a:off x="7160170" y="3396006"/>
                <a:ext cx="92520" cy="2120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902D68A-2766-4C14-9F85-E186D8B14F8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151530" y="3387366"/>
                  <a:ext cx="1101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2D319EC-0FA8-403A-AC6D-A898EA6EAEFC}"/>
                    </a:ext>
                  </a:extLst>
                </p14:cNvPr>
                <p14:cNvContentPartPr/>
                <p14:nvPr/>
              </p14:nvContentPartPr>
              <p14:xfrm>
                <a:off x="7307050" y="3234006"/>
                <a:ext cx="217080" cy="3783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2D319EC-0FA8-403A-AC6D-A898EA6EAEF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298410" y="3225366"/>
                  <a:ext cx="2347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223A5C5-5D4E-44DB-9E6C-6015613E78D4}"/>
                    </a:ext>
                  </a:extLst>
                </p14:cNvPr>
                <p14:cNvContentPartPr/>
                <p14:nvPr/>
              </p14:nvContentPartPr>
              <p14:xfrm>
                <a:off x="1376050" y="2772486"/>
                <a:ext cx="6528960" cy="15148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223A5C5-5D4E-44DB-9E6C-6015613E78D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367410" y="2763846"/>
                  <a:ext cx="6546600" cy="153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3A3923D4-A05C-46EB-99DA-DDE7BF953DAE}"/>
                  </a:ext>
                </a:extLst>
              </p14:cNvPr>
              <p14:cNvContentPartPr/>
              <p14:nvPr/>
            </p14:nvContentPartPr>
            <p14:xfrm>
              <a:off x="4267930" y="4854006"/>
              <a:ext cx="212040" cy="1659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3A3923D4-A05C-46EB-99DA-DDE7BF953DAE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4259290" y="4845006"/>
                <a:ext cx="229680" cy="18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9" name="Group 178">
            <a:extLst>
              <a:ext uri="{FF2B5EF4-FFF2-40B4-BE49-F238E27FC236}">
                <a16:creationId xmlns:a16="http://schemas.microsoft.com/office/drawing/2014/main" id="{F6C17A1A-0642-4E0B-92BA-EF61F83C9385}"/>
              </a:ext>
            </a:extLst>
          </p:cNvPr>
          <p:cNvGrpSpPr/>
          <p:nvPr/>
        </p:nvGrpSpPr>
        <p:grpSpPr>
          <a:xfrm>
            <a:off x="8155210" y="3523806"/>
            <a:ext cx="823680" cy="1726200"/>
            <a:chOff x="8155210" y="3523806"/>
            <a:chExt cx="823680" cy="172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D9785E8-0F44-4D2F-B7EC-E8D57DBEB0BB}"/>
                    </a:ext>
                  </a:extLst>
                </p14:cNvPr>
                <p14:cNvContentPartPr/>
                <p14:nvPr/>
              </p14:nvContentPartPr>
              <p14:xfrm>
                <a:off x="8249530" y="3601566"/>
                <a:ext cx="729360" cy="16484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D9785E8-0F44-4D2F-B7EC-E8D57DBEB0B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240890" y="3592566"/>
                  <a:ext cx="747000" cy="166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3D56DB5-22CD-4778-87CE-F080A5965FF9}"/>
                    </a:ext>
                  </a:extLst>
                </p14:cNvPr>
                <p14:cNvContentPartPr/>
                <p14:nvPr/>
              </p14:nvContentPartPr>
              <p14:xfrm>
                <a:off x="8155210" y="3523806"/>
                <a:ext cx="296280" cy="3218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3D56DB5-22CD-4778-87CE-F080A5965FF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146570" y="3515166"/>
                  <a:ext cx="313920" cy="33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93B5509D-87E8-4802-87DD-60E42D82CE33}"/>
                  </a:ext>
                </a:extLst>
              </p14:cNvPr>
              <p14:cNvContentPartPr/>
              <p14:nvPr/>
            </p14:nvContentPartPr>
            <p14:xfrm>
              <a:off x="2941330" y="4938606"/>
              <a:ext cx="194400" cy="5162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93B5509D-87E8-4802-87DD-60E42D82CE33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2932330" y="4929966"/>
                <a:ext cx="21204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9B5B0561-966A-4754-BA3D-8C59D3BE6378}"/>
                  </a:ext>
                </a:extLst>
              </p14:cNvPr>
              <p14:cNvContentPartPr/>
              <p14:nvPr/>
            </p14:nvContentPartPr>
            <p14:xfrm>
              <a:off x="3174970" y="5075766"/>
              <a:ext cx="194040" cy="1746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9B5B0561-966A-4754-BA3D-8C59D3BE6378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3165970" y="5066766"/>
                <a:ext cx="21168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19C074D5-963F-4E97-AA30-A8AEAC0726DB}"/>
                  </a:ext>
                </a:extLst>
              </p14:cNvPr>
              <p14:cNvContentPartPr/>
              <p14:nvPr/>
            </p14:nvContentPartPr>
            <p14:xfrm>
              <a:off x="3488170" y="5201766"/>
              <a:ext cx="16920" cy="1738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19C074D5-963F-4E97-AA30-A8AEAC0726DB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3479170" y="5193126"/>
                <a:ext cx="3456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0E74C19-D0E9-4659-B876-07669379E4DE}"/>
                  </a:ext>
                </a:extLst>
              </p14:cNvPr>
              <p14:cNvContentPartPr/>
              <p14:nvPr/>
            </p14:nvContentPartPr>
            <p14:xfrm>
              <a:off x="4131850" y="5214006"/>
              <a:ext cx="1280160" cy="561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0E74C19-D0E9-4659-B876-07669379E4DE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4123210" y="5205006"/>
                <a:ext cx="12978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3DD10A52-FC8E-42C5-B794-6DC1D222688A}"/>
                  </a:ext>
                </a:extLst>
              </p14:cNvPr>
              <p14:cNvContentPartPr/>
              <p14:nvPr/>
            </p14:nvContentPartPr>
            <p14:xfrm>
              <a:off x="809410" y="5993406"/>
              <a:ext cx="199080" cy="4514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3DD10A52-FC8E-42C5-B794-6DC1D222688A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00770" y="5984766"/>
                <a:ext cx="21672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A7BBEF73-463A-4A40-8CAE-20DEC3E28E0E}"/>
                  </a:ext>
                </a:extLst>
              </p14:cNvPr>
              <p14:cNvContentPartPr/>
              <p14:nvPr/>
            </p14:nvContentPartPr>
            <p14:xfrm>
              <a:off x="1012090" y="6365286"/>
              <a:ext cx="23760" cy="25560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A7BBEF73-463A-4A40-8CAE-20DEC3E28E0E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003090" y="6356286"/>
                <a:ext cx="4140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6C19637B-30F6-4D0E-977F-33734CD76E83}"/>
                  </a:ext>
                </a:extLst>
              </p14:cNvPr>
              <p14:cNvContentPartPr/>
              <p14:nvPr/>
            </p14:nvContentPartPr>
            <p14:xfrm>
              <a:off x="1229890" y="6042726"/>
              <a:ext cx="112680" cy="35928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6C19637B-30F6-4D0E-977F-33734CD76E83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220890" y="6034086"/>
                <a:ext cx="13032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77B34CCF-831D-4AC0-A950-2230FEF9EFDE}"/>
                  </a:ext>
                </a:extLst>
              </p14:cNvPr>
              <p14:cNvContentPartPr/>
              <p14:nvPr/>
            </p14:nvContentPartPr>
            <p14:xfrm>
              <a:off x="1373170" y="6085926"/>
              <a:ext cx="227520" cy="1857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77B34CCF-831D-4AC0-A950-2230FEF9EFDE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364530" y="6076926"/>
                <a:ext cx="2451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AAF33B8B-7C1F-4B1B-83BC-3F3CE522ED9F}"/>
                  </a:ext>
                </a:extLst>
              </p14:cNvPr>
              <p14:cNvContentPartPr/>
              <p14:nvPr/>
            </p14:nvContentPartPr>
            <p14:xfrm>
              <a:off x="1653250" y="6229926"/>
              <a:ext cx="25200" cy="22176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AAF33B8B-7C1F-4B1B-83BC-3F3CE522ED9F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644610" y="6220926"/>
                <a:ext cx="4284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C30CA938-6639-4C1A-A0AB-129680F035ED}"/>
                  </a:ext>
                </a:extLst>
              </p14:cNvPr>
              <p14:cNvContentPartPr/>
              <p14:nvPr/>
            </p14:nvContentPartPr>
            <p14:xfrm>
              <a:off x="1748290" y="6076566"/>
              <a:ext cx="154080" cy="40068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C30CA938-6639-4C1A-A0AB-129680F035ED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739650" y="6067926"/>
                <a:ext cx="17172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11247A00-D97C-48A2-AD0B-D4A76AE1D612}"/>
                  </a:ext>
                </a:extLst>
              </p14:cNvPr>
              <p14:cNvContentPartPr/>
              <p14:nvPr/>
            </p14:nvContentPartPr>
            <p14:xfrm>
              <a:off x="2148250" y="6251886"/>
              <a:ext cx="263520" cy="1220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11247A00-D97C-48A2-AD0B-D4A76AE1D612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2139250" y="6243246"/>
                <a:ext cx="28116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18D4D98C-145F-4B6E-A5BC-35A94FD13FCA}"/>
                  </a:ext>
                </a:extLst>
              </p14:cNvPr>
              <p14:cNvContentPartPr/>
              <p14:nvPr/>
            </p14:nvContentPartPr>
            <p14:xfrm>
              <a:off x="2610130" y="5952006"/>
              <a:ext cx="439560" cy="37548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18D4D98C-145F-4B6E-A5BC-35A94FD13FCA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2601490" y="5943366"/>
                <a:ext cx="45720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79717882-2CDE-4C03-8D2A-B055C2B7DA44}"/>
                  </a:ext>
                </a:extLst>
              </p14:cNvPr>
              <p14:cNvContentPartPr/>
              <p14:nvPr/>
            </p14:nvContentPartPr>
            <p14:xfrm>
              <a:off x="3214570" y="5839326"/>
              <a:ext cx="165960" cy="70740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79717882-2CDE-4C03-8D2A-B055C2B7DA44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3205570" y="5830686"/>
                <a:ext cx="183600" cy="72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238D63BE-734C-40A8-9F40-6DF62AF292EF}"/>
                  </a:ext>
                </a:extLst>
              </p14:cNvPr>
              <p14:cNvContentPartPr/>
              <p14:nvPr/>
            </p14:nvContentPartPr>
            <p14:xfrm>
              <a:off x="5410930" y="5932926"/>
              <a:ext cx="57600" cy="33480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238D63BE-734C-40A8-9F40-6DF62AF292EF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5401930" y="5923926"/>
                <a:ext cx="7524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29975E21-9BC9-49EE-8313-819170E38B8C}"/>
                  </a:ext>
                </a:extLst>
              </p14:cNvPr>
              <p14:cNvContentPartPr/>
              <p14:nvPr/>
            </p14:nvContentPartPr>
            <p14:xfrm>
              <a:off x="5332450" y="6200766"/>
              <a:ext cx="288360" cy="29340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29975E21-9BC9-49EE-8313-819170E38B8C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5323810" y="6191766"/>
                <a:ext cx="30600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617B5218-DDF7-4050-A462-67DD68EF7650}"/>
                  </a:ext>
                </a:extLst>
              </p14:cNvPr>
              <p14:cNvContentPartPr/>
              <p14:nvPr/>
            </p14:nvContentPartPr>
            <p14:xfrm>
              <a:off x="5473210" y="6441606"/>
              <a:ext cx="244440" cy="21204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617B5218-DDF7-4050-A462-67DD68EF7650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5464210" y="6432606"/>
                <a:ext cx="26208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AA614FC3-B8F1-4474-8ED1-306FFCB4797E}"/>
                  </a:ext>
                </a:extLst>
              </p14:cNvPr>
              <p14:cNvContentPartPr/>
              <p14:nvPr/>
            </p14:nvContentPartPr>
            <p14:xfrm>
              <a:off x="5836810" y="5925366"/>
              <a:ext cx="174600" cy="71604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AA614FC3-B8F1-4474-8ED1-306FFCB4797E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5827810" y="5916726"/>
                <a:ext cx="192240" cy="73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2" name="Group 221">
            <a:extLst>
              <a:ext uri="{FF2B5EF4-FFF2-40B4-BE49-F238E27FC236}">
                <a16:creationId xmlns:a16="http://schemas.microsoft.com/office/drawing/2014/main" id="{F0EC2AEF-AC75-4BD2-BBB1-66D9A74FE5CD}"/>
              </a:ext>
            </a:extLst>
          </p:cNvPr>
          <p:cNvGrpSpPr/>
          <p:nvPr/>
        </p:nvGrpSpPr>
        <p:grpSpPr>
          <a:xfrm>
            <a:off x="406570" y="4823406"/>
            <a:ext cx="2311560" cy="556920"/>
            <a:chOff x="406570" y="4823406"/>
            <a:chExt cx="2311560" cy="55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8F531CC-CC08-435C-B6C5-F63C7FE3BE03}"/>
                    </a:ext>
                  </a:extLst>
                </p14:cNvPr>
                <p14:cNvContentPartPr/>
                <p14:nvPr/>
              </p14:nvContentPartPr>
              <p14:xfrm>
                <a:off x="406570" y="4823406"/>
                <a:ext cx="47880" cy="3625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8F531CC-CC08-435C-B6C5-F63C7FE3BE0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97570" y="4814406"/>
                  <a:ext cx="655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983F9EB-AC94-427A-85D7-9D9A3BCE4671}"/>
                    </a:ext>
                  </a:extLst>
                </p14:cNvPr>
                <p14:cNvContentPartPr/>
                <p14:nvPr/>
              </p14:nvContentPartPr>
              <p14:xfrm>
                <a:off x="483610" y="5011686"/>
                <a:ext cx="127800" cy="133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983F9EB-AC94-427A-85D7-9D9A3BCE467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74610" y="5002686"/>
                  <a:ext cx="1454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7467A6B-406D-45E6-A1E8-53D9E004E4DB}"/>
                    </a:ext>
                  </a:extLst>
                </p14:cNvPr>
                <p14:cNvContentPartPr/>
                <p14:nvPr/>
              </p14:nvContentPartPr>
              <p14:xfrm>
                <a:off x="480010" y="5034366"/>
                <a:ext cx="347760" cy="3459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7467A6B-406D-45E6-A1E8-53D9E004E4D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71010" y="5025726"/>
                  <a:ext cx="3654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195B1F0-5B4E-4D26-96A3-6FA22F08E026}"/>
                    </a:ext>
                  </a:extLst>
                </p14:cNvPr>
                <p14:cNvContentPartPr/>
                <p14:nvPr/>
              </p14:nvContentPartPr>
              <p14:xfrm>
                <a:off x="992290" y="4900086"/>
                <a:ext cx="157320" cy="3668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195B1F0-5B4E-4D26-96A3-6FA22F08E02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83290" y="4891086"/>
                  <a:ext cx="1749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2A8C3B3-2BB5-4E4D-A740-65607A226B49}"/>
                    </a:ext>
                  </a:extLst>
                </p14:cNvPr>
                <p14:cNvContentPartPr/>
                <p14:nvPr/>
              </p14:nvContentPartPr>
              <p14:xfrm>
                <a:off x="1184890" y="5221566"/>
                <a:ext cx="8280" cy="1497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2A8C3B3-2BB5-4E4D-A740-65607A226B4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76250" y="5212926"/>
                  <a:ext cx="259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06F204B-511C-457D-A738-19508C44D182}"/>
                    </a:ext>
                  </a:extLst>
                </p14:cNvPr>
                <p14:cNvContentPartPr/>
                <p14:nvPr/>
              </p14:nvContentPartPr>
              <p14:xfrm>
                <a:off x="1317730" y="4891446"/>
                <a:ext cx="72720" cy="3200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06F204B-511C-457D-A738-19508C44D18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309090" y="4882446"/>
                  <a:ext cx="903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F46F72D-D4BE-4B3E-A2A3-EC5DCEE56535}"/>
                    </a:ext>
                  </a:extLst>
                </p14:cNvPr>
                <p14:cNvContentPartPr/>
                <p14:nvPr/>
              </p14:nvContentPartPr>
              <p14:xfrm>
                <a:off x="1438690" y="4947966"/>
                <a:ext cx="149400" cy="2124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F46F72D-D4BE-4B3E-A2A3-EC5DCEE5653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430050" y="4938966"/>
                  <a:ext cx="1670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4B470B0-0818-4ECA-A1F8-F0C29A6B9A05}"/>
                    </a:ext>
                  </a:extLst>
                </p14:cNvPr>
                <p14:cNvContentPartPr/>
                <p14:nvPr/>
              </p14:nvContentPartPr>
              <p14:xfrm>
                <a:off x="1669090" y="5140926"/>
                <a:ext cx="41760" cy="2005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4B470B0-0818-4ECA-A1F8-F0C29A6B9A0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660090" y="5131926"/>
                  <a:ext cx="594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8B1D5DA-A3D9-4E91-B2D9-D1166583E613}"/>
                    </a:ext>
                  </a:extLst>
                </p14:cNvPr>
                <p14:cNvContentPartPr/>
                <p14:nvPr/>
              </p14:nvContentPartPr>
              <p14:xfrm>
                <a:off x="1758370" y="4926006"/>
                <a:ext cx="109440" cy="3967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8B1D5DA-A3D9-4E91-B2D9-D1166583E61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749370" y="4917366"/>
                  <a:ext cx="12708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F7B6273-F4A1-4D24-8AE1-E20ECD893610}"/>
                    </a:ext>
                  </a:extLst>
                </p14:cNvPr>
                <p14:cNvContentPartPr/>
                <p14:nvPr/>
              </p14:nvContentPartPr>
              <p14:xfrm>
                <a:off x="2073730" y="5187726"/>
                <a:ext cx="223920" cy="338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F7B6273-F4A1-4D24-8AE1-E20ECD89361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064730" y="5178726"/>
                  <a:ext cx="2415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F336B1F-5C0A-4D99-9FCC-1422926E036D}"/>
                    </a:ext>
                  </a:extLst>
                </p14:cNvPr>
                <p14:cNvContentPartPr/>
                <p14:nvPr/>
              </p14:nvContentPartPr>
              <p14:xfrm>
                <a:off x="2111530" y="5113926"/>
                <a:ext cx="153720" cy="234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F336B1F-5C0A-4D99-9FCC-1422926E036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102890" y="5105286"/>
                  <a:ext cx="1713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37B9D0E-54AE-4B9B-9840-7A2526097FDB}"/>
                    </a:ext>
                  </a:extLst>
                </p14:cNvPr>
                <p14:cNvContentPartPr/>
                <p14:nvPr/>
              </p14:nvContentPartPr>
              <p14:xfrm>
                <a:off x="2462890" y="5156406"/>
                <a:ext cx="255240" cy="327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37B9D0E-54AE-4B9B-9840-7A2526097FD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454250" y="5147406"/>
                  <a:ext cx="27288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D227708A-67ED-475E-9AE5-5CEBDE32164F}"/>
                  </a:ext>
                </a:extLst>
              </p14:cNvPr>
              <p14:cNvContentPartPr/>
              <p14:nvPr/>
            </p14:nvContentPartPr>
            <p14:xfrm>
              <a:off x="3686170" y="5187726"/>
              <a:ext cx="197280" cy="1944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D227708A-67ED-475E-9AE5-5CEBDE32164F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3677530" y="5178726"/>
                <a:ext cx="21492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35A0BF6-63B7-4C05-9A99-B457CC571CEA}"/>
              </a:ext>
            </a:extLst>
          </p:cNvPr>
          <p:cNvGrpSpPr/>
          <p:nvPr/>
        </p:nvGrpSpPr>
        <p:grpSpPr>
          <a:xfrm>
            <a:off x="4573930" y="4700286"/>
            <a:ext cx="3324240" cy="959760"/>
            <a:chOff x="4573930" y="4700286"/>
            <a:chExt cx="3324240" cy="95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70A8173-935C-44A1-9EF6-38F0DCB64027}"/>
                    </a:ext>
                  </a:extLst>
                </p14:cNvPr>
                <p14:cNvContentPartPr/>
                <p14:nvPr/>
              </p14:nvContentPartPr>
              <p14:xfrm>
                <a:off x="4919530" y="4782006"/>
                <a:ext cx="193320" cy="2718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70A8173-935C-44A1-9EF6-38F0DCB6402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910530" y="4773366"/>
                  <a:ext cx="2109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A71554C-8F9D-40F7-88BE-AABF74DEA24E}"/>
                    </a:ext>
                  </a:extLst>
                </p14:cNvPr>
                <p14:cNvContentPartPr/>
                <p14:nvPr/>
              </p14:nvContentPartPr>
              <p14:xfrm>
                <a:off x="4966690" y="4902606"/>
                <a:ext cx="126000" cy="201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A71554C-8F9D-40F7-88BE-AABF74DEA24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958050" y="4893966"/>
                  <a:ext cx="1436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53E7CD8-085D-4C0E-AC23-BDA51212734E}"/>
                    </a:ext>
                  </a:extLst>
                </p14:cNvPr>
                <p14:cNvContentPartPr/>
                <p14:nvPr/>
              </p14:nvContentPartPr>
              <p14:xfrm>
                <a:off x="5140210" y="4771566"/>
                <a:ext cx="177840" cy="3358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53E7CD8-085D-4C0E-AC23-BDA51212734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131210" y="4762926"/>
                  <a:ext cx="1954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F9DD5BA-A0CA-4F20-B419-DAE1152B7A12}"/>
                    </a:ext>
                  </a:extLst>
                </p14:cNvPr>
                <p14:cNvContentPartPr/>
                <p14:nvPr/>
              </p14:nvContentPartPr>
              <p14:xfrm>
                <a:off x="5306530" y="4864446"/>
                <a:ext cx="117360" cy="1371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F9DD5BA-A0CA-4F20-B419-DAE1152B7A1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297530" y="4855806"/>
                  <a:ext cx="1350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05BFE2D-220E-4BC3-8839-FC7922AD8919}"/>
                    </a:ext>
                  </a:extLst>
                </p14:cNvPr>
                <p14:cNvContentPartPr/>
                <p14:nvPr/>
              </p14:nvContentPartPr>
              <p14:xfrm>
                <a:off x="5455210" y="4969206"/>
                <a:ext cx="132120" cy="1393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05BFE2D-220E-4BC3-8839-FC7922AD891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446570" y="4960206"/>
                  <a:ext cx="1497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C8F80BA-35D5-4E03-958F-AC96F8C4D73A}"/>
                    </a:ext>
                  </a:extLst>
                </p14:cNvPr>
                <p14:cNvContentPartPr/>
                <p14:nvPr/>
              </p14:nvContentPartPr>
              <p14:xfrm>
                <a:off x="5575810" y="4792086"/>
                <a:ext cx="199800" cy="3639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C8F80BA-35D5-4E03-958F-AC96F8C4D73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566810" y="4783086"/>
                  <a:ext cx="2174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C8C8164-5831-496F-85EB-39E4E6E2AB14}"/>
                    </a:ext>
                  </a:extLst>
                </p14:cNvPr>
                <p14:cNvContentPartPr/>
                <p14:nvPr/>
              </p14:nvContentPartPr>
              <p14:xfrm>
                <a:off x="5334250" y="5263686"/>
                <a:ext cx="315000" cy="352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C8C8164-5831-496F-85EB-39E4E6E2AB1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325610" y="5254686"/>
                  <a:ext cx="3326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E900C19-EE52-4E95-8B47-5164F4A56E54}"/>
                    </a:ext>
                  </a:extLst>
                </p14:cNvPr>
                <p14:cNvContentPartPr/>
                <p14:nvPr/>
              </p14:nvContentPartPr>
              <p14:xfrm>
                <a:off x="4687690" y="5445486"/>
                <a:ext cx="210960" cy="1900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E900C19-EE52-4E95-8B47-5164F4A56E5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678690" y="5436486"/>
                  <a:ext cx="228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F3E9832-18F5-4CA9-8906-02A35A65689D}"/>
                    </a:ext>
                  </a:extLst>
                </p14:cNvPr>
                <p14:cNvContentPartPr/>
                <p14:nvPr/>
              </p14:nvContentPartPr>
              <p14:xfrm>
                <a:off x="5799010" y="4838886"/>
                <a:ext cx="237600" cy="8211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F3E9832-18F5-4CA9-8906-02A35A65689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790010" y="4829886"/>
                  <a:ext cx="255240" cy="83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A949434-3F9D-4115-9B6E-1490737F4F19}"/>
                    </a:ext>
                  </a:extLst>
                </p14:cNvPr>
                <p14:cNvContentPartPr/>
                <p14:nvPr/>
              </p14:nvContentPartPr>
              <p14:xfrm>
                <a:off x="6175570" y="4700286"/>
                <a:ext cx="185040" cy="2264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A949434-3F9D-4115-9B6E-1490737F4F1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166570" y="4691646"/>
                  <a:ext cx="2026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D839994-E4B0-4F31-90CE-5659CFA2A6ED}"/>
                    </a:ext>
                  </a:extLst>
                </p14:cNvPr>
                <p14:cNvContentPartPr/>
                <p14:nvPr/>
              </p14:nvContentPartPr>
              <p14:xfrm>
                <a:off x="6533410" y="5258646"/>
                <a:ext cx="222480" cy="158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D839994-E4B0-4F31-90CE-5659CFA2A6E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524770" y="5249646"/>
                  <a:ext cx="2401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2FD926F-E3E6-430E-B3CE-6DA1B237A6B4}"/>
                    </a:ext>
                  </a:extLst>
                </p14:cNvPr>
                <p14:cNvContentPartPr/>
                <p14:nvPr/>
              </p14:nvContentPartPr>
              <p14:xfrm>
                <a:off x="6662290" y="5178366"/>
                <a:ext cx="31680" cy="2242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2FD926F-E3E6-430E-B3CE-6DA1B237A6B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653290" y="5169366"/>
                  <a:ext cx="493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12EED15-50F5-42EB-8A75-1E4A2B253C87}"/>
                    </a:ext>
                  </a:extLst>
                </p14:cNvPr>
                <p14:cNvContentPartPr/>
                <p14:nvPr/>
              </p14:nvContentPartPr>
              <p14:xfrm>
                <a:off x="6893050" y="5224446"/>
                <a:ext cx="236880" cy="1195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12EED15-50F5-42EB-8A75-1E4A2B253C8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884410" y="5215806"/>
                  <a:ext cx="2545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AB18942-349B-42FA-9D4D-EB4F37B4BD2A}"/>
                    </a:ext>
                  </a:extLst>
                </p14:cNvPr>
                <p14:cNvContentPartPr/>
                <p14:nvPr/>
              </p14:nvContentPartPr>
              <p14:xfrm>
                <a:off x="7186450" y="5208606"/>
                <a:ext cx="149040" cy="1188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AB18942-349B-42FA-9D4D-EB4F37B4BD2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177810" y="5199606"/>
                  <a:ext cx="1666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7EF8D0A-3BAE-4417-81C2-55D244F17B7D}"/>
                    </a:ext>
                  </a:extLst>
                </p14:cNvPr>
                <p14:cNvContentPartPr/>
                <p14:nvPr/>
              </p14:nvContentPartPr>
              <p14:xfrm>
                <a:off x="7408210" y="5182326"/>
                <a:ext cx="98280" cy="1918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7EF8D0A-3BAE-4417-81C2-55D244F17B7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399210" y="5173326"/>
                  <a:ext cx="1159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965244D-966E-433B-8BD4-3BC6D62FBAF8}"/>
                    </a:ext>
                  </a:extLst>
                </p14:cNvPr>
                <p14:cNvContentPartPr/>
                <p14:nvPr/>
              </p14:nvContentPartPr>
              <p14:xfrm>
                <a:off x="7525570" y="5005566"/>
                <a:ext cx="216000" cy="3488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965244D-966E-433B-8BD4-3BC6D62FBAF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516930" y="4996926"/>
                  <a:ext cx="2336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0C089A7-30D4-4947-A42D-0D34A3FD834C}"/>
                    </a:ext>
                  </a:extLst>
                </p14:cNvPr>
                <p14:cNvContentPartPr/>
                <p14:nvPr/>
              </p14:nvContentPartPr>
              <p14:xfrm>
                <a:off x="7705570" y="5314086"/>
                <a:ext cx="192600" cy="1400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0C089A7-30D4-4947-A42D-0D34A3FD834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696930" y="5305086"/>
                  <a:ext cx="2102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C312258-7C5F-408E-A8FE-5D7BF0663FBA}"/>
                    </a:ext>
                  </a:extLst>
                </p14:cNvPr>
                <p14:cNvContentPartPr/>
                <p14:nvPr/>
              </p14:nvContentPartPr>
              <p14:xfrm>
                <a:off x="7847050" y="5392926"/>
                <a:ext cx="23400" cy="1882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C312258-7C5F-408E-A8FE-5D7BF0663FB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838410" y="5384286"/>
                  <a:ext cx="410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FEB6E67C-F403-41F3-BA1F-0A0627342DFB}"/>
                    </a:ext>
                  </a:extLst>
                </p14:cNvPr>
                <p14:cNvContentPartPr/>
                <p14:nvPr/>
              </p14:nvContentPartPr>
              <p14:xfrm>
                <a:off x="4573930" y="4918446"/>
                <a:ext cx="207000" cy="223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FEB6E67C-F403-41F3-BA1F-0A0627342DF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565290" y="4909806"/>
                  <a:ext cx="224640" cy="3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E12CF37E-C5EE-4928-A645-525071F68687}"/>
                  </a:ext>
                </a:extLst>
              </p14:cNvPr>
              <p14:cNvContentPartPr/>
              <p14:nvPr/>
            </p14:nvContentPartPr>
            <p14:xfrm>
              <a:off x="3779410" y="6011406"/>
              <a:ext cx="212040" cy="2304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E12CF37E-C5EE-4928-A645-525071F68687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3770770" y="6002406"/>
                <a:ext cx="2296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71452130-5170-4FE3-9843-3E61BBFC20B7}"/>
                  </a:ext>
                </a:extLst>
              </p14:cNvPr>
              <p14:cNvContentPartPr/>
              <p14:nvPr/>
            </p14:nvContentPartPr>
            <p14:xfrm>
              <a:off x="3395650" y="6216606"/>
              <a:ext cx="344520" cy="1872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71452130-5170-4FE3-9843-3E61BBFC20B7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3387010" y="6207966"/>
                <a:ext cx="362160" cy="3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FA6AA04-7639-4544-A1EE-A03744A907DF}"/>
              </a:ext>
            </a:extLst>
          </p:cNvPr>
          <p:cNvGrpSpPr/>
          <p:nvPr/>
        </p:nvGrpSpPr>
        <p:grpSpPr>
          <a:xfrm>
            <a:off x="3508330" y="5734566"/>
            <a:ext cx="1535040" cy="864000"/>
            <a:chOff x="3508330" y="5734566"/>
            <a:chExt cx="1535040" cy="86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6900A11-5A50-42C2-9864-7FC23451C305}"/>
                    </a:ext>
                  </a:extLst>
                </p14:cNvPr>
                <p14:cNvContentPartPr/>
                <p14:nvPr/>
              </p14:nvContentPartPr>
              <p14:xfrm>
                <a:off x="3508330" y="5911326"/>
                <a:ext cx="209520" cy="1774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6900A11-5A50-42C2-9864-7FC23451C30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499330" y="5902326"/>
                  <a:ext cx="2271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CF70BFD-D18D-45FF-90A6-8077FBDC56CE}"/>
                    </a:ext>
                  </a:extLst>
                </p14:cNvPr>
                <p14:cNvContentPartPr/>
                <p14:nvPr/>
              </p14:nvContentPartPr>
              <p14:xfrm>
                <a:off x="4045810" y="5903406"/>
                <a:ext cx="176400" cy="2131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CF70BFD-D18D-45FF-90A6-8077FBDC56C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036810" y="5894766"/>
                  <a:ext cx="1940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5D18B31-858D-4D63-A2D9-B9F0FB1A8822}"/>
                    </a:ext>
                  </a:extLst>
                </p14:cNvPr>
                <p14:cNvContentPartPr/>
                <p14:nvPr/>
              </p14:nvContentPartPr>
              <p14:xfrm>
                <a:off x="4080730" y="6016086"/>
                <a:ext cx="144360" cy="162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5D18B31-858D-4D63-A2D9-B9F0FB1A882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071730" y="6007086"/>
                  <a:ext cx="1620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07B6D11-4B8A-4501-B4CA-6BA5D61244B8}"/>
                    </a:ext>
                  </a:extLst>
                </p14:cNvPr>
                <p14:cNvContentPartPr/>
                <p14:nvPr/>
              </p14:nvContentPartPr>
              <p14:xfrm>
                <a:off x="4269730" y="5860206"/>
                <a:ext cx="184320" cy="3387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07B6D11-4B8A-4501-B4CA-6BA5D61244B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260730" y="5851206"/>
                  <a:ext cx="20196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C200689-3C05-4EA8-B28D-25005730A276}"/>
                    </a:ext>
                  </a:extLst>
                </p14:cNvPr>
                <p14:cNvContentPartPr/>
                <p14:nvPr/>
              </p14:nvContentPartPr>
              <p14:xfrm>
                <a:off x="4436410" y="5962806"/>
                <a:ext cx="135000" cy="1353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C200689-3C05-4EA8-B28D-25005730A27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427410" y="5953806"/>
                  <a:ext cx="1526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B127AD7-9A5A-41EA-BA70-610C96B5F1C2}"/>
                    </a:ext>
                  </a:extLst>
                </p14:cNvPr>
                <p14:cNvContentPartPr/>
                <p14:nvPr/>
              </p14:nvContentPartPr>
              <p14:xfrm>
                <a:off x="4635490" y="6055686"/>
                <a:ext cx="126000" cy="1386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B127AD7-9A5A-41EA-BA70-610C96B5F1C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626490" y="6046686"/>
                  <a:ext cx="1436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808B7D2-E166-4269-9A05-95CE4E5C7B71}"/>
                    </a:ext>
                  </a:extLst>
                </p14:cNvPr>
                <p14:cNvContentPartPr/>
                <p14:nvPr/>
              </p14:nvContentPartPr>
              <p14:xfrm>
                <a:off x="4747810" y="5917446"/>
                <a:ext cx="128520" cy="2750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808B7D2-E166-4269-9A05-95CE4E5C7B71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739170" y="5908446"/>
                  <a:ext cx="1461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A6C10E0-0735-415E-82C9-257F2617B925}"/>
                    </a:ext>
                  </a:extLst>
                </p14:cNvPr>
                <p14:cNvContentPartPr/>
                <p14:nvPr/>
              </p14:nvContentPartPr>
              <p14:xfrm>
                <a:off x="3836290" y="6236766"/>
                <a:ext cx="1029240" cy="1018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A6C10E0-0735-415E-82C9-257F2617B925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827650" y="6228126"/>
                  <a:ext cx="10468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B56D9BE-FB82-4E97-AAF9-24A2ED51BEFA}"/>
                    </a:ext>
                  </a:extLst>
                </p14:cNvPr>
                <p14:cNvContentPartPr/>
                <p14:nvPr/>
              </p14:nvContentPartPr>
              <p14:xfrm>
                <a:off x="4011250" y="6448086"/>
                <a:ext cx="218160" cy="1504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B56D9BE-FB82-4E97-AAF9-24A2ED51BEFA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002250" y="6439446"/>
                  <a:ext cx="2358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EE7B56E-195F-4E7D-BB2F-ABA7CA470686}"/>
                    </a:ext>
                  </a:extLst>
                </p14:cNvPr>
                <p14:cNvContentPartPr/>
                <p14:nvPr/>
              </p14:nvContentPartPr>
              <p14:xfrm>
                <a:off x="3643330" y="6215166"/>
                <a:ext cx="285480" cy="273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EE7B56E-195F-4E7D-BB2F-ABA7CA470686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634330" y="6206166"/>
                  <a:ext cx="3031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39A4311-57F6-4B3A-9C59-8986842A6A0E}"/>
                    </a:ext>
                  </a:extLst>
                </p14:cNvPr>
                <p14:cNvContentPartPr/>
                <p14:nvPr/>
              </p14:nvContentPartPr>
              <p14:xfrm>
                <a:off x="4903330" y="6306246"/>
                <a:ext cx="140040" cy="1836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39A4311-57F6-4B3A-9C59-8986842A6A0E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894690" y="6297246"/>
                  <a:ext cx="1576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EA16482-C41D-441B-AE6A-2594F755055D}"/>
                    </a:ext>
                  </a:extLst>
                </p14:cNvPr>
                <p14:cNvContentPartPr/>
                <p14:nvPr/>
              </p14:nvContentPartPr>
              <p14:xfrm>
                <a:off x="4015210" y="5734566"/>
                <a:ext cx="974520" cy="5914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EA16482-C41D-441B-AE6A-2594F755055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006210" y="5725566"/>
                  <a:ext cx="992160" cy="6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5524A432-0DD6-4F1E-B64C-4541CFC2C5FD}"/>
                    </a:ext>
                  </a:extLst>
                </p14:cNvPr>
                <p14:cNvContentPartPr/>
                <p14:nvPr/>
              </p14:nvContentPartPr>
              <p14:xfrm>
                <a:off x="3928810" y="5962446"/>
                <a:ext cx="457200" cy="3423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5524A432-0DD6-4F1E-B64C-4541CFC2C5F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920170" y="5953806"/>
                  <a:ext cx="474840" cy="36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42098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D8C8D13-D5DB-4C18-B773-8B2B95E1FA20}"/>
                  </a:ext>
                </a:extLst>
              </p14:cNvPr>
              <p14:cNvContentPartPr/>
              <p14:nvPr/>
            </p14:nvContentPartPr>
            <p14:xfrm>
              <a:off x="510250" y="3237246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D8C8D13-D5DB-4C18-B773-8B2B95E1FA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610" y="322824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EDDA76CD-139E-4E97-8C09-621904DF3003}"/>
              </a:ext>
            </a:extLst>
          </p:cNvPr>
          <p:cNvGrpSpPr/>
          <p:nvPr/>
        </p:nvGrpSpPr>
        <p:grpSpPr>
          <a:xfrm>
            <a:off x="676570" y="541206"/>
            <a:ext cx="1137240" cy="561600"/>
            <a:chOff x="676570" y="541206"/>
            <a:chExt cx="1137240" cy="56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C1E62B4-BB09-4CA7-869F-411F2E1DB9B9}"/>
                    </a:ext>
                  </a:extLst>
                </p14:cNvPr>
                <p14:cNvContentPartPr/>
                <p14:nvPr/>
              </p14:nvContentPartPr>
              <p14:xfrm>
                <a:off x="676570" y="570366"/>
                <a:ext cx="157320" cy="411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C1E62B4-BB09-4CA7-869F-411F2E1DB9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7930" y="561366"/>
                  <a:ext cx="17496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EFAAD1D-109E-4E5C-8705-74825E1E6944}"/>
                    </a:ext>
                  </a:extLst>
                </p14:cNvPr>
                <p14:cNvContentPartPr/>
                <p14:nvPr/>
              </p14:nvContentPartPr>
              <p14:xfrm>
                <a:off x="886450" y="954846"/>
                <a:ext cx="153360" cy="147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EFAAD1D-109E-4E5C-8705-74825E1E69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77810" y="945846"/>
                  <a:ext cx="171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8B9923D-6F26-4260-8312-803EF3A6A2AF}"/>
                    </a:ext>
                  </a:extLst>
                </p14:cNvPr>
                <p14:cNvContentPartPr/>
                <p14:nvPr/>
              </p14:nvContentPartPr>
              <p14:xfrm>
                <a:off x="1135210" y="568206"/>
                <a:ext cx="117720" cy="321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8B9923D-6F26-4260-8312-803EF3A6A2A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26210" y="559566"/>
                  <a:ext cx="1353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7B1B747-F1BA-4139-8417-752489749B29}"/>
                    </a:ext>
                  </a:extLst>
                </p14:cNvPr>
                <p14:cNvContentPartPr/>
                <p14:nvPr/>
              </p14:nvContentPartPr>
              <p14:xfrm>
                <a:off x="1246450" y="620766"/>
                <a:ext cx="190800" cy="194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7B1B747-F1BA-4139-8417-752489749B2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37810" y="611766"/>
                  <a:ext cx="2084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5A7C46B-C9B4-4C1E-82BC-2207FFB77B7D}"/>
                    </a:ext>
                  </a:extLst>
                </p14:cNvPr>
                <p14:cNvContentPartPr/>
                <p14:nvPr/>
              </p14:nvContentPartPr>
              <p14:xfrm>
                <a:off x="1518610" y="803646"/>
                <a:ext cx="163080" cy="130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5A7C46B-C9B4-4C1E-82BC-2207FFB77B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09970" y="795006"/>
                  <a:ext cx="1807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6B81CDC-002A-4652-B418-88339858763F}"/>
                    </a:ext>
                  </a:extLst>
                </p14:cNvPr>
                <p14:cNvContentPartPr/>
                <p14:nvPr/>
              </p14:nvContentPartPr>
              <p14:xfrm>
                <a:off x="1727770" y="541206"/>
                <a:ext cx="86040" cy="372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6B81CDC-002A-4652-B418-88339858763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18770" y="532566"/>
                  <a:ext cx="103680" cy="38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4494FD9-BD8D-4AFF-9614-4BBE9EF909D9}"/>
              </a:ext>
            </a:extLst>
          </p:cNvPr>
          <p:cNvGrpSpPr/>
          <p:nvPr/>
        </p:nvGrpSpPr>
        <p:grpSpPr>
          <a:xfrm>
            <a:off x="2075530" y="768006"/>
            <a:ext cx="218160" cy="91800"/>
            <a:chOff x="2075530" y="768006"/>
            <a:chExt cx="218160" cy="9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9ED0DF5-BCFD-4F43-A35D-86EB6409783C}"/>
                    </a:ext>
                  </a:extLst>
                </p14:cNvPr>
                <p14:cNvContentPartPr/>
                <p14:nvPr/>
              </p14:nvContentPartPr>
              <p14:xfrm>
                <a:off x="2124130" y="816246"/>
                <a:ext cx="169560" cy="43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9ED0DF5-BCFD-4F43-A35D-86EB6409783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15490" y="807246"/>
                  <a:ext cx="187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AFEAFFB-BE93-4729-9C63-B7AA1273E022}"/>
                    </a:ext>
                  </a:extLst>
                </p14:cNvPr>
                <p14:cNvContentPartPr/>
                <p14:nvPr/>
              </p14:nvContentPartPr>
              <p14:xfrm>
                <a:off x="2075530" y="768006"/>
                <a:ext cx="214560" cy="21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AFEAFFB-BE93-4729-9C63-B7AA1273E02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66530" y="759366"/>
                  <a:ext cx="23220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D6EF9E-C595-43DA-AC09-35489396222B}"/>
              </a:ext>
            </a:extLst>
          </p:cNvPr>
          <p:cNvGrpSpPr/>
          <p:nvPr/>
        </p:nvGrpSpPr>
        <p:grpSpPr>
          <a:xfrm>
            <a:off x="2634250" y="592686"/>
            <a:ext cx="426240" cy="664560"/>
            <a:chOff x="2634250" y="592686"/>
            <a:chExt cx="426240" cy="66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8913E94-52C1-49B0-B2EE-B136547405C4}"/>
                    </a:ext>
                  </a:extLst>
                </p14:cNvPr>
                <p14:cNvContentPartPr/>
                <p14:nvPr/>
              </p14:nvContentPartPr>
              <p14:xfrm>
                <a:off x="2634250" y="592686"/>
                <a:ext cx="208440" cy="294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8913E94-52C1-49B0-B2EE-B136547405C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25250" y="584046"/>
                  <a:ext cx="2260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BAD2626-4A32-4B4A-A34C-E386EB2AD37D}"/>
                    </a:ext>
                  </a:extLst>
                </p14:cNvPr>
                <p14:cNvContentPartPr/>
                <p14:nvPr/>
              </p14:nvContentPartPr>
              <p14:xfrm>
                <a:off x="2670610" y="730926"/>
                <a:ext cx="161280" cy="20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BAD2626-4A32-4B4A-A34C-E386EB2AD3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61970" y="721926"/>
                  <a:ext cx="1789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F9953C7-0F7A-4DB4-A6DE-63D8EEBA692C}"/>
                    </a:ext>
                  </a:extLst>
                </p14:cNvPr>
                <p14:cNvContentPartPr/>
                <p14:nvPr/>
              </p14:nvContentPartPr>
              <p14:xfrm>
                <a:off x="2833330" y="969606"/>
                <a:ext cx="161640" cy="153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F9953C7-0F7A-4DB4-A6DE-63D8EEBA692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24690" y="960966"/>
                  <a:ext cx="179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3D42A12-7BE8-49B8-8021-29C52F199E54}"/>
                    </a:ext>
                  </a:extLst>
                </p14:cNvPr>
                <p14:cNvContentPartPr/>
                <p14:nvPr/>
              </p14:nvContentPartPr>
              <p14:xfrm>
                <a:off x="3048250" y="1124766"/>
                <a:ext cx="12240" cy="132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3D42A12-7BE8-49B8-8021-29C52F199E5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39250" y="1115766"/>
                  <a:ext cx="29880" cy="15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7396369-9FE8-4640-A5DA-6DF3AC494E47}"/>
                  </a:ext>
                </a:extLst>
              </p14:cNvPr>
              <p14:cNvContentPartPr/>
              <p14:nvPr/>
            </p14:nvContentPartPr>
            <p14:xfrm>
              <a:off x="3262090" y="442566"/>
              <a:ext cx="200880" cy="670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7396369-9FE8-4640-A5DA-6DF3AC494E4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53450" y="433566"/>
                <a:ext cx="218520" cy="68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B5085BDC-98B2-43E5-B560-3E3C3AF3D733}"/>
              </a:ext>
            </a:extLst>
          </p:cNvPr>
          <p:cNvGrpSpPr/>
          <p:nvPr/>
        </p:nvGrpSpPr>
        <p:grpSpPr>
          <a:xfrm>
            <a:off x="185170" y="537606"/>
            <a:ext cx="342000" cy="493200"/>
            <a:chOff x="185170" y="537606"/>
            <a:chExt cx="342000" cy="49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2B0A515-67EA-4D8E-BAF8-769640346216}"/>
                    </a:ext>
                  </a:extLst>
                </p14:cNvPr>
                <p14:cNvContentPartPr/>
                <p14:nvPr/>
              </p14:nvContentPartPr>
              <p14:xfrm>
                <a:off x="185170" y="537606"/>
                <a:ext cx="36720" cy="283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2B0A515-67EA-4D8E-BAF8-76964034621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6170" y="528606"/>
                  <a:ext cx="543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A7E2676-4799-4DCE-9C0D-D0F02C375E20}"/>
                    </a:ext>
                  </a:extLst>
                </p14:cNvPr>
                <p14:cNvContentPartPr/>
                <p14:nvPr/>
              </p14:nvContentPartPr>
              <p14:xfrm>
                <a:off x="269770" y="679446"/>
                <a:ext cx="120240" cy="120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A7E2676-4799-4DCE-9C0D-D0F02C375E2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0770" y="670446"/>
                  <a:ext cx="1378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7BD35E-C389-4B8F-A013-D4E1983BC0B9}"/>
                    </a:ext>
                  </a:extLst>
                </p14:cNvPr>
                <p14:cNvContentPartPr/>
                <p14:nvPr/>
              </p14:nvContentPartPr>
              <p14:xfrm>
                <a:off x="266890" y="678726"/>
                <a:ext cx="260280" cy="352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7BD35E-C389-4B8F-A013-D4E1983BC0B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8250" y="670086"/>
                  <a:ext cx="277920" cy="36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8E0A795-D14F-4019-8916-8584292212DA}"/>
              </a:ext>
            </a:extLst>
          </p:cNvPr>
          <p:cNvGrpSpPr/>
          <p:nvPr/>
        </p:nvGrpSpPr>
        <p:grpSpPr>
          <a:xfrm>
            <a:off x="3565210" y="421326"/>
            <a:ext cx="2652120" cy="728640"/>
            <a:chOff x="3565210" y="421326"/>
            <a:chExt cx="2652120" cy="72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BF2B6E0-24BB-4DD5-8FD2-F4B0E0962859}"/>
                    </a:ext>
                  </a:extLst>
                </p14:cNvPr>
                <p14:cNvContentPartPr/>
                <p14:nvPr/>
              </p14:nvContentPartPr>
              <p14:xfrm>
                <a:off x="3565210" y="620046"/>
                <a:ext cx="40680" cy="209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BF2B6E0-24BB-4DD5-8FD2-F4B0E096285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56210" y="611406"/>
                  <a:ext cx="583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1502A66-3962-4BC3-ACE1-D0A522309325}"/>
                    </a:ext>
                  </a:extLst>
                </p14:cNvPr>
                <p14:cNvContentPartPr/>
                <p14:nvPr/>
              </p14:nvContentPartPr>
              <p14:xfrm>
                <a:off x="3645850" y="713646"/>
                <a:ext cx="145080" cy="98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1502A66-3962-4BC3-ACE1-D0A52230932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37210" y="705006"/>
                  <a:ext cx="1627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6745796-4D56-4BAF-A50A-E865AE8DF054}"/>
                    </a:ext>
                  </a:extLst>
                </p14:cNvPr>
                <p14:cNvContentPartPr/>
                <p14:nvPr/>
              </p14:nvContentPartPr>
              <p14:xfrm>
                <a:off x="3794890" y="729126"/>
                <a:ext cx="175680" cy="238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6745796-4D56-4BAF-A50A-E865AE8DF05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86250" y="720486"/>
                  <a:ext cx="1933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3E6DEC7-54E0-461C-98CE-3CF5C693AC61}"/>
                    </a:ext>
                  </a:extLst>
                </p14:cNvPr>
                <p14:cNvContentPartPr/>
                <p14:nvPr/>
              </p14:nvContentPartPr>
              <p14:xfrm>
                <a:off x="4091170" y="577566"/>
                <a:ext cx="48240" cy="340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3E6DEC7-54E0-461C-98CE-3CF5C693AC6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82170" y="568566"/>
                  <a:ext cx="658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15C45D6-352D-4C03-BABB-3D09C4E4D906}"/>
                    </a:ext>
                  </a:extLst>
                </p14:cNvPr>
                <p14:cNvContentPartPr/>
                <p14:nvPr/>
              </p14:nvContentPartPr>
              <p14:xfrm>
                <a:off x="4091890" y="594126"/>
                <a:ext cx="319320" cy="266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15C45D6-352D-4C03-BABB-3D09C4E4D90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83250" y="585486"/>
                  <a:ext cx="3369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1A2472A-7F10-4224-884E-B98C137C39DA}"/>
                    </a:ext>
                  </a:extLst>
                </p14:cNvPr>
                <p14:cNvContentPartPr/>
                <p14:nvPr/>
              </p14:nvContentPartPr>
              <p14:xfrm>
                <a:off x="4478890" y="640926"/>
                <a:ext cx="147600" cy="176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1A2472A-7F10-4224-884E-B98C137C39D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70250" y="631926"/>
                  <a:ext cx="1652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610EDC1-21F2-46C5-92CE-C611BA2AD965}"/>
                    </a:ext>
                  </a:extLst>
                </p14:cNvPr>
                <p14:cNvContentPartPr/>
                <p14:nvPr/>
              </p14:nvContentPartPr>
              <p14:xfrm>
                <a:off x="4671850" y="806886"/>
                <a:ext cx="79920" cy="122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610EDC1-21F2-46C5-92CE-C611BA2AD96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63210" y="797886"/>
                  <a:ext cx="975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7FFF3B1-6A90-482B-B8C1-257EE99FC9EA}"/>
                    </a:ext>
                  </a:extLst>
                </p14:cNvPr>
                <p14:cNvContentPartPr/>
                <p14:nvPr/>
              </p14:nvContentPartPr>
              <p14:xfrm>
                <a:off x="4847170" y="672606"/>
                <a:ext cx="231840" cy="138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7FFF3B1-6A90-482B-B8C1-257EE99FC9E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38530" y="663606"/>
                  <a:ext cx="2494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4571FC-A02B-4BDA-AD1A-D1D0BBEB074D}"/>
                    </a:ext>
                  </a:extLst>
                </p14:cNvPr>
                <p14:cNvContentPartPr/>
                <p14:nvPr/>
              </p14:nvContentPartPr>
              <p14:xfrm>
                <a:off x="5155690" y="797526"/>
                <a:ext cx="19080" cy="127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4571FC-A02B-4BDA-AD1A-D1D0BBEB074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47050" y="788886"/>
                  <a:ext cx="367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6B96DDE-DA14-443F-9D94-240EBD4A19C9}"/>
                    </a:ext>
                  </a:extLst>
                </p14:cNvPr>
                <p14:cNvContentPartPr/>
                <p14:nvPr/>
              </p14:nvContentPartPr>
              <p14:xfrm>
                <a:off x="5274850" y="737046"/>
                <a:ext cx="61560" cy="124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6B96DDE-DA14-443F-9D94-240EBD4A19C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65850" y="728046"/>
                  <a:ext cx="792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4642AAA-505B-43D0-8146-FF2F28C253F0}"/>
                    </a:ext>
                  </a:extLst>
                </p14:cNvPr>
                <p14:cNvContentPartPr/>
                <p14:nvPr/>
              </p14:nvContentPartPr>
              <p14:xfrm>
                <a:off x="5418490" y="647406"/>
                <a:ext cx="262440" cy="151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4642AAA-505B-43D0-8146-FF2F28C253F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409490" y="638766"/>
                  <a:ext cx="2800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71FC48A-E1AE-443E-B9E6-DAF77CB35B50}"/>
                    </a:ext>
                  </a:extLst>
                </p14:cNvPr>
                <p14:cNvContentPartPr/>
                <p14:nvPr/>
              </p14:nvContentPartPr>
              <p14:xfrm>
                <a:off x="5751850" y="762246"/>
                <a:ext cx="117720" cy="131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71FC48A-E1AE-443E-B9E6-DAF77CB35B5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42850" y="753246"/>
                  <a:ext cx="1353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DF312BF-B772-40D6-B319-89123D8BEF65}"/>
                    </a:ext>
                  </a:extLst>
                </p14:cNvPr>
                <p14:cNvContentPartPr/>
                <p14:nvPr/>
              </p14:nvContentPartPr>
              <p14:xfrm>
                <a:off x="5898370" y="624006"/>
                <a:ext cx="93960" cy="297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DF312BF-B772-40D6-B319-89123D8BEF6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89730" y="615006"/>
                  <a:ext cx="1116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7E5F7F1-7E09-4A51-B11F-71B420F61EB1}"/>
                    </a:ext>
                  </a:extLst>
                </p14:cNvPr>
                <p14:cNvContentPartPr/>
                <p14:nvPr/>
              </p14:nvContentPartPr>
              <p14:xfrm>
                <a:off x="5974330" y="421326"/>
                <a:ext cx="243000" cy="728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7E5F7F1-7E09-4A51-B11F-71B420F61EB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65330" y="412686"/>
                  <a:ext cx="260640" cy="74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68D8A35-68A8-46F4-96A9-DE766E091B5E}"/>
              </a:ext>
            </a:extLst>
          </p:cNvPr>
          <p:cNvGrpSpPr/>
          <p:nvPr/>
        </p:nvGrpSpPr>
        <p:grpSpPr>
          <a:xfrm>
            <a:off x="6491650" y="697086"/>
            <a:ext cx="218520" cy="232920"/>
            <a:chOff x="6491650" y="697086"/>
            <a:chExt cx="218520" cy="23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E650BAC-C0BA-4FB3-85F5-84791006590E}"/>
                    </a:ext>
                  </a:extLst>
                </p14:cNvPr>
                <p14:cNvContentPartPr/>
                <p14:nvPr/>
              </p14:nvContentPartPr>
              <p14:xfrm>
                <a:off x="6491650" y="750726"/>
                <a:ext cx="218520" cy="18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E650BAC-C0BA-4FB3-85F5-84791006590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483010" y="741726"/>
                  <a:ext cx="2361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6D8AB1B-E82F-4FD5-8B42-EEECDD29CEDD}"/>
                    </a:ext>
                  </a:extLst>
                </p14:cNvPr>
                <p14:cNvContentPartPr/>
                <p14:nvPr/>
              </p14:nvContentPartPr>
              <p14:xfrm>
                <a:off x="6589570" y="697086"/>
                <a:ext cx="21240" cy="232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6D8AB1B-E82F-4FD5-8B42-EEECDD29CED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80570" y="688086"/>
                  <a:ext cx="3888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43BDE56-CBE9-48B0-9F6F-C1DEC904FFE9}"/>
              </a:ext>
            </a:extLst>
          </p:cNvPr>
          <p:cNvGrpSpPr/>
          <p:nvPr/>
        </p:nvGrpSpPr>
        <p:grpSpPr>
          <a:xfrm>
            <a:off x="6920410" y="470646"/>
            <a:ext cx="850320" cy="376560"/>
            <a:chOff x="6920410" y="470646"/>
            <a:chExt cx="850320" cy="37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6CC766F-03F5-4C40-9291-1B4A9BF710F4}"/>
                    </a:ext>
                  </a:extLst>
                </p14:cNvPr>
                <p14:cNvContentPartPr/>
                <p14:nvPr/>
              </p14:nvContentPartPr>
              <p14:xfrm>
                <a:off x="6920410" y="617166"/>
                <a:ext cx="240480" cy="184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6CC766F-03F5-4C40-9291-1B4A9BF710F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911410" y="608526"/>
                  <a:ext cx="2581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7051020-E518-415C-97E5-40B80D8D4122}"/>
                    </a:ext>
                  </a:extLst>
                </p14:cNvPr>
                <p14:cNvContentPartPr/>
                <p14:nvPr/>
              </p14:nvContentPartPr>
              <p14:xfrm>
                <a:off x="7213090" y="645246"/>
                <a:ext cx="129960" cy="114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7051020-E518-415C-97E5-40B80D8D412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04090" y="636606"/>
                  <a:ext cx="1476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96CBE67-1F9F-4AFC-91C4-C0E4693CA7AF}"/>
                    </a:ext>
                  </a:extLst>
                </p14:cNvPr>
                <p14:cNvContentPartPr/>
                <p14:nvPr/>
              </p14:nvContentPartPr>
              <p14:xfrm>
                <a:off x="7413250" y="470646"/>
                <a:ext cx="259920" cy="376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96CBE67-1F9F-4AFC-91C4-C0E4693CA7A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404610" y="461646"/>
                  <a:ext cx="2775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88D2905-E1AF-40AD-BBB6-F3F8964D16EC}"/>
                    </a:ext>
                  </a:extLst>
                </p14:cNvPr>
                <p14:cNvContentPartPr/>
                <p14:nvPr/>
              </p14:nvContentPartPr>
              <p14:xfrm>
                <a:off x="7562290" y="609246"/>
                <a:ext cx="208440" cy="19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88D2905-E1AF-40AD-BBB6-F3F8964D16E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553290" y="600246"/>
                  <a:ext cx="226080" cy="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03CA676-B52C-4F9E-A965-9184A1952113}"/>
                  </a:ext>
                </a:extLst>
              </p14:cNvPr>
              <p14:cNvContentPartPr/>
              <p14:nvPr/>
            </p14:nvContentPartPr>
            <p14:xfrm>
              <a:off x="112450" y="1408086"/>
              <a:ext cx="7866360" cy="1335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03CA676-B52C-4F9E-A965-9184A195211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3810" y="1399446"/>
                <a:ext cx="788400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559722EE-421D-492C-A978-8594F3199530}"/>
              </a:ext>
            </a:extLst>
          </p:cNvPr>
          <p:cNvGrpSpPr/>
          <p:nvPr/>
        </p:nvGrpSpPr>
        <p:grpSpPr>
          <a:xfrm>
            <a:off x="782770" y="2067606"/>
            <a:ext cx="209520" cy="61200"/>
            <a:chOff x="782770" y="2067606"/>
            <a:chExt cx="209520" cy="6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ED240D1-D7EC-484B-A8D4-BFB18F881917}"/>
                    </a:ext>
                  </a:extLst>
                </p14:cNvPr>
                <p14:cNvContentPartPr/>
                <p14:nvPr/>
              </p14:nvContentPartPr>
              <p14:xfrm>
                <a:off x="804730" y="2113686"/>
                <a:ext cx="187560" cy="15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ED240D1-D7EC-484B-A8D4-BFB18F88191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5730" y="2104686"/>
                  <a:ext cx="2052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A3379B4-2618-4685-AE89-F508DD9FFA9E}"/>
                    </a:ext>
                  </a:extLst>
                </p14:cNvPr>
                <p14:cNvContentPartPr/>
                <p14:nvPr/>
              </p14:nvContentPartPr>
              <p14:xfrm>
                <a:off x="782770" y="2067606"/>
                <a:ext cx="165600" cy="7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A3379B4-2618-4685-AE89-F508DD9FFA9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73770" y="2058966"/>
                  <a:ext cx="18324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60D642F-A1A7-456E-8B86-F9835C529E6B}"/>
                  </a:ext>
                </a:extLst>
              </p14:cNvPr>
              <p14:cNvContentPartPr/>
              <p14:nvPr/>
            </p14:nvContentPartPr>
            <p14:xfrm>
              <a:off x="441490" y="2744766"/>
              <a:ext cx="43200" cy="2628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60D642F-A1A7-456E-8B86-F9835C529E6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32850" y="2736126"/>
                <a:ext cx="6084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8CB4E86-F706-461B-B8B2-EACCEA54E29E}"/>
                  </a:ext>
                </a:extLst>
              </p14:cNvPr>
              <p14:cNvContentPartPr/>
              <p14:nvPr/>
            </p14:nvContentPartPr>
            <p14:xfrm>
              <a:off x="484690" y="2871846"/>
              <a:ext cx="133560" cy="1216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8CB4E86-F706-461B-B8B2-EACCEA54E29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76050" y="2862846"/>
                <a:ext cx="1512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4F49762-151C-4561-B354-327CAD8F5FEA}"/>
                  </a:ext>
                </a:extLst>
              </p14:cNvPr>
              <p14:cNvContentPartPr/>
              <p14:nvPr/>
            </p14:nvContentPartPr>
            <p14:xfrm>
              <a:off x="533650" y="2895246"/>
              <a:ext cx="263520" cy="3009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4F49762-151C-4561-B354-327CAD8F5FE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25010" y="2886246"/>
                <a:ext cx="28116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711E50C-563B-4BF8-98AF-F51A06CDF09C}"/>
                  </a:ext>
                </a:extLst>
              </p14:cNvPr>
              <p14:cNvContentPartPr/>
              <p14:nvPr/>
            </p14:nvContentPartPr>
            <p14:xfrm>
              <a:off x="887170" y="2779326"/>
              <a:ext cx="35280" cy="3279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711E50C-563B-4BF8-98AF-F51A06CDF09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78530" y="2770326"/>
                <a:ext cx="5292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0EDF7AD-ED4F-4712-A472-159681CEDD1E}"/>
                  </a:ext>
                </a:extLst>
              </p14:cNvPr>
              <p14:cNvContentPartPr/>
              <p14:nvPr/>
            </p14:nvContentPartPr>
            <p14:xfrm>
              <a:off x="900490" y="2735406"/>
              <a:ext cx="166320" cy="1681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0EDF7AD-ED4F-4712-A472-159681CEDD1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91490" y="2726406"/>
                <a:ext cx="1839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7A20C76-7CD1-4462-BD0C-A844D62F9347}"/>
                  </a:ext>
                </a:extLst>
              </p14:cNvPr>
              <p14:cNvContentPartPr/>
              <p14:nvPr/>
            </p14:nvContentPartPr>
            <p14:xfrm>
              <a:off x="1160050" y="2780046"/>
              <a:ext cx="79200" cy="2610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7A20C76-7CD1-4462-BD0C-A844D62F934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51410" y="2771046"/>
                <a:ext cx="9684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0D9ED80-E01B-4BA9-8251-05D031FF0036}"/>
                  </a:ext>
                </a:extLst>
              </p14:cNvPr>
              <p14:cNvContentPartPr/>
              <p14:nvPr/>
            </p14:nvContentPartPr>
            <p14:xfrm>
              <a:off x="1275610" y="2814246"/>
              <a:ext cx="242280" cy="1800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0D9ED80-E01B-4BA9-8251-05D031FF003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266970" y="2805606"/>
                <a:ext cx="25992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B730C40-357C-4EF0-BCA2-0B1B9B48E32B}"/>
                  </a:ext>
                </a:extLst>
              </p14:cNvPr>
              <p14:cNvContentPartPr/>
              <p14:nvPr/>
            </p14:nvContentPartPr>
            <p14:xfrm>
              <a:off x="1524370" y="2949606"/>
              <a:ext cx="84960" cy="1486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B730C40-357C-4EF0-BCA2-0B1B9B48E32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515370" y="2940606"/>
                <a:ext cx="10260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4DB2A85-6634-4915-919C-10C349D07552}"/>
                  </a:ext>
                </a:extLst>
              </p14:cNvPr>
              <p14:cNvContentPartPr/>
              <p14:nvPr/>
            </p14:nvContentPartPr>
            <p14:xfrm>
              <a:off x="1684930" y="2828646"/>
              <a:ext cx="241560" cy="1486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4DB2A85-6634-4915-919C-10C349D0755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675930" y="2820006"/>
                <a:ext cx="25920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A1B1BD6-ADAD-4848-B54D-874ED152A377}"/>
                  </a:ext>
                </a:extLst>
              </p14:cNvPr>
              <p14:cNvContentPartPr/>
              <p14:nvPr/>
            </p14:nvContentPartPr>
            <p14:xfrm>
              <a:off x="1961410" y="2951766"/>
              <a:ext cx="24840" cy="1569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A1B1BD6-ADAD-4848-B54D-874ED152A37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952770" y="2943126"/>
                <a:ext cx="424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F14D88E-82E7-40A6-9064-2E37B5165E4C}"/>
                  </a:ext>
                </a:extLst>
              </p14:cNvPr>
              <p14:cNvContentPartPr/>
              <p14:nvPr/>
            </p14:nvContentPartPr>
            <p14:xfrm>
              <a:off x="2048170" y="2960406"/>
              <a:ext cx="64440" cy="1260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F14D88E-82E7-40A6-9064-2E37B5165E4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039530" y="2951406"/>
                <a:ext cx="8208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2535445-BD7B-49A6-B762-3657B0AEC8A8}"/>
                  </a:ext>
                </a:extLst>
              </p14:cNvPr>
              <p14:cNvContentPartPr/>
              <p14:nvPr/>
            </p14:nvContentPartPr>
            <p14:xfrm>
              <a:off x="2170570" y="2825046"/>
              <a:ext cx="260280" cy="1623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2535445-BD7B-49A6-B762-3657B0AEC8A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161930" y="2816406"/>
                <a:ext cx="2779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F27CDB9-9752-4A9B-892E-6D9BEFB0F65E}"/>
                  </a:ext>
                </a:extLst>
              </p14:cNvPr>
              <p14:cNvContentPartPr/>
              <p14:nvPr/>
            </p14:nvContentPartPr>
            <p14:xfrm>
              <a:off x="2494570" y="2953566"/>
              <a:ext cx="119880" cy="1281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F27CDB9-9752-4A9B-892E-6D9BEFB0F65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485570" y="2944926"/>
                <a:ext cx="13752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2989F18-3E6F-4B35-B177-8E17B0203686}"/>
                  </a:ext>
                </a:extLst>
              </p14:cNvPr>
              <p14:cNvContentPartPr/>
              <p14:nvPr/>
            </p14:nvContentPartPr>
            <p14:xfrm>
              <a:off x="2667730" y="2762766"/>
              <a:ext cx="104760" cy="4017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2989F18-3E6F-4B35-B177-8E17B020368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658730" y="2754126"/>
                <a:ext cx="12240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46A3CA9-7D14-4704-BA2E-26701AF92F61}"/>
                  </a:ext>
                </a:extLst>
              </p14:cNvPr>
              <p14:cNvContentPartPr/>
              <p14:nvPr/>
            </p14:nvContentPartPr>
            <p14:xfrm>
              <a:off x="2929810" y="3011886"/>
              <a:ext cx="261720" cy="342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46A3CA9-7D14-4704-BA2E-26701AF92F6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921170" y="3003246"/>
                <a:ext cx="2793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83865AB-32B5-4EA8-BA20-BB6B3B621EFF}"/>
                  </a:ext>
                </a:extLst>
              </p14:cNvPr>
              <p14:cNvContentPartPr/>
              <p14:nvPr/>
            </p14:nvContentPartPr>
            <p14:xfrm>
              <a:off x="2912530" y="2962566"/>
              <a:ext cx="271800" cy="133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83865AB-32B5-4EA8-BA20-BB6B3B621EF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903530" y="2953926"/>
                <a:ext cx="2894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8E2E3A8-204B-41FF-B289-2361B850E6F9}"/>
                  </a:ext>
                </a:extLst>
              </p14:cNvPr>
              <p14:cNvContentPartPr/>
              <p14:nvPr/>
            </p14:nvContentPartPr>
            <p14:xfrm>
              <a:off x="3398530" y="2984526"/>
              <a:ext cx="145080" cy="100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8E2E3A8-204B-41FF-B289-2361B850E6F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389890" y="2975886"/>
                <a:ext cx="1627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46C0CD7-016A-4B33-8653-37D85DA7522C}"/>
                  </a:ext>
                </a:extLst>
              </p14:cNvPr>
              <p14:cNvContentPartPr/>
              <p14:nvPr/>
            </p14:nvContentPartPr>
            <p14:xfrm>
              <a:off x="3653050" y="2803446"/>
              <a:ext cx="45720" cy="2674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46C0CD7-016A-4B33-8653-37D85DA7522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644050" y="2794806"/>
                <a:ext cx="6336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5698910-3165-484F-BF35-DD70B331BD7B}"/>
                  </a:ext>
                </a:extLst>
              </p14:cNvPr>
              <p14:cNvContentPartPr/>
              <p14:nvPr/>
            </p14:nvContentPartPr>
            <p14:xfrm>
              <a:off x="3738730" y="2943126"/>
              <a:ext cx="120960" cy="684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5698910-3165-484F-BF35-DD70B331BD7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730090" y="2934126"/>
                <a:ext cx="1386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4A2BFB1-156B-435A-81F9-0020F97F63A5}"/>
                  </a:ext>
                </a:extLst>
              </p14:cNvPr>
              <p14:cNvContentPartPr/>
              <p14:nvPr/>
            </p14:nvContentPartPr>
            <p14:xfrm>
              <a:off x="3762130" y="2918286"/>
              <a:ext cx="249480" cy="2444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4A2BFB1-156B-435A-81F9-0020F97F63A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753490" y="2909286"/>
                <a:ext cx="26712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BF5034B-A42A-4D24-803F-3117ABBF6348}"/>
                  </a:ext>
                </a:extLst>
              </p14:cNvPr>
              <p14:cNvContentPartPr/>
              <p14:nvPr/>
            </p14:nvContentPartPr>
            <p14:xfrm>
              <a:off x="4173250" y="2732166"/>
              <a:ext cx="370440" cy="2872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BF5034B-A42A-4D24-803F-3117ABBF634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164610" y="2723166"/>
                <a:ext cx="38808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B55D298-9351-440D-9C93-B8A549D8E2C5}"/>
                  </a:ext>
                </a:extLst>
              </p14:cNvPr>
              <p14:cNvContentPartPr/>
              <p14:nvPr/>
            </p14:nvContentPartPr>
            <p14:xfrm>
              <a:off x="4315810" y="2846286"/>
              <a:ext cx="161280" cy="1429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B55D298-9351-440D-9C93-B8A549D8E2C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306810" y="2837646"/>
                <a:ext cx="17892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B2ED661-B426-4423-BBDB-6AECE5227F04}"/>
                  </a:ext>
                </a:extLst>
              </p14:cNvPr>
              <p14:cNvContentPartPr/>
              <p14:nvPr/>
            </p14:nvContentPartPr>
            <p14:xfrm>
              <a:off x="4487890" y="2868966"/>
              <a:ext cx="172440" cy="1375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B2ED661-B426-4423-BBDB-6AECE5227F0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478890" y="2859966"/>
                <a:ext cx="1900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A0B29EF-230C-44E9-A2AA-BC5DA6BC64DC}"/>
                  </a:ext>
                </a:extLst>
              </p14:cNvPr>
              <p14:cNvContentPartPr/>
              <p14:nvPr/>
            </p14:nvContentPartPr>
            <p14:xfrm>
              <a:off x="4444330" y="2844486"/>
              <a:ext cx="214920" cy="248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A0B29EF-230C-44E9-A2AA-BC5DA6BC64D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435330" y="2835846"/>
                <a:ext cx="2325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83019DC-8760-4A02-B6D8-4B6D58ADB403}"/>
                  </a:ext>
                </a:extLst>
              </p14:cNvPr>
              <p14:cNvContentPartPr/>
              <p14:nvPr/>
            </p14:nvContentPartPr>
            <p14:xfrm>
              <a:off x="4877770" y="2952846"/>
              <a:ext cx="167760" cy="298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83019DC-8760-4A02-B6D8-4B6D58ADB40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868770" y="2943846"/>
                <a:ext cx="1854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C600674-C859-40FA-9341-EB26963D18CE}"/>
                  </a:ext>
                </a:extLst>
              </p14:cNvPr>
              <p14:cNvContentPartPr/>
              <p14:nvPr/>
            </p14:nvContentPartPr>
            <p14:xfrm>
              <a:off x="5218690" y="2778966"/>
              <a:ext cx="215280" cy="1540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C600674-C859-40FA-9341-EB26963D18C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210050" y="2770326"/>
                <a:ext cx="2329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D80A1FD-7E0D-4A6A-AADF-C3081F4DCB2F}"/>
                  </a:ext>
                </a:extLst>
              </p14:cNvPr>
              <p14:cNvContentPartPr/>
              <p14:nvPr/>
            </p14:nvContentPartPr>
            <p14:xfrm>
              <a:off x="5454490" y="2895606"/>
              <a:ext cx="43200" cy="1227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D80A1FD-7E0D-4A6A-AADF-C3081F4DCB2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445490" y="2886966"/>
                <a:ext cx="6084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C08B9B7-CD69-4577-B80C-8058F8ABAF5F}"/>
                  </a:ext>
                </a:extLst>
              </p14:cNvPr>
              <p14:cNvContentPartPr/>
              <p14:nvPr/>
            </p14:nvContentPartPr>
            <p14:xfrm>
              <a:off x="5557450" y="2636766"/>
              <a:ext cx="159480" cy="1422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C08B9B7-CD69-4577-B80C-8058F8ABAF5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548810" y="2628126"/>
                <a:ext cx="17712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DB447A0A-852E-4BD6-9E67-295957AF60C7}"/>
                  </a:ext>
                </a:extLst>
              </p14:cNvPr>
              <p14:cNvContentPartPr/>
              <p14:nvPr/>
            </p14:nvContentPartPr>
            <p14:xfrm>
              <a:off x="5230570" y="3045726"/>
              <a:ext cx="461520" cy="162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DB447A0A-852E-4BD6-9E67-295957AF60C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221570" y="3037086"/>
                <a:ext cx="47916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84EF37C9-D205-4326-8081-75717CA6B88A}"/>
                  </a:ext>
                </a:extLst>
              </p14:cNvPr>
              <p14:cNvContentPartPr/>
              <p14:nvPr/>
            </p14:nvContentPartPr>
            <p14:xfrm>
              <a:off x="5338570" y="3158046"/>
              <a:ext cx="165240" cy="1317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84EF37C9-D205-4326-8081-75717CA6B88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329930" y="3149406"/>
                <a:ext cx="18288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E2EDB80-6DB3-488C-B719-6653090E30B5}"/>
                  </a:ext>
                </a:extLst>
              </p14:cNvPr>
              <p14:cNvContentPartPr/>
              <p14:nvPr/>
            </p14:nvContentPartPr>
            <p14:xfrm>
              <a:off x="3504370" y="3221406"/>
              <a:ext cx="1119240" cy="741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E2EDB80-6DB3-488C-B719-6653090E30B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495730" y="3212766"/>
                <a:ext cx="113688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7563E42F-D4B1-4DB6-A366-A0F09DE628B9}"/>
                  </a:ext>
                </a:extLst>
              </p14:cNvPr>
              <p14:cNvContentPartPr/>
              <p14:nvPr/>
            </p14:nvContentPartPr>
            <p14:xfrm>
              <a:off x="6032290" y="3258486"/>
              <a:ext cx="900360" cy="943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7563E42F-D4B1-4DB6-A366-A0F09DE628B9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023650" y="3249486"/>
                <a:ext cx="91800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96C4780-469B-4C32-BF8D-037AB762188D}"/>
                  </a:ext>
                </a:extLst>
              </p14:cNvPr>
              <p14:cNvContentPartPr/>
              <p14:nvPr/>
            </p14:nvContentPartPr>
            <p14:xfrm>
              <a:off x="8402530" y="3255966"/>
              <a:ext cx="1124640" cy="752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96C4780-469B-4C32-BF8D-037AB762188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393890" y="3246966"/>
                <a:ext cx="11422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DC64D7C-0041-4ED6-A006-DABF640DFEB1}"/>
                  </a:ext>
                </a:extLst>
              </p14:cNvPr>
              <p14:cNvContentPartPr/>
              <p14:nvPr/>
            </p14:nvContentPartPr>
            <p14:xfrm>
              <a:off x="4982890" y="3366846"/>
              <a:ext cx="713520" cy="694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DC64D7C-0041-4ED6-A006-DABF640DFEB1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974250" y="3357846"/>
                <a:ext cx="7311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7AE94BD-492F-4C04-AEBB-705CBE0D158F}"/>
                  </a:ext>
                </a:extLst>
              </p14:cNvPr>
              <p14:cNvContentPartPr/>
              <p14:nvPr/>
            </p14:nvContentPartPr>
            <p14:xfrm>
              <a:off x="5940130" y="3025566"/>
              <a:ext cx="149760" cy="115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7AE94BD-492F-4C04-AEBB-705CBE0D158F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931130" y="3016566"/>
                <a:ext cx="16740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088F38B-FA73-4508-B585-8C39783A94E6}"/>
                  </a:ext>
                </a:extLst>
              </p14:cNvPr>
              <p14:cNvContentPartPr/>
              <p14:nvPr/>
            </p14:nvContentPartPr>
            <p14:xfrm>
              <a:off x="6025450" y="2969406"/>
              <a:ext cx="9720" cy="1533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088F38B-FA73-4508-B585-8C39783A94E6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016810" y="2960766"/>
                <a:ext cx="2736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E0DDD50E-7CB2-493E-92C9-2A09C5FA72F9}"/>
                  </a:ext>
                </a:extLst>
              </p14:cNvPr>
              <p14:cNvContentPartPr/>
              <p14:nvPr/>
            </p14:nvContentPartPr>
            <p14:xfrm>
              <a:off x="6288970" y="2858886"/>
              <a:ext cx="51840" cy="1969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E0DDD50E-7CB2-493E-92C9-2A09C5FA72F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279970" y="2849886"/>
                <a:ext cx="694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31196145-0550-4CEE-9F2A-3CC9E1CD9549}"/>
                  </a:ext>
                </a:extLst>
              </p14:cNvPr>
              <p14:cNvContentPartPr/>
              <p14:nvPr/>
            </p14:nvContentPartPr>
            <p14:xfrm>
              <a:off x="6379330" y="2939166"/>
              <a:ext cx="281880" cy="2523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31196145-0550-4CEE-9F2A-3CC9E1CD9549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370330" y="2930166"/>
                <a:ext cx="29952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C593580-125A-448A-969B-706AE48F452D}"/>
                  </a:ext>
                </a:extLst>
              </p14:cNvPr>
              <p14:cNvContentPartPr/>
              <p14:nvPr/>
            </p14:nvContentPartPr>
            <p14:xfrm>
              <a:off x="6773170" y="2859246"/>
              <a:ext cx="153000" cy="2052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C593580-125A-448A-969B-706AE48F452D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764530" y="2850606"/>
                <a:ext cx="1706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E460E773-D22C-495F-BC2B-A7D3761A62A5}"/>
                  </a:ext>
                </a:extLst>
              </p14:cNvPr>
              <p14:cNvContentPartPr/>
              <p14:nvPr/>
            </p14:nvContentPartPr>
            <p14:xfrm>
              <a:off x="7108690" y="3006846"/>
              <a:ext cx="131760" cy="118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E460E773-D22C-495F-BC2B-A7D3761A62A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100050" y="2998206"/>
                <a:ext cx="14940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3CC15DC-5C44-4DD1-A23A-F6C64D13FB18}"/>
                  </a:ext>
                </a:extLst>
              </p14:cNvPr>
              <p14:cNvContentPartPr/>
              <p14:nvPr/>
            </p14:nvContentPartPr>
            <p14:xfrm>
              <a:off x="7374730" y="2838366"/>
              <a:ext cx="201600" cy="2080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3CC15DC-5C44-4DD1-A23A-F6C64D13FB1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365730" y="2829726"/>
                <a:ext cx="21924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1842D9F-32AD-47A7-934D-1918D4BA5720}"/>
                  </a:ext>
                </a:extLst>
              </p14:cNvPr>
              <p14:cNvContentPartPr/>
              <p14:nvPr/>
            </p14:nvContentPartPr>
            <p14:xfrm>
              <a:off x="7659130" y="2897406"/>
              <a:ext cx="196560" cy="1490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1842D9F-32AD-47A7-934D-1918D4BA5720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650490" y="2888766"/>
                <a:ext cx="2142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953D35D7-6BE5-47F0-ACF3-3D036165B27A}"/>
                  </a:ext>
                </a:extLst>
              </p14:cNvPr>
              <p14:cNvContentPartPr/>
              <p14:nvPr/>
            </p14:nvContentPartPr>
            <p14:xfrm>
              <a:off x="7900330" y="3026286"/>
              <a:ext cx="141120" cy="1141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953D35D7-6BE5-47F0-ACF3-3D036165B27A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891690" y="3017286"/>
                <a:ext cx="15876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06DD366-03F4-4B10-A522-77E3B2FF573B}"/>
                  </a:ext>
                </a:extLst>
              </p14:cNvPr>
              <p14:cNvContentPartPr/>
              <p14:nvPr/>
            </p14:nvContentPartPr>
            <p14:xfrm>
              <a:off x="8209570" y="2971566"/>
              <a:ext cx="177480" cy="147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06DD366-03F4-4B10-A522-77E3B2FF573B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200570" y="2962926"/>
                <a:ext cx="1951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A594BA8-D454-470E-9E74-0F419ED41DC9}"/>
                  </a:ext>
                </a:extLst>
              </p14:cNvPr>
              <p14:cNvContentPartPr/>
              <p14:nvPr/>
            </p14:nvContentPartPr>
            <p14:xfrm>
              <a:off x="8572090" y="2777526"/>
              <a:ext cx="56880" cy="2426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A594BA8-D454-470E-9E74-0F419ED41DC9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563090" y="2768886"/>
                <a:ext cx="7452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A478A6A-17BB-4BDC-8F40-A80637E06312}"/>
                  </a:ext>
                </a:extLst>
              </p14:cNvPr>
              <p14:cNvContentPartPr/>
              <p14:nvPr/>
            </p14:nvContentPartPr>
            <p14:xfrm>
              <a:off x="8662450" y="2902806"/>
              <a:ext cx="313560" cy="2422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A478A6A-17BB-4BDC-8F40-A80637E0631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653810" y="2893806"/>
                <a:ext cx="33120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EB6F2F6B-1D6A-4555-B1E9-DDD45BFBC99A}"/>
                  </a:ext>
                </a:extLst>
              </p14:cNvPr>
              <p14:cNvContentPartPr/>
              <p14:nvPr/>
            </p14:nvContentPartPr>
            <p14:xfrm>
              <a:off x="9063130" y="2754486"/>
              <a:ext cx="450000" cy="3024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EB6F2F6B-1D6A-4555-B1E9-DDD45BFBC99A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054130" y="2745486"/>
                <a:ext cx="4676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C771D6A-5F7B-4EB8-8A61-027C8ECBD87C}"/>
                  </a:ext>
                </a:extLst>
              </p14:cNvPr>
              <p14:cNvContentPartPr/>
              <p14:nvPr/>
            </p14:nvContentPartPr>
            <p14:xfrm>
              <a:off x="9257530" y="2886246"/>
              <a:ext cx="165960" cy="1425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C771D6A-5F7B-4EB8-8A61-027C8ECBD87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248530" y="2877606"/>
                <a:ext cx="18360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0538A21-9E37-455D-A090-8AEE6A0362DF}"/>
                  </a:ext>
                </a:extLst>
              </p14:cNvPr>
              <p14:cNvContentPartPr/>
              <p14:nvPr/>
            </p14:nvContentPartPr>
            <p14:xfrm>
              <a:off x="9447610" y="2932326"/>
              <a:ext cx="175680" cy="1360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0538A21-9E37-455D-A090-8AEE6A0362DF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438610" y="2923686"/>
                <a:ext cx="1933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8FE12B0-FAA3-4B6D-A214-521B41FDEF52}"/>
                  </a:ext>
                </a:extLst>
              </p14:cNvPr>
              <p14:cNvContentPartPr/>
              <p14:nvPr/>
            </p14:nvContentPartPr>
            <p14:xfrm>
              <a:off x="9426370" y="2895606"/>
              <a:ext cx="210600" cy="100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8FE12B0-FAA3-4B6D-A214-521B41FDEF5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417730" y="2886606"/>
                <a:ext cx="2282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9D76064-96F1-4590-B667-57A0E43EA2EA}"/>
                  </a:ext>
                </a:extLst>
              </p14:cNvPr>
              <p14:cNvContentPartPr/>
              <p14:nvPr/>
            </p14:nvContentPartPr>
            <p14:xfrm>
              <a:off x="9837490" y="2974446"/>
              <a:ext cx="142560" cy="194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9D76064-96F1-4590-B667-57A0E43EA2E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828850" y="2965446"/>
                <a:ext cx="1602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8F653C1-5657-40FE-AF79-F87E72F974F3}"/>
                  </a:ext>
                </a:extLst>
              </p14:cNvPr>
              <p14:cNvContentPartPr/>
              <p14:nvPr/>
            </p14:nvContentPartPr>
            <p14:xfrm>
              <a:off x="10212250" y="2718126"/>
              <a:ext cx="40680" cy="1861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8F653C1-5657-40FE-AF79-F87E72F974F3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203610" y="2709126"/>
                <a:ext cx="583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66A14019-4CF9-45E1-8E66-9404FAE520E2}"/>
                  </a:ext>
                </a:extLst>
              </p14:cNvPr>
              <p14:cNvContentPartPr/>
              <p14:nvPr/>
            </p14:nvContentPartPr>
            <p14:xfrm>
              <a:off x="10152850" y="2951406"/>
              <a:ext cx="232200" cy="270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66A14019-4CF9-45E1-8E66-9404FAE520E2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0143850" y="2942766"/>
                <a:ext cx="24984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4A17534F-44E6-4E54-ACE5-C866B4633A0E}"/>
                  </a:ext>
                </a:extLst>
              </p14:cNvPr>
              <p14:cNvContentPartPr/>
              <p14:nvPr/>
            </p14:nvContentPartPr>
            <p14:xfrm>
              <a:off x="10158610" y="3032046"/>
              <a:ext cx="148680" cy="1483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4A17534F-44E6-4E54-ACE5-C866B4633A0E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0149610" y="3023406"/>
                <a:ext cx="16632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4572D1E-0C6D-4D9D-BB90-555AA65821CF}"/>
                  </a:ext>
                </a:extLst>
              </p14:cNvPr>
              <p14:cNvContentPartPr/>
              <p14:nvPr/>
            </p14:nvContentPartPr>
            <p14:xfrm>
              <a:off x="10570810" y="2769606"/>
              <a:ext cx="141840" cy="2890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4572D1E-0C6D-4D9D-BB90-555AA65821CF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0562170" y="2760606"/>
                <a:ext cx="15948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8EC6585-846E-4880-8963-6259EB848C0D}"/>
                  </a:ext>
                </a:extLst>
              </p14:cNvPr>
              <p14:cNvContentPartPr/>
              <p14:nvPr/>
            </p14:nvContentPartPr>
            <p14:xfrm>
              <a:off x="10665850" y="2837646"/>
              <a:ext cx="218880" cy="1576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8EC6585-846E-4880-8963-6259EB848C0D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0656850" y="2828646"/>
                <a:ext cx="23652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36AE9BA-6452-4460-BC7C-E51984B02CDA}"/>
                  </a:ext>
                </a:extLst>
              </p14:cNvPr>
              <p14:cNvContentPartPr/>
              <p14:nvPr/>
            </p14:nvContentPartPr>
            <p14:xfrm>
              <a:off x="10922530" y="2910726"/>
              <a:ext cx="107640" cy="187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36AE9BA-6452-4460-BC7C-E51984B02CDA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0913530" y="2902086"/>
                <a:ext cx="12528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CAFC5B8-956F-4738-8CDB-29AEE6C6F215}"/>
                  </a:ext>
                </a:extLst>
              </p14:cNvPr>
              <p14:cNvContentPartPr/>
              <p14:nvPr/>
            </p14:nvContentPartPr>
            <p14:xfrm>
              <a:off x="11064370" y="2841246"/>
              <a:ext cx="177840" cy="1180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FCAFC5B8-956F-4738-8CDB-29AEE6C6F215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1055730" y="2832606"/>
                <a:ext cx="1954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C580D9B6-25AA-432B-9243-4DC772C2F429}"/>
                  </a:ext>
                </a:extLst>
              </p14:cNvPr>
              <p14:cNvContentPartPr/>
              <p14:nvPr/>
            </p14:nvContentPartPr>
            <p14:xfrm>
              <a:off x="11275690" y="2939166"/>
              <a:ext cx="7560" cy="1220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C580D9B6-25AA-432B-9243-4DC772C2F429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1267050" y="2930166"/>
                <a:ext cx="252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45E92021-DCE5-4211-9283-E8594B5562EF}"/>
                  </a:ext>
                </a:extLst>
              </p14:cNvPr>
              <p14:cNvContentPartPr/>
              <p14:nvPr/>
            </p14:nvContentPartPr>
            <p14:xfrm>
              <a:off x="11352370" y="2901006"/>
              <a:ext cx="127800" cy="212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45E92021-DCE5-4211-9283-E8594B5562EF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1343370" y="2892006"/>
                <a:ext cx="1454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04EBB1CB-CA70-4260-9639-3D6F53D2686C}"/>
                  </a:ext>
                </a:extLst>
              </p14:cNvPr>
              <p14:cNvContentPartPr/>
              <p14:nvPr/>
            </p14:nvContentPartPr>
            <p14:xfrm>
              <a:off x="11520850" y="2843766"/>
              <a:ext cx="158400" cy="1191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04EBB1CB-CA70-4260-9639-3D6F53D2686C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1512210" y="2834766"/>
                <a:ext cx="17604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CFBBC8B-A319-4C30-9781-95CAC4993F7A}"/>
                  </a:ext>
                </a:extLst>
              </p14:cNvPr>
              <p14:cNvContentPartPr/>
              <p14:nvPr/>
            </p14:nvContentPartPr>
            <p14:xfrm>
              <a:off x="11708050" y="2939886"/>
              <a:ext cx="131040" cy="1123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CFBBC8B-A319-4C30-9781-95CAC4993F7A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1699050" y="2931246"/>
                <a:ext cx="14868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9C4E5F04-0859-4D5B-8E2F-A7394AFC566B}"/>
                  </a:ext>
                </a:extLst>
              </p14:cNvPr>
              <p14:cNvContentPartPr/>
              <p14:nvPr/>
            </p14:nvContentPartPr>
            <p14:xfrm>
              <a:off x="11843770" y="2775006"/>
              <a:ext cx="91800" cy="2750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9C4E5F04-0859-4D5B-8E2F-A7394AFC566B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1835130" y="2766006"/>
                <a:ext cx="10944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7D9F5857-43B7-4136-911F-D46CADEDA645}"/>
                  </a:ext>
                </a:extLst>
              </p14:cNvPr>
              <p14:cNvContentPartPr/>
              <p14:nvPr/>
            </p14:nvContentPartPr>
            <p14:xfrm>
              <a:off x="11972650" y="2604006"/>
              <a:ext cx="168480" cy="1371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7D9F5857-43B7-4136-911F-D46CADEDA645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1964010" y="2595366"/>
                <a:ext cx="18612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5F4CFDB8-7763-4838-A9D2-9B2EF77BD958}"/>
                  </a:ext>
                </a:extLst>
              </p14:cNvPr>
              <p14:cNvContentPartPr/>
              <p14:nvPr/>
            </p14:nvContentPartPr>
            <p14:xfrm>
              <a:off x="7010050" y="2657646"/>
              <a:ext cx="1209240" cy="7639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5F4CFDB8-7763-4838-A9D2-9B2EF77BD958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001050" y="2648646"/>
                <a:ext cx="1226880" cy="78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6BFF9C5-FD0F-460F-AAD6-8AF7175A137A}"/>
                  </a:ext>
                </a:extLst>
              </p14:cNvPr>
              <p14:cNvContentPartPr/>
              <p14:nvPr/>
            </p14:nvContentPartPr>
            <p14:xfrm>
              <a:off x="3321130" y="2527326"/>
              <a:ext cx="1542600" cy="9608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6BFF9C5-FD0F-460F-AAD6-8AF7175A137A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3312490" y="2518326"/>
                <a:ext cx="15602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B5BE9C2-3802-4632-AB2B-67E62BD276C8}"/>
                  </a:ext>
                </a:extLst>
              </p14:cNvPr>
              <p14:cNvContentPartPr/>
              <p14:nvPr/>
            </p14:nvContentPartPr>
            <p14:xfrm>
              <a:off x="6057850" y="2533446"/>
              <a:ext cx="961560" cy="8726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B5BE9C2-3802-4632-AB2B-67E62BD276C8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6048850" y="2524806"/>
                <a:ext cx="979200" cy="89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18436EEB-FD02-4D70-A624-B97E0CE57B2E}"/>
                  </a:ext>
                </a:extLst>
              </p14:cNvPr>
              <p14:cNvContentPartPr/>
              <p14:nvPr/>
            </p14:nvContentPartPr>
            <p14:xfrm>
              <a:off x="7025530" y="2494206"/>
              <a:ext cx="1219680" cy="10396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18436EEB-FD02-4D70-A624-B97E0CE57B2E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016530" y="2485566"/>
                <a:ext cx="1237320" cy="10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579157F9-6B71-46C1-BB5C-CE80B6EA1C80}"/>
                  </a:ext>
                </a:extLst>
              </p14:cNvPr>
              <p14:cNvContentPartPr/>
              <p14:nvPr/>
            </p14:nvContentPartPr>
            <p14:xfrm>
              <a:off x="8239810" y="2463606"/>
              <a:ext cx="1564560" cy="9853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579157F9-6B71-46C1-BB5C-CE80B6EA1C8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230810" y="2454966"/>
                <a:ext cx="1582200" cy="10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7B49BAB-D9DC-49E6-BAD3-86985E13D420}"/>
              </a:ext>
            </a:extLst>
          </p:cNvPr>
          <p:cNvGrpSpPr/>
          <p:nvPr/>
        </p:nvGrpSpPr>
        <p:grpSpPr>
          <a:xfrm>
            <a:off x="346090" y="4013766"/>
            <a:ext cx="1597320" cy="550440"/>
            <a:chOff x="346090" y="4013766"/>
            <a:chExt cx="1597320" cy="55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657CF88-EF2A-4561-BBCA-F344284EC346}"/>
                    </a:ext>
                  </a:extLst>
                </p14:cNvPr>
                <p14:cNvContentPartPr/>
                <p14:nvPr/>
              </p14:nvContentPartPr>
              <p14:xfrm>
                <a:off x="346090" y="4045086"/>
                <a:ext cx="37080" cy="3326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657CF88-EF2A-4561-BBCA-F344284EC34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37450" y="4036446"/>
                  <a:ext cx="547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D28168C-354F-4B54-AD7B-4FB8379779A3}"/>
                    </a:ext>
                  </a:extLst>
                </p14:cNvPr>
                <p14:cNvContentPartPr/>
                <p14:nvPr/>
              </p14:nvContentPartPr>
              <p14:xfrm>
                <a:off x="417370" y="4186206"/>
                <a:ext cx="137880" cy="1134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D28168C-354F-4B54-AD7B-4FB8379779A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08730" y="4177566"/>
                  <a:ext cx="1555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B6AE4B8-F571-4A69-B3FB-5B80E9EDAF3F}"/>
                    </a:ext>
                  </a:extLst>
                </p14:cNvPr>
                <p14:cNvContentPartPr/>
                <p14:nvPr/>
              </p14:nvContentPartPr>
              <p14:xfrm>
                <a:off x="438610" y="4200966"/>
                <a:ext cx="292320" cy="3506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B6AE4B8-F571-4A69-B3FB-5B80E9EDAF3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29610" y="4191966"/>
                  <a:ext cx="3099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5554C69-0BF0-469B-884C-30E33128522C}"/>
                    </a:ext>
                  </a:extLst>
                </p14:cNvPr>
                <p14:cNvContentPartPr/>
                <p14:nvPr/>
              </p14:nvContentPartPr>
              <p14:xfrm>
                <a:off x="867010" y="4096566"/>
                <a:ext cx="129600" cy="3762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5554C69-0BF0-469B-884C-30E33128522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58370" y="4087926"/>
                  <a:ext cx="14724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47B7908-153C-4DC0-BE39-9240882BB5E1}"/>
                    </a:ext>
                  </a:extLst>
                </p14:cNvPr>
                <p14:cNvContentPartPr/>
                <p14:nvPr/>
              </p14:nvContentPartPr>
              <p14:xfrm>
                <a:off x="1064650" y="4397886"/>
                <a:ext cx="124920" cy="1663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47B7908-153C-4DC0-BE39-9240882BB5E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56010" y="4389246"/>
                  <a:ext cx="1425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D28A44D-D159-4233-BCEE-00FB4A201FA9}"/>
                    </a:ext>
                  </a:extLst>
                </p14:cNvPr>
                <p14:cNvContentPartPr/>
                <p14:nvPr/>
              </p14:nvContentPartPr>
              <p14:xfrm>
                <a:off x="1286770" y="4019526"/>
                <a:ext cx="102960" cy="3502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D28A44D-D159-4233-BCEE-00FB4A201FA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277770" y="4010526"/>
                  <a:ext cx="12060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6A44ECB-9718-4CC9-840A-EBB4F1AA856B}"/>
                    </a:ext>
                  </a:extLst>
                </p14:cNvPr>
                <p14:cNvContentPartPr/>
                <p14:nvPr/>
              </p14:nvContentPartPr>
              <p14:xfrm>
                <a:off x="1390450" y="4056606"/>
                <a:ext cx="180360" cy="2347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6A44ECB-9718-4CC9-840A-EBB4F1AA856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381450" y="4047966"/>
                  <a:ext cx="1980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594AD40-5328-452E-BC69-5C3CAAE81D61}"/>
                    </a:ext>
                  </a:extLst>
                </p14:cNvPr>
                <p14:cNvContentPartPr/>
                <p14:nvPr/>
              </p14:nvContentPartPr>
              <p14:xfrm>
                <a:off x="1616170" y="4277286"/>
                <a:ext cx="172440" cy="1555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594AD40-5328-452E-BC69-5C3CAAE81D6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607170" y="4268286"/>
                  <a:ext cx="1900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01D9263-5DBB-44A1-83CF-D95F2A6BF5A2}"/>
                    </a:ext>
                  </a:extLst>
                </p14:cNvPr>
                <p14:cNvContentPartPr/>
                <p14:nvPr/>
              </p14:nvContentPartPr>
              <p14:xfrm>
                <a:off x="1826410" y="4013766"/>
                <a:ext cx="117000" cy="4201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01D9263-5DBB-44A1-83CF-D95F2A6BF5A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817770" y="4004766"/>
                  <a:ext cx="134640" cy="43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0209B602-48A3-44D0-B90E-27E9608624C0}"/>
                  </a:ext>
                </a:extLst>
              </p14:cNvPr>
              <p14:cNvContentPartPr/>
              <p14:nvPr/>
            </p14:nvContentPartPr>
            <p14:xfrm>
              <a:off x="2114770" y="4249566"/>
              <a:ext cx="210600" cy="1112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0209B602-48A3-44D0-B90E-27E9608624C0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2106130" y="4240926"/>
                <a:ext cx="2282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E5C5C373-539A-483A-95B0-9C5B8BFCFD26}"/>
                  </a:ext>
                </a:extLst>
              </p14:cNvPr>
              <p14:cNvContentPartPr/>
              <p14:nvPr/>
            </p14:nvContentPartPr>
            <p14:xfrm>
              <a:off x="383170" y="4807566"/>
              <a:ext cx="1454400" cy="486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E5C5C373-539A-483A-95B0-9C5B8BFCFD26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374530" y="4798926"/>
                <a:ext cx="147204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C2EAE186-ED3E-4C77-B8D2-E14FA42E03AA}"/>
                  </a:ext>
                </a:extLst>
              </p14:cNvPr>
              <p14:cNvContentPartPr/>
              <p14:nvPr/>
            </p14:nvContentPartPr>
            <p14:xfrm>
              <a:off x="4891090" y="3387006"/>
              <a:ext cx="810360" cy="543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C2EAE186-ED3E-4C77-B8D2-E14FA42E03AA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4882450" y="3378006"/>
                <a:ext cx="828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C5891A12-ADC5-4CD2-B579-7342EDD96C2B}"/>
                  </a:ext>
                </a:extLst>
              </p14:cNvPr>
              <p14:cNvContentPartPr/>
              <p14:nvPr/>
            </p14:nvContentPartPr>
            <p14:xfrm>
              <a:off x="5981530" y="3568086"/>
              <a:ext cx="846000" cy="723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C5891A12-ADC5-4CD2-B579-7342EDD96C2B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5972530" y="3559086"/>
                <a:ext cx="863640" cy="9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69C340F-D66E-4B0C-99F7-7879B39865A2}"/>
              </a:ext>
            </a:extLst>
          </p:cNvPr>
          <p:cNvGrpSpPr/>
          <p:nvPr/>
        </p:nvGrpSpPr>
        <p:grpSpPr>
          <a:xfrm>
            <a:off x="2534530" y="4159566"/>
            <a:ext cx="1074240" cy="464400"/>
            <a:chOff x="2534530" y="4159566"/>
            <a:chExt cx="1074240" cy="46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9A8326D-194B-43EE-9C77-3453125FB73B}"/>
                    </a:ext>
                  </a:extLst>
                </p14:cNvPr>
                <p14:cNvContentPartPr/>
                <p14:nvPr/>
              </p14:nvContentPartPr>
              <p14:xfrm>
                <a:off x="2534530" y="4329846"/>
                <a:ext cx="158040" cy="270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9A8326D-194B-43EE-9C77-3453125FB73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525530" y="4321206"/>
                  <a:ext cx="1756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40A183D-CBEF-406C-A34F-0302F7232EFA}"/>
                    </a:ext>
                  </a:extLst>
                </p14:cNvPr>
                <p14:cNvContentPartPr/>
                <p14:nvPr/>
              </p14:nvContentPartPr>
              <p14:xfrm>
                <a:off x="2871850" y="4159566"/>
                <a:ext cx="218880" cy="2563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40A183D-CBEF-406C-A34F-0302F7232EF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862850" y="4150926"/>
                  <a:ext cx="2365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305481B-F582-4438-9398-331F71EDD7AE}"/>
                    </a:ext>
                  </a:extLst>
                </p14:cNvPr>
                <p14:cNvContentPartPr/>
                <p14:nvPr/>
              </p14:nvContentPartPr>
              <p14:xfrm>
                <a:off x="3151210" y="4236606"/>
                <a:ext cx="224280" cy="1947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305481B-F582-4438-9398-331F71EDD7A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142570" y="4227606"/>
                  <a:ext cx="2419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B301467-6E4D-4461-BA3B-BAABEFDD9186}"/>
                    </a:ext>
                  </a:extLst>
                </p14:cNvPr>
                <p14:cNvContentPartPr/>
                <p14:nvPr/>
              </p14:nvContentPartPr>
              <p14:xfrm>
                <a:off x="3442090" y="4428846"/>
                <a:ext cx="166680" cy="1951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B301467-6E4D-4461-BA3B-BAABEFDD918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433450" y="4420206"/>
                  <a:ext cx="184320" cy="21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36FB2E62-B99C-41AE-B190-36215AF3275D}"/>
                  </a:ext>
                </a:extLst>
              </p14:cNvPr>
              <p14:cNvContentPartPr/>
              <p14:nvPr/>
            </p14:nvContentPartPr>
            <p14:xfrm>
              <a:off x="10785010" y="1913166"/>
              <a:ext cx="284040" cy="5410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36FB2E62-B99C-41AE-B190-36215AF3275D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0776370" y="1904166"/>
                <a:ext cx="301680" cy="55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9" name="Group 188">
            <a:extLst>
              <a:ext uri="{FF2B5EF4-FFF2-40B4-BE49-F238E27FC236}">
                <a16:creationId xmlns:a16="http://schemas.microsoft.com/office/drawing/2014/main" id="{EDEBA036-30DB-49B3-94E8-2D003075E812}"/>
              </a:ext>
            </a:extLst>
          </p:cNvPr>
          <p:cNvGrpSpPr/>
          <p:nvPr/>
        </p:nvGrpSpPr>
        <p:grpSpPr>
          <a:xfrm>
            <a:off x="8896810" y="669366"/>
            <a:ext cx="3185280" cy="663120"/>
            <a:chOff x="8896810" y="669366"/>
            <a:chExt cx="3185280" cy="66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D6D7C3C-E64B-4D5B-88DB-0B6B01F4FDE4}"/>
                    </a:ext>
                  </a:extLst>
                </p14:cNvPr>
                <p14:cNvContentPartPr/>
                <p14:nvPr/>
              </p14:nvContentPartPr>
              <p14:xfrm>
                <a:off x="8896810" y="815886"/>
                <a:ext cx="200160" cy="1209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D6D7C3C-E64B-4D5B-88DB-0B6B01F4FDE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887810" y="807246"/>
                  <a:ext cx="2178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E465E39-5D1F-42F2-A34E-85ED9F30F47D}"/>
                    </a:ext>
                  </a:extLst>
                </p14:cNvPr>
                <p14:cNvContentPartPr/>
                <p14:nvPr/>
              </p14:nvContentPartPr>
              <p14:xfrm>
                <a:off x="9080410" y="686646"/>
                <a:ext cx="128520" cy="1101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E465E39-5D1F-42F2-A34E-85ED9F30F47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071410" y="677646"/>
                  <a:ext cx="1461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933A20C-807B-46EB-A2FC-E25A8BF19F6A}"/>
                    </a:ext>
                  </a:extLst>
                </p14:cNvPr>
                <p14:cNvContentPartPr/>
                <p14:nvPr/>
              </p14:nvContentPartPr>
              <p14:xfrm>
                <a:off x="9225490" y="899406"/>
                <a:ext cx="151560" cy="183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933A20C-807B-46EB-A2FC-E25A8BF19F6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216850" y="890766"/>
                  <a:ext cx="169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1304223-7728-46F5-8C10-8783EA8AAD26}"/>
                    </a:ext>
                  </a:extLst>
                </p14:cNvPr>
                <p14:cNvContentPartPr/>
                <p14:nvPr/>
              </p14:nvContentPartPr>
              <p14:xfrm>
                <a:off x="9298570" y="867366"/>
                <a:ext cx="31320" cy="1094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1304223-7728-46F5-8C10-8783EA8AAD2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289930" y="858726"/>
                  <a:ext cx="489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49D3DA7-F3FA-4CE5-86A5-47685A7E5F02}"/>
                    </a:ext>
                  </a:extLst>
                </p14:cNvPr>
                <p14:cNvContentPartPr/>
                <p14:nvPr/>
              </p14:nvContentPartPr>
              <p14:xfrm>
                <a:off x="9442930" y="828126"/>
                <a:ext cx="171360" cy="1029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49D3DA7-F3FA-4CE5-86A5-47685A7E5F0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433930" y="819126"/>
                  <a:ext cx="189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A329D52-C81E-4043-B61C-B6250076A97F}"/>
                    </a:ext>
                  </a:extLst>
                </p14:cNvPr>
                <p14:cNvContentPartPr/>
                <p14:nvPr/>
              </p14:nvContentPartPr>
              <p14:xfrm>
                <a:off x="9670090" y="929646"/>
                <a:ext cx="27000" cy="1155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A329D52-C81E-4043-B61C-B6250076A97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661450" y="921006"/>
                  <a:ext cx="446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B5E9207-3745-4BFE-9F63-DEBA599BB022}"/>
                    </a:ext>
                  </a:extLst>
                </p14:cNvPr>
                <p14:cNvContentPartPr/>
                <p14:nvPr/>
              </p14:nvContentPartPr>
              <p14:xfrm>
                <a:off x="9717970" y="669366"/>
                <a:ext cx="136800" cy="1508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B5E9207-3745-4BFE-9F63-DEBA599BB02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709330" y="660726"/>
                  <a:ext cx="1544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BE8C294-2586-4DFD-BD9D-509DF29CD29E}"/>
                    </a:ext>
                  </a:extLst>
                </p14:cNvPr>
                <p14:cNvContentPartPr/>
                <p14:nvPr/>
              </p14:nvContentPartPr>
              <p14:xfrm>
                <a:off x="9885730" y="888246"/>
                <a:ext cx="144360" cy="1400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BE8C294-2586-4DFD-BD9D-509DF29CD29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876730" y="879246"/>
                  <a:ext cx="1620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674B555-1240-4619-9294-1AAA40915CA1}"/>
                    </a:ext>
                  </a:extLst>
                </p14:cNvPr>
                <p14:cNvContentPartPr/>
                <p14:nvPr/>
              </p14:nvContentPartPr>
              <p14:xfrm>
                <a:off x="10103170" y="838206"/>
                <a:ext cx="132840" cy="1414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674B555-1240-4619-9294-1AAA40915CA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094530" y="829206"/>
                  <a:ext cx="1504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2E2658B-74CC-4201-8F7F-4A613A1C7918}"/>
                    </a:ext>
                  </a:extLst>
                </p14:cNvPr>
                <p14:cNvContentPartPr/>
                <p14:nvPr/>
              </p14:nvContentPartPr>
              <p14:xfrm>
                <a:off x="10296490" y="958086"/>
                <a:ext cx="104400" cy="1220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2E2658B-74CC-4201-8F7F-4A613A1C791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287850" y="949086"/>
                  <a:ext cx="1220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D691C89-6E70-4400-AAAF-0E72CB4AD889}"/>
                    </a:ext>
                  </a:extLst>
                </p14:cNvPr>
                <p14:cNvContentPartPr/>
                <p14:nvPr/>
              </p14:nvContentPartPr>
              <p14:xfrm>
                <a:off x="10377130" y="693126"/>
                <a:ext cx="139320" cy="1472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D691C89-6E70-4400-AAAF-0E72CB4AD88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368490" y="684486"/>
                  <a:ext cx="1569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82749C2-7C66-4BAF-A977-4CDA481E95E6}"/>
                    </a:ext>
                  </a:extLst>
                </p14:cNvPr>
                <p14:cNvContentPartPr/>
                <p14:nvPr/>
              </p14:nvContentPartPr>
              <p14:xfrm>
                <a:off x="10592770" y="976086"/>
                <a:ext cx="150120" cy="205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82749C2-7C66-4BAF-A977-4CDA481E95E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584130" y="967086"/>
                  <a:ext cx="1677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B7DDD2C-9FF0-4894-9EF9-CCC52B0EB8D7}"/>
                    </a:ext>
                  </a:extLst>
                </p14:cNvPr>
                <p14:cNvContentPartPr/>
                <p14:nvPr/>
              </p14:nvContentPartPr>
              <p14:xfrm>
                <a:off x="10854130" y="895446"/>
                <a:ext cx="211680" cy="1695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B7DDD2C-9FF0-4894-9EF9-CCC52B0EB8D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845490" y="886446"/>
                  <a:ext cx="2293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513180C-DEE0-4DB9-9DF0-BDD007FEA087}"/>
                    </a:ext>
                  </a:extLst>
                </p14:cNvPr>
                <p14:cNvContentPartPr/>
                <p14:nvPr/>
              </p14:nvContentPartPr>
              <p14:xfrm>
                <a:off x="11086330" y="933966"/>
                <a:ext cx="174960" cy="1400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513180C-DEE0-4DB9-9DF0-BDD007FEA08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077690" y="925326"/>
                  <a:ext cx="1926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DDC0141-5A5E-41D0-8CA0-6514E433D404}"/>
                    </a:ext>
                  </a:extLst>
                </p14:cNvPr>
                <p14:cNvContentPartPr/>
                <p14:nvPr/>
              </p14:nvContentPartPr>
              <p14:xfrm>
                <a:off x="11282530" y="1075086"/>
                <a:ext cx="17640" cy="1105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DDC0141-5A5E-41D0-8CA0-6514E433D40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273890" y="1066086"/>
                  <a:ext cx="352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60F6349-0BA0-411D-9D6F-85261A912BB0}"/>
                    </a:ext>
                  </a:extLst>
                </p14:cNvPr>
                <p14:cNvContentPartPr/>
                <p14:nvPr/>
              </p14:nvContentPartPr>
              <p14:xfrm>
                <a:off x="10731370" y="877446"/>
                <a:ext cx="122760" cy="2415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60F6349-0BA0-411D-9D6F-85261A912BB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722370" y="868806"/>
                  <a:ext cx="1404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9080D8E-F398-439F-8909-29E5A0A75EEE}"/>
                    </a:ext>
                  </a:extLst>
                </p14:cNvPr>
                <p14:cNvContentPartPr/>
                <p14:nvPr/>
              </p14:nvContentPartPr>
              <p14:xfrm>
                <a:off x="11448490" y="1068246"/>
                <a:ext cx="122760" cy="32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9080D8E-F398-439F-8909-29E5A0A75EE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439490" y="1059606"/>
                  <a:ext cx="1404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6CF9507-64BE-4323-9AF1-2F3EBB369ABD}"/>
                    </a:ext>
                  </a:extLst>
                </p14:cNvPr>
                <p14:cNvContentPartPr/>
                <p14:nvPr/>
              </p14:nvContentPartPr>
              <p14:xfrm>
                <a:off x="11584930" y="963126"/>
                <a:ext cx="147240" cy="1656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6CF9507-64BE-4323-9AF1-2F3EBB369AB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575930" y="954486"/>
                  <a:ext cx="1648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69076CC-EC90-479C-BECF-B5DAF23439AC}"/>
                    </a:ext>
                  </a:extLst>
                </p14:cNvPr>
                <p14:cNvContentPartPr/>
                <p14:nvPr/>
              </p14:nvContentPartPr>
              <p14:xfrm>
                <a:off x="11750890" y="1018566"/>
                <a:ext cx="117360" cy="1281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69076CC-EC90-479C-BECF-B5DAF23439A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742250" y="1009926"/>
                  <a:ext cx="1350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9745303-D0F6-48C8-B30A-E381302DFCB9}"/>
                    </a:ext>
                  </a:extLst>
                </p14:cNvPr>
                <p14:cNvContentPartPr/>
                <p14:nvPr/>
              </p14:nvContentPartPr>
              <p14:xfrm>
                <a:off x="11904970" y="1026846"/>
                <a:ext cx="99720" cy="1242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9745303-D0F6-48C8-B30A-E381302DFCB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895970" y="1017846"/>
                  <a:ext cx="1173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35BCFE9-B6D0-4AE4-80C2-BAF437BE4B13}"/>
                    </a:ext>
                  </a:extLst>
                </p14:cNvPr>
                <p14:cNvContentPartPr/>
                <p14:nvPr/>
              </p14:nvContentPartPr>
              <p14:xfrm>
                <a:off x="11985610" y="1240326"/>
                <a:ext cx="96480" cy="921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35BCFE9-B6D0-4AE4-80C2-BAF437BE4B1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976970" y="1231686"/>
                  <a:ext cx="11412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64B04522-8EEF-464F-BD43-E0FABE8761E2}"/>
              </a:ext>
            </a:extLst>
          </p:cNvPr>
          <p:cNvGrpSpPr/>
          <p:nvPr/>
        </p:nvGrpSpPr>
        <p:grpSpPr>
          <a:xfrm>
            <a:off x="3753850" y="4143006"/>
            <a:ext cx="1173600" cy="556200"/>
            <a:chOff x="3753850" y="4143006"/>
            <a:chExt cx="1173600" cy="55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6A49056-5090-47F4-BC58-8DDEB355F672}"/>
                    </a:ext>
                  </a:extLst>
                </p14:cNvPr>
                <p14:cNvContentPartPr/>
                <p14:nvPr/>
              </p14:nvContentPartPr>
              <p14:xfrm>
                <a:off x="3753850" y="4375926"/>
                <a:ext cx="132480" cy="295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6A49056-5090-47F4-BC58-8DDEB355F67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745210" y="4366926"/>
                  <a:ext cx="1501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A827EBE-579D-4BDB-82DF-D00FE901D8B5}"/>
                    </a:ext>
                  </a:extLst>
                </p14:cNvPr>
                <p14:cNvContentPartPr/>
                <p14:nvPr/>
              </p14:nvContentPartPr>
              <p14:xfrm>
                <a:off x="4201330" y="4143006"/>
                <a:ext cx="30240" cy="2383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A827EBE-579D-4BDB-82DF-D00FE901D8B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192330" y="4134366"/>
                  <a:ext cx="478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6E633FD-D69A-4F0F-BEA5-0BC6642E4440}"/>
                    </a:ext>
                  </a:extLst>
                </p14:cNvPr>
                <p14:cNvContentPartPr/>
                <p14:nvPr/>
              </p14:nvContentPartPr>
              <p14:xfrm>
                <a:off x="4095490" y="4413006"/>
                <a:ext cx="283680" cy="237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6E633FD-D69A-4F0F-BEA5-0BC6642E444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086490" y="4404006"/>
                  <a:ext cx="3013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76AE4C5-F2CD-4132-B257-469E40E6F43D}"/>
                    </a:ext>
                  </a:extLst>
                </p14:cNvPr>
                <p14:cNvContentPartPr/>
                <p14:nvPr/>
              </p14:nvContentPartPr>
              <p14:xfrm>
                <a:off x="4131130" y="4519206"/>
                <a:ext cx="176400" cy="1800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76AE4C5-F2CD-4132-B257-469E40E6F43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122130" y="4510206"/>
                  <a:ext cx="1940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8339C88-3F5A-4976-9B47-865E26812D72}"/>
                    </a:ext>
                  </a:extLst>
                </p14:cNvPr>
                <p14:cNvContentPartPr/>
                <p14:nvPr/>
              </p14:nvContentPartPr>
              <p14:xfrm>
                <a:off x="4464850" y="4333086"/>
                <a:ext cx="205200" cy="1861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8339C88-3F5A-4976-9B47-865E26812D7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456210" y="4324446"/>
                  <a:ext cx="2228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B309434-6479-43F1-AD63-28AF67E9BFF1}"/>
                    </a:ext>
                  </a:extLst>
                </p14:cNvPr>
                <p14:cNvContentPartPr/>
                <p14:nvPr/>
              </p14:nvContentPartPr>
              <p14:xfrm>
                <a:off x="4707850" y="4518846"/>
                <a:ext cx="141840" cy="1177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B309434-6479-43F1-AD63-28AF67E9BFF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699210" y="4509846"/>
                  <a:ext cx="1594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9910FE3-A6E3-4224-912D-3996AE0D1082}"/>
                    </a:ext>
                  </a:extLst>
                </p14:cNvPr>
                <p14:cNvContentPartPr/>
                <p14:nvPr/>
              </p14:nvContentPartPr>
              <p14:xfrm>
                <a:off x="4756810" y="4167846"/>
                <a:ext cx="170640" cy="1587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9910FE3-A6E3-4224-912D-3996AE0D108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747810" y="4159206"/>
                  <a:ext cx="18828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4040432-9D8A-4425-9891-4403D817E1BC}"/>
              </a:ext>
            </a:extLst>
          </p:cNvPr>
          <p:cNvGrpSpPr/>
          <p:nvPr/>
        </p:nvGrpSpPr>
        <p:grpSpPr>
          <a:xfrm>
            <a:off x="5170090" y="4329486"/>
            <a:ext cx="976320" cy="329400"/>
            <a:chOff x="5170090" y="4329486"/>
            <a:chExt cx="976320" cy="32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8AD4D6B-8C60-4ED4-985A-A10804B35938}"/>
                    </a:ext>
                  </a:extLst>
                </p14:cNvPr>
                <p14:cNvContentPartPr/>
                <p14:nvPr/>
              </p14:nvContentPartPr>
              <p14:xfrm>
                <a:off x="5170090" y="4434606"/>
                <a:ext cx="169200" cy="248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8AD4D6B-8C60-4ED4-985A-A10804B3593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161450" y="4425966"/>
                  <a:ext cx="1868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99EE1D8B-37E8-476B-8C41-F5ECB714D101}"/>
                    </a:ext>
                  </a:extLst>
                </p14:cNvPr>
                <p14:cNvContentPartPr/>
                <p14:nvPr/>
              </p14:nvContentPartPr>
              <p14:xfrm>
                <a:off x="5224450" y="4399686"/>
                <a:ext cx="45360" cy="1893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99EE1D8B-37E8-476B-8C41-F5ECB714D10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215810" y="4391046"/>
                  <a:ext cx="630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B61E155-219D-4883-82E7-5294D584B4EB}"/>
                    </a:ext>
                  </a:extLst>
                </p14:cNvPr>
                <p14:cNvContentPartPr/>
                <p14:nvPr/>
              </p14:nvContentPartPr>
              <p14:xfrm>
                <a:off x="5462050" y="4329486"/>
                <a:ext cx="221760" cy="1814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B61E155-219D-4883-82E7-5294D584B4E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453410" y="4320486"/>
                  <a:ext cx="2394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253E891-B317-4154-A790-09E09F2B3311}"/>
                    </a:ext>
                  </a:extLst>
                </p14:cNvPr>
                <p14:cNvContentPartPr/>
                <p14:nvPr/>
              </p14:nvContentPartPr>
              <p14:xfrm>
                <a:off x="5772370" y="4341366"/>
                <a:ext cx="155880" cy="1656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253E891-B317-4154-A790-09E09F2B331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763370" y="4332726"/>
                  <a:ext cx="173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622CEA0-2C82-464B-8C9D-3D87A1D8B1E3}"/>
                    </a:ext>
                  </a:extLst>
                </p14:cNvPr>
                <p14:cNvContentPartPr/>
                <p14:nvPr/>
              </p14:nvContentPartPr>
              <p14:xfrm>
                <a:off x="6008530" y="4474566"/>
                <a:ext cx="137880" cy="1843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622CEA0-2C82-464B-8C9D-3D87A1D8B1E3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999890" y="4465566"/>
                  <a:ext cx="155520" cy="20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77E4A91B-36AF-4AB1-A261-C1D904124524}"/>
                  </a:ext>
                </a:extLst>
              </p14:cNvPr>
              <p14:cNvContentPartPr/>
              <p14:nvPr/>
            </p14:nvContentPartPr>
            <p14:xfrm>
              <a:off x="6263770" y="4445766"/>
              <a:ext cx="201960" cy="1692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77E4A91B-36AF-4AB1-A261-C1D904124524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6255130" y="4437126"/>
                <a:ext cx="219600" cy="3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8417538-5E3B-4C1D-92C9-4DB3BF50F344}"/>
              </a:ext>
            </a:extLst>
          </p:cNvPr>
          <p:cNvGrpSpPr/>
          <p:nvPr/>
        </p:nvGrpSpPr>
        <p:grpSpPr>
          <a:xfrm>
            <a:off x="10793650" y="1404126"/>
            <a:ext cx="919440" cy="407160"/>
            <a:chOff x="10793650" y="1404126"/>
            <a:chExt cx="919440" cy="40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F9420CB-2B66-4D3F-8154-5AA75BAE8E5C}"/>
                    </a:ext>
                  </a:extLst>
                </p14:cNvPr>
                <p14:cNvContentPartPr/>
                <p14:nvPr/>
              </p14:nvContentPartPr>
              <p14:xfrm>
                <a:off x="10793650" y="1532646"/>
                <a:ext cx="167760" cy="122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F9420CB-2B66-4D3F-8154-5AA75BAE8E5C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784650" y="1523646"/>
                  <a:ext cx="1854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9ED16D2-85A1-42E0-BA8B-812F5F8C2843}"/>
                    </a:ext>
                  </a:extLst>
                </p14:cNvPr>
                <p14:cNvContentPartPr/>
                <p14:nvPr/>
              </p14:nvContentPartPr>
              <p14:xfrm>
                <a:off x="10873930" y="1497726"/>
                <a:ext cx="11880" cy="1152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9ED16D2-85A1-42E0-BA8B-812F5F8C284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865290" y="1488726"/>
                  <a:ext cx="295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72E52FE-D3E3-4B29-B97D-0183CCADABD7}"/>
                    </a:ext>
                  </a:extLst>
                </p14:cNvPr>
                <p14:cNvContentPartPr/>
                <p14:nvPr/>
              </p14:nvContentPartPr>
              <p14:xfrm>
                <a:off x="11059330" y="1489806"/>
                <a:ext cx="123480" cy="1278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72E52FE-D3E3-4B29-B97D-0183CCADABD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050690" y="1481166"/>
                  <a:ext cx="1411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C384D8A-AEB0-4273-B863-005CE3105A97}"/>
                    </a:ext>
                  </a:extLst>
                </p14:cNvPr>
                <p14:cNvContentPartPr/>
                <p14:nvPr/>
              </p14:nvContentPartPr>
              <p14:xfrm>
                <a:off x="11251210" y="1634166"/>
                <a:ext cx="11880" cy="1058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C384D8A-AEB0-4273-B863-005CE3105A9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242210" y="1625526"/>
                  <a:ext cx="295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748C77B-F0B3-4AA5-88AF-19957D2A5384}"/>
                    </a:ext>
                  </a:extLst>
                </p14:cNvPr>
                <p14:cNvContentPartPr/>
                <p14:nvPr/>
              </p14:nvContentPartPr>
              <p14:xfrm>
                <a:off x="11320690" y="1503126"/>
                <a:ext cx="202680" cy="1699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748C77B-F0B3-4AA5-88AF-19957D2A538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312050" y="1494486"/>
                  <a:ext cx="2203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DE23606-FD72-4862-BE93-4FA2F7118C31}"/>
                    </a:ext>
                  </a:extLst>
                </p14:cNvPr>
                <p14:cNvContentPartPr/>
                <p14:nvPr/>
              </p14:nvContentPartPr>
              <p14:xfrm>
                <a:off x="11542450" y="1711926"/>
                <a:ext cx="170640" cy="993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DE23606-FD72-4862-BE93-4FA2F7118C3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533450" y="1702926"/>
                  <a:ext cx="188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79AD961-3A00-46DA-9348-4DC01AA2D77E}"/>
                    </a:ext>
                  </a:extLst>
                </p14:cNvPr>
                <p14:cNvContentPartPr/>
                <p14:nvPr/>
              </p14:nvContentPartPr>
              <p14:xfrm>
                <a:off x="10899850" y="1404126"/>
                <a:ext cx="138960" cy="2876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79AD961-3A00-46DA-9348-4DC01AA2D77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890850" y="1395126"/>
                  <a:ext cx="156600" cy="30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C75A4AEE-5E53-47E1-A5A4-68C1DA0A6570}"/>
              </a:ext>
            </a:extLst>
          </p:cNvPr>
          <p:cNvGrpSpPr/>
          <p:nvPr/>
        </p:nvGrpSpPr>
        <p:grpSpPr>
          <a:xfrm>
            <a:off x="75730" y="2460726"/>
            <a:ext cx="2759760" cy="1105200"/>
            <a:chOff x="75730" y="2460726"/>
            <a:chExt cx="2759760" cy="110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E8C057F-1251-4D18-AD5D-A16D31FE654D}"/>
                    </a:ext>
                  </a:extLst>
                </p14:cNvPr>
                <p14:cNvContentPartPr/>
                <p14:nvPr/>
              </p14:nvContentPartPr>
              <p14:xfrm>
                <a:off x="75730" y="2723526"/>
                <a:ext cx="105480" cy="3006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E8C057F-1251-4D18-AD5D-A16D31FE654D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7090" y="2714526"/>
                  <a:ext cx="1231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A3C17E5-DE1F-48DE-9E78-0F9B7CD672ED}"/>
                    </a:ext>
                  </a:extLst>
                </p14:cNvPr>
                <p14:cNvContentPartPr/>
                <p14:nvPr/>
              </p14:nvContentPartPr>
              <p14:xfrm>
                <a:off x="96970" y="2905686"/>
                <a:ext cx="109800" cy="212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A3C17E5-DE1F-48DE-9E78-0F9B7CD672E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7970" y="2896686"/>
                  <a:ext cx="1274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AE30A13-49B7-41C8-81AA-FB628BA474D2}"/>
                    </a:ext>
                  </a:extLst>
                </p14:cNvPr>
                <p14:cNvContentPartPr/>
                <p14:nvPr/>
              </p14:nvContentPartPr>
              <p14:xfrm>
                <a:off x="167170" y="3146886"/>
                <a:ext cx="82440" cy="1468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AE30A13-49B7-41C8-81AA-FB628BA474D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58170" y="3137886"/>
                  <a:ext cx="1000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CD8A504-10A7-43A0-861D-4913F285DD5A}"/>
                    </a:ext>
                  </a:extLst>
                </p14:cNvPr>
                <p14:cNvContentPartPr/>
                <p14:nvPr/>
              </p14:nvContentPartPr>
              <p14:xfrm>
                <a:off x="343930" y="3303486"/>
                <a:ext cx="7560" cy="1065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CD8A504-10A7-43A0-861D-4913F285DD5A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34930" y="3294486"/>
                  <a:ext cx="252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7FC00CD-7AC8-43AC-A8F9-204431C6222D}"/>
                    </a:ext>
                  </a:extLst>
                </p14:cNvPr>
                <p14:cNvContentPartPr/>
                <p14:nvPr/>
              </p14:nvContentPartPr>
              <p14:xfrm>
                <a:off x="341770" y="2514726"/>
                <a:ext cx="230040" cy="8290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7FC00CD-7AC8-43AC-A8F9-204431C6222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32770" y="2505726"/>
                  <a:ext cx="247680" cy="84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5282D42-3D0E-4998-9195-39BCE0498EFE}"/>
                    </a:ext>
                  </a:extLst>
                </p14:cNvPr>
                <p14:cNvContentPartPr/>
                <p14:nvPr/>
              </p14:nvContentPartPr>
              <p14:xfrm>
                <a:off x="2510050" y="2460726"/>
                <a:ext cx="325440" cy="11052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5282D42-3D0E-4998-9195-39BCE0498EF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501410" y="2451726"/>
                  <a:ext cx="343080" cy="11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CF77CEB0-2027-45F5-B771-6D39BE8F2BB2}"/>
                    </a:ext>
                  </a:extLst>
                </p14:cNvPr>
                <p14:cNvContentPartPr/>
                <p14:nvPr/>
              </p14:nvContentPartPr>
              <p14:xfrm>
                <a:off x="587650" y="3225726"/>
                <a:ext cx="2052000" cy="1080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CF77CEB0-2027-45F5-B771-6D39BE8F2BB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78650" y="3217086"/>
                  <a:ext cx="206964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877CDDE0-BCB3-47C0-965D-911BE8DB6CBE}"/>
              </a:ext>
            </a:extLst>
          </p:cNvPr>
          <p:cNvGrpSpPr/>
          <p:nvPr/>
        </p:nvGrpSpPr>
        <p:grpSpPr>
          <a:xfrm>
            <a:off x="6613690" y="4160646"/>
            <a:ext cx="1660320" cy="544680"/>
            <a:chOff x="6613690" y="4160646"/>
            <a:chExt cx="1660320" cy="54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B04C8E4-400A-41E4-98C9-907D0A7B742B}"/>
                    </a:ext>
                  </a:extLst>
                </p14:cNvPr>
                <p14:cNvContentPartPr/>
                <p14:nvPr/>
              </p14:nvContentPartPr>
              <p14:xfrm>
                <a:off x="6613690" y="4299246"/>
                <a:ext cx="260280" cy="1530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B04C8E4-400A-41E4-98C9-907D0A7B742B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605050" y="4290606"/>
                  <a:ext cx="2779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A1C44DF-6F27-4354-8E0A-1F23CC4D8D6F}"/>
                    </a:ext>
                  </a:extLst>
                </p14:cNvPr>
                <p14:cNvContentPartPr/>
                <p14:nvPr/>
              </p14:nvContentPartPr>
              <p14:xfrm>
                <a:off x="6945250" y="4460526"/>
                <a:ext cx="182520" cy="1476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A1C44DF-6F27-4354-8E0A-1F23CC4D8D6F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936250" y="4451526"/>
                  <a:ext cx="2001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975EA901-3481-487C-9DC1-46F485FD2B18}"/>
                    </a:ext>
                  </a:extLst>
                </p14:cNvPr>
                <p14:cNvContentPartPr/>
                <p14:nvPr/>
              </p14:nvContentPartPr>
              <p14:xfrm>
                <a:off x="7231450" y="4253526"/>
                <a:ext cx="207360" cy="2592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975EA901-3481-487C-9DC1-46F485FD2B18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222810" y="4244526"/>
                  <a:ext cx="2250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DD8EB96C-869A-4CE3-BF54-6A0051405C4C}"/>
                    </a:ext>
                  </a:extLst>
                </p14:cNvPr>
                <p14:cNvContentPartPr/>
                <p14:nvPr/>
              </p14:nvContentPartPr>
              <p14:xfrm>
                <a:off x="7224610" y="4382406"/>
                <a:ext cx="171720" cy="111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DD8EB96C-869A-4CE3-BF54-6A0051405C4C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215970" y="4373406"/>
                  <a:ext cx="1893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206E84A-6B84-4083-8262-CEB82C39BC7F}"/>
                    </a:ext>
                  </a:extLst>
                </p14:cNvPr>
                <p14:cNvContentPartPr/>
                <p14:nvPr/>
              </p14:nvContentPartPr>
              <p14:xfrm>
                <a:off x="7490290" y="4160646"/>
                <a:ext cx="239760" cy="4446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206E84A-6B84-4083-8262-CEB82C39BC7F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481290" y="4151646"/>
                  <a:ext cx="25740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DA66C70-D132-4790-83F6-6B3810F71DE4}"/>
                    </a:ext>
                  </a:extLst>
                </p14:cNvPr>
                <p14:cNvContentPartPr/>
                <p14:nvPr/>
              </p14:nvContentPartPr>
              <p14:xfrm>
                <a:off x="7710970" y="4307166"/>
                <a:ext cx="201960" cy="1627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DA66C70-D132-4790-83F6-6B3810F71DE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702330" y="4298166"/>
                  <a:ext cx="2196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4265544-8D42-412B-B5C3-2F110318AB8C}"/>
                    </a:ext>
                  </a:extLst>
                </p14:cNvPr>
                <p14:cNvContentPartPr/>
                <p14:nvPr/>
              </p14:nvContentPartPr>
              <p14:xfrm>
                <a:off x="7987810" y="4445766"/>
                <a:ext cx="16560" cy="1414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4265544-8D42-412B-B5C3-2F110318AB8C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979170" y="4436766"/>
                  <a:ext cx="342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8E9CFAB-C0C8-4DCC-BAB4-E87A9ABB8A20}"/>
                    </a:ext>
                  </a:extLst>
                </p14:cNvPr>
                <p14:cNvContentPartPr/>
                <p14:nvPr/>
              </p14:nvContentPartPr>
              <p14:xfrm>
                <a:off x="7993930" y="4181886"/>
                <a:ext cx="280080" cy="5234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8E9CFAB-C0C8-4DCC-BAB4-E87A9ABB8A20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985290" y="4173246"/>
                  <a:ext cx="297720" cy="54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BE22D992-F9DF-4E81-87FF-DEA0AFC329E6}"/>
              </a:ext>
            </a:extLst>
          </p:cNvPr>
          <p:cNvGrpSpPr/>
          <p:nvPr/>
        </p:nvGrpSpPr>
        <p:grpSpPr>
          <a:xfrm>
            <a:off x="8417290" y="4268646"/>
            <a:ext cx="1366560" cy="546120"/>
            <a:chOff x="8417290" y="4268646"/>
            <a:chExt cx="1366560" cy="54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F4CA1B9-CD18-4460-AFE5-054688B25E10}"/>
                    </a:ext>
                  </a:extLst>
                </p14:cNvPr>
                <p14:cNvContentPartPr/>
                <p14:nvPr/>
              </p14:nvContentPartPr>
              <p14:xfrm>
                <a:off x="8417290" y="4356126"/>
                <a:ext cx="208080" cy="2055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F4CA1B9-CD18-4460-AFE5-054688B25E10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408290" y="4347486"/>
                  <a:ext cx="2257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25E4470-07C6-46E4-B767-BF2545135EFD}"/>
                    </a:ext>
                  </a:extLst>
                </p14:cNvPr>
                <p14:cNvContentPartPr/>
                <p14:nvPr/>
              </p14:nvContentPartPr>
              <p14:xfrm>
                <a:off x="8744890" y="4395726"/>
                <a:ext cx="186120" cy="1044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25E4470-07C6-46E4-B767-BF2545135EFD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735890" y="4386726"/>
                  <a:ext cx="2037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ABDBC86-C378-4ECD-A74A-348104644F3D}"/>
                    </a:ext>
                  </a:extLst>
                </p14:cNvPr>
                <p14:cNvContentPartPr/>
                <p14:nvPr/>
              </p14:nvContentPartPr>
              <p14:xfrm>
                <a:off x="8792410" y="4429566"/>
                <a:ext cx="174240" cy="1036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ABDBC86-C378-4ECD-A74A-348104644F3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783770" y="4420566"/>
                  <a:ext cx="1918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87EA00FD-9482-4F74-89D9-F914C18320EF}"/>
                    </a:ext>
                  </a:extLst>
                </p14:cNvPr>
                <p14:cNvContentPartPr/>
                <p14:nvPr/>
              </p14:nvContentPartPr>
              <p14:xfrm>
                <a:off x="8986450" y="4432086"/>
                <a:ext cx="160200" cy="1260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87EA00FD-9482-4F74-89D9-F914C18320EF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977810" y="4423086"/>
                  <a:ext cx="1778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E3C4C16-1152-49C6-AF24-3072422A0A89}"/>
                    </a:ext>
                  </a:extLst>
                </p14:cNvPr>
                <p14:cNvContentPartPr/>
                <p14:nvPr/>
              </p14:nvContentPartPr>
              <p14:xfrm>
                <a:off x="9153850" y="4417326"/>
                <a:ext cx="97920" cy="2044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E3C4C16-1152-49C6-AF24-3072422A0A89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145210" y="4408326"/>
                  <a:ext cx="1155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71B2E451-9EB7-4285-9D70-9AD04935A019}"/>
                    </a:ext>
                  </a:extLst>
                </p14:cNvPr>
                <p14:cNvContentPartPr/>
                <p14:nvPr/>
              </p14:nvContentPartPr>
              <p14:xfrm>
                <a:off x="9294250" y="4268646"/>
                <a:ext cx="228600" cy="3600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71B2E451-9EB7-4285-9D70-9AD04935A019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285250" y="4259646"/>
                  <a:ext cx="2462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735350C-31F6-4EC7-9403-F307483A58E5}"/>
                    </a:ext>
                  </a:extLst>
                </p14:cNvPr>
                <p14:cNvContentPartPr/>
                <p14:nvPr/>
              </p14:nvContentPartPr>
              <p14:xfrm>
                <a:off x="9559930" y="4622526"/>
                <a:ext cx="223920" cy="1922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735350C-31F6-4EC7-9403-F307483A58E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551290" y="4613886"/>
                  <a:ext cx="2415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D277475-3701-4741-93C5-3505A4346CA5}"/>
                    </a:ext>
                  </a:extLst>
                </p14:cNvPr>
                <p14:cNvContentPartPr/>
                <p14:nvPr/>
              </p14:nvContentPartPr>
              <p14:xfrm>
                <a:off x="8678290" y="4366566"/>
                <a:ext cx="174240" cy="2134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D277475-3701-4741-93C5-3505A4346CA5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669290" y="4357926"/>
                  <a:ext cx="191880" cy="23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E1F97EA-2CE1-48D7-951D-F353C02D25BC}"/>
              </a:ext>
            </a:extLst>
          </p:cNvPr>
          <p:cNvGrpSpPr/>
          <p:nvPr/>
        </p:nvGrpSpPr>
        <p:grpSpPr>
          <a:xfrm>
            <a:off x="2144650" y="5381766"/>
            <a:ext cx="917640" cy="379080"/>
            <a:chOff x="2144650" y="5381766"/>
            <a:chExt cx="917640" cy="37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D641577-57BF-42E8-B0CB-022BC1A3AC22}"/>
                    </a:ext>
                  </a:extLst>
                </p14:cNvPr>
                <p14:cNvContentPartPr/>
                <p14:nvPr/>
              </p14:nvContentPartPr>
              <p14:xfrm>
                <a:off x="2152930" y="5621166"/>
                <a:ext cx="257760" cy="190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D641577-57BF-42E8-B0CB-022BC1A3AC22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144290" y="5612526"/>
                  <a:ext cx="2754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0C98CAC-7868-481B-AD00-410CDF5C8960}"/>
                    </a:ext>
                  </a:extLst>
                </p14:cNvPr>
                <p14:cNvContentPartPr/>
                <p14:nvPr/>
              </p14:nvContentPartPr>
              <p14:xfrm>
                <a:off x="2169490" y="5556726"/>
                <a:ext cx="237240" cy="129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0C98CAC-7868-481B-AD00-410CDF5C8960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160490" y="5548086"/>
                  <a:ext cx="2548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A056C9DB-DBFB-41BF-8A27-4AFD8033C242}"/>
                    </a:ext>
                  </a:extLst>
                </p14:cNvPr>
                <p14:cNvContentPartPr/>
                <p14:nvPr/>
              </p14:nvContentPartPr>
              <p14:xfrm>
                <a:off x="2653330" y="5381766"/>
                <a:ext cx="408960" cy="37908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A056C9DB-DBFB-41BF-8A27-4AFD8033C242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644690" y="5373126"/>
                  <a:ext cx="42660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37E9301-8493-4379-A469-DCE407BB6785}"/>
                    </a:ext>
                  </a:extLst>
                </p14:cNvPr>
                <p14:cNvContentPartPr/>
                <p14:nvPr/>
              </p14:nvContentPartPr>
              <p14:xfrm>
                <a:off x="2144650" y="5418486"/>
                <a:ext cx="917640" cy="3200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37E9301-8493-4379-A469-DCE407BB6785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2135650" y="5409846"/>
                  <a:ext cx="935280" cy="33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95421A04-9C54-404C-B609-ECB924A55C81}"/>
              </a:ext>
            </a:extLst>
          </p:cNvPr>
          <p:cNvGrpSpPr/>
          <p:nvPr/>
        </p:nvGrpSpPr>
        <p:grpSpPr>
          <a:xfrm>
            <a:off x="4173250" y="5504166"/>
            <a:ext cx="1526040" cy="465480"/>
            <a:chOff x="4173250" y="5504166"/>
            <a:chExt cx="1526040" cy="46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298DDCA0-0394-4D93-BC50-EBC930AC4252}"/>
                    </a:ext>
                  </a:extLst>
                </p14:cNvPr>
                <p14:cNvContentPartPr/>
                <p14:nvPr/>
              </p14:nvContentPartPr>
              <p14:xfrm>
                <a:off x="4173250" y="5524686"/>
                <a:ext cx="183240" cy="4032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298DDCA0-0394-4D93-BC50-EBC930AC4252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164610" y="5516046"/>
                  <a:ext cx="20088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563ADC4-CAAF-4B1B-BD0A-82E16CBA9D4B}"/>
                    </a:ext>
                  </a:extLst>
                </p14:cNvPr>
                <p14:cNvContentPartPr/>
                <p14:nvPr/>
              </p14:nvContentPartPr>
              <p14:xfrm>
                <a:off x="4402210" y="5808366"/>
                <a:ext cx="142200" cy="1612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563ADC4-CAAF-4B1B-BD0A-82E16CBA9D4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393210" y="5799726"/>
                  <a:ext cx="1598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59F4181C-EBC3-4E12-9EAE-893EEBD3906D}"/>
                    </a:ext>
                  </a:extLst>
                </p14:cNvPr>
                <p14:cNvContentPartPr/>
                <p14:nvPr/>
              </p14:nvContentPartPr>
              <p14:xfrm>
                <a:off x="4603810" y="5504166"/>
                <a:ext cx="137520" cy="3171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59F4181C-EBC3-4E12-9EAE-893EEBD3906D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594810" y="5495166"/>
                  <a:ext cx="1551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7836161A-66B0-4D33-ABBA-1C71E1E5A0B9}"/>
                    </a:ext>
                  </a:extLst>
                </p14:cNvPr>
                <p14:cNvContentPartPr/>
                <p14:nvPr/>
              </p14:nvContentPartPr>
              <p14:xfrm>
                <a:off x="4751050" y="5555646"/>
                <a:ext cx="198000" cy="2080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7836161A-66B0-4D33-ABBA-1C71E1E5A0B9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4742410" y="5547006"/>
                  <a:ext cx="2156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54E155C-EC3F-4B64-9994-B27403F8C9E9}"/>
                    </a:ext>
                  </a:extLst>
                </p14:cNvPr>
                <p14:cNvContentPartPr/>
                <p14:nvPr/>
              </p14:nvContentPartPr>
              <p14:xfrm>
                <a:off x="4974250" y="5754366"/>
                <a:ext cx="194040" cy="1630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54E155C-EC3F-4B64-9994-B27403F8C9E9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4965250" y="5745366"/>
                  <a:ext cx="2116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1FA7D7BB-5551-4329-B47D-39FC99FABF54}"/>
                    </a:ext>
                  </a:extLst>
                </p14:cNvPr>
                <p14:cNvContentPartPr/>
                <p14:nvPr/>
              </p14:nvContentPartPr>
              <p14:xfrm>
                <a:off x="5191330" y="5536566"/>
                <a:ext cx="91800" cy="3506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1FA7D7BB-5551-4329-B47D-39FC99FABF54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5182330" y="5527566"/>
                  <a:ext cx="1094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3E8CA1F1-37ED-4545-AAB2-0A8503243439}"/>
                    </a:ext>
                  </a:extLst>
                </p14:cNvPr>
                <p14:cNvContentPartPr/>
                <p14:nvPr/>
              </p14:nvContentPartPr>
              <p14:xfrm>
                <a:off x="5539450" y="5745726"/>
                <a:ext cx="159840" cy="399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3E8CA1F1-37ED-4545-AAB2-0A850324343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530450" y="5737086"/>
                  <a:ext cx="1774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43D439E1-257F-48D7-8F52-C5F4B6E39788}"/>
                    </a:ext>
                  </a:extLst>
                </p14:cNvPr>
                <p14:cNvContentPartPr/>
                <p14:nvPr/>
              </p14:nvContentPartPr>
              <p14:xfrm>
                <a:off x="5524330" y="5703606"/>
                <a:ext cx="173160" cy="147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43D439E1-257F-48D7-8F52-C5F4B6E39788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515690" y="5694966"/>
                  <a:ext cx="19080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5FAB3681-6E49-4D0B-B745-CE4541637D26}"/>
              </a:ext>
            </a:extLst>
          </p:cNvPr>
          <p:cNvGrpSpPr/>
          <p:nvPr/>
        </p:nvGrpSpPr>
        <p:grpSpPr>
          <a:xfrm>
            <a:off x="5978290" y="5421726"/>
            <a:ext cx="1335600" cy="599040"/>
            <a:chOff x="5978290" y="5421726"/>
            <a:chExt cx="1335600" cy="59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CC083E7A-5412-472A-A74B-0F7FC2BCFBC2}"/>
                    </a:ext>
                  </a:extLst>
                </p14:cNvPr>
                <p14:cNvContentPartPr/>
                <p14:nvPr/>
              </p14:nvContentPartPr>
              <p14:xfrm>
                <a:off x="5978290" y="5543406"/>
                <a:ext cx="384480" cy="2728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CC083E7A-5412-472A-A74B-0F7FC2BCFBC2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969650" y="5534766"/>
                  <a:ext cx="4021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40EA625A-450D-49BC-BEE8-FBFCAD44560B}"/>
                    </a:ext>
                  </a:extLst>
                </p14:cNvPr>
                <p14:cNvContentPartPr/>
                <p14:nvPr/>
              </p14:nvContentPartPr>
              <p14:xfrm>
                <a:off x="6483370" y="5421726"/>
                <a:ext cx="132840" cy="5778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40EA625A-450D-49BC-BEE8-FBFCAD44560B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6474370" y="5413086"/>
                  <a:ext cx="15048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A9427FAA-459A-4B96-9954-1409DC05E584}"/>
                    </a:ext>
                  </a:extLst>
                </p14:cNvPr>
                <p14:cNvContentPartPr/>
                <p14:nvPr/>
              </p14:nvContentPartPr>
              <p14:xfrm>
                <a:off x="6743650" y="5572926"/>
                <a:ext cx="411120" cy="44784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A9427FAA-459A-4B96-9954-1409DC05E584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735010" y="5563926"/>
                  <a:ext cx="42876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781694F8-0D59-4EF4-B9E0-FC32084F9F12}"/>
                    </a:ext>
                  </a:extLst>
                </p14:cNvPr>
                <p14:cNvContentPartPr/>
                <p14:nvPr/>
              </p14:nvContentPartPr>
              <p14:xfrm>
                <a:off x="7203010" y="5750406"/>
                <a:ext cx="110880" cy="1249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781694F8-0D59-4EF4-B9E0-FC32084F9F12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194010" y="5741766"/>
                  <a:ext cx="12852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3F1A23C7-28E2-493F-A00B-6CBFF6A5CF23}"/>
              </a:ext>
            </a:extLst>
          </p:cNvPr>
          <p:cNvGrpSpPr/>
          <p:nvPr/>
        </p:nvGrpSpPr>
        <p:grpSpPr>
          <a:xfrm>
            <a:off x="7605490" y="5223006"/>
            <a:ext cx="685800" cy="819720"/>
            <a:chOff x="7605490" y="5223006"/>
            <a:chExt cx="685800" cy="81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E2D8C042-63AC-43D3-BCF6-03576F4909CA}"/>
                    </a:ext>
                  </a:extLst>
                </p14:cNvPr>
                <p14:cNvContentPartPr/>
                <p14:nvPr/>
              </p14:nvContentPartPr>
              <p14:xfrm>
                <a:off x="7605490" y="5608926"/>
                <a:ext cx="200880" cy="2196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E2D8C042-63AC-43D3-BCF6-03576F4909CA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596850" y="5599926"/>
                  <a:ext cx="2185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3F1722C0-00EC-4494-898C-8F0D506FC9D3}"/>
                    </a:ext>
                  </a:extLst>
                </p14:cNvPr>
                <p14:cNvContentPartPr/>
                <p14:nvPr/>
              </p14:nvContentPartPr>
              <p14:xfrm>
                <a:off x="7901770" y="5468526"/>
                <a:ext cx="163800" cy="13140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3F1722C0-00EC-4494-898C-8F0D506FC9D3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7893130" y="5459886"/>
                  <a:ext cx="1814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F79784E-20B1-4AE8-9D42-79C5D23523F1}"/>
                    </a:ext>
                  </a:extLst>
                </p14:cNvPr>
                <p14:cNvContentPartPr/>
                <p14:nvPr/>
              </p14:nvContentPartPr>
              <p14:xfrm>
                <a:off x="8013730" y="5223006"/>
                <a:ext cx="277560" cy="81972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F79784E-20B1-4AE8-9D42-79C5D23523F1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005090" y="5214006"/>
                  <a:ext cx="295200" cy="83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2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567A5CFC-9A09-46E9-BD2C-4103E313E4BC}"/>
                  </a:ext>
                </a:extLst>
              </p14:cNvPr>
              <p14:cNvContentPartPr/>
              <p14:nvPr/>
            </p14:nvContentPartPr>
            <p14:xfrm>
              <a:off x="7274290" y="4793166"/>
              <a:ext cx="972720" cy="12456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567A5CFC-9A09-46E9-BD2C-4103E313E4BC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7265650" y="4784166"/>
                <a:ext cx="9903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4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0760895B-CCA9-4B82-B812-1E01FDBC1ED8}"/>
                  </a:ext>
                </a:extLst>
              </p14:cNvPr>
              <p14:cNvContentPartPr/>
              <p14:nvPr/>
            </p14:nvContentPartPr>
            <p14:xfrm>
              <a:off x="3970930" y="4913046"/>
              <a:ext cx="880560" cy="3240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0760895B-CCA9-4B82-B812-1E01FDBC1ED8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3961930" y="4904046"/>
                <a:ext cx="898200" cy="5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8827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A2A007D7-9D45-4525-8A0A-86A9DBCD98A2}"/>
              </a:ext>
            </a:extLst>
          </p:cNvPr>
          <p:cNvGrpSpPr/>
          <p:nvPr/>
        </p:nvGrpSpPr>
        <p:grpSpPr>
          <a:xfrm>
            <a:off x="1277050" y="1955646"/>
            <a:ext cx="1144440" cy="578160"/>
            <a:chOff x="1277050" y="1955646"/>
            <a:chExt cx="1144440" cy="57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9CECCAC-8CAF-4B33-9B42-86872C5349B1}"/>
                    </a:ext>
                  </a:extLst>
                </p14:cNvPr>
                <p14:cNvContentPartPr/>
                <p14:nvPr/>
              </p14:nvContentPartPr>
              <p14:xfrm>
                <a:off x="1277050" y="1973286"/>
                <a:ext cx="181800" cy="385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9CECCAC-8CAF-4B33-9B42-86872C5349B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68410" y="1964286"/>
                  <a:ext cx="19944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95EAE13-914B-4FAA-800F-8CD0FA2C707B}"/>
                    </a:ext>
                  </a:extLst>
                </p14:cNvPr>
                <p14:cNvContentPartPr/>
                <p14:nvPr/>
              </p14:nvContentPartPr>
              <p14:xfrm>
                <a:off x="1533730" y="2360646"/>
                <a:ext cx="142920" cy="173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95EAE13-914B-4FAA-800F-8CD0FA2C707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25090" y="2352006"/>
                  <a:ext cx="1605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390F543-32EE-47DB-B383-21754770C62F}"/>
                    </a:ext>
                  </a:extLst>
                </p14:cNvPr>
                <p14:cNvContentPartPr/>
                <p14:nvPr/>
              </p14:nvContentPartPr>
              <p14:xfrm>
                <a:off x="1728130" y="1955646"/>
                <a:ext cx="155160" cy="363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390F543-32EE-47DB-B383-21754770C62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19130" y="1947006"/>
                  <a:ext cx="1728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AEA3D50-E050-4482-B23E-58C1DA55AA41}"/>
                    </a:ext>
                  </a:extLst>
                </p14:cNvPr>
                <p14:cNvContentPartPr/>
                <p14:nvPr/>
              </p14:nvContentPartPr>
              <p14:xfrm>
                <a:off x="1919290" y="2013606"/>
                <a:ext cx="156600" cy="212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AEA3D50-E050-4482-B23E-58C1DA55AA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10650" y="2004606"/>
                  <a:ext cx="174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F786199-0A2C-47A1-981F-8D4949B8FBCD}"/>
                    </a:ext>
                  </a:extLst>
                </p14:cNvPr>
                <p14:cNvContentPartPr/>
                <p14:nvPr/>
              </p14:nvContentPartPr>
              <p14:xfrm>
                <a:off x="2151850" y="2265966"/>
                <a:ext cx="185400" cy="147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F786199-0A2C-47A1-981F-8D4949B8FBC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43210" y="2256966"/>
                  <a:ext cx="2030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6DA95F5-08B5-46D5-A174-24991A0E466B}"/>
                    </a:ext>
                  </a:extLst>
                </p14:cNvPr>
                <p14:cNvContentPartPr/>
                <p14:nvPr/>
              </p14:nvContentPartPr>
              <p14:xfrm>
                <a:off x="2334370" y="2024766"/>
                <a:ext cx="87120" cy="361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6DA95F5-08B5-46D5-A174-24991A0E466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25370" y="2016126"/>
                  <a:ext cx="104760" cy="37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52DC699-B1FB-43B8-A8E5-86544921E7AB}"/>
              </a:ext>
            </a:extLst>
          </p:cNvPr>
          <p:cNvGrpSpPr/>
          <p:nvPr/>
        </p:nvGrpSpPr>
        <p:grpSpPr>
          <a:xfrm>
            <a:off x="2769610" y="2030526"/>
            <a:ext cx="1006200" cy="639720"/>
            <a:chOff x="2769610" y="2030526"/>
            <a:chExt cx="1006200" cy="63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A34EDBD-6A85-49B4-B5A2-6E07F85AB704}"/>
                    </a:ext>
                  </a:extLst>
                </p14:cNvPr>
                <p14:cNvContentPartPr/>
                <p14:nvPr/>
              </p14:nvContentPartPr>
              <p14:xfrm>
                <a:off x="2769610" y="2264526"/>
                <a:ext cx="252000" cy="83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A34EDBD-6A85-49B4-B5A2-6E07F85AB70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60610" y="2255886"/>
                  <a:ext cx="2696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0C0B79-429A-45E8-868B-82704488C894}"/>
                    </a:ext>
                  </a:extLst>
                </p14:cNvPr>
                <p14:cNvContentPartPr/>
                <p14:nvPr/>
              </p14:nvContentPartPr>
              <p14:xfrm>
                <a:off x="3198730" y="2107566"/>
                <a:ext cx="334800" cy="302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D0C0B79-429A-45E8-868B-82704488C89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89730" y="2098926"/>
                  <a:ext cx="3524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5B9170F-AB85-4013-841E-44579678F53C}"/>
                    </a:ext>
                  </a:extLst>
                </p14:cNvPr>
                <p14:cNvContentPartPr/>
                <p14:nvPr/>
              </p14:nvContentPartPr>
              <p14:xfrm>
                <a:off x="3639370" y="2030526"/>
                <a:ext cx="136440" cy="639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5B9170F-AB85-4013-841E-44579678F53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30730" y="2021886"/>
                  <a:ext cx="154080" cy="65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8A0DB88-886F-4320-88ED-15121B08FD0E}"/>
                  </a:ext>
                </a:extLst>
              </p14:cNvPr>
              <p14:cNvContentPartPr/>
              <p14:nvPr/>
            </p14:nvContentPartPr>
            <p14:xfrm>
              <a:off x="5778130" y="2265606"/>
              <a:ext cx="66240" cy="1594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8A0DB88-886F-4320-88ED-15121B08FD0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69490" y="2256606"/>
                <a:ext cx="83880" cy="17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9E15BBFE-9DA0-481C-967E-519CD7144001}"/>
              </a:ext>
            </a:extLst>
          </p:cNvPr>
          <p:cNvGrpSpPr/>
          <p:nvPr/>
        </p:nvGrpSpPr>
        <p:grpSpPr>
          <a:xfrm>
            <a:off x="1174810" y="179766"/>
            <a:ext cx="7274520" cy="1238400"/>
            <a:chOff x="1174810" y="179766"/>
            <a:chExt cx="7274520" cy="123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D18F842-48D7-47FB-B5CF-09315147E5FA}"/>
                    </a:ext>
                  </a:extLst>
                </p14:cNvPr>
                <p14:cNvContentPartPr/>
                <p14:nvPr/>
              </p14:nvContentPartPr>
              <p14:xfrm>
                <a:off x="1174810" y="753606"/>
                <a:ext cx="187560" cy="380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D18F842-48D7-47FB-B5CF-09315147E5F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65810" y="744606"/>
                  <a:ext cx="20520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AC09E04-3AD2-4E4B-9F11-3E79D252AFFB}"/>
                    </a:ext>
                  </a:extLst>
                </p14:cNvPr>
                <p14:cNvContentPartPr/>
                <p14:nvPr/>
              </p14:nvContentPartPr>
              <p14:xfrm>
                <a:off x="1454170" y="1068246"/>
                <a:ext cx="46080" cy="204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AC09E04-3AD2-4E4B-9F11-3E79D252AFF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45170" y="1059246"/>
                  <a:ext cx="637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A32FF43-FDD4-4CAB-BFBD-954755E8F582}"/>
                    </a:ext>
                  </a:extLst>
                </p14:cNvPr>
                <p14:cNvContentPartPr/>
                <p14:nvPr/>
              </p14:nvContentPartPr>
              <p14:xfrm>
                <a:off x="1664770" y="741366"/>
                <a:ext cx="142920" cy="335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A32FF43-FDD4-4CAB-BFBD-954755E8F58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56130" y="732366"/>
                  <a:ext cx="1605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C5D5821-1B9C-4837-9757-1B0FAD5225F3}"/>
                    </a:ext>
                  </a:extLst>
                </p14:cNvPr>
                <p14:cNvContentPartPr/>
                <p14:nvPr/>
              </p14:nvContentPartPr>
              <p14:xfrm>
                <a:off x="1788610" y="798606"/>
                <a:ext cx="207360" cy="189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C5D5821-1B9C-4837-9757-1B0FAD5225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79970" y="789606"/>
                  <a:ext cx="2250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7581B7B-F008-41BF-A432-6C68B083333A}"/>
                    </a:ext>
                  </a:extLst>
                </p14:cNvPr>
                <p14:cNvContentPartPr/>
                <p14:nvPr/>
              </p14:nvContentPartPr>
              <p14:xfrm>
                <a:off x="2053930" y="932886"/>
                <a:ext cx="30240" cy="148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7581B7B-F008-41BF-A432-6C68B083333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45290" y="924246"/>
                  <a:ext cx="478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F73CE83-6C2A-4DF5-B902-EF9AED484D09}"/>
                    </a:ext>
                  </a:extLst>
                </p14:cNvPr>
                <p14:cNvContentPartPr/>
                <p14:nvPr/>
              </p14:nvContentPartPr>
              <p14:xfrm>
                <a:off x="2160850" y="745326"/>
                <a:ext cx="108360" cy="398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F73CE83-6C2A-4DF5-B902-EF9AED484D0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51850" y="736326"/>
                  <a:ext cx="12600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95B1EC5-7708-4864-A2B9-A0F270B20586}"/>
                    </a:ext>
                  </a:extLst>
                </p14:cNvPr>
                <p14:cNvContentPartPr/>
                <p14:nvPr/>
              </p14:nvContentPartPr>
              <p14:xfrm>
                <a:off x="2566570" y="917046"/>
                <a:ext cx="274320" cy="95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95B1EC5-7708-4864-A2B9-A0F270B2058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57570" y="908046"/>
                  <a:ext cx="2919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0953457-61AC-4DB4-8D84-D11754367B93}"/>
                    </a:ext>
                  </a:extLst>
                </p14:cNvPr>
                <p14:cNvContentPartPr/>
                <p14:nvPr/>
              </p14:nvContentPartPr>
              <p14:xfrm>
                <a:off x="3048970" y="745686"/>
                <a:ext cx="349920" cy="300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0953457-61AC-4DB4-8D84-D11754367B9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39970" y="736686"/>
                  <a:ext cx="3675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2A260B2-D84C-4585-B926-346B49B194B1}"/>
                    </a:ext>
                  </a:extLst>
                </p14:cNvPr>
                <p14:cNvContentPartPr/>
                <p14:nvPr/>
              </p14:nvContentPartPr>
              <p14:xfrm>
                <a:off x="3534610" y="667566"/>
                <a:ext cx="210600" cy="666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2A260B2-D84C-4585-B926-346B49B194B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25970" y="658566"/>
                  <a:ext cx="228240" cy="6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AC017DC-B969-4E77-94C9-B46411F6964E}"/>
                    </a:ext>
                  </a:extLst>
                </p14:cNvPr>
                <p14:cNvContentPartPr/>
                <p14:nvPr/>
              </p14:nvContentPartPr>
              <p14:xfrm>
                <a:off x="3879130" y="652806"/>
                <a:ext cx="250920" cy="174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AC017DC-B969-4E77-94C9-B46411F6964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70490" y="643806"/>
                  <a:ext cx="268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965288F-3A1C-421F-A5CD-B19F949E11DA}"/>
                    </a:ext>
                  </a:extLst>
                </p14:cNvPr>
                <p14:cNvContentPartPr/>
                <p14:nvPr/>
              </p14:nvContentPartPr>
              <p14:xfrm>
                <a:off x="4235890" y="739566"/>
                <a:ext cx="159120" cy="14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965288F-3A1C-421F-A5CD-B19F949E11D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26890" y="730566"/>
                  <a:ext cx="1767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4A60492-8331-4058-BA53-241F5C1980AF}"/>
                    </a:ext>
                  </a:extLst>
                </p14:cNvPr>
                <p14:cNvContentPartPr/>
                <p14:nvPr/>
              </p14:nvContentPartPr>
              <p14:xfrm>
                <a:off x="4554850" y="573246"/>
                <a:ext cx="146520" cy="315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4A60492-8331-4058-BA53-241F5C1980A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45850" y="564246"/>
                  <a:ext cx="1641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8A0E75F-B1AE-4D8F-B388-860B0AED1B98}"/>
                    </a:ext>
                  </a:extLst>
                </p14:cNvPr>
                <p14:cNvContentPartPr/>
                <p14:nvPr/>
              </p14:nvContentPartPr>
              <p14:xfrm>
                <a:off x="4545130" y="719406"/>
                <a:ext cx="152640" cy="20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8A0E75F-B1AE-4D8F-B388-860B0AED1B9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36490" y="710766"/>
                  <a:ext cx="170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ED10F24-637E-4B1F-BB3F-1380E1213BF9}"/>
                    </a:ext>
                  </a:extLst>
                </p14:cNvPr>
                <p14:cNvContentPartPr/>
                <p14:nvPr/>
              </p14:nvContentPartPr>
              <p14:xfrm>
                <a:off x="4792090" y="540486"/>
                <a:ext cx="161640" cy="355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ED10F24-637E-4B1F-BB3F-1380E1213BF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83450" y="531486"/>
                  <a:ext cx="1792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5B98EFE-3331-4CA3-970C-9EA8A52C7685}"/>
                    </a:ext>
                  </a:extLst>
                </p14:cNvPr>
                <p14:cNvContentPartPr/>
                <p14:nvPr/>
              </p14:nvContentPartPr>
              <p14:xfrm>
                <a:off x="4971730" y="642006"/>
                <a:ext cx="152280" cy="163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5B98EFE-3331-4CA3-970C-9EA8A52C768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63090" y="633006"/>
                  <a:ext cx="169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155769F-CA74-4C70-9355-0D35D035CE48}"/>
                    </a:ext>
                  </a:extLst>
                </p14:cNvPr>
                <p14:cNvContentPartPr/>
                <p14:nvPr/>
              </p14:nvContentPartPr>
              <p14:xfrm>
                <a:off x="5186290" y="752526"/>
                <a:ext cx="118440" cy="124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155769F-CA74-4C70-9355-0D35D035CE4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77290" y="743886"/>
                  <a:ext cx="136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CD8698E-9929-4120-95E7-0C4AE4FF936B}"/>
                    </a:ext>
                  </a:extLst>
                </p14:cNvPr>
                <p14:cNvContentPartPr/>
                <p14:nvPr/>
              </p14:nvContentPartPr>
              <p14:xfrm>
                <a:off x="5293930" y="570006"/>
                <a:ext cx="120960" cy="337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CD8698E-9929-4120-95E7-0C4AE4FF936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84930" y="561006"/>
                  <a:ext cx="1386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BBF308C-AE5D-4DD0-9812-E0FFF636696F}"/>
                    </a:ext>
                  </a:extLst>
                </p14:cNvPr>
                <p14:cNvContentPartPr/>
                <p14:nvPr/>
              </p14:nvContentPartPr>
              <p14:xfrm>
                <a:off x="4024210" y="939006"/>
                <a:ext cx="1476000" cy="110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BBF308C-AE5D-4DD0-9812-E0FFF636696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15210" y="930006"/>
                  <a:ext cx="14936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9E99E09-E16E-4C9B-9636-386AD8CE06EA}"/>
                    </a:ext>
                  </a:extLst>
                </p14:cNvPr>
                <p14:cNvContentPartPr/>
                <p14:nvPr/>
              </p14:nvContentPartPr>
              <p14:xfrm>
                <a:off x="4504090" y="1253646"/>
                <a:ext cx="236880" cy="142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9E99E09-E16E-4C9B-9636-386AD8CE06E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495090" y="1245006"/>
                  <a:ext cx="254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E3CDBF2-CEEB-496B-8E97-F6D55C9745B9}"/>
                    </a:ext>
                  </a:extLst>
                </p14:cNvPr>
                <p14:cNvContentPartPr/>
                <p14:nvPr/>
              </p14:nvContentPartPr>
              <p14:xfrm>
                <a:off x="5617570" y="965286"/>
                <a:ext cx="97920" cy="168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E3CDBF2-CEEB-496B-8E97-F6D55C9745B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08930" y="956286"/>
                  <a:ext cx="1155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0BCD0CD-188B-4281-BFD4-9561C7E7053F}"/>
                    </a:ext>
                  </a:extLst>
                </p14:cNvPr>
                <p14:cNvContentPartPr/>
                <p14:nvPr/>
              </p14:nvContentPartPr>
              <p14:xfrm>
                <a:off x="6215170" y="667566"/>
                <a:ext cx="26640" cy="266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0BCD0CD-188B-4281-BFD4-9561C7E7053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06530" y="658566"/>
                  <a:ext cx="442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2924E0C-9BEF-45D8-8C10-BAEF8DBBF362}"/>
                    </a:ext>
                  </a:extLst>
                </p14:cNvPr>
                <p14:cNvContentPartPr/>
                <p14:nvPr/>
              </p14:nvContentPartPr>
              <p14:xfrm>
                <a:off x="6088810" y="987966"/>
                <a:ext cx="347760" cy="19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2924E0C-9BEF-45D8-8C10-BAEF8DBBF36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80170" y="979326"/>
                  <a:ext cx="3654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41D5CF9-A94D-42E3-BD0B-A1B5EED7D47E}"/>
                    </a:ext>
                  </a:extLst>
                </p14:cNvPr>
                <p14:cNvContentPartPr/>
                <p14:nvPr/>
              </p14:nvContentPartPr>
              <p14:xfrm>
                <a:off x="6151090" y="1125486"/>
                <a:ext cx="188280" cy="192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41D5CF9-A94D-42E3-BD0B-A1B5EED7D47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42450" y="1116486"/>
                  <a:ext cx="2059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2B4CF92-C5E7-4C07-9730-7167C97F4B6A}"/>
                    </a:ext>
                  </a:extLst>
                </p14:cNvPr>
                <p14:cNvContentPartPr/>
                <p14:nvPr/>
              </p14:nvContentPartPr>
              <p14:xfrm>
                <a:off x="6568330" y="584046"/>
                <a:ext cx="250200" cy="834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2B4CF92-C5E7-4C07-9730-7167C97F4B6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59690" y="575046"/>
                  <a:ext cx="267840" cy="85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A0A0B30-D249-490B-9162-EA1AB094B336}"/>
                    </a:ext>
                  </a:extLst>
                </p14:cNvPr>
                <p14:cNvContentPartPr/>
                <p14:nvPr/>
              </p14:nvContentPartPr>
              <p14:xfrm>
                <a:off x="5218690" y="179766"/>
                <a:ext cx="3230640" cy="861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A0A0B30-D249-490B-9162-EA1AB094B33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09690" y="170766"/>
                  <a:ext cx="3248280" cy="87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6A79E3B-850C-4C3A-9CAB-4A0ADF79AE5E}"/>
              </a:ext>
            </a:extLst>
          </p:cNvPr>
          <p:cNvGrpSpPr/>
          <p:nvPr/>
        </p:nvGrpSpPr>
        <p:grpSpPr>
          <a:xfrm>
            <a:off x="9175450" y="872766"/>
            <a:ext cx="1322280" cy="1071360"/>
            <a:chOff x="9175450" y="872766"/>
            <a:chExt cx="1322280" cy="107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F9FB0C3-8A58-4610-BEDB-B6AAB4536F60}"/>
                    </a:ext>
                  </a:extLst>
                </p14:cNvPr>
                <p14:cNvContentPartPr/>
                <p14:nvPr/>
              </p14:nvContentPartPr>
              <p14:xfrm>
                <a:off x="9175450" y="990846"/>
                <a:ext cx="224280" cy="302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F9FB0C3-8A58-4610-BEDB-B6AAB4536F6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66810" y="982206"/>
                  <a:ext cx="2419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4A6D8E9-7041-45FE-9A1F-B61B897A7C96}"/>
                    </a:ext>
                  </a:extLst>
                </p14:cNvPr>
                <p14:cNvContentPartPr/>
                <p14:nvPr/>
              </p14:nvContentPartPr>
              <p14:xfrm>
                <a:off x="9211810" y="1125846"/>
                <a:ext cx="169560" cy="30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4A6D8E9-7041-45FE-9A1F-B61B897A7C9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02810" y="1116846"/>
                  <a:ext cx="1872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DD2CD39-C451-418C-8089-F29E9A132138}"/>
                    </a:ext>
                  </a:extLst>
                </p14:cNvPr>
                <p14:cNvContentPartPr/>
                <p14:nvPr/>
              </p14:nvContentPartPr>
              <p14:xfrm>
                <a:off x="9646690" y="910206"/>
                <a:ext cx="226440" cy="649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DD2CD39-C451-418C-8089-F29E9A13213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637690" y="901206"/>
                  <a:ext cx="244080" cy="66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709DD64-E505-4181-8267-6DA7D7658E22}"/>
                    </a:ext>
                  </a:extLst>
                </p14:cNvPr>
                <p14:cNvContentPartPr/>
                <p14:nvPr/>
              </p14:nvContentPartPr>
              <p14:xfrm>
                <a:off x="9900490" y="1106766"/>
                <a:ext cx="163800" cy="217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709DD64-E505-4181-8267-6DA7D7658E2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91490" y="1098126"/>
                  <a:ext cx="1814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63AC7E5-E2C1-4678-9CD5-D27A20B221AA}"/>
                    </a:ext>
                  </a:extLst>
                </p14:cNvPr>
                <p14:cNvContentPartPr/>
                <p14:nvPr/>
              </p14:nvContentPartPr>
              <p14:xfrm>
                <a:off x="10125130" y="1308006"/>
                <a:ext cx="150120" cy="135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63AC7E5-E2C1-4678-9CD5-D27A20B221A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16490" y="1299366"/>
                  <a:ext cx="1677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C613D8F-15F0-4343-963A-8EB9687AE1CC}"/>
                    </a:ext>
                  </a:extLst>
                </p14:cNvPr>
                <p14:cNvContentPartPr/>
                <p14:nvPr/>
              </p14:nvContentPartPr>
              <p14:xfrm>
                <a:off x="10197850" y="872766"/>
                <a:ext cx="299880" cy="732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C613D8F-15F0-4343-963A-8EB9687AE1C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189210" y="863766"/>
                  <a:ext cx="31752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8C69CEA-8578-4591-81D2-7C4DDC03A065}"/>
                    </a:ext>
                  </a:extLst>
                </p14:cNvPr>
                <p14:cNvContentPartPr/>
                <p14:nvPr/>
              </p14:nvContentPartPr>
              <p14:xfrm>
                <a:off x="9226570" y="1474326"/>
                <a:ext cx="130320" cy="329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8C69CEA-8578-4591-81D2-7C4DDC03A06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217570" y="1465326"/>
                  <a:ext cx="1479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14FCF6D-A8E1-4D29-A900-FCA889C2C1A0}"/>
                    </a:ext>
                  </a:extLst>
                </p14:cNvPr>
                <p14:cNvContentPartPr/>
                <p14:nvPr/>
              </p14:nvContentPartPr>
              <p14:xfrm>
                <a:off x="9370930" y="1792566"/>
                <a:ext cx="136800" cy="151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14FCF6D-A8E1-4D29-A900-FCA889C2C1A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361930" y="1783566"/>
                  <a:ext cx="15444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AC1588D-B297-4AF4-9762-20C45635990C}"/>
              </a:ext>
            </a:extLst>
          </p:cNvPr>
          <p:cNvGrpSpPr/>
          <p:nvPr/>
        </p:nvGrpSpPr>
        <p:grpSpPr>
          <a:xfrm>
            <a:off x="3911170" y="1936926"/>
            <a:ext cx="2659680" cy="1497960"/>
            <a:chOff x="3911170" y="1936926"/>
            <a:chExt cx="2659680" cy="149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F6597F9-C1D3-4758-A99A-994E276BA899}"/>
                    </a:ext>
                  </a:extLst>
                </p14:cNvPr>
                <p14:cNvContentPartPr/>
                <p14:nvPr/>
              </p14:nvContentPartPr>
              <p14:xfrm>
                <a:off x="3911170" y="2172366"/>
                <a:ext cx="358560" cy="453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F6597F9-C1D3-4758-A99A-994E276BA89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02530" y="2163366"/>
                  <a:ext cx="37620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54CD833-1F8D-4644-A879-F8B98685ED04}"/>
                    </a:ext>
                  </a:extLst>
                </p14:cNvPr>
                <p14:cNvContentPartPr/>
                <p14:nvPr/>
              </p14:nvContentPartPr>
              <p14:xfrm>
                <a:off x="4382770" y="2078046"/>
                <a:ext cx="119880" cy="439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54CD833-1F8D-4644-A879-F8B98685ED0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73770" y="2069406"/>
                  <a:ext cx="1375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A23DBBC-2654-4D47-99BE-8EDC763E0500}"/>
                    </a:ext>
                  </a:extLst>
                </p14:cNvPr>
                <p14:cNvContentPartPr/>
                <p14:nvPr/>
              </p14:nvContentPartPr>
              <p14:xfrm>
                <a:off x="4540810" y="2121246"/>
                <a:ext cx="173160" cy="276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A23DBBC-2654-4D47-99BE-8EDC763E050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32170" y="2112246"/>
                  <a:ext cx="1908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05E04E4-69F9-46B5-93A6-758A894A350A}"/>
                    </a:ext>
                  </a:extLst>
                </p14:cNvPr>
                <p14:cNvContentPartPr/>
                <p14:nvPr/>
              </p14:nvContentPartPr>
              <p14:xfrm>
                <a:off x="4601650" y="2262726"/>
                <a:ext cx="121680" cy="28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05E04E4-69F9-46B5-93A6-758A894A350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592650" y="2253726"/>
                  <a:ext cx="1393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DB0CDDE-2AD2-44D5-B4C8-739ADC2AB9CA}"/>
                    </a:ext>
                  </a:extLst>
                </p14:cNvPr>
                <p14:cNvContentPartPr/>
                <p14:nvPr/>
              </p14:nvContentPartPr>
              <p14:xfrm>
                <a:off x="4855810" y="2096046"/>
                <a:ext cx="131760" cy="401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DB0CDDE-2AD2-44D5-B4C8-739ADC2AB9C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846810" y="2087406"/>
                  <a:ext cx="14940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93118D-E4DE-494F-B310-AE6AB815D429}"/>
                    </a:ext>
                  </a:extLst>
                </p14:cNvPr>
                <p14:cNvContentPartPr/>
                <p14:nvPr/>
              </p14:nvContentPartPr>
              <p14:xfrm>
                <a:off x="5008090" y="2206566"/>
                <a:ext cx="152280" cy="158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93118D-E4DE-494F-B310-AE6AB815D42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99450" y="2197566"/>
                  <a:ext cx="1699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EB8E98E-3AAF-453E-A509-56FFACBC3835}"/>
                    </a:ext>
                  </a:extLst>
                </p14:cNvPr>
                <p14:cNvContentPartPr/>
                <p14:nvPr/>
              </p14:nvContentPartPr>
              <p14:xfrm>
                <a:off x="5200690" y="2331486"/>
                <a:ext cx="13320" cy="140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EB8E98E-3AAF-453E-A509-56FFACBC383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91690" y="2322486"/>
                  <a:ext cx="309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0BEA351-4797-4DB6-8A8E-7E6196566A06}"/>
                    </a:ext>
                  </a:extLst>
                </p14:cNvPr>
                <p14:cNvContentPartPr/>
                <p14:nvPr/>
              </p14:nvContentPartPr>
              <p14:xfrm>
                <a:off x="5313370" y="2165886"/>
                <a:ext cx="57240" cy="271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0BEA351-4797-4DB6-8A8E-7E6196566A0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304370" y="2157246"/>
                  <a:ext cx="748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255501A-50E5-401F-8490-248807EE4ED3}"/>
                    </a:ext>
                  </a:extLst>
                </p14:cNvPr>
                <p14:cNvContentPartPr/>
                <p14:nvPr/>
              </p14:nvContentPartPr>
              <p14:xfrm>
                <a:off x="5204290" y="2103246"/>
                <a:ext cx="177840" cy="428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255501A-50E5-401F-8490-248807EE4ED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195650" y="2094246"/>
                  <a:ext cx="19548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DCDF6EB-CA81-4D68-AED4-2C11E36E9449}"/>
                    </a:ext>
                  </a:extLst>
                </p14:cNvPr>
                <p14:cNvContentPartPr/>
                <p14:nvPr/>
              </p14:nvContentPartPr>
              <p14:xfrm>
                <a:off x="5399410" y="1979046"/>
                <a:ext cx="165600" cy="573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DCDF6EB-CA81-4D68-AED4-2C11E36E944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90410" y="1970406"/>
                  <a:ext cx="18324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3349EFB-1A58-4BC0-BD4D-08C593418918}"/>
                    </a:ext>
                  </a:extLst>
                </p14:cNvPr>
                <p14:cNvContentPartPr/>
                <p14:nvPr/>
              </p14:nvContentPartPr>
              <p14:xfrm>
                <a:off x="6126250" y="2115486"/>
                <a:ext cx="48240" cy="365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3349EFB-1A58-4BC0-BD4D-08C59341891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117610" y="2106846"/>
                  <a:ext cx="6588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C61EC9C-EF96-4E74-9CCD-280E98223147}"/>
                    </a:ext>
                  </a:extLst>
                </p14:cNvPr>
                <p14:cNvContentPartPr/>
                <p14:nvPr/>
              </p14:nvContentPartPr>
              <p14:xfrm>
                <a:off x="6368530" y="1936926"/>
                <a:ext cx="202320" cy="770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C61EC9C-EF96-4E74-9CCD-280E9822314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359530" y="1927926"/>
                  <a:ext cx="219960" cy="78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6412735-D02F-43D5-9DED-D9D65F2A80F3}"/>
                    </a:ext>
                  </a:extLst>
                </p14:cNvPr>
                <p14:cNvContentPartPr/>
                <p14:nvPr/>
              </p14:nvContentPartPr>
              <p14:xfrm>
                <a:off x="4994050" y="2653686"/>
                <a:ext cx="1338480" cy="781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6412735-D02F-43D5-9DED-D9D65F2A80F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985410" y="2644686"/>
                  <a:ext cx="1356120" cy="79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EFB1A33-F06E-4994-AB1A-D27F21327A2B}"/>
              </a:ext>
            </a:extLst>
          </p:cNvPr>
          <p:cNvGrpSpPr/>
          <p:nvPr/>
        </p:nvGrpSpPr>
        <p:grpSpPr>
          <a:xfrm>
            <a:off x="8519170" y="3264246"/>
            <a:ext cx="1292760" cy="858240"/>
            <a:chOff x="8519170" y="3264246"/>
            <a:chExt cx="1292760" cy="85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1DB31AC-BD69-4951-B081-1427F437B1C6}"/>
                    </a:ext>
                  </a:extLst>
                </p14:cNvPr>
                <p14:cNvContentPartPr/>
                <p14:nvPr/>
              </p14:nvContentPartPr>
              <p14:xfrm>
                <a:off x="8519170" y="3264246"/>
                <a:ext cx="253800" cy="361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1DB31AC-BD69-4951-B081-1427F437B1C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510170" y="3255606"/>
                  <a:ext cx="2714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167953D-C9C2-4A1B-8EF0-BD44906D1E2B}"/>
                    </a:ext>
                  </a:extLst>
                </p14:cNvPr>
                <p14:cNvContentPartPr/>
                <p14:nvPr/>
              </p14:nvContentPartPr>
              <p14:xfrm>
                <a:off x="8544370" y="3446406"/>
                <a:ext cx="181080" cy="38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167953D-C9C2-4A1B-8EF0-BD44906D1E2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535730" y="3437406"/>
                  <a:ext cx="1987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4A01ACF-63CD-45DE-B59E-F4A38ADC97E0}"/>
                    </a:ext>
                  </a:extLst>
                </p14:cNvPr>
                <p14:cNvContentPartPr/>
                <p14:nvPr/>
              </p14:nvContentPartPr>
              <p14:xfrm>
                <a:off x="8760370" y="3648366"/>
                <a:ext cx="194040" cy="396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4A01ACF-63CD-45DE-B59E-F4A38ADC97E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751730" y="3639726"/>
                  <a:ext cx="21168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9BFC8FF-E5E7-40A4-B7F6-040F09694DF0}"/>
                    </a:ext>
                  </a:extLst>
                </p14:cNvPr>
                <p14:cNvContentPartPr/>
                <p14:nvPr/>
              </p14:nvContentPartPr>
              <p14:xfrm>
                <a:off x="8991130" y="3960486"/>
                <a:ext cx="13680" cy="162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9BFC8FF-E5E7-40A4-B7F6-040F09694DF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982490" y="3951846"/>
                  <a:ext cx="313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31E52B2-F5F9-4B0A-A158-6199353FFC83}"/>
                    </a:ext>
                  </a:extLst>
                </p14:cNvPr>
                <p14:cNvContentPartPr/>
                <p14:nvPr/>
              </p14:nvContentPartPr>
              <p14:xfrm>
                <a:off x="9158890" y="3340566"/>
                <a:ext cx="114840" cy="419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31E52B2-F5F9-4B0A-A158-6199353FFC8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150250" y="3331926"/>
                  <a:ext cx="13248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D67250D-C042-4270-B4CF-4314B9FA75DA}"/>
                    </a:ext>
                  </a:extLst>
                </p14:cNvPr>
                <p14:cNvContentPartPr/>
                <p14:nvPr/>
              </p14:nvContentPartPr>
              <p14:xfrm>
                <a:off x="9276250" y="3448206"/>
                <a:ext cx="207360" cy="179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D67250D-C042-4270-B4CF-4314B9FA75D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267250" y="3439566"/>
                  <a:ext cx="2250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691ECA9-BB87-42F8-ADAF-867F6898180E}"/>
                    </a:ext>
                  </a:extLst>
                </p14:cNvPr>
                <p14:cNvContentPartPr/>
                <p14:nvPr/>
              </p14:nvContentPartPr>
              <p14:xfrm>
                <a:off x="9554530" y="3599406"/>
                <a:ext cx="39240" cy="183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691ECA9-BB87-42F8-ADAF-867F6898180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545890" y="3590766"/>
                  <a:ext cx="568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AA53868-3736-4EF7-815E-1392C42D3F1C}"/>
                    </a:ext>
                  </a:extLst>
                </p14:cNvPr>
                <p14:cNvContentPartPr/>
                <p14:nvPr/>
              </p14:nvContentPartPr>
              <p14:xfrm>
                <a:off x="9585130" y="3331566"/>
                <a:ext cx="226800" cy="535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AA53868-3736-4EF7-815E-1392C42D3F1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576490" y="3322926"/>
                  <a:ext cx="244440" cy="55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E5913FD-E1E9-441F-88E3-21CE1BCE59DD}"/>
              </a:ext>
            </a:extLst>
          </p:cNvPr>
          <p:cNvGrpSpPr/>
          <p:nvPr/>
        </p:nvGrpSpPr>
        <p:grpSpPr>
          <a:xfrm>
            <a:off x="505210" y="3362886"/>
            <a:ext cx="5193720" cy="2453040"/>
            <a:chOff x="505210" y="3362886"/>
            <a:chExt cx="5193720" cy="245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149DB9C-1067-4595-83BB-64104F8B8A6C}"/>
                    </a:ext>
                  </a:extLst>
                </p14:cNvPr>
                <p14:cNvContentPartPr/>
                <p14:nvPr/>
              </p14:nvContentPartPr>
              <p14:xfrm>
                <a:off x="998770" y="3839526"/>
                <a:ext cx="142920" cy="395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149DB9C-1067-4595-83BB-64104F8B8A6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89770" y="3830526"/>
                  <a:ext cx="1605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A90C3AC-B1DE-4C5F-8315-C3D74E7FDC4C}"/>
                    </a:ext>
                  </a:extLst>
                </p14:cNvPr>
                <p14:cNvContentPartPr/>
                <p14:nvPr/>
              </p14:nvContentPartPr>
              <p14:xfrm>
                <a:off x="1189210" y="4168926"/>
                <a:ext cx="7560" cy="169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A90C3AC-B1DE-4C5F-8315-C3D74E7FDC4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80570" y="4159926"/>
                  <a:ext cx="252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5176898-4BD6-4251-BDA4-D95F00E55557}"/>
                    </a:ext>
                  </a:extLst>
                </p14:cNvPr>
                <p14:cNvContentPartPr/>
                <p14:nvPr/>
              </p14:nvContentPartPr>
              <p14:xfrm>
                <a:off x="1336090" y="3810006"/>
                <a:ext cx="84600" cy="399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5176898-4BD6-4251-BDA4-D95F00E5555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327090" y="3801006"/>
                  <a:ext cx="10224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E26B5BD-CEFB-40F8-B178-5388966C7B2C}"/>
                    </a:ext>
                  </a:extLst>
                </p14:cNvPr>
                <p14:cNvContentPartPr/>
                <p14:nvPr/>
              </p14:nvContentPartPr>
              <p14:xfrm>
                <a:off x="1478650" y="3929166"/>
                <a:ext cx="261360" cy="308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E26B5BD-CEFB-40F8-B178-5388966C7B2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70010" y="3920166"/>
                  <a:ext cx="2790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2370A72-3234-4632-AE68-6F5BBF156B53}"/>
                    </a:ext>
                  </a:extLst>
                </p14:cNvPr>
                <p14:cNvContentPartPr/>
                <p14:nvPr/>
              </p14:nvContentPartPr>
              <p14:xfrm>
                <a:off x="1805170" y="3897486"/>
                <a:ext cx="126000" cy="377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2370A72-3234-4632-AE68-6F5BBF156B5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796530" y="3888486"/>
                  <a:ext cx="14364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34B26D1-ED6F-48EB-9374-CC6E3871AC2A}"/>
                    </a:ext>
                  </a:extLst>
                </p14:cNvPr>
                <p14:cNvContentPartPr/>
                <p14:nvPr/>
              </p14:nvContentPartPr>
              <p14:xfrm>
                <a:off x="2133130" y="4182966"/>
                <a:ext cx="201960" cy="316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34B26D1-ED6F-48EB-9374-CC6E3871AC2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124490" y="4174326"/>
                  <a:ext cx="2196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DA8EE6-B5B8-46B0-8516-6B0E91CC6E34}"/>
                    </a:ext>
                  </a:extLst>
                </p14:cNvPr>
                <p14:cNvContentPartPr/>
                <p14:nvPr/>
              </p14:nvContentPartPr>
              <p14:xfrm>
                <a:off x="2129530" y="4105566"/>
                <a:ext cx="177120" cy="30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DA8EE6-B5B8-46B0-8516-6B0E91CC6E3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120890" y="4096566"/>
                  <a:ext cx="1947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32E9AD0-2B95-4FD1-8A57-F29DB47D33BF}"/>
                    </a:ext>
                  </a:extLst>
                </p14:cNvPr>
                <p14:cNvContentPartPr/>
                <p14:nvPr/>
              </p14:nvContentPartPr>
              <p14:xfrm>
                <a:off x="2560810" y="3961926"/>
                <a:ext cx="297000" cy="258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32E9AD0-2B95-4FD1-8A57-F29DB47D33B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552170" y="3952926"/>
                  <a:ext cx="3146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D208B32-AF34-4562-B3C3-C1BDA3A6F35B}"/>
                    </a:ext>
                  </a:extLst>
                </p14:cNvPr>
                <p14:cNvContentPartPr/>
                <p14:nvPr/>
              </p14:nvContentPartPr>
              <p14:xfrm>
                <a:off x="2958250" y="3844926"/>
                <a:ext cx="195120" cy="627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D208B32-AF34-4562-B3C3-C1BDA3A6F35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949250" y="3835926"/>
                  <a:ext cx="21276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B695F53-4E18-4E68-8A47-648377B92B1F}"/>
                    </a:ext>
                  </a:extLst>
                </p14:cNvPr>
                <p14:cNvContentPartPr/>
                <p14:nvPr/>
              </p14:nvContentPartPr>
              <p14:xfrm>
                <a:off x="3375130" y="3852486"/>
                <a:ext cx="230400" cy="255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B695F53-4E18-4E68-8A47-648377B92B1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366130" y="3843846"/>
                  <a:ext cx="2480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342E1DF-24B5-4F0B-B311-2DEF21442F81}"/>
                    </a:ext>
                  </a:extLst>
                </p14:cNvPr>
                <p14:cNvContentPartPr/>
                <p14:nvPr/>
              </p14:nvContentPartPr>
              <p14:xfrm>
                <a:off x="3354250" y="4154526"/>
                <a:ext cx="372240" cy="27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342E1DF-24B5-4F0B-B311-2DEF21442F8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345610" y="4145526"/>
                  <a:ext cx="3898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1324BC8-348D-4C0C-A072-212AA46203A0}"/>
                    </a:ext>
                  </a:extLst>
                </p14:cNvPr>
                <p14:cNvContentPartPr/>
                <p14:nvPr/>
              </p14:nvContentPartPr>
              <p14:xfrm>
                <a:off x="3369730" y="4301406"/>
                <a:ext cx="207000" cy="185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1324BC8-348D-4C0C-A072-212AA46203A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361090" y="4292406"/>
                  <a:ext cx="2246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34B0C9C-43AD-4B15-B180-390A1ED103C3}"/>
                    </a:ext>
                  </a:extLst>
                </p14:cNvPr>
                <p14:cNvContentPartPr/>
                <p14:nvPr/>
              </p14:nvContentPartPr>
              <p14:xfrm>
                <a:off x="3881650" y="4150926"/>
                <a:ext cx="113400" cy="167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34B0C9C-43AD-4B15-B180-390A1ED103C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73010" y="4142286"/>
                  <a:ext cx="1310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C0BD35E-2000-49A6-8A09-F5F75ADD0963}"/>
                    </a:ext>
                  </a:extLst>
                </p14:cNvPr>
                <p14:cNvContentPartPr/>
                <p14:nvPr/>
              </p14:nvContentPartPr>
              <p14:xfrm>
                <a:off x="4432810" y="3870486"/>
                <a:ext cx="60480" cy="3189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C0BD35E-2000-49A6-8A09-F5F75ADD096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423810" y="3861486"/>
                  <a:ext cx="781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6A92A4A-978B-4154-A49A-B4080E4006E7}"/>
                    </a:ext>
                  </a:extLst>
                </p14:cNvPr>
                <p14:cNvContentPartPr/>
                <p14:nvPr/>
              </p14:nvContentPartPr>
              <p14:xfrm>
                <a:off x="4270090" y="4215366"/>
                <a:ext cx="315360" cy="21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6A92A4A-978B-4154-A49A-B4080E4006E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261090" y="4206366"/>
                  <a:ext cx="3330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5D1BC44-A5D4-4071-993D-1354DE050EEB}"/>
                    </a:ext>
                  </a:extLst>
                </p14:cNvPr>
                <p14:cNvContentPartPr/>
                <p14:nvPr/>
              </p14:nvContentPartPr>
              <p14:xfrm>
                <a:off x="4319050" y="4396806"/>
                <a:ext cx="165960" cy="2048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5D1BC44-A5D4-4071-993D-1354DE050EE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310410" y="4388166"/>
                  <a:ext cx="183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CD474E4-084F-4171-B1F8-774D37851E7B}"/>
                    </a:ext>
                  </a:extLst>
                </p14:cNvPr>
                <p14:cNvContentPartPr/>
                <p14:nvPr/>
              </p14:nvContentPartPr>
              <p14:xfrm>
                <a:off x="4762570" y="3941046"/>
                <a:ext cx="135000" cy="556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CD474E4-084F-4171-B1F8-774D37851E7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753930" y="3932046"/>
                  <a:ext cx="15264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547A3C1-3608-4D7B-9D72-0112671D284C}"/>
                    </a:ext>
                  </a:extLst>
                </p14:cNvPr>
                <p14:cNvContentPartPr/>
                <p14:nvPr/>
              </p14:nvContentPartPr>
              <p14:xfrm>
                <a:off x="955210" y="5103126"/>
                <a:ext cx="161280" cy="4309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547A3C1-3608-4D7B-9D72-0112671D284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46210" y="5094126"/>
                  <a:ext cx="17892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330B74A-EC9D-41F4-BCC2-CA421F193946}"/>
                    </a:ext>
                  </a:extLst>
                </p14:cNvPr>
                <p14:cNvContentPartPr/>
                <p14:nvPr/>
              </p14:nvContentPartPr>
              <p14:xfrm>
                <a:off x="1137370" y="5442606"/>
                <a:ext cx="243720" cy="1724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330B74A-EC9D-41F4-BCC2-CA421F19394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28730" y="5433966"/>
                  <a:ext cx="2613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D296322-4F60-4055-AD65-C56C54F94DF9}"/>
                    </a:ext>
                  </a:extLst>
                </p14:cNvPr>
                <p14:cNvContentPartPr/>
                <p14:nvPr/>
              </p14:nvContentPartPr>
              <p14:xfrm>
                <a:off x="1396930" y="5142366"/>
                <a:ext cx="105480" cy="3754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D296322-4F60-4055-AD65-C56C54F94DF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388290" y="5133726"/>
                  <a:ext cx="12312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C1C4C31-F818-4BE4-8331-0225DA7821F7}"/>
                    </a:ext>
                  </a:extLst>
                </p14:cNvPr>
                <p14:cNvContentPartPr/>
                <p14:nvPr/>
              </p14:nvContentPartPr>
              <p14:xfrm>
                <a:off x="1549930" y="5216886"/>
                <a:ext cx="223200" cy="213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C1C4C31-F818-4BE4-8331-0225DA7821F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541290" y="5208246"/>
                  <a:ext cx="2408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EB5E1DE-C5AA-4988-8140-1B4BC6A6DBA9}"/>
                    </a:ext>
                  </a:extLst>
                </p14:cNvPr>
                <p14:cNvContentPartPr/>
                <p14:nvPr/>
              </p14:nvContentPartPr>
              <p14:xfrm>
                <a:off x="1841170" y="5426406"/>
                <a:ext cx="151200" cy="136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EB5E1DE-C5AA-4988-8140-1B4BC6A6DBA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832530" y="5417766"/>
                  <a:ext cx="1688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2612E81-0030-4598-AFAB-C3AA7E6D163F}"/>
                    </a:ext>
                  </a:extLst>
                </p14:cNvPr>
                <p14:cNvContentPartPr/>
                <p14:nvPr/>
              </p14:nvContentPartPr>
              <p14:xfrm>
                <a:off x="2047810" y="5129406"/>
                <a:ext cx="105480" cy="422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2612E81-0030-4598-AFAB-C3AA7E6D163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38810" y="5120766"/>
                  <a:ext cx="12312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0ECE04C-2A72-4BF6-9080-DA6D7669E146}"/>
                    </a:ext>
                  </a:extLst>
                </p14:cNvPr>
                <p14:cNvContentPartPr/>
                <p14:nvPr/>
              </p14:nvContentPartPr>
              <p14:xfrm>
                <a:off x="2289010" y="5371686"/>
                <a:ext cx="259560" cy="1090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0ECE04C-2A72-4BF6-9080-DA6D7669E14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280010" y="5363046"/>
                  <a:ext cx="2772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C10CC9E-4527-41A0-AF91-8C824A9D0502}"/>
                    </a:ext>
                  </a:extLst>
                </p14:cNvPr>
                <p14:cNvContentPartPr/>
                <p14:nvPr/>
              </p14:nvContentPartPr>
              <p14:xfrm>
                <a:off x="2667010" y="5234166"/>
                <a:ext cx="349200" cy="3405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C10CC9E-4527-41A0-AF91-8C824A9D050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658010" y="5225166"/>
                  <a:ext cx="36684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22B4030-C653-4CE9-A6E0-4AE984AC281A}"/>
                    </a:ext>
                  </a:extLst>
                </p14:cNvPr>
                <p14:cNvContentPartPr/>
                <p14:nvPr/>
              </p14:nvContentPartPr>
              <p14:xfrm>
                <a:off x="3124930" y="5114646"/>
                <a:ext cx="108720" cy="5886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22B4030-C653-4CE9-A6E0-4AE984AC281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116290" y="5106006"/>
                  <a:ext cx="126360" cy="60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6DA472C-F80E-41C1-BEF7-67CAA3BD52F1}"/>
                    </a:ext>
                  </a:extLst>
                </p14:cNvPr>
                <p14:cNvContentPartPr/>
                <p14:nvPr/>
              </p14:nvContentPartPr>
              <p14:xfrm>
                <a:off x="3280090" y="5336766"/>
                <a:ext cx="412560" cy="4791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6DA472C-F80E-41C1-BEF7-67CAA3BD52F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271090" y="5328126"/>
                  <a:ext cx="43020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043EBC3-FA64-4418-BE1F-B044CC6140D0}"/>
                    </a:ext>
                  </a:extLst>
                </p14:cNvPr>
                <p14:cNvContentPartPr/>
                <p14:nvPr/>
              </p14:nvContentPartPr>
              <p14:xfrm>
                <a:off x="505210" y="3362886"/>
                <a:ext cx="5193720" cy="1662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043EBC3-FA64-4418-BE1F-B044CC6140D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96570" y="3353886"/>
                  <a:ext cx="5211360" cy="167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9EC3469-7072-4D7E-81A2-4CA2F5BDD73A}"/>
              </a:ext>
            </a:extLst>
          </p:cNvPr>
          <p:cNvGrpSpPr/>
          <p:nvPr/>
        </p:nvGrpSpPr>
        <p:grpSpPr>
          <a:xfrm>
            <a:off x="3772210" y="5319486"/>
            <a:ext cx="1029600" cy="586800"/>
            <a:chOff x="3772210" y="5319486"/>
            <a:chExt cx="1029600" cy="58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0FD2253-EB04-49A4-B696-F968FAB5D637}"/>
                    </a:ext>
                  </a:extLst>
                </p14:cNvPr>
                <p14:cNvContentPartPr/>
                <p14:nvPr/>
              </p14:nvContentPartPr>
              <p14:xfrm>
                <a:off x="3772210" y="5319486"/>
                <a:ext cx="83880" cy="4053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0FD2253-EB04-49A4-B696-F968FAB5D63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763570" y="5310846"/>
                  <a:ext cx="10152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9B2DFFC-988B-414A-8759-5689DBC264A2}"/>
                    </a:ext>
                  </a:extLst>
                </p14:cNvPr>
                <p14:cNvContentPartPr/>
                <p14:nvPr/>
              </p14:nvContentPartPr>
              <p14:xfrm>
                <a:off x="3972370" y="5323806"/>
                <a:ext cx="240840" cy="2048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9B2DFFC-988B-414A-8759-5689DBC264A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963730" y="5315166"/>
                  <a:ext cx="2584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0820B53-BF53-477A-A061-44594E04C433}"/>
                    </a:ext>
                  </a:extLst>
                </p14:cNvPr>
                <p14:cNvContentPartPr/>
                <p14:nvPr/>
              </p14:nvContentPartPr>
              <p14:xfrm>
                <a:off x="3975970" y="5576886"/>
                <a:ext cx="346320" cy="277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0820B53-BF53-477A-A061-44594E04C43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966970" y="5568246"/>
                  <a:ext cx="3639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FAE8D74-CAE4-4711-84FA-68D5D189953C}"/>
                    </a:ext>
                  </a:extLst>
                </p14:cNvPr>
                <p14:cNvContentPartPr/>
                <p14:nvPr/>
              </p14:nvContentPartPr>
              <p14:xfrm>
                <a:off x="4038970" y="5700366"/>
                <a:ext cx="180000" cy="2059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FAE8D74-CAE4-4711-84FA-68D5D189953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030330" y="5691366"/>
                  <a:ext cx="1976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4D7B7A2-9EC0-4081-92EC-3630443E7A86}"/>
                    </a:ext>
                  </a:extLst>
                </p14:cNvPr>
                <p14:cNvContentPartPr/>
                <p14:nvPr/>
              </p14:nvContentPartPr>
              <p14:xfrm>
                <a:off x="4444690" y="5407326"/>
                <a:ext cx="67680" cy="3708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4D7B7A2-9EC0-4081-92EC-3630443E7A8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436050" y="5398686"/>
                  <a:ext cx="8532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5358FF9-C77B-4484-A098-96C4EEA9F781}"/>
                    </a:ext>
                  </a:extLst>
                </p14:cNvPr>
                <p14:cNvContentPartPr/>
                <p14:nvPr/>
              </p14:nvContentPartPr>
              <p14:xfrm>
                <a:off x="4701010" y="5669046"/>
                <a:ext cx="100800" cy="126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5358FF9-C77B-4484-A098-96C4EEA9F78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692010" y="5660046"/>
                  <a:ext cx="11844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5182851-3A3D-4127-81B0-4C2CFAE7D1C9}"/>
              </a:ext>
            </a:extLst>
          </p:cNvPr>
          <p:cNvGrpSpPr/>
          <p:nvPr/>
        </p:nvGrpSpPr>
        <p:grpSpPr>
          <a:xfrm>
            <a:off x="5127970" y="5310126"/>
            <a:ext cx="295560" cy="678600"/>
            <a:chOff x="5127970" y="5310126"/>
            <a:chExt cx="295560" cy="67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504EFF6-1D4A-4DBE-8F68-442C5BD68EFE}"/>
                    </a:ext>
                  </a:extLst>
                </p14:cNvPr>
                <p14:cNvContentPartPr/>
                <p14:nvPr/>
              </p14:nvContentPartPr>
              <p14:xfrm>
                <a:off x="5127970" y="5359806"/>
                <a:ext cx="24840" cy="2192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504EFF6-1D4A-4DBE-8F68-442C5BD68EF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18970" y="5350806"/>
                  <a:ext cx="424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93BC161-9418-4676-AC0C-0101E00CFB8F}"/>
                    </a:ext>
                  </a:extLst>
                </p14:cNvPr>
                <p14:cNvContentPartPr/>
                <p14:nvPr/>
              </p14:nvContentPartPr>
              <p14:xfrm>
                <a:off x="5131570" y="5457366"/>
                <a:ext cx="14040" cy="259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93BC161-9418-4676-AC0C-0101E00CFB8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122930" y="5448366"/>
                  <a:ext cx="316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48546CC-881A-416D-9079-2CE21C43FB54}"/>
                    </a:ext>
                  </a:extLst>
                </p14:cNvPr>
                <p14:cNvContentPartPr/>
                <p14:nvPr/>
              </p14:nvContentPartPr>
              <p14:xfrm>
                <a:off x="5202850" y="5310126"/>
                <a:ext cx="220680" cy="6786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48546CC-881A-416D-9079-2CE21C43FB5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193850" y="5301486"/>
                  <a:ext cx="238320" cy="69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AEFC57B-D289-47D7-8B17-1AE4726CE6BF}"/>
              </a:ext>
            </a:extLst>
          </p:cNvPr>
          <p:cNvGrpSpPr/>
          <p:nvPr/>
        </p:nvGrpSpPr>
        <p:grpSpPr>
          <a:xfrm>
            <a:off x="3722890" y="190566"/>
            <a:ext cx="1999080" cy="1302120"/>
            <a:chOff x="3722890" y="190566"/>
            <a:chExt cx="1999080" cy="130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CE7DA1D-13E6-473E-A11E-1E2AF6AFD2B6}"/>
                    </a:ext>
                  </a:extLst>
                </p14:cNvPr>
                <p14:cNvContentPartPr/>
                <p14:nvPr/>
              </p14:nvContentPartPr>
              <p14:xfrm>
                <a:off x="4472050" y="400806"/>
                <a:ext cx="931320" cy="1476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CE7DA1D-13E6-473E-A11E-1E2AF6AFD2B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463410" y="391806"/>
                  <a:ext cx="9489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7E9E4C6-EF6B-4B9E-8AD6-E38F8A475E49}"/>
                    </a:ext>
                  </a:extLst>
                </p14:cNvPr>
                <p14:cNvContentPartPr/>
                <p14:nvPr/>
              </p14:nvContentPartPr>
              <p14:xfrm>
                <a:off x="4867330" y="190566"/>
                <a:ext cx="94680" cy="95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7E9E4C6-EF6B-4B9E-8AD6-E38F8A475E4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858690" y="181926"/>
                  <a:ext cx="1123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51D0672-9C11-4ED8-97D5-513134560509}"/>
                    </a:ext>
                  </a:extLst>
                </p14:cNvPr>
                <p14:cNvContentPartPr/>
                <p14:nvPr/>
              </p14:nvContentPartPr>
              <p14:xfrm>
                <a:off x="3722890" y="353646"/>
                <a:ext cx="1999080" cy="11390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51D0672-9C11-4ED8-97D5-51313456050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713890" y="344646"/>
                  <a:ext cx="2016720" cy="1156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9732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E505E06-B23D-4A63-9EB9-91E9DC2B552E}"/>
              </a:ext>
            </a:extLst>
          </p:cNvPr>
          <p:cNvGrpSpPr/>
          <p:nvPr/>
        </p:nvGrpSpPr>
        <p:grpSpPr>
          <a:xfrm>
            <a:off x="672250" y="529686"/>
            <a:ext cx="1097640" cy="293400"/>
            <a:chOff x="672250" y="529686"/>
            <a:chExt cx="1097640" cy="29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ED55849-1509-421D-8F58-A6DAD48D54E2}"/>
                    </a:ext>
                  </a:extLst>
                </p14:cNvPr>
                <p14:cNvContentPartPr/>
                <p14:nvPr/>
              </p14:nvContentPartPr>
              <p14:xfrm>
                <a:off x="672250" y="529686"/>
                <a:ext cx="395640" cy="2905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ED55849-1509-421D-8F58-A6DAD48D54E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3250" y="520686"/>
                  <a:ext cx="4132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8AE91FC-649C-4F32-A032-64C93AB27F24}"/>
                    </a:ext>
                  </a:extLst>
                </p14:cNvPr>
                <p14:cNvContentPartPr/>
                <p14:nvPr/>
              </p14:nvContentPartPr>
              <p14:xfrm>
                <a:off x="1090930" y="599526"/>
                <a:ext cx="290160" cy="200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8AE91FC-649C-4F32-A032-64C93AB27F2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82290" y="590886"/>
                  <a:ext cx="3078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9951308-67CE-4A77-B553-08FFD07A38F0}"/>
                    </a:ext>
                  </a:extLst>
                </p14:cNvPr>
                <p14:cNvContentPartPr/>
                <p14:nvPr/>
              </p14:nvContentPartPr>
              <p14:xfrm>
                <a:off x="1342570" y="628326"/>
                <a:ext cx="183960" cy="194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9951308-67CE-4A77-B553-08FFD07A38F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33570" y="619686"/>
                  <a:ext cx="2016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57F1FC6-3591-456C-B968-805AE8E90709}"/>
                    </a:ext>
                  </a:extLst>
                </p14:cNvPr>
                <p14:cNvContentPartPr/>
                <p14:nvPr/>
              </p14:nvContentPartPr>
              <p14:xfrm>
                <a:off x="1557130" y="630126"/>
                <a:ext cx="212760" cy="183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57F1FC6-3591-456C-B968-805AE8E9070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48490" y="621126"/>
                  <a:ext cx="230400" cy="20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E0903C-5D8B-4D99-92A5-3AE99A4CD212}"/>
              </a:ext>
            </a:extLst>
          </p:cNvPr>
          <p:cNvGrpSpPr/>
          <p:nvPr/>
        </p:nvGrpSpPr>
        <p:grpSpPr>
          <a:xfrm>
            <a:off x="2226370" y="402246"/>
            <a:ext cx="1042200" cy="368280"/>
            <a:chOff x="2226370" y="402246"/>
            <a:chExt cx="1042200" cy="36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81CD387-35BC-4B36-B9BC-B7CEB603E828}"/>
                    </a:ext>
                  </a:extLst>
                </p14:cNvPr>
                <p14:cNvContentPartPr/>
                <p14:nvPr/>
              </p14:nvContentPartPr>
              <p14:xfrm>
                <a:off x="2226370" y="443646"/>
                <a:ext cx="196920" cy="322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81CD387-35BC-4B36-B9BC-B7CEB603E82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17370" y="434646"/>
                  <a:ext cx="2145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6434B29-CD04-4AA4-A136-501BD19DD0E5}"/>
                    </a:ext>
                  </a:extLst>
                </p14:cNvPr>
                <p14:cNvContentPartPr/>
                <p14:nvPr/>
              </p14:nvContentPartPr>
              <p14:xfrm>
                <a:off x="2238610" y="618246"/>
                <a:ext cx="236160" cy="18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6434B29-CD04-4AA4-A136-501BD19DD0E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29970" y="609606"/>
                  <a:ext cx="2538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10C91FC-C2FF-4865-B9D4-EF30968ABF36}"/>
                    </a:ext>
                  </a:extLst>
                </p14:cNvPr>
                <p14:cNvContentPartPr/>
                <p14:nvPr/>
              </p14:nvContentPartPr>
              <p14:xfrm>
                <a:off x="2533090" y="459126"/>
                <a:ext cx="77760" cy="295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10C91FC-C2FF-4865-B9D4-EF30968ABF3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24450" y="450126"/>
                  <a:ext cx="954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10944B3-6FCE-4C31-BC7E-CF161098B189}"/>
                    </a:ext>
                  </a:extLst>
                </p14:cNvPr>
                <p14:cNvContentPartPr/>
                <p14:nvPr/>
              </p14:nvContentPartPr>
              <p14:xfrm>
                <a:off x="2634610" y="538686"/>
                <a:ext cx="198720" cy="192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10944B3-6FCE-4C31-BC7E-CF161098B18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25970" y="530046"/>
                  <a:ext cx="2163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E385632-0F54-4871-82D1-9006CB1D4DEE}"/>
                    </a:ext>
                  </a:extLst>
                </p14:cNvPr>
                <p14:cNvContentPartPr/>
                <p14:nvPr/>
              </p14:nvContentPartPr>
              <p14:xfrm>
                <a:off x="2982370" y="402246"/>
                <a:ext cx="64080" cy="368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E385632-0F54-4871-82D1-9006CB1D4DE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73730" y="393606"/>
                  <a:ext cx="817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F492700-32A0-4544-9163-9D9F7CBB50C9}"/>
                    </a:ext>
                  </a:extLst>
                </p14:cNvPr>
                <p14:cNvContentPartPr/>
                <p14:nvPr/>
              </p14:nvContentPartPr>
              <p14:xfrm>
                <a:off x="3085690" y="416646"/>
                <a:ext cx="182880" cy="345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F492700-32A0-4544-9163-9D9F7CBB50C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77050" y="407646"/>
                  <a:ext cx="200520" cy="36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DE67807-7D32-4B0C-B8F4-5BD606C372C4}"/>
                  </a:ext>
                </a:extLst>
              </p14:cNvPr>
              <p14:cNvContentPartPr/>
              <p14:nvPr/>
            </p14:nvContentPartPr>
            <p14:xfrm>
              <a:off x="243130" y="960606"/>
              <a:ext cx="3061080" cy="90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DE67807-7D32-4B0C-B8F4-5BD606C372C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4130" y="951966"/>
                <a:ext cx="3078720" cy="10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EB4E5086-BE56-4956-80EA-7300DCB77DB2}"/>
              </a:ext>
            </a:extLst>
          </p:cNvPr>
          <p:cNvGrpSpPr/>
          <p:nvPr/>
        </p:nvGrpSpPr>
        <p:grpSpPr>
          <a:xfrm>
            <a:off x="877090" y="1502046"/>
            <a:ext cx="463320" cy="416880"/>
            <a:chOff x="877090" y="1502046"/>
            <a:chExt cx="463320" cy="41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F03362-8BD4-48E4-A59C-88E62079A1AF}"/>
                    </a:ext>
                  </a:extLst>
                </p14:cNvPr>
                <p14:cNvContentPartPr/>
                <p14:nvPr/>
              </p14:nvContentPartPr>
              <p14:xfrm>
                <a:off x="877090" y="1502046"/>
                <a:ext cx="463320" cy="363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F03362-8BD4-48E4-A59C-88E62079A1A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8450" y="1493046"/>
                  <a:ext cx="4809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CC57543-C096-42DF-A0E6-9D2693C51136}"/>
                    </a:ext>
                  </a:extLst>
                </p14:cNvPr>
                <p14:cNvContentPartPr/>
                <p14:nvPr/>
              </p14:nvContentPartPr>
              <p14:xfrm>
                <a:off x="1185970" y="1751526"/>
                <a:ext cx="131400" cy="167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CC57543-C096-42DF-A0E6-9D2693C5113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77330" y="1742526"/>
                  <a:ext cx="14904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9485E59-E40D-4884-A393-B79353912558}"/>
              </a:ext>
            </a:extLst>
          </p:cNvPr>
          <p:cNvGrpSpPr/>
          <p:nvPr/>
        </p:nvGrpSpPr>
        <p:grpSpPr>
          <a:xfrm>
            <a:off x="936130" y="2326446"/>
            <a:ext cx="1311480" cy="409320"/>
            <a:chOff x="936130" y="2326446"/>
            <a:chExt cx="1311480" cy="40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62E30C6-5B04-4E2A-A6F2-DB16C31BB8BF}"/>
                    </a:ext>
                  </a:extLst>
                </p14:cNvPr>
                <p14:cNvContentPartPr/>
                <p14:nvPr/>
              </p14:nvContentPartPr>
              <p14:xfrm>
                <a:off x="996250" y="2450646"/>
                <a:ext cx="11520" cy="285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62E30C6-5B04-4E2A-A6F2-DB16C31BB8B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87250" y="2441646"/>
                  <a:ext cx="291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6875D17-41B0-4464-AD52-5231D73C4BF8}"/>
                    </a:ext>
                  </a:extLst>
                </p14:cNvPr>
                <p14:cNvContentPartPr/>
                <p14:nvPr/>
              </p14:nvContentPartPr>
              <p14:xfrm>
                <a:off x="936130" y="2408526"/>
                <a:ext cx="222480" cy="180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6875D17-41B0-4464-AD52-5231D73C4BF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27130" y="2399886"/>
                  <a:ext cx="2401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1C1FE2D-4BBA-4774-B6C6-178E790D3083}"/>
                    </a:ext>
                  </a:extLst>
                </p14:cNvPr>
                <p14:cNvContentPartPr/>
                <p14:nvPr/>
              </p14:nvContentPartPr>
              <p14:xfrm>
                <a:off x="1270570" y="2369646"/>
                <a:ext cx="122400" cy="317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1C1FE2D-4BBA-4774-B6C6-178E790D308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61570" y="2361006"/>
                  <a:ext cx="1400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F927E08-9E82-4B48-A60A-F10E1B0D82E4}"/>
                    </a:ext>
                  </a:extLst>
                </p14:cNvPr>
                <p14:cNvContentPartPr/>
                <p14:nvPr/>
              </p14:nvContentPartPr>
              <p14:xfrm>
                <a:off x="1460650" y="2440566"/>
                <a:ext cx="285840" cy="164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F927E08-9E82-4B48-A60A-F10E1B0D82E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52010" y="2431926"/>
                  <a:ext cx="3034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A97D6A3-E3A7-4E3D-B054-01F9324770BB}"/>
                    </a:ext>
                  </a:extLst>
                </p14:cNvPr>
                <p14:cNvContentPartPr/>
                <p14:nvPr/>
              </p14:nvContentPartPr>
              <p14:xfrm>
                <a:off x="1800130" y="2383326"/>
                <a:ext cx="23760" cy="275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A97D6A3-E3A7-4E3D-B054-01F9324770B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91490" y="2374326"/>
                  <a:ext cx="414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3E820E7-07F9-4FC1-B12F-8E4D47671131}"/>
                    </a:ext>
                  </a:extLst>
                </p14:cNvPr>
                <p14:cNvContentPartPr/>
                <p14:nvPr/>
              </p14:nvContentPartPr>
              <p14:xfrm>
                <a:off x="1909930" y="2434446"/>
                <a:ext cx="245520" cy="184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3E820E7-07F9-4FC1-B12F-8E4D4767113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01290" y="2425446"/>
                  <a:ext cx="2631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E304DF7-617F-4E67-8A99-C37FA75D9397}"/>
                    </a:ext>
                  </a:extLst>
                </p14:cNvPr>
                <p14:cNvContentPartPr/>
                <p14:nvPr/>
              </p14:nvContentPartPr>
              <p14:xfrm>
                <a:off x="2145370" y="2326446"/>
                <a:ext cx="102240" cy="396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E304DF7-617F-4E67-8A99-C37FA75D939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36730" y="2317446"/>
                  <a:ext cx="119880" cy="41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014242A-4AD0-4600-B897-60EB41AB4F9B}"/>
              </a:ext>
            </a:extLst>
          </p:cNvPr>
          <p:cNvGrpSpPr/>
          <p:nvPr/>
        </p:nvGrpSpPr>
        <p:grpSpPr>
          <a:xfrm>
            <a:off x="2503570" y="2509686"/>
            <a:ext cx="303480" cy="95040"/>
            <a:chOff x="2503570" y="2509686"/>
            <a:chExt cx="303480" cy="9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E08DA9B-7C8E-449D-8814-CE398F164119}"/>
                    </a:ext>
                  </a:extLst>
                </p14:cNvPr>
                <p14:cNvContentPartPr/>
                <p14:nvPr/>
              </p14:nvContentPartPr>
              <p14:xfrm>
                <a:off x="2540650" y="2593926"/>
                <a:ext cx="266400" cy="10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E08DA9B-7C8E-449D-8814-CE398F16411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31650" y="2584926"/>
                  <a:ext cx="2840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CDB5F81-69CC-428F-A439-591AF9CFE2FB}"/>
                    </a:ext>
                  </a:extLst>
                </p14:cNvPr>
                <p14:cNvContentPartPr/>
                <p14:nvPr/>
              </p14:nvContentPartPr>
              <p14:xfrm>
                <a:off x="2503570" y="2509686"/>
                <a:ext cx="231120" cy="22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CDB5F81-69CC-428F-A439-591AF9CFE2F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94570" y="2500686"/>
                  <a:ext cx="24876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6B06CAF-AE6E-4CB0-A499-83D720A83536}"/>
              </a:ext>
            </a:extLst>
          </p:cNvPr>
          <p:cNvGrpSpPr/>
          <p:nvPr/>
        </p:nvGrpSpPr>
        <p:grpSpPr>
          <a:xfrm>
            <a:off x="3042130" y="2279646"/>
            <a:ext cx="1212120" cy="408960"/>
            <a:chOff x="3042130" y="2279646"/>
            <a:chExt cx="1212120" cy="40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EFA11A5-C08E-4B93-912E-697350FDE918}"/>
                    </a:ext>
                  </a:extLst>
                </p14:cNvPr>
                <p14:cNvContentPartPr/>
                <p14:nvPr/>
              </p14:nvContentPartPr>
              <p14:xfrm>
                <a:off x="3083890" y="2377926"/>
                <a:ext cx="14040" cy="310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EFA11A5-C08E-4B93-912E-697350FDE91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75250" y="2369286"/>
                  <a:ext cx="316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4719ACF-5DD3-4C6B-AA56-F98BBE5090A3}"/>
                    </a:ext>
                  </a:extLst>
                </p14:cNvPr>
                <p14:cNvContentPartPr/>
                <p14:nvPr/>
              </p14:nvContentPartPr>
              <p14:xfrm>
                <a:off x="3042130" y="2337246"/>
                <a:ext cx="164160" cy="194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4719ACF-5DD3-4C6B-AA56-F98BBE5090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33130" y="2328606"/>
                  <a:ext cx="1818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81C124D-F669-43AD-8B2B-C44CB9AAAA7A}"/>
                    </a:ext>
                  </a:extLst>
                </p14:cNvPr>
                <p14:cNvContentPartPr/>
                <p14:nvPr/>
              </p14:nvContentPartPr>
              <p14:xfrm>
                <a:off x="3338770" y="2279646"/>
                <a:ext cx="103320" cy="350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81C124D-F669-43AD-8B2B-C44CB9AAAA7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30130" y="2271006"/>
                  <a:ext cx="1209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D3782D8-9FE5-41FA-97D2-1E89F39F8ABD}"/>
                    </a:ext>
                  </a:extLst>
                </p14:cNvPr>
                <p14:cNvContentPartPr/>
                <p14:nvPr/>
              </p14:nvContentPartPr>
              <p14:xfrm>
                <a:off x="3445330" y="2358126"/>
                <a:ext cx="223560" cy="125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D3782D8-9FE5-41FA-97D2-1E89F39F8AB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436330" y="2349486"/>
                  <a:ext cx="2412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F54333B-D590-4E38-AE4B-7F309FBF8403}"/>
                    </a:ext>
                  </a:extLst>
                </p14:cNvPr>
                <p14:cNvContentPartPr/>
                <p14:nvPr/>
              </p14:nvContentPartPr>
              <p14:xfrm>
                <a:off x="3721450" y="2456406"/>
                <a:ext cx="28800" cy="161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F54333B-D590-4E38-AE4B-7F309FBF840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12450" y="2447766"/>
                  <a:ext cx="464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8C1F3F-2406-4D38-B8CD-2D8B0D507040}"/>
                    </a:ext>
                  </a:extLst>
                </p14:cNvPr>
                <p14:cNvContentPartPr/>
                <p14:nvPr/>
              </p14:nvContentPartPr>
              <p14:xfrm>
                <a:off x="3812530" y="2280366"/>
                <a:ext cx="51480" cy="326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8C1F3F-2406-4D38-B8CD-2D8B0D5070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03890" y="2271726"/>
                  <a:ext cx="691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6E50335-D4D7-4DFA-AFC2-3B9516AAF682}"/>
                    </a:ext>
                  </a:extLst>
                </p14:cNvPr>
                <p14:cNvContentPartPr/>
                <p14:nvPr/>
              </p14:nvContentPartPr>
              <p14:xfrm>
                <a:off x="3965170" y="2394486"/>
                <a:ext cx="190440" cy="135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6E50335-D4D7-4DFA-AFC2-3B9516AAF68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56530" y="2385846"/>
                  <a:ext cx="2080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9693D66-FC8D-4335-8FA2-C2D94AC86754}"/>
                    </a:ext>
                  </a:extLst>
                </p14:cNvPr>
                <p14:cNvContentPartPr/>
                <p14:nvPr/>
              </p14:nvContentPartPr>
              <p14:xfrm>
                <a:off x="4167490" y="2301966"/>
                <a:ext cx="86760" cy="372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9693D66-FC8D-4335-8FA2-C2D94AC8675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58490" y="2292966"/>
                  <a:ext cx="104400" cy="39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3841090-5ABD-461D-B4B1-7B2E8D3C1D63}"/>
              </a:ext>
            </a:extLst>
          </p:cNvPr>
          <p:cNvGrpSpPr/>
          <p:nvPr/>
        </p:nvGrpSpPr>
        <p:grpSpPr>
          <a:xfrm>
            <a:off x="4473850" y="2238606"/>
            <a:ext cx="1288440" cy="394560"/>
            <a:chOff x="4473850" y="2238606"/>
            <a:chExt cx="1288440" cy="39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69FCABF-604F-427F-87CD-6228FED39C0B}"/>
                    </a:ext>
                  </a:extLst>
                </p14:cNvPr>
                <p14:cNvContentPartPr/>
                <p14:nvPr/>
              </p14:nvContentPartPr>
              <p14:xfrm>
                <a:off x="4473850" y="2331486"/>
                <a:ext cx="31320" cy="301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69FCABF-604F-427F-87CD-6228FED39C0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65210" y="2322486"/>
                  <a:ext cx="489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A839E11-0331-4B90-B82F-456FD027CF76}"/>
                    </a:ext>
                  </a:extLst>
                </p14:cNvPr>
                <p14:cNvContentPartPr/>
                <p14:nvPr/>
              </p14:nvContentPartPr>
              <p14:xfrm>
                <a:off x="4477450" y="2333646"/>
                <a:ext cx="172800" cy="148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A839E11-0331-4B90-B82F-456FD027CF7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68810" y="2325006"/>
                  <a:ext cx="1904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87C1AA8-0765-477F-B702-C014D7D58936}"/>
                    </a:ext>
                  </a:extLst>
                </p14:cNvPr>
                <p14:cNvContentPartPr/>
                <p14:nvPr/>
              </p14:nvContentPartPr>
              <p14:xfrm>
                <a:off x="4743850" y="2286126"/>
                <a:ext cx="88560" cy="288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87C1AA8-0765-477F-B702-C014D7D5893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734850" y="2277126"/>
                  <a:ext cx="1062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3E49FDB-3A1A-4A66-B5A0-9ADEF7D8928F}"/>
                    </a:ext>
                  </a:extLst>
                </p14:cNvPr>
                <p14:cNvContentPartPr/>
                <p14:nvPr/>
              </p14:nvContentPartPr>
              <p14:xfrm>
                <a:off x="4895410" y="2306646"/>
                <a:ext cx="189720" cy="181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3E49FDB-3A1A-4A66-B5A0-9ADEF7D8928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86410" y="2298006"/>
                  <a:ext cx="2073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67249D9-80E3-490E-8719-AA03D08AB92B}"/>
                    </a:ext>
                  </a:extLst>
                </p14:cNvPr>
                <p14:cNvContentPartPr/>
                <p14:nvPr/>
              </p14:nvContentPartPr>
              <p14:xfrm>
                <a:off x="5142010" y="2240406"/>
                <a:ext cx="259200" cy="322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67249D9-80E3-490E-8719-AA03D08AB9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33370" y="2231406"/>
                  <a:ext cx="2768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E24C936-5EF5-47C3-8A32-88D3BB7E78B7}"/>
                    </a:ext>
                  </a:extLst>
                </p14:cNvPr>
                <p14:cNvContentPartPr/>
                <p14:nvPr/>
              </p14:nvContentPartPr>
              <p14:xfrm>
                <a:off x="5452690" y="2327886"/>
                <a:ext cx="189720" cy="180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E24C936-5EF5-47C3-8A32-88D3BB7E78B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44050" y="2319246"/>
                  <a:ext cx="2073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236D4E3-8E48-4F84-AE9E-47E663809235}"/>
                    </a:ext>
                  </a:extLst>
                </p14:cNvPr>
                <p14:cNvContentPartPr/>
                <p14:nvPr/>
              </p14:nvContentPartPr>
              <p14:xfrm>
                <a:off x="5628010" y="2238606"/>
                <a:ext cx="134280" cy="383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236D4E3-8E48-4F84-AE9E-47E66380923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619370" y="2229966"/>
                  <a:ext cx="151920" cy="40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F4EC1A4-D883-4228-961B-F3922CC77F27}"/>
              </a:ext>
            </a:extLst>
          </p:cNvPr>
          <p:cNvGrpSpPr/>
          <p:nvPr/>
        </p:nvGrpSpPr>
        <p:grpSpPr>
          <a:xfrm>
            <a:off x="5968930" y="2448126"/>
            <a:ext cx="291600" cy="11520"/>
            <a:chOff x="5968930" y="2448126"/>
            <a:chExt cx="291600" cy="1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07CC491-A336-4FB1-80C5-C79EE521F358}"/>
                    </a:ext>
                  </a:extLst>
                </p14:cNvPr>
                <p14:cNvContentPartPr/>
                <p14:nvPr/>
              </p14:nvContentPartPr>
              <p14:xfrm>
                <a:off x="5968930" y="2456406"/>
                <a:ext cx="45000" cy="3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07CC491-A336-4FB1-80C5-C79EE521F35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59930" y="2447766"/>
                  <a:ext cx="626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A017BEE-71BF-48C9-B950-E69EDA062CB8}"/>
                    </a:ext>
                  </a:extLst>
                </p14:cNvPr>
                <p14:cNvContentPartPr/>
                <p14:nvPr/>
              </p14:nvContentPartPr>
              <p14:xfrm>
                <a:off x="6107890" y="2448126"/>
                <a:ext cx="152640" cy="4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A017BEE-71BF-48C9-B950-E69EDA062CB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099250" y="2439486"/>
                  <a:ext cx="17028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0CA07AE-E7F3-4E2D-93DD-6CC28C79B03F}"/>
              </a:ext>
            </a:extLst>
          </p:cNvPr>
          <p:cNvGrpSpPr/>
          <p:nvPr/>
        </p:nvGrpSpPr>
        <p:grpSpPr>
          <a:xfrm>
            <a:off x="6482650" y="2228166"/>
            <a:ext cx="887760" cy="439200"/>
            <a:chOff x="6482650" y="2228166"/>
            <a:chExt cx="887760" cy="43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2A177F4-7C98-400E-928B-F3A6039C0FCC}"/>
                    </a:ext>
                  </a:extLst>
                </p14:cNvPr>
                <p14:cNvContentPartPr/>
                <p14:nvPr/>
              </p14:nvContentPartPr>
              <p14:xfrm>
                <a:off x="6508210" y="2286846"/>
                <a:ext cx="30960" cy="280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2A177F4-7C98-400E-928B-F3A6039C0FC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499570" y="2277846"/>
                  <a:ext cx="486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5974717-152C-454B-BC19-03952E80B927}"/>
                    </a:ext>
                  </a:extLst>
                </p14:cNvPr>
                <p14:cNvContentPartPr/>
                <p14:nvPr/>
              </p14:nvContentPartPr>
              <p14:xfrm>
                <a:off x="6482650" y="2286126"/>
                <a:ext cx="146160" cy="145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5974717-152C-454B-BC19-03952E80B92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73650" y="2277486"/>
                  <a:ext cx="1638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173AA0E-DF39-4AF5-A0B6-C4067A131D71}"/>
                    </a:ext>
                  </a:extLst>
                </p14:cNvPr>
                <p14:cNvContentPartPr/>
                <p14:nvPr/>
              </p14:nvContentPartPr>
              <p14:xfrm>
                <a:off x="6755170" y="2228166"/>
                <a:ext cx="144720" cy="357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173AA0E-DF39-4AF5-A0B6-C4067A131D7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46530" y="2219526"/>
                  <a:ext cx="16236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EBF441A-011E-44DF-98C6-6FC600F4AF82}"/>
                    </a:ext>
                  </a:extLst>
                </p14:cNvPr>
                <p14:cNvContentPartPr/>
                <p14:nvPr/>
              </p14:nvContentPartPr>
              <p14:xfrm>
                <a:off x="6956770" y="2328606"/>
                <a:ext cx="219960" cy="164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EBF441A-011E-44DF-98C6-6FC600F4AF8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47770" y="2319606"/>
                  <a:ext cx="2376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989406D-F756-4E12-A90A-2E1121EB416C}"/>
                    </a:ext>
                  </a:extLst>
                </p14:cNvPr>
                <p14:cNvContentPartPr/>
                <p14:nvPr/>
              </p14:nvContentPartPr>
              <p14:xfrm>
                <a:off x="7209490" y="2461446"/>
                <a:ext cx="160920" cy="205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989406D-F756-4E12-A90A-2E1121EB416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00850" y="2452446"/>
                  <a:ext cx="178560" cy="22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ABAF69F-DA56-423B-A1EE-B872EB7AE257}"/>
              </a:ext>
            </a:extLst>
          </p:cNvPr>
          <p:cNvGrpSpPr/>
          <p:nvPr/>
        </p:nvGrpSpPr>
        <p:grpSpPr>
          <a:xfrm>
            <a:off x="7549690" y="2173446"/>
            <a:ext cx="486000" cy="401040"/>
            <a:chOff x="7549690" y="2173446"/>
            <a:chExt cx="486000" cy="40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D050C55-EC50-40B2-B704-A346C2566942}"/>
                    </a:ext>
                  </a:extLst>
                </p14:cNvPr>
                <p14:cNvContentPartPr/>
                <p14:nvPr/>
              </p14:nvContentPartPr>
              <p14:xfrm>
                <a:off x="7549690" y="2173446"/>
                <a:ext cx="32400" cy="376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D050C55-EC50-40B2-B704-A346C256694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540690" y="2164806"/>
                  <a:ext cx="500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C7B7C9A-8DF6-4327-9640-E8CA90156F68}"/>
                    </a:ext>
                  </a:extLst>
                </p14:cNvPr>
                <p14:cNvContentPartPr/>
                <p14:nvPr/>
              </p14:nvContentPartPr>
              <p14:xfrm>
                <a:off x="7691530" y="2280726"/>
                <a:ext cx="200880" cy="176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C7B7C9A-8DF6-4327-9640-E8CA90156F6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682890" y="2271726"/>
                  <a:ext cx="2185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C598676-E139-46D4-9968-5F70CB6EBE6C}"/>
                    </a:ext>
                  </a:extLst>
                </p14:cNvPr>
                <p14:cNvContentPartPr/>
                <p14:nvPr/>
              </p14:nvContentPartPr>
              <p14:xfrm>
                <a:off x="7892050" y="2197926"/>
                <a:ext cx="143640" cy="376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C598676-E139-46D4-9968-5F70CB6EBE6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883050" y="2189286"/>
                  <a:ext cx="161280" cy="39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E1859CB-428B-47FF-8863-9639A3543936}"/>
                  </a:ext>
                </a:extLst>
              </p14:cNvPr>
              <p14:cNvContentPartPr/>
              <p14:nvPr/>
            </p14:nvContentPartPr>
            <p14:xfrm>
              <a:off x="1401610" y="2799486"/>
              <a:ext cx="209880" cy="2937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E1859CB-428B-47FF-8863-9639A354393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392610" y="2790486"/>
                <a:ext cx="227520" cy="31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0A048A14-FE42-41D0-A267-52DED5406BEF}"/>
              </a:ext>
            </a:extLst>
          </p:cNvPr>
          <p:cNvGrpSpPr/>
          <p:nvPr/>
        </p:nvGrpSpPr>
        <p:grpSpPr>
          <a:xfrm>
            <a:off x="667930" y="3560526"/>
            <a:ext cx="1474920" cy="1412280"/>
            <a:chOff x="667930" y="3560526"/>
            <a:chExt cx="1474920" cy="141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E6792D4-F348-4561-8511-6DC514EC94CB}"/>
                    </a:ext>
                  </a:extLst>
                </p14:cNvPr>
                <p14:cNvContentPartPr/>
                <p14:nvPr/>
              </p14:nvContentPartPr>
              <p14:xfrm>
                <a:off x="667930" y="3866886"/>
                <a:ext cx="199440" cy="195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E6792D4-F348-4561-8511-6DC514EC94C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58930" y="3858246"/>
                  <a:ext cx="2170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42558BA-85E4-4333-A354-DEA0E82E8794}"/>
                    </a:ext>
                  </a:extLst>
                </p14:cNvPr>
                <p14:cNvContentPartPr/>
                <p14:nvPr/>
              </p14:nvContentPartPr>
              <p14:xfrm>
                <a:off x="1023610" y="3979206"/>
                <a:ext cx="124920" cy="77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42558BA-85E4-4333-A354-DEA0E82E879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14610" y="3970566"/>
                  <a:ext cx="1425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B08E658-17D8-44D9-8E27-03C5C3938AE9}"/>
                    </a:ext>
                  </a:extLst>
                </p14:cNvPr>
                <p14:cNvContentPartPr/>
                <p14:nvPr/>
              </p14:nvContentPartPr>
              <p14:xfrm>
                <a:off x="1325290" y="3560526"/>
                <a:ext cx="195480" cy="1327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B08E658-17D8-44D9-8E27-03C5C3938AE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316650" y="3551886"/>
                  <a:ext cx="213120" cy="13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EACB0C3-F89B-482B-8FDA-F9FE6AFE8853}"/>
                    </a:ext>
                  </a:extLst>
                </p14:cNvPr>
                <p14:cNvContentPartPr/>
                <p14:nvPr/>
              </p14:nvContentPartPr>
              <p14:xfrm>
                <a:off x="1559650" y="3628206"/>
                <a:ext cx="155880" cy="141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EACB0C3-F89B-482B-8FDA-F9FE6AFE885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550650" y="3619566"/>
                  <a:ext cx="1735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D92A35A-B4CD-4A3E-9A8E-8C6211203CE3}"/>
                    </a:ext>
                  </a:extLst>
                </p14:cNvPr>
                <p14:cNvContentPartPr/>
                <p14:nvPr/>
              </p14:nvContentPartPr>
              <p14:xfrm>
                <a:off x="1801210" y="3757806"/>
                <a:ext cx="11880" cy="106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D92A35A-B4CD-4A3E-9A8E-8C6211203CE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792210" y="3748806"/>
                  <a:ext cx="29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89BE3FD-2FD6-4959-B111-873CF57B6437}"/>
                    </a:ext>
                  </a:extLst>
                </p14:cNvPr>
                <p14:cNvContentPartPr/>
                <p14:nvPr/>
              </p14:nvContentPartPr>
              <p14:xfrm>
                <a:off x="1681330" y="3916926"/>
                <a:ext cx="19080" cy="40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89BE3FD-2FD6-4959-B111-873CF57B643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672330" y="3908286"/>
                  <a:ext cx="367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606B6EB-2900-4EB0-B2AA-81A94C5E6077}"/>
                    </a:ext>
                  </a:extLst>
                </p14:cNvPr>
                <p14:cNvContentPartPr/>
                <p14:nvPr/>
              </p14:nvContentPartPr>
              <p14:xfrm>
                <a:off x="1683850" y="4031766"/>
                <a:ext cx="11160" cy="40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606B6EB-2900-4EB0-B2AA-81A94C5E607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675210" y="4022766"/>
                  <a:ext cx="288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4042276-7ED0-43A7-818C-30F7FA6F2452}"/>
                    </a:ext>
                  </a:extLst>
                </p14:cNvPr>
                <p14:cNvContentPartPr/>
                <p14:nvPr/>
              </p14:nvContentPartPr>
              <p14:xfrm>
                <a:off x="1668730" y="4145166"/>
                <a:ext cx="60480" cy="24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4042276-7ED0-43A7-818C-30F7FA6F245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659730" y="4136526"/>
                  <a:ext cx="781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ECFC27D-FACB-4A24-AA38-38A6CE3B3232}"/>
                    </a:ext>
                  </a:extLst>
                </p14:cNvPr>
                <p14:cNvContentPartPr/>
                <p14:nvPr/>
              </p14:nvContentPartPr>
              <p14:xfrm>
                <a:off x="1578730" y="4427766"/>
                <a:ext cx="188640" cy="155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ECFC27D-FACB-4A24-AA38-38A6CE3B323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569730" y="4418766"/>
                  <a:ext cx="2062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BC9C18B-3192-4462-BA54-80C5B222EEDE}"/>
                    </a:ext>
                  </a:extLst>
                </p14:cNvPr>
                <p14:cNvContentPartPr/>
                <p14:nvPr/>
              </p14:nvContentPartPr>
              <p14:xfrm>
                <a:off x="1814170" y="4606326"/>
                <a:ext cx="183240" cy="181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BC9C18B-3192-4462-BA54-80C5B222EED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805170" y="4597686"/>
                  <a:ext cx="2008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1F33AEB-D9D1-493A-8737-E241DD84612C}"/>
                    </a:ext>
                  </a:extLst>
                </p14:cNvPr>
                <p14:cNvContentPartPr/>
                <p14:nvPr/>
              </p14:nvContentPartPr>
              <p14:xfrm>
                <a:off x="1926850" y="3577806"/>
                <a:ext cx="216000" cy="1395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1F33AEB-D9D1-493A-8737-E241DD84612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18210" y="3569166"/>
                  <a:ext cx="233640" cy="141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7A27772-7465-4505-90CE-F68806B1AFB3}"/>
                  </a:ext>
                </a:extLst>
              </p14:cNvPr>
              <p14:cNvContentPartPr/>
              <p14:nvPr/>
            </p14:nvContentPartPr>
            <p14:xfrm>
              <a:off x="6274570" y="2710926"/>
              <a:ext cx="1693800" cy="1447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7A27772-7465-4505-90CE-F68806B1AFB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265930" y="2701926"/>
                <a:ext cx="1711440" cy="16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131A0A72-D6F2-4DCB-A863-DCC563E4A4F7}"/>
              </a:ext>
            </a:extLst>
          </p:cNvPr>
          <p:cNvGrpSpPr/>
          <p:nvPr/>
        </p:nvGrpSpPr>
        <p:grpSpPr>
          <a:xfrm>
            <a:off x="7068010" y="631566"/>
            <a:ext cx="741960" cy="481320"/>
            <a:chOff x="7068010" y="631566"/>
            <a:chExt cx="741960" cy="48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328E572-59E3-4DAE-BB84-905B96429E66}"/>
                    </a:ext>
                  </a:extLst>
                </p14:cNvPr>
                <p14:cNvContentPartPr/>
                <p14:nvPr/>
              </p14:nvContentPartPr>
              <p14:xfrm>
                <a:off x="7068010" y="688806"/>
                <a:ext cx="151560" cy="424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328E572-59E3-4DAE-BB84-905B96429E6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059010" y="680166"/>
                  <a:ext cx="16920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9C68460-A949-4AC5-AACB-568FDB1F9D84}"/>
                    </a:ext>
                  </a:extLst>
                </p14:cNvPr>
                <p14:cNvContentPartPr/>
                <p14:nvPr/>
              </p14:nvContentPartPr>
              <p14:xfrm>
                <a:off x="7353850" y="664686"/>
                <a:ext cx="96480" cy="302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9C68460-A949-4AC5-AACB-568FDB1F9D8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344850" y="656046"/>
                  <a:ext cx="1141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7B6DD0A-5317-431E-B1D1-4F1481660A0F}"/>
                    </a:ext>
                  </a:extLst>
                </p14:cNvPr>
                <p14:cNvContentPartPr/>
                <p14:nvPr/>
              </p14:nvContentPartPr>
              <p14:xfrm>
                <a:off x="7435570" y="711126"/>
                <a:ext cx="283680" cy="1728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7B6DD0A-5317-431E-B1D1-4F1481660A0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426570" y="702486"/>
                  <a:ext cx="3013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C0B2613-F5CA-420D-BB85-892AC835F538}"/>
                    </a:ext>
                  </a:extLst>
                </p14:cNvPr>
                <p14:cNvContentPartPr/>
                <p14:nvPr/>
              </p14:nvContentPartPr>
              <p14:xfrm>
                <a:off x="7650130" y="631566"/>
                <a:ext cx="159840" cy="399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C0B2613-F5CA-420D-BB85-892AC835F53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41130" y="622566"/>
                  <a:ext cx="177480" cy="41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F661F8D-850A-45DA-A790-94213C3F0B95}"/>
              </a:ext>
            </a:extLst>
          </p:cNvPr>
          <p:cNvGrpSpPr/>
          <p:nvPr/>
        </p:nvGrpSpPr>
        <p:grpSpPr>
          <a:xfrm>
            <a:off x="5153170" y="614646"/>
            <a:ext cx="1631520" cy="447480"/>
            <a:chOff x="5153170" y="614646"/>
            <a:chExt cx="1631520" cy="44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348C325-B2AA-4BD0-9B49-1AE8DF21A280}"/>
                    </a:ext>
                  </a:extLst>
                </p14:cNvPr>
                <p14:cNvContentPartPr/>
                <p14:nvPr/>
              </p14:nvContentPartPr>
              <p14:xfrm>
                <a:off x="5170450" y="719046"/>
                <a:ext cx="39960" cy="343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348C325-B2AA-4BD0-9B49-1AE8DF21A28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161810" y="710046"/>
                  <a:ext cx="5760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886020D-0289-44BC-A7BE-C8BFE782EBC4}"/>
                    </a:ext>
                  </a:extLst>
                </p14:cNvPr>
                <p14:cNvContentPartPr/>
                <p14:nvPr/>
              </p14:nvContentPartPr>
              <p14:xfrm>
                <a:off x="5153170" y="687006"/>
                <a:ext cx="207720" cy="210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886020D-0289-44BC-A7BE-C8BFE782EBC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144530" y="678366"/>
                  <a:ext cx="2253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640A4CC-84E2-4374-B777-24D5F60E3F15}"/>
                    </a:ext>
                  </a:extLst>
                </p14:cNvPr>
                <p14:cNvContentPartPr/>
                <p14:nvPr/>
              </p14:nvContentPartPr>
              <p14:xfrm>
                <a:off x="5485450" y="637326"/>
                <a:ext cx="117360" cy="309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640A4CC-84E2-4374-B777-24D5F60E3F1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476450" y="628326"/>
                  <a:ext cx="1350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A13A822-3115-40A1-A54C-BDE6A578D293}"/>
                    </a:ext>
                  </a:extLst>
                </p14:cNvPr>
                <p14:cNvContentPartPr/>
                <p14:nvPr/>
              </p14:nvContentPartPr>
              <p14:xfrm>
                <a:off x="5626930" y="618246"/>
                <a:ext cx="330120" cy="2689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A13A822-3115-40A1-A54C-BDE6A578D29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618290" y="609246"/>
                  <a:ext cx="3477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A5DD5DE-7B35-4AC3-B0C0-062C28422901}"/>
                    </a:ext>
                  </a:extLst>
                </p14:cNvPr>
                <p14:cNvContentPartPr/>
                <p14:nvPr/>
              </p14:nvContentPartPr>
              <p14:xfrm>
                <a:off x="6047410" y="706086"/>
                <a:ext cx="235800" cy="173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A5DD5DE-7B35-4AC3-B0C0-062C2842290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038770" y="697086"/>
                  <a:ext cx="2534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B918705-0241-477F-8924-C167D198B6A5}"/>
                    </a:ext>
                  </a:extLst>
                </p14:cNvPr>
                <p14:cNvContentPartPr/>
                <p14:nvPr/>
              </p14:nvContentPartPr>
              <p14:xfrm>
                <a:off x="6252250" y="614646"/>
                <a:ext cx="125640" cy="380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B918705-0241-477F-8924-C167D198B6A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243250" y="605646"/>
                  <a:ext cx="14328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532A916-8E35-4244-A026-C65674788FDE}"/>
                    </a:ext>
                  </a:extLst>
                </p14:cNvPr>
                <p14:cNvContentPartPr/>
                <p14:nvPr/>
              </p14:nvContentPartPr>
              <p14:xfrm>
                <a:off x="6590290" y="873846"/>
                <a:ext cx="180000" cy="47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532A916-8E35-4244-A026-C65674788FD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581650" y="865206"/>
                  <a:ext cx="1976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06378A4-E84F-4C8E-8004-7AE4EE005689}"/>
                    </a:ext>
                  </a:extLst>
                </p14:cNvPr>
                <p14:cNvContentPartPr/>
                <p14:nvPr/>
              </p14:nvContentPartPr>
              <p14:xfrm>
                <a:off x="6567250" y="845406"/>
                <a:ext cx="186480" cy="7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06378A4-E84F-4C8E-8004-7AE4EE00568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558610" y="836766"/>
                  <a:ext cx="2041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1A2A4C3-BDF9-43AF-9194-3CD88A3FA83B}"/>
                    </a:ext>
                  </a:extLst>
                </p14:cNvPr>
                <p14:cNvContentPartPr/>
                <p14:nvPr/>
              </p14:nvContentPartPr>
              <p14:xfrm>
                <a:off x="6540970" y="704646"/>
                <a:ext cx="243720" cy="871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1A2A4C3-BDF9-43AF-9194-3CD88A3FA83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532330" y="695646"/>
                  <a:ext cx="261360" cy="10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CD17231-5DF2-4EA2-A738-F6B048F4F6EC}"/>
                  </a:ext>
                </a:extLst>
              </p14:cNvPr>
              <p14:cNvContentPartPr/>
              <p14:nvPr/>
            </p14:nvContentPartPr>
            <p14:xfrm>
              <a:off x="8011210" y="917766"/>
              <a:ext cx="210600" cy="133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CD17231-5DF2-4EA2-A738-F6B048F4F6E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002210" y="908766"/>
                <a:ext cx="2282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C4725D0-78F7-4B33-9A61-BC26DADC987D}"/>
                  </a:ext>
                </a:extLst>
              </p14:cNvPr>
              <p14:cNvContentPartPr/>
              <p14:nvPr/>
            </p14:nvContentPartPr>
            <p14:xfrm>
              <a:off x="8036770" y="853686"/>
              <a:ext cx="192600" cy="82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C4725D0-78F7-4B33-9A61-BC26DADC987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028130" y="845046"/>
                <a:ext cx="21024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F370FC7-FC27-4DA3-A8F8-13C2F6310A67}"/>
                  </a:ext>
                </a:extLst>
              </p14:cNvPr>
              <p14:cNvContentPartPr/>
              <p14:nvPr/>
            </p14:nvContentPartPr>
            <p14:xfrm>
              <a:off x="8388130" y="725886"/>
              <a:ext cx="159840" cy="3992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F370FC7-FC27-4DA3-A8F8-13C2F6310A6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379130" y="716886"/>
                <a:ext cx="17748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1D4FC5D9-8AFF-43D5-8DA2-4B489906271E}"/>
                  </a:ext>
                </a:extLst>
              </p14:cNvPr>
              <p14:cNvContentPartPr/>
              <p14:nvPr/>
            </p14:nvContentPartPr>
            <p14:xfrm>
              <a:off x="8597650" y="1081566"/>
              <a:ext cx="11880" cy="1454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1D4FC5D9-8AFF-43D5-8DA2-4B489906271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588650" y="1072926"/>
                <a:ext cx="295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4E8F557-93B2-47D6-9D39-E9F72D6F5E54}"/>
                  </a:ext>
                </a:extLst>
              </p14:cNvPr>
              <p14:cNvContentPartPr/>
              <p14:nvPr/>
            </p14:nvContentPartPr>
            <p14:xfrm>
              <a:off x="8746690" y="711126"/>
              <a:ext cx="67320" cy="3099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4E8F557-93B2-47D6-9D39-E9F72D6F5E5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737690" y="702486"/>
                <a:ext cx="8496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B199DBC0-316F-4AC3-B629-09CEE054357A}"/>
                  </a:ext>
                </a:extLst>
              </p14:cNvPr>
              <p14:cNvContentPartPr/>
              <p14:nvPr/>
            </p14:nvContentPartPr>
            <p14:xfrm>
              <a:off x="8823010" y="773766"/>
              <a:ext cx="193320" cy="1501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199DBC0-316F-4AC3-B629-09CEE054357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814010" y="765126"/>
                <a:ext cx="21096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A46A3E5C-785D-41A7-AC8B-260BB65A83D8}"/>
                  </a:ext>
                </a:extLst>
              </p14:cNvPr>
              <p14:cNvContentPartPr/>
              <p14:nvPr/>
            </p14:nvContentPartPr>
            <p14:xfrm>
              <a:off x="9069970" y="879966"/>
              <a:ext cx="6840" cy="1515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46A3E5C-785D-41A7-AC8B-260BB65A83D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060970" y="871326"/>
                <a:ext cx="244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8548F9E-8C0E-46D3-8D5D-98B61EE41D2D}"/>
                  </a:ext>
                </a:extLst>
              </p14:cNvPr>
              <p14:cNvContentPartPr/>
              <p14:nvPr/>
            </p14:nvContentPartPr>
            <p14:xfrm>
              <a:off x="9118930" y="765126"/>
              <a:ext cx="96840" cy="2862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8548F9E-8C0E-46D3-8D5D-98B61EE41D2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110290" y="756126"/>
                <a:ext cx="11448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C3973414-EE7F-4F1F-972B-AEB540B16BBB}"/>
                  </a:ext>
                </a:extLst>
              </p14:cNvPr>
              <p14:cNvContentPartPr/>
              <p14:nvPr/>
            </p14:nvContentPartPr>
            <p14:xfrm>
              <a:off x="9397570" y="807966"/>
              <a:ext cx="143640" cy="2948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C3973414-EE7F-4F1F-972B-AEB540B16BB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388930" y="798966"/>
                <a:ext cx="16128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E64356C-4FD8-4A10-A0D5-2A2D0568B41E}"/>
                  </a:ext>
                </a:extLst>
              </p14:cNvPr>
              <p14:cNvContentPartPr/>
              <p14:nvPr/>
            </p14:nvContentPartPr>
            <p14:xfrm>
              <a:off x="9628330" y="1045206"/>
              <a:ext cx="160560" cy="1119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E64356C-4FD8-4A10-A0D5-2A2D0568B41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619330" y="1036206"/>
                <a:ext cx="1782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25808E8-DF05-40E5-A45E-958B5B1A75D6}"/>
                  </a:ext>
                </a:extLst>
              </p14:cNvPr>
              <p14:cNvContentPartPr/>
              <p14:nvPr/>
            </p14:nvContentPartPr>
            <p14:xfrm>
              <a:off x="9782410" y="728046"/>
              <a:ext cx="105120" cy="2898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25808E8-DF05-40E5-A45E-958B5B1A75D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773770" y="719046"/>
                <a:ext cx="1227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7520C4B-BDC7-4CB9-973A-FDBC835C88FA}"/>
                  </a:ext>
                </a:extLst>
              </p14:cNvPr>
              <p14:cNvContentPartPr/>
              <p14:nvPr/>
            </p14:nvContentPartPr>
            <p14:xfrm>
              <a:off x="9927130" y="761886"/>
              <a:ext cx="204480" cy="1717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7520C4B-BDC7-4CB9-973A-FDBC835C88F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918130" y="753246"/>
                <a:ext cx="2221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1D63975-1C24-419A-AEB9-E5D3006FB77D}"/>
                  </a:ext>
                </a:extLst>
              </p14:cNvPr>
              <p14:cNvContentPartPr/>
              <p14:nvPr/>
            </p14:nvContentPartPr>
            <p14:xfrm>
              <a:off x="10144930" y="918126"/>
              <a:ext cx="138960" cy="1119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1D63975-1C24-419A-AEB9-E5D3006FB77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0136290" y="909486"/>
                <a:ext cx="1566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399A9D6-CCBB-4766-BB69-956D5AA76C6D}"/>
                  </a:ext>
                </a:extLst>
              </p14:cNvPr>
              <p14:cNvContentPartPr/>
              <p14:nvPr/>
            </p14:nvContentPartPr>
            <p14:xfrm>
              <a:off x="10265170" y="755046"/>
              <a:ext cx="137880" cy="3366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399A9D6-CCBB-4766-BB69-956D5AA76C6D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0256170" y="746046"/>
                <a:ext cx="15552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21A2B5B-D648-4532-A98F-ECEC61965117}"/>
                  </a:ext>
                </a:extLst>
              </p14:cNvPr>
              <p14:cNvContentPartPr/>
              <p14:nvPr/>
            </p14:nvContentPartPr>
            <p14:xfrm>
              <a:off x="10539130" y="946566"/>
              <a:ext cx="65520" cy="237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21A2B5B-D648-4532-A98F-ECEC6196511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0530490" y="937926"/>
                <a:ext cx="831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A5066BC-BCCE-4565-BC29-9718D63E1DC6}"/>
                  </a:ext>
                </a:extLst>
              </p14:cNvPr>
              <p14:cNvContentPartPr/>
              <p14:nvPr/>
            </p14:nvContentPartPr>
            <p14:xfrm>
              <a:off x="10671970" y="930366"/>
              <a:ext cx="146160" cy="298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A5066BC-BCCE-4565-BC29-9718D63E1DC6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662970" y="921366"/>
                <a:ext cx="163800" cy="4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5D61599-7848-4F83-8BB4-3200DB082A83}"/>
              </a:ext>
            </a:extLst>
          </p:cNvPr>
          <p:cNvGrpSpPr/>
          <p:nvPr/>
        </p:nvGrpSpPr>
        <p:grpSpPr>
          <a:xfrm>
            <a:off x="10979770" y="730926"/>
            <a:ext cx="1004040" cy="551160"/>
            <a:chOff x="10979770" y="730926"/>
            <a:chExt cx="1004040" cy="55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52FB4E6-B980-43A2-A992-023922833192}"/>
                    </a:ext>
                  </a:extLst>
                </p14:cNvPr>
                <p14:cNvContentPartPr/>
                <p14:nvPr/>
              </p14:nvContentPartPr>
              <p14:xfrm>
                <a:off x="10979770" y="785286"/>
                <a:ext cx="114840" cy="3308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52FB4E6-B980-43A2-A992-02392283319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970770" y="776286"/>
                  <a:ext cx="1324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49A1F3D-2746-4B62-BF16-18A00622DC89}"/>
                    </a:ext>
                  </a:extLst>
                </p14:cNvPr>
                <p14:cNvContentPartPr/>
                <p14:nvPr/>
              </p14:nvContentPartPr>
              <p14:xfrm>
                <a:off x="11142130" y="1093086"/>
                <a:ext cx="174960" cy="1890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49A1F3D-2746-4B62-BF16-18A00622DC8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133490" y="1084086"/>
                  <a:ext cx="192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C210B00-E4A9-4CF1-A5CD-501F2A0BDCFB}"/>
                    </a:ext>
                  </a:extLst>
                </p14:cNvPr>
                <p14:cNvContentPartPr/>
                <p14:nvPr/>
              </p14:nvContentPartPr>
              <p14:xfrm>
                <a:off x="11353090" y="742086"/>
                <a:ext cx="109800" cy="2908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C210B00-E4A9-4CF1-A5CD-501F2A0BDCF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344450" y="733086"/>
                  <a:ext cx="1274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21D895F-5AF4-48B5-A73C-A777626BE61E}"/>
                    </a:ext>
                  </a:extLst>
                </p14:cNvPr>
                <p14:cNvContentPartPr/>
                <p14:nvPr/>
              </p14:nvContentPartPr>
              <p14:xfrm>
                <a:off x="11497450" y="838206"/>
                <a:ext cx="170640" cy="135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21D895F-5AF4-48B5-A73C-A777626BE61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488810" y="829566"/>
                  <a:ext cx="1882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8412337-4D43-437E-90F9-FD9EB5E95D79}"/>
                    </a:ext>
                  </a:extLst>
                </p14:cNvPr>
                <p14:cNvContentPartPr/>
                <p14:nvPr/>
              </p14:nvContentPartPr>
              <p14:xfrm>
                <a:off x="11684650" y="950166"/>
                <a:ext cx="151200" cy="1728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8412337-4D43-437E-90F9-FD9EB5E95D7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676010" y="941166"/>
                  <a:ext cx="1688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0E3844E-D8FF-4586-A40C-20A001C6B366}"/>
                    </a:ext>
                  </a:extLst>
                </p14:cNvPr>
                <p14:cNvContentPartPr/>
                <p14:nvPr/>
              </p14:nvContentPartPr>
              <p14:xfrm>
                <a:off x="11885170" y="730926"/>
                <a:ext cx="98640" cy="3765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0E3844E-D8FF-4586-A40C-20A001C6B36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876530" y="721926"/>
                  <a:ext cx="11628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40D5F41-25CB-4044-B66A-FE817F774936}"/>
              </a:ext>
            </a:extLst>
          </p:cNvPr>
          <p:cNvGrpSpPr/>
          <p:nvPr/>
        </p:nvGrpSpPr>
        <p:grpSpPr>
          <a:xfrm>
            <a:off x="3063010" y="2804166"/>
            <a:ext cx="2842920" cy="893520"/>
            <a:chOff x="3063010" y="2804166"/>
            <a:chExt cx="2842920" cy="89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E9FFC26-59BA-4AD5-BC23-F944B661091D}"/>
                    </a:ext>
                  </a:extLst>
                </p14:cNvPr>
                <p14:cNvContentPartPr/>
                <p14:nvPr/>
              </p14:nvContentPartPr>
              <p14:xfrm>
                <a:off x="3063010" y="2874006"/>
                <a:ext cx="1145880" cy="42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E9FFC26-59BA-4AD5-BC23-F944B661091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054010" y="2865366"/>
                  <a:ext cx="11635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C85D43D-A08A-49CA-8881-FE9AB6065677}"/>
                    </a:ext>
                  </a:extLst>
                </p14:cNvPr>
                <p14:cNvContentPartPr/>
                <p14:nvPr/>
              </p14:nvContentPartPr>
              <p14:xfrm>
                <a:off x="4583650" y="2804166"/>
                <a:ext cx="1081440" cy="75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C85D43D-A08A-49CA-8881-FE9AB606567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574650" y="2795526"/>
                  <a:ext cx="10990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A0C3A50-7D57-4E9E-8351-60AE3120E395}"/>
                    </a:ext>
                  </a:extLst>
                </p14:cNvPr>
                <p14:cNvContentPartPr/>
                <p14:nvPr/>
              </p14:nvContentPartPr>
              <p14:xfrm>
                <a:off x="3449650" y="3138246"/>
                <a:ext cx="92520" cy="3250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A0C3A50-7D57-4E9E-8351-60AE3120E39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440650" y="3129606"/>
                  <a:ext cx="1101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FCC3039-1D09-4421-994D-8840355AFFF7}"/>
                    </a:ext>
                  </a:extLst>
                </p14:cNvPr>
                <p14:cNvContentPartPr/>
                <p14:nvPr/>
              </p14:nvContentPartPr>
              <p14:xfrm>
                <a:off x="3610930" y="3393486"/>
                <a:ext cx="30240" cy="1501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FCC3039-1D09-4421-994D-8840355AFFF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602290" y="3384846"/>
                  <a:ext cx="478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E8DC44D-1803-4EB4-92B8-F63A0E624DFA}"/>
                    </a:ext>
                  </a:extLst>
                </p14:cNvPr>
                <p14:cNvContentPartPr/>
                <p14:nvPr/>
              </p14:nvContentPartPr>
              <p14:xfrm>
                <a:off x="3724690" y="3161286"/>
                <a:ext cx="106560" cy="2228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E8DC44D-1803-4EB4-92B8-F63A0E624DF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716050" y="3152286"/>
                  <a:ext cx="1242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A2B47D0-51EF-491A-923B-C3EABC740336}"/>
                    </a:ext>
                  </a:extLst>
                </p14:cNvPr>
                <p14:cNvContentPartPr/>
                <p14:nvPr/>
              </p14:nvContentPartPr>
              <p14:xfrm>
                <a:off x="3804970" y="3176766"/>
                <a:ext cx="187560" cy="1375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A2B47D0-51EF-491A-923B-C3EABC74033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796330" y="3168126"/>
                  <a:ext cx="2052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D0B6502-8060-47CF-A71F-B7FCB32F0195}"/>
                    </a:ext>
                  </a:extLst>
                </p14:cNvPr>
                <p14:cNvContentPartPr/>
                <p14:nvPr/>
              </p14:nvContentPartPr>
              <p14:xfrm>
                <a:off x="4038970" y="3285126"/>
                <a:ext cx="12240" cy="1296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D0B6502-8060-47CF-A71F-B7FCB32F019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030330" y="3276486"/>
                  <a:ext cx="298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D088B6E-072B-4142-9DAC-DE545572CC2C}"/>
                    </a:ext>
                  </a:extLst>
                </p14:cNvPr>
                <p14:cNvContentPartPr/>
                <p14:nvPr/>
              </p14:nvContentPartPr>
              <p14:xfrm>
                <a:off x="4094770" y="3162006"/>
                <a:ext cx="95400" cy="2631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D088B6E-072B-4142-9DAC-DE545572CC2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086130" y="3153006"/>
                  <a:ext cx="1130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36F473F-909F-4C3C-B291-CCA389C2848E}"/>
                    </a:ext>
                  </a:extLst>
                </p14:cNvPr>
                <p14:cNvContentPartPr/>
                <p14:nvPr/>
              </p14:nvContentPartPr>
              <p14:xfrm>
                <a:off x="4817650" y="3146886"/>
                <a:ext cx="117360" cy="2980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36F473F-909F-4C3C-B291-CCA389C2848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809010" y="3138246"/>
                  <a:ext cx="1350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3B39B08-A774-462B-9C5F-EC0A73F753EB}"/>
                    </a:ext>
                  </a:extLst>
                </p14:cNvPr>
                <p14:cNvContentPartPr/>
                <p14:nvPr/>
              </p14:nvContentPartPr>
              <p14:xfrm>
                <a:off x="4971010" y="3371886"/>
                <a:ext cx="153360" cy="1112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3B39B08-A774-462B-9C5F-EC0A73F753E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962370" y="3363246"/>
                  <a:ext cx="1710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99B85D9-5E4E-452A-A7C8-98228F1F3E6F}"/>
                    </a:ext>
                  </a:extLst>
                </p14:cNvPr>
                <p14:cNvContentPartPr/>
                <p14:nvPr/>
              </p14:nvContentPartPr>
              <p14:xfrm>
                <a:off x="5148490" y="3140046"/>
                <a:ext cx="85320" cy="2430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99B85D9-5E4E-452A-A7C8-98228F1F3E6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139490" y="3131046"/>
                  <a:ext cx="1029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9208946-0151-48DB-9058-8207D7370920}"/>
                    </a:ext>
                  </a:extLst>
                </p14:cNvPr>
                <p14:cNvContentPartPr/>
                <p14:nvPr/>
              </p14:nvContentPartPr>
              <p14:xfrm>
                <a:off x="5279890" y="3173886"/>
                <a:ext cx="149040" cy="1760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9208946-0151-48DB-9058-8207D737092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271250" y="3165246"/>
                  <a:ext cx="1666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C9853E1-3C63-4B89-A571-2F983C4335DA}"/>
                    </a:ext>
                  </a:extLst>
                </p14:cNvPr>
                <p14:cNvContentPartPr/>
                <p14:nvPr/>
              </p14:nvContentPartPr>
              <p14:xfrm>
                <a:off x="5477890" y="3293406"/>
                <a:ext cx="143640" cy="1209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C9853E1-3C63-4B89-A571-2F983C4335D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468890" y="3284766"/>
                  <a:ext cx="1612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1E4DC59-57E2-4E05-845A-18FDFE4C7564}"/>
                    </a:ext>
                  </a:extLst>
                </p14:cNvPr>
                <p14:cNvContentPartPr/>
                <p14:nvPr/>
              </p14:nvContentPartPr>
              <p14:xfrm>
                <a:off x="5619730" y="3142206"/>
                <a:ext cx="93960" cy="3286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1E4DC59-57E2-4E05-845A-18FDFE4C756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611090" y="3133566"/>
                  <a:ext cx="1116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EEDCEBF-FDF0-4B26-A30C-55A6525549FC}"/>
                    </a:ext>
                  </a:extLst>
                </p14:cNvPr>
                <p14:cNvContentPartPr/>
                <p14:nvPr/>
              </p14:nvContentPartPr>
              <p14:xfrm>
                <a:off x="3088210" y="2973366"/>
                <a:ext cx="1306440" cy="7243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EEDCEBF-FDF0-4B26-A30C-55A6525549F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079570" y="2964726"/>
                  <a:ext cx="1324080" cy="74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431E8B7-CD21-4120-B6A4-FC56A8DF5376}"/>
                    </a:ext>
                  </a:extLst>
                </p14:cNvPr>
                <p14:cNvContentPartPr/>
                <p14:nvPr/>
              </p14:nvContentPartPr>
              <p14:xfrm>
                <a:off x="4526410" y="2904246"/>
                <a:ext cx="1379520" cy="7232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431E8B7-CD21-4120-B6A4-FC56A8DF537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517410" y="2895606"/>
                  <a:ext cx="1397160" cy="74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49AAB2B-1397-4B32-83FB-469CBB9C6A39}"/>
              </a:ext>
            </a:extLst>
          </p:cNvPr>
          <p:cNvGrpSpPr/>
          <p:nvPr/>
        </p:nvGrpSpPr>
        <p:grpSpPr>
          <a:xfrm>
            <a:off x="6690730" y="2945646"/>
            <a:ext cx="1709280" cy="688680"/>
            <a:chOff x="6690730" y="2945646"/>
            <a:chExt cx="1709280" cy="68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6B02967-14AC-4FCB-B7D7-B1F5170967F7}"/>
                    </a:ext>
                  </a:extLst>
                </p14:cNvPr>
                <p14:cNvContentPartPr/>
                <p14:nvPr/>
              </p14:nvContentPartPr>
              <p14:xfrm>
                <a:off x="6986290" y="3086766"/>
                <a:ext cx="153000" cy="2739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6B02967-14AC-4FCB-B7D7-B1F5170967F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977650" y="3077766"/>
                  <a:ext cx="1706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AF990F4-1C5F-4FA7-990F-19FC414AC403}"/>
                    </a:ext>
                  </a:extLst>
                </p14:cNvPr>
                <p14:cNvContentPartPr/>
                <p14:nvPr/>
              </p14:nvContentPartPr>
              <p14:xfrm>
                <a:off x="7193650" y="3303126"/>
                <a:ext cx="209160" cy="1612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AF990F4-1C5F-4FA7-990F-19FC414AC40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184650" y="3294486"/>
                  <a:ext cx="2268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DCC0192-BE48-4742-BB72-CCEFA9CE3F4B}"/>
                    </a:ext>
                  </a:extLst>
                </p14:cNvPr>
                <p14:cNvContentPartPr/>
                <p14:nvPr/>
              </p14:nvContentPartPr>
              <p14:xfrm>
                <a:off x="7425850" y="3109806"/>
                <a:ext cx="70920" cy="2491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DCC0192-BE48-4742-BB72-CCEFA9CE3F4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417210" y="3100806"/>
                  <a:ext cx="885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B4899BC-FFCD-4778-AECF-EAC37A86F642}"/>
                    </a:ext>
                  </a:extLst>
                </p14:cNvPr>
                <p14:cNvContentPartPr/>
                <p14:nvPr/>
              </p14:nvContentPartPr>
              <p14:xfrm>
                <a:off x="7584610" y="3155526"/>
                <a:ext cx="115560" cy="1569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B4899BC-FFCD-4778-AECF-EAC37A86F64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575610" y="3146526"/>
                  <a:ext cx="1332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92999B9-455D-4942-8A87-DC10245C1F48}"/>
                    </a:ext>
                  </a:extLst>
                </p14:cNvPr>
                <p14:cNvContentPartPr/>
                <p14:nvPr/>
              </p14:nvContentPartPr>
              <p14:xfrm>
                <a:off x="7793050" y="3288726"/>
                <a:ext cx="185040" cy="1360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92999B9-455D-4942-8A87-DC10245C1F4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784410" y="3279726"/>
                  <a:ext cx="2026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F5DCA05-F72F-4C37-844F-7D68CA59088E}"/>
                    </a:ext>
                  </a:extLst>
                </p14:cNvPr>
                <p14:cNvContentPartPr/>
                <p14:nvPr/>
              </p14:nvContentPartPr>
              <p14:xfrm>
                <a:off x="8032450" y="3078486"/>
                <a:ext cx="98640" cy="3128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F5DCA05-F72F-4C37-844F-7D68CA59088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023450" y="3069486"/>
                  <a:ext cx="1162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3A44875-704A-476B-B98D-77997AE251E5}"/>
                    </a:ext>
                  </a:extLst>
                </p14:cNvPr>
                <p14:cNvContentPartPr/>
                <p14:nvPr/>
              </p14:nvContentPartPr>
              <p14:xfrm>
                <a:off x="6690730" y="2945646"/>
                <a:ext cx="1709280" cy="6886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3A44875-704A-476B-B98D-77997AE251E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682090" y="2936646"/>
                  <a:ext cx="1726920" cy="706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3882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1001E7D-747A-4A99-9F00-F6D95D3270F1}"/>
              </a:ext>
            </a:extLst>
          </p:cNvPr>
          <p:cNvGrpSpPr/>
          <p:nvPr/>
        </p:nvGrpSpPr>
        <p:grpSpPr>
          <a:xfrm>
            <a:off x="482530" y="863766"/>
            <a:ext cx="960480" cy="649080"/>
            <a:chOff x="482530" y="863766"/>
            <a:chExt cx="960480" cy="64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61E1E82-3A8E-43A4-8230-87DFCA622B1A}"/>
                    </a:ext>
                  </a:extLst>
                </p14:cNvPr>
                <p14:cNvContentPartPr/>
                <p14:nvPr/>
              </p14:nvContentPartPr>
              <p14:xfrm>
                <a:off x="482530" y="1083726"/>
                <a:ext cx="176400" cy="4291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61E1E82-3A8E-43A4-8230-87DFCA622B1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3890" y="1075086"/>
                  <a:ext cx="19404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5F119D2-AE36-4230-8B75-BE45A0690C03}"/>
                    </a:ext>
                  </a:extLst>
                </p14:cNvPr>
                <p14:cNvContentPartPr/>
                <p14:nvPr/>
              </p14:nvContentPartPr>
              <p14:xfrm>
                <a:off x="798970" y="863766"/>
                <a:ext cx="92520" cy="191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5F119D2-AE36-4230-8B75-BE45A0690C0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9970" y="855126"/>
                  <a:ext cx="1101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685D5DC-67C4-4AB3-8377-B894A5407A6A}"/>
                    </a:ext>
                  </a:extLst>
                </p14:cNvPr>
                <p14:cNvContentPartPr/>
                <p14:nvPr/>
              </p14:nvContentPartPr>
              <p14:xfrm>
                <a:off x="805810" y="889686"/>
                <a:ext cx="97560" cy="187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685D5DC-67C4-4AB3-8377-B894A5407A6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7170" y="880686"/>
                  <a:ext cx="1152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5EA308A-01EC-44F6-A354-EBB401E087C9}"/>
                    </a:ext>
                  </a:extLst>
                </p14:cNvPr>
                <p14:cNvContentPartPr/>
                <p14:nvPr/>
              </p14:nvContentPartPr>
              <p14:xfrm>
                <a:off x="739570" y="976806"/>
                <a:ext cx="197640" cy="8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5EA308A-01EC-44F6-A354-EBB401E087C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0930" y="967806"/>
                  <a:ext cx="2152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503352D-D289-4127-B787-B243BA167AFE}"/>
                    </a:ext>
                  </a:extLst>
                </p14:cNvPr>
                <p14:cNvContentPartPr/>
                <p14:nvPr/>
              </p14:nvContentPartPr>
              <p14:xfrm>
                <a:off x="991930" y="1019646"/>
                <a:ext cx="94680" cy="301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503352D-D289-4127-B787-B243BA167AF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2930" y="1010646"/>
                  <a:ext cx="1123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692B13E-FD48-4843-84BA-F97D749DBD12}"/>
                    </a:ext>
                  </a:extLst>
                </p14:cNvPr>
                <p14:cNvContentPartPr/>
                <p14:nvPr/>
              </p14:nvContentPartPr>
              <p14:xfrm>
                <a:off x="1117210" y="1083006"/>
                <a:ext cx="187560" cy="177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692B13E-FD48-4843-84BA-F97D749DBD1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08210" y="1074366"/>
                  <a:ext cx="2052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0700B48-D7D4-4BA3-9E2F-786B4E00843B}"/>
                    </a:ext>
                  </a:extLst>
                </p14:cNvPr>
                <p14:cNvContentPartPr/>
                <p14:nvPr/>
              </p14:nvContentPartPr>
              <p14:xfrm>
                <a:off x="1370650" y="1053126"/>
                <a:ext cx="72360" cy="316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0700B48-D7D4-4BA3-9E2F-786B4E00843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61650" y="1044126"/>
                  <a:ext cx="90000" cy="33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0DE4D3-8A5D-40F8-9CD2-3A3DAE1549E0}"/>
              </a:ext>
            </a:extLst>
          </p:cNvPr>
          <p:cNvGrpSpPr/>
          <p:nvPr/>
        </p:nvGrpSpPr>
        <p:grpSpPr>
          <a:xfrm>
            <a:off x="1680610" y="1224126"/>
            <a:ext cx="191880" cy="81720"/>
            <a:chOff x="1680610" y="1224126"/>
            <a:chExt cx="191880" cy="8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F4D5DE1-ACE2-433C-9885-B91CDEF39C60}"/>
                    </a:ext>
                  </a:extLst>
                </p14:cNvPr>
                <p14:cNvContentPartPr/>
                <p14:nvPr/>
              </p14:nvContentPartPr>
              <p14:xfrm>
                <a:off x="1685290" y="1287486"/>
                <a:ext cx="160920" cy="18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F4D5DE1-ACE2-433C-9885-B91CDEF39C6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76290" y="1278486"/>
                  <a:ext cx="178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EA2A07E-988F-40EB-8945-A9C05DB3A9D4}"/>
                    </a:ext>
                  </a:extLst>
                </p14:cNvPr>
                <p14:cNvContentPartPr/>
                <p14:nvPr/>
              </p14:nvContentPartPr>
              <p14:xfrm>
                <a:off x="1680610" y="1224126"/>
                <a:ext cx="191880" cy="7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EA2A07E-988F-40EB-8945-A9C05DB3A9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71970" y="1215126"/>
                  <a:ext cx="20952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088173-2D3F-44EC-967F-1976B55921BA}"/>
              </a:ext>
            </a:extLst>
          </p:cNvPr>
          <p:cNvGrpSpPr/>
          <p:nvPr/>
        </p:nvGrpSpPr>
        <p:grpSpPr>
          <a:xfrm>
            <a:off x="2120530" y="1103166"/>
            <a:ext cx="481320" cy="362880"/>
            <a:chOff x="2120530" y="1103166"/>
            <a:chExt cx="481320" cy="36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46EE4CD-D8C5-4901-9FDF-C1B4C6D0F636}"/>
                    </a:ext>
                  </a:extLst>
                </p14:cNvPr>
                <p14:cNvContentPartPr/>
                <p14:nvPr/>
              </p14:nvContentPartPr>
              <p14:xfrm>
                <a:off x="2120530" y="1103166"/>
                <a:ext cx="195120" cy="196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46EE4CD-D8C5-4901-9FDF-C1B4C6D0F63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11890" y="1094166"/>
                  <a:ext cx="2127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A109FC8-0EAC-4A43-96E6-B52420956E93}"/>
                    </a:ext>
                  </a:extLst>
                </p14:cNvPr>
                <p14:cNvContentPartPr/>
                <p14:nvPr/>
              </p14:nvContentPartPr>
              <p14:xfrm>
                <a:off x="2317450" y="1133406"/>
                <a:ext cx="164160" cy="155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A109FC8-0EAC-4A43-96E6-B52420956E9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08810" y="1124406"/>
                  <a:ext cx="1818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6F0006F-FBE8-4EE3-ADDA-C4F17CBA4AF2}"/>
                    </a:ext>
                  </a:extLst>
                </p14:cNvPr>
                <p14:cNvContentPartPr/>
                <p14:nvPr/>
              </p14:nvContentPartPr>
              <p14:xfrm>
                <a:off x="2307730" y="1117206"/>
                <a:ext cx="294120" cy="348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6F0006F-FBE8-4EE3-ADDA-C4F17CBA4AF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98730" y="1108566"/>
                  <a:ext cx="311760" cy="36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E97825-F4B6-4303-8A46-09AFBEEA42C4}"/>
              </a:ext>
            </a:extLst>
          </p:cNvPr>
          <p:cNvGrpSpPr/>
          <p:nvPr/>
        </p:nvGrpSpPr>
        <p:grpSpPr>
          <a:xfrm>
            <a:off x="2466850" y="1616886"/>
            <a:ext cx="1592640" cy="362160"/>
            <a:chOff x="2466850" y="1616886"/>
            <a:chExt cx="1592640" cy="36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C6CC1E4-25EB-4056-B698-2C766FED46A8}"/>
                    </a:ext>
                  </a:extLst>
                </p14:cNvPr>
                <p14:cNvContentPartPr/>
                <p14:nvPr/>
              </p14:nvContentPartPr>
              <p14:xfrm>
                <a:off x="2466850" y="1616886"/>
                <a:ext cx="140040" cy="294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C6CC1E4-25EB-4056-B698-2C766FED46A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58210" y="1608246"/>
                  <a:ext cx="1576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A66A5A1-00E1-4A16-96D5-6681739AF82E}"/>
                    </a:ext>
                  </a:extLst>
                </p14:cNvPr>
                <p14:cNvContentPartPr/>
                <p14:nvPr/>
              </p14:nvContentPartPr>
              <p14:xfrm>
                <a:off x="2662690" y="1830726"/>
                <a:ext cx="24480" cy="127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A66A5A1-00E1-4A16-96D5-6681739AF82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54050" y="1821726"/>
                  <a:ext cx="421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C248DF7-D7A9-4E73-B3C9-58C173F43D8D}"/>
                    </a:ext>
                  </a:extLst>
                </p14:cNvPr>
                <p14:cNvContentPartPr/>
                <p14:nvPr/>
              </p14:nvContentPartPr>
              <p14:xfrm>
                <a:off x="2721730" y="1723446"/>
                <a:ext cx="76680" cy="129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C248DF7-D7A9-4E73-B3C9-58C173F43D8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12730" y="1714806"/>
                  <a:ext cx="943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FB771FF-18C5-4888-AD5C-9A39EC7AD707}"/>
                    </a:ext>
                  </a:extLst>
                </p14:cNvPr>
                <p14:cNvContentPartPr/>
                <p14:nvPr/>
              </p14:nvContentPartPr>
              <p14:xfrm>
                <a:off x="2886250" y="1621926"/>
                <a:ext cx="105120" cy="257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FB771FF-18C5-4888-AD5C-9A39EC7AD70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77250" y="1612926"/>
                  <a:ext cx="1227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B971607-85B2-4797-85B2-B36B65CCB6E9}"/>
                    </a:ext>
                  </a:extLst>
                </p14:cNvPr>
                <p14:cNvContentPartPr/>
                <p14:nvPr/>
              </p14:nvContentPartPr>
              <p14:xfrm>
                <a:off x="3049690" y="1811646"/>
                <a:ext cx="120600" cy="126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B971607-85B2-4797-85B2-B36B65CCB6E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40690" y="1802646"/>
                  <a:ext cx="1382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66F5704-16C3-4846-A7BA-885871BC3973}"/>
                    </a:ext>
                  </a:extLst>
                </p14:cNvPr>
                <p14:cNvContentPartPr/>
                <p14:nvPr/>
              </p14:nvContentPartPr>
              <p14:xfrm>
                <a:off x="3191890" y="1716606"/>
                <a:ext cx="48960" cy="118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66F5704-16C3-4846-A7BA-885871BC397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83250" y="1707606"/>
                  <a:ext cx="666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973DD6B-8B78-447B-97CD-38E143BE0000}"/>
                    </a:ext>
                  </a:extLst>
                </p14:cNvPr>
                <p14:cNvContentPartPr/>
                <p14:nvPr/>
              </p14:nvContentPartPr>
              <p14:xfrm>
                <a:off x="3313930" y="1730286"/>
                <a:ext cx="82440" cy="10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973DD6B-8B78-447B-97CD-38E143BE000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05290" y="1721286"/>
                  <a:ext cx="1000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30ADCA1-DC68-4B8E-B813-05F6E16A3856}"/>
                    </a:ext>
                  </a:extLst>
                </p14:cNvPr>
                <p14:cNvContentPartPr/>
                <p14:nvPr/>
              </p14:nvContentPartPr>
              <p14:xfrm>
                <a:off x="3493210" y="1725246"/>
                <a:ext cx="7560" cy="3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30ADCA1-DC68-4B8E-B813-05F6E16A385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84210" y="1716606"/>
                  <a:ext cx="252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BF21F2F-C678-4EFF-8F6D-D57B3A31B00B}"/>
                    </a:ext>
                  </a:extLst>
                </p14:cNvPr>
                <p14:cNvContentPartPr/>
                <p14:nvPr/>
              </p14:nvContentPartPr>
              <p14:xfrm>
                <a:off x="3587170" y="1723806"/>
                <a:ext cx="62280" cy="103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BF21F2F-C678-4EFF-8F6D-D57B3A31B00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78170" y="1714806"/>
                  <a:ext cx="799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8361242-929D-4EC2-996E-5170A3414E77}"/>
                    </a:ext>
                  </a:extLst>
                </p14:cNvPr>
                <p14:cNvContentPartPr/>
                <p14:nvPr/>
              </p14:nvContentPartPr>
              <p14:xfrm>
                <a:off x="3722170" y="1628046"/>
                <a:ext cx="100080" cy="297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8361242-929D-4EC2-996E-5170A3414E7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13170" y="1619046"/>
                  <a:ext cx="1177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5C634BB-DB1F-4746-B2E9-D9679CD7A0C7}"/>
                    </a:ext>
                  </a:extLst>
                </p14:cNvPr>
                <p14:cNvContentPartPr/>
                <p14:nvPr/>
              </p14:nvContentPartPr>
              <p14:xfrm>
                <a:off x="3866530" y="1822086"/>
                <a:ext cx="192960" cy="156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5C634BB-DB1F-4746-B2E9-D9679CD7A0C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57890" y="1813086"/>
                  <a:ext cx="21060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567D12E-877E-4633-84C1-9B398546947B}"/>
              </a:ext>
            </a:extLst>
          </p:cNvPr>
          <p:cNvGrpSpPr/>
          <p:nvPr/>
        </p:nvGrpSpPr>
        <p:grpSpPr>
          <a:xfrm>
            <a:off x="4329850" y="838206"/>
            <a:ext cx="836640" cy="551160"/>
            <a:chOff x="4329850" y="838206"/>
            <a:chExt cx="836640" cy="55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28F9062-5146-4E31-A7B7-F39D66240D5E}"/>
                    </a:ext>
                  </a:extLst>
                </p14:cNvPr>
                <p14:cNvContentPartPr/>
                <p14:nvPr/>
              </p14:nvContentPartPr>
              <p14:xfrm>
                <a:off x="4329850" y="854766"/>
                <a:ext cx="39600" cy="321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28F9062-5146-4E31-A7B7-F39D66240D5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20850" y="845766"/>
                  <a:ext cx="572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63719BD-410B-4C39-8FFA-E4CD4B35275B}"/>
                    </a:ext>
                  </a:extLst>
                </p14:cNvPr>
                <p14:cNvContentPartPr/>
                <p14:nvPr/>
              </p14:nvContentPartPr>
              <p14:xfrm>
                <a:off x="4391770" y="896886"/>
                <a:ext cx="147240" cy="275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63719BD-410B-4C39-8FFA-E4CD4B35275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82770" y="887886"/>
                  <a:ext cx="1648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B4D1EC5-DBC0-47B3-82B8-C9609D9576FB}"/>
                    </a:ext>
                  </a:extLst>
                </p14:cNvPr>
                <p14:cNvContentPartPr/>
                <p14:nvPr/>
              </p14:nvContentPartPr>
              <p14:xfrm>
                <a:off x="4632610" y="863406"/>
                <a:ext cx="280440" cy="356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B4D1EC5-DBC0-47B3-82B8-C9609D9576F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23970" y="854406"/>
                  <a:ext cx="2980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42CF20A-D840-47A1-8E14-7B04B93E33AC}"/>
                    </a:ext>
                  </a:extLst>
                </p14:cNvPr>
                <p14:cNvContentPartPr/>
                <p14:nvPr/>
              </p14:nvContentPartPr>
              <p14:xfrm>
                <a:off x="5051290" y="838206"/>
                <a:ext cx="115200" cy="551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42CF20A-D840-47A1-8E14-7B04B93E33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42290" y="829206"/>
                  <a:ext cx="132840" cy="56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2928BC5-2B8D-418E-BC41-B711993AFA14}"/>
              </a:ext>
            </a:extLst>
          </p:cNvPr>
          <p:cNvGrpSpPr/>
          <p:nvPr/>
        </p:nvGrpSpPr>
        <p:grpSpPr>
          <a:xfrm>
            <a:off x="5397250" y="941886"/>
            <a:ext cx="625680" cy="392760"/>
            <a:chOff x="5397250" y="941886"/>
            <a:chExt cx="625680" cy="39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C2A75D7-7257-43C8-9BE1-0A0469016840}"/>
                    </a:ext>
                  </a:extLst>
                </p14:cNvPr>
                <p14:cNvContentPartPr/>
                <p14:nvPr/>
              </p14:nvContentPartPr>
              <p14:xfrm>
                <a:off x="5397250" y="949086"/>
                <a:ext cx="104400" cy="385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C2A75D7-7257-43C8-9BE1-0A04690168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88610" y="940446"/>
                  <a:ext cx="1220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6655383-9D90-4D4E-AE26-695D54D747A3}"/>
                    </a:ext>
                  </a:extLst>
                </p14:cNvPr>
                <p14:cNvContentPartPr/>
                <p14:nvPr/>
              </p14:nvContentPartPr>
              <p14:xfrm>
                <a:off x="5624410" y="954846"/>
                <a:ext cx="106560" cy="246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6655383-9D90-4D4E-AE26-695D54D747A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15770" y="946206"/>
                  <a:ext cx="1242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56AF57E-3983-4219-874E-59AFA8E0BC1D}"/>
                    </a:ext>
                  </a:extLst>
                </p14:cNvPr>
                <p14:cNvContentPartPr/>
                <p14:nvPr/>
              </p14:nvContentPartPr>
              <p14:xfrm>
                <a:off x="5753290" y="974286"/>
                <a:ext cx="184320" cy="174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56AF57E-3983-4219-874E-59AFA8E0BC1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44290" y="965646"/>
                  <a:ext cx="2019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77E23DF-33ED-406E-AB30-64F040719178}"/>
                    </a:ext>
                  </a:extLst>
                </p14:cNvPr>
                <p14:cNvContentPartPr/>
                <p14:nvPr/>
              </p14:nvContentPartPr>
              <p14:xfrm>
                <a:off x="5941930" y="941886"/>
                <a:ext cx="81000" cy="265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77E23DF-33ED-406E-AB30-64F04071917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33290" y="933246"/>
                  <a:ext cx="98640" cy="28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AC91D46-8103-4FCC-A580-1A0C2C0CE211}"/>
              </a:ext>
            </a:extLst>
          </p:cNvPr>
          <p:cNvGrpSpPr/>
          <p:nvPr/>
        </p:nvGrpSpPr>
        <p:grpSpPr>
          <a:xfrm>
            <a:off x="6292930" y="869886"/>
            <a:ext cx="97920" cy="404640"/>
            <a:chOff x="6292930" y="869886"/>
            <a:chExt cx="97920" cy="40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81D34B5-9021-4B71-89BF-50D2B424CAD9}"/>
                    </a:ext>
                  </a:extLst>
                </p14:cNvPr>
                <p14:cNvContentPartPr/>
                <p14:nvPr/>
              </p14:nvContentPartPr>
              <p14:xfrm>
                <a:off x="6292930" y="881046"/>
                <a:ext cx="10440" cy="354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81D34B5-9021-4B71-89BF-50D2B424CAD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83930" y="872046"/>
                  <a:ext cx="280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09F42BB-9C03-44C3-A25C-CE278561CD0D}"/>
                    </a:ext>
                  </a:extLst>
                </p14:cNvPr>
                <p14:cNvContentPartPr/>
                <p14:nvPr/>
              </p14:nvContentPartPr>
              <p14:xfrm>
                <a:off x="6382210" y="869886"/>
                <a:ext cx="8640" cy="404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09F42BB-9C03-44C3-A25C-CE278561CD0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373210" y="860886"/>
                  <a:ext cx="26280" cy="42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6934C09-A9CD-4C05-95A5-BBE11251CE6F}"/>
              </a:ext>
            </a:extLst>
          </p:cNvPr>
          <p:cNvGrpSpPr/>
          <p:nvPr/>
        </p:nvGrpSpPr>
        <p:grpSpPr>
          <a:xfrm>
            <a:off x="6592450" y="755406"/>
            <a:ext cx="1240200" cy="759600"/>
            <a:chOff x="6592450" y="755406"/>
            <a:chExt cx="1240200" cy="75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6C9ED54-8A70-4D4F-842B-06013079827F}"/>
                    </a:ext>
                  </a:extLst>
                </p14:cNvPr>
                <p14:cNvContentPartPr/>
                <p14:nvPr/>
              </p14:nvContentPartPr>
              <p14:xfrm>
                <a:off x="6594250" y="1029366"/>
                <a:ext cx="31320" cy="229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6C9ED54-8A70-4D4F-842B-06013079827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85610" y="1020366"/>
                  <a:ext cx="489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02A6611-F300-436B-8A2D-9CA950AF69CF}"/>
                    </a:ext>
                  </a:extLst>
                </p14:cNvPr>
                <p14:cNvContentPartPr/>
                <p14:nvPr/>
              </p14:nvContentPartPr>
              <p14:xfrm>
                <a:off x="6592450" y="998406"/>
                <a:ext cx="149400" cy="153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02A6611-F300-436B-8A2D-9CA950AF69C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83450" y="989406"/>
                  <a:ext cx="1670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E81EA5A-B82B-49B9-822D-78EF80B73DA2}"/>
                    </a:ext>
                  </a:extLst>
                </p14:cNvPr>
                <p14:cNvContentPartPr/>
                <p14:nvPr/>
              </p14:nvContentPartPr>
              <p14:xfrm>
                <a:off x="6809890" y="936486"/>
                <a:ext cx="100800" cy="280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E81EA5A-B82B-49B9-822D-78EF80B73DA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00890" y="927846"/>
                  <a:ext cx="1184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1506587-0811-4EB5-B783-AA2C46C3A7C7}"/>
                    </a:ext>
                  </a:extLst>
                </p14:cNvPr>
                <p14:cNvContentPartPr/>
                <p14:nvPr/>
              </p14:nvContentPartPr>
              <p14:xfrm>
                <a:off x="6934810" y="1018926"/>
                <a:ext cx="170280" cy="151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1506587-0811-4EB5-B783-AA2C46C3A7C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925810" y="1009926"/>
                  <a:ext cx="1879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A334006-47E4-4682-B3D6-EEDCA2AA95E9}"/>
                    </a:ext>
                  </a:extLst>
                </p14:cNvPr>
                <p14:cNvContentPartPr/>
                <p14:nvPr/>
              </p14:nvContentPartPr>
              <p14:xfrm>
                <a:off x="7140730" y="1146006"/>
                <a:ext cx="73440" cy="133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A334006-47E4-4682-B3D6-EEDCA2AA95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131730" y="1137006"/>
                  <a:ext cx="910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03393A8-0E33-4B16-BCB1-3E986C419832}"/>
                    </a:ext>
                  </a:extLst>
                </p14:cNvPr>
                <p14:cNvContentPartPr/>
                <p14:nvPr/>
              </p14:nvContentPartPr>
              <p14:xfrm>
                <a:off x="7298050" y="1062846"/>
                <a:ext cx="229320" cy="158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03393A8-0E33-4B16-BCB1-3E986C41983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89050" y="1054206"/>
                  <a:ext cx="2469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050072D-6AEA-4C1B-8035-A0EE4E09ED29}"/>
                    </a:ext>
                  </a:extLst>
                </p14:cNvPr>
                <p14:cNvContentPartPr/>
                <p14:nvPr/>
              </p14:nvContentPartPr>
              <p14:xfrm>
                <a:off x="7564810" y="1004886"/>
                <a:ext cx="61200" cy="242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050072D-6AEA-4C1B-8035-A0EE4E09ED2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555810" y="996246"/>
                  <a:ext cx="788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C88B5C5-31F1-4183-AFFA-C987AACBF5B4}"/>
                    </a:ext>
                  </a:extLst>
                </p14:cNvPr>
                <p14:cNvContentPartPr/>
                <p14:nvPr/>
              </p14:nvContentPartPr>
              <p14:xfrm>
                <a:off x="7583890" y="755406"/>
                <a:ext cx="248760" cy="759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C88B5C5-31F1-4183-AFFA-C987AACBF5B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575250" y="746766"/>
                  <a:ext cx="266400" cy="77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80C3F41-90E6-495C-A878-1C74B2F09E83}"/>
                  </a:ext>
                </a:extLst>
              </p14:cNvPr>
              <p14:cNvContentPartPr/>
              <p14:nvPr/>
            </p14:nvContentPartPr>
            <p14:xfrm>
              <a:off x="2375410" y="2125926"/>
              <a:ext cx="1827720" cy="619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80C3F41-90E6-495C-A878-1C74B2F09E8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366410" y="2117286"/>
                <a:ext cx="184536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D57BBEC-A119-42E8-BBA9-CE0601AE44FD}"/>
                  </a:ext>
                </a:extLst>
              </p14:cNvPr>
              <p14:cNvContentPartPr/>
              <p14:nvPr/>
            </p14:nvContentPartPr>
            <p14:xfrm>
              <a:off x="1111450" y="2922246"/>
              <a:ext cx="121680" cy="4723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D57BBEC-A119-42E8-BBA9-CE0601AE44F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02810" y="2913246"/>
                <a:ext cx="13932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C683963-437D-45EB-97F1-8857644183A8}"/>
                  </a:ext>
                </a:extLst>
              </p14:cNvPr>
              <p14:cNvContentPartPr/>
              <p14:nvPr/>
            </p14:nvContentPartPr>
            <p14:xfrm>
              <a:off x="1340410" y="3034566"/>
              <a:ext cx="132840" cy="418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C683963-437D-45EB-97F1-8857644183A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331770" y="3025566"/>
                <a:ext cx="15048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C332DFB-2A02-4E95-B9F6-A6AE4D273D84}"/>
                  </a:ext>
                </a:extLst>
              </p14:cNvPr>
              <p14:cNvContentPartPr/>
              <p14:nvPr/>
            </p14:nvContentPartPr>
            <p14:xfrm>
              <a:off x="1551010" y="3046086"/>
              <a:ext cx="88560" cy="2606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C332DFB-2A02-4E95-B9F6-A6AE4D273D8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542370" y="3037086"/>
                <a:ext cx="10620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E60FC91-9032-4BDC-9811-AB06535F8CEE}"/>
                  </a:ext>
                </a:extLst>
              </p14:cNvPr>
              <p14:cNvContentPartPr/>
              <p14:nvPr/>
            </p14:nvContentPartPr>
            <p14:xfrm>
              <a:off x="1656130" y="3050406"/>
              <a:ext cx="198720" cy="1897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E60FC91-9032-4BDC-9811-AB06535F8CE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647130" y="3041766"/>
                <a:ext cx="21636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6469022-D0F6-4625-946D-1A537A43FA21}"/>
                  </a:ext>
                </a:extLst>
              </p14:cNvPr>
              <p14:cNvContentPartPr/>
              <p14:nvPr/>
            </p14:nvContentPartPr>
            <p14:xfrm>
              <a:off x="1881490" y="3038526"/>
              <a:ext cx="77040" cy="2718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6469022-D0F6-4625-946D-1A537A43FA2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872850" y="3029526"/>
                <a:ext cx="94680" cy="28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8AF6B176-E7E4-47C7-B18C-4D0E69558C97}"/>
              </a:ext>
            </a:extLst>
          </p:cNvPr>
          <p:cNvGrpSpPr/>
          <p:nvPr/>
        </p:nvGrpSpPr>
        <p:grpSpPr>
          <a:xfrm>
            <a:off x="2188930" y="2889846"/>
            <a:ext cx="97200" cy="490320"/>
            <a:chOff x="2188930" y="2889846"/>
            <a:chExt cx="97200" cy="49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BB416C8-6029-4FAB-A4FA-A715EFABD85E}"/>
                    </a:ext>
                  </a:extLst>
                </p14:cNvPr>
                <p14:cNvContentPartPr/>
                <p14:nvPr/>
              </p14:nvContentPartPr>
              <p14:xfrm>
                <a:off x="2188930" y="2889846"/>
                <a:ext cx="22680" cy="440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BB416C8-6029-4FAB-A4FA-A715EFABD85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180290" y="2880846"/>
                  <a:ext cx="4032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06437A8-01A5-41A1-AA41-FB2919648A81}"/>
                    </a:ext>
                  </a:extLst>
                </p14:cNvPr>
                <p14:cNvContentPartPr/>
                <p14:nvPr/>
              </p14:nvContentPartPr>
              <p14:xfrm>
                <a:off x="2264170" y="2900286"/>
                <a:ext cx="21960" cy="4798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06437A8-01A5-41A1-AA41-FB2919648A8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55170" y="2891286"/>
                  <a:ext cx="39600" cy="49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0E4E3B5-1B53-41F8-A99E-98086A301081}"/>
              </a:ext>
            </a:extLst>
          </p:cNvPr>
          <p:cNvGrpSpPr/>
          <p:nvPr/>
        </p:nvGrpSpPr>
        <p:grpSpPr>
          <a:xfrm>
            <a:off x="2487730" y="2762766"/>
            <a:ext cx="1317600" cy="739440"/>
            <a:chOff x="2487730" y="2762766"/>
            <a:chExt cx="1317600" cy="73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5E22395-21FA-4C27-AE7F-84B989B84EC0}"/>
                    </a:ext>
                  </a:extLst>
                </p14:cNvPr>
                <p14:cNvContentPartPr/>
                <p14:nvPr/>
              </p14:nvContentPartPr>
              <p14:xfrm>
                <a:off x="2492770" y="3019446"/>
                <a:ext cx="24840" cy="321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5E22395-21FA-4C27-AE7F-84B989B84EC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484130" y="3010806"/>
                  <a:ext cx="424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892DB57-BC3F-4422-80CF-0D9C15557A0F}"/>
                    </a:ext>
                  </a:extLst>
                </p14:cNvPr>
                <p14:cNvContentPartPr/>
                <p14:nvPr/>
              </p14:nvContentPartPr>
              <p14:xfrm>
                <a:off x="2487730" y="3008646"/>
                <a:ext cx="174600" cy="215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892DB57-BC3F-4422-80CF-0D9C15557A0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479090" y="3000006"/>
                  <a:ext cx="1922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143BCC8-9A93-4B87-ADAB-04B99926018A}"/>
                    </a:ext>
                  </a:extLst>
                </p14:cNvPr>
                <p14:cNvContentPartPr/>
                <p14:nvPr/>
              </p14:nvContentPartPr>
              <p14:xfrm>
                <a:off x="2751250" y="2982006"/>
                <a:ext cx="86400" cy="253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143BCC8-9A93-4B87-ADAB-04B99926018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742250" y="2973006"/>
                  <a:ext cx="1040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ACAB8DC-BB33-4F02-950E-2611E7732D1F}"/>
                    </a:ext>
                  </a:extLst>
                </p14:cNvPr>
                <p14:cNvContentPartPr/>
                <p14:nvPr/>
              </p14:nvContentPartPr>
              <p14:xfrm>
                <a:off x="2884810" y="2997486"/>
                <a:ext cx="214920" cy="177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ACAB8DC-BB33-4F02-950E-2611E7732D1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75810" y="2988486"/>
                  <a:ext cx="2325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1C435E4-1303-4191-9E62-824AD1736011}"/>
                    </a:ext>
                  </a:extLst>
                </p14:cNvPr>
                <p14:cNvContentPartPr/>
                <p14:nvPr/>
              </p14:nvContentPartPr>
              <p14:xfrm>
                <a:off x="3108730" y="3132846"/>
                <a:ext cx="51840" cy="156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1C435E4-1303-4191-9E62-824AD173601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99730" y="3123846"/>
                  <a:ext cx="694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D451F53-6D58-486C-8A17-8A54EBB9268E}"/>
                    </a:ext>
                  </a:extLst>
                </p14:cNvPr>
                <p14:cNvContentPartPr/>
                <p14:nvPr/>
              </p14:nvContentPartPr>
              <p14:xfrm>
                <a:off x="3203050" y="2922246"/>
                <a:ext cx="401760" cy="370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D451F53-6D58-486C-8A17-8A54EBB9268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194050" y="2913246"/>
                  <a:ext cx="4194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BC0031B-4738-4878-9E9D-530F3F8B1D66}"/>
                    </a:ext>
                  </a:extLst>
                </p14:cNvPr>
                <p14:cNvContentPartPr/>
                <p14:nvPr/>
              </p14:nvContentPartPr>
              <p14:xfrm>
                <a:off x="3578170" y="2762766"/>
                <a:ext cx="227160" cy="739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BC0031B-4738-4878-9E9D-530F3F8B1D6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69530" y="2753766"/>
                  <a:ext cx="244800" cy="75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B35C6E-D44A-4675-8A20-14964D7DC4CB}"/>
              </a:ext>
            </a:extLst>
          </p:cNvPr>
          <p:cNvGrpSpPr/>
          <p:nvPr/>
        </p:nvGrpSpPr>
        <p:grpSpPr>
          <a:xfrm>
            <a:off x="2907130" y="1084806"/>
            <a:ext cx="1258200" cy="223200"/>
            <a:chOff x="2907130" y="1084806"/>
            <a:chExt cx="1258200" cy="22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5CE95FF-4111-4A9A-877A-16AB06AD5859}"/>
                    </a:ext>
                  </a:extLst>
                </p14:cNvPr>
                <p14:cNvContentPartPr/>
                <p14:nvPr/>
              </p14:nvContentPartPr>
              <p14:xfrm>
                <a:off x="2907130" y="1084806"/>
                <a:ext cx="311040" cy="167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5CE95FF-4111-4A9A-877A-16AB06AD585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898490" y="1076166"/>
                  <a:ext cx="3286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DB1814D-49F1-4DEC-AC10-DE007FB2D62F}"/>
                    </a:ext>
                  </a:extLst>
                </p14:cNvPr>
                <p14:cNvContentPartPr/>
                <p14:nvPr/>
              </p14:nvContentPartPr>
              <p14:xfrm>
                <a:off x="3285490" y="1091646"/>
                <a:ext cx="185040" cy="1958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DB1814D-49F1-4DEC-AC10-DE007FB2D62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276490" y="1083006"/>
                  <a:ext cx="2026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5E64578-828D-4331-AF8A-0CC92D20ABB2}"/>
                    </a:ext>
                  </a:extLst>
                </p14:cNvPr>
                <p14:cNvContentPartPr/>
                <p14:nvPr/>
              </p14:nvContentPartPr>
              <p14:xfrm>
                <a:off x="3492850" y="1149966"/>
                <a:ext cx="223200" cy="1580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5E64578-828D-4331-AF8A-0CC92D20ABB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484210" y="1140966"/>
                  <a:ext cx="2408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B373FC1-F045-4073-9C95-6175E0BB3B68}"/>
                    </a:ext>
                  </a:extLst>
                </p14:cNvPr>
                <p14:cNvContentPartPr/>
                <p14:nvPr/>
              </p14:nvContentPartPr>
              <p14:xfrm>
                <a:off x="3879490" y="1095246"/>
                <a:ext cx="285840" cy="374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B373FC1-F045-4073-9C95-6175E0BB3B6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870850" y="1086246"/>
                  <a:ext cx="30348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041A937-87F8-4BCF-8427-16CB06AFD261}"/>
              </a:ext>
            </a:extLst>
          </p:cNvPr>
          <p:cNvGrpSpPr/>
          <p:nvPr/>
        </p:nvGrpSpPr>
        <p:grpSpPr>
          <a:xfrm>
            <a:off x="148090" y="2962206"/>
            <a:ext cx="789120" cy="367200"/>
            <a:chOff x="148090" y="2962206"/>
            <a:chExt cx="789120" cy="36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00E1CC7-22BC-4867-9D5F-0B664F0C85B0}"/>
                    </a:ext>
                  </a:extLst>
                </p14:cNvPr>
                <p14:cNvContentPartPr/>
                <p14:nvPr/>
              </p14:nvContentPartPr>
              <p14:xfrm>
                <a:off x="462010" y="2962206"/>
                <a:ext cx="55440" cy="324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00E1CC7-22BC-4867-9D5F-0B664F0C85B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53010" y="2953566"/>
                  <a:ext cx="730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6135B31-9276-470D-A9E6-E2B06C027857}"/>
                    </a:ext>
                  </a:extLst>
                </p14:cNvPr>
                <p14:cNvContentPartPr/>
                <p14:nvPr/>
              </p14:nvContentPartPr>
              <p14:xfrm>
                <a:off x="447610" y="3008646"/>
                <a:ext cx="222120" cy="320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6135B31-9276-470D-A9E6-E2B06C02785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38970" y="2999646"/>
                  <a:ext cx="2397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D922EC9-6C97-4CA9-B9A2-E0084EA5C79A}"/>
                    </a:ext>
                  </a:extLst>
                </p14:cNvPr>
                <p14:cNvContentPartPr/>
                <p14:nvPr/>
              </p14:nvContentPartPr>
              <p14:xfrm>
                <a:off x="714370" y="2978766"/>
                <a:ext cx="222840" cy="324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D922EC9-6C97-4CA9-B9A2-E0084EA5C79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05730" y="2970126"/>
                  <a:ext cx="2404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6127DD0-5959-4CCA-8DB8-855DF03452F8}"/>
                    </a:ext>
                  </a:extLst>
                </p14:cNvPr>
                <p14:cNvContentPartPr/>
                <p14:nvPr/>
              </p14:nvContentPartPr>
              <p14:xfrm>
                <a:off x="148090" y="3142926"/>
                <a:ext cx="191520" cy="252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6127DD0-5959-4CCA-8DB8-855DF03452F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39090" y="3133926"/>
                  <a:ext cx="20916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C21A032-AABE-4785-B201-7FEDED8E3BCE}"/>
              </a:ext>
            </a:extLst>
          </p:cNvPr>
          <p:cNvGrpSpPr/>
          <p:nvPr/>
        </p:nvGrpSpPr>
        <p:grpSpPr>
          <a:xfrm>
            <a:off x="4019170" y="3086766"/>
            <a:ext cx="609480" cy="77400"/>
            <a:chOff x="4019170" y="3086766"/>
            <a:chExt cx="609480" cy="7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E0E960D-68F6-4101-9FF5-D66420A6D3BF}"/>
                    </a:ext>
                  </a:extLst>
                </p14:cNvPr>
                <p14:cNvContentPartPr/>
                <p14:nvPr/>
              </p14:nvContentPartPr>
              <p14:xfrm>
                <a:off x="4041490" y="3141846"/>
                <a:ext cx="259560" cy="22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E0E960D-68F6-4101-9FF5-D66420A6D3B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032490" y="3132846"/>
                  <a:ext cx="2772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04E6C95-A477-40B4-986F-D16A61D48EFD}"/>
                    </a:ext>
                  </a:extLst>
                </p14:cNvPr>
                <p14:cNvContentPartPr/>
                <p14:nvPr/>
              </p14:nvContentPartPr>
              <p14:xfrm>
                <a:off x="4019170" y="3093606"/>
                <a:ext cx="242640" cy="12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04E6C95-A477-40B4-986F-D16A61D48EF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010170" y="3084966"/>
                  <a:ext cx="2602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361288F-73F9-4DB2-9F85-33BFA44F0272}"/>
                    </a:ext>
                  </a:extLst>
                </p14:cNvPr>
                <p14:cNvContentPartPr/>
                <p14:nvPr/>
              </p14:nvContentPartPr>
              <p14:xfrm>
                <a:off x="4378810" y="3086766"/>
                <a:ext cx="249840" cy="288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361288F-73F9-4DB2-9F85-33BFA44F027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370170" y="3077766"/>
                  <a:ext cx="26748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469D917-7882-4936-AC36-3BA51ED8A959}"/>
              </a:ext>
            </a:extLst>
          </p:cNvPr>
          <p:cNvGrpSpPr/>
          <p:nvPr/>
        </p:nvGrpSpPr>
        <p:grpSpPr>
          <a:xfrm>
            <a:off x="8144050" y="2633526"/>
            <a:ext cx="603000" cy="349560"/>
            <a:chOff x="8144050" y="2633526"/>
            <a:chExt cx="603000" cy="34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B9E6E9C-E8BB-4BFF-B925-0A2E324703F5}"/>
                    </a:ext>
                  </a:extLst>
                </p14:cNvPr>
                <p14:cNvContentPartPr/>
                <p14:nvPr/>
              </p14:nvContentPartPr>
              <p14:xfrm>
                <a:off x="8144050" y="2633526"/>
                <a:ext cx="199800" cy="3495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B9E6E9C-E8BB-4BFF-B925-0A2E324703F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35410" y="2624526"/>
                  <a:ext cx="2174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B344EF7-C1D6-424B-8474-F7AEC7FA03C5}"/>
                    </a:ext>
                  </a:extLst>
                </p14:cNvPr>
                <p14:cNvContentPartPr/>
                <p14:nvPr/>
              </p14:nvContentPartPr>
              <p14:xfrm>
                <a:off x="8433490" y="2750526"/>
                <a:ext cx="313560" cy="1990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B344EF7-C1D6-424B-8474-F7AEC7FA03C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424850" y="2741886"/>
                  <a:ext cx="331200" cy="21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86E2FF7-219C-435D-B136-FD8C04CE1083}"/>
              </a:ext>
            </a:extLst>
          </p:cNvPr>
          <p:cNvGrpSpPr/>
          <p:nvPr/>
        </p:nvGrpSpPr>
        <p:grpSpPr>
          <a:xfrm>
            <a:off x="4657810" y="2185686"/>
            <a:ext cx="3472200" cy="1595520"/>
            <a:chOff x="4657810" y="2185686"/>
            <a:chExt cx="3472200" cy="159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431CE96-E1E2-4F17-9AFE-2E3EE8AAC5FF}"/>
                    </a:ext>
                  </a:extLst>
                </p14:cNvPr>
                <p14:cNvContentPartPr/>
                <p14:nvPr/>
              </p14:nvContentPartPr>
              <p14:xfrm>
                <a:off x="4657810" y="2649726"/>
                <a:ext cx="139680" cy="828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431CE96-E1E2-4F17-9AFE-2E3EE8AAC5F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48810" y="2640726"/>
                  <a:ext cx="157320" cy="84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EFCE8AE-745E-4A52-B801-87579721EA34}"/>
                    </a:ext>
                  </a:extLst>
                </p14:cNvPr>
                <p14:cNvContentPartPr/>
                <p14:nvPr/>
              </p14:nvContentPartPr>
              <p14:xfrm>
                <a:off x="4715770" y="3560166"/>
                <a:ext cx="276120" cy="190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EFCE8AE-745E-4A52-B801-87579721EA3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706770" y="3551526"/>
                  <a:ext cx="2937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050C1B1-818B-4EF7-A67E-54B29445B1F8}"/>
                    </a:ext>
                  </a:extLst>
                </p14:cNvPr>
                <p14:cNvContentPartPr/>
                <p14:nvPr/>
              </p14:nvContentPartPr>
              <p14:xfrm>
                <a:off x="5222290" y="2832606"/>
                <a:ext cx="135720" cy="395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050C1B1-818B-4EF7-A67E-54B29445B1F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213650" y="2823606"/>
                  <a:ext cx="153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AFAC486-067F-4F7E-978F-6AD8E7BD77DC}"/>
                    </a:ext>
                  </a:extLst>
                </p14:cNvPr>
                <p14:cNvContentPartPr/>
                <p14:nvPr/>
              </p14:nvContentPartPr>
              <p14:xfrm>
                <a:off x="5424250" y="2825766"/>
                <a:ext cx="158400" cy="295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AFAC486-067F-4F7E-978F-6AD8E7BD77D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415610" y="2816766"/>
                  <a:ext cx="1760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77A908B-572E-431D-8A24-9846304408BF}"/>
                    </a:ext>
                  </a:extLst>
                </p14:cNvPr>
                <p14:cNvContentPartPr/>
                <p14:nvPr/>
              </p14:nvContentPartPr>
              <p14:xfrm>
                <a:off x="5576170" y="2872926"/>
                <a:ext cx="235800" cy="1670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77A908B-572E-431D-8A24-9846304408B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567530" y="2864286"/>
                  <a:ext cx="2534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37BB288-6BC3-4985-A828-CCCF1BF0B0BE}"/>
                    </a:ext>
                  </a:extLst>
                </p14:cNvPr>
                <p14:cNvContentPartPr/>
                <p14:nvPr/>
              </p14:nvContentPartPr>
              <p14:xfrm>
                <a:off x="5804050" y="2861766"/>
                <a:ext cx="98280" cy="259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37BB288-6BC3-4985-A828-CCCF1BF0B0B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795050" y="2853126"/>
                  <a:ext cx="1159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5B8EDD2-6AB7-4C54-B288-590641701B38}"/>
                    </a:ext>
                  </a:extLst>
                </p14:cNvPr>
                <p14:cNvContentPartPr/>
                <p14:nvPr/>
              </p14:nvContentPartPr>
              <p14:xfrm>
                <a:off x="6217690" y="2758086"/>
                <a:ext cx="33120" cy="300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5B8EDD2-6AB7-4C54-B288-590641701B3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209050" y="2749086"/>
                  <a:ext cx="507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C63C2EB-2E5A-4C07-940A-CC5AFE095924}"/>
                    </a:ext>
                  </a:extLst>
                </p14:cNvPr>
                <p14:cNvContentPartPr/>
                <p14:nvPr/>
              </p14:nvContentPartPr>
              <p14:xfrm>
                <a:off x="6319570" y="2923686"/>
                <a:ext cx="150120" cy="68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C63C2EB-2E5A-4C07-940A-CC5AFE09592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310930" y="2914686"/>
                  <a:ext cx="1677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7E39D7E-1703-487A-B3C1-A8AAF006B746}"/>
                    </a:ext>
                  </a:extLst>
                </p14:cNvPr>
                <p14:cNvContentPartPr/>
                <p14:nvPr/>
              </p14:nvContentPartPr>
              <p14:xfrm>
                <a:off x="6364210" y="2878326"/>
                <a:ext cx="273600" cy="353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7E39D7E-1703-487A-B3C1-A8AAF006B74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355210" y="2869326"/>
                  <a:ext cx="2912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9829DBD-8B20-4149-97F6-3300BF694F83}"/>
                    </a:ext>
                  </a:extLst>
                </p14:cNvPr>
                <p14:cNvContentPartPr/>
                <p14:nvPr/>
              </p14:nvContentPartPr>
              <p14:xfrm>
                <a:off x="7065850" y="2548926"/>
                <a:ext cx="147240" cy="377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9829DBD-8B20-4149-97F6-3300BF694F8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056850" y="2540286"/>
                  <a:ext cx="16488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9035B99-9231-4A16-8AE5-15C2254F6B8B}"/>
                    </a:ext>
                  </a:extLst>
                </p14:cNvPr>
                <p14:cNvContentPartPr/>
                <p14:nvPr/>
              </p14:nvContentPartPr>
              <p14:xfrm>
                <a:off x="7282930" y="2529846"/>
                <a:ext cx="121680" cy="2923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9035B99-9231-4A16-8AE5-15C2254F6B8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273930" y="2521206"/>
                  <a:ext cx="1393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9B10BD4-2A0B-47D5-A9B9-D8AE035A068C}"/>
                    </a:ext>
                  </a:extLst>
                </p14:cNvPr>
                <p14:cNvContentPartPr/>
                <p14:nvPr/>
              </p14:nvContentPartPr>
              <p14:xfrm>
                <a:off x="7414330" y="2566566"/>
                <a:ext cx="213480" cy="173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9B10BD4-2A0B-47D5-A9B9-D8AE035A068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405690" y="2557926"/>
                  <a:ext cx="2311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E39999E-3FDC-44E2-A711-52EA2448B2AD}"/>
                    </a:ext>
                  </a:extLst>
                </p14:cNvPr>
                <p14:cNvContentPartPr/>
                <p14:nvPr/>
              </p14:nvContentPartPr>
              <p14:xfrm>
                <a:off x="7647970" y="2546046"/>
                <a:ext cx="93240" cy="303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E39999E-3FDC-44E2-A711-52EA2448B2A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638970" y="2537046"/>
                  <a:ext cx="1108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3B93EF2-A199-4F20-80B7-1F5C2DA6C039}"/>
                    </a:ext>
                  </a:extLst>
                </p14:cNvPr>
                <p14:cNvContentPartPr/>
                <p14:nvPr/>
              </p14:nvContentPartPr>
              <p14:xfrm>
                <a:off x="7053610" y="2937006"/>
                <a:ext cx="861120" cy="37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3B93EF2-A199-4F20-80B7-1F5C2DA6C03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044970" y="2928006"/>
                  <a:ext cx="8787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C27D5EE-17F0-43E4-98CC-2B25FAA6D0EB}"/>
                    </a:ext>
                  </a:extLst>
                </p14:cNvPr>
                <p14:cNvContentPartPr/>
                <p14:nvPr/>
              </p14:nvContentPartPr>
              <p14:xfrm>
                <a:off x="6989890" y="3199446"/>
                <a:ext cx="33840" cy="270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C27D5EE-17F0-43E4-98CC-2B25FAA6D0E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981250" y="3190446"/>
                  <a:ext cx="514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E60E103-71E4-4ABE-81E7-D887BDD797C3}"/>
                    </a:ext>
                  </a:extLst>
                </p14:cNvPr>
                <p14:cNvContentPartPr/>
                <p14:nvPr/>
              </p14:nvContentPartPr>
              <p14:xfrm>
                <a:off x="6989170" y="3130686"/>
                <a:ext cx="139320" cy="2167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E60E103-71E4-4ABE-81E7-D887BDD797C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980530" y="3121686"/>
                  <a:ext cx="1569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54E3466-1363-45E9-8A37-CDBFC98C6C5C}"/>
                    </a:ext>
                  </a:extLst>
                </p14:cNvPr>
                <p14:cNvContentPartPr/>
                <p14:nvPr/>
              </p14:nvContentPartPr>
              <p14:xfrm>
                <a:off x="7175650" y="3150486"/>
                <a:ext cx="98640" cy="248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54E3466-1363-45E9-8A37-CDBFC98C6C5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167010" y="3141846"/>
                  <a:ext cx="1162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4E328D1-700C-4042-98BC-6AFC5392BAB9}"/>
                    </a:ext>
                  </a:extLst>
                </p14:cNvPr>
                <p14:cNvContentPartPr/>
                <p14:nvPr/>
              </p14:nvContentPartPr>
              <p14:xfrm>
                <a:off x="7295530" y="3180726"/>
                <a:ext cx="207720" cy="1573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4E328D1-700C-4042-98BC-6AFC5392BAB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286530" y="3171726"/>
                  <a:ext cx="2253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8F84077-135A-4F8A-96BD-6C7D5A81E23C}"/>
                    </a:ext>
                  </a:extLst>
                </p14:cNvPr>
                <p14:cNvContentPartPr/>
                <p14:nvPr/>
              </p14:nvContentPartPr>
              <p14:xfrm>
                <a:off x="7501090" y="3303486"/>
                <a:ext cx="88560" cy="138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8F84077-135A-4F8A-96BD-6C7D5A81E23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492450" y="3294486"/>
                  <a:ext cx="1062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EDC64BC-FA96-480A-A8BB-5D6007EDD49B}"/>
                    </a:ext>
                  </a:extLst>
                </p14:cNvPr>
                <p14:cNvContentPartPr/>
                <p14:nvPr/>
              </p14:nvContentPartPr>
              <p14:xfrm>
                <a:off x="7641850" y="3213846"/>
                <a:ext cx="226440" cy="1335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EDC64BC-FA96-480A-A8BB-5D6007EDD49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633210" y="3205206"/>
                  <a:ext cx="2440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091B5C7-4BBF-4809-9C9F-686C56AA0403}"/>
                    </a:ext>
                  </a:extLst>
                </p14:cNvPr>
                <p14:cNvContentPartPr/>
                <p14:nvPr/>
              </p14:nvContentPartPr>
              <p14:xfrm>
                <a:off x="7879090" y="3136086"/>
                <a:ext cx="51840" cy="2584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091B5C7-4BBF-4809-9C9F-686C56AA040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870090" y="3127446"/>
                  <a:ext cx="694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81B6B8A-4FB2-4BEB-9C6E-FA4CB41B06A1}"/>
                    </a:ext>
                  </a:extLst>
                </p14:cNvPr>
                <p14:cNvContentPartPr/>
                <p14:nvPr/>
              </p14:nvContentPartPr>
              <p14:xfrm>
                <a:off x="5970730" y="2185686"/>
                <a:ext cx="2159280" cy="15955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81B6B8A-4FB2-4BEB-9C6E-FA4CB41B06A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962090" y="2176686"/>
                  <a:ext cx="2176920" cy="161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CD2007B-BF87-48C8-AD0A-455A373DD9C3}"/>
              </a:ext>
            </a:extLst>
          </p:cNvPr>
          <p:cNvGrpSpPr/>
          <p:nvPr/>
        </p:nvGrpSpPr>
        <p:grpSpPr>
          <a:xfrm>
            <a:off x="1248610" y="4436766"/>
            <a:ext cx="271080" cy="90360"/>
            <a:chOff x="1248610" y="4436766"/>
            <a:chExt cx="271080" cy="9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735AFA7-BCC3-4650-9339-E36901F56391}"/>
                    </a:ext>
                  </a:extLst>
                </p14:cNvPr>
                <p14:cNvContentPartPr/>
                <p14:nvPr/>
              </p14:nvContentPartPr>
              <p14:xfrm>
                <a:off x="1256170" y="4504446"/>
                <a:ext cx="263520" cy="226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735AFA7-BCC3-4650-9339-E36901F5639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247530" y="4495806"/>
                  <a:ext cx="281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CB638C8-A178-43B2-A926-C989F219BBC5}"/>
                    </a:ext>
                  </a:extLst>
                </p14:cNvPr>
                <p14:cNvContentPartPr/>
                <p14:nvPr/>
              </p14:nvContentPartPr>
              <p14:xfrm>
                <a:off x="1248610" y="4436766"/>
                <a:ext cx="258480" cy="118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CB638C8-A178-43B2-A926-C989F219BBC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239970" y="4428126"/>
                  <a:ext cx="27612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800F523-07E9-416F-85C0-8BA2C1DDBE7B}"/>
              </a:ext>
            </a:extLst>
          </p:cNvPr>
          <p:cNvGrpSpPr/>
          <p:nvPr/>
        </p:nvGrpSpPr>
        <p:grpSpPr>
          <a:xfrm>
            <a:off x="1839730" y="4216806"/>
            <a:ext cx="752400" cy="794880"/>
            <a:chOff x="1839730" y="4216806"/>
            <a:chExt cx="752400" cy="79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26CBA5D-4ACF-4019-9997-6C1559855472}"/>
                    </a:ext>
                  </a:extLst>
                </p14:cNvPr>
                <p14:cNvContentPartPr/>
                <p14:nvPr/>
              </p14:nvContentPartPr>
              <p14:xfrm>
                <a:off x="1839730" y="4216806"/>
                <a:ext cx="303120" cy="3319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26CBA5D-4ACF-4019-9997-6C155985547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831090" y="4208166"/>
                  <a:ext cx="32076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4CE3AC9-1B22-4B83-A2CE-5585F372C057}"/>
                    </a:ext>
                  </a:extLst>
                </p14:cNvPr>
                <p14:cNvContentPartPr/>
                <p14:nvPr/>
              </p14:nvContentPartPr>
              <p14:xfrm>
                <a:off x="1890850" y="4375206"/>
                <a:ext cx="229680" cy="280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4CE3AC9-1B22-4B83-A2CE-5585F372C05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882210" y="4366566"/>
                  <a:ext cx="2473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F13B8E5-7441-423E-97F4-AB57C1B0314E}"/>
                    </a:ext>
                  </a:extLst>
                </p14:cNvPr>
                <p14:cNvContentPartPr/>
                <p14:nvPr/>
              </p14:nvContentPartPr>
              <p14:xfrm>
                <a:off x="2044210" y="4675086"/>
                <a:ext cx="152280" cy="3366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F13B8E5-7441-423E-97F4-AB57C1B0314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035570" y="4666446"/>
                  <a:ext cx="1699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BE41098-F906-4F1F-A65F-93F144075006}"/>
                    </a:ext>
                  </a:extLst>
                </p14:cNvPr>
                <p14:cNvContentPartPr/>
                <p14:nvPr/>
              </p14:nvContentPartPr>
              <p14:xfrm>
                <a:off x="2252290" y="4678686"/>
                <a:ext cx="102600" cy="241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BE41098-F906-4F1F-A65F-93F14407500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243290" y="4670046"/>
                  <a:ext cx="1202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268F3BB-995C-4BDF-B84B-1D6B755B8042}"/>
                    </a:ext>
                  </a:extLst>
                </p14:cNvPr>
                <p14:cNvContentPartPr/>
                <p14:nvPr/>
              </p14:nvContentPartPr>
              <p14:xfrm>
                <a:off x="2350570" y="4708206"/>
                <a:ext cx="154800" cy="1353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268F3BB-995C-4BDF-B84B-1D6B755B804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341930" y="4699206"/>
                  <a:ext cx="1724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2DCC9B3-7FD7-4883-9E47-9B6FAF654E9D}"/>
                    </a:ext>
                  </a:extLst>
                </p14:cNvPr>
                <p14:cNvContentPartPr/>
                <p14:nvPr/>
              </p14:nvContentPartPr>
              <p14:xfrm>
                <a:off x="2502490" y="4680126"/>
                <a:ext cx="89640" cy="2217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2DCC9B3-7FD7-4883-9E47-9B6FAF654E9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493850" y="4671486"/>
                  <a:ext cx="107280" cy="2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8399DD5-5D59-4876-8E3A-3AEDDA082177}"/>
              </a:ext>
            </a:extLst>
          </p:cNvPr>
          <p:cNvGrpSpPr/>
          <p:nvPr/>
        </p:nvGrpSpPr>
        <p:grpSpPr>
          <a:xfrm>
            <a:off x="2853850" y="4006206"/>
            <a:ext cx="2512800" cy="988560"/>
            <a:chOff x="2853850" y="4006206"/>
            <a:chExt cx="2512800" cy="98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3AF4BF5-73FA-495A-95A9-56A9DE240B38}"/>
                    </a:ext>
                  </a:extLst>
                </p14:cNvPr>
                <p14:cNvContentPartPr/>
                <p14:nvPr/>
              </p14:nvContentPartPr>
              <p14:xfrm>
                <a:off x="2853850" y="4016646"/>
                <a:ext cx="236520" cy="7941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3AF4BF5-73FA-495A-95A9-56A9DE240B3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844850" y="4007646"/>
                  <a:ext cx="25416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75B412D-5D27-4D17-8F82-457B0DD1FD61}"/>
                    </a:ext>
                  </a:extLst>
                </p14:cNvPr>
                <p14:cNvContentPartPr/>
                <p14:nvPr/>
              </p14:nvContentPartPr>
              <p14:xfrm>
                <a:off x="3138970" y="4402926"/>
                <a:ext cx="164160" cy="169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75B412D-5D27-4D17-8F82-457B0DD1FD6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129970" y="4393926"/>
                  <a:ext cx="1818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4B37B96-6F61-42E4-85AF-63037E3A0363}"/>
                    </a:ext>
                  </a:extLst>
                </p14:cNvPr>
                <p14:cNvContentPartPr/>
                <p14:nvPr/>
              </p14:nvContentPartPr>
              <p14:xfrm>
                <a:off x="3482050" y="4186206"/>
                <a:ext cx="63000" cy="2973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4B37B96-6F61-42E4-85AF-63037E3A036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473410" y="4177206"/>
                  <a:ext cx="806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452C3A6-6998-4093-9781-EBA3AB3CAADF}"/>
                    </a:ext>
                  </a:extLst>
                </p14:cNvPr>
                <p14:cNvContentPartPr/>
                <p14:nvPr/>
              </p14:nvContentPartPr>
              <p14:xfrm>
                <a:off x="3565210" y="4348566"/>
                <a:ext cx="214560" cy="968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452C3A6-6998-4093-9781-EBA3AB3CAAD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556210" y="4339566"/>
                  <a:ext cx="232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A9513CA-7DC3-4CDD-BA1A-8EE3428B038E}"/>
                    </a:ext>
                  </a:extLst>
                </p14:cNvPr>
                <p14:cNvContentPartPr/>
                <p14:nvPr/>
              </p14:nvContentPartPr>
              <p14:xfrm>
                <a:off x="3599770" y="4309326"/>
                <a:ext cx="281520" cy="3538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A9513CA-7DC3-4CDD-BA1A-8EE3428B038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590770" y="4300326"/>
                  <a:ext cx="2991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7C11C1A-809D-4CF6-92EE-B89432E2CB75}"/>
                    </a:ext>
                  </a:extLst>
                </p14:cNvPr>
                <p14:cNvContentPartPr/>
                <p14:nvPr/>
              </p14:nvContentPartPr>
              <p14:xfrm>
                <a:off x="4214650" y="4074246"/>
                <a:ext cx="109800" cy="3272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7C11C1A-809D-4CF6-92EE-B89432E2CB7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206010" y="4065606"/>
                  <a:ext cx="1274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CA7A524-7FDD-4FA3-A315-9444607F7561}"/>
                    </a:ext>
                  </a:extLst>
                </p14:cNvPr>
                <p14:cNvContentPartPr/>
                <p14:nvPr/>
              </p14:nvContentPartPr>
              <p14:xfrm>
                <a:off x="4407970" y="4068486"/>
                <a:ext cx="101880" cy="2584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CA7A524-7FDD-4FA3-A315-9444607F756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399330" y="4059846"/>
                  <a:ext cx="1195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51E3211-7851-430E-AB88-EA7781DAE111}"/>
                    </a:ext>
                  </a:extLst>
                </p14:cNvPr>
                <p14:cNvContentPartPr/>
                <p14:nvPr/>
              </p14:nvContentPartPr>
              <p14:xfrm>
                <a:off x="4517770" y="4085046"/>
                <a:ext cx="226080" cy="1904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51E3211-7851-430E-AB88-EA7781DAE11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509130" y="4076406"/>
                  <a:ext cx="2437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3B9D985-E9D6-4EEC-9F38-8E18DEBBAB02}"/>
                    </a:ext>
                  </a:extLst>
                </p14:cNvPr>
                <p14:cNvContentPartPr/>
                <p14:nvPr/>
              </p14:nvContentPartPr>
              <p14:xfrm>
                <a:off x="4746730" y="4077126"/>
                <a:ext cx="88200" cy="2887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3B9D985-E9D6-4EEC-9F38-8E18DEBBAB0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738090" y="4068126"/>
                  <a:ext cx="1058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2EBAC80-7F2B-4B2A-BBE5-7AFE0B04205C}"/>
                    </a:ext>
                  </a:extLst>
                </p14:cNvPr>
                <p14:cNvContentPartPr/>
                <p14:nvPr/>
              </p14:nvContentPartPr>
              <p14:xfrm>
                <a:off x="4062730" y="4454046"/>
                <a:ext cx="841680" cy="176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2EBAC80-7F2B-4B2A-BBE5-7AFE0B04205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054090" y="4445046"/>
                  <a:ext cx="859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E1768FE-34A7-47BD-B0F5-FC28B4E21322}"/>
                    </a:ext>
                  </a:extLst>
                </p14:cNvPr>
                <p14:cNvContentPartPr/>
                <p14:nvPr/>
              </p14:nvContentPartPr>
              <p14:xfrm>
                <a:off x="4037890" y="4744926"/>
                <a:ext cx="14760" cy="2498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E1768FE-34A7-47BD-B0F5-FC28B4E2132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028890" y="4736286"/>
                  <a:ext cx="324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D72253E-693B-4782-AF42-E7A03930E70A}"/>
                    </a:ext>
                  </a:extLst>
                </p14:cNvPr>
                <p14:cNvContentPartPr/>
                <p14:nvPr/>
              </p14:nvContentPartPr>
              <p14:xfrm>
                <a:off x="4020610" y="4722966"/>
                <a:ext cx="185760" cy="1306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D72253E-693B-4782-AF42-E7A03930E70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011610" y="4713966"/>
                  <a:ext cx="2034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CF25090-6479-4C88-93B4-26BB471F577A}"/>
                    </a:ext>
                  </a:extLst>
                </p14:cNvPr>
                <p14:cNvContentPartPr/>
                <p14:nvPr/>
              </p14:nvContentPartPr>
              <p14:xfrm>
                <a:off x="4273690" y="4691286"/>
                <a:ext cx="94320" cy="2077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CF25090-6479-4C88-93B4-26BB471F577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265050" y="4682646"/>
                  <a:ext cx="1119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54962D4-CC03-4AF0-B21E-6D193A642A48}"/>
                    </a:ext>
                  </a:extLst>
                </p14:cNvPr>
                <p14:cNvContentPartPr/>
                <p14:nvPr/>
              </p14:nvContentPartPr>
              <p14:xfrm>
                <a:off x="4404010" y="4686606"/>
                <a:ext cx="234720" cy="1994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54962D4-CC03-4AF0-B21E-6D193A642A4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395010" y="4677966"/>
                  <a:ext cx="2523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5E0D77F-9076-4F28-ADF0-353DE73304A0}"/>
                    </a:ext>
                  </a:extLst>
                </p14:cNvPr>
                <p14:cNvContentPartPr/>
                <p14:nvPr/>
              </p14:nvContentPartPr>
              <p14:xfrm>
                <a:off x="4619650" y="4818726"/>
                <a:ext cx="61200" cy="1069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5E0D77F-9076-4F28-ADF0-353DE73304A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610650" y="4809726"/>
                  <a:ext cx="788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0574DA8-02E8-460A-AED8-83B098264839}"/>
                    </a:ext>
                  </a:extLst>
                </p14:cNvPr>
                <p14:cNvContentPartPr/>
                <p14:nvPr/>
              </p14:nvContentPartPr>
              <p14:xfrm>
                <a:off x="4701370" y="4680126"/>
                <a:ext cx="221400" cy="1846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0574DA8-02E8-460A-AED8-83B09826483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692730" y="4671486"/>
                  <a:ext cx="2390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3F84425-FAF2-42A5-A2CA-88237BEBAADA}"/>
                    </a:ext>
                  </a:extLst>
                </p14:cNvPr>
                <p14:cNvContentPartPr/>
                <p14:nvPr/>
              </p14:nvContentPartPr>
              <p14:xfrm>
                <a:off x="4974610" y="4632246"/>
                <a:ext cx="89640" cy="2610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3F84425-FAF2-42A5-A2CA-88237BEBAAD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965610" y="4623606"/>
                  <a:ext cx="1072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A75A086-81D6-4F68-8345-195046EA281A}"/>
                    </a:ext>
                  </a:extLst>
                </p14:cNvPr>
                <p14:cNvContentPartPr/>
                <p14:nvPr/>
              </p14:nvContentPartPr>
              <p14:xfrm>
                <a:off x="5055970" y="4006206"/>
                <a:ext cx="310680" cy="9244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A75A086-81D6-4F68-8345-195046EA281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046970" y="3997206"/>
                  <a:ext cx="328320" cy="9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DE1888F-BD15-444E-92EC-9DBEBB4F4874}"/>
              </a:ext>
            </a:extLst>
          </p:cNvPr>
          <p:cNvGrpSpPr/>
          <p:nvPr/>
        </p:nvGrpSpPr>
        <p:grpSpPr>
          <a:xfrm>
            <a:off x="5629090" y="4432446"/>
            <a:ext cx="238680" cy="62640"/>
            <a:chOff x="5629090" y="4432446"/>
            <a:chExt cx="238680" cy="6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7D1EED0-788F-4B50-AE0F-6725134555CB}"/>
                    </a:ext>
                  </a:extLst>
                </p14:cNvPr>
                <p14:cNvContentPartPr/>
                <p14:nvPr/>
              </p14:nvContentPartPr>
              <p14:xfrm>
                <a:off x="5639530" y="4482846"/>
                <a:ext cx="228240" cy="122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7D1EED0-788F-4B50-AE0F-6725134555C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630890" y="4473846"/>
                  <a:ext cx="2458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6B65103-B840-4E1A-BE75-5553200BEAD1}"/>
                    </a:ext>
                  </a:extLst>
                </p14:cNvPr>
                <p14:cNvContentPartPr/>
                <p14:nvPr/>
              </p14:nvContentPartPr>
              <p14:xfrm>
                <a:off x="5629090" y="4432446"/>
                <a:ext cx="220680" cy="126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6B65103-B840-4E1A-BE75-5553200BEAD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620090" y="4423446"/>
                  <a:ext cx="23832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A100D74-6052-4B2A-8BEE-2CD7460F876B}"/>
              </a:ext>
            </a:extLst>
          </p:cNvPr>
          <p:cNvGrpSpPr/>
          <p:nvPr/>
        </p:nvGrpSpPr>
        <p:grpSpPr>
          <a:xfrm>
            <a:off x="6092410" y="4247046"/>
            <a:ext cx="672120" cy="699480"/>
            <a:chOff x="6092410" y="4247046"/>
            <a:chExt cx="672120" cy="69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A2C18CF-AEFC-4300-825D-14F58324F359}"/>
                    </a:ext>
                  </a:extLst>
                </p14:cNvPr>
                <p14:cNvContentPartPr/>
                <p14:nvPr/>
              </p14:nvContentPartPr>
              <p14:xfrm>
                <a:off x="6092410" y="4247046"/>
                <a:ext cx="194400" cy="2948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A2C18CF-AEFC-4300-825D-14F58324F35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083410" y="4238046"/>
                  <a:ext cx="2120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BACADC3-F9B6-4900-8762-EB7AA8EAD97E}"/>
                    </a:ext>
                  </a:extLst>
                </p14:cNvPr>
                <p14:cNvContentPartPr/>
                <p14:nvPr/>
              </p14:nvContentPartPr>
              <p14:xfrm>
                <a:off x="6122290" y="4411926"/>
                <a:ext cx="167400" cy="122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BACADC3-F9B6-4900-8762-EB7AA8EAD97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113290" y="4402926"/>
                  <a:ext cx="1850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0082361-EAA3-4F30-A501-41B97017AD7F}"/>
                    </a:ext>
                  </a:extLst>
                </p14:cNvPr>
                <p14:cNvContentPartPr/>
                <p14:nvPr/>
              </p14:nvContentPartPr>
              <p14:xfrm>
                <a:off x="6265930" y="4657086"/>
                <a:ext cx="91440" cy="2894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0082361-EAA3-4F30-A501-41B97017AD7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256930" y="4648446"/>
                  <a:ext cx="1090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DB3356C-ECF3-4889-9365-4B10924314BB}"/>
                    </a:ext>
                  </a:extLst>
                </p14:cNvPr>
                <p14:cNvContentPartPr/>
                <p14:nvPr/>
              </p14:nvContentPartPr>
              <p14:xfrm>
                <a:off x="6437290" y="4658166"/>
                <a:ext cx="69840" cy="2152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DB3356C-ECF3-4889-9365-4B10924314B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428650" y="4649526"/>
                  <a:ext cx="874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3AACBC8-D3AE-459B-BF97-0C73769C2425}"/>
                    </a:ext>
                  </a:extLst>
                </p14:cNvPr>
                <p14:cNvContentPartPr/>
                <p14:nvPr/>
              </p14:nvContentPartPr>
              <p14:xfrm>
                <a:off x="6512170" y="4684086"/>
                <a:ext cx="205200" cy="1267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3AACBC8-D3AE-459B-BF97-0C73769C242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503170" y="4675086"/>
                  <a:ext cx="2228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F1469B4-C2E0-4978-A8C0-68F1E623521A}"/>
                    </a:ext>
                  </a:extLst>
                </p14:cNvPr>
                <p14:cNvContentPartPr/>
                <p14:nvPr/>
              </p14:nvContentPartPr>
              <p14:xfrm>
                <a:off x="6732130" y="4657086"/>
                <a:ext cx="32400" cy="2059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F1469B4-C2E0-4978-A8C0-68F1E623521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723490" y="4648446"/>
                  <a:ext cx="50040" cy="22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03F632C-8C24-4C9A-9C4D-C812E42DABCB}"/>
              </a:ext>
            </a:extLst>
          </p:cNvPr>
          <p:cNvGrpSpPr/>
          <p:nvPr/>
        </p:nvGrpSpPr>
        <p:grpSpPr>
          <a:xfrm>
            <a:off x="7022650" y="4149486"/>
            <a:ext cx="2619360" cy="718200"/>
            <a:chOff x="7022650" y="4149486"/>
            <a:chExt cx="2619360" cy="71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AF14819-50C3-4981-A2BC-33CCF7D23EAA}"/>
                    </a:ext>
                  </a:extLst>
                </p14:cNvPr>
                <p14:cNvContentPartPr/>
                <p14:nvPr/>
              </p14:nvContentPartPr>
              <p14:xfrm>
                <a:off x="7022650" y="4149486"/>
                <a:ext cx="245160" cy="7182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AF14819-50C3-4981-A2BC-33CCF7D23EA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13650" y="4140846"/>
                  <a:ext cx="262800" cy="73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500DFA2-52C4-4EC9-B671-B90C0A2C71EF}"/>
                    </a:ext>
                  </a:extLst>
                </p14:cNvPr>
                <p14:cNvContentPartPr/>
                <p14:nvPr/>
              </p14:nvContentPartPr>
              <p14:xfrm>
                <a:off x="7340530" y="4396446"/>
                <a:ext cx="26280" cy="2469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500DFA2-52C4-4EC9-B671-B90C0A2C71E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331890" y="4387806"/>
                  <a:ext cx="439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2505C1E-0CE7-486A-98F8-64DD7CFF77E9}"/>
                    </a:ext>
                  </a:extLst>
                </p14:cNvPr>
                <p14:cNvContentPartPr/>
                <p14:nvPr/>
              </p14:nvContentPartPr>
              <p14:xfrm>
                <a:off x="7308130" y="4351806"/>
                <a:ext cx="127440" cy="1789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2505C1E-0CE7-486A-98F8-64DD7CFF77E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299490" y="4342806"/>
                  <a:ext cx="1450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E571CD3-C391-4232-8217-A333DCADA9AC}"/>
                    </a:ext>
                  </a:extLst>
                </p14:cNvPr>
                <p14:cNvContentPartPr/>
                <p14:nvPr/>
              </p14:nvContentPartPr>
              <p14:xfrm>
                <a:off x="7346290" y="4279086"/>
                <a:ext cx="59400" cy="3801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E571CD3-C391-4232-8217-A333DCADA9A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337650" y="4270446"/>
                  <a:ext cx="7704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FF4F87F-87BC-4F4F-BB45-55613DC89BF6}"/>
                    </a:ext>
                  </a:extLst>
                </p14:cNvPr>
                <p14:cNvContentPartPr/>
                <p14:nvPr/>
              </p14:nvContentPartPr>
              <p14:xfrm>
                <a:off x="7448170" y="4501566"/>
                <a:ext cx="169560" cy="1177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FF4F87F-87BC-4F4F-BB45-55613DC89BF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439530" y="4492566"/>
                  <a:ext cx="1872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8890C00-ED58-4C4E-9599-0716690EB117}"/>
                    </a:ext>
                  </a:extLst>
                </p14:cNvPr>
                <p14:cNvContentPartPr/>
                <p14:nvPr/>
              </p14:nvContentPartPr>
              <p14:xfrm>
                <a:off x="7550050" y="4475286"/>
                <a:ext cx="265320" cy="3067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8890C00-ED58-4C4E-9599-0716690EB11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541410" y="4466646"/>
                  <a:ext cx="2829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0335537-59C0-4F68-A4F4-FF6A1BE28D44}"/>
                    </a:ext>
                  </a:extLst>
                </p14:cNvPr>
                <p14:cNvContentPartPr/>
                <p14:nvPr/>
              </p14:nvContentPartPr>
              <p14:xfrm>
                <a:off x="8020930" y="4368006"/>
                <a:ext cx="10080" cy="2826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0335537-59C0-4F68-A4F4-FF6A1BE28D4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012290" y="4359366"/>
                  <a:ext cx="277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B2529B7-15EE-4D5A-BE9F-358C08D39C27}"/>
                    </a:ext>
                  </a:extLst>
                </p14:cNvPr>
                <p14:cNvContentPartPr/>
                <p14:nvPr/>
              </p14:nvContentPartPr>
              <p14:xfrm>
                <a:off x="7998970" y="4314366"/>
                <a:ext cx="143640" cy="1760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B2529B7-15EE-4D5A-BE9F-358C08D39C2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990330" y="4305726"/>
                  <a:ext cx="1612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665309D-FFE0-4291-A028-A521EFF46091}"/>
                    </a:ext>
                  </a:extLst>
                </p14:cNvPr>
                <p14:cNvContentPartPr/>
                <p14:nvPr/>
              </p14:nvContentPartPr>
              <p14:xfrm>
                <a:off x="8252050" y="4329126"/>
                <a:ext cx="71640" cy="2545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665309D-FFE0-4291-A028-A521EFF4609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243050" y="4320126"/>
                  <a:ext cx="892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7393459-9153-43B3-92E5-7A049F5B8605}"/>
                    </a:ext>
                  </a:extLst>
                </p14:cNvPr>
                <p14:cNvContentPartPr/>
                <p14:nvPr/>
              </p14:nvContentPartPr>
              <p14:xfrm>
                <a:off x="8366890" y="4379166"/>
                <a:ext cx="181800" cy="1828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7393459-9153-43B3-92E5-7A049F5B860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358250" y="4370166"/>
                  <a:ext cx="1994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82E6155-1A01-4019-941F-1F7CF5796124}"/>
                    </a:ext>
                  </a:extLst>
                </p14:cNvPr>
                <p14:cNvContentPartPr/>
                <p14:nvPr/>
              </p14:nvContentPartPr>
              <p14:xfrm>
                <a:off x="8570650" y="4499766"/>
                <a:ext cx="88920" cy="1612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82E6155-1A01-4019-941F-1F7CF579612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562010" y="4491126"/>
                  <a:ext cx="1065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2AF2E0F-6A17-43F6-985F-B92B3A0722CE}"/>
                    </a:ext>
                  </a:extLst>
                </p14:cNvPr>
                <p14:cNvContentPartPr/>
                <p14:nvPr/>
              </p14:nvContentPartPr>
              <p14:xfrm>
                <a:off x="8739850" y="4416966"/>
                <a:ext cx="227520" cy="1652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2AF2E0F-6A17-43F6-985F-B92B3A0722C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731210" y="4407966"/>
                  <a:ext cx="2451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6D348A0-5C20-41B7-9B34-7D2570C54555}"/>
                    </a:ext>
                  </a:extLst>
                </p14:cNvPr>
                <p14:cNvContentPartPr/>
                <p14:nvPr/>
              </p14:nvContentPartPr>
              <p14:xfrm>
                <a:off x="8961610" y="4334166"/>
                <a:ext cx="114120" cy="3585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6D348A0-5C20-41B7-9B34-7D2570C5455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952970" y="4325166"/>
                  <a:ext cx="13176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19DDC10-68D8-4112-9A6E-62ABDC215092}"/>
                    </a:ext>
                  </a:extLst>
                </p14:cNvPr>
                <p14:cNvContentPartPr/>
                <p14:nvPr/>
              </p14:nvContentPartPr>
              <p14:xfrm>
                <a:off x="9023890" y="4159206"/>
                <a:ext cx="213840" cy="6962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19DDC10-68D8-4112-9A6E-62ABDC21509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015250" y="4150206"/>
                  <a:ext cx="23148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88D817E-AE90-4EC5-8399-D7907E4BCDCB}"/>
                    </a:ext>
                  </a:extLst>
                </p14:cNvPr>
                <p14:cNvContentPartPr/>
                <p14:nvPr/>
              </p14:nvContentPartPr>
              <p14:xfrm>
                <a:off x="9433930" y="4491846"/>
                <a:ext cx="208080" cy="194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88D817E-AE90-4EC5-8399-D7907E4BCDC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425290" y="4482846"/>
                  <a:ext cx="22572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ACC33DF2-DE80-452E-8428-D25DB0565352}"/>
              </a:ext>
            </a:extLst>
          </p:cNvPr>
          <p:cNvGrpSpPr/>
          <p:nvPr/>
        </p:nvGrpSpPr>
        <p:grpSpPr>
          <a:xfrm>
            <a:off x="9853330" y="4132926"/>
            <a:ext cx="2251080" cy="846720"/>
            <a:chOff x="9853330" y="4132926"/>
            <a:chExt cx="2251080" cy="84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68F7182-FB08-4740-8256-F8BC39DBCF61}"/>
                    </a:ext>
                  </a:extLst>
                </p14:cNvPr>
                <p14:cNvContentPartPr/>
                <p14:nvPr/>
              </p14:nvContentPartPr>
              <p14:xfrm>
                <a:off x="9853330" y="4305366"/>
                <a:ext cx="210960" cy="3092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68F7182-FB08-4740-8256-F8BC39DBCF6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844330" y="4296726"/>
                  <a:ext cx="2286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CDC4B98-4C9A-45BB-BB91-431EAEE9422A}"/>
                    </a:ext>
                  </a:extLst>
                </p14:cNvPr>
                <p14:cNvContentPartPr/>
                <p14:nvPr/>
              </p14:nvContentPartPr>
              <p14:xfrm>
                <a:off x="9863050" y="4447926"/>
                <a:ext cx="189360" cy="162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CDC4B98-4C9A-45BB-BB91-431EAEE9422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854410" y="4438926"/>
                  <a:ext cx="2070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28CC431-0E89-4587-871B-351E5288DF53}"/>
                    </a:ext>
                  </a:extLst>
                </p14:cNvPr>
                <p14:cNvContentPartPr/>
                <p14:nvPr/>
              </p14:nvContentPartPr>
              <p14:xfrm>
                <a:off x="9941170" y="4645566"/>
                <a:ext cx="173880" cy="3340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28CC431-0E89-4587-871B-351E5288DF5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932170" y="4636566"/>
                  <a:ext cx="19152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7DCD250-809E-40A1-8CAB-71635DAAAE03}"/>
                    </a:ext>
                  </a:extLst>
                </p14:cNvPr>
                <p14:cNvContentPartPr/>
                <p14:nvPr/>
              </p14:nvContentPartPr>
              <p14:xfrm>
                <a:off x="10142770" y="4647006"/>
                <a:ext cx="108360" cy="2480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7DCD250-809E-40A1-8CAB-71635DAAAE0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134130" y="4638006"/>
                  <a:ext cx="1260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9F840A8-AA05-48CD-BB82-C296DB5C8C8B}"/>
                    </a:ext>
                  </a:extLst>
                </p14:cNvPr>
                <p14:cNvContentPartPr/>
                <p14:nvPr/>
              </p14:nvContentPartPr>
              <p14:xfrm>
                <a:off x="10255090" y="4684806"/>
                <a:ext cx="141120" cy="1551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9F840A8-AA05-48CD-BB82-C296DB5C8C8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246090" y="4675806"/>
                  <a:ext cx="1587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7B5860B-FC64-48B4-B7B9-EC79A5A3FC8D}"/>
                    </a:ext>
                  </a:extLst>
                </p14:cNvPr>
                <p14:cNvContentPartPr/>
                <p14:nvPr/>
              </p14:nvContentPartPr>
              <p14:xfrm>
                <a:off x="10431490" y="4641966"/>
                <a:ext cx="92880" cy="2458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7B5860B-FC64-48B4-B7B9-EC79A5A3FC8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422850" y="4633326"/>
                  <a:ext cx="1105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AEB4834-4806-4E20-B00F-C8A77E006D6F}"/>
                    </a:ext>
                  </a:extLst>
                </p14:cNvPr>
                <p14:cNvContentPartPr/>
                <p14:nvPr/>
              </p14:nvContentPartPr>
              <p14:xfrm>
                <a:off x="10689250" y="4187286"/>
                <a:ext cx="194760" cy="6030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AEB4834-4806-4E20-B00F-C8A77E006D6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680610" y="4178286"/>
                  <a:ext cx="21240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E59FB24-88EE-4B09-9D4D-1DE97AFBBF19}"/>
                    </a:ext>
                  </a:extLst>
                </p14:cNvPr>
                <p14:cNvContentPartPr/>
                <p14:nvPr/>
              </p14:nvContentPartPr>
              <p14:xfrm>
                <a:off x="10919290" y="4275486"/>
                <a:ext cx="16200" cy="2764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E59FB24-88EE-4B09-9D4D-1DE97AFBBF1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910650" y="4266486"/>
                  <a:ext cx="338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3BAFCC8-C148-448C-8230-66FF4806E14D}"/>
                    </a:ext>
                  </a:extLst>
                </p14:cNvPr>
                <p14:cNvContentPartPr/>
                <p14:nvPr/>
              </p14:nvContentPartPr>
              <p14:xfrm>
                <a:off x="10988050" y="4434606"/>
                <a:ext cx="96480" cy="925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3BAFCC8-C148-448C-8230-66FF4806E14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979050" y="4425606"/>
                  <a:ext cx="1141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46C7921-FEC3-4B9F-A1EB-59030246F4B4}"/>
                    </a:ext>
                  </a:extLst>
                </p14:cNvPr>
                <p14:cNvContentPartPr/>
                <p14:nvPr/>
              </p14:nvContentPartPr>
              <p14:xfrm>
                <a:off x="10989850" y="4420206"/>
                <a:ext cx="243360" cy="2941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46C7921-FEC3-4B9F-A1EB-59030246F4B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980850" y="4411566"/>
                  <a:ext cx="2610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E4A539F-9AD9-4DAF-8875-DFF082DBAF43}"/>
                    </a:ext>
                  </a:extLst>
                </p14:cNvPr>
                <p14:cNvContentPartPr/>
                <p14:nvPr/>
              </p14:nvContentPartPr>
              <p14:xfrm>
                <a:off x="11388010" y="4284846"/>
                <a:ext cx="125640" cy="3236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E4A539F-9AD9-4DAF-8875-DFF082DBAF4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379010" y="4275846"/>
                  <a:ext cx="1432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282655D-0E02-4EA7-A10F-734888DFB997}"/>
                    </a:ext>
                  </a:extLst>
                </p14:cNvPr>
                <p14:cNvContentPartPr/>
                <p14:nvPr/>
              </p14:nvContentPartPr>
              <p14:xfrm>
                <a:off x="11625250" y="4298886"/>
                <a:ext cx="38160" cy="2422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282655D-0E02-4EA7-A10F-734888DFB99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616250" y="4289886"/>
                  <a:ext cx="558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8990A6A-4C58-4840-936D-21DBB1FC1B23}"/>
                    </a:ext>
                  </a:extLst>
                </p14:cNvPr>
                <p14:cNvContentPartPr/>
                <p14:nvPr/>
              </p14:nvContentPartPr>
              <p14:xfrm>
                <a:off x="11674570" y="4366926"/>
                <a:ext cx="158760" cy="1342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8990A6A-4C58-4840-936D-21DBB1FC1B2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665570" y="4358286"/>
                  <a:ext cx="1764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B7D0507-302C-4713-ADC1-6198F6F2F234}"/>
                    </a:ext>
                  </a:extLst>
                </p14:cNvPr>
                <p14:cNvContentPartPr/>
                <p14:nvPr/>
              </p14:nvContentPartPr>
              <p14:xfrm>
                <a:off x="11820730" y="4343166"/>
                <a:ext cx="94680" cy="2372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B7D0507-302C-4713-ADC1-6198F6F2F23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812090" y="4334166"/>
                  <a:ext cx="1123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5482342-7B0B-4169-BB37-442A798548A0}"/>
                    </a:ext>
                  </a:extLst>
                </p14:cNvPr>
                <p14:cNvContentPartPr/>
                <p14:nvPr/>
              </p14:nvContentPartPr>
              <p14:xfrm>
                <a:off x="11747650" y="4132926"/>
                <a:ext cx="356760" cy="7142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5482342-7B0B-4169-BB37-442A798548A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738650" y="4123926"/>
                  <a:ext cx="374400" cy="73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ACBACA46-6ED0-4CEC-A71F-9ABE30F43493}"/>
              </a:ext>
            </a:extLst>
          </p:cNvPr>
          <p:cNvGrpSpPr/>
          <p:nvPr/>
        </p:nvGrpSpPr>
        <p:grpSpPr>
          <a:xfrm>
            <a:off x="459850" y="5440446"/>
            <a:ext cx="2721960" cy="1014840"/>
            <a:chOff x="459850" y="5440446"/>
            <a:chExt cx="2721960" cy="101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950378A5-07C4-4544-979C-7BEFB13D92C1}"/>
                    </a:ext>
                  </a:extLst>
                </p14:cNvPr>
                <p14:cNvContentPartPr/>
                <p14:nvPr/>
              </p14:nvContentPartPr>
              <p14:xfrm>
                <a:off x="459850" y="5786766"/>
                <a:ext cx="134640" cy="4050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950378A5-07C4-4544-979C-7BEFB13D92C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51210" y="5778126"/>
                  <a:ext cx="1522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57C9CD3-CD4F-4C70-AF87-E9BDAF8C3576}"/>
                    </a:ext>
                  </a:extLst>
                </p14:cNvPr>
                <p14:cNvContentPartPr/>
                <p14:nvPr/>
              </p14:nvContentPartPr>
              <p14:xfrm>
                <a:off x="749290" y="5781366"/>
                <a:ext cx="102960" cy="2923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57C9CD3-CD4F-4C70-AF87-E9BDAF8C357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40650" y="5772726"/>
                  <a:ext cx="1206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A702525-0315-48CD-922F-413379CF8F77}"/>
                    </a:ext>
                  </a:extLst>
                </p14:cNvPr>
                <p14:cNvContentPartPr/>
                <p14:nvPr/>
              </p14:nvContentPartPr>
              <p14:xfrm>
                <a:off x="882130" y="5839326"/>
                <a:ext cx="181440" cy="1634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A702525-0315-48CD-922F-413379CF8F7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73130" y="5830326"/>
                  <a:ext cx="1990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2941119-B87D-4B57-8161-EDFA8CA36095}"/>
                    </a:ext>
                  </a:extLst>
                </p14:cNvPr>
                <p14:cNvContentPartPr/>
                <p14:nvPr/>
              </p14:nvContentPartPr>
              <p14:xfrm>
                <a:off x="1066450" y="5812326"/>
                <a:ext cx="92160" cy="2599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2941119-B87D-4B57-8161-EDFA8CA3609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57450" y="5803686"/>
                  <a:ext cx="1098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BFBD064-3F07-4CBF-B999-69F4F8E03117}"/>
                    </a:ext>
                  </a:extLst>
                </p14:cNvPr>
                <p14:cNvContentPartPr/>
                <p14:nvPr/>
              </p14:nvContentPartPr>
              <p14:xfrm>
                <a:off x="1318450" y="5985126"/>
                <a:ext cx="217800" cy="277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BFBD064-3F07-4CBF-B999-69F4F8E0311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309450" y="5976126"/>
                  <a:ext cx="2354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1248546-ECA9-438C-A578-2200922CB469}"/>
                    </a:ext>
                  </a:extLst>
                </p14:cNvPr>
                <p14:cNvContentPartPr/>
                <p14:nvPr/>
              </p14:nvContentPartPr>
              <p14:xfrm>
                <a:off x="1313050" y="5950206"/>
                <a:ext cx="205920" cy="118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1248546-ECA9-438C-A578-2200922CB46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304050" y="5941566"/>
                  <a:ext cx="2235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B7EF832-DD70-4797-85AA-8D01CB215628}"/>
                    </a:ext>
                  </a:extLst>
                </p14:cNvPr>
                <p14:cNvContentPartPr/>
                <p14:nvPr/>
              </p14:nvContentPartPr>
              <p14:xfrm>
                <a:off x="1810570" y="5733486"/>
                <a:ext cx="20520" cy="3376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B7EF832-DD70-4797-85AA-8D01CB21562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801930" y="5724846"/>
                  <a:ext cx="381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B66D52A-5BED-4648-B68D-B77DF318B792}"/>
                    </a:ext>
                  </a:extLst>
                </p14:cNvPr>
                <p14:cNvContentPartPr/>
                <p14:nvPr/>
              </p14:nvContentPartPr>
              <p14:xfrm>
                <a:off x="2049250" y="5733126"/>
                <a:ext cx="28800" cy="3348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B66D52A-5BED-4648-B68D-B77DF318B79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040250" y="5724486"/>
                  <a:ext cx="464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C10E4913-D917-47F3-853A-C313718A7708}"/>
                    </a:ext>
                  </a:extLst>
                </p14:cNvPr>
                <p14:cNvContentPartPr/>
                <p14:nvPr/>
              </p14:nvContentPartPr>
              <p14:xfrm>
                <a:off x="1668730" y="5723406"/>
                <a:ext cx="501480" cy="280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C10E4913-D917-47F3-853A-C313718A770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660090" y="5714766"/>
                  <a:ext cx="5191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EE0FA4F-F80C-4520-997D-7B3F47B180D3}"/>
                    </a:ext>
                  </a:extLst>
                </p14:cNvPr>
                <p14:cNvContentPartPr/>
                <p14:nvPr/>
              </p14:nvContentPartPr>
              <p14:xfrm>
                <a:off x="1687810" y="6288246"/>
                <a:ext cx="32760" cy="1314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EE0FA4F-F80C-4520-997D-7B3F47B180D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678810" y="6279246"/>
                  <a:ext cx="504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0A2F72A-FB1B-4AD8-A024-BE111438FB98}"/>
                    </a:ext>
                  </a:extLst>
                </p14:cNvPr>
                <p14:cNvContentPartPr/>
                <p14:nvPr/>
              </p14:nvContentPartPr>
              <p14:xfrm>
                <a:off x="1721290" y="6202206"/>
                <a:ext cx="14040" cy="194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0A2F72A-FB1B-4AD8-A024-BE111438FB98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712290" y="6193566"/>
                  <a:ext cx="316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F640715-6C18-4FC5-94CD-115E30C8022E}"/>
                    </a:ext>
                  </a:extLst>
                </p14:cNvPr>
                <p14:cNvContentPartPr/>
                <p14:nvPr/>
              </p14:nvContentPartPr>
              <p14:xfrm>
                <a:off x="1783930" y="6362766"/>
                <a:ext cx="164880" cy="810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F640715-6C18-4FC5-94CD-115E30C8022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774930" y="6354126"/>
                  <a:ext cx="1825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A5640EB-24F3-4C23-9EF3-93E31A81E4D8}"/>
                    </a:ext>
                  </a:extLst>
                </p14:cNvPr>
                <p14:cNvContentPartPr/>
                <p14:nvPr/>
              </p14:nvContentPartPr>
              <p14:xfrm>
                <a:off x="1997050" y="6299046"/>
                <a:ext cx="25920" cy="1562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A5640EB-24F3-4C23-9EF3-93E31A81E4D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988050" y="6290046"/>
                  <a:ext cx="435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D1798506-25B8-47BC-B60C-F68C00F2E2D8}"/>
                    </a:ext>
                  </a:extLst>
                </p14:cNvPr>
                <p14:cNvContentPartPr/>
                <p14:nvPr/>
              </p14:nvContentPartPr>
              <p14:xfrm>
                <a:off x="1842970" y="5440446"/>
                <a:ext cx="27720" cy="1843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D1798506-25B8-47BC-B60C-F68C00F2E2D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834330" y="5431446"/>
                  <a:ext cx="453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76A23323-313E-44F8-9B9C-2173ABC2E1F4}"/>
                    </a:ext>
                  </a:extLst>
                </p14:cNvPr>
                <p14:cNvContentPartPr/>
                <p14:nvPr/>
              </p14:nvContentPartPr>
              <p14:xfrm>
                <a:off x="1858450" y="5474286"/>
                <a:ext cx="149040" cy="1620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76A23323-313E-44F8-9B9C-2173ABC2E1F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849810" y="5465646"/>
                  <a:ext cx="1666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AA2DF26-2C40-49DB-933D-3FF001CF64F4}"/>
                    </a:ext>
                  </a:extLst>
                </p14:cNvPr>
                <p14:cNvContentPartPr/>
                <p14:nvPr/>
              </p14:nvContentPartPr>
              <p14:xfrm>
                <a:off x="2267050" y="5808006"/>
                <a:ext cx="120960" cy="3222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AA2DF26-2C40-49DB-933D-3FF001CF64F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258410" y="5799006"/>
                  <a:ext cx="1386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D04AF9C-4F7D-4CC8-961D-A814CC335560}"/>
                    </a:ext>
                  </a:extLst>
                </p14:cNvPr>
                <p14:cNvContentPartPr/>
                <p14:nvPr/>
              </p14:nvContentPartPr>
              <p14:xfrm>
                <a:off x="2481250" y="6130206"/>
                <a:ext cx="34920" cy="1065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D04AF9C-4F7D-4CC8-961D-A814CC335560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472250" y="6121206"/>
                  <a:ext cx="525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F729506-23C0-4216-86CC-318ECC888583}"/>
                    </a:ext>
                  </a:extLst>
                </p14:cNvPr>
                <p14:cNvContentPartPr/>
                <p14:nvPr/>
              </p14:nvContentPartPr>
              <p14:xfrm>
                <a:off x="2504650" y="6003486"/>
                <a:ext cx="36360" cy="133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F729506-23C0-4216-86CC-318ECC888583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496010" y="5994846"/>
                  <a:ext cx="540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2D55F159-387B-47E0-A588-018F03640D61}"/>
                    </a:ext>
                  </a:extLst>
                </p14:cNvPr>
                <p14:cNvContentPartPr/>
                <p14:nvPr/>
              </p14:nvContentPartPr>
              <p14:xfrm>
                <a:off x="2650450" y="5798646"/>
                <a:ext cx="96480" cy="2685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2D55F159-387B-47E0-A588-018F03640D6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641450" y="5789646"/>
                  <a:ext cx="1141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093DF19-1EBB-43A0-BDC4-18C64F746746}"/>
                    </a:ext>
                  </a:extLst>
                </p14:cNvPr>
                <p14:cNvContentPartPr/>
                <p14:nvPr/>
              </p14:nvContentPartPr>
              <p14:xfrm>
                <a:off x="2740810" y="5846886"/>
                <a:ext cx="183960" cy="1684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093DF19-1EBB-43A0-BDC4-18C64F74674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732170" y="5838246"/>
                  <a:ext cx="2016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CD9F52B-C57F-4EC7-B434-5A01479249BF}"/>
                    </a:ext>
                  </a:extLst>
                </p14:cNvPr>
                <p14:cNvContentPartPr/>
                <p14:nvPr/>
              </p14:nvContentPartPr>
              <p14:xfrm>
                <a:off x="2968330" y="6026166"/>
                <a:ext cx="74520" cy="1126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CD9F52B-C57F-4EC7-B434-5A01479249B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959330" y="6017526"/>
                  <a:ext cx="921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10ACD14-2179-475B-ADC7-399DEE4C7DC8}"/>
                    </a:ext>
                  </a:extLst>
                </p14:cNvPr>
                <p14:cNvContentPartPr/>
                <p14:nvPr/>
              </p14:nvContentPartPr>
              <p14:xfrm>
                <a:off x="3018010" y="5911686"/>
                <a:ext cx="15480" cy="194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10ACD14-2179-475B-ADC7-399DEE4C7DC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009010" y="5903046"/>
                  <a:ext cx="331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9545A33-6A41-4BD9-8E65-4228462F5B7F}"/>
                    </a:ext>
                  </a:extLst>
                </p14:cNvPr>
                <p14:cNvContentPartPr/>
                <p14:nvPr/>
              </p14:nvContentPartPr>
              <p14:xfrm>
                <a:off x="3104410" y="5811246"/>
                <a:ext cx="77400" cy="3384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9545A33-6A41-4BD9-8E65-4228462F5B7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095410" y="5802606"/>
                  <a:ext cx="95040" cy="35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E540C070-4F4A-439D-808C-78F52622957C}"/>
              </a:ext>
            </a:extLst>
          </p:cNvPr>
          <p:cNvGrpSpPr/>
          <p:nvPr/>
        </p:nvGrpSpPr>
        <p:grpSpPr>
          <a:xfrm>
            <a:off x="3504010" y="5989806"/>
            <a:ext cx="619560" cy="172800"/>
            <a:chOff x="3504010" y="5989806"/>
            <a:chExt cx="619560" cy="17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C34C174A-991F-4E3E-962E-DEE62B13D008}"/>
                    </a:ext>
                  </a:extLst>
                </p14:cNvPr>
                <p14:cNvContentPartPr/>
                <p14:nvPr/>
              </p14:nvContentPartPr>
              <p14:xfrm>
                <a:off x="3504010" y="6039486"/>
                <a:ext cx="588600" cy="255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C34C174A-991F-4E3E-962E-DEE62B13D00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495010" y="6030846"/>
                  <a:ext cx="6062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0C7032C-D798-4A08-A44E-7667E5D3A6CC}"/>
                    </a:ext>
                  </a:extLst>
                </p14:cNvPr>
                <p14:cNvContentPartPr/>
                <p14:nvPr/>
              </p14:nvContentPartPr>
              <p14:xfrm>
                <a:off x="3936370" y="5989806"/>
                <a:ext cx="187200" cy="1728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0C7032C-D798-4A08-A44E-7667E5D3A6C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927370" y="5981166"/>
                  <a:ext cx="204840" cy="19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CB1D504-76A3-4BD4-BAF0-41B1DCDB9064}"/>
              </a:ext>
            </a:extLst>
          </p:cNvPr>
          <p:cNvGrpSpPr/>
          <p:nvPr/>
        </p:nvGrpSpPr>
        <p:grpSpPr>
          <a:xfrm>
            <a:off x="4405450" y="5783166"/>
            <a:ext cx="349920" cy="463320"/>
            <a:chOff x="4405450" y="5783166"/>
            <a:chExt cx="349920" cy="46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1EC56B52-BD0E-43DC-9F81-91659F7EAAB6}"/>
                    </a:ext>
                  </a:extLst>
                </p14:cNvPr>
                <p14:cNvContentPartPr/>
                <p14:nvPr/>
              </p14:nvContentPartPr>
              <p14:xfrm>
                <a:off x="4405450" y="5783166"/>
                <a:ext cx="41760" cy="3319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1EC56B52-BD0E-43DC-9F81-91659F7EAAB6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4396810" y="5774526"/>
                  <a:ext cx="594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422831D-AC75-47AD-9604-99788325BD45}"/>
                    </a:ext>
                  </a:extLst>
                </p14:cNvPr>
                <p14:cNvContentPartPr/>
                <p14:nvPr/>
              </p14:nvContentPartPr>
              <p14:xfrm>
                <a:off x="4480690" y="5970726"/>
                <a:ext cx="118080" cy="1076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422831D-AC75-47AD-9604-99788325BD45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471690" y="5961726"/>
                  <a:ext cx="1357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1EA19058-9EA6-4455-B782-C150717FA74B}"/>
                    </a:ext>
                  </a:extLst>
                </p14:cNvPr>
                <p14:cNvContentPartPr/>
                <p14:nvPr/>
              </p14:nvContentPartPr>
              <p14:xfrm>
                <a:off x="4457290" y="5991246"/>
                <a:ext cx="298080" cy="2552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1EA19058-9EA6-4455-B782-C150717FA74B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448650" y="5982246"/>
                  <a:ext cx="315720" cy="27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2D93FA42-6856-4E90-A813-27547C64E19B}"/>
              </a:ext>
            </a:extLst>
          </p:cNvPr>
          <p:cNvGrpSpPr/>
          <p:nvPr/>
        </p:nvGrpSpPr>
        <p:grpSpPr>
          <a:xfrm>
            <a:off x="4984330" y="5823486"/>
            <a:ext cx="585360" cy="387720"/>
            <a:chOff x="4984330" y="5823486"/>
            <a:chExt cx="585360" cy="38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B80D15A-8B67-4F04-B14D-48DFF8A1F73A}"/>
                    </a:ext>
                  </a:extLst>
                </p14:cNvPr>
                <p14:cNvContentPartPr/>
                <p14:nvPr/>
              </p14:nvContentPartPr>
              <p14:xfrm>
                <a:off x="4984330" y="5834646"/>
                <a:ext cx="137880" cy="3765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B80D15A-8B67-4F04-B14D-48DFF8A1F73A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975690" y="5826006"/>
                  <a:ext cx="1555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438A144-CB24-403E-A278-4406D639DD5C}"/>
                    </a:ext>
                  </a:extLst>
                </p14:cNvPr>
                <p14:cNvContentPartPr/>
                <p14:nvPr/>
              </p14:nvContentPartPr>
              <p14:xfrm>
                <a:off x="5179090" y="5823486"/>
                <a:ext cx="80280" cy="2638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438A144-CB24-403E-A278-4406D639DD5C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170090" y="5814486"/>
                  <a:ext cx="979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BE11E742-E8D4-47D2-A455-651BFB4E791C}"/>
                    </a:ext>
                  </a:extLst>
                </p14:cNvPr>
                <p14:cNvContentPartPr/>
                <p14:nvPr/>
              </p14:nvContentPartPr>
              <p14:xfrm>
                <a:off x="5315530" y="5875686"/>
                <a:ext cx="159480" cy="1666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BE11E742-E8D4-47D2-A455-651BFB4E791C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306890" y="5867046"/>
                  <a:ext cx="1771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9FB38CA-57DB-493B-94A0-51667751F22D}"/>
                    </a:ext>
                  </a:extLst>
                </p14:cNvPr>
                <p14:cNvContentPartPr/>
                <p14:nvPr/>
              </p14:nvContentPartPr>
              <p14:xfrm>
                <a:off x="5455210" y="5832486"/>
                <a:ext cx="114480" cy="3279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29FB38CA-57DB-493B-94A0-51667751F22D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446210" y="5823846"/>
                  <a:ext cx="132120" cy="34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9907A0B0-E196-480D-AE7C-AC43E8BFED4D}"/>
              </a:ext>
            </a:extLst>
          </p:cNvPr>
          <p:cNvGrpSpPr/>
          <p:nvPr/>
        </p:nvGrpSpPr>
        <p:grpSpPr>
          <a:xfrm>
            <a:off x="5808370" y="5500566"/>
            <a:ext cx="966600" cy="1059840"/>
            <a:chOff x="5808370" y="5500566"/>
            <a:chExt cx="966600" cy="105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EE6B00A0-F983-4A86-9788-D1DB51CD9039}"/>
                    </a:ext>
                  </a:extLst>
                </p14:cNvPr>
                <p14:cNvContentPartPr/>
                <p14:nvPr/>
              </p14:nvContentPartPr>
              <p14:xfrm>
                <a:off x="5808370" y="6062526"/>
                <a:ext cx="179640" cy="306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EE6B00A0-F983-4A86-9788-D1DB51CD9039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799370" y="6053526"/>
                  <a:ext cx="1972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FD53FA7E-E6AE-460A-9467-B254C7469A67}"/>
                    </a:ext>
                  </a:extLst>
                </p14:cNvPr>
                <p14:cNvContentPartPr/>
                <p14:nvPr/>
              </p14:nvContentPartPr>
              <p14:xfrm>
                <a:off x="5815210" y="6006006"/>
                <a:ext cx="187200" cy="147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FD53FA7E-E6AE-460A-9467-B254C7469A67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806570" y="5997006"/>
                  <a:ext cx="204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3580199-CC04-4811-A202-19A7A470BC19}"/>
                    </a:ext>
                  </a:extLst>
                </p14:cNvPr>
                <p14:cNvContentPartPr/>
                <p14:nvPr/>
              </p14:nvContentPartPr>
              <p14:xfrm>
                <a:off x="6289330" y="5801166"/>
                <a:ext cx="485640" cy="3639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3580199-CC04-4811-A202-19A7A470BC1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280690" y="5792166"/>
                  <a:ext cx="5032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5F33BC5F-E56A-41B8-836F-DFF806DE16B8}"/>
                    </a:ext>
                  </a:extLst>
                </p14:cNvPr>
                <p14:cNvContentPartPr/>
                <p14:nvPr/>
              </p14:nvContentPartPr>
              <p14:xfrm>
                <a:off x="6219130" y="6396246"/>
                <a:ext cx="42840" cy="1641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5F33BC5F-E56A-41B8-836F-DFF806DE16B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210130" y="6387606"/>
                  <a:ext cx="604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C9A2A795-B032-4C29-9C8B-EC7E1211E740}"/>
                    </a:ext>
                  </a:extLst>
                </p14:cNvPr>
                <p14:cNvContentPartPr/>
                <p14:nvPr/>
              </p14:nvContentPartPr>
              <p14:xfrm>
                <a:off x="6312370" y="6269886"/>
                <a:ext cx="7920" cy="291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C9A2A795-B032-4C29-9C8B-EC7E1211E740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303370" y="6261246"/>
                  <a:ext cx="255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3F1B7309-82F6-4C6A-89F4-FD888293FAE0}"/>
                    </a:ext>
                  </a:extLst>
                </p14:cNvPr>
                <p14:cNvContentPartPr/>
                <p14:nvPr/>
              </p14:nvContentPartPr>
              <p14:xfrm>
                <a:off x="6328210" y="6439806"/>
                <a:ext cx="158400" cy="802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3F1B7309-82F6-4C6A-89F4-FD888293FAE0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319570" y="6430806"/>
                  <a:ext cx="176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C114D97D-81D9-44CF-ACAE-0D26C2B18634}"/>
                    </a:ext>
                  </a:extLst>
                </p14:cNvPr>
                <p14:cNvContentPartPr/>
                <p14:nvPr/>
              </p14:nvContentPartPr>
              <p14:xfrm>
                <a:off x="6570850" y="6304086"/>
                <a:ext cx="50040" cy="2289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C114D97D-81D9-44CF-ACAE-0D26C2B18634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562210" y="6295086"/>
                  <a:ext cx="67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C8A1970-8E7E-41DA-818D-B00B6C10E783}"/>
                    </a:ext>
                  </a:extLst>
                </p14:cNvPr>
                <p14:cNvContentPartPr/>
                <p14:nvPr/>
              </p14:nvContentPartPr>
              <p14:xfrm>
                <a:off x="6493810" y="5500566"/>
                <a:ext cx="28080" cy="2322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C8A1970-8E7E-41DA-818D-B00B6C10E783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485170" y="5491926"/>
                  <a:ext cx="457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20CC0364-7F74-48EB-909D-D4BC01EA0BB8}"/>
                    </a:ext>
                  </a:extLst>
                </p14:cNvPr>
                <p14:cNvContentPartPr/>
                <p14:nvPr/>
              </p14:nvContentPartPr>
              <p14:xfrm>
                <a:off x="6525490" y="5527566"/>
                <a:ext cx="125640" cy="1850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20CC0364-7F74-48EB-909D-D4BC01EA0BB8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516850" y="5518926"/>
                  <a:ext cx="143280" cy="20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B9A8C423-8260-4CF6-9C22-171107F487D7}"/>
              </a:ext>
            </a:extLst>
          </p:cNvPr>
          <p:cNvGrpSpPr/>
          <p:nvPr/>
        </p:nvGrpSpPr>
        <p:grpSpPr>
          <a:xfrm>
            <a:off x="7011490" y="5799726"/>
            <a:ext cx="380160" cy="438840"/>
            <a:chOff x="7011490" y="5799726"/>
            <a:chExt cx="380160" cy="43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20BDDB83-EF56-402B-A881-7C9D7A34CB1A}"/>
                    </a:ext>
                  </a:extLst>
                </p14:cNvPr>
                <p14:cNvContentPartPr/>
                <p14:nvPr/>
              </p14:nvContentPartPr>
              <p14:xfrm>
                <a:off x="7011490" y="5799726"/>
                <a:ext cx="26280" cy="2566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20BDDB83-EF56-402B-A881-7C9D7A34CB1A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002850" y="5790726"/>
                  <a:ext cx="439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C2019C29-AD2F-4111-A0DE-39A981AF63CE}"/>
                    </a:ext>
                  </a:extLst>
                </p14:cNvPr>
                <p14:cNvContentPartPr/>
                <p14:nvPr/>
              </p14:nvContentPartPr>
              <p14:xfrm>
                <a:off x="7115890" y="5927166"/>
                <a:ext cx="88200" cy="972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C2019C29-AD2F-4111-A0DE-39A981AF63CE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106890" y="5918166"/>
                  <a:ext cx="1058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7C1C4F7-3BB6-44B9-A557-6C72FE632D5A}"/>
                    </a:ext>
                  </a:extLst>
                </p14:cNvPr>
                <p14:cNvContentPartPr/>
                <p14:nvPr/>
              </p14:nvContentPartPr>
              <p14:xfrm>
                <a:off x="7169170" y="5942646"/>
                <a:ext cx="222480" cy="2959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7C1C4F7-3BB6-44B9-A557-6C72FE632D5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160170" y="5933646"/>
                  <a:ext cx="240120" cy="31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AD80BF20-CCF1-4873-BE04-9A208911C737}"/>
              </a:ext>
            </a:extLst>
          </p:cNvPr>
          <p:cNvGrpSpPr/>
          <p:nvPr/>
        </p:nvGrpSpPr>
        <p:grpSpPr>
          <a:xfrm>
            <a:off x="7634290" y="5810886"/>
            <a:ext cx="1026360" cy="409320"/>
            <a:chOff x="7634290" y="5810886"/>
            <a:chExt cx="1026360" cy="40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A1A51CC8-6480-4B49-9369-76D656FB9CAF}"/>
                    </a:ext>
                  </a:extLst>
                </p14:cNvPr>
                <p14:cNvContentPartPr/>
                <p14:nvPr/>
              </p14:nvContentPartPr>
              <p14:xfrm>
                <a:off x="7634290" y="5830326"/>
                <a:ext cx="137160" cy="3214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A1A51CC8-6480-4B49-9369-76D656FB9CAF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7625650" y="5821326"/>
                  <a:ext cx="15480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01078775-1D29-4DAC-92B6-F537A18C3278}"/>
                    </a:ext>
                  </a:extLst>
                </p14:cNvPr>
                <p14:cNvContentPartPr/>
                <p14:nvPr/>
              </p14:nvContentPartPr>
              <p14:xfrm>
                <a:off x="7827250" y="6099246"/>
                <a:ext cx="32400" cy="1209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01078775-1D29-4DAC-92B6-F537A18C327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7818250" y="6090606"/>
                  <a:ext cx="500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BEBB926-681F-462B-B9E9-201F0BEA8C99}"/>
                    </a:ext>
                  </a:extLst>
                </p14:cNvPr>
                <p14:cNvContentPartPr/>
                <p14:nvPr/>
              </p14:nvContentPartPr>
              <p14:xfrm>
                <a:off x="7853170" y="5951646"/>
                <a:ext cx="14400" cy="331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BEBB926-681F-462B-B9E9-201F0BEA8C9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7844530" y="5942646"/>
                  <a:ext cx="320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E8E1179F-13A2-47AF-8D87-7865CEE98C81}"/>
                    </a:ext>
                  </a:extLst>
                </p14:cNvPr>
                <p14:cNvContentPartPr/>
                <p14:nvPr/>
              </p14:nvContentPartPr>
              <p14:xfrm>
                <a:off x="8021650" y="5810886"/>
                <a:ext cx="90000" cy="3027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E8E1179F-13A2-47AF-8D87-7865CEE98C81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013010" y="5802246"/>
                  <a:ext cx="1076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7A03C6AB-784B-4960-A98F-235741F4FE50}"/>
                    </a:ext>
                  </a:extLst>
                </p14:cNvPr>
                <p14:cNvContentPartPr/>
                <p14:nvPr/>
              </p14:nvContentPartPr>
              <p14:xfrm>
                <a:off x="8132530" y="5873166"/>
                <a:ext cx="237600" cy="1782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7A03C6AB-784B-4960-A98F-235741F4FE50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123890" y="5864526"/>
                  <a:ext cx="2552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7A3507A1-15FE-4AF0-875A-54072F5F4DAD}"/>
                    </a:ext>
                  </a:extLst>
                </p14:cNvPr>
                <p14:cNvContentPartPr/>
                <p14:nvPr/>
              </p14:nvContentPartPr>
              <p14:xfrm>
                <a:off x="8432770" y="6056766"/>
                <a:ext cx="70200" cy="1432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A3507A1-15FE-4AF0-875A-54072F5F4DAD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423770" y="6048126"/>
                  <a:ext cx="878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9E7F3053-C1AE-49EB-8DE4-C5E3F2FEB669}"/>
                    </a:ext>
                  </a:extLst>
                </p14:cNvPr>
                <p14:cNvContentPartPr/>
                <p14:nvPr/>
              </p14:nvContentPartPr>
              <p14:xfrm>
                <a:off x="8482810" y="5905926"/>
                <a:ext cx="2160" cy="2124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9E7F3053-C1AE-49EB-8DE4-C5E3F2FEB669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474170" y="5896926"/>
                  <a:ext cx="198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64736689-6FE4-4387-BF61-D54F9E60344C}"/>
                    </a:ext>
                  </a:extLst>
                </p14:cNvPr>
                <p14:cNvContentPartPr/>
                <p14:nvPr/>
              </p14:nvContentPartPr>
              <p14:xfrm>
                <a:off x="8568130" y="5866686"/>
                <a:ext cx="92520" cy="3333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64736689-6FE4-4387-BF61-D54F9E60344C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559130" y="5858046"/>
                  <a:ext cx="110160" cy="35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6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17838214-41A5-4380-8635-7B1A020ECECD}"/>
                  </a:ext>
                </a:extLst>
              </p14:cNvPr>
              <p14:cNvContentPartPr/>
              <p14:nvPr/>
            </p14:nvContentPartPr>
            <p14:xfrm>
              <a:off x="5756170" y="5455926"/>
              <a:ext cx="3190320" cy="122796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17838214-41A5-4380-8635-7B1A020ECECD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5747530" y="5447286"/>
                <a:ext cx="3207960" cy="12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8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D9121E52-FB6F-4564-86E6-297AF58F14E8}"/>
                  </a:ext>
                </a:extLst>
              </p14:cNvPr>
              <p14:cNvContentPartPr/>
              <p14:nvPr/>
            </p14:nvContentPartPr>
            <p14:xfrm>
              <a:off x="10815610" y="4698486"/>
              <a:ext cx="1040760" cy="9972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D9121E52-FB6F-4564-86E6-297AF58F14E8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10806610" y="4689486"/>
                <a:ext cx="1058400" cy="11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345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BC0C7F-545D-4B88-A171-285774AAA07B}"/>
                  </a:ext>
                </a:extLst>
              </p14:cNvPr>
              <p14:cNvContentPartPr/>
              <p14:nvPr/>
            </p14:nvContentPartPr>
            <p14:xfrm>
              <a:off x="369490" y="720126"/>
              <a:ext cx="163800" cy="29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BC0C7F-545D-4B88-A171-285774AAA0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490" y="711486"/>
                <a:ext cx="181440" cy="4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44EB3F50-DBD8-46F5-8C81-6F784C4D4DB6}"/>
              </a:ext>
            </a:extLst>
          </p:cNvPr>
          <p:cNvGrpSpPr/>
          <p:nvPr/>
        </p:nvGrpSpPr>
        <p:grpSpPr>
          <a:xfrm>
            <a:off x="400090" y="485046"/>
            <a:ext cx="1737720" cy="558000"/>
            <a:chOff x="400090" y="485046"/>
            <a:chExt cx="1737720" cy="55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2565187-DF1B-440F-87BD-DE41FACEADC2}"/>
                    </a:ext>
                  </a:extLst>
                </p14:cNvPr>
                <p14:cNvContentPartPr/>
                <p14:nvPr/>
              </p14:nvContentPartPr>
              <p14:xfrm>
                <a:off x="400090" y="733806"/>
                <a:ext cx="158040" cy="23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2565187-DF1B-440F-87BD-DE41FACEADC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1090" y="725166"/>
                  <a:ext cx="175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0BF9301-B535-4098-9CAB-4CB490EA5B4F}"/>
                    </a:ext>
                  </a:extLst>
                </p14:cNvPr>
                <p14:cNvContentPartPr/>
                <p14:nvPr/>
              </p14:nvContentPartPr>
              <p14:xfrm>
                <a:off x="696370" y="513126"/>
                <a:ext cx="229680" cy="311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0BF9301-B535-4098-9CAB-4CB490EA5B4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7370" y="504126"/>
                  <a:ext cx="2473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A150094-086C-47A4-AF6F-BE603E8EFA3E}"/>
                    </a:ext>
                  </a:extLst>
                </p14:cNvPr>
                <p14:cNvContentPartPr/>
                <p14:nvPr/>
              </p14:nvContentPartPr>
              <p14:xfrm>
                <a:off x="985090" y="519246"/>
                <a:ext cx="194400" cy="312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A150094-086C-47A4-AF6F-BE603E8EFA3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76450" y="510246"/>
                  <a:ext cx="2120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2F007CA-C9FF-4132-8B2D-6F4AF4006653}"/>
                    </a:ext>
                  </a:extLst>
                </p14:cNvPr>
                <p14:cNvContentPartPr/>
                <p14:nvPr/>
              </p14:nvContentPartPr>
              <p14:xfrm>
                <a:off x="1286770" y="485046"/>
                <a:ext cx="144720" cy="558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2F007CA-C9FF-4132-8B2D-6F4AF400665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78130" y="476046"/>
                  <a:ext cx="16236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D3BC84F-9828-4A89-8467-06B74BE720EF}"/>
                    </a:ext>
                  </a:extLst>
                </p14:cNvPr>
                <p14:cNvContentPartPr/>
                <p14:nvPr/>
              </p14:nvContentPartPr>
              <p14:xfrm>
                <a:off x="1544890" y="651006"/>
                <a:ext cx="141120" cy="315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D3BC84F-9828-4A89-8467-06B74BE720E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35890" y="642006"/>
                  <a:ext cx="1587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C5EA381-5C78-4EC2-B1F6-C27FF85A51E2}"/>
                    </a:ext>
                  </a:extLst>
                </p14:cNvPr>
                <p14:cNvContentPartPr/>
                <p14:nvPr/>
              </p14:nvContentPartPr>
              <p14:xfrm>
                <a:off x="1752250" y="625446"/>
                <a:ext cx="108000" cy="230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C5EA381-5C78-4EC2-B1F6-C27FF85A51E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43250" y="616446"/>
                  <a:ext cx="1256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D6510D9-5CB3-4E79-B968-A6811D4B1009}"/>
                    </a:ext>
                  </a:extLst>
                </p14:cNvPr>
                <p14:cNvContentPartPr/>
                <p14:nvPr/>
              </p14:nvContentPartPr>
              <p14:xfrm>
                <a:off x="1850170" y="636966"/>
                <a:ext cx="202320" cy="156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D6510D9-5CB3-4E79-B968-A6811D4B100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41530" y="628326"/>
                  <a:ext cx="2199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905F702-B36D-4B93-BAA5-E7DEDE54237A}"/>
                    </a:ext>
                  </a:extLst>
                </p14:cNvPr>
                <p14:cNvContentPartPr/>
                <p14:nvPr/>
              </p14:nvContentPartPr>
              <p14:xfrm>
                <a:off x="2065810" y="606006"/>
                <a:ext cx="72000" cy="246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905F702-B36D-4B93-BAA5-E7DEDE54237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56810" y="597006"/>
                  <a:ext cx="89640" cy="26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E86D9C6-9BAE-4AD2-AFD0-4DF22A0AA0F1}"/>
              </a:ext>
            </a:extLst>
          </p:cNvPr>
          <p:cNvGrpSpPr/>
          <p:nvPr/>
        </p:nvGrpSpPr>
        <p:grpSpPr>
          <a:xfrm>
            <a:off x="2334010" y="522126"/>
            <a:ext cx="122040" cy="401040"/>
            <a:chOff x="2334010" y="522126"/>
            <a:chExt cx="122040" cy="40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B0EE187-C7F2-49DD-9B50-14FFEB32A716}"/>
                    </a:ext>
                  </a:extLst>
                </p14:cNvPr>
                <p14:cNvContentPartPr/>
                <p14:nvPr/>
              </p14:nvContentPartPr>
              <p14:xfrm>
                <a:off x="2334010" y="522126"/>
                <a:ext cx="11160" cy="383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B0EE187-C7F2-49DD-9B50-14FFEB32A71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25010" y="513486"/>
                  <a:ext cx="2880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643ECC9-325A-4D96-96F8-3F3BB6DCE52B}"/>
                    </a:ext>
                  </a:extLst>
                </p14:cNvPr>
                <p14:cNvContentPartPr/>
                <p14:nvPr/>
              </p14:nvContentPartPr>
              <p14:xfrm>
                <a:off x="2418970" y="533286"/>
                <a:ext cx="37080" cy="389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643ECC9-325A-4D96-96F8-3F3BB6DCE52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09970" y="524286"/>
                  <a:ext cx="54720" cy="40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65205D-98D3-4DF5-94BE-EE7AD95C0922}"/>
              </a:ext>
            </a:extLst>
          </p:cNvPr>
          <p:cNvGrpSpPr/>
          <p:nvPr/>
        </p:nvGrpSpPr>
        <p:grpSpPr>
          <a:xfrm>
            <a:off x="2665570" y="318006"/>
            <a:ext cx="1303920" cy="732600"/>
            <a:chOff x="2665570" y="318006"/>
            <a:chExt cx="1303920" cy="73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66F5FCD-D6E0-46B9-8E54-5C608F3D7A7C}"/>
                    </a:ext>
                  </a:extLst>
                </p14:cNvPr>
                <p14:cNvContentPartPr/>
                <p14:nvPr/>
              </p14:nvContentPartPr>
              <p14:xfrm>
                <a:off x="2691850" y="645606"/>
                <a:ext cx="22680" cy="264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66F5FCD-D6E0-46B9-8E54-5C608F3D7A7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83210" y="636966"/>
                  <a:ext cx="403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2C98E37-F462-4509-9424-B89A80469FE5}"/>
                    </a:ext>
                  </a:extLst>
                </p14:cNvPr>
                <p14:cNvContentPartPr/>
                <p14:nvPr/>
              </p14:nvContentPartPr>
              <p14:xfrm>
                <a:off x="2665570" y="618606"/>
                <a:ext cx="136080" cy="154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2C98E37-F462-4509-9424-B89A80469FE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56930" y="609606"/>
                  <a:ext cx="1537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93086AC-0848-4F27-81B9-B6AE42007EC6}"/>
                    </a:ext>
                  </a:extLst>
                </p14:cNvPr>
                <p14:cNvContentPartPr/>
                <p14:nvPr/>
              </p14:nvContentPartPr>
              <p14:xfrm>
                <a:off x="2896330" y="585126"/>
                <a:ext cx="51840" cy="228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93086AC-0848-4F27-81B9-B6AE42007EC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87330" y="576486"/>
                  <a:ext cx="694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6C4D502-0C3D-4DEE-B36F-7C3BA6AF3F8D}"/>
                    </a:ext>
                  </a:extLst>
                </p14:cNvPr>
                <p14:cNvContentPartPr/>
                <p14:nvPr/>
              </p14:nvContentPartPr>
              <p14:xfrm>
                <a:off x="3003250" y="621126"/>
                <a:ext cx="173880" cy="153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6C4D502-0C3D-4DEE-B36F-7C3BA6AF3F8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94250" y="612486"/>
                  <a:ext cx="1915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D5BFB9F-25AB-4DE0-A138-7C3ED2C8F615}"/>
                    </a:ext>
                  </a:extLst>
                </p14:cNvPr>
                <p14:cNvContentPartPr/>
                <p14:nvPr/>
              </p14:nvContentPartPr>
              <p14:xfrm>
                <a:off x="3206650" y="748566"/>
                <a:ext cx="63720" cy="113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D5BFB9F-25AB-4DE0-A138-7C3ED2C8F61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98010" y="739566"/>
                  <a:ext cx="813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CADF38E-C83B-4DF9-ADC1-64D77C051D1C}"/>
                    </a:ext>
                  </a:extLst>
                </p14:cNvPr>
                <p14:cNvContentPartPr/>
                <p14:nvPr/>
              </p14:nvContentPartPr>
              <p14:xfrm>
                <a:off x="3334090" y="549126"/>
                <a:ext cx="361800" cy="321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CADF38E-C83B-4DF9-ADC1-64D77C051D1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25450" y="540126"/>
                  <a:ext cx="3794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6816557-FE60-4D73-9484-20569091EB0E}"/>
                    </a:ext>
                  </a:extLst>
                </p14:cNvPr>
                <p14:cNvContentPartPr/>
                <p14:nvPr/>
              </p14:nvContentPartPr>
              <p14:xfrm>
                <a:off x="3806050" y="318006"/>
                <a:ext cx="163440" cy="732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6816557-FE60-4D73-9484-20569091EB0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97050" y="309366"/>
                  <a:ext cx="181080" cy="75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EAF31B-A0B1-47AD-B828-10C819CEBABC}"/>
              </a:ext>
            </a:extLst>
          </p:cNvPr>
          <p:cNvGrpSpPr/>
          <p:nvPr/>
        </p:nvGrpSpPr>
        <p:grpSpPr>
          <a:xfrm>
            <a:off x="4195930" y="729846"/>
            <a:ext cx="224640" cy="95040"/>
            <a:chOff x="4195930" y="729846"/>
            <a:chExt cx="224640" cy="9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6B353D3-3D0F-4E56-9653-5D9D6F2F92AA}"/>
                    </a:ext>
                  </a:extLst>
                </p14:cNvPr>
                <p14:cNvContentPartPr/>
                <p14:nvPr/>
              </p14:nvContentPartPr>
              <p14:xfrm>
                <a:off x="4206730" y="776286"/>
                <a:ext cx="213840" cy="48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6B353D3-3D0F-4E56-9653-5D9D6F2F92A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98090" y="767286"/>
                  <a:ext cx="2314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81846C4-7B0A-4057-B49E-BEAECE4ACCBA}"/>
                    </a:ext>
                  </a:extLst>
                </p14:cNvPr>
                <p14:cNvContentPartPr/>
                <p14:nvPr/>
              </p14:nvContentPartPr>
              <p14:xfrm>
                <a:off x="4195930" y="729846"/>
                <a:ext cx="215280" cy="16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81846C4-7B0A-4057-B49E-BEAECE4ACCB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87290" y="721206"/>
                  <a:ext cx="23292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0E43FED-8CF7-4F9D-82F1-185EC5A3F57C}"/>
              </a:ext>
            </a:extLst>
          </p:cNvPr>
          <p:cNvGrpSpPr/>
          <p:nvPr/>
        </p:nvGrpSpPr>
        <p:grpSpPr>
          <a:xfrm>
            <a:off x="4743130" y="550566"/>
            <a:ext cx="314640" cy="646920"/>
            <a:chOff x="4743130" y="550566"/>
            <a:chExt cx="314640" cy="64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68890D-04D4-4D21-834D-2F9D41D5529F}"/>
                    </a:ext>
                  </a:extLst>
                </p14:cNvPr>
                <p14:cNvContentPartPr/>
                <p14:nvPr/>
              </p14:nvContentPartPr>
              <p14:xfrm>
                <a:off x="4743130" y="550566"/>
                <a:ext cx="213120" cy="294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68890D-04D4-4D21-834D-2F9D41D5529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34490" y="541926"/>
                  <a:ext cx="2307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4C93590-85EA-4A20-A21E-74C88CE0779B}"/>
                    </a:ext>
                  </a:extLst>
                </p14:cNvPr>
                <p14:cNvContentPartPr/>
                <p14:nvPr/>
              </p14:nvContentPartPr>
              <p14:xfrm>
                <a:off x="4785970" y="677286"/>
                <a:ext cx="215640" cy="26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4C93590-85EA-4A20-A21E-74C88CE077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77330" y="668646"/>
                  <a:ext cx="2332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249BAE7-647A-4D72-9145-6A2B8A8768BC}"/>
                    </a:ext>
                  </a:extLst>
                </p14:cNvPr>
                <p14:cNvContentPartPr/>
                <p14:nvPr/>
              </p14:nvContentPartPr>
              <p14:xfrm>
                <a:off x="4943650" y="904806"/>
                <a:ext cx="114120" cy="292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249BAE7-647A-4D72-9145-6A2B8A8768B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35010" y="895806"/>
                  <a:ext cx="131760" cy="31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FE42E2F-7249-4B77-B4FF-BD2B3234CF50}"/>
              </a:ext>
            </a:extLst>
          </p:cNvPr>
          <p:cNvGrpSpPr/>
          <p:nvPr/>
        </p:nvGrpSpPr>
        <p:grpSpPr>
          <a:xfrm>
            <a:off x="5311210" y="390726"/>
            <a:ext cx="664200" cy="759600"/>
            <a:chOff x="5311210" y="390726"/>
            <a:chExt cx="664200" cy="75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2E4D713-8CBC-48F9-8F47-2CB2F67B28BD}"/>
                    </a:ext>
                  </a:extLst>
                </p14:cNvPr>
                <p14:cNvContentPartPr/>
                <p14:nvPr/>
              </p14:nvContentPartPr>
              <p14:xfrm>
                <a:off x="5311210" y="390726"/>
                <a:ext cx="192960" cy="759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2E4D713-8CBC-48F9-8F47-2CB2F67B28B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02210" y="381726"/>
                  <a:ext cx="210600" cy="77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2AFD5CA-6CB3-4522-BD46-9A36DAD18992}"/>
                    </a:ext>
                  </a:extLst>
                </p14:cNvPr>
                <p14:cNvContentPartPr/>
                <p14:nvPr/>
              </p14:nvContentPartPr>
              <p14:xfrm>
                <a:off x="5622610" y="576846"/>
                <a:ext cx="24480" cy="281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2AFD5CA-6CB3-4522-BD46-9A36DAD1899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13610" y="568206"/>
                  <a:ext cx="421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19EE123-3E31-4DA0-8665-2292DCB58F93}"/>
                    </a:ext>
                  </a:extLst>
                </p14:cNvPr>
                <p14:cNvContentPartPr/>
                <p14:nvPr/>
              </p14:nvContentPartPr>
              <p14:xfrm>
                <a:off x="5686690" y="706086"/>
                <a:ext cx="165600" cy="97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19EE123-3E31-4DA0-8665-2292DCB58F9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77690" y="697446"/>
                  <a:ext cx="1832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F20BA17-2E31-4F41-BC7F-534613090873}"/>
                    </a:ext>
                  </a:extLst>
                </p14:cNvPr>
                <p14:cNvContentPartPr/>
                <p14:nvPr/>
              </p14:nvContentPartPr>
              <p14:xfrm>
                <a:off x="5720890" y="689526"/>
                <a:ext cx="254520" cy="317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F20BA17-2E31-4F41-BC7F-5346130908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12250" y="680886"/>
                  <a:ext cx="272160" cy="33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B1E9F6F-4229-40D1-B2D5-BD7AAC12CAB9}"/>
              </a:ext>
            </a:extLst>
          </p:cNvPr>
          <p:cNvGrpSpPr/>
          <p:nvPr/>
        </p:nvGrpSpPr>
        <p:grpSpPr>
          <a:xfrm>
            <a:off x="6173410" y="427446"/>
            <a:ext cx="1354680" cy="723600"/>
            <a:chOff x="6173410" y="427446"/>
            <a:chExt cx="1354680" cy="72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599367B-BAA6-42F0-8FAE-E6529C969FF2}"/>
                    </a:ext>
                  </a:extLst>
                </p14:cNvPr>
                <p14:cNvContentPartPr/>
                <p14:nvPr/>
              </p14:nvContentPartPr>
              <p14:xfrm>
                <a:off x="6173410" y="620766"/>
                <a:ext cx="18360" cy="258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599367B-BAA6-42F0-8FAE-E6529C969FF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64770" y="612126"/>
                  <a:ext cx="360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B4AA35C-6BCD-440B-8204-8852E54D1291}"/>
                    </a:ext>
                  </a:extLst>
                </p14:cNvPr>
                <p14:cNvContentPartPr/>
                <p14:nvPr/>
              </p14:nvContentPartPr>
              <p14:xfrm>
                <a:off x="6179170" y="591246"/>
                <a:ext cx="185040" cy="144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B4AA35C-6BCD-440B-8204-8852E54D12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70530" y="582606"/>
                  <a:ext cx="2026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3B3B95D-A27B-48F0-8574-F89DBCAFB63B}"/>
                    </a:ext>
                  </a:extLst>
                </p14:cNvPr>
                <p14:cNvContentPartPr/>
                <p14:nvPr/>
              </p14:nvContentPartPr>
              <p14:xfrm>
                <a:off x="6472570" y="591246"/>
                <a:ext cx="70560" cy="277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3B3B95D-A27B-48F0-8574-F89DBCAFB63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63570" y="582246"/>
                  <a:ext cx="882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1D9C7CD-49F9-4143-B01A-C9C8EBC30447}"/>
                    </a:ext>
                  </a:extLst>
                </p14:cNvPr>
                <p14:cNvContentPartPr/>
                <p14:nvPr/>
              </p14:nvContentPartPr>
              <p14:xfrm>
                <a:off x="6593530" y="636246"/>
                <a:ext cx="163800" cy="154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1D9C7CD-49F9-4143-B01A-C9C8EBC3044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84530" y="627246"/>
                  <a:ext cx="1814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9C8B525-6194-429A-B162-65F3D5565DBA}"/>
                    </a:ext>
                  </a:extLst>
                </p14:cNvPr>
                <p14:cNvContentPartPr/>
                <p14:nvPr/>
              </p14:nvContentPartPr>
              <p14:xfrm>
                <a:off x="6761650" y="751806"/>
                <a:ext cx="87480" cy="148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9C8B525-6194-429A-B162-65F3D5565DB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752650" y="742806"/>
                  <a:ext cx="1051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68900C7-A7F9-49EF-B0A4-36B3C520B6B9}"/>
                    </a:ext>
                  </a:extLst>
                </p14:cNvPr>
                <p14:cNvContentPartPr/>
                <p14:nvPr/>
              </p14:nvContentPartPr>
              <p14:xfrm>
                <a:off x="6926530" y="645966"/>
                <a:ext cx="227520" cy="174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68900C7-A7F9-49EF-B0A4-36B3C520B6B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917890" y="637326"/>
                  <a:ext cx="2451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A358EC8-F7D0-4AC7-B9D8-F9961AC6FDD7}"/>
                    </a:ext>
                  </a:extLst>
                </p14:cNvPr>
                <p14:cNvContentPartPr/>
                <p14:nvPr/>
              </p14:nvContentPartPr>
              <p14:xfrm>
                <a:off x="7199770" y="628326"/>
                <a:ext cx="78120" cy="261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A358EC8-F7D0-4AC7-B9D8-F9961AC6FDD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190770" y="619326"/>
                  <a:ext cx="957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43747AF-6BCE-4B2F-9100-B910F3FF7854}"/>
                    </a:ext>
                  </a:extLst>
                </p14:cNvPr>
                <p14:cNvContentPartPr/>
                <p14:nvPr/>
              </p14:nvContentPartPr>
              <p14:xfrm>
                <a:off x="7257370" y="427446"/>
                <a:ext cx="270720" cy="723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43747AF-6BCE-4B2F-9100-B910F3FF785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48730" y="418446"/>
                  <a:ext cx="288360" cy="74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F7826A6-4E46-4E44-95CB-01F876CAAE10}"/>
                  </a:ext>
                </a:extLst>
              </p14:cNvPr>
              <p14:cNvContentPartPr/>
              <p14:nvPr/>
            </p14:nvContentPartPr>
            <p14:xfrm>
              <a:off x="7746610" y="765846"/>
              <a:ext cx="184320" cy="417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F7826A6-4E46-4E44-95CB-01F876CAAE1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737970" y="757206"/>
                <a:ext cx="201960" cy="5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803588D1-6FEE-407A-A2FC-4FBAD47301A7}"/>
              </a:ext>
            </a:extLst>
          </p:cNvPr>
          <p:cNvGrpSpPr/>
          <p:nvPr/>
        </p:nvGrpSpPr>
        <p:grpSpPr>
          <a:xfrm>
            <a:off x="8148010" y="246726"/>
            <a:ext cx="459360" cy="1067040"/>
            <a:chOff x="8148010" y="246726"/>
            <a:chExt cx="459360" cy="106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2EA4F61-31C8-4C7C-808B-E478DA489040}"/>
                    </a:ext>
                  </a:extLst>
                </p14:cNvPr>
                <p14:cNvContentPartPr/>
                <p14:nvPr/>
              </p14:nvContentPartPr>
              <p14:xfrm>
                <a:off x="8222530" y="544806"/>
                <a:ext cx="384840" cy="385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2EA4F61-31C8-4C7C-808B-E478DA48904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213890" y="536166"/>
                  <a:ext cx="4024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2F1149A-B164-4CA2-905F-117A4C836908}"/>
                    </a:ext>
                  </a:extLst>
                </p14:cNvPr>
                <p14:cNvContentPartPr/>
                <p14:nvPr/>
              </p14:nvContentPartPr>
              <p14:xfrm>
                <a:off x="8148010" y="1176966"/>
                <a:ext cx="34920" cy="136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2F1149A-B164-4CA2-905F-117A4C83690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39010" y="1168326"/>
                  <a:ext cx="525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2172416-88AF-4182-957C-19C75F5D94D5}"/>
                    </a:ext>
                  </a:extLst>
                </p14:cNvPr>
                <p14:cNvContentPartPr/>
                <p14:nvPr/>
              </p14:nvContentPartPr>
              <p14:xfrm>
                <a:off x="8165650" y="1044846"/>
                <a:ext cx="44640" cy="28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2172416-88AF-4182-957C-19C75F5D94D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156650" y="1036206"/>
                  <a:ext cx="622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910EC08-C384-41FD-83BA-664AD1F82770}"/>
                    </a:ext>
                  </a:extLst>
                </p14:cNvPr>
                <p14:cNvContentPartPr/>
                <p14:nvPr/>
              </p14:nvContentPartPr>
              <p14:xfrm>
                <a:off x="8281930" y="1209006"/>
                <a:ext cx="158760" cy="78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910EC08-C384-41FD-83BA-664AD1F8277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273290" y="1200366"/>
                  <a:ext cx="1764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157D1D0-2005-4C68-AE9E-50060DC7ED9E}"/>
                    </a:ext>
                  </a:extLst>
                </p14:cNvPr>
                <p14:cNvContentPartPr/>
                <p14:nvPr/>
              </p14:nvContentPartPr>
              <p14:xfrm>
                <a:off x="8538970" y="1123326"/>
                <a:ext cx="16560" cy="184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157D1D0-2005-4C68-AE9E-50060DC7ED9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529970" y="1114326"/>
                  <a:ext cx="342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5D18BB5-83C7-4758-A8E9-539A79274E63}"/>
                    </a:ext>
                  </a:extLst>
                </p14:cNvPr>
                <p14:cNvContentPartPr/>
                <p14:nvPr/>
              </p14:nvContentPartPr>
              <p14:xfrm>
                <a:off x="8309650" y="246726"/>
                <a:ext cx="38520" cy="200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5D18BB5-83C7-4758-A8E9-539A79274E6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01010" y="237726"/>
                  <a:ext cx="561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CB66650-3F1A-4218-8D55-1D1B2F0D27C9}"/>
                    </a:ext>
                  </a:extLst>
                </p14:cNvPr>
                <p14:cNvContentPartPr/>
                <p14:nvPr/>
              </p14:nvContentPartPr>
              <p14:xfrm>
                <a:off x="8326570" y="279126"/>
                <a:ext cx="230040" cy="166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CB66650-3F1A-4218-8D55-1D1B2F0D27C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17570" y="270126"/>
                  <a:ext cx="247680" cy="18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1A314B4-0527-427C-B89E-D5DA7AA60C83}"/>
                  </a:ext>
                </a:extLst>
              </p14:cNvPr>
              <p14:cNvContentPartPr/>
              <p14:nvPr/>
            </p14:nvContentPartPr>
            <p14:xfrm>
              <a:off x="10116850" y="1104966"/>
              <a:ext cx="1286640" cy="1008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1A314B4-0527-427C-B89E-D5DA7AA60C8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107850" y="1095966"/>
                <a:ext cx="130428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5D54777-F716-4AF3-9A67-0673D5C4982B}"/>
                  </a:ext>
                </a:extLst>
              </p14:cNvPr>
              <p14:cNvContentPartPr/>
              <p14:nvPr/>
            </p14:nvContentPartPr>
            <p14:xfrm>
              <a:off x="8905450" y="878886"/>
              <a:ext cx="828000" cy="4572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5D54777-F716-4AF3-9A67-0673D5C4982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896450" y="870246"/>
                <a:ext cx="845640" cy="47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8A76B7F-0CA2-4F7A-9B28-7F62CC7579DD}"/>
              </a:ext>
            </a:extLst>
          </p:cNvPr>
          <p:cNvGrpSpPr/>
          <p:nvPr/>
        </p:nvGrpSpPr>
        <p:grpSpPr>
          <a:xfrm>
            <a:off x="1200370" y="1517166"/>
            <a:ext cx="6478200" cy="1743480"/>
            <a:chOff x="1200370" y="1517166"/>
            <a:chExt cx="6478200" cy="174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315A265-4AC7-4D39-8B72-E5CCD2BCE83B}"/>
                    </a:ext>
                  </a:extLst>
                </p14:cNvPr>
                <p14:cNvContentPartPr/>
                <p14:nvPr/>
              </p14:nvContentPartPr>
              <p14:xfrm>
                <a:off x="1835770" y="2014686"/>
                <a:ext cx="290160" cy="3322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315A265-4AC7-4D39-8B72-E5CCD2BCE83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827130" y="2005686"/>
                  <a:ext cx="3078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31D6FF4-C63F-4471-93C9-F228181864D1}"/>
                    </a:ext>
                  </a:extLst>
                </p14:cNvPr>
                <p14:cNvContentPartPr/>
                <p14:nvPr/>
              </p14:nvContentPartPr>
              <p14:xfrm>
                <a:off x="1877530" y="2159766"/>
                <a:ext cx="226440" cy="349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31D6FF4-C63F-4471-93C9-F228181864D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868890" y="2151126"/>
                  <a:ext cx="2440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A4E7775-2FFE-48F8-85DF-B079F446214B}"/>
                    </a:ext>
                  </a:extLst>
                </p14:cNvPr>
                <p14:cNvContentPartPr/>
                <p14:nvPr/>
              </p14:nvContentPartPr>
              <p14:xfrm>
                <a:off x="2066890" y="2496366"/>
                <a:ext cx="46080" cy="2595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A4E7775-2FFE-48F8-85DF-B079F446214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058250" y="2487726"/>
                  <a:ext cx="637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AF2BEF2-3CB2-4363-B6F4-20842A838D2B}"/>
                    </a:ext>
                  </a:extLst>
                </p14:cNvPr>
                <p14:cNvContentPartPr/>
                <p14:nvPr/>
              </p14:nvContentPartPr>
              <p14:xfrm>
                <a:off x="2035930" y="2460366"/>
                <a:ext cx="163800" cy="166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AF2BEF2-3CB2-4363-B6F4-20842A838D2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026930" y="2451726"/>
                  <a:ext cx="1814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AF209EE-E638-4D0B-B426-98D8C745D529}"/>
                    </a:ext>
                  </a:extLst>
                </p14:cNvPr>
                <p14:cNvContentPartPr/>
                <p14:nvPr/>
              </p14:nvContentPartPr>
              <p14:xfrm>
                <a:off x="2230330" y="2444166"/>
                <a:ext cx="66600" cy="2217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AF209EE-E638-4D0B-B426-98D8C745D52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21330" y="2435526"/>
                  <a:ext cx="842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E3A4DA1-91B8-456A-B7FD-5083F735B15F}"/>
                    </a:ext>
                  </a:extLst>
                </p14:cNvPr>
                <p14:cNvContentPartPr/>
                <p14:nvPr/>
              </p14:nvContentPartPr>
              <p14:xfrm>
                <a:off x="2319250" y="2490246"/>
                <a:ext cx="153720" cy="1584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E3A4DA1-91B8-456A-B7FD-5083F735B15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310250" y="2481246"/>
                  <a:ext cx="1713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684098E-4FD9-4109-99A3-F430E9F400AC}"/>
                    </a:ext>
                  </a:extLst>
                </p14:cNvPr>
                <p14:cNvContentPartPr/>
                <p14:nvPr/>
              </p14:nvContentPartPr>
              <p14:xfrm>
                <a:off x="2476210" y="2615166"/>
                <a:ext cx="70920" cy="107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684098E-4FD9-4109-99A3-F430E9F400A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467570" y="2606526"/>
                  <a:ext cx="885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399EA2A-04BE-4A30-8FEC-548AA2D44C6C}"/>
                    </a:ext>
                  </a:extLst>
                </p14:cNvPr>
                <p14:cNvContentPartPr/>
                <p14:nvPr/>
              </p14:nvContentPartPr>
              <p14:xfrm>
                <a:off x="2575210" y="2497446"/>
                <a:ext cx="133560" cy="243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399EA2A-04BE-4A30-8FEC-548AA2D44C6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566570" y="2488446"/>
                  <a:ext cx="1512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6A7C6F6-DA55-442C-AC10-16CE93FCF576}"/>
                    </a:ext>
                  </a:extLst>
                </p14:cNvPr>
                <p14:cNvContentPartPr/>
                <p14:nvPr/>
              </p14:nvContentPartPr>
              <p14:xfrm>
                <a:off x="2767810" y="2463246"/>
                <a:ext cx="69840" cy="2588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6A7C6F6-DA55-442C-AC10-16CE93FCF57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58810" y="2454606"/>
                  <a:ext cx="87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A9ED97E-FDE9-4FBA-9EDC-FAAFC1FB867B}"/>
                    </a:ext>
                  </a:extLst>
                </p14:cNvPr>
                <p14:cNvContentPartPr/>
                <p14:nvPr/>
              </p14:nvContentPartPr>
              <p14:xfrm>
                <a:off x="3055810" y="1864566"/>
                <a:ext cx="246960" cy="772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A9ED97E-FDE9-4FBA-9EDC-FAAFC1FB867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047170" y="1855926"/>
                  <a:ext cx="264600" cy="78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8CADA08-E71C-44E4-AD3F-DA7BEFF2E346}"/>
                    </a:ext>
                  </a:extLst>
                </p14:cNvPr>
                <p14:cNvContentPartPr/>
                <p14:nvPr/>
              </p14:nvContentPartPr>
              <p14:xfrm>
                <a:off x="3367210" y="1959606"/>
                <a:ext cx="174960" cy="390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8CADA08-E71C-44E4-AD3F-DA7BEFF2E34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358570" y="1950606"/>
                  <a:ext cx="1926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3431A05-5B0E-4F51-9E99-CC005AD2DC69}"/>
                    </a:ext>
                  </a:extLst>
                </p14:cNvPr>
                <p14:cNvContentPartPr/>
                <p14:nvPr/>
              </p14:nvContentPartPr>
              <p14:xfrm>
                <a:off x="3342730" y="2200446"/>
                <a:ext cx="213840" cy="237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3431A05-5B0E-4F51-9E99-CC005AD2DC6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334090" y="2191446"/>
                  <a:ext cx="2314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03D0140-7DD2-478E-AA68-23B8E419BFDB}"/>
                    </a:ext>
                  </a:extLst>
                </p14:cNvPr>
                <p14:cNvContentPartPr/>
                <p14:nvPr/>
              </p14:nvContentPartPr>
              <p14:xfrm>
                <a:off x="3596890" y="2147166"/>
                <a:ext cx="81000" cy="188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03D0140-7DD2-478E-AA68-23B8E419BFD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588250" y="2138526"/>
                  <a:ext cx="986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19B8214-E1CC-4F1D-8507-070A3C0C80B8}"/>
                    </a:ext>
                  </a:extLst>
                </p14:cNvPr>
                <p14:cNvContentPartPr/>
                <p14:nvPr/>
              </p14:nvContentPartPr>
              <p14:xfrm>
                <a:off x="3701650" y="2164446"/>
                <a:ext cx="188280" cy="1584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19B8214-E1CC-4F1D-8507-070A3C0C80B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692650" y="2155806"/>
                  <a:ext cx="2059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9DDB112-6E4C-40CF-8DA7-29DB930A9413}"/>
                    </a:ext>
                  </a:extLst>
                </p14:cNvPr>
                <p14:cNvContentPartPr/>
                <p14:nvPr/>
              </p14:nvContentPartPr>
              <p14:xfrm>
                <a:off x="3894970" y="2156166"/>
                <a:ext cx="65520" cy="226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9DDB112-6E4C-40CF-8DA7-29DB930A941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885970" y="2147166"/>
                  <a:ext cx="831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09AFA44-F6EA-43E5-B166-A9015A01DFB3}"/>
                    </a:ext>
                  </a:extLst>
                </p14:cNvPr>
                <p14:cNvContentPartPr/>
                <p14:nvPr/>
              </p14:nvContentPartPr>
              <p14:xfrm>
                <a:off x="3921250" y="1830726"/>
                <a:ext cx="295200" cy="798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09AFA44-F6EA-43E5-B166-A9015A01DFB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912250" y="1822086"/>
                  <a:ext cx="312840" cy="81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B1AB04E-ACDA-48F8-BB70-36166C5CD148}"/>
                    </a:ext>
                  </a:extLst>
                </p14:cNvPr>
                <p14:cNvContentPartPr/>
                <p14:nvPr/>
              </p14:nvContentPartPr>
              <p14:xfrm>
                <a:off x="4585450" y="2286126"/>
                <a:ext cx="322920" cy="306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B1AB04E-ACDA-48F8-BB70-36166C5CD14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576450" y="2277126"/>
                  <a:ext cx="3405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0DE61A0-64E6-4DCF-9BB8-2E57D07B6D2C}"/>
                    </a:ext>
                  </a:extLst>
                </p14:cNvPr>
                <p14:cNvContentPartPr/>
                <p14:nvPr/>
              </p14:nvContentPartPr>
              <p14:xfrm>
                <a:off x="4580410" y="2215206"/>
                <a:ext cx="303480" cy="194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0DE61A0-64E6-4DCF-9BB8-2E57D07B6D2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571410" y="2206566"/>
                  <a:ext cx="3211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1B7407F-2D78-4298-B62E-BB53FB1972D3}"/>
                    </a:ext>
                  </a:extLst>
                </p14:cNvPr>
                <p14:cNvContentPartPr/>
                <p14:nvPr/>
              </p14:nvContentPartPr>
              <p14:xfrm>
                <a:off x="5299330" y="2067966"/>
                <a:ext cx="206640" cy="2998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1B7407F-2D78-4298-B62E-BB53FB1972D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290330" y="2059326"/>
                  <a:ext cx="2242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DCE1E67-A579-429C-AD68-30F54A035654}"/>
                    </a:ext>
                  </a:extLst>
                </p14:cNvPr>
                <p14:cNvContentPartPr/>
                <p14:nvPr/>
              </p14:nvContentPartPr>
              <p14:xfrm>
                <a:off x="5318410" y="2220606"/>
                <a:ext cx="180000" cy="97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DCE1E67-A579-429C-AD68-30F54A03565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309770" y="2211606"/>
                  <a:ext cx="197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DF11ED6-E194-4B99-9092-9C927D29ECAF}"/>
                    </a:ext>
                  </a:extLst>
                </p14:cNvPr>
                <p14:cNvContentPartPr/>
                <p14:nvPr/>
              </p14:nvContentPartPr>
              <p14:xfrm>
                <a:off x="5532610" y="2502846"/>
                <a:ext cx="16200" cy="2077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DF11ED6-E194-4B99-9092-9C927D29ECA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23610" y="2494206"/>
                  <a:ext cx="338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84200CA-C0CF-4CF4-89F5-06CC6EE8A6BA}"/>
                    </a:ext>
                  </a:extLst>
                </p14:cNvPr>
                <p14:cNvContentPartPr/>
                <p14:nvPr/>
              </p14:nvContentPartPr>
              <p14:xfrm>
                <a:off x="5498410" y="2470446"/>
                <a:ext cx="113400" cy="1490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84200CA-C0CF-4CF4-89F5-06CC6EE8A6B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489410" y="2461446"/>
                  <a:ext cx="1310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7A2A650-7836-4F86-8302-11926E4820D4}"/>
                    </a:ext>
                  </a:extLst>
                </p14:cNvPr>
                <p14:cNvContentPartPr/>
                <p14:nvPr/>
              </p14:nvContentPartPr>
              <p14:xfrm>
                <a:off x="5679850" y="2456046"/>
                <a:ext cx="84240" cy="1864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7A2A650-7836-4F86-8302-11926E4820D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670850" y="2447046"/>
                  <a:ext cx="1018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ABBC0AE-7BF1-45EF-90B3-B76994E16D9C}"/>
                    </a:ext>
                  </a:extLst>
                </p14:cNvPr>
                <p14:cNvContentPartPr/>
                <p14:nvPr/>
              </p14:nvContentPartPr>
              <p14:xfrm>
                <a:off x="5796850" y="2434086"/>
                <a:ext cx="239400" cy="219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ABBC0AE-7BF1-45EF-90B3-B76994E16D9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787850" y="2425086"/>
                  <a:ext cx="2570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53B098F-C0C4-450B-A86C-11DC706E6DC8}"/>
                    </a:ext>
                  </a:extLst>
                </p14:cNvPr>
                <p14:cNvContentPartPr/>
                <p14:nvPr/>
              </p14:nvContentPartPr>
              <p14:xfrm>
                <a:off x="6178090" y="1944486"/>
                <a:ext cx="184680" cy="5929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53B098F-C0C4-450B-A86C-11DC706E6DC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169450" y="1935486"/>
                  <a:ext cx="20232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E738962-BDD9-400D-8205-2A159597E855}"/>
                    </a:ext>
                  </a:extLst>
                </p14:cNvPr>
                <p14:cNvContentPartPr/>
                <p14:nvPr/>
              </p14:nvContentPartPr>
              <p14:xfrm>
                <a:off x="6405250" y="1984806"/>
                <a:ext cx="147600" cy="3895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E738962-BDD9-400D-8205-2A159597E85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396610" y="1976166"/>
                  <a:ext cx="16524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CCD9DD9-79FB-4640-9F9A-5B3D35D65D27}"/>
                    </a:ext>
                  </a:extLst>
                </p14:cNvPr>
                <p14:cNvContentPartPr/>
                <p14:nvPr/>
              </p14:nvContentPartPr>
              <p14:xfrm>
                <a:off x="6386170" y="2218446"/>
                <a:ext cx="209520" cy="180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CCD9DD9-79FB-4640-9F9A-5B3D35D65D2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377170" y="2209446"/>
                  <a:ext cx="2271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324FB28-65E3-4A40-8118-8E73E3D898E7}"/>
                    </a:ext>
                  </a:extLst>
                </p14:cNvPr>
                <p14:cNvContentPartPr/>
                <p14:nvPr/>
              </p14:nvContentPartPr>
              <p14:xfrm>
                <a:off x="6650770" y="2148246"/>
                <a:ext cx="73440" cy="1749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324FB28-65E3-4A40-8118-8E73E3D898E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641770" y="2139246"/>
                  <a:ext cx="910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09B2502-1258-4601-B8B9-1E7BFE126EAC}"/>
                    </a:ext>
                  </a:extLst>
                </p14:cNvPr>
                <p14:cNvContentPartPr/>
                <p14:nvPr/>
              </p14:nvContentPartPr>
              <p14:xfrm>
                <a:off x="6771010" y="2152926"/>
                <a:ext cx="236520" cy="2232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09B2502-1258-4601-B8B9-1E7BFE126EA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762010" y="2143926"/>
                  <a:ext cx="2541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22EEEE2-D824-435C-AAA5-953DA1F439EB}"/>
                    </a:ext>
                  </a:extLst>
                </p14:cNvPr>
                <p14:cNvContentPartPr/>
                <p14:nvPr/>
              </p14:nvContentPartPr>
              <p14:xfrm>
                <a:off x="6939130" y="1941606"/>
                <a:ext cx="266040" cy="612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22EEEE2-D824-435C-AAA5-953DA1F439E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930490" y="1932606"/>
                  <a:ext cx="28368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15F008A-FF3E-4F61-965A-172D7F5F382F}"/>
                    </a:ext>
                  </a:extLst>
                </p14:cNvPr>
                <p14:cNvContentPartPr/>
                <p14:nvPr/>
              </p14:nvContentPartPr>
              <p14:xfrm>
                <a:off x="1200370" y="1517166"/>
                <a:ext cx="6478200" cy="1743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15F008A-FF3E-4F61-965A-172D7F5F382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91730" y="1508526"/>
                  <a:ext cx="6495840" cy="176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6070E08-1F1B-4F3F-9CF1-10B11184D88D}"/>
                  </a:ext>
                </a:extLst>
              </p14:cNvPr>
              <p14:cNvContentPartPr/>
              <p14:nvPr/>
            </p14:nvContentPartPr>
            <p14:xfrm>
              <a:off x="8867290" y="884286"/>
              <a:ext cx="829080" cy="4046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6070E08-1F1B-4F3F-9CF1-10B11184D88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858290" y="875286"/>
                <a:ext cx="846720" cy="42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357A6C5-1336-4419-8956-801D91209542}"/>
              </a:ext>
            </a:extLst>
          </p:cNvPr>
          <p:cNvGrpSpPr/>
          <p:nvPr/>
        </p:nvGrpSpPr>
        <p:grpSpPr>
          <a:xfrm>
            <a:off x="8886370" y="456246"/>
            <a:ext cx="2748600" cy="936720"/>
            <a:chOff x="8886370" y="456246"/>
            <a:chExt cx="2748600" cy="93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E042768-32E4-4A11-8C91-9FF668E8C5EF}"/>
                    </a:ext>
                  </a:extLst>
                </p14:cNvPr>
                <p14:cNvContentPartPr/>
                <p14:nvPr/>
              </p14:nvContentPartPr>
              <p14:xfrm>
                <a:off x="8886370" y="635526"/>
                <a:ext cx="182880" cy="274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E042768-32E4-4A11-8C91-9FF668E8C5E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877730" y="626886"/>
                  <a:ext cx="2005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D119324-7410-4A97-BD83-CC25F7258DA2}"/>
                    </a:ext>
                  </a:extLst>
                </p14:cNvPr>
                <p14:cNvContentPartPr/>
                <p14:nvPr/>
              </p14:nvContentPartPr>
              <p14:xfrm>
                <a:off x="8922370" y="771246"/>
                <a:ext cx="145440" cy="19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D119324-7410-4A97-BD83-CC25F7258DA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913730" y="762606"/>
                  <a:ext cx="163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1F12712-6851-48CC-BD91-7FA9530F62CD}"/>
                    </a:ext>
                  </a:extLst>
                </p14:cNvPr>
                <p14:cNvContentPartPr/>
                <p14:nvPr/>
              </p14:nvContentPartPr>
              <p14:xfrm>
                <a:off x="9076450" y="980406"/>
                <a:ext cx="100080" cy="295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1F12712-6851-48CC-BD91-7FA9530F62C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067810" y="971766"/>
                  <a:ext cx="1177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944A244-4E13-457F-AF3C-5B8A0FBFBA85}"/>
                    </a:ext>
                  </a:extLst>
                </p14:cNvPr>
                <p14:cNvContentPartPr/>
                <p14:nvPr/>
              </p14:nvContentPartPr>
              <p14:xfrm>
                <a:off x="9280210" y="997326"/>
                <a:ext cx="61920" cy="168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944A244-4E13-457F-AF3C-5B8A0FBFBA8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271570" y="988686"/>
                  <a:ext cx="795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ACF67BF-6337-4843-8190-6174F751C2C1}"/>
                    </a:ext>
                  </a:extLst>
                </p14:cNvPr>
                <p14:cNvContentPartPr/>
                <p14:nvPr/>
              </p14:nvContentPartPr>
              <p14:xfrm>
                <a:off x="9389290" y="1005246"/>
                <a:ext cx="180000" cy="111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ACF67BF-6337-4843-8190-6174F751C2C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380290" y="996606"/>
                  <a:ext cx="1976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4E5F5E2-8CDC-412D-AB6A-CF6209D93AFA}"/>
                    </a:ext>
                  </a:extLst>
                </p14:cNvPr>
                <p14:cNvContentPartPr/>
                <p14:nvPr/>
              </p14:nvContentPartPr>
              <p14:xfrm>
                <a:off x="9595210" y="992286"/>
                <a:ext cx="56160" cy="178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4E5F5E2-8CDC-412D-AB6A-CF6209D93AF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586210" y="983286"/>
                  <a:ext cx="738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7CFF2EC-7F0A-4B19-9CC5-D0C22491EB16}"/>
                    </a:ext>
                  </a:extLst>
                </p14:cNvPr>
                <p14:cNvContentPartPr/>
                <p14:nvPr/>
              </p14:nvContentPartPr>
              <p14:xfrm>
                <a:off x="9823810" y="482886"/>
                <a:ext cx="155160" cy="661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7CFF2EC-7F0A-4B19-9CC5-D0C22491EB1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814810" y="473886"/>
                  <a:ext cx="172800" cy="67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E545444-4AC4-4F84-A0D3-EEAF5C09B174}"/>
                    </a:ext>
                  </a:extLst>
                </p14:cNvPr>
                <p14:cNvContentPartPr/>
                <p14:nvPr/>
              </p14:nvContentPartPr>
              <p14:xfrm>
                <a:off x="10097050" y="650286"/>
                <a:ext cx="23760" cy="216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E545444-4AC4-4F84-A0D3-EEAF5C09B17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088050" y="641646"/>
                  <a:ext cx="414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99E3700-0C37-4CA0-BAC5-6C8BC4C7A26A}"/>
                    </a:ext>
                  </a:extLst>
                </p14:cNvPr>
                <p14:cNvContentPartPr/>
                <p14:nvPr/>
              </p14:nvContentPartPr>
              <p14:xfrm>
                <a:off x="10163650" y="747486"/>
                <a:ext cx="107640" cy="111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99E3700-0C37-4CA0-BAC5-6C8BC4C7A26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155010" y="738846"/>
                  <a:ext cx="1252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D2A1D4B-2694-4BD7-9895-CC6A0D0D237D}"/>
                    </a:ext>
                  </a:extLst>
                </p14:cNvPr>
                <p14:cNvContentPartPr/>
                <p14:nvPr/>
              </p14:nvContentPartPr>
              <p14:xfrm>
                <a:off x="10226650" y="730926"/>
                <a:ext cx="208800" cy="277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D2A1D4B-2694-4BD7-9895-CC6A0D0D237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218010" y="722286"/>
                  <a:ext cx="2264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BE62185-8021-4A94-A41C-4AF8C2319712}"/>
                    </a:ext>
                  </a:extLst>
                </p14:cNvPr>
                <p14:cNvContentPartPr/>
                <p14:nvPr/>
              </p14:nvContentPartPr>
              <p14:xfrm>
                <a:off x="10615450" y="653886"/>
                <a:ext cx="30240" cy="254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BE62185-8021-4A94-A41C-4AF8C231971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606810" y="645246"/>
                  <a:ext cx="478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5C014BD-B96C-4122-BC48-6B712F881928}"/>
                    </a:ext>
                  </a:extLst>
                </p14:cNvPr>
                <p14:cNvContentPartPr/>
                <p14:nvPr/>
              </p14:nvContentPartPr>
              <p14:xfrm>
                <a:off x="10553170" y="641646"/>
                <a:ext cx="99360" cy="1180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5C014BD-B96C-4122-BC48-6B712F88192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544530" y="632646"/>
                  <a:ext cx="1170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6E35C54-8E0D-4815-95BD-4F96E458030C}"/>
                    </a:ext>
                  </a:extLst>
                </p14:cNvPr>
                <p14:cNvContentPartPr/>
                <p14:nvPr/>
              </p14:nvContentPartPr>
              <p14:xfrm>
                <a:off x="10691050" y="890406"/>
                <a:ext cx="33480" cy="117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6E35C54-8E0D-4815-95BD-4F96E458030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682410" y="881406"/>
                  <a:ext cx="511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8B3E6D6-6DE6-4454-AC70-80FB64359642}"/>
                    </a:ext>
                  </a:extLst>
                </p14:cNvPr>
                <p14:cNvContentPartPr/>
                <p14:nvPr/>
              </p14:nvContentPartPr>
              <p14:xfrm>
                <a:off x="10744690" y="815526"/>
                <a:ext cx="30240" cy="25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8B3E6D6-6DE6-4454-AC70-80FB6435964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735690" y="806886"/>
                  <a:ext cx="478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8EDBAB8-E4DC-484D-B809-D8419EAA9782}"/>
                    </a:ext>
                  </a:extLst>
                </p14:cNvPr>
                <p14:cNvContentPartPr/>
                <p14:nvPr/>
              </p14:nvContentPartPr>
              <p14:xfrm>
                <a:off x="10887610" y="637686"/>
                <a:ext cx="80280" cy="246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8EDBAB8-E4DC-484D-B809-D8419EAA978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878610" y="628686"/>
                  <a:ext cx="979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6D4C6CF-5B3F-41C6-9B1B-31E5ED5CAC42}"/>
                    </a:ext>
                  </a:extLst>
                </p14:cNvPr>
                <p14:cNvContentPartPr/>
                <p14:nvPr/>
              </p14:nvContentPartPr>
              <p14:xfrm>
                <a:off x="10988770" y="712926"/>
                <a:ext cx="187200" cy="137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6D4C6CF-5B3F-41C6-9B1B-31E5ED5CAC4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979770" y="703926"/>
                  <a:ext cx="2048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1922FC7-5D63-407A-A3E7-3BEB9A928906}"/>
                    </a:ext>
                  </a:extLst>
                </p14:cNvPr>
                <p14:cNvContentPartPr/>
                <p14:nvPr/>
              </p14:nvContentPartPr>
              <p14:xfrm>
                <a:off x="11204770" y="829206"/>
                <a:ext cx="69480" cy="101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1922FC7-5D63-407A-A3E7-3BEB9A92890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196130" y="820206"/>
                  <a:ext cx="871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1F49460-554E-421D-8404-7F4D52AB67E9}"/>
                    </a:ext>
                  </a:extLst>
                </p14:cNvPr>
                <p14:cNvContentPartPr/>
                <p14:nvPr/>
              </p14:nvContentPartPr>
              <p14:xfrm>
                <a:off x="11272090" y="734886"/>
                <a:ext cx="32400" cy="13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1F49460-554E-421D-8404-7F4D52AB67E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263090" y="725886"/>
                  <a:ext cx="500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04AD7D0-E534-4E47-B636-D9365321DD7F}"/>
                    </a:ext>
                  </a:extLst>
                </p14:cNvPr>
                <p14:cNvContentPartPr/>
                <p14:nvPr/>
              </p14:nvContentPartPr>
              <p14:xfrm>
                <a:off x="11330050" y="645606"/>
                <a:ext cx="90000" cy="2556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04AD7D0-E534-4E47-B636-D9365321DD7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321050" y="636966"/>
                  <a:ext cx="1076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11F7678-7CCF-4F81-A7B2-974A863987D2}"/>
                    </a:ext>
                  </a:extLst>
                </p14:cNvPr>
                <p14:cNvContentPartPr/>
                <p14:nvPr/>
              </p14:nvContentPartPr>
              <p14:xfrm>
                <a:off x="11327890" y="456246"/>
                <a:ext cx="307080" cy="781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11F7678-7CCF-4F81-A7B2-974A863987D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318890" y="447246"/>
                  <a:ext cx="324720" cy="79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448871C-6161-495B-835C-BB78D9363AA9}"/>
                    </a:ext>
                  </a:extLst>
                </p14:cNvPr>
                <p14:cNvContentPartPr/>
                <p14:nvPr/>
              </p14:nvContentPartPr>
              <p14:xfrm>
                <a:off x="9225490" y="1229526"/>
                <a:ext cx="36720" cy="1634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448871C-6161-495B-835C-BB78D9363AA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216850" y="1220526"/>
                  <a:ext cx="54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425BA36-8A6C-4970-8AF9-87EED6DAC359}"/>
                    </a:ext>
                  </a:extLst>
                </p14:cNvPr>
                <p14:cNvContentPartPr/>
                <p14:nvPr/>
              </p14:nvContentPartPr>
              <p14:xfrm>
                <a:off x="9234130" y="1145286"/>
                <a:ext cx="27360" cy="511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425BA36-8A6C-4970-8AF9-87EED6DAC35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225490" y="1136286"/>
                  <a:ext cx="450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2B3E948-E40B-4AA5-B4FC-6A230E9510AD}"/>
                    </a:ext>
                  </a:extLst>
                </p14:cNvPr>
                <p14:cNvContentPartPr/>
                <p14:nvPr/>
              </p14:nvContentPartPr>
              <p14:xfrm>
                <a:off x="9512050" y="1176606"/>
                <a:ext cx="41040" cy="1220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2B3E948-E40B-4AA5-B4FC-6A230E9510A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503050" y="1167966"/>
                  <a:ext cx="586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7E00928-3B69-4B9E-9C99-93B8AC004ED3}"/>
                    </a:ext>
                  </a:extLst>
                </p14:cNvPr>
                <p14:cNvContentPartPr/>
                <p14:nvPr/>
              </p14:nvContentPartPr>
              <p14:xfrm>
                <a:off x="9528610" y="1124766"/>
                <a:ext cx="37440" cy="392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7E00928-3B69-4B9E-9C99-93B8AC004ED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519610" y="1115766"/>
                  <a:ext cx="5508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1358D54-DD14-4CD9-B010-B6BC5304F744}"/>
              </a:ext>
            </a:extLst>
          </p:cNvPr>
          <p:cNvGrpSpPr/>
          <p:nvPr/>
        </p:nvGrpSpPr>
        <p:grpSpPr>
          <a:xfrm>
            <a:off x="807970" y="4022406"/>
            <a:ext cx="240120" cy="615600"/>
            <a:chOff x="807970" y="4022406"/>
            <a:chExt cx="240120" cy="61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D7B6E9F-676D-4367-BF4E-3575368E52BE}"/>
                    </a:ext>
                  </a:extLst>
                </p14:cNvPr>
                <p14:cNvContentPartPr/>
                <p14:nvPr/>
              </p14:nvContentPartPr>
              <p14:xfrm>
                <a:off x="807970" y="4022406"/>
                <a:ext cx="121320" cy="3798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D7B6E9F-676D-4367-BF4E-3575368E52B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98970" y="4013406"/>
                  <a:ext cx="13896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1733606-6F54-45F6-BDB5-AA58342EB0BC}"/>
                    </a:ext>
                  </a:extLst>
                </p14:cNvPr>
                <p14:cNvContentPartPr/>
                <p14:nvPr/>
              </p14:nvContentPartPr>
              <p14:xfrm>
                <a:off x="859090" y="4360086"/>
                <a:ext cx="164160" cy="2779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1733606-6F54-45F6-BDB5-AA58342EB0B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50090" y="4351086"/>
                  <a:ext cx="1818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2765754-79B4-411D-9B6C-958D3A7F0BE7}"/>
                    </a:ext>
                  </a:extLst>
                </p14:cNvPr>
                <p14:cNvContentPartPr/>
                <p14:nvPr/>
              </p14:nvContentPartPr>
              <p14:xfrm>
                <a:off x="1028650" y="4232646"/>
                <a:ext cx="19440" cy="424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2765754-79B4-411D-9B6C-958D3A7F0BE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19650" y="4224006"/>
                  <a:ext cx="37080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D74A7CB-1FD7-4857-BE10-6D79A3B23B69}"/>
              </a:ext>
            </a:extLst>
          </p:cNvPr>
          <p:cNvGrpSpPr/>
          <p:nvPr/>
        </p:nvGrpSpPr>
        <p:grpSpPr>
          <a:xfrm>
            <a:off x="1227010" y="4000086"/>
            <a:ext cx="712800" cy="452520"/>
            <a:chOff x="1227010" y="4000086"/>
            <a:chExt cx="712800" cy="45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8A4E0D5-45BA-4854-8DF0-1A5624C70B90}"/>
                    </a:ext>
                  </a:extLst>
                </p14:cNvPr>
                <p14:cNvContentPartPr/>
                <p14:nvPr/>
              </p14:nvContentPartPr>
              <p14:xfrm>
                <a:off x="1227010" y="4015566"/>
                <a:ext cx="93960" cy="3240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8A4E0D5-45BA-4854-8DF0-1A5624C70B9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218370" y="4006566"/>
                  <a:ext cx="1116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7AF63F0-AC98-40BA-BED0-D56CA79D136F}"/>
                    </a:ext>
                  </a:extLst>
                </p14:cNvPr>
                <p14:cNvContentPartPr/>
                <p14:nvPr/>
              </p14:nvContentPartPr>
              <p14:xfrm>
                <a:off x="1361650" y="4083966"/>
                <a:ext cx="223200" cy="1472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7AF63F0-AC98-40BA-BED0-D56CA79D136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352650" y="4075326"/>
                  <a:ext cx="2408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1E1FCBD-BBF7-4775-8065-7CC923DE6A97}"/>
                    </a:ext>
                  </a:extLst>
                </p14:cNvPr>
                <p14:cNvContentPartPr/>
                <p14:nvPr/>
              </p14:nvContentPartPr>
              <p14:xfrm>
                <a:off x="1524010" y="4276926"/>
                <a:ext cx="168120" cy="1756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1E1FCBD-BBF7-4775-8065-7CC923DE6A9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515010" y="4268286"/>
                  <a:ext cx="1857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8FFF1CA-67A2-4735-94DA-D371B2714E43}"/>
                    </a:ext>
                  </a:extLst>
                </p14:cNvPr>
                <p14:cNvContentPartPr/>
                <p14:nvPr/>
              </p14:nvContentPartPr>
              <p14:xfrm>
                <a:off x="1659010" y="4138686"/>
                <a:ext cx="8640" cy="86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8FFF1CA-67A2-4735-94DA-D371B2714E4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650010" y="4130046"/>
                  <a:ext cx="262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2AD56F6-12A5-4C3B-ADAE-6E26609C75CF}"/>
                    </a:ext>
                  </a:extLst>
                </p14:cNvPr>
                <p14:cNvContentPartPr/>
                <p14:nvPr/>
              </p14:nvContentPartPr>
              <p14:xfrm>
                <a:off x="1778890" y="4000086"/>
                <a:ext cx="160920" cy="4370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2AD56F6-12A5-4C3B-ADAE-6E26609C75C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770250" y="3991086"/>
                  <a:ext cx="178560" cy="45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ECC6A97A-AE29-4CDB-A936-E64A62CD5F75}"/>
                  </a:ext>
                </a:extLst>
              </p14:cNvPr>
              <p14:cNvContentPartPr/>
              <p14:nvPr/>
            </p14:nvContentPartPr>
            <p14:xfrm>
              <a:off x="7868290" y="1665846"/>
              <a:ext cx="3690000" cy="2311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ECC6A97A-AE29-4CDB-A936-E64A62CD5F75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859650" y="1656846"/>
                <a:ext cx="3707640" cy="24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D32DC94-CAD0-4EB4-B63F-191F4669448F}"/>
              </a:ext>
            </a:extLst>
          </p:cNvPr>
          <p:cNvGrpSpPr/>
          <p:nvPr/>
        </p:nvGrpSpPr>
        <p:grpSpPr>
          <a:xfrm>
            <a:off x="8228650" y="2226006"/>
            <a:ext cx="486000" cy="714600"/>
            <a:chOff x="8228650" y="2226006"/>
            <a:chExt cx="486000" cy="71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0F0120D-B652-4A69-BA7C-CD936036361B}"/>
                    </a:ext>
                  </a:extLst>
                </p14:cNvPr>
                <p14:cNvContentPartPr/>
                <p14:nvPr/>
              </p14:nvContentPartPr>
              <p14:xfrm>
                <a:off x="8228650" y="2226006"/>
                <a:ext cx="216720" cy="2642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0F0120D-B652-4A69-BA7C-CD936036361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220010" y="2217006"/>
                  <a:ext cx="2343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B593E1B-03EA-42E3-B905-25797A2D14CC}"/>
                    </a:ext>
                  </a:extLst>
                </p14:cNvPr>
                <p14:cNvContentPartPr/>
                <p14:nvPr/>
              </p14:nvContentPartPr>
              <p14:xfrm>
                <a:off x="8248450" y="2346606"/>
                <a:ext cx="194760" cy="403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B593E1B-03EA-42E3-B905-25797A2D14C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239810" y="2337966"/>
                  <a:ext cx="2124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3DB6762-86C1-4D60-B833-B2AC1AEFED93}"/>
                    </a:ext>
                  </a:extLst>
                </p14:cNvPr>
                <p14:cNvContentPartPr/>
                <p14:nvPr/>
              </p14:nvContentPartPr>
              <p14:xfrm>
                <a:off x="8537530" y="2481966"/>
                <a:ext cx="73800" cy="3096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3DB6762-86C1-4D60-B833-B2AC1AEFED9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528530" y="2473326"/>
                  <a:ext cx="914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A46C169-8131-497A-83FA-4A61B9FC2721}"/>
                    </a:ext>
                  </a:extLst>
                </p14:cNvPr>
                <p14:cNvContentPartPr/>
                <p14:nvPr/>
              </p14:nvContentPartPr>
              <p14:xfrm>
                <a:off x="8526730" y="2724606"/>
                <a:ext cx="187920" cy="2160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A46C169-8131-497A-83FA-4A61B9FC272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517730" y="2715966"/>
                  <a:ext cx="205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4FCA45A-6A8B-4FA8-A746-FC2F541407CB}"/>
                    </a:ext>
                  </a:extLst>
                </p14:cNvPr>
                <p14:cNvContentPartPr/>
                <p14:nvPr/>
              </p14:nvContentPartPr>
              <p14:xfrm>
                <a:off x="8687650" y="2632446"/>
                <a:ext cx="24120" cy="82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4FCA45A-6A8B-4FA8-A746-FC2F541407C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678650" y="2623806"/>
                  <a:ext cx="4176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00718A76-5AA4-4F1E-8481-68DFC16D33C7}"/>
              </a:ext>
            </a:extLst>
          </p:cNvPr>
          <p:cNvGrpSpPr/>
          <p:nvPr/>
        </p:nvGrpSpPr>
        <p:grpSpPr>
          <a:xfrm>
            <a:off x="8917690" y="1995246"/>
            <a:ext cx="2868480" cy="717480"/>
            <a:chOff x="8917690" y="1995246"/>
            <a:chExt cx="2868480" cy="71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51258DE-554F-40CF-9B9A-FB94A2EC1F5C}"/>
                    </a:ext>
                  </a:extLst>
                </p14:cNvPr>
                <p14:cNvContentPartPr/>
                <p14:nvPr/>
              </p14:nvContentPartPr>
              <p14:xfrm>
                <a:off x="8917690" y="2066166"/>
                <a:ext cx="157320" cy="6138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51258DE-554F-40CF-9B9A-FB94A2EC1F5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909050" y="2057166"/>
                  <a:ext cx="17496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F9D65A6-E3F2-4C64-8FAD-3D3774708A63}"/>
                    </a:ext>
                  </a:extLst>
                </p14:cNvPr>
                <p14:cNvContentPartPr/>
                <p14:nvPr/>
              </p14:nvContentPartPr>
              <p14:xfrm>
                <a:off x="9124330" y="2214486"/>
                <a:ext cx="60840" cy="2138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F9D65A6-E3F2-4C64-8FAD-3D3774708A6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115690" y="2205846"/>
                  <a:ext cx="784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0F898BB-D447-46D7-AC3C-7A125A824B21}"/>
                    </a:ext>
                  </a:extLst>
                </p14:cNvPr>
                <p14:cNvContentPartPr/>
                <p14:nvPr/>
              </p14:nvContentPartPr>
              <p14:xfrm>
                <a:off x="9208210" y="2316366"/>
                <a:ext cx="104040" cy="867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0F898BB-D447-46D7-AC3C-7A125A824B2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199570" y="2307726"/>
                  <a:ext cx="1216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807DF65-8FDD-4D71-AC54-9F676CE678DA}"/>
                    </a:ext>
                  </a:extLst>
                </p14:cNvPr>
                <p14:cNvContentPartPr/>
                <p14:nvPr/>
              </p14:nvContentPartPr>
              <p14:xfrm>
                <a:off x="9248170" y="2316366"/>
                <a:ext cx="215640" cy="2739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807DF65-8FDD-4D71-AC54-9F676CE678D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239530" y="2307366"/>
                  <a:ext cx="2332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8E5E671-D35D-4C93-B604-FB36430E88BF}"/>
                    </a:ext>
                  </a:extLst>
                </p14:cNvPr>
                <p14:cNvContentPartPr/>
                <p14:nvPr/>
              </p14:nvContentPartPr>
              <p14:xfrm>
                <a:off x="9599890" y="2210886"/>
                <a:ext cx="92880" cy="3247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8E5E671-D35D-4C93-B604-FB36430E88B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590890" y="2201886"/>
                  <a:ext cx="11052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24BB68D-0647-45B1-A329-0FCCCFCB4EC3}"/>
                    </a:ext>
                  </a:extLst>
                </p14:cNvPr>
                <p14:cNvContentPartPr/>
                <p14:nvPr/>
              </p14:nvContentPartPr>
              <p14:xfrm>
                <a:off x="9640570" y="2503206"/>
                <a:ext cx="129960" cy="2095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24BB68D-0647-45B1-A329-0FCCCFCB4EC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631930" y="2494566"/>
                  <a:ext cx="1476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03B71CE-E9E8-4037-AFA3-23D2C732CC56}"/>
                    </a:ext>
                  </a:extLst>
                </p14:cNvPr>
                <p14:cNvContentPartPr/>
                <p14:nvPr/>
              </p14:nvContentPartPr>
              <p14:xfrm>
                <a:off x="9785650" y="2370006"/>
                <a:ext cx="10080" cy="270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03B71CE-E9E8-4037-AFA3-23D2C732CC5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777010" y="2361366"/>
                  <a:ext cx="277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16A3EA9-319B-491B-9E0A-54F75426EF96}"/>
                    </a:ext>
                  </a:extLst>
                </p14:cNvPr>
                <p14:cNvContentPartPr/>
                <p14:nvPr/>
              </p14:nvContentPartPr>
              <p14:xfrm>
                <a:off x="9893650" y="2190006"/>
                <a:ext cx="47880" cy="2509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16A3EA9-319B-491B-9E0A-54F75426EF9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885010" y="2181366"/>
                  <a:ext cx="65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857C956-F9BD-4985-938E-DB14E9AA9B72}"/>
                    </a:ext>
                  </a:extLst>
                </p14:cNvPr>
                <p14:cNvContentPartPr/>
                <p14:nvPr/>
              </p14:nvContentPartPr>
              <p14:xfrm>
                <a:off x="9961330" y="2219526"/>
                <a:ext cx="189360" cy="1645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857C956-F9BD-4985-938E-DB14E9AA9B7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952690" y="2210526"/>
                  <a:ext cx="207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705D0BB-9244-400B-914D-9DBC17321F19}"/>
                    </a:ext>
                  </a:extLst>
                </p14:cNvPr>
                <p14:cNvContentPartPr/>
                <p14:nvPr/>
              </p14:nvContentPartPr>
              <p14:xfrm>
                <a:off x="10086970" y="2363526"/>
                <a:ext cx="116280" cy="1875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705D0BB-9244-400B-914D-9DBC17321F1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078330" y="2354886"/>
                  <a:ext cx="133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4899C4C-8333-4F63-84FE-61169AE83300}"/>
                    </a:ext>
                  </a:extLst>
                </p14:cNvPr>
                <p14:cNvContentPartPr/>
                <p14:nvPr/>
              </p14:nvContentPartPr>
              <p14:xfrm>
                <a:off x="10206130" y="2265966"/>
                <a:ext cx="19080" cy="108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4899C4C-8333-4F63-84FE-61169AE8330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197490" y="2256966"/>
                  <a:ext cx="367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3074A14-41DC-4A86-82AD-8CE61D89A97F}"/>
                    </a:ext>
                  </a:extLst>
                </p14:cNvPr>
                <p14:cNvContentPartPr/>
                <p14:nvPr/>
              </p14:nvContentPartPr>
              <p14:xfrm>
                <a:off x="10276330" y="2159406"/>
                <a:ext cx="80640" cy="3290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3074A14-41DC-4A86-82AD-8CE61D89A97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267690" y="2150406"/>
                  <a:ext cx="9828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CB44402-9973-4648-90D2-0C7E3141A73E}"/>
                    </a:ext>
                  </a:extLst>
                </p14:cNvPr>
                <p14:cNvContentPartPr/>
                <p14:nvPr/>
              </p14:nvContentPartPr>
              <p14:xfrm>
                <a:off x="10374970" y="2000286"/>
                <a:ext cx="261000" cy="6231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CB44402-9973-4648-90D2-0C7E3141A73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365970" y="1991646"/>
                  <a:ext cx="278640" cy="6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7699479-6321-46C2-B656-1920C8607DCE}"/>
                    </a:ext>
                  </a:extLst>
                </p14:cNvPr>
                <p14:cNvContentPartPr/>
                <p14:nvPr/>
              </p14:nvContentPartPr>
              <p14:xfrm>
                <a:off x="10755850" y="2288286"/>
                <a:ext cx="131400" cy="374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7699479-6321-46C2-B656-1920C8607DC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746850" y="2279286"/>
                  <a:ext cx="1490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C03DF54-8E95-4804-A6EF-74246E1E4614}"/>
                    </a:ext>
                  </a:extLst>
                </p14:cNvPr>
                <p14:cNvContentPartPr/>
                <p14:nvPr/>
              </p14:nvContentPartPr>
              <p14:xfrm>
                <a:off x="10820650" y="2226726"/>
                <a:ext cx="22680" cy="1962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C03DF54-8E95-4804-A6EF-74246E1E461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811650" y="2218086"/>
                  <a:ext cx="403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C1684AC-6D3D-4465-804B-7B83F56C2D86}"/>
                    </a:ext>
                  </a:extLst>
                </p14:cNvPr>
                <p14:cNvContentPartPr/>
                <p14:nvPr/>
              </p14:nvContentPartPr>
              <p14:xfrm>
                <a:off x="11068330" y="2179566"/>
                <a:ext cx="187920" cy="1656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C1684AC-6D3D-4465-804B-7B83F56C2D8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059330" y="2170926"/>
                  <a:ext cx="2055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AFFE37E-FE08-44FD-AE84-B82619C2B83F}"/>
                    </a:ext>
                  </a:extLst>
                </p14:cNvPr>
                <p14:cNvContentPartPr/>
                <p14:nvPr/>
              </p14:nvContentPartPr>
              <p14:xfrm>
                <a:off x="11314570" y="2179206"/>
                <a:ext cx="111600" cy="1213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AFFE37E-FE08-44FD-AE84-B82619C2B83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305930" y="2170566"/>
                  <a:ext cx="1292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7EC2C35-C299-48BD-BF40-1DC1341C7189}"/>
                    </a:ext>
                  </a:extLst>
                </p14:cNvPr>
                <p14:cNvContentPartPr/>
                <p14:nvPr/>
              </p14:nvContentPartPr>
              <p14:xfrm>
                <a:off x="11481250" y="2119806"/>
                <a:ext cx="81360" cy="2199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7EC2C35-C299-48BD-BF40-1DC1341C718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472610" y="2110806"/>
                  <a:ext cx="990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B786E20-0D83-4224-806B-33B185FB243F}"/>
                    </a:ext>
                  </a:extLst>
                </p14:cNvPr>
                <p14:cNvContentPartPr/>
                <p14:nvPr/>
              </p14:nvContentPartPr>
              <p14:xfrm>
                <a:off x="11623090" y="1995246"/>
                <a:ext cx="163080" cy="3351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B786E20-0D83-4224-806B-33B185FB243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614450" y="1986606"/>
                  <a:ext cx="180720" cy="35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5C0C75D9-060E-407B-94D3-D48FA175FD18}"/>
                  </a:ext>
                </a:extLst>
              </p14:cNvPr>
              <p14:cNvContentPartPr/>
              <p14:nvPr/>
            </p14:nvContentPartPr>
            <p14:xfrm>
              <a:off x="4608490" y="1311966"/>
              <a:ext cx="2863440" cy="723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5C0C75D9-060E-407B-94D3-D48FA175FD18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4599850" y="1303326"/>
                <a:ext cx="2881080" cy="9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CFDE245-C193-4995-995B-96934B67282D}"/>
              </a:ext>
            </a:extLst>
          </p:cNvPr>
          <p:cNvGrpSpPr/>
          <p:nvPr/>
        </p:nvGrpSpPr>
        <p:grpSpPr>
          <a:xfrm>
            <a:off x="397210" y="5063166"/>
            <a:ext cx="693360" cy="596520"/>
            <a:chOff x="397210" y="5063166"/>
            <a:chExt cx="693360" cy="59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C4C54B6-29A0-40C8-8261-84DA3B8CB6B8}"/>
                    </a:ext>
                  </a:extLst>
                </p14:cNvPr>
                <p14:cNvContentPartPr/>
                <p14:nvPr/>
              </p14:nvContentPartPr>
              <p14:xfrm>
                <a:off x="397210" y="5063166"/>
                <a:ext cx="182520" cy="2476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C4C54B6-29A0-40C8-8261-84DA3B8CB6B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88570" y="5054526"/>
                  <a:ext cx="2001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AAA8087-4E5A-4A5E-988F-EDEAD2BCCFB4}"/>
                    </a:ext>
                  </a:extLst>
                </p14:cNvPr>
                <p14:cNvContentPartPr/>
                <p14:nvPr/>
              </p14:nvContentPartPr>
              <p14:xfrm>
                <a:off x="415930" y="5179086"/>
                <a:ext cx="137880" cy="396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AAA8087-4E5A-4A5E-988F-EDEAD2BCCFB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07290" y="5170086"/>
                  <a:ext cx="1555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6CFDE9C-3A85-4DDD-A8FB-A7E2E0838F67}"/>
                    </a:ext>
                  </a:extLst>
                </p14:cNvPr>
                <p14:cNvContentPartPr/>
                <p14:nvPr/>
              </p14:nvContentPartPr>
              <p14:xfrm>
                <a:off x="562450" y="5360886"/>
                <a:ext cx="132840" cy="2988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6CFDE9C-3A85-4DDD-A8FB-A7E2E0838F6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53450" y="5352246"/>
                  <a:ext cx="1504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92B754A-B9DC-4269-BA80-D5E644263788}"/>
                    </a:ext>
                  </a:extLst>
                </p14:cNvPr>
                <p14:cNvContentPartPr/>
                <p14:nvPr/>
              </p14:nvContentPartPr>
              <p14:xfrm>
                <a:off x="776650" y="5350086"/>
                <a:ext cx="70920" cy="2415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92B754A-B9DC-4269-BA80-D5E64426378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68010" y="5341446"/>
                  <a:ext cx="885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3AF3296-27B3-42D8-BC69-887B79EBC875}"/>
                    </a:ext>
                  </a:extLst>
                </p14:cNvPr>
                <p14:cNvContentPartPr/>
                <p14:nvPr/>
              </p14:nvContentPartPr>
              <p14:xfrm>
                <a:off x="847570" y="5401206"/>
                <a:ext cx="149400" cy="1231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3AF3296-27B3-42D8-BC69-887B79EBC87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38570" y="5392566"/>
                  <a:ext cx="167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321C4A4-0207-4DAE-9E52-C69262C7F82E}"/>
                    </a:ext>
                  </a:extLst>
                </p14:cNvPr>
                <p14:cNvContentPartPr/>
                <p14:nvPr/>
              </p14:nvContentPartPr>
              <p14:xfrm>
                <a:off x="1025050" y="5372406"/>
                <a:ext cx="65520" cy="2224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321C4A4-0207-4DAE-9E52-C69262C7F82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16050" y="5363406"/>
                  <a:ext cx="8316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17DDD21-CB5E-405E-A54E-8C74BF51367B}"/>
              </a:ext>
            </a:extLst>
          </p:cNvPr>
          <p:cNvGrpSpPr/>
          <p:nvPr/>
        </p:nvGrpSpPr>
        <p:grpSpPr>
          <a:xfrm>
            <a:off x="1342570" y="4870926"/>
            <a:ext cx="615240" cy="835560"/>
            <a:chOff x="1342570" y="4870926"/>
            <a:chExt cx="615240" cy="83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7D641C4-9679-4EB9-9B39-CCA5F8078E46}"/>
                    </a:ext>
                  </a:extLst>
                </p14:cNvPr>
                <p14:cNvContentPartPr/>
                <p14:nvPr/>
              </p14:nvContentPartPr>
              <p14:xfrm>
                <a:off x="1342570" y="4870926"/>
                <a:ext cx="232560" cy="8355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7D641C4-9679-4EB9-9B39-CCA5F8078E4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333930" y="4861926"/>
                  <a:ext cx="250200" cy="85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77CCBD7-8250-4EB2-BAA6-CE02A6B2102C}"/>
                    </a:ext>
                  </a:extLst>
                </p14:cNvPr>
                <p14:cNvContentPartPr/>
                <p14:nvPr/>
              </p14:nvContentPartPr>
              <p14:xfrm>
                <a:off x="1579810" y="5059206"/>
                <a:ext cx="48240" cy="2509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77CCBD7-8250-4EB2-BAA6-CE02A6B2102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570810" y="5050566"/>
                  <a:ext cx="658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BA20B10-5BBD-4525-8066-43F636937BF6}"/>
                    </a:ext>
                  </a:extLst>
                </p14:cNvPr>
                <p14:cNvContentPartPr/>
                <p14:nvPr/>
              </p14:nvContentPartPr>
              <p14:xfrm>
                <a:off x="1650010" y="5186646"/>
                <a:ext cx="115200" cy="1040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BA20B10-5BBD-4525-8066-43F636937BF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641370" y="5178006"/>
                  <a:ext cx="1328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BA70A24-1106-4D99-ACD5-A7D8F5CF35F6}"/>
                    </a:ext>
                  </a:extLst>
                </p14:cNvPr>
                <p14:cNvContentPartPr/>
                <p14:nvPr/>
              </p14:nvContentPartPr>
              <p14:xfrm>
                <a:off x="1671250" y="5179086"/>
                <a:ext cx="286560" cy="2854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BA70A24-1106-4D99-ACD5-A7D8F5CF35F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662610" y="5170446"/>
                  <a:ext cx="304200" cy="30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538F84D6-DFDF-4FC4-B241-3173F1C72E5B}"/>
              </a:ext>
            </a:extLst>
          </p:cNvPr>
          <p:cNvGrpSpPr/>
          <p:nvPr/>
        </p:nvGrpSpPr>
        <p:grpSpPr>
          <a:xfrm>
            <a:off x="2154730" y="4849686"/>
            <a:ext cx="1368360" cy="845640"/>
            <a:chOff x="2154730" y="4849686"/>
            <a:chExt cx="1368360" cy="84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99D500E-F750-41A0-9763-B46DAFD6B7E4}"/>
                    </a:ext>
                  </a:extLst>
                </p14:cNvPr>
                <p14:cNvContentPartPr/>
                <p14:nvPr/>
              </p14:nvContentPartPr>
              <p14:xfrm>
                <a:off x="2163370" y="5020326"/>
                <a:ext cx="23760" cy="3117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99D500E-F750-41A0-9763-B46DAFD6B7E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154730" y="5011686"/>
                  <a:ext cx="414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6D518C2-3D37-4319-858E-543A32ADC713}"/>
                    </a:ext>
                  </a:extLst>
                </p14:cNvPr>
                <p14:cNvContentPartPr/>
                <p14:nvPr/>
              </p14:nvContentPartPr>
              <p14:xfrm>
                <a:off x="2154730" y="5034726"/>
                <a:ext cx="137520" cy="1472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6D518C2-3D37-4319-858E-543A32ADC71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145730" y="5025726"/>
                  <a:ext cx="1551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2C792E9-37B5-46D5-A103-79F4D226FD69}"/>
                    </a:ext>
                  </a:extLst>
                </p14:cNvPr>
                <p14:cNvContentPartPr/>
                <p14:nvPr/>
              </p14:nvContentPartPr>
              <p14:xfrm>
                <a:off x="2403130" y="5029686"/>
                <a:ext cx="62640" cy="2440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2C792E9-37B5-46D5-A103-79F4D226FD6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394490" y="5020686"/>
                  <a:ext cx="802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DB9F2CE-FBFC-4276-B686-0A43D6D569FF}"/>
                    </a:ext>
                  </a:extLst>
                </p14:cNvPr>
                <p14:cNvContentPartPr/>
                <p14:nvPr/>
              </p14:nvContentPartPr>
              <p14:xfrm>
                <a:off x="2517970" y="5074686"/>
                <a:ext cx="194040" cy="1818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DB9F2CE-FBFC-4276-B686-0A43D6D569F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508970" y="5066046"/>
                  <a:ext cx="2116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87A0A41-D125-4E54-9213-87779D79A748}"/>
                    </a:ext>
                  </a:extLst>
                </p14:cNvPr>
                <p14:cNvContentPartPr/>
                <p14:nvPr/>
              </p14:nvContentPartPr>
              <p14:xfrm>
                <a:off x="2692930" y="5204286"/>
                <a:ext cx="91440" cy="1684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87A0A41-D125-4E54-9213-87779D79A74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684290" y="5195286"/>
                  <a:ext cx="1090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9B3B9FF-BF9D-4272-A59C-DFC0D300DBDF}"/>
                    </a:ext>
                  </a:extLst>
                </p14:cNvPr>
                <p14:cNvContentPartPr/>
                <p14:nvPr/>
              </p14:nvContentPartPr>
              <p14:xfrm>
                <a:off x="2880130" y="5073966"/>
                <a:ext cx="261720" cy="2041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9B3B9FF-BF9D-4272-A59C-DFC0D300DBD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871130" y="5064966"/>
                  <a:ext cx="2793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38C2DBA-39EF-4FD1-9A24-1C5110176FD6}"/>
                    </a:ext>
                  </a:extLst>
                </p14:cNvPr>
                <p14:cNvContentPartPr/>
                <p14:nvPr/>
              </p14:nvContentPartPr>
              <p14:xfrm>
                <a:off x="3198730" y="5020326"/>
                <a:ext cx="91800" cy="3394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38C2DBA-39EF-4FD1-9A24-1C5110176FD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189730" y="5011686"/>
                  <a:ext cx="10944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4D61A09-40E7-447A-ACDC-82232861E289}"/>
                    </a:ext>
                  </a:extLst>
                </p14:cNvPr>
                <p14:cNvContentPartPr/>
                <p14:nvPr/>
              </p14:nvContentPartPr>
              <p14:xfrm>
                <a:off x="3177850" y="4849686"/>
                <a:ext cx="345240" cy="8456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4D61A09-40E7-447A-ACDC-82232861E28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169210" y="4841046"/>
                  <a:ext cx="362880" cy="86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91CE18C1-6DE5-48AD-97A8-340A511DBA47}"/>
              </a:ext>
            </a:extLst>
          </p:cNvPr>
          <p:cNvGrpSpPr/>
          <p:nvPr/>
        </p:nvGrpSpPr>
        <p:grpSpPr>
          <a:xfrm>
            <a:off x="3711370" y="4734126"/>
            <a:ext cx="1285200" cy="1190880"/>
            <a:chOff x="3711370" y="4734126"/>
            <a:chExt cx="1285200" cy="119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99A18423-1CF3-4799-B286-AF4F6EC685D8}"/>
                    </a:ext>
                  </a:extLst>
                </p14:cNvPr>
                <p14:cNvContentPartPr/>
                <p14:nvPr/>
              </p14:nvContentPartPr>
              <p14:xfrm>
                <a:off x="3712810" y="5222646"/>
                <a:ext cx="231480" cy="169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99A18423-1CF3-4799-B286-AF4F6EC685D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704170" y="5214006"/>
                  <a:ext cx="2491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77452D4-50F8-4742-9251-20EDFDCCE078}"/>
                    </a:ext>
                  </a:extLst>
                </p14:cNvPr>
                <p14:cNvContentPartPr/>
                <p14:nvPr/>
              </p14:nvContentPartPr>
              <p14:xfrm>
                <a:off x="3711370" y="5145246"/>
                <a:ext cx="209160" cy="136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77452D4-50F8-4742-9251-20EDFDCCE07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702370" y="5136606"/>
                  <a:ext cx="2268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E6B9705-4F40-4D5B-86B5-7A358D9DE3C4}"/>
                    </a:ext>
                  </a:extLst>
                </p14:cNvPr>
                <p14:cNvContentPartPr/>
                <p14:nvPr/>
              </p14:nvContentPartPr>
              <p14:xfrm>
                <a:off x="4098730" y="4734126"/>
                <a:ext cx="210240" cy="8406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E6B9705-4F40-4D5B-86B5-7A358D9DE3C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089730" y="4725486"/>
                  <a:ext cx="227880" cy="8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D274934-8626-42DE-9DB2-B1763D9C8CA6}"/>
                    </a:ext>
                  </a:extLst>
                </p14:cNvPr>
                <p14:cNvContentPartPr/>
                <p14:nvPr/>
              </p14:nvContentPartPr>
              <p14:xfrm>
                <a:off x="4152730" y="5686326"/>
                <a:ext cx="171720" cy="1180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D274934-8626-42DE-9DB2-B1763D9C8CA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143730" y="5677326"/>
                  <a:ext cx="1893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8E4D253-57D6-4D0E-860B-411A33B15E98}"/>
                    </a:ext>
                  </a:extLst>
                </p14:cNvPr>
                <p14:cNvContentPartPr/>
                <p14:nvPr/>
              </p14:nvContentPartPr>
              <p14:xfrm>
                <a:off x="4402210" y="5777766"/>
                <a:ext cx="15840" cy="1443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8E4D253-57D6-4D0E-860B-411A33B15E9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393210" y="5768766"/>
                  <a:ext cx="334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C0C2C12-C443-4829-8D92-39850AC4CAA5}"/>
                    </a:ext>
                  </a:extLst>
                </p14:cNvPr>
                <p14:cNvContentPartPr/>
                <p14:nvPr/>
              </p14:nvContentPartPr>
              <p14:xfrm>
                <a:off x="4494010" y="4799286"/>
                <a:ext cx="144360" cy="7614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C0C2C12-C443-4829-8D92-39850AC4CAA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485010" y="4790286"/>
                  <a:ext cx="162000" cy="77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3FF9C1F-2B0F-4B0D-B1DD-3C959BDD3057}"/>
                    </a:ext>
                  </a:extLst>
                </p14:cNvPr>
                <p14:cNvContentPartPr/>
                <p14:nvPr/>
              </p14:nvContentPartPr>
              <p14:xfrm>
                <a:off x="4572130" y="5646006"/>
                <a:ext cx="201240" cy="1465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3FF9C1F-2B0F-4B0D-B1DD-3C959BDD305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563130" y="5637006"/>
                  <a:ext cx="2188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B41F251-9785-4D02-8762-2E6727EE190C}"/>
                    </a:ext>
                  </a:extLst>
                </p14:cNvPr>
                <p14:cNvContentPartPr/>
                <p14:nvPr/>
              </p14:nvContentPartPr>
              <p14:xfrm>
                <a:off x="4797130" y="5799366"/>
                <a:ext cx="149400" cy="1256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B41F251-9785-4D02-8762-2E6727EE190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788130" y="5790726"/>
                  <a:ext cx="1670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1CC0625-2A14-47A1-981C-B64869BDFEE7}"/>
                    </a:ext>
                  </a:extLst>
                </p14:cNvPr>
                <p14:cNvContentPartPr/>
                <p14:nvPr/>
              </p14:nvContentPartPr>
              <p14:xfrm>
                <a:off x="4778050" y="5261526"/>
                <a:ext cx="30240" cy="122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1CC0625-2A14-47A1-981C-B64869BDFEE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769050" y="5252526"/>
                  <a:ext cx="478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22239F72-6BEA-4686-B989-10756D77C700}"/>
                    </a:ext>
                  </a:extLst>
                </p14:cNvPr>
                <p14:cNvContentPartPr/>
                <p14:nvPr/>
              </p14:nvContentPartPr>
              <p14:xfrm>
                <a:off x="4870570" y="5274126"/>
                <a:ext cx="126000" cy="201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22239F72-6BEA-4686-B989-10756D77C70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861930" y="5265126"/>
                  <a:ext cx="14364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3479A592-182B-4B3A-8017-E53F3EECCD1F}"/>
              </a:ext>
            </a:extLst>
          </p:cNvPr>
          <p:cNvGrpSpPr/>
          <p:nvPr/>
        </p:nvGrpSpPr>
        <p:grpSpPr>
          <a:xfrm>
            <a:off x="5266210" y="4852926"/>
            <a:ext cx="639000" cy="1193760"/>
            <a:chOff x="5266210" y="4852926"/>
            <a:chExt cx="639000" cy="119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B97C2CF-EB15-45C0-A288-C58593455EA0}"/>
                    </a:ext>
                  </a:extLst>
                </p14:cNvPr>
                <p14:cNvContentPartPr/>
                <p14:nvPr/>
              </p14:nvContentPartPr>
              <p14:xfrm>
                <a:off x="5266210" y="4852926"/>
                <a:ext cx="160200" cy="7887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B97C2CF-EB15-45C0-A288-C58593455EA0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257210" y="4844286"/>
                  <a:ext cx="17784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4A69E31-1B3E-48F8-82F2-D0733BEBF7F9}"/>
                    </a:ext>
                  </a:extLst>
                </p14:cNvPr>
                <p14:cNvContentPartPr/>
                <p14:nvPr/>
              </p14:nvContentPartPr>
              <p14:xfrm>
                <a:off x="5303290" y="5757246"/>
                <a:ext cx="208800" cy="972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4A69E31-1B3E-48F8-82F2-D0733BEBF7F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294290" y="5748606"/>
                  <a:ext cx="226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0F5C344-D6AF-4481-9C15-87E5857F88EA}"/>
                    </a:ext>
                  </a:extLst>
                </p14:cNvPr>
                <p14:cNvContentPartPr/>
                <p14:nvPr/>
              </p14:nvContentPartPr>
              <p14:xfrm>
                <a:off x="5449450" y="5869206"/>
                <a:ext cx="146160" cy="1774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0F5C344-D6AF-4481-9C15-87E5857F88EA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440810" y="5860566"/>
                  <a:ext cx="1638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7DB7BD6-DE83-4281-9868-462876ACCB42}"/>
                    </a:ext>
                  </a:extLst>
                </p14:cNvPr>
                <p14:cNvContentPartPr/>
                <p14:nvPr/>
              </p14:nvContentPartPr>
              <p14:xfrm>
                <a:off x="5568970" y="5752206"/>
                <a:ext cx="5400" cy="140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7DB7BD6-DE83-4281-9868-462876ACCB42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560330" y="5743566"/>
                  <a:ext cx="230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7ED60FC-493E-4C9B-A5AF-487ADD102645}"/>
                    </a:ext>
                  </a:extLst>
                </p14:cNvPr>
                <p14:cNvContentPartPr/>
                <p14:nvPr/>
              </p14:nvContentPartPr>
              <p14:xfrm>
                <a:off x="5648170" y="5302566"/>
                <a:ext cx="42480" cy="43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7ED60FC-493E-4C9B-A5AF-487ADD10264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639530" y="5293566"/>
                  <a:ext cx="601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5BD7736-D7E1-4854-BE69-720069BFE7B7}"/>
                    </a:ext>
                  </a:extLst>
                </p14:cNvPr>
                <p14:cNvContentPartPr/>
                <p14:nvPr/>
              </p14:nvContentPartPr>
              <p14:xfrm>
                <a:off x="5859130" y="5287086"/>
                <a:ext cx="46080" cy="108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5BD7736-D7E1-4854-BE69-720069BFE7B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850130" y="5278446"/>
                  <a:ext cx="637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1285448-AB82-488B-9A13-1F013C32AD87}"/>
                    </a:ext>
                  </a:extLst>
                </p14:cNvPr>
                <p14:cNvContentPartPr/>
                <p14:nvPr/>
              </p14:nvContentPartPr>
              <p14:xfrm>
                <a:off x="5771650" y="5301126"/>
                <a:ext cx="9720" cy="100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1285448-AB82-488B-9A13-1F013C32AD8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763010" y="5292486"/>
                  <a:ext cx="2736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804F0751-20B3-4DEE-8C45-E6E08FDC5E3F}"/>
              </a:ext>
            </a:extLst>
          </p:cNvPr>
          <p:cNvGrpSpPr/>
          <p:nvPr/>
        </p:nvGrpSpPr>
        <p:grpSpPr>
          <a:xfrm>
            <a:off x="6180610" y="4909086"/>
            <a:ext cx="551520" cy="1198080"/>
            <a:chOff x="6180610" y="4909086"/>
            <a:chExt cx="551520" cy="119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727755D-15DA-485C-BFD5-742D959F3790}"/>
                    </a:ext>
                  </a:extLst>
                </p14:cNvPr>
                <p14:cNvContentPartPr/>
                <p14:nvPr/>
              </p14:nvContentPartPr>
              <p14:xfrm>
                <a:off x="6180610" y="4909086"/>
                <a:ext cx="183960" cy="7786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727755D-15DA-485C-BFD5-742D959F3790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171970" y="4900446"/>
                  <a:ext cx="201600" cy="79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D46F896-7250-4AE2-8AE3-1020D13D0AE2}"/>
                    </a:ext>
                  </a:extLst>
                </p14:cNvPr>
                <p14:cNvContentPartPr/>
                <p14:nvPr/>
              </p14:nvContentPartPr>
              <p14:xfrm>
                <a:off x="6252610" y="5818446"/>
                <a:ext cx="165240" cy="1519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D46F896-7250-4AE2-8AE3-1020D13D0AE2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243970" y="5809446"/>
                  <a:ext cx="1828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D1F00D1-873F-417A-93FF-BAA548D232DA}"/>
                    </a:ext>
                  </a:extLst>
                </p14:cNvPr>
                <p14:cNvContentPartPr/>
                <p14:nvPr/>
              </p14:nvContentPartPr>
              <p14:xfrm>
                <a:off x="6495970" y="5950566"/>
                <a:ext cx="236160" cy="1566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D1F00D1-873F-417A-93FF-BAA548D232DA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486970" y="5941566"/>
                  <a:ext cx="253800" cy="17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DBF5068A-5AA1-4204-9D67-D1EA26A89521}"/>
                  </a:ext>
                </a:extLst>
              </p14:cNvPr>
              <p14:cNvContentPartPr/>
              <p14:nvPr/>
            </p14:nvContentPartPr>
            <p14:xfrm>
              <a:off x="6814570" y="5118966"/>
              <a:ext cx="120960" cy="30636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DBF5068A-5AA1-4204-9D67-D1EA26A89521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6805570" y="5110326"/>
                <a:ext cx="13860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BDE65601-AD91-4CA0-98B1-5A63E0E93658}"/>
                  </a:ext>
                </a:extLst>
              </p14:cNvPr>
              <p14:cNvContentPartPr/>
              <p14:nvPr/>
            </p14:nvContentPartPr>
            <p14:xfrm>
              <a:off x="7057570" y="5118246"/>
              <a:ext cx="12240" cy="216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BDE65601-AD91-4CA0-98B1-5A63E0E93658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7048930" y="5109606"/>
                <a:ext cx="2988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4A352B76-24FF-4648-91DA-FA60EAC334E5}"/>
                  </a:ext>
                </a:extLst>
              </p14:cNvPr>
              <p14:cNvContentPartPr/>
              <p14:nvPr/>
            </p14:nvContentPartPr>
            <p14:xfrm>
              <a:off x="6964690" y="5351166"/>
              <a:ext cx="25560" cy="13716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4A352B76-24FF-4648-91DA-FA60EAC334E5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6955690" y="5342526"/>
                <a:ext cx="432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4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4ACBF95F-6594-4255-8762-AFE21D528B79}"/>
                  </a:ext>
                </a:extLst>
              </p14:cNvPr>
              <p14:cNvContentPartPr/>
              <p14:nvPr/>
            </p14:nvContentPartPr>
            <p14:xfrm>
              <a:off x="7058650" y="5117526"/>
              <a:ext cx="70920" cy="23076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4ACBF95F-6594-4255-8762-AFE21D528B79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7050010" y="5108526"/>
                <a:ext cx="885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6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6289910A-2DA4-4541-A52D-4C6E0C0101A9}"/>
                  </a:ext>
                </a:extLst>
              </p14:cNvPr>
              <p14:cNvContentPartPr/>
              <p14:nvPr/>
            </p14:nvContentPartPr>
            <p14:xfrm>
              <a:off x="7168810" y="5171166"/>
              <a:ext cx="109080" cy="13104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6289910A-2DA4-4541-A52D-4C6E0C0101A9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7160170" y="5162526"/>
                <a:ext cx="12672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8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605E3702-E46E-486D-9404-AEF25B78EA3E}"/>
                  </a:ext>
                </a:extLst>
              </p14:cNvPr>
              <p14:cNvContentPartPr/>
              <p14:nvPr/>
            </p14:nvContentPartPr>
            <p14:xfrm>
              <a:off x="7313530" y="5292486"/>
              <a:ext cx="31680" cy="9324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605E3702-E46E-486D-9404-AEF25B78EA3E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7304890" y="5283486"/>
                <a:ext cx="4932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1E2B2EE9-ED7C-4CD8-974F-7E179AF81BDA}"/>
                  </a:ext>
                </a:extLst>
              </p14:cNvPr>
              <p14:cNvContentPartPr/>
              <p14:nvPr/>
            </p14:nvContentPartPr>
            <p14:xfrm>
              <a:off x="7369330" y="5156766"/>
              <a:ext cx="49320" cy="20952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1E2B2EE9-ED7C-4CD8-974F-7E179AF81BDA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7360690" y="5147766"/>
                <a:ext cx="669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2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013AE62A-56D1-43AF-B141-9E608451B23A}"/>
                  </a:ext>
                </a:extLst>
              </p14:cNvPr>
              <p14:cNvContentPartPr/>
              <p14:nvPr/>
            </p14:nvContentPartPr>
            <p14:xfrm>
              <a:off x="7571290" y="5282766"/>
              <a:ext cx="24840" cy="972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013AE62A-56D1-43AF-B141-9E608451B23A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7562650" y="5273766"/>
                <a:ext cx="424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4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7D141193-577C-4004-8AC4-C4B634DAE416}"/>
                  </a:ext>
                </a:extLst>
              </p14:cNvPr>
              <p14:cNvContentPartPr/>
              <p14:nvPr/>
            </p14:nvContentPartPr>
            <p14:xfrm>
              <a:off x="7647250" y="5295366"/>
              <a:ext cx="149040" cy="684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7D141193-577C-4004-8AC4-C4B634DAE416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7638610" y="5286366"/>
                <a:ext cx="166680" cy="2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3" name="Group 232">
            <a:extLst>
              <a:ext uri="{FF2B5EF4-FFF2-40B4-BE49-F238E27FC236}">
                <a16:creationId xmlns:a16="http://schemas.microsoft.com/office/drawing/2014/main" id="{7AC5C2B7-78F5-4DD8-9CA5-67B0CBCDB390}"/>
              </a:ext>
            </a:extLst>
          </p:cNvPr>
          <p:cNvGrpSpPr/>
          <p:nvPr/>
        </p:nvGrpSpPr>
        <p:grpSpPr>
          <a:xfrm>
            <a:off x="7968010" y="5201766"/>
            <a:ext cx="776160" cy="429480"/>
            <a:chOff x="7968010" y="5201766"/>
            <a:chExt cx="776160" cy="4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EF0BC68-B451-44D4-B8FB-BBED5B803C53}"/>
                    </a:ext>
                  </a:extLst>
                </p14:cNvPr>
                <p14:cNvContentPartPr/>
                <p14:nvPr/>
              </p14:nvContentPartPr>
              <p14:xfrm>
                <a:off x="7968010" y="5201766"/>
                <a:ext cx="100800" cy="3574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EF0BC68-B451-44D4-B8FB-BBED5B803C53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959010" y="5192766"/>
                  <a:ext cx="1184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1115A04-45F8-4248-B35A-CD686582C383}"/>
                    </a:ext>
                  </a:extLst>
                </p14:cNvPr>
                <p14:cNvContentPartPr/>
                <p14:nvPr/>
              </p14:nvContentPartPr>
              <p14:xfrm>
                <a:off x="8099050" y="5483286"/>
                <a:ext cx="188280" cy="1479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1115A04-45F8-4248-B35A-CD686582C383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090050" y="5474646"/>
                  <a:ext cx="2059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6AC54E60-449E-44FB-82D7-56748D0B4E00}"/>
                    </a:ext>
                  </a:extLst>
                </p14:cNvPr>
                <p14:cNvContentPartPr/>
                <p14:nvPr/>
              </p14:nvContentPartPr>
              <p14:xfrm>
                <a:off x="8257810" y="5226246"/>
                <a:ext cx="82800" cy="2026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6AC54E60-449E-44FB-82D7-56748D0B4E00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249170" y="5217606"/>
                  <a:ext cx="1004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C81CA4D0-2FCD-4AF7-9514-1EB919222A25}"/>
                    </a:ext>
                  </a:extLst>
                </p14:cNvPr>
                <p14:cNvContentPartPr/>
                <p14:nvPr/>
              </p14:nvContentPartPr>
              <p14:xfrm>
                <a:off x="8344210" y="5261886"/>
                <a:ext cx="136080" cy="1040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C81CA4D0-2FCD-4AF7-9514-1EB919222A2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335210" y="5253246"/>
                  <a:ext cx="1537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56B784B5-FC17-4786-8407-C6966090DBBF}"/>
                    </a:ext>
                  </a:extLst>
                </p14:cNvPr>
                <p14:cNvContentPartPr/>
                <p14:nvPr/>
              </p14:nvContentPartPr>
              <p14:xfrm>
                <a:off x="8519530" y="5373486"/>
                <a:ext cx="154440" cy="1843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56B784B5-FC17-4786-8407-C6966090DBBF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510890" y="5364486"/>
                  <a:ext cx="1720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608C7C5E-53A0-4349-98E2-793D4D5157C0}"/>
                    </a:ext>
                  </a:extLst>
                </p14:cNvPr>
                <p14:cNvContentPartPr/>
                <p14:nvPr/>
              </p14:nvContentPartPr>
              <p14:xfrm>
                <a:off x="8667490" y="5259006"/>
                <a:ext cx="76680" cy="2426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608C7C5E-53A0-4349-98E2-793D4D5157C0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658490" y="5250006"/>
                  <a:ext cx="94320" cy="26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CA68B09F-0F15-4408-9FC5-0354F4B67DE2}"/>
              </a:ext>
            </a:extLst>
          </p:cNvPr>
          <p:cNvGrpSpPr/>
          <p:nvPr/>
        </p:nvGrpSpPr>
        <p:grpSpPr>
          <a:xfrm>
            <a:off x="8955130" y="5150286"/>
            <a:ext cx="289080" cy="456120"/>
            <a:chOff x="8955130" y="5150286"/>
            <a:chExt cx="289080" cy="45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5B068FD7-2A70-4030-8C14-B43AD67CECEE}"/>
                    </a:ext>
                  </a:extLst>
                </p14:cNvPr>
                <p14:cNvContentPartPr/>
                <p14:nvPr/>
              </p14:nvContentPartPr>
              <p14:xfrm>
                <a:off x="8955130" y="5150286"/>
                <a:ext cx="27720" cy="2674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5B068FD7-2A70-4030-8C14-B43AD67CECE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946490" y="5141646"/>
                  <a:ext cx="453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5D7D5CC3-E59A-4627-BE61-44923B26C225}"/>
                    </a:ext>
                  </a:extLst>
                </p14:cNvPr>
                <p14:cNvContentPartPr/>
                <p14:nvPr/>
              </p14:nvContentPartPr>
              <p14:xfrm>
                <a:off x="9008410" y="5325966"/>
                <a:ext cx="106920" cy="918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5D7D5CC3-E59A-4627-BE61-44923B26C22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999770" y="5317326"/>
                  <a:ext cx="1245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2A5AD87-EBBD-46EC-954D-C07AA32A4288}"/>
                    </a:ext>
                  </a:extLst>
                </p14:cNvPr>
                <p14:cNvContentPartPr/>
                <p14:nvPr/>
              </p14:nvContentPartPr>
              <p14:xfrm>
                <a:off x="9017770" y="5327406"/>
                <a:ext cx="226440" cy="2790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2A5AD87-EBBD-46EC-954D-C07AA32A428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009130" y="5318766"/>
                  <a:ext cx="244080" cy="29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C08B683C-B6CC-403C-81A8-893B813E89D1}"/>
              </a:ext>
            </a:extLst>
          </p:cNvPr>
          <p:cNvGrpSpPr/>
          <p:nvPr/>
        </p:nvGrpSpPr>
        <p:grpSpPr>
          <a:xfrm>
            <a:off x="9473170" y="5138766"/>
            <a:ext cx="1802880" cy="366120"/>
            <a:chOff x="9473170" y="5138766"/>
            <a:chExt cx="1802880" cy="36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C4BBBE11-F3AA-449B-907B-19EDFB09BB73}"/>
                    </a:ext>
                  </a:extLst>
                </p14:cNvPr>
                <p14:cNvContentPartPr/>
                <p14:nvPr/>
              </p14:nvContentPartPr>
              <p14:xfrm>
                <a:off x="9473170" y="5146326"/>
                <a:ext cx="56520" cy="3312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C4BBBE11-F3AA-449B-907B-19EDFB09BB73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464530" y="5137686"/>
                  <a:ext cx="741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589AD5E-1A02-44CF-A566-62742048B2B2}"/>
                    </a:ext>
                  </a:extLst>
                </p14:cNvPr>
                <p14:cNvContentPartPr/>
                <p14:nvPr/>
              </p14:nvContentPartPr>
              <p14:xfrm>
                <a:off x="9478210" y="5138766"/>
                <a:ext cx="168120" cy="1602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589AD5E-1A02-44CF-A566-62742048B2B2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469570" y="5130126"/>
                  <a:ext cx="1857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63FEF4A3-E04E-4A83-B8E6-2AA321672A19}"/>
                    </a:ext>
                  </a:extLst>
                </p14:cNvPr>
                <p14:cNvContentPartPr/>
                <p14:nvPr/>
              </p14:nvContentPartPr>
              <p14:xfrm>
                <a:off x="9738850" y="5162886"/>
                <a:ext cx="87120" cy="2919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63FEF4A3-E04E-4A83-B8E6-2AA321672A19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729850" y="5153886"/>
                  <a:ext cx="1047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196D2BEA-5903-41B1-9B40-42A44158773F}"/>
                    </a:ext>
                  </a:extLst>
                </p14:cNvPr>
                <p14:cNvContentPartPr/>
                <p14:nvPr/>
              </p14:nvContentPartPr>
              <p14:xfrm>
                <a:off x="9875650" y="5202846"/>
                <a:ext cx="136440" cy="2019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196D2BEA-5903-41B1-9B40-42A44158773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867010" y="5194206"/>
                  <a:ext cx="1540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29DB9CD6-E28B-4516-B5B9-A491B849C8F7}"/>
                    </a:ext>
                  </a:extLst>
                </p14:cNvPr>
                <p14:cNvContentPartPr/>
                <p14:nvPr/>
              </p14:nvContentPartPr>
              <p14:xfrm>
                <a:off x="10057090" y="5350806"/>
                <a:ext cx="55800" cy="1458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29DB9CD6-E28B-4516-B5B9-A491B849C8F7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0048090" y="5342166"/>
                  <a:ext cx="734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7A84A164-9E90-4A26-B713-05870C1C3961}"/>
                    </a:ext>
                  </a:extLst>
                </p14:cNvPr>
                <p14:cNvContentPartPr/>
                <p14:nvPr/>
              </p14:nvContentPartPr>
              <p14:xfrm>
                <a:off x="10194970" y="5224086"/>
                <a:ext cx="185040" cy="1684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7A84A164-9E90-4A26-B713-05870C1C3961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0186330" y="5215446"/>
                  <a:ext cx="2026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828C34FF-C7C1-4FC4-B925-D4512A560C23}"/>
                    </a:ext>
                  </a:extLst>
                </p14:cNvPr>
                <p14:cNvContentPartPr/>
                <p14:nvPr/>
              </p14:nvContentPartPr>
              <p14:xfrm>
                <a:off x="10352650" y="5178366"/>
                <a:ext cx="168480" cy="3265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828C34FF-C7C1-4FC4-B925-D4512A560C23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343650" y="5169366"/>
                  <a:ext cx="1861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24717ACF-D940-4CD3-A52F-9A699B8213FB}"/>
                    </a:ext>
                  </a:extLst>
                </p14:cNvPr>
                <p14:cNvContentPartPr/>
                <p14:nvPr/>
              </p14:nvContentPartPr>
              <p14:xfrm>
                <a:off x="10648570" y="5139846"/>
                <a:ext cx="156240" cy="2332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24717ACF-D940-4CD3-A52F-9A699B8213FB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639930" y="5130846"/>
                  <a:ext cx="1738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16AE1611-7EE6-498D-BB2E-D09CAA3D5EAA}"/>
                    </a:ext>
                  </a:extLst>
                </p14:cNvPr>
                <p14:cNvContentPartPr/>
                <p14:nvPr/>
              </p14:nvContentPartPr>
              <p14:xfrm>
                <a:off x="10824610" y="5245326"/>
                <a:ext cx="159480" cy="1000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16AE1611-7EE6-498D-BB2E-D09CAA3D5EAA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0815970" y="5236686"/>
                  <a:ext cx="177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28123C07-4DB4-4A9A-954D-269869A5C237}"/>
                    </a:ext>
                  </a:extLst>
                </p14:cNvPr>
                <p14:cNvContentPartPr/>
                <p14:nvPr/>
              </p14:nvContentPartPr>
              <p14:xfrm>
                <a:off x="11006050" y="5340726"/>
                <a:ext cx="21600" cy="1306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28123C07-4DB4-4A9A-954D-269869A5C237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0997410" y="5332086"/>
                  <a:ext cx="392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19D7EF76-289B-4D93-9F47-BBFF5E336841}"/>
                    </a:ext>
                  </a:extLst>
                </p14:cNvPr>
                <p14:cNvContentPartPr/>
                <p14:nvPr/>
              </p14:nvContentPartPr>
              <p14:xfrm>
                <a:off x="11100010" y="5315886"/>
                <a:ext cx="11880" cy="86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19D7EF76-289B-4D93-9F47-BBFF5E336841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1091370" y="5307246"/>
                  <a:ext cx="295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E636E5D8-397C-4BF2-97DF-FC9B4A81C326}"/>
                    </a:ext>
                  </a:extLst>
                </p14:cNvPr>
                <p14:cNvContentPartPr/>
                <p14:nvPr/>
              </p14:nvContentPartPr>
              <p14:xfrm>
                <a:off x="11184610" y="5317686"/>
                <a:ext cx="91440" cy="79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E636E5D8-397C-4BF2-97DF-FC9B4A81C326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1175970" y="5308686"/>
                  <a:ext cx="10908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B19FC148-01D7-4238-B2C2-37C35763CD04}"/>
              </a:ext>
            </a:extLst>
          </p:cNvPr>
          <p:cNvGrpSpPr/>
          <p:nvPr/>
        </p:nvGrpSpPr>
        <p:grpSpPr>
          <a:xfrm>
            <a:off x="11445610" y="5143086"/>
            <a:ext cx="438840" cy="355680"/>
            <a:chOff x="11445610" y="5143086"/>
            <a:chExt cx="438840" cy="35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5434560F-8B1D-4D03-A60D-720447330DF4}"/>
                    </a:ext>
                  </a:extLst>
                </p14:cNvPr>
                <p14:cNvContentPartPr/>
                <p14:nvPr/>
              </p14:nvContentPartPr>
              <p14:xfrm>
                <a:off x="11445610" y="5143086"/>
                <a:ext cx="85320" cy="2109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5434560F-8B1D-4D03-A60D-720447330DF4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1436610" y="5134446"/>
                  <a:ext cx="1029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82AF2193-225B-48CF-81C0-B617DBB9012B}"/>
                    </a:ext>
                  </a:extLst>
                </p14:cNvPr>
                <p14:cNvContentPartPr/>
                <p14:nvPr/>
              </p14:nvContentPartPr>
              <p14:xfrm>
                <a:off x="11595730" y="5234526"/>
                <a:ext cx="132480" cy="11700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82AF2193-225B-48CF-81C0-B617DBB9012B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1587090" y="5225526"/>
                  <a:ext cx="1501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9298BD99-CE38-4CDC-A5EB-1A3C39671DE1}"/>
                    </a:ext>
                  </a:extLst>
                </p14:cNvPr>
                <p14:cNvContentPartPr/>
                <p14:nvPr/>
              </p14:nvContentPartPr>
              <p14:xfrm>
                <a:off x="11744770" y="5327766"/>
                <a:ext cx="139680" cy="1710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9298BD99-CE38-4CDC-A5EB-1A3C39671DE1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1735770" y="5319126"/>
                  <a:ext cx="157320" cy="18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4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E12EEE68-D573-438A-9511-0BF3B9F5E568}"/>
                  </a:ext>
                </a:extLst>
              </p14:cNvPr>
              <p14:cNvContentPartPr/>
              <p14:nvPr/>
            </p14:nvContentPartPr>
            <p14:xfrm>
              <a:off x="6715930" y="5675886"/>
              <a:ext cx="2013120" cy="10260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E12EEE68-D573-438A-9511-0BF3B9F5E568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6706930" y="5666886"/>
                <a:ext cx="203076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6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460055A9-69C3-44CB-858A-535A5FF14B31}"/>
                  </a:ext>
                </a:extLst>
              </p14:cNvPr>
              <p14:cNvContentPartPr/>
              <p14:nvPr/>
            </p14:nvContentPartPr>
            <p14:xfrm>
              <a:off x="5083330" y="4594806"/>
              <a:ext cx="703080" cy="164340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460055A9-69C3-44CB-858A-535A5FF14B31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5074330" y="4585806"/>
                <a:ext cx="720720" cy="166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655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463BDCA-61A3-40A4-9EBE-3CC68BA9E5E5}"/>
              </a:ext>
            </a:extLst>
          </p:cNvPr>
          <p:cNvGrpSpPr/>
          <p:nvPr/>
        </p:nvGrpSpPr>
        <p:grpSpPr>
          <a:xfrm>
            <a:off x="381730" y="474966"/>
            <a:ext cx="450000" cy="682200"/>
            <a:chOff x="381730" y="474966"/>
            <a:chExt cx="450000" cy="68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5F77E08-F3D7-45EC-8487-4D364E385F7D}"/>
                    </a:ext>
                  </a:extLst>
                </p14:cNvPr>
                <p14:cNvContentPartPr/>
                <p14:nvPr/>
              </p14:nvContentPartPr>
              <p14:xfrm>
                <a:off x="381730" y="587286"/>
                <a:ext cx="182520" cy="266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5F77E08-F3D7-45EC-8487-4D364E385F7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3090" y="578646"/>
                  <a:ext cx="2001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2AEFF89-6F1F-4298-8777-982143A32919}"/>
                    </a:ext>
                  </a:extLst>
                </p14:cNvPr>
                <p14:cNvContentPartPr/>
                <p14:nvPr/>
              </p14:nvContentPartPr>
              <p14:xfrm>
                <a:off x="418090" y="714006"/>
                <a:ext cx="149400" cy="51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2AEFF89-6F1F-4298-8777-982143A3291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9450" y="705006"/>
                  <a:ext cx="1670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6EF82FA-EB0A-4CE0-B6DF-C98464B1DD07}"/>
                    </a:ext>
                  </a:extLst>
                </p14:cNvPr>
                <p14:cNvContentPartPr/>
                <p14:nvPr/>
              </p14:nvContentPartPr>
              <p14:xfrm>
                <a:off x="657130" y="474966"/>
                <a:ext cx="174600" cy="682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6EF82FA-EB0A-4CE0-B6DF-C98464B1DD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8130" y="466326"/>
                  <a:ext cx="192240" cy="69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E8DEBE-1DB0-4754-8735-D694BE1783C1}"/>
              </a:ext>
            </a:extLst>
          </p:cNvPr>
          <p:cNvGrpSpPr/>
          <p:nvPr/>
        </p:nvGrpSpPr>
        <p:grpSpPr>
          <a:xfrm>
            <a:off x="317650" y="1126206"/>
            <a:ext cx="289440" cy="253440"/>
            <a:chOff x="317650" y="1126206"/>
            <a:chExt cx="289440" cy="25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A1CAD3D-CA30-4D87-9CAB-B264248FDCF5}"/>
                    </a:ext>
                  </a:extLst>
                </p14:cNvPr>
                <p14:cNvContentPartPr/>
                <p14:nvPr/>
              </p14:nvContentPartPr>
              <p14:xfrm>
                <a:off x="317650" y="1153206"/>
                <a:ext cx="83160" cy="226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A1CAD3D-CA30-4D87-9CAB-B264248FDC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8650" y="1144206"/>
                  <a:ext cx="1008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DEB652E-EBFA-4E29-A9EB-1DC3B8CAB67D}"/>
                    </a:ext>
                  </a:extLst>
                </p14:cNvPr>
                <p14:cNvContentPartPr/>
                <p14:nvPr/>
              </p14:nvContentPartPr>
              <p14:xfrm>
                <a:off x="428890" y="1126206"/>
                <a:ext cx="71280" cy="178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DEB652E-EBFA-4E29-A9EB-1DC3B8CAB67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9890" y="1117206"/>
                  <a:ext cx="889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3711C5E-7A67-4BA3-80AC-14FBF2B981F7}"/>
                    </a:ext>
                  </a:extLst>
                </p14:cNvPr>
                <p14:cNvContentPartPr/>
                <p14:nvPr/>
              </p14:nvContentPartPr>
              <p14:xfrm>
                <a:off x="467770" y="1151766"/>
                <a:ext cx="122760" cy="96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3711C5E-7A67-4BA3-80AC-14FBF2B981F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9130" y="1142766"/>
                  <a:ext cx="1404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638287E-6134-4616-8F8C-19F843DE61F0}"/>
                    </a:ext>
                  </a:extLst>
                </p14:cNvPr>
                <p14:cNvContentPartPr/>
                <p14:nvPr/>
              </p14:nvContentPartPr>
              <p14:xfrm>
                <a:off x="570010" y="1149606"/>
                <a:ext cx="37080" cy="169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638287E-6134-4616-8F8C-19F843DE61F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1370" y="1140966"/>
                  <a:ext cx="5472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E1373AE-6167-4CA0-81CD-7939F3D790EF}"/>
              </a:ext>
            </a:extLst>
          </p:cNvPr>
          <p:cNvGrpSpPr/>
          <p:nvPr/>
        </p:nvGrpSpPr>
        <p:grpSpPr>
          <a:xfrm>
            <a:off x="900490" y="442566"/>
            <a:ext cx="1587600" cy="627480"/>
            <a:chOff x="900490" y="442566"/>
            <a:chExt cx="1587600" cy="62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D95E931-2833-4AAC-B714-1B1B62A0D7CB}"/>
                    </a:ext>
                  </a:extLst>
                </p14:cNvPr>
                <p14:cNvContentPartPr/>
                <p14:nvPr/>
              </p14:nvContentPartPr>
              <p14:xfrm>
                <a:off x="900490" y="653166"/>
                <a:ext cx="7920" cy="234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D95E931-2833-4AAC-B714-1B1B62A0D7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91850" y="644526"/>
                  <a:ext cx="255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18750D0-EC5D-4443-B3E3-192907A08E53}"/>
                    </a:ext>
                  </a:extLst>
                </p14:cNvPr>
                <p14:cNvContentPartPr/>
                <p14:nvPr/>
              </p14:nvContentPartPr>
              <p14:xfrm>
                <a:off x="934690" y="791766"/>
                <a:ext cx="110520" cy="78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18750D0-EC5D-4443-B3E3-192907A08E5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6050" y="783126"/>
                  <a:ext cx="1281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15ED1D1-2BEF-4EF5-B519-16D702F21D44}"/>
                    </a:ext>
                  </a:extLst>
                </p14:cNvPr>
                <p14:cNvContentPartPr/>
                <p14:nvPr/>
              </p14:nvContentPartPr>
              <p14:xfrm>
                <a:off x="993370" y="757206"/>
                <a:ext cx="200160" cy="263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15ED1D1-2BEF-4EF5-B519-16D702F21D4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4370" y="748566"/>
                  <a:ext cx="2178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DBFE18F-159B-4C66-B2F4-9D2DF494415C}"/>
                    </a:ext>
                  </a:extLst>
                </p14:cNvPr>
                <p14:cNvContentPartPr/>
                <p14:nvPr/>
              </p14:nvContentPartPr>
              <p14:xfrm>
                <a:off x="1283890" y="621126"/>
                <a:ext cx="150120" cy="298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DBFE18F-159B-4C66-B2F4-9D2DF49441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75250" y="612486"/>
                  <a:ext cx="1677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3399DB3-8696-4F99-A3AA-4B6B0484B17E}"/>
                    </a:ext>
                  </a:extLst>
                </p14:cNvPr>
                <p14:cNvContentPartPr/>
                <p14:nvPr/>
              </p14:nvContentPartPr>
              <p14:xfrm>
                <a:off x="1540930" y="613926"/>
                <a:ext cx="64800" cy="240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3399DB3-8696-4F99-A3AA-4B6B0484B17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31930" y="605286"/>
                  <a:ext cx="824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E1216D1-29B9-4FDB-B360-56685D3704BB}"/>
                    </a:ext>
                  </a:extLst>
                </p14:cNvPr>
                <p14:cNvContentPartPr/>
                <p14:nvPr/>
              </p14:nvContentPartPr>
              <p14:xfrm>
                <a:off x="1648570" y="649926"/>
                <a:ext cx="162360" cy="199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E1216D1-29B9-4FDB-B360-56685D3704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39570" y="641286"/>
                  <a:ext cx="1800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77B53FC-0DB4-4E5D-A7D4-F4EAF1735B04}"/>
                    </a:ext>
                  </a:extLst>
                </p14:cNvPr>
                <p14:cNvContentPartPr/>
                <p14:nvPr/>
              </p14:nvContentPartPr>
              <p14:xfrm>
                <a:off x="1860970" y="823086"/>
                <a:ext cx="57240" cy="107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77B53FC-0DB4-4E5D-A7D4-F4EAF1735B0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52330" y="814446"/>
                  <a:ext cx="748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48D428-83FC-49C9-9329-C0D9D8E2501F}"/>
                    </a:ext>
                  </a:extLst>
                </p14:cNvPr>
                <p14:cNvContentPartPr/>
                <p14:nvPr/>
              </p14:nvContentPartPr>
              <p14:xfrm>
                <a:off x="1975810" y="665406"/>
                <a:ext cx="165960" cy="180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48D428-83FC-49C9-9329-C0D9D8E2501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67170" y="656766"/>
                  <a:ext cx="183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BA8C0E2-443A-4476-913E-5D37740FF37F}"/>
                    </a:ext>
                  </a:extLst>
                </p14:cNvPr>
                <p14:cNvContentPartPr/>
                <p14:nvPr/>
              </p14:nvContentPartPr>
              <p14:xfrm>
                <a:off x="2177770" y="645606"/>
                <a:ext cx="75960" cy="271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BA8C0E2-443A-4476-913E-5D37740FF37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68770" y="636966"/>
                  <a:ext cx="936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3195F2B-4799-4051-B4EA-D721AAE688A5}"/>
                    </a:ext>
                  </a:extLst>
                </p14:cNvPr>
                <p14:cNvContentPartPr/>
                <p14:nvPr/>
              </p14:nvContentPartPr>
              <p14:xfrm>
                <a:off x="2262730" y="442566"/>
                <a:ext cx="225360" cy="627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3195F2B-4799-4051-B4EA-D721AAE688A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54090" y="433926"/>
                  <a:ext cx="243000" cy="64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EBCCA2-FCAC-4060-B903-83A7ED671490}"/>
              </a:ext>
            </a:extLst>
          </p:cNvPr>
          <p:cNvGrpSpPr/>
          <p:nvPr/>
        </p:nvGrpSpPr>
        <p:grpSpPr>
          <a:xfrm>
            <a:off x="2722450" y="727686"/>
            <a:ext cx="198720" cy="102600"/>
            <a:chOff x="2722450" y="727686"/>
            <a:chExt cx="198720" cy="10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727EF71-5092-42F1-AC7F-59EF29CDD8C6}"/>
                    </a:ext>
                  </a:extLst>
                </p14:cNvPr>
                <p14:cNvContentPartPr/>
                <p14:nvPr/>
              </p14:nvContentPartPr>
              <p14:xfrm>
                <a:off x="2722450" y="798246"/>
                <a:ext cx="198720" cy="32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727EF71-5092-42F1-AC7F-59EF29CDD8C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13450" y="789246"/>
                  <a:ext cx="2163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309A929-3CA7-4C0D-898E-7F02CA2348CA}"/>
                    </a:ext>
                  </a:extLst>
                </p14:cNvPr>
                <p14:cNvContentPartPr/>
                <p14:nvPr/>
              </p14:nvContentPartPr>
              <p14:xfrm>
                <a:off x="2737210" y="727686"/>
                <a:ext cx="169560" cy="20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309A929-3CA7-4C0D-898E-7F02CA2348C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28570" y="718686"/>
                  <a:ext cx="187200" cy="3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F31C064-631B-4DA1-9482-3F339F0C6D4F}"/>
                  </a:ext>
                </a:extLst>
              </p14:cNvPr>
              <p14:cNvContentPartPr/>
              <p14:nvPr/>
            </p14:nvContentPartPr>
            <p14:xfrm>
              <a:off x="3215650" y="406926"/>
              <a:ext cx="162000" cy="6883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F31C064-631B-4DA1-9482-3F339F0C6D4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06650" y="398286"/>
                <a:ext cx="179640" cy="70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25C11B66-9E7C-4E60-8970-E95448CEE013}"/>
              </a:ext>
            </a:extLst>
          </p:cNvPr>
          <p:cNvGrpSpPr/>
          <p:nvPr/>
        </p:nvGrpSpPr>
        <p:grpSpPr>
          <a:xfrm>
            <a:off x="3223210" y="1233126"/>
            <a:ext cx="253800" cy="409680"/>
            <a:chOff x="3223210" y="1233126"/>
            <a:chExt cx="253800" cy="40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D9E8BA7-8B91-4F24-8362-B460B36662F1}"/>
                    </a:ext>
                  </a:extLst>
                </p14:cNvPr>
                <p14:cNvContentPartPr/>
                <p14:nvPr/>
              </p14:nvContentPartPr>
              <p14:xfrm>
                <a:off x="3223210" y="1233126"/>
                <a:ext cx="162000" cy="147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D9E8BA7-8B91-4F24-8362-B460B36662F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14570" y="1224486"/>
                  <a:ext cx="179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7FDD55E-7779-4058-8A80-4496B0A95F5E}"/>
                    </a:ext>
                  </a:extLst>
                </p14:cNvPr>
                <p14:cNvContentPartPr/>
                <p14:nvPr/>
              </p14:nvContentPartPr>
              <p14:xfrm>
                <a:off x="3293770" y="1419966"/>
                <a:ext cx="154080" cy="222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7FDD55E-7779-4058-8A80-4496B0A95F5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85130" y="1411326"/>
                  <a:ext cx="1717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575C459-90CB-4537-BD4A-3B0D5C3B7B0C}"/>
                    </a:ext>
                  </a:extLst>
                </p14:cNvPr>
                <p14:cNvContentPartPr/>
                <p14:nvPr/>
              </p14:nvContentPartPr>
              <p14:xfrm>
                <a:off x="3454330" y="1288926"/>
                <a:ext cx="22680" cy="35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575C459-90CB-4537-BD4A-3B0D5C3B7B0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45690" y="1280286"/>
                  <a:ext cx="4032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AA33E58-5184-489C-BC7B-2B9D090BB4DD}"/>
              </a:ext>
            </a:extLst>
          </p:cNvPr>
          <p:cNvGrpSpPr/>
          <p:nvPr/>
        </p:nvGrpSpPr>
        <p:grpSpPr>
          <a:xfrm>
            <a:off x="3662770" y="631566"/>
            <a:ext cx="777600" cy="497880"/>
            <a:chOff x="3662770" y="631566"/>
            <a:chExt cx="777600" cy="49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0643223-9C08-4E9D-9186-2EF82C2BB9CD}"/>
                    </a:ext>
                  </a:extLst>
                </p14:cNvPr>
                <p14:cNvContentPartPr/>
                <p14:nvPr/>
              </p14:nvContentPartPr>
              <p14:xfrm>
                <a:off x="3662770" y="673326"/>
                <a:ext cx="119160" cy="279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0643223-9C08-4E9D-9186-2EF82C2BB9C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53770" y="664686"/>
                  <a:ext cx="1368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DDCCDF7-978A-47D9-B54A-F5546334E079}"/>
                    </a:ext>
                  </a:extLst>
                </p14:cNvPr>
                <p14:cNvContentPartPr/>
                <p14:nvPr/>
              </p14:nvContentPartPr>
              <p14:xfrm>
                <a:off x="3726850" y="931806"/>
                <a:ext cx="132120" cy="197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DDCCDF7-978A-47D9-B54A-F5546334E07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17850" y="923166"/>
                  <a:ext cx="1497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6A4368C-68C3-4841-BE06-11C11E76F15D}"/>
                    </a:ext>
                  </a:extLst>
                </p14:cNvPr>
                <p14:cNvContentPartPr/>
                <p14:nvPr/>
              </p14:nvContentPartPr>
              <p14:xfrm>
                <a:off x="3830890" y="859806"/>
                <a:ext cx="5400" cy="9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6A4368C-68C3-4841-BE06-11C11E76F15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22250" y="850806"/>
                  <a:ext cx="230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F80770A-1508-4CFF-A52E-094CCCD23C58}"/>
                    </a:ext>
                  </a:extLst>
                </p14:cNvPr>
                <p14:cNvContentPartPr/>
                <p14:nvPr/>
              </p14:nvContentPartPr>
              <p14:xfrm>
                <a:off x="3969130" y="631566"/>
                <a:ext cx="55080" cy="249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F80770A-1508-4CFF-A52E-094CCCD23C5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60130" y="622566"/>
                  <a:ext cx="727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25E3C94-5FD2-44BB-B52F-018D447BC6AB}"/>
                    </a:ext>
                  </a:extLst>
                </p14:cNvPr>
                <p14:cNvContentPartPr/>
                <p14:nvPr/>
              </p14:nvContentPartPr>
              <p14:xfrm>
                <a:off x="4054450" y="682326"/>
                <a:ext cx="158040" cy="151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25E3C94-5FD2-44BB-B52F-018D447BC6A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45450" y="673326"/>
                  <a:ext cx="1756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ADAD83A-B92B-4EB7-9E97-6E7C26F2EAAA}"/>
                    </a:ext>
                  </a:extLst>
                </p14:cNvPr>
                <p14:cNvContentPartPr/>
                <p14:nvPr/>
              </p14:nvContentPartPr>
              <p14:xfrm>
                <a:off x="4153090" y="823806"/>
                <a:ext cx="138960" cy="187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ADAD83A-B92B-4EB7-9E97-6E7C26F2EAA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44450" y="814806"/>
                  <a:ext cx="1566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7A5F541-E23E-45ED-887A-066BD67CF2A5}"/>
                    </a:ext>
                  </a:extLst>
                </p14:cNvPr>
                <p14:cNvContentPartPr/>
                <p14:nvPr/>
              </p14:nvContentPartPr>
              <p14:xfrm>
                <a:off x="4262530" y="741726"/>
                <a:ext cx="6840" cy="9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7A5F541-E23E-45ED-887A-066BD67CF2A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53530" y="733086"/>
                  <a:ext cx="244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70FD3F5-2D61-4520-9FED-3FBC9DF52DCB}"/>
                    </a:ext>
                  </a:extLst>
                </p14:cNvPr>
                <p14:cNvContentPartPr/>
                <p14:nvPr/>
              </p14:nvContentPartPr>
              <p14:xfrm>
                <a:off x="4357570" y="643086"/>
                <a:ext cx="82800" cy="313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70FD3F5-2D61-4520-9FED-3FBC9DF52DC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48930" y="634086"/>
                  <a:ext cx="100440" cy="33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2BD573A-5156-4E00-9ED6-38845A514B9D}"/>
              </a:ext>
            </a:extLst>
          </p:cNvPr>
          <p:cNvGrpSpPr/>
          <p:nvPr/>
        </p:nvGrpSpPr>
        <p:grpSpPr>
          <a:xfrm>
            <a:off x="4675810" y="406926"/>
            <a:ext cx="1711800" cy="1396440"/>
            <a:chOff x="4675810" y="406926"/>
            <a:chExt cx="1711800" cy="139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8F765BF-2521-4936-BB7C-ECB6B506A732}"/>
                    </a:ext>
                  </a:extLst>
                </p14:cNvPr>
                <p14:cNvContentPartPr/>
                <p14:nvPr/>
              </p14:nvContentPartPr>
              <p14:xfrm>
                <a:off x="4675810" y="406926"/>
                <a:ext cx="159480" cy="674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8F765BF-2521-4936-BB7C-ECB6B506A73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66810" y="398286"/>
                  <a:ext cx="17712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DD850BF-786A-45FF-87A1-DB8D11043875}"/>
                    </a:ext>
                  </a:extLst>
                </p14:cNvPr>
                <p14:cNvContentPartPr/>
                <p14:nvPr/>
              </p14:nvContentPartPr>
              <p14:xfrm>
                <a:off x="4731970" y="1203246"/>
                <a:ext cx="156240" cy="136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DD850BF-786A-45FF-87A1-DB8D1104387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723330" y="1194606"/>
                  <a:ext cx="1738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24DACC1-D014-41E8-B208-45057C601464}"/>
                    </a:ext>
                  </a:extLst>
                </p14:cNvPr>
                <p14:cNvContentPartPr/>
                <p14:nvPr/>
              </p14:nvContentPartPr>
              <p14:xfrm>
                <a:off x="4942210" y="1337166"/>
                <a:ext cx="16560" cy="115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24DACC1-D014-41E8-B208-45057C60146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33570" y="1328166"/>
                  <a:ext cx="342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5DA1683-5EFE-4466-8D02-D059ED08E540}"/>
                    </a:ext>
                  </a:extLst>
                </p14:cNvPr>
                <p14:cNvContentPartPr/>
                <p14:nvPr/>
              </p14:nvContentPartPr>
              <p14:xfrm>
                <a:off x="5135170" y="454446"/>
                <a:ext cx="128160" cy="634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5DA1683-5EFE-4466-8D02-D059ED08E54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26170" y="445446"/>
                  <a:ext cx="14580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0E6B1CB-4F3D-40EA-A89C-0AA3EB2CD436}"/>
                    </a:ext>
                  </a:extLst>
                </p14:cNvPr>
                <p14:cNvContentPartPr/>
                <p14:nvPr/>
              </p14:nvContentPartPr>
              <p14:xfrm>
                <a:off x="5197090" y="1225206"/>
                <a:ext cx="137520" cy="129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0E6B1CB-4F3D-40EA-A89C-0AA3EB2CD43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88450" y="1216206"/>
                  <a:ext cx="1551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D17C756-45C8-4A29-B07A-9D5F077AA27A}"/>
                    </a:ext>
                  </a:extLst>
                </p14:cNvPr>
                <p14:cNvContentPartPr/>
                <p14:nvPr/>
              </p14:nvContentPartPr>
              <p14:xfrm>
                <a:off x="5379970" y="1354086"/>
                <a:ext cx="134280" cy="118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D17C756-45C8-4A29-B07A-9D5F077AA27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71330" y="1345446"/>
                  <a:ext cx="1519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3D5BCA8-B837-44E1-B97D-1082C0A08FBB}"/>
                    </a:ext>
                  </a:extLst>
                </p14:cNvPr>
                <p14:cNvContentPartPr/>
                <p14:nvPr/>
              </p14:nvContentPartPr>
              <p14:xfrm>
                <a:off x="5466370" y="840006"/>
                <a:ext cx="127440" cy="21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3D5BCA8-B837-44E1-B97D-1082C0A08FB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457730" y="831366"/>
                  <a:ext cx="1450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74AA4B8-9CDD-4747-AA37-E2CCFD57E278}"/>
                    </a:ext>
                  </a:extLst>
                </p14:cNvPr>
                <p14:cNvContentPartPr/>
                <p14:nvPr/>
              </p14:nvContentPartPr>
              <p14:xfrm>
                <a:off x="5694250" y="864846"/>
                <a:ext cx="19440" cy="10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74AA4B8-9CDD-4747-AA37-E2CCFD57E27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685250" y="855846"/>
                  <a:ext cx="370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0BC9241-3629-4CC8-8D97-59FF236FB56C}"/>
                    </a:ext>
                  </a:extLst>
                </p14:cNvPr>
                <p14:cNvContentPartPr/>
                <p14:nvPr/>
              </p14:nvContentPartPr>
              <p14:xfrm>
                <a:off x="5938690" y="555246"/>
                <a:ext cx="142200" cy="587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0BC9241-3629-4CC8-8D97-59FF236FB56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930050" y="546246"/>
                  <a:ext cx="15984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F922018-3F3C-4E38-A968-BBA5AC1CC003}"/>
                    </a:ext>
                  </a:extLst>
                </p14:cNvPr>
                <p14:cNvContentPartPr/>
                <p14:nvPr/>
              </p14:nvContentPartPr>
              <p14:xfrm>
                <a:off x="6011410" y="1277406"/>
                <a:ext cx="147240" cy="109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F922018-3F3C-4E38-A968-BBA5AC1CC00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002410" y="1268766"/>
                  <a:ext cx="1648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A1493A3-EAA4-4632-9307-B7DE7846EE12}"/>
                    </a:ext>
                  </a:extLst>
                </p14:cNvPr>
                <p14:cNvContentPartPr/>
                <p14:nvPr/>
              </p14:nvContentPartPr>
              <p14:xfrm>
                <a:off x="6211930" y="1403766"/>
                <a:ext cx="175680" cy="121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A1493A3-EAA4-4632-9307-B7DE7846EE1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02930" y="1394766"/>
                  <a:ext cx="1933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AA28336-E736-42AE-BDE2-BA79E641B494}"/>
                    </a:ext>
                  </a:extLst>
                </p14:cNvPr>
                <p14:cNvContentPartPr/>
                <p14:nvPr/>
              </p14:nvContentPartPr>
              <p14:xfrm>
                <a:off x="4701010" y="1624806"/>
                <a:ext cx="1595880" cy="178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AA28336-E736-42AE-BDE2-BA79E641B49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92010" y="1615806"/>
                  <a:ext cx="161352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1E33B36-4679-4EE4-9BE7-CD7F904C5329}"/>
              </a:ext>
            </a:extLst>
          </p:cNvPr>
          <p:cNvGrpSpPr/>
          <p:nvPr/>
        </p:nvGrpSpPr>
        <p:grpSpPr>
          <a:xfrm>
            <a:off x="6461410" y="721566"/>
            <a:ext cx="1015560" cy="423720"/>
            <a:chOff x="6461410" y="721566"/>
            <a:chExt cx="1015560" cy="42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605AC8A-B782-4B45-8318-2263E119901C}"/>
                    </a:ext>
                  </a:extLst>
                </p14:cNvPr>
                <p14:cNvContentPartPr/>
                <p14:nvPr/>
              </p14:nvContentPartPr>
              <p14:xfrm>
                <a:off x="6461410" y="740286"/>
                <a:ext cx="132840" cy="300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605AC8A-B782-4B45-8318-2263E119901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52770" y="731286"/>
                  <a:ext cx="1504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CA50F33-FF7B-4FC2-A4B5-352E8A03EF3D}"/>
                    </a:ext>
                  </a:extLst>
                </p14:cNvPr>
                <p14:cNvContentPartPr/>
                <p14:nvPr/>
              </p14:nvContentPartPr>
              <p14:xfrm>
                <a:off x="6653650" y="1021806"/>
                <a:ext cx="7560" cy="123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CA50F33-FF7B-4FC2-A4B5-352E8A03EF3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44650" y="1013166"/>
                  <a:ext cx="252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77D4BF4-C17E-4397-A67C-6073996E7CC0}"/>
                    </a:ext>
                  </a:extLst>
                </p14:cNvPr>
                <p14:cNvContentPartPr/>
                <p14:nvPr/>
              </p14:nvContentPartPr>
              <p14:xfrm>
                <a:off x="6711250" y="721566"/>
                <a:ext cx="82800" cy="258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77D4BF4-C17E-4397-A67C-6073996E7CC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02610" y="712566"/>
                  <a:ext cx="1004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9FF904E-2F81-4C30-9F9B-1FB4B1B70FAD}"/>
                    </a:ext>
                  </a:extLst>
                </p14:cNvPr>
                <p14:cNvContentPartPr/>
                <p14:nvPr/>
              </p14:nvContentPartPr>
              <p14:xfrm>
                <a:off x="6799810" y="775566"/>
                <a:ext cx="161280" cy="126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9FF904E-2F81-4C30-9F9B-1FB4B1B70FA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791170" y="766926"/>
                  <a:ext cx="1789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F7E7339-4F67-46D4-B957-F678C7E56230}"/>
                    </a:ext>
                  </a:extLst>
                </p14:cNvPr>
                <p14:cNvContentPartPr/>
                <p14:nvPr/>
              </p14:nvContentPartPr>
              <p14:xfrm>
                <a:off x="6999610" y="901206"/>
                <a:ext cx="12960" cy="102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F7E7339-4F67-46D4-B957-F678C7E5623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990970" y="892566"/>
                  <a:ext cx="306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5108224-985B-426F-91B3-02399DA58621}"/>
                    </a:ext>
                  </a:extLst>
                </p14:cNvPr>
                <p14:cNvContentPartPr/>
                <p14:nvPr/>
              </p14:nvContentPartPr>
              <p14:xfrm>
                <a:off x="7047850" y="764046"/>
                <a:ext cx="76320" cy="225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5108224-985B-426F-91B3-02399DA5862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038850" y="755406"/>
                  <a:ext cx="939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609F258-25B4-41A7-A044-CA4846FF1994}"/>
                    </a:ext>
                  </a:extLst>
                </p14:cNvPr>
                <p14:cNvContentPartPr/>
                <p14:nvPr/>
              </p14:nvContentPartPr>
              <p14:xfrm>
                <a:off x="7232530" y="859086"/>
                <a:ext cx="244440" cy="39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609F258-25B4-41A7-A044-CA4846FF199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23530" y="850446"/>
                  <a:ext cx="26208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67D076E-A394-449D-B3C6-BA0DDB2D4FE8}"/>
              </a:ext>
            </a:extLst>
          </p:cNvPr>
          <p:cNvGrpSpPr/>
          <p:nvPr/>
        </p:nvGrpSpPr>
        <p:grpSpPr>
          <a:xfrm>
            <a:off x="7678570" y="725886"/>
            <a:ext cx="906840" cy="428040"/>
            <a:chOff x="7678570" y="725886"/>
            <a:chExt cx="906840" cy="42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6EC1269-E982-4CF2-8835-9DF6A6BA7E14}"/>
                    </a:ext>
                  </a:extLst>
                </p14:cNvPr>
                <p14:cNvContentPartPr/>
                <p14:nvPr/>
              </p14:nvContentPartPr>
              <p14:xfrm>
                <a:off x="7678570" y="748566"/>
                <a:ext cx="102240" cy="302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6EC1269-E982-4CF2-8835-9DF6A6BA7E1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669930" y="739566"/>
                  <a:ext cx="1198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23B5DEE-405F-45DE-B2BA-5C5824E91F19}"/>
                    </a:ext>
                  </a:extLst>
                </p14:cNvPr>
                <p14:cNvContentPartPr/>
                <p14:nvPr/>
              </p14:nvContentPartPr>
              <p14:xfrm>
                <a:off x="7844890" y="1027926"/>
                <a:ext cx="146880" cy="126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23B5DEE-405F-45DE-B2BA-5C5824E91F1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835890" y="1019286"/>
                  <a:ext cx="1645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F2F05D9-44F6-4E5C-9699-CB71530043EA}"/>
                    </a:ext>
                  </a:extLst>
                </p14:cNvPr>
                <p14:cNvContentPartPr/>
                <p14:nvPr/>
              </p14:nvContentPartPr>
              <p14:xfrm>
                <a:off x="8054050" y="728406"/>
                <a:ext cx="65520" cy="220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F2F05D9-44F6-4E5C-9699-CB71530043E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045050" y="719766"/>
                  <a:ext cx="831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B1A1A1B-8D00-42F2-9E67-4D29DA6FA3DE}"/>
                    </a:ext>
                  </a:extLst>
                </p14:cNvPr>
                <p14:cNvContentPartPr/>
                <p14:nvPr/>
              </p14:nvContentPartPr>
              <p14:xfrm>
                <a:off x="8146930" y="796806"/>
                <a:ext cx="106200" cy="108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B1A1A1B-8D00-42F2-9E67-4D29DA6FA3D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138290" y="788166"/>
                  <a:ext cx="1238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413608C-E8D5-4949-9EA3-F7B820ABF001}"/>
                    </a:ext>
                  </a:extLst>
                </p14:cNvPr>
                <p14:cNvContentPartPr/>
                <p14:nvPr/>
              </p14:nvContentPartPr>
              <p14:xfrm>
                <a:off x="8286250" y="894006"/>
                <a:ext cx="9360" cy="154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413608C-E8D5-4949-9EA3-F7B820ABF00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277610" y="885366"/>
                  <a:ext cx="270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EFEFCFD-5433-4F23-84E2-96DB7ADB4083}"/>
                    </a:ext>
                  </a:extLst>
                </p14:cNvPr>
                <p14:cNvContentPartPr/>
                <p14:nvPr/>
              </p14:nvContentPartPr>
              <p14:xfrm>
                <a:off x="8320450" y="924246"/>
                <a:ext cx="96840" cy="101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EFEFCFD-5433-4F23-84E2-96DB7ADB408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311450" y="915246"/>
                  <a:ext cx="1144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630ABCD-E23A-4B3B-864F-0C87F82D7E00}"/>
                    </a:ext>
                  </a:extLst>
                </p14:cNvPr>
                <p14:cNvContentPartPr/>
                <p14:nvPr/>
              </p14:nvContentPartPr>
              <p14:xfrm>
                <a:off x="8497930" y="725886"/>
                <a:ext cx="87480" cy="273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630ABCD-E23A-4B3B-864F-0C87F82D7E0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488930" y="717246"/>
                  <a:ext cx="105120" cy="29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B58242B-435D-4B29-A8C5-33C263798AE9}"/>
              </a:ext>
            </a:extLst>
          </p:cNvPr>
          <p:cNvGrpSpPr/>
          <p:nvPr/>
        </p:nvGrpSpPr>
        <p:grpSpPr>
          <a:xfrm>
            <a:off x="8755690" y="652446"/>
            <a:ext cx="649440" cy="417600"/>
            <a:chOff x="8755690" y="652446"/>
            <a:chExt cx="649440" cy="41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A8533A2-74AE-4137-863A-EE1AB7CCA264}"/>
                    </a:ext>
                  </a:extLst>
                </p14:cNvPr>
                <p14:cNvContentPartPr/>
                <p14:nvPr/>
              </p14:nvContentPartPr>
              <p14:xfrm>
                <a:off x="8755690" y="652446"/>
                <a:ext cx="61560" cy="259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A8533A2-74AE-4137-863A-EE1AB7CCA26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747050" y="643806"/>
                  <a:ext cx="792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02B8322-A528-46CC-B08A-DD7E8499ABF0}"/>
                    </a:ext>
                  </a:extLst>
                </p14:cNvPr>
                <p14:cNvContentPartPr/>
                <p14:nvPr/>
              </p14:nvContentPartPr>
              <p14:xfrm>
                <a:off x="8851450" y="798606"/>
                <a:ext cx="122040" cy="77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02B8322-A528-46CC-B08A-DD7E8499ABF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842450" y="789966"/>
                  <a:ext cx="1396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67275A-742D-43D2-9614-9A39AFFB47E1}"/>
                    </a:ext>
                  </a:extLst>
                </p14:cNvPr>
                <p14:cNvContentPartPr/>
                <p14:nvPr/>
              </p14:nvContentPartPr>
              <p14:xfrm>
                <a:off x="8894650" y="801486"/>
                <a:ext cx="261000" cy="268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67275A-742D-43D2-9614-9A39AFFB47E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885650" y="792846"/>
                  <a:ext cx="2786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7163A22-3B0B-427B-B30E-3D2FC2B28323}"/>
                    </a:ext>
                  </a:extLst>
                </p14:cNvPr>
                <p14:cNvContentPartPr/>
                <p14:nvPr/>
              </p14:nvContentPartPr>
              <p14:xfrm>
                <a:off x="9279850" y="707526"/>
                <a:ext cx="20160" cy="232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7163A22-3B0B-427B-B30E-3D2FC2B2832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270850" y="698526"/>
                  <a:ext cx="378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2A30150-3613-4558-96DC-0ED8D0C61F82}"/>
                    </a:ext>
                  </a:extLst>
                </p14:cNvPr>
                <p14:cNvContentPartPr/>
                <p14:nvPr/>
              </p14:nvContentPartPr>
              <p14:xfrm>
                <a:off x="9259690" y="662886"/>
                <a:ext cx="145440" cy="159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2A30150-3613-4558-96DC-0ED8D0C61F8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251050" y="654246"/>
                  <a:ext cx="16308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C939868-95BB-4FC7-B544-8237F809EA28}"/>
              </a:ext>
            </a:extLst>
          </p:cNvPr>
          <p:cNvGrpSpPr/>
          <p:nvPr/>
        </p:nvGrpSpPr>
        <p:grpSpPr>
          <a:xfrm>
            <a:off x="9541570" y="668286"/>
            <a:ext cx="654840" cy="284400"/>
            <a:chOff x="9541570" y="668286"/>
            <a:chExt cx="654840" cy="28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12D356A-3554-46A2-85EE-478971E956C6}"/>
                    </a:ext>
                  </a:extLst>
                </p14:cNvPr>
                <p14:cNvContentPartPr/>
                <p14:nvPr/>
              </p14:nvContentPartPr>
              <p14:xfrm>
                <a:off x="9541570" y="668286"/>
                <a:ext cx="30960" cy="210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12D356A-3554-46A2-85EE-478971E956C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532570" y="659646"/>
                  <a:ext cx="486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22760FD-65E5-46B5-8361-123B8F8B3439}"/>
                    </a:ext>
                  </a:extLst>
                </p14:cNvPr>
                <p14:cNvContentPartPr/>
                <p14:nvPr/>
              </p14:nvContentPartPr>
              <p14:xfrm>
                <a:off x="9612130" y="699606"/>
                <a:ext cx="164160" cy="157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22760FD-65E5-46B5-8361-123B8F8B343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603130" y="690966"/>
                  <a:ext cx="1818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C347518-1FB0-4951-ABAE-F1F2E0B336AF}"/>
                    </a:ext>
                  </a:extLst>
                </p14:cNvPr>
                <p14:cNvContentPartPr/>
                <p14:nvPr/>
              </p14:nvContentPartPr>
              <p14:xfrm>
                <a:off x="9780610" y="838926"/>
                <a:ext cx="78840" cy="113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C347518-1FB0-4951-ABAE-F1F2E0B336A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771610" y="830286"/>
                  <a:ext cx="964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CC81BD4-CEB2-4866-9E0E-FCAA9EC77034}"/>
                    </a:ext>
                  </a:extLst>
                </p14:cNvPr>
                <p14:cNvContentPartPr/>
                <p14:nvPr/>
              </p14:nvContentPartPr>
              <p14:xfrm>
                <a:off x="9913090" y="738486"/>
                <a:ext cx="154800" cy="155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CC81BD4-CEB2-4866-9E0E-FCAA9EC7703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904090" y="729846"/>
                  <a:ext cx="1724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E1A57DE-2A02-4B0B-9331-96553E07B29F}"/>
                    </a:ext>
                  </a:extLst>
                </p14:cNvPr>
                <p14:cNvContentPartPr/>
                <p14:nvPr/>
              </p14:nvContentPartPr>
              <p14:xfrm>
                <a:off x="10108570" y="697446"/>
                <a:ext cx="87840" cy="246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E1A57DE-2A02-4B0B-9331-96553E07B29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099570" y="688806"/>
                  <a:ext cx="105480" cy="26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B82E719-9500-467C-8AF0-796D3D0C41A9}"/>
              </a:ext>
            </a:extLst>
          </p:cNvPr>
          <p:cNvGrpSpPr/>
          <p:nvPr/>
        </p:nvGrpSpPr>
        <p:grpSpPr>
          <a:xfrm>
            <a:off x="10335730" y="600966"/>
            <a:ext cx="1679760" cy="463680"/>
            <a:chOff x="10335730" y="600966"/>
            <a:chExt cx="1679760" cy="46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037C6A6-C98F-48AA-99D3-C4E3E8ECDD12}"/>
                    </a:ext>
                  </a:extLst>
                </p14:cNvPr>
                <p14:cNvContentPartPr/>
                <p14:nvPr/>
              </p14:nvContentPartPr>
              <p14:xfrm>
                <a:off x="10335730" y="600966"/>
                <a:ext cx="151920" cy="273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037C6A6-C98F-48AA-99D3-C4E3E8ECDD1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327090" y="591966"/>
                  <a:ext cx="1695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B116481-D77D-4128-A13C-BF2F0EC06EE9}"/>
                    </a:ext>
                  </a:extLst>
                </p14:cNvPr>
                <p14:cNvContentPartPr/>
                <p14:nvPr/>
              </p14:nvContentPartPr>
              <p14:xfrm>
                <a:off x="10499530" y="741006"/>
                <a:ext cx="175680" cy="1249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B116481-D77D-4128-A13C-BF2F0EC06EE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490530" y="732006"/>
                  <a:ext cx="193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DBFD152-3BE8-489D-9A9A-5B4CDE786402}"/>
                    </a:ext>
                  </a:extLst>
                </p14:cNvPr>
                <p14:cNvContentPartPr/>
                <p14:nvPr/>
              </p14:nvContentPartPr>
              <p14:xfrm>
                <a:off x="10707970" y="881766"/>
                <a:ext cx="17280" cy="117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DBFD152-3BE8-489D-9A9A-5B4CDE78640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698970" y="872766"/>
                  <a:ext cx="349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5C59B4F-F2F0-4088-977D-D223B8B59550}"/>
                    </a:ext>
                  </a:extLst>
                </p14:cNvPr>
                <p14:cNvContentPartPr/>
                <p14:nvPr/>
              </p14:nvContentPartPr>
              <p14:xfrm>
                <a:off x="10689970" y="873846"/>
                <a:ext cx="48960" cy="166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5C59B4F-F2F0-4088-977D-D223B8B5955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680970" y="864846"/>
                  <a:ext cx="66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8D68B5E-ADAF-4AC3-96E6-C7E1B61E50D6}"/>
                    </a:ext>
                  </a:extLst>
                </p14:cNvPr>
                <p14:cNvContentPartPr/>
                <p14:nvPr/>
              </p14:nvContentPartPr>
              <p14:xfrm>
                <a:off x="10723450" y="906606"/>
                <a:ext cx="103320" cy="136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8D68B5E-ADAF-4AC3-96E6-C7E1B61E50D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714450" y="897606"/>
                  <a:ext cx="1209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A8969A8-08AA-4730-975A-7EB7D5366B57}"/>
                    </a:ext>
                  </a:extLst>
                </p14:cNvPr>
                <p14:cNvContentPartPr/>
                <p14:nvPr/>
              </p14:nvContentPartPr>
              <p14:xfrm>
                <a:off x="10863490" y="814446"/>
                <a:ext cx="56520" cy="7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A8969A8-08AA-4730-975A-7EB7D5366B5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854850" y="805806"/>
                  <a:ext cx="741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BE65682-C482-413A-B7B4-D28263058A75}"/>
                    </a:ext>
                  </a:extLst>
                </p14:cNvPr>
                <p14:cNvContentPartPr/>
                <p14:nvPr/>
              </p14:nvContentPartPr>
              <p14:xfrm>
                <a:off x="10966810" y="808326"/>
                <a:ext cx="108000" cy="18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BE65682-C482-413A-B7B4-D28263058A7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957810" y="799686"/>
                  <a:ext cx="125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10E50EA-7BB0-4D9A-BA7B-2DD97BC66F5A}"/>
                    </a:ext>
                  </a:extLst>
                </p14:cNvPr>
                <p14:cNvContentPartPr/>
                <p14:nvPr/>
              </p14:nvContentPartPr>
              <p14:xfrm>
                <a:off x="11157250" y="649566"/>
                <a:ext cx="93600" cy="195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10E50EA-7BB0-4D9A-BA7B-2DD97BC66F5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148610" y="640926"/>
                  <a:ext cx="1112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73EFB90-E8DB-4982-AB8F-33B5E4DA2A22}"/>
                    </a:ext>
                  </a:extLst>
                </p14:cNvPr>
                <p14:cNvContentPartPr/>
                <p14:nvPr/>
              </p14:nvContentPartPr>
              <p14:xfrm>
                <a:off x="11295130" y="724806"/>
                <a:ext cx="170280" cy="1314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73EFB90-E8DB-4982-AB8F-33B5E4DA2A2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286130" y="716166"/>
                  <a:ext cx="1879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CD1635C-60F8-4325-AC1F-015747B53FD0}"/>
                    </a:ext>
                  </a:extLst>
                </p14:cNvPr>
                <p14:cNvContentPartPr/>
                <p14:nvPr/>
              </p14:nvContentPartPr>
              <p14:xfrm>
                <a:off x="11476570" y="863766"/>
                <a:ext cx="25560" cy="1191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CD1635C-60F8-4325-AC1F-015747B53FD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467930" y="854766"/>
                  <a:ext cx="43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EB3959F-9E0E-4502-B57B-F96233A584F8}"/>
                    </a:ext>
                  </a:extLst>
                </p14:cNvPr>
                <p14:cNvContentPartPr/>
                <p14:nvPr/>
              </p14:nvContentPartPr>
              <p14:xfrm>
                <a:off x="11587810" y="660006"/>
                <a:ext cx="112680" cy="199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EB3959F-9E0E-4502-B57B-F96233A584F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579170" y="651366"/>
                  <a:ext cx="1303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18CB930-2181-4332-A3BA-D9C2817457A1}"/>
                    </a:ext>
                  </a:extLst>
                </p14:cNvPr>
                <p14:cNvContentPartPr/>
                <p14:nvPr/>
              </p14:nvContentPartPr>
              <p14:xfrm>
                <a:off x="11737930" y="721566"/>
                <a:ext cx="177840" cy="1213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18CB930-2181-4332-A3BA-D9C2817457A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728930" y="712926"/>
                  <a:ext cx="1954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1D5D470-51B6-4A6C-B2E2-902147578353}"/>
                    </a:ext>
                  </a:extLst>
                </p14:cNvPr>
                <p14:cNvContentPartPr/>
                <p14:nvPr/>
              </p14:nvContentPartPr>
              <p14:xfrm>
                <a:off x="11822530" y="854406"/>
                <a:ext cx="149400" cy="2102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1D5D470-51B6-4A6C-B2E2-90214757835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813530" y="845406"/>
                  <a:ext cx="1670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9F585ED-5D3B-44C5-AABA-5BFFBFDC8385}"/>
                    </a:ext>
                  </a:extLst>
                </p14:cNvPr>
                <p14:cNvContentPartPr/>
                <p14:nvPr/>
              </p14:nvContentPartPr>
              <p14:xfrm>
                <a:off x="12000370" y="725886"/>
                <a:ext cx="15120" cy="14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9F585ED-5D3B-44C5-AABA-5BFFBFDC838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991730" y="717246"/>
                  <a:ext cx="3276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57EDBD2-FFF3-472A-BB53-8A2FD2D64280}"/>
              </a:ext>
            </a:extLst>
          </p:cNvPr>
          <p:cNvGrpSpPr/>
          <p:nvPr/>
        </p:nvGrpSpPr>
        <p:grpSpPr>
          <a:xfrm>
            <a:off x="1219090" y="2399526"/>
            <a:ext cx="281880" cy="89640"/>
            <a:chOff x="1219090" y="2399526"/>
            <a:chExt cx="281880" cy="8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6709010-68C0-4117-83E1-DBD2966DAA5C}"/>
                    </a:ext>
                  </a:extLst>
                </p14:cNvPr>
                <p14:cNvContentPartPr/>
                <p14:nvPr/>
              </p14:nvContentPartPr>
              <p14:xfrm>
                <a:off x="1219090" y="2453526"/>
                <a:ext cx="281880" cy="356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6709010-68C0-4117-83E1-DBD2966DAA5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210450" y="2444886"/>
                  <a:ext cx="2995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2A1951E-848D-4A4E-B4C3-F468AC60A33A}"/>
                    </a:ext>
                  </a:extLst>
                </p14:cNvPr>
                <p14:cNvContentPartPr/>
                <p14:nvPr/>
              </p14:nvContentPartPr>
              <p14:xfrm>
                <a:off x="1239610" y="2399526"/>
                <a:ext cx="211320" cy="100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2A1951E-848D-4A4E-B4C3-F468AC60A33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230970" y="2390886"/>
                  <a:ext cx="228960" cy="2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FC5A5DD-97AA-4AA5-936D-EC703A16A6FE}"/>
                  </a:ext>
                </a:extLst>
              </p14:cNvPr>
              <p14:cNvContentPartPr/>
              <p14:nvPr/>
            </p14:nvContentPartPr>
            <p14:xfrm>
              <a:off x="4539370" y="273366"/>
              <a:ext cx="43560" cy="17521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FC5A5DD-97AA-4AA5-936D-EC703A16A6FE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530730" y="264366"/>
                <a:ext cx="61200" cy="176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67A9871-9C28-4F10-A92F-15F3D1D6301B}"/>
                  </a:ext>
                </a:extLst>
              </p14:cNvPr>
              <p14:cNvContentPartPr/>
              <p14:nvPr/>
            </p14:nvContentPartPr>
            <p14:xfrm>
              <a:off x="4505890" y="257526"/>
              <a:ext cx="7079760" cy="17935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67A9871-9C28-4F10-A92F-15F3D1D6301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497250" y="248526"/>
                <a:ext cx="7097400" cy="181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81F3269-BC87-452F-B09B-B8851570ED08}"/>
              </a:ext>
            </a:extLst>
          </p:cNvPr>
          <p:cNvGrpSpPr/>
          <p:nvPr/>
        </p:nvGrpSpPr>
        <p:grpSpPr>
          <a:xfrm>
            <a:off x="6736090" y="2297646"/>
            <a:ext cx="254160" cy="286560"/>
            <a:chOff x="6736090" y="2297646"/>
            <a:chExt cx="254160" cy="28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A774773-7A3E-40A5-AEDB-D37DD54C16C2}"/>
                    </a:ext>
                  </a:extLst>
                </p14:cNvPr>
                <p14:cNvContentPartPr/>
                <p14:nvPr/>
              </p14:nvContentPartPr>
              <p14:xfrm>
                <a:off x="6736090" y="2297646"/>
                <a:ext cx="254160" cy="2865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A774773-7A3E-40A5-AEDB-D37DD54C16C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727090" y="2288646"/>
                  <a:ext cx="2718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CF48304-0681-448F-8B50-CAD7B84B9A1D}"/>
                    </a:ext>
                  </a:extLst>
                </p14:cNvPr>
                <p14:cNvContentPartPr/>
                <p14:nvPr/>
              </p14:nvContentPartPr>
              <p14:xfrm>
                <a:off x="6760210" y="2431926"/>
                <a:ext cx="209880" cy="216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CF48304-0681-448F-8B50-CAD7B84B9A1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751210" y="2422926"/>
                  <a:ext cx="22752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A3DD2A6-4D41-40EF-B9D8-75CF0BA94C89}"/>
              </a:ext>
            </a:extLst>
          </p:cNvPr>
          <p:cNvGrpSpPr/>
          <p:nvPr/>
        </p:nvGrpSpPr>
        <p:grpSpPr>
          <a:xfrm>
            <a:off x="7358530" y="2205486"/>
            <a:ext cx="677160" cy="676800"/>
            <a:chOff x="7358530" y="2205486"/>
            <a:chExt cx="677160" cy="67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67A7332-90AB-424B-990C-41AA5976C030}"/>
                    </a:ext>
                  </a:extLst>
                </p14:cNvPr>
                <p14:cNvContentPartPr/>
                <p14:nvPr/>
              </p14:nvContentPartPr>
              <p14:xfrm>
                <a:off x="7358530" y="2205486"/>
                <a:ext cx="204480" cy="6768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67A7332-90AB-424B-990C-41AA5976C03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349890" y="2196846"/>
                  <a:ext cx="222120" cy="6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B7D1630-B984-41F0-90F0-6F7AC95DD812}"/>
                    </a:ext>
                  </a:extLst>
                </p14:cNvPr>
                <p14:cNvContentPartPr/>
                <p14:nvPr/>
              </p14:nvContentPartPr>
              <p14:xfrm>
                <a:off x="7682170" y="2348766"/>
                <a:ext cx="58680" cy="2325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B7D1630-B984-41F0-90F0-6F7AC95DD81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673530" y="2339766"/>
                  <a:ext cx="763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0E9B056-DC33-4E67-96FF-74AC8C4AF0C3}"/>
                    </a:ext>
                  </a:extLst>
                </p14:cNvPr>
                <p14:cNvContentPartPr/>
                <p14:nvPr/>
              </p14:nvContentPartPr>
              <p14:xfrm>
                <a:off x="7757410" y="2488446"/>
                <a:ext cx="122400" cy="914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0E9B056-DC33-4E67-96FF-74AC8C4AF0C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748410" y="2479446"/>
                  <a:ext cx="1400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417B105-C31E-4001-99C2-90B367BCA0F5}"/>
                    </a:ext>
                  </a:extLst>
                </p14:cNvPr>
                <p14:cNvContentPartPr/>
                <p14:nvPr/>
              </p14:nvContentPartPr>
              <p14:xfrm>
                <a:off x="7795570" y="2490246"/>
                <a:ext cx="240120" cy="3070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417B105-C31E-4001-99C2-90B367BCA0F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786570" y="2481246"/>
                  <a:ext cx="257760" cy="32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5BEB811-14DF-483C-BB7F-CA229389B4CC}"/>
              </a:ext>
            </a:extLst>
          </p:cNvPr>
          <p:cNvGrpSpPr/>
          <p:nvPr/>
        </p:nvGrpSpPr>
        <p:grpSpPr>
          <a:xfrm>
            <a:off x="8234050" y="2182806"/>
            <a:ext cx="1112040" cy="723600"/>
            <a:chOff x="8234050" y="2182806"/>
            <a:chExt cx="1112040" cy="72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2DA59DB-EEBC-40C5-A901-4677D51FFA60}"/>
                    </a:ext>
                  </a:extLst>
                </p14:cNvPr>
                <p14:cNvContentPartPr/>
                <p14:nvPr/>
              </p14:nvContentPartPr>
              <p14:xfrm>
                <a:off x="8234050" y="2355246"/>
                <a:ext cx="105120" cy="2545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2DA59DB-EEBC-40C5-A901-4677D51FFA6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225410" y="2346246"/>
                  <a:ext cx="1227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928AC79-D7A9-4F2E-9683-6C43ED501457}"/>
                    </a:ext>
                  </a:extLst>
                </p14:cNvPr>
                <p14:cNvContentPartPr/>
                <p14:nvPr/>
              </p14:nvContentPartPr>
              <p14:xfrm>
                <a:off x="8458690" y="2365326"/>
                <a:ext cx="41040" cy="1962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928AC79-D7A9-4F2E-9683-6C43ED50145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449690" y="2356326"/>
                  <a:ext cx="586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B580055-237F-4E69-8DFF-BF9FD786A0FF}"/>
                    </a:ext>
                  </a:extLst>
                </p14:cNvPr>
                <p14:cNvContentPartPr/>
                <p14:nvPr/>
              </p14:nvContentPartPr>
              <p14:xfrm>
                <a:off x="8549050" y="2402766"/>
                <a:ext cx="120600" cy="1364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B580055-237F-4E69-8DFF-BF9FD786A0F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540050" y="2393766"/>
                  <a:ext cx="1382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5030884-E7CF-4C20-B211-BC07DD46C496}"/>
                    </a:ext>
                  </a:extLst>
                </p14:cNvPr>
                <p14:cNvContentPartPr/>
                <p14:nvPr/>
              </p14:nvContentPartPr>
              <p14:xfrm>
                <a:off x="8686210" y="2527326"/>
                <a:ext cx="87120" cy="1076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5030884-E7CF-4C20-B211-BC07DD46C49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677210" y="2518686"/>
                  <a:ext cx="1047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5B1FF42-41AB-4709-BAC6-669CB1A91396}"/>
                    </a:ext>
                  </a:extLst>
                </p14:cNvPr>
                <p14:cNvContentPartPr/>
                <p14:nvPr/>
              </p14:nvContentPartPr>
              <p14:xfrm>
                <a:off x="8807890" y="2398086"/>
                <a:ext cx="167400" cy="169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5B1FF42-41AB-4709-BAC6-669CB1A9139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798890" y="2389086"/>
                  <a:ext cx="1850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792B332-B873-40D8-BCC8-39513D9A1289}"/>
                    </a:ext>
                  </a:extLst>
                </p14:cNvPr>
                <p14:cNvContentPartPr/>
                <p14:nvPr/>
              </p14:nvContentPartPr>
              <p14:xfrm>
                <a:off x="9008770" y="2391966"/>
                <a:ext cx="75960" cy="2246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792B332-B873-40D8-BCC8-39513D9A128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999770" y="2383326"/>
                  <a:ext cx="936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7BFE94C-6F14-47CF-A5B3-2215F3D4529A}"/>
                    </a:ext>
                  </a:extLst>
                </p14:cNvPr>
                <p14:cNvContentPartPr/>
                <p14:nvPr/>
              </p14:nvContentPartPr>
              <p14:xfrm>
                <a:off x="9009130" y="2182806"/>
                <a:ext cx="336960" cy="7236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7BFE94C-6F14-47CF-A5B3-2215F3D4529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000490" y="2174166"/>
                  <a:ext cx="354600" cy="74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FC83027-A9D2-4B9B-841D-7214CA1BB888}"/>
              </a:ext>
            </a:extLst>
          </p:cNvPr>
          <p:cNvGrpSpPr/>
          <p:nvPr/>
        </p:nvGrpSpPr>
        <p:grpSpPr>
          <a:xfrm>
            <a:off x="6868570" y="2642526"/>
            <a:ext cx="267480" cy="389880"/>
            <a:chOff x="6868570" y="2642526"/>
            <a:chExt cx="267480" cy="38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7E5BCA9-A0CE-4402-8D27-08858048B936}"/>
                    </a:ext>
                  </a:extLst>
                </p14:cNvPr>
                <p14:cNvContentPartPr/>
                <p14:nvPr/>
              </p14:nvContentPartPr>
              <p14:xfrm>
                <a:off x="6868570" y="2845926"/>
                <a:ext cx="131400" cy="158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7E5BCA9-A0CE-4402-8D27-08858048B93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859570" y="2836926"/>
                  <a:ext cx="1490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A38DD95-4247-40C7-9CC2-7A1A6FB5814E}"/>
                    </a:ext>
                  </a:extLst>
                </p14:cNvPr>
                <p14:cNvContentPartPr/>
                <p14:nvPr/>
              </p14:nvContentPartPr>
              <p14:xfrm>
                <a:off x="6935530" y="2750526"/>
                <a:ext cx="199080" cy="2818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A38DD95-4247-40C7-9CC2-7A1A6FB5814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926890" y="2741526"/>
                  <a:ext cx="2167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08AFAD6-E60B-4E28-8C21-515913DFD8EC}"/>
                    </a:ext>
                  </a:extLst>
                </p14:cNvPr>
                <p14:cNvContentPartPr/>
                <p14:nvPr/>
              </p14:nvContentPartPr>
              <p14:xfrm>
                <a:off x="7106170" y="2642526"/>
                <a:ext cx="29880" cy="180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08AFAD6-E60B-4E28-8C21-515913DFD8E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097530" y="2633886"/>
                  <a:ext cx="4752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87DC466-0D24-47AA-B73D-BA77B821D1D5}"/>
              </a:ext>
            </a:extLst>
          </p:cNvPr>
          <p:cNvGrpSpPr/>
          <p:nvPr/>
        </p:nvGrpSpPr>
        <p:grpSpPr>
          <a:xfrm>
            <a:off x="1168690" y="4189086"/>
            <a:ext cx="211320" cy="105840"/>
            <a:chOff x="1168690" y="4189086"/>
            <a:chExt cx="211320" cy="10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4B89E0F-CEB0-4061-AD3E-3484388A2D75}"/>
                    </a:ext>
                  </a:extLst>
                </p14:cNvPr>
                <p14:cNvContentPartPr/>
                <p14:nvPr/>
              </p14:nvContentPartPr>
              <p14:xfrm>
                <a:off x="1178050" y="4258926"/>
                <a:ext cx="201960" cy="360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4B89E0F-CEB0-4061-AD3E-3484388A2D7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69050" y="4249926"/>
                  <a:ext cx="2196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9F2F38B-6C0A-46A0-9F92-B93D9ACB739A}"/>
                    </a:ext>
                  </a:extLst>
                </p14:cNvPr>
                <p14:cNvContentPartPr/>
                <p14:nvPr/>
              </p14:nvContentPartPr>
              <p14:xfrm>
                <a:off x="1168690" y="4189086"/>
                <a:ext cx="199080" cy="154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9F2F38B-6C0A-46A0-9F92-B93D9ACB739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59690" y="4180086"/>
                  <a:ext cx="21672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55E939F-2B3A-4470-9085-EB1570CC0564}"/>
              </a:ext>
            </a:extLst>
          </p:cNvPr>
          <p:cNvGrpSpPr/>
          <p:nvPr/>
        </p:nvGrpSpPr>
        <p:grpSpPr>
          <a:xfrm>
            <a:off x="1741810" y="4022406"/>
            <a:ext cx="266760" cy="298080"/>
            <a:chOff x="1741810" y="4022406"/>
            <a:chExt cx="266760" cy="29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7612303-8072-4E55-BAD2-4FD89B73E1C0}"/>
                    </a:ext>
                  </a:extLst>
                </p14:cNvPr>
                <p14:cNvContentPartPr/>
                <p14:nvPr/>
              </p14:nvContentPartPr>
              <p14:xfrm>
                <a:off x="1742170" y="4022406"/>
                <a:ext cx="255960" cy="2980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7612303-8072-4E55-BAD2-4FD89B73E1C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733530" y="4013766"/>
                  <a:ext cx="2736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9D66093-1760-4BB9-879C-78DFFF342016}"/>
                    </a:ext>
                  </a:extLst>
                </p14:cNvPr>
                <p14:cNvContentPartPr/>
                <p14:nvPr/>
              </p14:nvContentPartPr>
              <p14:xfrm>
                <a:off x="1741810" y="4173246"/>
                <a:ext cx="266760" cy="244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9D66093-1760-4BB9-879C-78DFFF34201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733170" y="4164246"/>
                  <a:ext cx="28440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6E82AAE-36FA-4B96-8BBF-8E5EA30BF009}"/>
              </a:ext>
            </a:extLst>
          </p:cNvPr>
          <p:cNvGrpSpPr/>
          <p:nvPr/>
        </p:nvGrpSpPr>
        <p:grpSpPr>
          <a:xfrm>
            <a:off x="1998490" y="4467006"/>
            <a:ext cx="252000" cy="355320"/>
            <a:chOff x="1998490" y="4467006"/>
            <a:chExt cx="252000" cy="35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823731C-ACBD-4CFC-A981-C32182BDA774}"/>
                    </a:ext>
                  </a:extLst>
                </p14:cNvPr>
                <p14:cNvContentPartPr/>
                <p14:nvPr/>
              </p14:nvContentPartPr>
              <p14:xfrm>
                <a:off x="1998490" y="4467006"/>
                <a:ext cx="164520" cy="156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823731C-ACBD-4CFC-A981-C32182BDA77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989490" y="4458366"/>
                  <a:ext cx="1821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5B07062-7920-4966-9317-D085BD4E5F8C}"/>
                    </a:ext>
                  </a:extLst>
                </p14:cNvPr>
                <p14:cNvContentPartPr/>
                <p14:nvPr/>
              </p14:nvContentPartPr>
              <p14:xfrm>
                <a:off x="2052130" y="4612806"/>
                <a:ext cx="198360" cy="2095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5B07062-7920-4966-9317-D085BD4E5F8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043490" y="4603806"/>
                  <a:ext cx="2160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CCD1CDF-CE50-4ED9-8EE5-0E4D6B87B939}"/>
                    </a:ext>
                  </a:extLst>
                </p14:cNvPr>
                <p14:cNvContentPartPr/>
                <p14:nvPr/>
              </p14:nvContentPartPr>
              <p14:xfrm>
                <a:off x="2211610" y="4511646"/>
                <a:ext cx="28800" cy="295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CCD1CDF-CE50-4ED9-8EE5-0E4D6B87B93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202610" y="4503006"/>
                  <a:ext cx="4644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FD017AB6-D01A-4E5F-A134-57BF3B31F218}"/>
              </a:ext>
            </a:extLst>
          </p:cNvPr>
          <p:cNvGrpSpPr/>
          <p:nvPr/>
        </p:nvGrpSpPr>
        <p:grpSpPr>
          <a:xfrm>
            <a:off x="2520130" y="3710646"/>
            <a:ext cx="3389040" cy="1261440"/>
            <a:chOff x="2520130" y="3710646"/>
            <a:chExt cx="3389040" cy="126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5762327-FE7A-4262-83F3-F7DA6C052CD0}"/>
                    </a:ext>
                  </a:extLst>
                </p14:cNvPr>
                <p14:cNvContentPartPr/>
                <p14:nvPr/>
              </p14:nvContentPartPr>
              <p14:xfrm>
                <a:off x="2520130" y="3797406"/>
                <a:ext cx="230040" cy="10710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5762327-FE7A-4262-83F3-F7DA6C052CD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511490" y="3788406"/>
                  <a:ext cx="247680" cy="10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5F0F330-524D-4998-A97F-961A0CC3A96B}"/>
                    </a:ext>
                  </a:extLst>
                </p14:cNvPr>
                <p14:cNvContentPartPr/>
                <p14:nvPr/>
              </p14:nvContentPartPr>
              <p14:xfrm>
                <a:off x="2920450" y="4063086"/>
                <a:ext cx="211320" cy="3513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5F0F330-524D-4998-A97F-961A0CC3A96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911450" y="4054446"/>
                  <a:ext cx="2289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FA75AB2-1821-4F06-9A82-0B998FB66D0B}"/>
                    </a:ext>
                  </a:extLst>
                </p14:cNvPr>
                <p14:cNvContentPartPr/>
                <p14:nvPr/>
              </p14:nvContentPartPr>
              <p14:xfrm>
                <a:off x="2931610" y="4249566"/>
                <a:ext cx="205200" cy="180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FA75AB2-1821-4F06-9A82-0B998FB66D0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922970" y="4240926"/>
                  <a:ext cx="2228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087F355-C51D-40B5-B441-65EC48ABF939}"/>
                    </a:ext>
                  </a:extLst>
                </p14:cNvPr>
                <p14:cNvContentPartPr/>
                <p14:nvPr/>
              </p14:nvContentPartPr>
              <p14:xfrm>
                <a:off x="3095770" y="4569246"/>
                <a:ext cx="136440" cy="277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087F355-C51D-40B5-B441-65EC48ABF93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087130" y="4560606"/>
                  <a:ext cx="1540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9EBB3A3-E833-4F2A-87A8-358BCB55ADE0}"/>
                    </a:ext>
                  </a:extLst>
                </p14:cNvPr>
                <p14:cNvContentPartPr/>
                <p14:nvPr/>
              </p14:nvContentPartPr>
              <p14:xfrm>
                <a:off x="3156970" y="4512006"/>
                <a:ext cx="204840" cy="3164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9EBB3A3-E833-4F2A-87A8-358BCB55ADE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148330" y="4503366"/>
                  <a:ext cx="2224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3811ACB-37E1-4815-859D-0C61CB863683}"/>
                    </a:ext>
                  </a:extLst>
                </p14:cNvPr>
                <p14:cNvContentPartPr/>
                <p14:nvPr/>
              </p14:nvContentPartPr>
              <p14:xfrm>
                <a:off x="3307810" y="4417326"/>
                <a:ext cx="38160" cy="266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3811ACB-37E1-4815-859D-0C61CB86368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299170" y="4408326"/>
                  <a:ext cx="558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51E1133-86C4-456B-B2F5-A4DD31D1A562}"/>
                    </a:ext>
                  </a:extLst>
                </p14:cNvPr>
                <p14:cNvContentPartPr/>
                <p14:nvPr/>
              </p14:nvContentPartPr>
              <p14:xfrm>
                <a:off x="3504730" y="3922326"/>
                <a:ext cx="184680" cy="6620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51E1133-86C4-456B-B2F5-A4DD31D1A56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496090" y="3913686"/>
                  <a:ext cx="2023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0C9A476-03E6-4B18-8C87-271AB1C99D47}"/>
                    </a:ext>
                  </a:extLst>
                </p14:cNvPr>
                <p14:cNvContentPartPr/>
                <p14:nvPr/>
              </p14:nvContentPartPr>
              <p14:xfrm>
                <a:off x="3730450" y="4118526"/>
                <a:ext cx="30600" cy="2296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0C9A476-03E6-4B18-8C87-271AB1C99D4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721450" y="4109886"/>
                  <a:ext cx="482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C62BEE2-931C-41A0-916B-8FC8C98C4669}"/>
                    </a:ext>
                  </a:extLst>
                </p14:cNvPr>
                <p14:cNvContentPartPr/>
                <p14:nvPr/>
              </p14:nvContentPartPr>
              <p14:xfrm>
                <a:off x="3805690" y="4233366"/>
                <a:ext cx="111240" cy="997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C62BEE2-931C-41A0-916B-8FC8C98C466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796690" y="4224366"/>
                  <a:ext cx="1288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5E56CD7-C6FA-43AF-82E3-3C5816924094}"/>
                    </a:ext>
                  </a:extLst>
                </p14:cNvPr>
                <p14:cNvContentPartPr/>
                <p14:nvPr/>
              </p14:nvContentPartPr>
              <p14:xfrm>
                <a:off x="3884890" y="4245606"/>
                <a:ext cx="187920" cy="2584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5E56CD7-C6FA-43AF-82E3-3C581692409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876250" y="4236966"/>
                  <a:ext cx="2055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51C9022-57A5-4794-A6D0-6707B241362D}"/>
                    </a:ext>
                  </a:extLst>
                </p14:cNvPr>
                <p14:cNvContentPartPr/>
                <p14:nvPr/>
              </p14:nvContentPartPr>
              <p14:xfrm>
                <a:off x="4246690" y="4096566"/>
                <a:ext cx="15840" cy="2908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51C9022-57A5-4794-A6D0-6707B241362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238050" y="4087566"/>
                  <a:ext cx="334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F81E31B-7AB1-4B0F-BACB-E8E0F18E2F69}"/>
                    </a:ext>
                  </a:extLst>
                </p14:cNvPr>
                <p14:cNvContentPartPr/>
                <p14:nvPr/>
              </p14:nvContentPartPr>
              <p14:xfrm>
                <a:off x="4223650" y="4072086"/>
                <a:ext cx="136440" cy="1591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F81E31B-7AB1-4B0F-BACB-E8E0F18E2F6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214650" y="4063446"/>
                  <a:ext cx="1540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A3B11FE-1CE4-4DDB-848D-4D336026B39F}"/>
                    </a:ext>
                  </a:extLst>
                </p14:cNvPr>
                <p14:cNvContentPartPr/>
                <p14:nvPr/>
              </p14:nvContentPartPr>
              <p14:xfrm>
                <a:off x="4466650" y="4094766"/>
                <a:ext cx="72000" cy="2512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A3B11FE-1CE4-4DDB-848D-4D336026B39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57650" y="4085766"/>
                  <a:ext cx="896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B692C82-8EF6-4F61-942E-F2369211F3B3}"/>
                    </a:ext>
                  </a:extLst>
                </p14:cNvPr>
                <p14:cNvContentPartPr/>
                <p14:nvPr/>
              </p14:nvContentPartPr>
              <p14:xfrm>
                <a:off x="4576810" y="4149846"/>
                <a:ext cx="214560" cy="1508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B692C82-8EF6-4F61-942E-F2369211F3B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568170" y="4141206"/>
                  <a:ext cx="2322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08128A8-4DCA-4A1A-A39E-F0846A3690B3}"/>
                    </a:ext>
                  </a:extLst>
                </p14:cNvPr>
                <p14:cNvContentPartPr/>
                <p14:nvPr/>
              </p14:nvContentPartPr>
              <p14:xfrm>
                <a:off x="4829890" y="4257126"/>
                <a:ext cx="63720" cy="1569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08128A8-4DCA-4A1A-A39E-F0846A3690B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821250" y="4248486"/>
                  <a:ext cx="813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E63AB32-DCA6-44EF-8222-6367C5D4D6FF}"/>
                    </a:ext>
                  </a:extLst>
                </p14:cNvPr>
                <p14:cNvContentPartPr/>
                <p14:nvPr/>
              </p14:nvContentPartPr>
              <p14:xfrm>
                <a:off x="4924930" y="4153086"/>
                <a:ext cx="237240" cy="1497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E63AB32-DCA6-44EF-8222-6367C5D4D6F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915930" y="4144086"/>
                  <a:ext cx="254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F345A2F-FCDF-4961-86EE-019B5C4600D2}"/>
                    </a:ext>
                  </a:extLst>
                </p14:cNvPr>
                <p14:cNvContentPartPr/>
                <p14:nvPr/>
              </p14:nvContentPartPr>
              <p14:xfrm>
                <a:off x="5240290" y="4072086"/>
                <a:ext cx="97560" cy="3402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F345A2F-FCDF-4961-86EE-019B5C4600D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231650" y="4063086"/>
                  <a:ext cx="1152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22DE0B5-1BF5-41BE-B5CC-94DA16FF9417}"/>
                    </a:ext>
                  </a:extLst>
                </p14:cNvPr>
                <p14:cNvContentPartPr/>
                <p14:nvPr/>
              </p14:nvContentPartPr>
              <p14:xfrm>
                <a:off x="5282050" y="3945366"/>
                <a:ext cx="256320" cy="6789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22DE0B5-1BF5-41BE-B5CC-94DA16FF941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273050" y="3936726"/>
                  <a:ext cx="273960" cy="69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4377528-7BE4-4F95-B284-414B61F9842C}"/>
                    </a:ext>
                  </a:extLst>
                </p14:cNvPr>
                <p14:cNvContentPartPr/>
                <p14:nvPr/>
              </p14:nvContentPartPr>
              <p14:xfrm>
                <a:off x="5431450" y="3710646"/>
                <a:ext cx="477720" cy="12614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4377528-7BE4-4F95-B284-414B61F9842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422810" y="3702006"/>
                  <a:ext cx="495360" cy="1279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14776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1A7D48B-7E54-4E06-A210-6B72E2C8CFB5}"/>
              </a:ext>
            </a:extLst>
          </p:cNvPr>
          <p:cNvGrpSpPr/>
          <p:nvPr/>
        </p:nvGrpSpPr>
        <p:grpSpPr>
          <a:xfrm>
            <a:off x="385330" y="484686"/>
            <a:ext cx="744480" cy="351000"/>
            <a:chOff x="385330" y="484686"/>
            <a:chExt cx="744480" cy="35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D4C14BB-9224-4B29-AC3C-7AA01A6936C7}"/>
                    </a:ext>
                  </a:extLst>
                </p14:cNvPr>
                <p14:cNvContentPartPr/>
                <p14:nvPr/>
              </p14:nvContentPartPr>
              <p14:xfrm>
                <a:off x="385330" y="678006"/>
                <a:ext cx="175680" cy="41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D4C14BB-9224-4B29-AC3C-7AA01A6936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6330" y="669366"/>
                  <a:ext cx="1933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2BCDD5E-36BD-484D-98C2-000EDB186409}"/>
                    </a:ext>
                  </a:extLst>
                </p14:cNvPr>
                <p14:cNvContentPartPr/>
                <p14:nvPr/>
              </p14:nvContentPartPr>
              <p14:xfrm>
                <a:off x="697450" y="485766"/>
                <a:ext cx="29520" cy="314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2BCDD5E-36BD-484D-98C2-000EDB18640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8450" y="477126"/>
                  <a:ext cx="471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E9FFE25-EC84-470B-99CA-953C56BED87B}"/>
                    </a:ext>
                  </a:extLst>
                </p14:cNvPr>
                <p14:cNvContentPartPr/>
                <p14:nvPr/>
              </p14:nvContentPartPr>
              <p14:xfrm>
                <a:off x="671530" y="585846"/>
                <a:ext cx="203760" cy="249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E9FFE25-EC84-470B-99CA-953C56BED87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2530" y="576846"/>
                  <a:ext cx="2214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E1EF82D-0BEF-4ADC-8FC3-9583A035F619}"/>
                    </a:ext>
                  </a:extLst>
                </p14:cNvPr>
                <p14:cNvContentPartPr/>
                <p14:nvPr/>
              </p14:nvContentPartPr>
              <p14:xfrm>
                <a:off x="952690" y="484686"/>
                <a:ext cx="177120" cy="322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E1EF82D-0BEF-4ADC-8FC3-9583A035F61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3690" y="476046"/>
                  <a:ext cx="194760" cy="34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C00AB66-0199-42FC-B6C7-F4247B5B93BA}"/>
              </a:ext>
            </a:extLst>
          </p:cNvPr>
          <p:cNvGrpSpPr/>
          <p:nvPr/>
        </p:nvGrpSpPr>
        <p:grpSpPr>
          <a:xfrm>
            <a:off x="1300450" y="469206"/>
            <a:ext cx="878040" cy="532080"/>
            <a:chOff x="1300450" y="469206"/>
            <a:chExt cx="878040" cy="53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AA4584D-BBFE-46A6-BE78-C77CF3117FCC}"/>
                    </a:ext>
                  </a:extLst>
                </p14:cNvPr>
                <p14:cNvContentPartPr/>
                <p14:nvPr/>
              </p14:nvContentPartPr>
              <p14:xfrm>
                <a:off x="1300450" y="469206"/>
                <a:ext cx="135360" cy="529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AA4584D-BBFE-46A6-BE78-C77CF3117FC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91810" y="460206"/>
                  <a:ext cx="15300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008F10B-8051-4BAC-91CA-17E1182B0BB7}"/>
                    </a:ext>
                  </a:extLst>
                </p14:cNvPr>
                <p14:cNvContentPartPr/>
                <p14:nvPr/>
              </p14:nvContentPartPr>
              <p14:xfrm>
                <a:off x="1539490" y="602046"/>
                <a:ext cx="142200" cy="399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008F10B-8051-4BAC-91CA-17E1182B0BB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30850" y="593406"/>
                  <a:ext cx="15984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8171E78-5A91-4BB9-8504-2E70AD35F7C8}"/>
                    </a:ext>
                  </a:extLst>
                </p14:cNvPr>
                <p14:cNvContentPartPr/>
                <p14:nvPr/>
              </p14:nvContentPartPr>
              <p14:xfrm>
                <a:off x="1759090" y="602766"/>
                <a:ext cx="89280" cy="255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8171E78-5A91-4BB9-8504-2E70AD35F7C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50090" y="593766"/>
                  <a:ext cx="1069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8D68FD5-C002-4DDD-8CC3-BABAD6DD9AA8}"/>
                    </a:ext>
                  </a:extLst>
                </p14:cNvPr>
                <p14:cNvContentPartPr/>
                <p14:nvPr/>
              </p14:nvContentPartPr>
              <p14:xfrm>
                <a:off x="1862050" y="627606"/>
                <a:ext cx="230400" cy="156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8D68FD5-C002-4DDD-8CC3-BABAD6DD9A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53050" y="618966"/>
                  <a:ext cx="2480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420140C-5CAA-4DEA-85FE-977DEA5F5DF1}"/>
                    </a:ext>
                  </a:extLst>
                </p14:cNvPr>
                <p14:cNvContentPartPr/>
                <p14:nvPr/>
              </p14:nvContentPartPr>
              <p14:xfrm>
                <a:off x="2084170" y="593766"/>
                <a:ext cx="94320" cy="289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420140C-5CAA-4DEA-85FE-977DEA5F5DF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75530" y="585126"/>
                  <a:ext cx="111960" cy="30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F094E04-8F19-46FD-A01F-50FE9FC8DA3B}"/>
              </a:ext>
            </a:extLst>
          </p:cNvPr>
          <p:cNvGrpSpPr/>
          <p:nvPr/>
        </p:nvGrpSpPr>
        <p:grpSpPr>
          <a:xfrm>
            <a:off x="2403850" y="490806"/>
            <a:ext cx="90360" cy="421200"/>
            <a:chOff x="2403850" y="490806"/>
            <a:chExt cx="90360" cy="42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1EDE52B-B1E1-434C-985D-D43345DFCEC6}"/>
                    </a:ext>
                  </a:extLst>
                </p14:cNvPr>
                <p14:cNvContentPartPr/>
                <p14:nvPr/>
              </p14:nvContentPartPr>
              <p14:xfrm>
                <a:off x="2403850" y="490806"/>
                <a:ext cx="21240" cy="401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1EDE52B-B1E1-434C-985D-D43345DFCEC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94850" y="481806"/>
                  <a:ext cx="3888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227B680-4B7A-4CB3-B67D-508D5F9C8688}"/>
                    </a:ext>
                  </a:extLst>
                </p14:cNvPr>
                <p14:cNvContentPartPr/>
                <p14:nvPr/>
              </p14:nvContentPartPr>
              <p14:xfrm>
                <a:off x="2466130" y="499086"/>
                <a:ext cx="28080" cy="412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227B680-4B7A-4CB3-B67D-508D5F9C868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57130" y="490446"/>
                  <a:ext cx="45720" cy="43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EC6A974-4AF3-4B0E-AA64-D8CB9EE2AA1D}"/>
              </a:ext>
            </a:extLst>
          </p:cNvPr>
          <p:cNvGrpSpPr/>
          <p:nvPr/>
        </p:nvGrpSpPr>
        <p:grpSpPr>
          <a:xfrm>
            <a:off x="2696890" y="323046"/>
            <a:ext cx="1299600" cy="654480"/>
            <a:chOff x="2696890" y="323046"/>
            <a:chExt cx="1299600" cy="65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4BCAAE5-85B6-49B5-B80D-11125A95C717}"/>
                    </a:ext>
                  </a:extLst>
                </p14:cNvPr>
                <p14:cNvContentPartPr/>
                <p14:nvPr/>
              </p14:nvContentPartPr>
              <p14:xfrm>
                <a:off x="2699050" y="589086"/>
                <a:ext cx="32040" cy="284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4BCAAE5-85B6-49B5-B80D-11125A95C71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90410" y="580446"/>
                  <a:ext cx="496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ED442D5-1330-4C9C-A5F9-8786CAEF1127}"/>
                    </a:ext>
                  </a:extLst>
                </p14:cNvPr>
                <p14:cNvContentPartPr/>
                <p14:nvPr/>
              </p14:nvContentPartPr>
              <p14:xfrm>
                <a:off x="2696890" y="575406"/>
                <a:ext cx="123840" cy="164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ED442D5-1330-4C9C-A5F9-8786CAEF112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88250" y="566766"/>
                  <a:ext cx="1414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401F62F-A368-4D93-873D-A69A77A0D8F4}"/>
                    </a:ext>
                  </a:extLst>
                </p14:cNvPr>
                <p14:cNvContentPartPr/>
                <p14:nvPr/>
              </p14:nvContentPartPr>
              <p14:xfrm>
                <a:off x="2918650" y="522486"/>
                <a:ext cx="86760" cy="280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401F62F-A368-4D93-873D-A69A77A0D8F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09650" y="513486"/>
                  <a:ext cx="1044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2D8303A-7894-4D73-838B-C30DDBDF8D68}"/>
                    </a:ext>
                  </a:extLst>
                </p14:cNvPr>
                <p14:cNvContentPartPr/>
                <p14:nvPr/>
              </p14:nvContentPartPr>
              <p14:xfrm>
                <a:off x="3034930" y="593406"/>
                <a:ext cx="155880" cy="147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2D8303A-7894-4D73-838B-C30DDBDF8D6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26290" y="584406"/>
                  <a:ext cx="173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A7FF371-7123-4EA5-AA4B-1D0724343949}"/>
                    </a:ext>
                  </a:extLst>
                </p14:cNvPr>
                <p14:cNvContentPartPr/>
                <p14:nvPr/>
              </p14:nvContentPartPr>
              <p14:xfrm>
                <a:off x="3015130" y="587286"/>
                <a:ext cx="243720" cy="207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A7FF371-7123-4EA5-AA4B-1D072434394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06130" y="578286"/>
                  <a:ext cx="2613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720C97C-8B41-49FD-8874-5BA270139AAF}"/>
                    </a:ext>
                  </a:extLst>
                </p14:cNvPr>
                <p14:cNvContentPartPr/>
                <p14:nvPr/>
              </p14:nvContentPartPr>
              <p14:xfrm>
                <a:off x="3286210" y="697806"/>
                <a:ext cx="75600" cy="136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720C97C-8B41-49FD-8874-5BA270139AA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77210" y="688806"/>
                  <a:ext cx="932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F2F1912-79D0-448C-8C81-4FCD98222ABC}"/>
                    </a:ext>
                  </a:extLst>
                </p14:cNvPr>
                <p14:cNvContentPartPr/>
                <p14:nvPr/>
              </p14:nvContentPartPr>
              <p14:xfrm>
                <a:off x="3427690" y="602406"/>
                <a:ext cx="199800" cy="154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F2F1912-79D0-448C-8C81-4FCD98222AB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19050" y="593406"/>
                  <a:ext cx="2174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604FF54-DBD2-493E-80F3-417A62BE6E2F}"/>
                    </a:ext>
                  </a:extLst>
                </p14:cNvPr>
                <p14:cNvContentPartPr/>
                <p14:nvPr/>
              </p14:nvContentPartPr>
              <p14:xfrm>
                <a:off x="3666730" y="565326"/>
                <a:ext cx="81720" cy="278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604FF54-DBD2-493E-80F3-417A62BE6E2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58090" y="556686"/>
                  <a:ext cx="993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2D8235C-C93F-4BD7-AFB2-08D825533D18}"/>
                    </a:ext>
                  </a:extLst>
                </p14:cNvPr>
                <p14:cNvContentPartPr/>
                <p14:nvPr/>
              </p14:nvContentPartPr>
              <p14:xfrm>
                <a:off x="3837370" y="323046"/>
                <a:ext cx="159120" cy="654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2D8235C-C93F-4BD7-AFB2-08D825533D1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28370" y="314046"/>
                  <a:ext cx="176760" cy="67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42A1286-F186-4268-9992-D0E9C52B07E6}"/>
              </a:ext>
            </a:extLst>
          </p:cNvPr>
          <p:cNvGrpSpPr/>
          <p:nvPr/>
        </p:nvGrpSpPr>
        <p:grpSpPr>
          <a:xfrm>
            <a:off x="4249570" y="719046"/>
            <a:ext cx="282960" cy="80640"/>
            <a:chOff x="4249570" y="719046"/>
            <a:chExt cx="282960" cy="8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627ED27-114C-425E-B6CE-31C5B5923335}"/>
                    </a:ext>
                  </a:extLst>
                </p14:cNvPr>
                <p14:cNvContentPartPr/>
                <p14:nvPr/>
              </p14:nvContentPartPr>
              <p14:xfrm>
                <a:off x="4318330" y="773046"/>
                <a:ext cx="214200" cy="26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627ED27-114C-425E-B6CE-31C5B592333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09330" y="764046"/>
                  <a:ext cx="2318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C502735-965A-4D23-965C-83246B959AB3}"/>
                    </a:ext>
                  </a:extLst>
                </p14:cNvPr>
                <p14:cNvContentPartPr/>
                <p14:nvPr/>
              </p14:nvContentPartPr>
              <p14:xfrm>
                <a:off x="4249570" y="719046"/>
                <a:ext cx="255600" cy="17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C502735-965A-4D23-965C-83246B959AB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40570" y="710046"/>
                  <a:ext cx="27324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70BC59-7115-4F34-9EB1-14D936C6CC3B}"/>
              </a:ext>
            </a:extLst>
          </p:cNvPr>
          <p:cNvGrpSpPr/>
          <p:nvPr/>
        </p:nvGrpSpPr>
        <p:grpSpPr>
          <a:xfrm>
            <a:off x="4784170" y="474606"/>
            <a:ext cx="267480" cy="315000"/>
            <a:chOff x="4784170" y="474606"/>
            <a:chExt cx="267480" cy="31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64CF7E0-7862-4C17-8C62-C88D6BB63545}"/>
                    </a:ext>
                  </a:extLst>
                </p14:cNvPr>
                <p14:cNvContentPartPr/>
                <p14:nvPr/>
              </p14:nvContentPartPr>
              <p14:xfrm>
                <a:off x="4784170" y="474606"/>
                <a:ext cx="267480" cy="315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64CF7E0-7862-4C17-8C62-C88D6BB6354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75530" y="465606"/>
                  <a:ext cx="2851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217B894-E897-44C6-A0DC-E1CA634CF906}"/>
                    </a:ext>
                  </a:extLst>
                </p14:cNvPr>
                <p14:cNvContentPartPr/>
                <p14:nvPr/>
              </p14:nvContentPartPr>
              <p14:xfrm>
                <a:off x="4811890" y="645606"/>
                <a:ext cx="195840" cy="5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217B894-E897-44C6-A0DC-E1CA634CF90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02890" y="636966"/>
                  <a:ext cx="21348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9416AD3-5D89-44F4-8740-5F93BEA72BE3}"/>
              </a:ext>
            </a:extLst>
          </p:cNvPr>
          <p:cNvGrpSpPr/>
          <p:nvPr/>
        </p:nvGrpSpPr>
        <p:grpSpPr>
          <a:xfrm>
            <a:off x="4908370" y="994806"/>
            <a:ext cx="227520" cy="297000"/>
            <a:chOff x="4908370" y="994806"/>
            <a:chExt cx="227520" cy="29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1B26D6D-28FA-407F-B1E7-57C30F8E1FAF}"/>
                    </a:ext>
                  </a:extLst>
                </p14:cNvPr>
                <p14:cNvContentPartPr/>
                <p14:nvPr/>
              </p14:nvContentPartPr>
              <p14:xfrm>
                <a:off x="4908370" y="994806"/>
                <a:ext cx="167760" cy="117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1B26D6D-28FA-407F-B1E7-57C30F8E1FA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99730" y="986166"/>
                  <a:ext cx="1854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96879FF-00A5-4616-B7F2-3B4D72133F4B}"/>
                    </a:ext>
                  </a:extLst>
                </p14:cNvPr>
                <p14:cNvContentPartPr/>
                <p14:nvPr/>
              </p14:nvContentPartPr>
              <p14:xfrm>
                <a:off x="5021770" y="1118646"/>
                <a:ext cx="114120" cy="173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96879FF-00A5-4616-B7F2-3B4D72133F4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12770" y="1109646"/>
                  <a:ext cx="1317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E94C19A-DED4-4DEF-A674-4400C2DAE40E}"/>
                    </a:ext>
                  </a:extLst>
                </p14:cNvPr>
                <p14:cNvContentPartPr/>
                <p14:nvPr/>
              </p14:nvContentPartPr>
              <p14:xfrm>
                <a:off x="5113210" y="1005966"/>
                <a:ext cx="9720" cy="21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E94C19A-DED4-4DEF-A674-4400C2DAE4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04570" y="997326"/>
                  <a:ext cx="2736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E898AA4-40EE-4BB9-9BA8-A5CC4CC4FD53}"/>
              </a:ext>
            </a:extLst>
          </p:cNvPr>
          <p:cNvGrpSpPr/>
          <p:nvPr/>
        </p:nvGrpSpPr>
        <p:grpSpPr>
          <a:xfrm>
            <a:off x="5392930" y="220086"/>
            <a:ext cx="2850480" cy="1020240"/>
            <a:chOff x="5392930" y="220086"/>
            <a:chExt cx="2850480" cy="102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F7E56B4-1A9C-46A0-87EC-A56FDAF07103}"/>
                    </a:ext>
                  </a:extLst>
                </p14:cNvPr>
                <p14:cNvContentPartPr/>
                <p14:nvPr/>
              </p14:nvContentPartPr>
              <p14:xfrm>
                <a:off x="5392930" y="267606"/>
                <a:ext cx="151560" cy="849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F7E56B4-1A9C-46A0-87EC-A56FDAF0710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84290" y="258966"/>
                  <a:ext cx="169200" cy="86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31E23F3-5D87-48AE-80A9-C97425CE8BBF}"/>
                    </a:ext>
                  </a:extLst>
                </p14:cNvPr>
                <p14:cNvContentPartPr/>
                <p14:nvPr/>
              </p14:nvContentPartPr>
              <p14:xfrm>
                <a:off x="5624050" y="496926"/>
                <a:ext cx="168120" cy="290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31E23F3-5D87-48AE-80A9-C97425CE8BB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15410" y="487926"/>
                  <a:ext cx="1857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D787297-352C-4078-BB5E-FCD7FE477295}"/>
                    </a:ext>
                  </a:extLst>
                </p14:cNvPr>
                <p14:cNvContentPartPr/>
                <p14:nvPr/>
              </p14:nvContentPartPr>
              <p14:xfrm>
                <a:off x="5644930" y="647406"/>
                <a:ext cx="137520" cy="12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D787297-352C-4078-BB5E-FCD7FE47729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36290" y="638406"/>
                  <a:ext cx="1551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F14C770-3C98-4852-B9D5-B0AE963DF3F5}"/>
                    </a:ext>
                  </a:extLst>
                </p14:cNvPr>
                <p14:cNvContentPartPr/>
                <p14:nvPr/>
              </p14:nvContentPartPr>
              <p14:xfrm>
                <a:off x="5763730" y="913806"/>
                <a:ext cx="104040" cy="6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F14C770-3C98-4852-B9D5-B0AE963DF3F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54730" y="905166"/>
                  <a:ext cx="121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E894133-B689-433A-9DCE-C8749F5B3E0D}"/>
                    </a:ext>
                  </a:extLst>
                </p14:cNvPr>
                <p14:cNvContentPartPr/>
                <p14:nvPr/>
              </p14:nvContentPartPr>
              <p14:xfrm>
                <a:off x="5790730" y="861966"/>
                <a:ext cx="175680" cy="266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E894133-B689-433A-9DCE-C8749F5B3E0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782090" y="852966"/>
                  <a:ext cx="1933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4AC6D05-D6BD-40A3-91A3-45568C8A9A46}"/>
                    </a:ext>
                  </a:extLst>
                </p14:cNvPr>
                <p14:cNvContentPartPr/>
                <p14:nvPr/>
              </p14:nvContentPartPr>
              <p14:xfrm>
                <a:off x="5965690" y="775926"/>
                <a:ext cx="6120" cy="21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4AC6D05-D6BD-40A3-91A3-45568C8A9A4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956690" y="766926"/>
                  <a:ext cx="237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455F7AF-A828-48A2-AD19-0E70F9E39A85}"/>
                    </a:ext>
                  </a:extLst>
                </p14:cNvPr>
                <p14:cNvContentPartPr/>
                <p14:nvPr/>
              </p14:nvContentPartPr>
              <p14:xfrm>
                <a:off x="6133810" y="392166"/>
                <a:ext cx="167400" cy="542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455F7AF-A828-48A2-AD19-0E70F9E39A8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124810" y="383166"/>
                  <a:ext cx="18504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6C0FFD9-65B7-43FB-AD1F-C246B985C13B}"/>
                    </a:ext>
                  </a:extLst>
                </p14:cNvPr>
                <p14:cNvContentPartPr/>
                <p14:nvPr/>
              </p14:nvContentPartPr>
              <p14:xfrm>
                <a:off x="6394450" y="529326"/>
                <a:ext cx="15840" cy="203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6C0FFD9-65B7-43FB-AD1F-C246B985C13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85450" y="520326"/>
                  <a:ext cx="334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27B9857-FB37-4439-876A-0C5F613FD747}"/>
                    </a:ext>
                  </a:extLst>
                </p14:cNvPr>
                <p14:cNvContentPartPr/>
                <p14:nvPr/>
              </p14:nvContentPartPr>
              <p14:xfrm>
                <a:off x="6459610" y="652086"/>
                <a:ext cx="102600" cy="57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27B9857-FB37-4439-876A-0C5F613FD74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50970" y="643086"/>
                  <a:ext cx="1202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5A8DE73-4544-4EE0-BA23-BA1339BC13FF}"/>
                    </a:ext>
                  </a:extLst>
                </p14:cNvPr>
                <p14:cNvContentPartPr/>
                <p14:nvPr/>
              </p14:nvContentPartPr>
              <p14:xfrm>
                <a:off x="6551050" y="631926"/>
                <a:ext cx="189000" cy="252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5A8DE73-4544-4EE0-BA23-BA1339BC13F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542050" y="623286"/>
                  <a:ext cx="2066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925BDCF-00EB-4598-8926-D9E76EB07705}"/>
                    </a:ext>
                  </a:extLst>
                </p14:cNvPr>
                <p14:cNvContentPartPr/>
                <p14:nvPr/>
              </p14:nvContentPartPr>
              <p14:xfrm>
                <a:off x="6838330" y="554886"/>
                <a:ext cx="49680" cy="236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925BDCF-00EB-4598-8926-D9E76EB0770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29690" y="545886"/>
                  <a:ext cx="67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8122528-7340-4D3F-ABBB-EA05F7560BC2}"/>
                    </a:ext>
                  </a:extLst>
                </p14:cNvPr>
                <p14:cNvContentPartPr/>
                <p14:nvPr/>
              </p14:nvContentPartPr>
              <p14:xfrm>
                <a:off x="6836890" y="525006"/>
                <a:ext cx="258480" cy="218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8122528-7340-4D3F-ABBB-EA05F7560BC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828250" y="516366"/>
                  <a:ext cx="2761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970F0D1-7828-400B-B5B2-241836EF3EB2}"/>
                    </a:ext>
                  </a:extLst>
                </p14:cNvPr>
                <p14:cNvContentPartPr/>
                <p14:nvPr/>
              </p14:nvContentPartPr>
              <p14:xfrm>
                <a:off x="7142170" y="603126"/>
                <a:ext cx="144360" cy="131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970F0D1-7828-400B-B5B2-241836EF3EB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133530" y="594126"/>
                  <a:ext cx="1620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C8D33D9-897E-4F86-9980-A4697B2B559E}"/>
                    </a:ext>
                  </a:extLst>
                </p14:cNvPr>
                <p14:cNvContentPartPr/>
                <p14:nvPr/>
              </p14:nvContentPartPr>
              <p14:xfrm>
                <a:off x="7302730" y="690966"/>
                <a:ext cx="80280" cy="126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C8D33D9-897E-4F86-9980-A4697B2B559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294090" y="682326"/>
                  <a:ext cx="979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73009A9-F5CA-449A-8DCB-406ED788AE5F}"/>
                    </a:ext>
                  </a:extLst>
                </p14:cNvPr>
                <p14:cNvContentPartPr/>
                <p14:nvPr/>
              </p14:nvContentPartPr>
              <p14:xfrm>
                <a:off x="7426570" y="586926"/>
                <a:ext cx="167760" cy="133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73009A9-F5CA-449A-8DCB-406ED788AE5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17930" y="577926"/>
                  <a:ext cx="1854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F736D7B-2EB2-4D2A-9A60-E9091388A97B}"/>
                    </a:ext>
                  </a:extLst>
                </p14:cNvPr>
                <p14:cNvContentPartPr/>
                <p14:nvPr/>
              </p14:nvContentPartPr>
              <p14:xfrm>
                <a:off x="7624930" y="569286"/>
                <a:ext cx="99360" cy="250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F736D7B-2EB2-4D2A-9A60-E9091388A97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616290" y="560286"/>
                  <a:ext cx="1170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F5F94F1-CA1A-4C49-A826-AFB71659B2F4}"/>
                    </a:ext>
                  </a:extLst>
                </p14:cNvPr>
                <p14:cNvContentPartPr/>
                <p14:nvPr/>
              </p14:nvContentPartPr>
              <p14:xfrm>
                <a:off x="7742290" y="378126"/>
                <a:ext cx="189720" cy="560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F5F94F1-CA1A-4C49-A826-AFB71659B2F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733650" y="369126"/>
                  <a:ext cx="20736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4B79E4B-F974-43BA-8ADD-BF04505F41F6}"/>
                    </a:ext>
                  </a:extLst>
                </p14:cNvPr>
                <p14:cNvContentPartPr/>
                <p14:nvPr/>
              </p14:nvContentPartPr>
              <p14:xfrm>
                <a:off x="7885570" y="220086"/>
                <a:ext cx="357840" cy="1020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4B79E4B-F974-43BA-8ADD-BF04505F41F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876570" y="211446"/>
                  <a:ext cx="375480" cy="10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5DBA796-2B14-4845-9DEF-173AB6217162}"/>
              </a:ext>
            </a:extLst>
          </p:cNvPr>
          <p:cNvGrpSpPr/>
          <p:nvPr/>
        </p:nvGrpSpPr>
        <p:grpSpPr>
          <a:xfrm>
            <a:off x="8882770" y="432846"/>
            <a:ext cx="389880" cy="768240"/>
            <a:chOff x="8882770" y="432846"/>
            <a:chExt cx="389880" cy="76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31033AA-7CCF-4854-A830-6C2B55EE3D79}"/>
                    </a:ext>
                  </a:extLst>
                </p14:cNvPr>
                <p14:cNvContentPartPr/>
                <p14:nvPr/>
              </p14:nvContentPartPr>
              <p14:xfrm>
                <a:off x="8882770" y="432846"/>
                <a:ext cx="176760" cy="349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31033AA-7CCF-4854-A830-6C2B55EE3D7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74130" y="424206"/>
                  <a:ext cx="19440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889AC1D-FFBB-4ACE-B4C5-AE9545C2540C}"/>
                    </a:ext>
                  </a:extLst>
                </p14:cNvPr>
                <p14:cNvContentPartPr/>
                <p14:nvPr/>
              </p14:nvContentPartPr>
              <p14:xfrm>
                <a:off x="8911570" y="604926"/>
                <a:ext cx="137880" cy="10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889AC1D-FFBB-4ACE-B4C5-AE9545C2540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902570" y="595926"/>
                  <a:ext cx="1555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3776D82-C0B9-4753-8365-FFC8C3297953}"/>
                    </a:ext>
                  </a:extLst>
                </p14:cNvPr>
                <p14:cNvContentPartPr/>
                <p14:nvPr/>
              </p14:nvContentPartPr>
              <p14:xfrm>
                <a:off x="9045850" y="878526"/>
                <a:ext cx="164880" cy="111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3776D82-C0B9-4753-8365-FFC8C329795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36850" y="869886"/>
                  <a:ext cx="182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AF24350-7D86-4C12-BDCF-5EAEEAB5E855}"/>
                    </a:ext>
                  </a:extLst>
                </p14:cNvPr>
                <p14:cNvContentPartPr/>
                <p14:nvPr/>
              </p14:nvContentPartPr>
              <p14:xfrm>
                <a:off x="9153130" y="1016046"/>
                <a:ext cx="119520" cy="185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AF24350-7D86-4C12-BDCF-5EAEEAB5E85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144490" y="1007046"/>
                  <a:ext cx="1371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7098CF1-00A7-404B-BA33-2A2DFA9571D2}"/>
                    </a:ext>
                  </a:extLst>
                </p14:cNvPr>
                <p14:cNvContentPartPr/>
                <p14:nvPr/>
              </p14:nvContentPartPr>
              <p14:xfrm>
                <a:off x="9256810" y="919206"/>
                <a:ext cx="10800" cy="14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7098CF1-00A7-404B-BA33-2A2DFA9571D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248170" y="910566"/>
                  <a:ext cx="2844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565C836-1A0B-49BD-9305-B893F82BB842}"/>
              </a:ext>
            </a:extLst>
          </p:cNvPr>
          <p:cNvGrpSpPr/>
          <p:nvPr/>
        </p:nvGrpSpPr>
        <p:grpSpPr>
          <a:xfrm>
            <a:off x="9447970" y="336726"/>
            <a:ext cx="2651400" cy="775080"/>
            <a:chOff x="9447970" y="336726"/>
            <a:chExt cx="2651400" cy="77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32B6C10-1759-4486-B9F1-03CE62AF38BA}"/>
                    </a:ext>
                  </a:extLst>
                </p14:cNvPr>
                <p14:cNvContentPartPr/>
                <p14:nvPr/>
              </p14:nvContentPartPr>
              <p14:xfrm>
                <a:off x="9447970" y="336726"/>
                <a:ext cx="198360" cy="749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32B6C10-1759-4486-B9F1-03CE62AF38B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438970" y="328086"/>
                  <a:ext cx="216000" cy="76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F5B91A1-5D24-47CA-8585-EF9B59C255EE}"/>
                    </a:ext>
                  </a:extLst>
                </p14:cNvPr>
                <p14:cNvContentPartPr/>
                <p14:nvPr/>
              </p14:nvContentPartPr>
              <p14:xfrm>
                <a:off x="9670450" y="551286"/>
                <a:ext cx="15840" cy="224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F5B91A1-5D24-47CA-8585-EF9B59C255E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661810" y="542286"/>
                  <a:ext cx="334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B4E3E21-F1B5-451F-AA9A-3CE17FC04985}"/>
                    </a:ext>
                  </a:extLst>
                </p14:cNvPr>
                <p14:cNvContentPartPr/>
                <p14:nvPr/>
              </p14:nvContentPartPr>
              <p14:xfrm>
                <a:off x="9702490" y="679806"/>
                <a:ext cx="115920" cy="74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B4E3E21-F1B5-451F-AA9A-3CE17FC0498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693490" y="671166"/>
                  <a:ext cx="13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17BC024-34A3-4EDE-8ADC-4887F32EE545}"/>
                    </a:ext>
                  </a:extLst>
                </p14:cNvPr>
                <p14:cNvContentPartPr/>
                <p14:nvPr/>
              </p14:nvContentPartPr>
              <p14:xfrm>
                <a:off x="9751090" y="674046"/>
                <a:ext cx="210240" cy="263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17BC024-34A3-4EDE-8ADC-4887F32EE54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742090" y="665046"/>
                  <a:ext cx="2278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8CE29CD-8EF1-477D-ACCA-0729FCE4109D}"/>
                    </a:ext>
                  </a:extLst>
                </p14:cNvPr>
                <p14:cNvContentPartPr/>
                <p14:nvPr/>
              </p14:nvContentPartPr>
              <p14:xfrm>
                <a:off x="10103530" y="599526"/>
                <a:ext cx="113040" cy="261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8CE29CD-8EF1-477D-ACCA-0729FCE4109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094890" y="590526"/>
                  <a:ext cx="1306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01C938B-974A-4B2F-BFF3-498EF4C630E8}"/>
                    </a:ext>
                  </a:extLst>
                </p14:cNvPr>
                <p14:cNvContentPartPr/>
                <p14:nvPr/>
              </p14:nvContentPartPr>
              <p14:xfrm>
                <a:off x="10122970" y="863766"/>
                <a:ext cx="163440" cy="207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01C938B-974A-4B2F-BFF3-498EF4C630E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113970" y="854766"/>
                  <a:ext cx="1810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8D8F803-A888-4FD3-AE2E-4BB45AF72F6A}"/>
                    </a:ext>
                  </a:extLst>
                </p14:cNvPr>
                <p14:cNvContentPartPr/>
                <p14:nvPr/>
              </p14:nvContentPartPr>
              <p14:xfrm>
                <a:off x="10262650" y="784926"/>
                <a:ext cx="10080" cy="19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8D8F803-A888-4FD3-AE2E-4BB45AF72F6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253650" y="776286"/>
                  <a:ext cx="27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B702E5D-AD76-4D40-9BFB-DFC75F3F8966}"/>
                    </a:ext>
                  </a:extLst>
                </p14:cNvPr>
                <p14:cNvContentPartPr/>
                <p14:nvPr/>
              </p14:nvContentPartPr>
              <p14:xfrm>
                <a:off x="10367050" y="582246"/>
                <a:ext cx="90720" cy="264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B702E5D-AD76-4D40-9BFB-DFC75F3F896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358410" y="573606"/>
                  <a:ext cx="1083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2F195DC-4C11-4EAD-9126-7D4504CF3A96}"/>
                    </a:ext>
                  </a:extLst>
                </p14:cNvPr>
                <p14:cNvContentPartPr/>
                <p14:nvPr/>
              </p14:nvContentPartPr>
              <p14:xfrm>
                <a:off x="10476850" y="620766"/>
                <a:ext cx="168120" cy="109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2F195DC-4C11-4EAD-9126-7D4504CF3A9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468210" y="611766"/>
                  <a:ext cx="1857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3CA613B-624F-478E-A988-7ECE373D32C0}"/>
                    </a:ext>
                  </a:extLst>
                </p14:cNvPr>
                <p14:cNvContentPartPr/>
                <p14:nvPr/>
              </p14:nvContentPartPr>
              <p14:xfrm>
                <a:off x="10580890" y="726966"/>
                <a:ext cx="117000" cy="192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3CA613B-624F-478E-A988-7ECE373D32C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571890" y="718326"/>
                  <a:ext cx="1346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DADC158-64EF-4867-B533-674414ED2E00}"/>
                    </a:ext>
                  </a:extLst>
                </p14:cNvPr>
                <p14:cNvContentPartPr/>
                <p14:nvPr/>
              </p14:nvContentPartPr>
              <p14:xfrm>
                <a:off x="10715170" y="651366"/>
                <a:ext cx="6840" cy="6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DADC158-64EF-4867-B533-674414ED2E0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706170" y="642366"/>
                  <a:ext cx="244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9E3FB6A-E6E7-4140-9082-8FA9F5859A7B}"/>
                    </a:ext>
                  </a:extLst>
                </p14:cNvPr>
                <p14:cNvContentPartPr/>
                <p14:nvPr/>
              </p14:nvContentPartPr>
              <p14:xfrm>
                <a:off x="10723090" y="547326"/>
                <a:ext cx="122040" cy="322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9E3FB6A-E6E7-4140-9082-8FA9F5859A7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714450" y="538686"/>
                  <a:ext cx="1396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086F16A-9F4F-4B75-ACC6-7307B224B0F6}"/>
                    </a:ext>
                  </a:extLst>
                </p14:cNvPr>
                <p14:cNvContentPartPr/>
                <p14:nvPr/>
              </p14:nvContentPartPr>
              <p14:xfrm>
                <a:off x="10794730" y="384966"/>
                <a:ext cx="251640" cy="726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086F16A-9F4F-4B75-ACC6-7307B224B0F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786090" y="375966"/>
                  <a:ext cx="26928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D8223F8-8390-4605-8D92-D54DF4F2FB2E}"/>
                    </a:ext>
                  </a:extLst>
                </p14:cNvPr>
                <p14:cNvContentPartPr/>
                <p14:nvPr/>
              </p14:nvContentPartPr>
              <p14:xfrm>
                <a:off x="11110450" y="703566"/>
                <a:ext cx="167040" cy="14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D8223F8-8390-4605-8D92-D54DF4F2FB2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101450" y="694926"/>
                  <a:ext cx="1846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8AF8B26-A908-49A8-82B9-936D724AB17B}"/>
                    </a:ext>
                  </a:extLst>
                </p14:cNvPr>
                <p14:cNvContentPartPr/>
                <p14:nvPr/>
              </p14:nvContentPartPr>
              <p14:xfrm>
                <a:off x="11221330" y="656766"/>
                <a:ext cx="36000" cy="174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8AF8B26-A908-49A8-82B9-936D724AB17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212330" y="647766"/>
                  <a:ext cx="536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41C6357-2FF1-40F3-8BD0-B1D57B0D4CA0}"/>
                    </a:ext>
                  </a:extLst>
                </p14:cNvPr>
                <p14:cNvContentPartPr/>
                <p14:nvPr/>
              </p14:nvContentPartPr>
              <p14:xfrm>
                <a:off x="11390890" y="639846"/>
                <a:ext cx="201600" cy="163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41C6357-2FF1-40F3-8BD0-B1D57B0D4CA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381890" y="631206"/>
                  <a:ext cx="2192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3D6BBF8-69B5-4EA8-8EA1-D87B40BD775B}"/>
                    </a:ext>
                  </a:extLst>
                </p14:cNvPr>
                <p14:cNvContentPartPr/>
                <p14:nvPr/>
              </p14:nvContentPartPr>
              <p14:xfrm>
                <a:off x="11483410" y="689166"/>
                <a:ext cx="125280" cy="1260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3D6BBF8-69B5-4EA8-8EA1-D87B40BD775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474410" y="680166"/>
                  <a:ext cx="1429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7F74C31-A1FE-48B7-9C42-A50B039D012F}"/>
                    </a:ext>
                  </a:extLst>
                </p14:cNvPr>
                <p14:cNvContentPartPr/>
                <p14:nvPr/>
              </p14:nvContentPartPr>
              <p14:xfrm>
                <a:off x="11628130" y="681246"/>
                <a:ext cx="124560" cy="950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7F74C31-A1FE-48B7-9C42-A50B039D012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619130" y="672606"/>
                  <a:ext cx="1422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1704F3B-5113-48C1-9FC0-42E8FD51DAFE}"/>
                    </a:ext>
                  </a:extLst>
                </p14:cNvPr>
                <p14:cNvContentPartPr/>
                <p14:nvPr/>
              </p14:nvContentPartPr>
              <p14:xfrm>
                <a:off x="11787970" y="629046"/>
                <a:ext cx="92880" cy="154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1704F3B-5113-48C1-9FC0-42E8FD51DAF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778970" y="620046"/>
                  <a:ext cx="1105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37A035D-60B9-45BE-990E-C892381FD238}"/>
                    </a:ext>
                  </a:extLst>
                </p14:cNvPr>
                <p14:cNvContentPartPr/>
                <p14:nvPr/>
              </p14:nvContentPartPr>
              <p14:xfrm>
                <a:off x="11932330" y="478926"/>
                <a:ext cx="167040" cy="3373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37A035D-60B9-45BE-990E-C892381FD23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923330" y="469926"/>
                  <a:ext cx="184680" cy="35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B459338-5F19-41B3-BBEB-13A0CEAD6B9F}"/>
              </a:ext>
            </a:extLst>
          </p:cNvPr>
          <p:cNvGrpSpPr/>
          <p:nvPr/>
        </p:nvGrpSpPr>
        <p:grpSpPr>
          <a:xfrm>
            <a:off x="1018930" y="1837206"/>
            <a:ext cx="219960" cy="95400"/>
            <a:chOff x="1018930" y="1837206"/>
            <a:chExt cx="219960" cy="9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2F29566-6AD9-4126-B3ED-B2426D226A42}"/>
                    </a:ext>
                  </a:extLst>
                </p14:cNvPr>
                <p14:cNvContentPartPr/>
                <p14:nvPr/>
              </p14:nvContentPartPr>
              <p14:xfrm>
                <a:off x="1063570" y="1909206"/>
                <a:ext cx="174240" cy="234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2F29566-6AD9-4126-B3ED-B2426D226A4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54570" y="1900566"/>
                  <a:ext cx="1918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0BC09E0-849B-4394-8A1C-84961068F1B2}"/>
                    </a:ext>
                  </a:extLst>
                </p14:cNvPr>
                <p14:cNvContentPartPr/>
                <p14:nvPr/>
              </p14:nvContentPartPr>
              <p14:xfrm>
                <a:off x="1018930" y="1837206"/>
                <a:ext cx="219960" cy="349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0BC09E0-849B-4394-8A1C-84961068F1B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09930" y="1828206"/>
                  <a:ext cx="23760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807AB59-2914-4CD0-A5BD-527F9E461474}"/>
              </a:ext>
            </a:extLst>
          </p:cNvPr>
          <p:cNvGrpSpPr/>
          <p:nvPr/>
        </p:nvGrpSpPr>
        <p:grpSpPr>
          <a:xfrm>
            <a:off x="1435810" y="1708326"/>
            <a:ext cx="212040" cy="297360"/>
            <a:chOff x="1435810" y="1708326"/>
            <a:chExt cx="212040" cy="29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AD77405-CC8F-425D-BF16-90F3C75A6076}"/>
                    </a:ext>
                  </a:extLst>
                </p14:cNvPr>
                <p14:cNvContentPartPr/>
                <p14:nvPr/>
              </p14:nvContentPartPr>
              <p14:xfrm>
                <a:off x="1435810" y="1708326"/>
                <a:ext cx="212040" cy="297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AD77405-CC8F-425D-BF16-90F3C75A607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426810" y="1699686"/>
                  <a:ext cx="229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3D7F66B-8B0F-4116-8455-DE1B80D6CBE2}"/>
                    </a:ext>
                  </a:extLst>
                </p14:cNvPr>
                <p14:cNvContentPartPr/>
                <p14:nvPr/>
              </p14:nvContentPartPr>
              <p14:xfrm>
                <a:off x="1446970" y="1859526"/>
                <a:ext cx="181800" cy="18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3D7F66B-8B0F-4116-8455-DE1B80D6CBE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438330" y="1850886"/>
                  <a:ext cx="1994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7CB3C6E-EFF3-4179-B7E5-AEEEED604BE2}"/>
              </a:ext>
            </a:extLst>
          </p:cNvPr>
          <p:cNvGrpSpPr/>
          <p:nvPr/>
        </p:nvGrpSpPr>
        <p:grpSpPr>
          <a:xfrm>
            <a:off x="1667650" y="2131686"/>
            <a:ext cx="225720" cy="340920"/>
            <a:chOff x="1667650" y="2131686"/>
            <a:chExt cx="225720" cy="34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04751DF-73CD-48DC-8351-DD2BA502E477}"/>
                    </a:ext>
                  </a:extLst>
                </p14:cNvPr>
                <p14:cNvContentPartPr/>
                <p14:nvPr/>
              </p14:nvContentPartPr>
              <p14:xfrm>
                <a:off x="1667650" y="2131686"/>
                <a:ext cx="156960" cy="132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04751DF-73CD-48DC-8351-DD2BA502E47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659010" y="2123046"/>
                  <a:ext cx="1746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5E7BF98-7D46-4B75-B554-DAB424013F6F}"/>
                    </a:ext>
                  </a:extLst>
                </p14:cNvPr>
                <p14:cNvContentPartPr/>
                <p14:nvPr/>
              </p14:nvContentPartPr>
              <p14:xfrm>
                <a:off x="1742530" y="2239686"/>
                <a:ext cx="150840" cy="232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5E7BF98-7D46-4B75-B554-DAB424013F6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733530" y="2230686"/>
                  <a:ext cx="1684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0F0AB0A-31CF-4912-92C6-A43525B13AF2}"/>
                    </a:ext>
                  </a:extLst>
                </p14:cNvPr>
                <p14:cNvContentPartPr/>
                <p14:nvPr/>
              </p14:nvContentPartPr>
              <p14:xfrm>
                <a:off x="1860610" y="2149686"/>
                <a:ext cx="16200" cy="223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0F0AB0A-31CF-4912-92C6-A43525B13AF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851610" y="2140686"/>
                  <a:ext cx="3384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A7AEE83-D128-4996-9DA9-FF9F81031D68}"/>
              </a:ext>
            </a:extLst>
          </p:cNvPr>
          <p:cNvGrpSpPr/>
          <p:nvPr/>
        </p:nvGrpSpPr>
        <p:grpSpPr>
          <a:xfrm>
            <a:off x="8414050" y="643446"/>
            <a:ext cx="213480" cy="34560"/>
            <a:chOff x="8414050" y="643446"/>
            <a:chExt cx="213480" cy="3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5551C95-51DA-4ECC-93C0-D1207E8893C0}"/>
                    </a:ext>
                  </a:extLst>
                </p14:cNvPr>
                <p14:cNvContentPartPr/>
                <p14:nvPr/>
              </p14:nvContentPartPr>
              <p14:xfrm>
                <a:off x="8414050" y="643446"/>
                <a:ext cx="144720" cy="205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5551C95-51DA-4ECC-93C0-D1207E8893C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405050" y="634806"/>
                  <a:ext cx="1623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1B27D75-3F1C-4A4D-835C-1164C223C7AC}"/>
                    </a:ext>
                  </a:extLst>
                </p14:cNvPr>
                <p14:cNvContentPartPr/>
                <p14:nvPr/>
              </p14:nvContentPartPr>
              <p14:xfrm>
                <a:off x="8461930" y="645606"/>
                <a:ext cx="165600" cy="324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1B27D75-3F1C-4A4D-835C-1164C223C7A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452930" y="636966"/>
                  <a:ext cx="18324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3FB977B-2331-47B9-BC18-03D22B94A212}"/>
              </a:ext>
            </a:extLst>
          </p:cNvPr>
          <p:cNvGrpSpPr/>
          <p:nvPr/>
        </p:nvGrpSpPr>
        <p:grpSpPr>
          <a:xfrm>
            <a:off x="2097850" y="1432566"/>
            <a:ext cx="3478680" cy="997920"/>
            <a:chOff x="2097850" y="1432566"/>
            <a:chExt cx="3478680" cy="99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BB44A09-89EE-423E-9232-BB7DC96EE6FF}"/>
                    </a:ext>
                  </a:extLst>
                </p14:cNvPr>
                <p14:cNvContentPartPr/>
                <p14:nvPr/>
              </p14:nvContentPartPr>
              <p14:xfrm>
                <a:off x="2097850" y="1432566"/>
                <a:ext cx="224280" cy="9979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BB44A09-89EE-423E-9232-BB7DC96EE6F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088850" y="1423926"/>
                  <a:ext cx="24192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2B94685-613E-4DF9-87DF-049A73F6C984}"/>
                    </a:ext>
                  </a:extLst>
                </p14:cNvPr>
                <p14:cNvContentPartPr/>
                <p14:nvPr/>
              </p14:nvContentPartPr>
              <p14:xfrm>
                <a:off x="2434090" y="1776006"/>
                <a:ext cx="174600" cy="2286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2B94685-613E-4DF9-87DF-049A73F6C98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425090" y="1767366"/>
                  <a:ext cx="1922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E9DB6F5-B97D-42AD-B036-5302493D19D2}"/>
                    </a:ext>
                  </a:extLst>
                </p14:cNvPr>
                <p14:cNvContentPartPr/>
                <p14:nvPr/>
              </p14:nvContentPartPr>
              <p14:xfrm>
                <a:off x="2449930" y="1910286"/>
                <a:ext cx="138600" cy="133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E9DB6F5-B97D-42AD-B036-5302493D19D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441290" y="1901646"/>
                  <a:ext cx="1562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25D261F-C776-48CB-9285-3A6CA41E5DD0}"/>
                    </a:ext>
                  </a:extLst>
                </p14:cNvPr>
                <p14:cNvContentPartPr/>
                <p14:nvPr/>
              </p14:nvContentPartPr>
              <p14:xfrm>
                <a:off x="2619490" y="2133846"/>
                <a:ext cx="67680" cy="140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25D261F-C776-48CB-9285-3A6CA41E5DD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610850" y="2124846"/>
                  <a:ext cx="853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9FD2FA5-B27A-430A-ABC3-3685CE46999F}"/>
                    </a:ext>
                  </a:extLst>
                </p14:cNvPr>
                <p14:cNvContentPartPr/>
                <p14:nvPr/>
              </p14:nvContentPartPr>
              <p14:xfrm>
                <a:off x="2620210" y="2071566"/>
                <a:ext cx="167040" cy="2376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9FD2FA5-B27A-430A-ABC3-3685CE46999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611570" y="2062566"/>
                  <a:ext cx="1846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515A73E-1DB9-4ACB-9556-67CB600D508B}"/>
                    </a:ext>
                  </a:extLst>
                </p14:cNvPr>
                <p14:cNvContentPartPr/>
                <p14:nvPr/>
              </p14:nvContentPartPr>
              <p14:xfrm>
                <a:off x="2717050" y="2003526"/>
                <a:ext cx="24120" cy="198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515A73E-1DB9-4ACB-9556-67CB600D508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708410" y="1994526"/>
                  <a:ext cx="417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EC101CA-65D7-43BF-96E8-0DBBFE11BFB3}"/>
                    </a:ext>
                  </a:extLst>
                </p14:cNvPr>
                <p14:cNvContentPartPr/>
                <p14:nvPr/>
              </p14:nvContentPartPr>
              <p14:xfrm>
                <a:off x="2912890" y="1597086"/>
                <a:ext cx="179640" cy="559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EC101CA-65D7-43BF-96E8-0DBBFE11BFB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903890" y="1588446"/>
                  <a:ext cx="19728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53FC44F-F12C-4E7D-85C7-9610E9BC1F74}"/>
                    </a:ext>
                  </a:extLst>
                </p14:cNvPr>
                <p14:cNvContentPartPr/>
                <p14:nvPr/>
              </p14:nvContentPartPr>
              <p14:xfrm>
                <a:off x="3129250" y="1761966"/>
                <a:ext cx="36720" cy="227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53FC44F-F12C-4E7D-85C7-9610E9BC1F7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120250" y="1753326"/>
                  <a:ext cx="543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1DFD4BA-2127-42D8-821A-605B5BB1EEA6}"/>
                    </a:ext>
                  </a:extLst>
                </p14:cNvPr>
                <p14:cNvContentPartPr/>
                <p14:nvPr/>
              </p14:nvContentPartPr>
              <p14:xfrm>
                <a:off x="3196210" y="1885806"/>
                <a:ext cx="94680" cy="810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1DFD4BA-2127-42D8-821A-605B5BB1EEA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187570" y="1877166"/>
                  <a:ext cx="1123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2797F72-6628-4DF5-9C50-912CEF9C4E46}"/>
                    </a:ext>
                  </a:extLst>
                </p14:cNvPr>
                <p14:cNvContentPartPr/>
                <p14:nvPr/>
              </p14:nvContentPartPr>
              <p14:xfrm>
                <a:off x="3273610" y="1877886"/>
                <a:ext cx="194400" cy="246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2797F72-6628-4DF5-9C50-912CEF9C4E4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264610" y="1869246"/>
                  <a:ext cx="2120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C15E7D0-CDA5-4EEC-AA93-90B38B7F850B}"/>
                    </a:ext>
                  </a:extLst>
                </p14:cNvPr>
                <p14:cNvContentPartPr/>
                <p14:nvPr/>
              </p14:nvContentPartPr>
              <p14:xfrm>
                <a:off x="3585010" y="1766286"/>
                <a:ext cx="15120" cy="2325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C15E7D0-CDA5-4EEC-AA93-90B38B7F850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576370" y="1757286"/>
                  <a:ext cx="327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0225416-38D6-4869-ADA6-F7AAFEE638F9}"/>
                    </a:ext>
                  </a:extLst>
                </p14:cNvPr>
                <p14:cNvContentPartPr/>
                <p14:nvPr/>
              </p14:nvContentPartPr>
              <p14:xfrm>
                <a:off x="3547570" y="1752606"/>
                <a:ext cx="109800" cy="1299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0225416-38D6-4869-ADA6-F7AAFEE638F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538930" y="1743606"/>
                  <a:ext cx="1274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AE674B7-5344-4B4B-877A-753CF1C67B4A}"/>
                    </a:ext>
                  </a:extLst>
                </p14:cNvPr>
                <p14:cNvContentPartPr/>
                <p14:nvPr/>
              </p14:nvContentPartPr>
              <p14:xfrm>
                <a:off x="3736930" y="1764486"/>
                <a:ext cx="61200" cy="2188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AE674B7-5344-4B4B-877A-753CF1C67B4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27930" y="1755486"/>
                  <a:ext cx="788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C29ACF5-26A2-4A2D-B47C-7322B064B4C2}"/>
                    </a:ext>
                  </a:extLst>
                </p14:cNvPr>
                <p14:cNvContentPartPr/>
                <p14:nvPr/>
              </p14:nvContentPartPr>
              <p14:xfrm>
                <a:off x="3815770" y="1815606"/>
                <a:ext cx="215640" cy="2386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C29ACF5-26A2-4A2D-B47C-7322B064B4C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06770" y="1806966"/>
                  <a:ext cx="2332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DBC3280-95A8-4EEB-8831-2B2BDE53B3CF}"/>
                    </a:ext>
                  </a:extLst>
                </p14:cNvPr>
                <p14:cNvContentPartPr/>
                <p14:nvPr/>
              </p14:nvContentPartPr>
              <p14:xfrm>
                <a:off x="4068850" y="1815966"/>
                <a:ext cx="234000" cy="165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DBC3280-95A8-4EEB-8831-2B2BDE53B3C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059850" y="1807326"/>
                  <a:ext cx="2516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832EC85-57E7-4505-94AD-DC2F629F00D8}"/>
                    </a:ext>
                  </a:extLst>
                </p14:cNvPr>
                <p14:cNvContentPartPr/>
                <p14:nvPr/>
              </p14:nvContentPartPr>
              <p14:xfrm>
                <a:off x="4320130" y="1759086"/>
                <a:ext cx="83160" cy="300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832EC85-57E7-4505-94AD-DC2F629F00D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311490" y="1750446"/>
                  <a:ext cx="1008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74D9699-C3B2-45E9-BF41-634BDDB2936A}"/>
                    </a:ext>
                  </a:extLst>
                </p14:cNvPr>
                <p14:cNvContentPartPr/>
                <p14:nvPr/>
              </p14:nvContentPartPr>
              <p14:xfrm>
                <a:off x="4361170" y="1617246"/>
                <a:ext cx="167400" cy="5047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74D9699-C3B2-45E9-BF41-634BDDB2936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352530" y="1608246"/>
                  <a:ext cx="18504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8E925B7-FF12-4749-917F-B4479CECCD3A}"/>
                    </a:ext>
                  </a:extLst>
                </p14:cNvPr>
                <p14:cNvContentPartPr/>
                <p14:nvPr/>
              </p14:nvContentPartPr>
              <p14:xfrm>
                <a:off x="4780570" y="1941606"/>
                <a:ext cx="188640" cy="201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8E925B7-FF12-4749-917F-B4479CECCD3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1570" y="1932606"/>
                  <a:ext cx="206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530AF25-A0A0-494A-913A-B6AE85B716A2}"/>
                    </a:ext>
                  </a:extLst>
                </p14:cNvPr>
                <p14:cNvContentPartPr/>
                <p14:nvPr/>
              </p14:nvContentPartPr>
              <p14:xfrm>
                <a:off x="4856170" y="1869966"/>
                <a:ext cx="16560" cy="1954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530AF25-A0A0-494A-913A-B6AE85B716A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847170" y="1860966"/>
                  <a:ext cx="34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4895C76-BC03-4A2F-9E6C-4FA5FFF49AB1}"/>
                    </a:ext>
                  </a:extLst>
                </p14:cNvPr>
                <p14:cNvContentPartPr/>
                <p14:nvPr/>
              </p14:nvContentPartPr>
              <p14:xfrm>
                <a:off x="5150290" y="1774206"/>
                <a:ext cx="74520" cy="2239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4895C76-BC03-4A2F-9E6C-4FA5FFF49AB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41650" y="1765206"/>
                  <a:ext cx="921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A284144-9EAA-42DA-83BC-44829495C081}"/>
                    </a:ext>
                  </a:extLst>
                </p14:cNvPr>
                <p14:cNvContentPartPr/>
                <p14:nvPr/>
              </p14:nvContentPartPr>
              <p14:xfrm>
                <a:off x="5249650" y="1900206"/>
                <a:ext cx="132840" cy="1094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A284144-9EAA-42DA-83BC-44829495C08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1010" y="1891206"/>
                  <a:ext cx="1504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6409ADF-D79A-40DB-A497-689041EFE2E5}"/>
                    </a:ext>
                  </a:extLst>
                </p14:cNvPr>
                <p14:cNvContentPartPr/>
                <p14:nvPr/>
              </p14:nvContentPartPr>
              <p14:xfrm>
                <a:off x="5288530" y="1881846"/>
                <a:ext cx="288000" cy="3304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6409ADF-D79A-40DB-A497-689041EFE2E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279530" y="1872846"/>
                  <a:ext cx="3056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3D7D109-DE53-4AEF-9685-19B40B92784A}"/>
                    </a:ext>
                  </a:extLst>
                </p14:cNvPr>
                <p14:cNvContentPartPr/>
                <p14:nvPr/>
              </p14:nvContentPartPr>
              <p14:xfrm>
                <a:off x="4692730" y="1954926"/>
                <a:ext cx="316800" cy="889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3D7D109-DE53-4AEF-9685-19B40B92784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684090" y="1945926"/>
                  <a:ext cx="33444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274814E-45D1-45C7-8F1D-20843D5D09E1}"/>
              </a:ext>
            </a:extLst>
          </p:cNvPr>
          <p:cNvGrpSpPr/>
          <p:nvPr/>
        </p:nvGrpSpPr>
        <p:grpSpPr>
          <a:xfrm>
            <a:off x="5745010" y="1430406"/>
            <a:ext cx="1180080" cy="943200"/>
            <a:chOff x="5745010" y="1430406"/>
            <a:chExt cx="1180080" cy="94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8FC4A2B-D4E5-41C3-B5C3-AE6AFD99C0C6}"/>
                    </a:ext>
                  </a:extLst>
                </p14:cNvPr>
                <p14:cNvContentPartPr/>
                <p14:nvPr/>
              </p14:nvContentPartPr>
              <p14:xfrm>
                <a:off x="5745010" y="1817766"/>
                <a:ext cx="141480" cy="3304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8FC4A2B-D4E5-41C3-B5C3-AE6AFD99C0C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736370" y="1808766"/>
                  <a:ext cx="1591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4FE08CE-F5D9-4228-8014-003E5464FB0E}"/>
                    </a:ext>
                  </a:extLst>
                </p14:cNvPr>
                <p14:cNvContentPartPr/>
                <p14:nvPr/>
              </p14:nvContentPartPr>
              <p14:xfrm>
                <a:off x="5783530" y="2107926"/>
                <a:ext cx="203040" cy="2556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4FE08CE-F5D9-4228-8014-003E5464FB0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774890" y="2099286"/>
                  <a:ext cx="2206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C8A89BE-699C-4ACF-854A-2B59E1BB280F}"/>
                    </a:ext>
                  </a:extLst>
                </p14:cNvPr>
                <p14:cNvContentPartPr/>
                <p14:nvPr/>
              </p14:nvContentPartPr>
              <p14:xfrm>
                <a:off x="5934010" y="1995966"/>
                <a:ext cx="24840" cy="154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C8A89BE-699C-4ACF-854A-2B59E1BB280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25010" y="1987326"/>
                  <a:ext cx="424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E04CBB8-8AB0-4F9F-8832-8DFBAFFFCDAD}"/>
                    </a:ext>
                  </a:extLst>
                </p14:cNvPr>
                <p14:cNvContentPartPr/>
                <p14:nvPr/>
              </p14:nvContentPartPr>
              <p14:xfrm>
                <a:off x="6104290" y="1776006"/>
                <a:ext cx="109080" cy="2966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E04CBB8-8AB0-4F9F-8832-8DFBAFFFCDA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095290" y="1767366"/>
                  <a:ext cx="1267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E1EB7CC-1F8C-4CDF-8EF7-5A176162D04C}"/>
                    </a:ext>
                  </a:extLst>
                </p14:cNvPr>
                <p14:cNvContentPartPr/>
                <p14:nvPr/>
              </p14:nvContentPartPr>
              <p14:xfrm>
                <a:off x="6231370" y="1835406"/>
                <a:ext cx="180000" cy="1339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E1EB7CC-1F8C-4CDF-8EF7-5A176162D04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222730" y="1826766"/>
                  <a:ext cx="1976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A018A4A-16DC-41B6-A7AC-182699848E02}"/>
                    </a:ext>
                  </a:extLst>
                </p14:cNvPr>
                <p14:cNvContentPartPr/>
                <p14:nvPr/>
              </p14:nvContentPartPr>
              <p14:xfrm>
                <a:off x="6351970" y="1970046"/>
                <a:ext cx="139320" cy="1688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A018A4A-16DC-41B6-A7AC-182699848E0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343330" y="1961046"/>
                  <a:ext cx="156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1855E5F-6D61-44C7-A903-8ABE47AD57A6}"/>
                    </a:ext>
                  </a:extLst>
                </p14:cNvPr>
                <p14:cNvContentPartPr/>
                <p14:nvPr/>
              </p14:nvContentPartPr>
              <p14:xfrm>
                <a:off x="6469690" y="1855926"/>
                <a:ext cx="6840" cy="108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1855E5F-6D61-44C7-A903-8ABE47AD57A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460690" y="1846926"/>
                  <a:ext cx="244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14B2B8D-3A4B-4707-9CC7-52FF88152B18}"/>
                    </a:ext>
                  </a:extLst>
                </p14:cNvPr>
                <p14:cNvContentPartPr/>
                <p14:nvPr/>
              </p14:nvContentPartPr>
              <p14:xfrm>
                <a:off x="6515770" y="1772046"/>
                <a:ext cx="117720" cy="3391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14B2B8D-3A4B-4707-9CC7-52FF88152B1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507130" y="1763406"/>
                  <a:ext cx="1353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1AA8F33-CBC5-4105-9666-25319C0A46BD}"/>
                    </a:ext>
                  </a:extLst>
                </p14:cNvPr>
                <p14:cNvContentPartPr/>
                <p14:nvPr/>
              </p14:nvContentPartPr>
              <p14:xfrm>
                <a:off x="6634930" y="1430406"/>
                <a:ext cx="290160" cy="9432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1AA8F33-CBC5-4105-9666-25319C0A46B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626290" y="1421406"/>
                  <a:ext cx="307800" cy="9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4C84DD6-3035-4D60-AB96-E5DCA8DB1E68}"/>
              </a:ext>
            </a:extLst>
          </p:cNvPr>
          <p:cNvGrpSpPr/>
          <p:nvPr/>
        </p:nvGrpSpPr>
        <p:grpSpPr>
          <a:xfrm>
            <a:off x="7205530" y="1827486"/>
            <a:ext cx="226440" cy="240120"/>
            <a:chOff x="7205530" y="1827486"/>
            <a:chExt cx="226440" cy="24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0B99B36-0FD4-4071-B978-EA4008C98D0A}"/>
                    </a:ext>
                  </a:extLst>
                </p14:cNvPr>
                <p14:cNvContentPartPr/>
                <p14:nvPr/>
              </p14:nvContentPartPr>
              <p14:xfrm>
                <a:off x="7205530" y="1923966"/>
                <a:ext cx="226440" cy="270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0B99B36-0FD4-4071-B978-EA4008C98D0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196890" y="1915326"/>
                  <a:ext cx="2440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ED77C43-98E2-4DAA-A69D-6BB6275930E5}"/>
                    </a:ext>
                  </a:extLst>
                </p14:cNvPr>
                <p14:cNvContentPartPr/>
                <p14:nvPr/>
              </p14:nvContentPartPr>
              <p14:xfrm>
                <a:off x="7301290" y="1827486"/>
                <a:ext cx="69840" cy="2401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ED77C43-98E2-4DAA-A69D-6BB6275930E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292290" y="1818846"/>
                  <a:ext cx="87480" cy="25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AC7C83C-9B90-43FB-A948-05405B5618C9}"/>
              </a:ext>
            </a:extLst>
          </p:cNvPr>
          <p:cNvGrpSpPr/>
          <p:nvPr/>
        </p:nvGrpSpPr>
        <p:grpSpPr>
          <a:xfrm>
            <a:off x="7605490" y="1724166"/>
            <a:ext cx="873720" cy="381960"/>
            <a:chOff x="7605490" y="1724166"/>
            <a:chExt cx="873720" cy="38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A10F260-244C-4DD7-BDAF-90B91EFC4E43}"/>
                    </a:ext>
                  </a:extLst>
                </p14:cNvPr>
                <p14:cNvContentPartPr/>
                <p14:nvPr/>
              </p14:nvContentPartPr>
              <p14:xfrm>
                <a:off x="7605490" y="1856646"/>
                <a:ext cx="161280" cy="1832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A10F260-244C-4DD7-BDAF-90B91EFC4E4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596490" y="1848006"/>
                  <a:ext cx="1789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A727A62-9544-449C-A9AF-D840D971C7D2}"/>
                    </a:ext>
                  </a:extLst>
                </p14:cNvPr>
                <p14:cNvContentPartPr/>
                <p14:nvPr/>
              </p14:nvContentPartPr>
              <p14:xfrm>
                <a:off x="7752730" y="1904166"/>
                <a:ext cx="104040" cy="975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A727A62-9544-449C-A9AF-D840D971C7D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743730" y="1895166"/>
                  <a:ext cx="1216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A9CF453-44B6-41F4-8515-FF9BC8BBA706}"/>
                    </a:ext>
                  </a:extLst>
                </p14:cNvPr>
                <p14:cNvContentPartPr/>
                <p14:nvPr/>
              </p14:nvContentPartPr>
              <p14:xfrm>
                <a:off x="7917610" y="1872486"/>
                <a:ext cx="190440" cy="1371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A9CF453-44B6-41F4-8515-FF9BC8BBA70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908970" y="1863846"/>
                  <a:ext cx="2080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B390FC1-7006-4129-9DC1-2467BE9A7178}"/>
                    </a:ext>
                  </a:extLst>
                </p14:cNvPr>
                <p14:cNvContentPartPr/>
                <p14:nvPr/>
              </p14:nvContentPartPr>
              <p14:xfrm>
                <a:off x="8127490" y="1724166"/>
                <a:ext cx="315360" cy="3819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B390FC1-7006-4129-9DC1-2467BE9A717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118490" y="1715526"/>
                  <a:ext cx="3330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3B32805-76AF-44D1-93BC-3266357BEEB7}"/>
                    </a:ext>
                  </a:extLst>
                </p14:cNvPr>
                <p14:cNvContentPartPr/>
                <p14:nvPr/>
              </p14:nvContentPartPr>
              <p14:xfrm>
                <a:off x="8252410" y="1860246"/>
                <a:ext cx="226800" cy="201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3B32805-76AF-44D1-93BC-3266357BEEB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243410" y="1851246"/>
                  <a:ext cx="24444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6136B44-4A41-4548-9EE1-27047F18C5C0}"/>
              </a:ext>
            </a:extLst>
          </p:cNvPr>
          <p:cNvGrpSpPr/>
          <p:nvPr/>
        </p:nvGrpSpPr>
        <p:grpSpPr>
          <a:xfrm>
            <a:off x="1007410" y="3582846"/>
            <a:ext cx="303480" cy="114120"/>
            <a:chOff x="1007410" y="3582846"/>
            <a:chExt cx="303480" cy="11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0B496A7-CFD7-49DB-84A6-471793D89702}"/>
                    </a:ext>
                  </a:extLst>
                </p14:cNvPr>
                <p14:cNvContentPartPr/>
                <p14:nvPr/>
              </p14:nvContentPartPr>
              <p14:xfrm>
                <a:off x="1049170" y="3673566"/>
                <a:ext cx="257040" cy="234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0B496A7-CFD7-49DB-84A6-471793D8970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40170" y="3664566"/>
                  <a:ext cx="274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4333700-B873-41CE-A484-F5BEA72ADC60}"/>
                    </a:ext>
                  </a:extLst>
                </p14:cNvPr>
                <p14:cNvContentPartPr/>
                <p14:nvPr/>
              </p14:nvContentPartPr>
              <p14:xfrm>
                <a:off x="1007410" y="3582846"/>
                <a:ext cx="303480" cy="205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4333700-B873-41CE-A484-F5BEA72ADC6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98770" y="3574206"/>
                  <a:ext cx="32112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646E0A31-34B2-4716-A3D0-BEC69B071797}"/>
              </a:ext>
            </a:extLst>
          </p:cNvPr>
          <p:cNvGrpSpPr/>
          <p:nvPr/>
        </p:nvGrpSpPr>
        <p:grpSpPr>
          <a:xfrm>
            <a:off x="1551010" y="3116646"/>
            <a:ext cx="409680" cy="1493640"/>
            <a:chOff x="1551010" y="3116646"/>
            <a:chExt cx="409680" cy="149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7FCDBD9-0FB0-4D68-92F3-9F8A5F5C209A}"/>
                    </a:ext>
                  </a:extLst>
                </p14:cNvPr>
                <p14:cNvContentPartPr/>
                <p14:nvPr/>
              </p14:nvContentPartPr>
              <p14:xfrm>
                <a:off x="1551010" y="3116646"/>
                <a:ext cx="241200" cy="9554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7FCDBD9-0FB0-4D68-92F3-9F8A5F5C209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542010" y="3107646"/>
                  <a:ext cx="258840" cy="9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53B691F-0B3D-49D7-92EF-D4A1892C0F37}"/>
                    </a:ext>
                  </a:extLst>
                </p14:cNvPr>
                <p14:cNvContentPartPr/>
                <p14:nvPr/>
              </p14:nvContentPartPr>
              <p14:xfrm>
                <a:off x="1661890" y="4179366"/>
                <a:ext cx="189000" cy="1728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53B691F-0B3D-49D7-92EF-D4A1892C0F3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653250" y="4170366"/>
                  <a:ext cx="2066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4961C17-A50A-456F-AEFD-BF1D06880C7A}"/>
                    </a:ext>
                  </a:extLst>
                </p14:cNvPr>
                <p14:cNvContentPartPr/>
                <p14:nvPr/>
              </p14:nvContentPartPr>
              <p14:xfrm>
                <a:off x="1710130" y="4334526"/>
                <a:ext cx="210960" cy="2757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4961C17-A50A-456F-AEFD-BF1D06880C7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701490" y="4325886"/>
                  <a:ext cx="2286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5FB53B4-3D2A-4FF2-8C17-F77DDF3D9A3B}"/>
                    </a:ext>
                  </a:extLst>
                </p14:cNvPr>
                <p14:cNvContentPartPr/>
                <p14:nvPr/>
              </p14:nvContentPartPr>
              <p14:xfrm>
                <a:off x="1947010" y="4194846"/>
                <a:ext cx="13680" cy="169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5FB53B4-3D2A-4FF2-8C17-F77DDF3D9A3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938370" y="4186206"/>
                  <a:ext cx="3132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D700D10-85EA-4E23-8FA7-58AB2061765E}"/>
              </a:ext>
            </a:extLst>
          </p:cNvPr>
          <p:cNvGrpSpPr/>
          <p:nvPr/>
        </p:nvGrpSpPr>
        <p:grpSpPr>
          <a:xfrm>
            <a:off x="2300890" y="3398166"/>
            <a:ext cx="994680" cy="716400"/>
            <a:chOff x="2300890" y="3398166"/>
            <a:chExt cx="994680" cy="71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505C5B0-C7A3-42E6-BCC7-93C91DDDC2ED}"/>
                    </a:ext>
                  </a:extLst>
                </p14:cNvPr>
                <p14:cNvContentPartPr/>
                <p14:nvPr/>
              </p14:nvContentPartPr>
              <p14:xfrm>
                <a:off x="2300890" y="3489606"/>
                <a:ext cx="152280" cy="4006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505C5B0-C7A3-42E6-BCC7-93C91DDDC2E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292250" y="3480606"/>
                  <a:ext cx="16992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6D281D2-C0C2-45E5-9CEC-23CD08E40126}"/>
                    </a:ext>
                  </a:extLst>
                </p14:cNvPr>
                <p14:cNvContentPartPr/>
                <p14:nvPr/>
              </p14:nvContentPartPr>
              <p14:xfrm>
                <a:off x="2347690" y="3867246"/>
                <a:ext cx="195480" cy="2473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6D281D2-C0C2-45E5-9CEC-23CD08E4012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339050" y="3858606"/>
                  <a:ext cx="2131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D8F91EB-F466-410E-ABED-ED2829831429}"/>
                    </a:ext>
                  </a:extLst>
                </p14:cNvPr>
                <p14:cNvContentPartPr/>
                <p14:nvPr/>
              </p14:nvContentPartPr>
              <p14:xfrm>
                <a:off x="2528410" y="3747366"/>
                <a:ext cx="31680" cy="176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D8F91EB-F466-410E-ABED-ED282983142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519410" y="3738366"/>
                  <a:ext cx="49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D67FDB9-87D2-4583-8935-B2E22D3EFDCF}"/>
                    </a:ext>
                  </a:extLst>
                </p14:cNvPr>
                <p14:cNvContentPartPr/>
                <p14:nvPr/>
              </p14:nvContentPartPr>
              <p14:xfrm>
                <a:off x="2687530" y="3398166"/>
                <a:ext cx="129600" cy="3330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D67FDB9-87D2-4583-8935-B2E22D3EFDC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678890" y="3389526"/>
                  <a:ext cx="1472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4131421-C84A-4CF7-9D04-541EDC5552AE}"/>
                    </a:ext>
                  </a:extLst>
                </p14:cNvPr>
                <p14:cNvContentPartPr/>
                <p14:nvPr/>
              </p14:nvContentPartPr>
              <p14:xfrm>
                <a:off x="2812810" y="3481326"/>
                <a:ext cx="198000" cy="1706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4131421-C84A-4CF7-9D04-541EDC5552A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803810" y="3472686"/>
                  <a:ext cx="2156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6FE7F18-639B-4D5B-8284-614E1D9FBCF8}"/>
                    </a:ext>
                  </a:extLst>
                </p14:cNvPr>
                <p14:cNvContentPartPr/>
                <p14:nvPr/>
              </p14:nvContentPartPr>
              <p14:xfrm>
                <a:off x="2947090" y="3669246"/>
                <a:ext cx="149400" cy="2156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6FE7F18-639B-4D5B-8284-614E1D9FBCF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938450" y="3660246"/>
                  <a:ext cx="1670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0DEC80B-AA9C-4BD4-BB5A-DB536F4BD612}"/>
                    </a:ext>
                  </a:extLst>
                </p14:cNvPr>
                <p14:cNvContentPartPr/>
                <p14:nvPr/>
              </p14:nvContentPartPr>
              <p14:xfrm>
                <a:off x="3121330" y="3543606"/>
                <a:ext cx="12240" cy="162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0DEC80B-AA9C-4BD4-BB5A-DB536F4BD61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112330" y="3534606"/>
                  <a:ext cx="298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5C3B02F-8F60-42C6-8197-FC110CB87DFC}"/>
                    </a:ext>
                  </a:extLst>
                </p14:cNvPr>
                <p14:cNvContentPartPr/>
                <p14:nvPr/>
              </p14:nvContentPartPr>
              <p14:xfrm>
                <a:off x="3156610" y="3420126"/>
                <a:ext cx="138960" cy="4190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5C3B02F-8F60-42C6-8197-FC110CB87DF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147610" y="3411486"/>
                  <a:ext cx="156600" cy="43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E1A849AC-30A7-448A-8502-4FF5F3688340}"/>
              </a:ext>
            </a:extLst>
          </p:cNvPr>
          <p:cNvGrpSpPr/>
          <p:nvPr/>
        </p:nvGrpSpPr>
        <p:grpSpPr>
          <a:xfrm>
            <a:off x="8518450" y="3126726"/>
            <a:ext cx="528120" cy="609120"/>
            <a:chOff x="8518450" y="3126726"/>
            <a:chExt cx="528120" cy="60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F93A253-250A-4782-8D58-553DB3D70E8A}"/>
                    </a:ext>
                  </a:extLst>
                </p14:cNvPr>
                <p14:cNvContentPartPr/>
                <p14:nvPr/>
              </p14:nvContentPartPr>
              <p14:xfrm>
                <a:off x="8518450" y="3126726"/>
                <a:ext cx="182160" cy="3301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F93A253-250A-4782-8D58-553DB3D70E8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509450" y="3118086"/>
                  <a:ext cx="1998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B582C84-EF73-4F2F-B32A-FE6E841FF8FE}"/>
                    </a:ext>
                  </a:extLst>
                </p14:cNvPr>
                <p14:cNvContentPartPr/>
                <p14:nvPr/>
              </p14:nvContentPartPr>
              <p14:xfrm>
                <a:off x="8769730" y="3303126"/>
                <a:ext cx="186120" cy="1641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B582C84-EF73-4F2F-B32A-FE6E841FF8F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760730" y="3294486"/>
                  <a:ext cx="2037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51BC0021-89AC-4F5C-BB04-F836ED0F5C3B}"/>
                    </a:ext>
                  </a:extLst>
                </p14:cNvPr>
                <p14:cNvContentPartPr/>
                <p14:nvPr/>
              </p14:nvContentPartPr>
              <p14:xfrm>
                <a:off x="8878810" y="3474846"/>
                <a:ext cx="167760" cy="2610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51BC0021-89AC-4F5C-BB04-F836ED0F5C3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869810" y="3466206"/>
                  <a:ext cx="1854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3E40852-65D3-4B53-8061-7E720A56CE03}"/>
                    </a:ext>
                  </a:extLst>
                </p14:cNvPr>
                <p14:cNvContentPartPr/>
                <p14:nvPr/>
              </p14:nvContentPartPr>
              <p14:xfrm>
                <a:off x="9037210" y="3357486"/>
                <a:ext cx="6840" cy="90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3E40852-65D3-4B53-8061-7E720A56CE0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028210" y="3348486"/>
                  <a:ext cx="2448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250C4D6C-6A33-4BC6-ACE1-0B61ABD6A1AA}"/>
              </a:ext>
            </a:extLst>
          </p:cNvPr>
          <p:cNvGrpSpPr/>
          <p:nvPr/>
        </p:nvGrpSpPr>
        <p:grpSpPr>
          <a:xfrm>
            <a:off x="9543010" y="3286566"/>
            <a:ext cx="256320" cy="277560"/>
            <a:chOff x="9543010" y="3286566"/>
            <a:chExt cx="256320" cy="27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0000653B-B6F8-45FA-AE74-9DEFD3A14EE5}"/>
                    </a:ext>
                  </a:extLst>
                </p14:cNvPr>
                <p14:cNvContentPartPr/>
                <p14:nvPr/>
              </p14:nvContentPartPr>
              <p14:xfrm>
                <a:off x="9543010" y="3354246"/>
                <a:ext cx="256320" cy="100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0000653B-B6F8-45FA-AE74-9DEFD3A14EE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534370" y="3345246"/>
                  <a:ext cx="2739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6A1787D-128D-448D-89B2-362BD8F9ABBC}"/>
                    </a:ext>
                  </a:extLst>
                </p14:cNvPr>
                <p14:cNvContentPartPr/>
                <p14:nvPr/>
              </p14:nvContentPartPr>
              <p14:xfrm>
                <a:off x="9641650" y="3286566"/>
                <a:ext cx="81000" cy="2775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6A1787D-128D-448D-89B2-362BD8F9ABB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632650" y="3277926"/>
                  <a:ext cx="98640" cy="29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E08B00EB-04FD-45E5-B932-2896F68DA98B}"/>
              </a:ext>
            </a:extLst>
          </p:cNvPr>
          <p:cNvGrpSpPr/>
          <p:nvPr/>
        </p:nvGrpSpPr>
        <p:grpSpPr>
          <a:xfrm>
            <a:off x="10054570" y="3097206"/>
            <a:ext cx="947520" cy="384840"/>
            <a:chOff x="10054570" y="3097206"/>
            <a:chExt cx="947520" cy="38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8E0F062-0CDE-437C-927C-37770E205056}"/>
                    </a:ext>
                  </a:extLst>
                </p14:cNvPr>
                <p14:cNvContentPartPr/>
                <p14:nvPr/>
              </p14:nvContentPartPr>
              <p14:xfrm>
                <a:off x="10054570" y="3267126"/>
                <a:ext cx="270360" cy="1944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8E0F062-0CDE-437C-927C-37770E20505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045930" y="3258486"/>
                  <a:ext cx="2880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950EC86-C31E-4667-85EA-C6E6BB42F190}"/>
                    </a:ext>
                  </a:extLst>
                </p14:cNvPr>
                <p14:cNvContentPartPr/>
                <p14:nvPr/>
              </p14:nvContentPartPr>
              <p14:xfrm>
                <a:off x="10365610" y="3313206"/>
                <a:ext cx="220320" cy="1371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950EC86-C31E-4667-85EA-C6E6BB42F19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356610" y="3304206"/>
                  <a:ext cx="2379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CFF6DE43-B140-4C59-8390-A60AA976231C}"/>
                    </a:ext>
                  </a:extLst>
                </p14:cNvPr>
                <p14:cNvContentPartPr/>
                <p14:nvPr/>
              </p14:nvContentPartPr>
              <p14:xfrm>
                <a:off x="10588810" y="3097206"/>
                <a:ext cx="301680" cy="3848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CFF6DE43-B140-4C59-8390-A60AA976231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579810" y="3088206"/>
                  <a:ext cx="31932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91097CE-FBE2-40C8-A2AF-D771B9327D80}"/>
                    </a:ext>
                  </a:extLst>
                </p14:cNvPr>
                <p14:cNvContentPartPr/>
                <p14:nvPr/>
              </p14:nvContentPartPr>
              <p14:xfrm>
                <a:off x="10764850" y="3267126"/>
                <a:ext cx="237240" cy="450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91097CE-FBE2-40C8-A2AF-D771B9327D8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755850" y="3258486"/>
                  <a:ext cx="25488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604880A0-9A98-4198-9178-04567252A9E2}"/>
              </a:ext>
            </a:extLst>
          </p:cNvPr>
          <p:cNvGrpSpPr/>
          <p:nvPr/>
        </p:nvGrpSpPr>
        <p:grpSpPr>
          <a:xfrm>
            <a:off x="640210" y="5133726"/>
            <a:ext cx="1273680" cy="1111680"/>
            <a:chOff x="640210" y="5133726"/>
            <a:chExt cx="1273680" cy="111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82DDB9E1-84CC-4A61-A391-574C576A4D16}"/>
                    </a:ext>
                  </a:extLst>
                </p14:cNvPr>
                <p14:cNvContentPartPr/>
                <p14:nvPr/>
              </p14:nvContentPartPr>
              <p14:xfrm>
                <a:off x="640210" y="5431446"/>
                <a:ext cx="165960" cy="5590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82DDB9E1-84CC-4A61-A391-574C576A4D1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31210" y="5422446"/>
                  <a:ext cx="18360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EA36E3B-E608-4307-BABD-708FC6F87931}"/>
                    </a:ext>
                  </a:extLst>
                </p14:cNvPr>
                <p14:cNvContentPartPr/>
                <p14:nvPr/>
              </p14:nvContentPartPr>
              <p14:xfrm>
                <a:off x="703210" y="5941926"/>
                <a:ext cx="185760" cy="3034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EA36E3B-E608-4307-BABD-708FC6F8793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94570" y="5932926"/>
                  <a:ext cx="2034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2870211F-18A5-4907-9DCB-DDBE554C5587}"/>
                    </a:ext>
                  </a:extLst>
                </p14:cNvPr>
                <p14:cNvContentPartPr/>
                <p14:nvPr/>
              </p14:nvContentPartPr>
              <p14:xfrm>
                <a:off x="916330" y="5783526"/>
                <a:ext cx="18360" cy="172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2870211F-18A5-4907-9DCB-DDBE554C558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07330" y="5774526"/>
                  <a:ext cx="360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D4B1A710-B435-44B2-BBDD-1CB4A536EC79}"/>
                    </a:ext>
                  </a:extLst>
                </p14:cNvPr>
                <p14:cNvContentPartPr/>
                <p14:nvPr/>
              </p14:nvContentPartPr>
              <p14:xfrm>
                <a:off x="939370" y="5133726"/>
                <a:ext cx="126000" cy="2415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D4B1A710-B435-44B2-BBDD-1CB4A536EC7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30370" y="5125086"/>
                  <a:ext cx="1436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81820E2-8DB5-4B83-992D-73FEF1CB5AD2}"/>
                    </a:ext>
                  </a:extLst>
                </p14:cNvPr>
                <p14:cNvContentPartPr/>
                <p14:nvPr/>
              </p14:nvContentPartPr>
              <p14:xfrm>
                <a:off x="966370" y="5190606"/>
                <a:ext cx="88200" cy="1663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81820E2-8DB5-4B83-992D-73FEF1CB5AD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57730" y="5181606"/>
                  <a:ext cx="1058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282E3CDD-D604-4561-9241-1D7AA6264D66}"/>
                    </a:ext>
                  </a:extLst>
                </p14:cNvPr>
                <p14:cNvContentPartPr/>
                <p14:nvPr/>
              </p14:nvContentPartPr>
              <p14:xfrm>
                <a:off x="866650" y="5273406"/>
                <a:ext cx="225000" cy="100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282E3CDD-D604-4561-9241-1D7AA6264D6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58010" y="5264406"/>
                  <a:ext cx="2426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30EB492-EED6-4FAE-8C3C-C532B4B2D9D3}"/>
                    </a:ext>
                  </a:extLst>
                </p14:cNvPr>
                <p14:cNvContentPartPr/>
                <p14:nvPr/>
              </p14:nvContentPartPr>
              <p14:xfrm>
                <a:off x="1197490" y="5546286"/>
                <a:ext cx="136440" cy="3330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30EB492-EED6-4FAE-8C3C-C532B4B2D9D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88490" y="5537286"/>
                  <a:ext cx="1540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6B11D51-63BD-4CBF-83FB-B6D3CA7C8114}"/>
                    </a:ext>
                  </a:extLst>
                </p14:cNvPr>
                <p14:cNvContentPartPr/>
                <p14:nvPr/>
              </p14:nvContentPartPr>
              <p14:xfrm>
                <a:off x="1358050" y="5582286"/>
                <a:ext cx="218880" cy="2019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6B11D51-63BD-4CBF-83FB-B6D3CA7C811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349050" y="5573646"/>
                  <a:ext cx="2365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70062250-5BEF-400C-A4DC-4022E6E2DB40}"/>
                    </a:ext>
                  </a:extLst>
                </p14:cNvPr>
                <p14:cNvContentPartPr/>
                <p14:nvPr/>
              </p14:nvContentPartPr>
              <p14:xfrm>
                <a:off x="1480450" y="5784606"/>
                <a:ext cx="223200" cy="2484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70062250-5BEF-400C-A4DC-4022E6E2DB4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471450" y="5775606"/>
                  <a:ext cx="2408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0F558F3-DA33-41D0-B13E-CBADD9E29F45}"/>
                    </a:ext>
                  </a:extLst>
                </p14:cNvPr>
                <p14:cNvContentPartPr/>
                <p14:nvPr/>
              </p14:nvContentPartPr>
              <p14:xfrm>
                <a:off x="1666930" y="5595606"/>
                <a:ext cx="33120" cy="183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0F558F3-DA33-41D0-B13E-CBADD9E29F4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658290" y="5586966"/>
                  <a:ext cx="50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2BEC6F96-B15E-4F5C-94A9-F079B8CDAAEB}"/>
                    </a:ext>
                  </a:extLst>
                </p14:cNvPr>
                <p14:cNvContentPartPr/>
                <p14:nvPr/>
              </p14:nvContentPartPr>
              <p14:xfrm>
                <a:off x="1785010" y="5534046"/>
                <a:ext cx="128880" cy="4467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2BEC6F96-B15E-4F5C-94A9-F079B8CDAAEB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776010" y="5525406"/>
                  <a:ext cx="146520" cy="46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9DDDC047-4FA7-43E5-A537-305844F1E52A}"/>
              </a:ext>
            </a:extLst>
          </p:cNvPr>
          <p:cNvGrpSpPr/>
          <p:nvPr/>
        </p:nvGrpSpPr>
        <p:grpSpPr>
          <a:xfrm>
            <a:off x="2172730" y="5729886"/>
            <a:ext cx="243720" cy="73440"/>
            <a:chOff x="2172730" y="5729886"/>
            <a:chExt cx="243720" cy="7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CEB3401-D8BB-4E7E-857B-FA11B4F95152}"/>
                    </a:ext>
                  </a:extLst>
                </p14:cNvPr>
                <p14:cNvContentPartPr/>
                <p14:nvPr/>
              </p14:nvContentPartPr>
              <p14:xfrm>
                <a:off x="2202970" y="5787126"/>
                <a:ext cx="213480" cy="162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CEB3401-D8BB-4E7E-857B-FA11B4F9515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193970" y="5778486"/>
                  <a:ext cx="2311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6801FDC3-E6D5-49E3-B136-C9A2AC23752C}"/>
                    </a:ext>
                  </a:extLst>
                </p14:cNvPr>
                <p14:cNvContentPartPr/>
                <p14:nvPr/>
              </p14:nvContentPartPr>
              <p14:xfrm>
                <a:off x="2172730" y="5729886"/>
                <a:ext cx="181080" cy="266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6801FDC3-E6D5-49E3-B136-C9A2AC23752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163730" y="5721246"/>
                  <a:ext cx="19872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90AE85E-BA32-4A1D-A97D-CCC46EBDB981}"/>
              </a:ext>
            </a:extLst>
          </p:cNvPr>
          <p:cNvGrpSpPr/>
          <p:nvPr/>
        </p:nvGrpSpPr>
        <p:grpSpPr>
          <a:xfrm>
            <a:off x="2677090" y="5549166"/>
            <a:ext cx="412920" cy="386280"/>
            <a:chOff x="2677090" y="5549166"/>
            <a:chExt cx="412920" cy="38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47B5821E-8D60-4481-8B76-6C9EAEDFE961}"/>
                    </a:ext>
                  </a:extLst>
                </p14:cNvPr>
                <p14:cNvContentPartPr/>
                <p14:nvPr/>
              </p14:nvContentPartPr>
              <p14:xfrm>
                <a:off x="2677090" y="5575806"/>
                <a:ext cx="187200" cy="2008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47B5821E-8D60-4481-8B76-6C9EAEDFE96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668090" y="5567166"/>
                  <a:ext cx="2048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BAE355A-91C4-41A7-B9AC-08E0F6DDE0D9}"/>
                    </a:ext>
                  </a:extLst>
                </p14:cNvPr>
                <p14:cNvContentPartPr/>
                <p14:nvPr/>
              </p14:nvContentPartPr>
              <p14:xfrm>
                <a:off x="2870410" y="5549166"/>
                <a:ext cx="159120" cy="2052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BAE355A-91C4-41A7-B9AC-08E0F6DDE0D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861770" y="5540166"/>
                  <a:ext cx="1767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4DB2972-DFFF-48C5-BEC3-9257CE732DD1}"/>
                    </a:ext>
                  </a:extLst>
                </p14:cNvPr>
                <p14:cNvContentPartPr/>
                <p14:nvPr/>
              </p14:nvContentPartPr>
              <p14:xfrm>
                <a:off x="2782930" y="5589126"/>
                <a:ext cx="307080" cy="3463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4DB2972-DFFF-48C5-BEC3-9257CE732DD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774290" y="5580486"/>
                  <a:ext cx="324720" cy="36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683D8067-3387-44F8-A749-621E3D9A8AF9}"/>
              </a:ext>
            </a:extLst>
          </p:cNvPr>
          <p:cNvGrpSpPr/>
          <p:nvPr/>
        </p:nvGrpSpPr>
        <p:grpSpPr>
          <a:xfrm>
            <a:off x="3353890" y="5566806"/>
            <a:ext cx="721440" cy="201600"/>
            <a:chOff x="3353890" y="5566806"/>
            <a:chExt cx="721440" cy="20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DF1A59B-4A05-4A95-9EC1-07807B1BD2E3}"/>
                    </a:ext>
                  </a:extLst>
                </p14:cNvPr>
                <p14:cNvContentPartPr/>
                <p14:nvPr/>
              </p14:nvContentPartPr>
              <p14:xfrm>
                <a:off x="3353890" y="5568966"/>
                <a:ext cx="325800" cy="1976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DF1A59B-4A05-4A95-9EC1-07807B1BD2E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344890" y="5560326"/>
                  <a:ext cx="3434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9C524CF-BFB2-42F0-89E8-C3827A473714}"/>
                    </a:ext>
                  </a:extLst>
                </p14:cNvPr>
                <p14:cNvContentPartPr/>
                <p14:nvPr/>
              </p14:nvContentPartPr>
              <p14:xfrm>
                <a:off x="3669250" y="5581926"/>
                <a:ext cx="155160" cy="1749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9C524CF-BFB2-42F0-89E8-C3827A47371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660250" y="5573286"/>
                  <a:ext cx="1728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2A8299C-A31A-4A93-AC4A-28B9FE909DBB}"/>
                    </a:ext>
                  </a:extLst>
                </p14:cNvPr>
                <p14:cNvContentPartPr/>
                <p14:nvPr/>
              </p14:nvContentPartPr>
              <p14:xfrm>
                <a:off x="3842410" y="5566806"/>
                <a:ext cx="232920" cy="2016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2A8299C-A31A-4A93-AC4A-28B9FE909DB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833770" y="5558166"/>
                  <a:ext cx="250560" cy="21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063ADD16-910F-4876-95C7-EA0BC544DD8F}"/>
              </a:ext>
            </a:extLst>
          </p:cNvPr>
          <p:cNvGrpSpPr/>
          <p:nvPr/>
        </p:nvGrpSpPr>
        <p:grpSpPr>
          <a:xfrm>
            <a:off x="3359290" y="6005286"/>
            <a:ext cx="294120" cy="600480"/>
            <a:chOff x="3359290" y="6005286"/>
            <a:chExt cx="294120" cy="60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648DD772-1CCE-4A93-939F-469BF4131F43}"/>
                    </a:ext>
                  </a:extLst>
                </p14:cNvPr>
                <p14:cNvContentPartPr/>
                <p14:nvPr/>
              </p14:nvContentPartPr>
              <p14:xfrm>
                <a:off x="3359290" y="6005286"/>
                <a:ext cx="156960" cy="3398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648DD772-1CCE-4A93-939F-469BF4131F4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350290" y="5996286"/>
                  <a:ext cx="17460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8960BEDF-E2FF-4D80-A895-2BFCFE4ADB5A}"/>
                    </a:ext>
                  </a:extLst>
                </p14:cNvPr>
                <p14:cNvContentPartPr/>
                <p14:nvPr/>
              </p14:nvContentPartPr>
              <p14:xfrm>
                <a:off x="3436330" y="6341886"/>
                <a:ext cx="179280" cy="2638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8960BEDF-E2FF-4D80-A895-2BFCFE4ADB5A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427330" y="6332886"/>
                  <a:ext cx="1969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84577B47-CDF4-45A3-BB59-EC4CB0FCE12C}"/>
                    </a:ext>
                  </a:extLst>
                </p14:cNvPr>
                <p14:cNvContentPartPr/>
                <p14:nvPr/>
              </p14:nvContentPartPr>
              <p14:xfrm>
                <a:off x="3629650" y="6159006"/>
                <a:ext cx="23760" cy="352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84577B47-CDF4-45A3-BB59-EC4CB0FCE12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20650" y="6150366"/>
                  <a:ext cx="4140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A4085EF9-C93D-448F-AD1D-06E19ED0EA54}"/>
              </a:ext>
            </a:extLst>
          </p:cNvPr>
          <p:cNvGrpSpPr/>
          <p:nvPr/>
        </p:nvGrpSpPr>
        <p:grpSpPr>
          <a:xfrm>
            <a:off x="4416970" y="5262966"/>
            <a:ext cx="1690920" cy="552600"/>
            <a:chOff x="4416970" y="5262966"/>
            <a:chExt cx="1690920" cy="55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B0379037-0316-483C-96F0-2E056977C390}"/>
                    </a:ext>
                  </a:extLst>
                </p14:cNvPr>
                <p14:cNvContentPartPr/>
                <p14:nvPr/>
              </p14:nvContentPartPr>
              <p14:xfrm>
                <a:off x="4416970" y="5598486"/>
                <a:ext cx="160200" cy="183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B0379037-0316-483C-96F0-2E056977C39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407970" y="5589486"/>
                  <a:ext cx="177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73478F1E-CB77-482D-B459-545746125281}"/>
                    </a:ext>
                  </a:extLst>
                </p14:cNvPr>
                <p14:cNvContentPartPr/>
                <p14:nvPr/>
              </p14:nvContentPartPr>
              <p14:xfrm>
                <a:off x="4740970" y="5354406"/>
                <a:ext cx="9360" cy="3132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73478F1E-CB77-482D-B459-545746125281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731970" y="5345766"/>
                  <a:ext cx="270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A818DA54-F09D-4B5A-A3E8-E9E635FE43AA}"/>
                    </a:ext>
                  </a:extLst>
                </p14:cNvPr>
                <p14:cNvContentPartPr/>
                <p14:nvPr/>
              </p14:nvContentPartPr>
              <p14:xfrm>
                <a:off x="4742410" y="5444406"/>
                <a:ext cx="209520" cy="2401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A818DA54-F09D-4B5A-A3E8-E9E635FE43AA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733770" y="5435406"/>
                  <a:ext cx="2271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317D4C1E-C1A8-45FD-88D3-E80A9E8A27E4}"/>
                    </a:ext>
                  </a:extLst>
                </p14:cNvPr>
                <p14:cNvContentPartPr/>
                <p14:nvPr/>
              </p14:nvContentPartPr>
              <p14:xfrm>
                <a:off x="4985410" y="5327406"/>
                <a:ext cx="204840" cy="35424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317D4C1E-C1A8-45FD-88D3-E80A9E8A27E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976770" y="5318766"/>
                  <a:ext cx="22248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BC50EC1-1BAF-4FB3-8000-2D52CB64D36F}"/>
                    </a:ext>
                  </a:extLst>
                </p14:cNvPr>
                <p14:cNvContentPartPr/>
                <p14:nvPr/>
              </p14:nvContentPartPr>
              <p14:xfrm>
                <a:off x="5323090" y="5262966"/>
                <a:ext cx="207360" cy="5526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BC50EC1-1BAF-4FB3-8000-2D52CB64D36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314450" y="5253966"/>
                  <a:ext cx="22500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2C82428-BC69-4C93-8E76-1FFC30A1C5C9}"/>
                    </a:ext>
                  </a:extLst>
                </p14:cNvPr>
                <p14:cNvContentPartPr/>
                <p14:nvPr/>
              </p14:nvContentPartPr>
              <p14:xfrm>
                <a:off x="5499850" y="5376726"/>
                <a:ext cx="139680" cy="3859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2C82428-BC69-4C93-8E76-1FFC30A1C5C9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491210" y="5368086"/>
                  <a:ext cx="15732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5F64C79C-9A4B-4FD5-83D8-8FA235B535F0}"/>
                    </a:ext>
                  </a:extLst>
                </p14:cNvPr>
                <p14:cNvContentPartPr/>
                <p14:nvPr/>
              </p14:nvContentPartPr>
              <p14:xfrm>
                <a:off x="5724490" y="5368806"/>
                <a:ext cx="99360" cy="2455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5F64C79C-9A4B-4FD5-83D8-8FA235B535F0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715490" y="5360166"/>
                  <a:ext cx="1170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F80A346-20B7-4EFB-834B-E94C26F5FA6C}"/>
                    </a:ext>
                  </a:extLst>
                </p14:cNvPr>
                <p14:cNvContentPartPr/>
                <p14:nvPr/>
              </p14:nvContentPartPr>
              <p14:xfrm>
                <a:off x="5827450" y="5403366"/>
                <a:ext cx="218880" cy="1512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F80A346-20B7-4EFB-834B-E94C26F5FA6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818450" y="5394726"/>
                  <a:ext cx="236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EF17835A-9EDF-4269-B88B-4986A18B2B04}"/>
                    </a:ext>
                  </a:extLst>
                </p14:cNvPr>
                <p14:cNvContentPartPr/>
                <p14:nvPr/>
              </p14:nvContentPartPr>
              <p14:xfrm>
                <a:off x="5999170" y="5391486"/>
                <a:ext cx="108720" cy="2563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EF17835A-9EDF-4269-B88B-4986A18B2B04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990530" y="5382486"/>
                  <a:ext cx="126360" cy="27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43B8C0E4-A602-4280-A83B-CEC61313D416}"/>
              </a:ext>
            </a:extLst>
          </p:cNvPr>
          <p:cNvGrpSpPr/>
          <p:nvPr/>
        </p:nvGrpSpPr>
        <p:grpSpPr>
          <a:xfrm>
            <a:off x="6306610" y="5100606"/>
            <a:ext cx="1483920" cy="761760"/>
            <a:chOff x="6306610" y="5100606"/>
            <a:chExt cx="1483920" cy="76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BD517E2-70FE-4DD4-941B-F9D59D872143}"/>
                    </a:ext>
                  </a:extLst>
                </p14:cNvPr>
                <p14:cNvContentPartPr/>
                <p14:nvPr/>
              </p14:nvContentPartPr>
              <p14:xfrm>
                <a:off x="6306610" y="5260446"/>
                <a:ext cx="19800" cy="3888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BD517E2-70FE-4DD4-941B-F9D59D87214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297970" y="5251806"/>
                  <a:ext cx="3744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58C95FAC-329B-41F6-BB8B-C98FC649E200}"/>
                    </a:ext>
                  </a:extLst>
                </p14:cNvPr>
                <p14:cNvContentPartPr/>
                <p14:nvPr/>
              </p14:nvContentPartPr>
              <p14:xfrm>
                <a:off x="6409570" y="5269446"/>
                <a:ext cx="34560" cy="41040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58C95FAC-329B-41F6-BB8B-C98FC649E200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400930" y="5260446"/>
                  <a:ext cx="5220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B26C65DB-4F86-4DAB-B52C-BC180BD6C3D8}"/>
                    </a:ext>
                  </a:extLst>
                </p14:cNvPr>
                <p14:cNvContentPartPr/>
                <p14:nvPr/>
              </p14:nvContentPartPr>
              <p14:xfrm>
                <a:off x="6614410" y="5334966"/>
                <a:ext cx="20520" cy="3027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B26C65DB-4F86-4DAB-B52C-BC180BD6C3D8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605410" y="5326326"/>
                  <a:ext cx="381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A550BA2D-1563-4109-A209-E2ED146F5B9A}"/>
                    </a:ext>
                  </a:extLst>
                </p14:cNvPr>
                <p14:cNvContentPartPr/>
                <p14:nvPr/>
              </p14:nvContentPartPr>
              <p14:xfrm>
                <a:off x="6594250" y="5341086"/>
                <a:ext cx="156960" cy="21600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A550BA2D-1563-4109-A209-E2ED146F5B9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585250" y="5332086"/>
                  <a:ext cx="1746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39740F73-14D8-4B0C-A864-0C290914457F}"/>
                    </a:ext>
                  </a:extLst>
                </p14:cNvPr>
                <p14:cNvContentPartPr/>
                <p14:nvPr/>
              </p14:nvContentPartPr>
              <p14:xfrm>
                <a:off x="6840130" y="5332446"/>
                <a:ext cx="83160" cy="23400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39740F73-14D8-4B0C-A864-0C290914457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831130" y="5323806"/>
                  <a:ext cx="1008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07CC7FF9-DD84-4552-B523-A3E96784B7CA}"/>
                    </a:ext>
                  </a:extLst>
                </p14:cNvPr>
                <p14:cNvContentPartPr/>
                <p14:nvPr/>
              </p14:nvContentPartPr>
              <p14:xfrm>
                <a:off x="6940930" y="5384286"/>
                <a:ext cx="220320" cy="17460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07CC7FF9-DD84-4552-B523-A3E96784B7CA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931930" y="5375646"/>
                  <a:ext cx="2379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F653ACA0-09FC-416E-ACA5-F0D6E7FD25E2}"/>
                    </a:ext>
                  </a:extLst>
                </p14:cNvPr>
                <p14:cNvContentPartPr/>
                <p14:nvPr/>
              </p14:nvContentPartPr>
              <p14:xfrm>
                <a:off x="7137850" y="5493006"/>
                <a:ext cx="77760" cy="14112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F653ACA0-09FC-416E-ACA5-F0D6E7FD25E2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129210" y="5484006"/>
                  <a:ext cx="95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F48990F7-FCFE-4A8D-848D-8A04F51F6FE5}"/>
                    </a:ext>
                  </a:extLst>
                </p14:cNvPr>
                <p14:cNvContentPartPr/>
                <p14:nvPr/>
              </p14:nvContentPartPr>
              <p14:xfrm>
                <a:off x="7266370" y="5369526"/>
                <a:ext cx="204840" cy="17208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F48990F7-FCFE-4A8D-848D-8A04F51F6FE5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257730" y="5360886"/>
                  <a:ext cx="2224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14900513-4638-4873-8292-461414170A23}"/>
                    </a:ext>
                  </a:extLst>
                </p14:cNvPr>
                <p14:cNvContentPartPr/>
                <p14:nvPr/>
              </p14:nvContentPartPr>
              <p14:xfrm>
                <a:off x="7492810" y="5358726"/>
                <a:ext cx="119520" cy="28044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14900513-4638-4873-8292-461414170A23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484170" y="5349726"/>
                  <a:ext cx="1371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9C78217-E734-4A45-945C-2C74CA2158FF}"/>
                    </a:ext>
                  </a:extLst>
                </p14:cNvPr>
                <p14:cNvContentPartPr/>
                <p14:nvPr/>
              </p14:nvContentPartPr>
              <p14:xfrm>
                <a:off x="7535290" y="5100606"/>
                <a:ext cx="255240" cy="76176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9C78217-E734-4A45-945C-2C74CA2158F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526650" y="5091606"/>
                  <a:ext cx="272880" cy="77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DBF35AAE-2DBD-4E03-9C0C-E8D6A6142679}"/>
                  </a:ext>
                </a:extLst>
              </p14:cNvPr>
              <p14:cNvContentPartPr/>
              <p14:nvPr/>
            </p14:nvContentPartPr>
            <p14:xfrm>
              <a:off x="1273450" y="4290246"/>
              <a:ext cx="9677520" cy="43560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DBF35AAE-2DBD-4E03-9C0C-E8D6A6142679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264450" y="4281246"/>
                <a:ext cx="969516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0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5FD4C908-FA64-4E67-A533-9ABB42BC97A0}"/>
                  </a:ext>
                </a:extLst>
              </p14:cNvPr>
              <p14:cNvContentPartPr/>
              <p14:nvPr/>
            </p14:nvContentPartPr>
            <p14:xfrm>
              <a:off x="1974936" y="2621747"/>
              <a:ext cx="6534720" cy="170748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5FD4C908-FA64-4E67-A533-9ABB42BC97A0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966296" y="2612747"/>
                <a:ext cx="6552360" cy="172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5" name="Group 284">
            <a:extLst>
              <a:ext uri="{FF2B5EF4-FFF2-40B4-BE49-F238E27FC236}">
                <a16:creationId xmlns:a16="http://schemas.microsoft.com/office/drawing/2014/main" id="{9A0ADD46-AE46-49E0-8894-362C9C97FE5D}"/>
              </a:ext>
            </a:extLst>
          </p:cNvPr>
          <p:cNvGrpSpPr/>
          <p:nvPr/>
        </p:nvGrpSpPr>
        <p:grpSpPr>
          <a:xfrm>
            <a:off x="8188896" y="4168667"/>
            <a:ext cx="2820960" cy="1610280"/>
            <a:chOff x="8188896" y="4168667"/>
            <a:chExt cx="2820960" cy="161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B90B9902-473D-4EB8-9F8C-88232E852942}"/>
                    </a:ext>
                  </a:extLst>
                </p14:cNvPr>
                <p14:cNvContentPartPr/>
                <p14:nvPr/>
              </p14:nvContentPartPr>
              <p14:xfrm>
                <a:off x="8188896" y="4168667"/>
                <a:ext cx="1048680" cy="83484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B90B9902-473D-4EB8-9F8C-88232E852942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179896" y="4159667"/>
                  <a:ext cx="1066320" cy="85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C998498A-C564-4D3A-BB07-BF0EE23144C2}"/>
                    </a:ext>
                  </a:extLst>
                </p14:cNvPr>
                <p14:cNvContentPartPr/>
                <p14:nvPr/>
              </p14:nvContentPartPr>
              <p14:xfrm>
                <a:off x="9092856" y="4872467"/>
                <a:ext cx="180360" cy="13968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C998498A-C564-4D3A-BB07-BF0EE23144C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083856" y="4863467"/>
                  <a:ext cx="1980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B26B5395-2C84-470B-8048-D11A12A18162}"/>
                    </a:ext>
                  </a:extLst>
                </p14:cNvPr>
                <p14:cNvContentPartPr/>
                <p14:nvPr/>
              </p14:nvContentPartPr>
              <p14:xfrm>
                <a:off x="9374016" y="5106467"/>
                <a:ext cx="323640" cy="3232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B26B5395-2C84-470B-8048-D11A12A1816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365376" y="5097827"/>
                  <a:ext cx="34128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E1166F1E-3011-4E68-B83B-57367554F73C}"/>
                    </a:ext>
                  </a:extLst>
                </p14:cNvPr>
                <p14:cNvContentPartPr/>
                <p14:nvPr/>
              </p14:nvContentPartPr>
              <p14:xfrm>
                <a:off x="9748056" y="5121947"/>
                <a:ext cx="171000" cy="44172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E1166F1E-3011-4E68-B83B-57367554F73C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739056" y="5113307"/>
                  <a:ext cx="18864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EED5494E-7E38-45F3-A763-DEAAC5E84FC4}"/>
                    </a:ext>
                  </a:extLst>
                </p14:cNvPr>
                <p14:cNvContentPartPr/>
                <p14:nvPr/>
              </p14:nvContentPartPr>
              <p14:xfrm>
                <a:off x="9956856" y="5267027"/>
                <a:ext cx="140400" cy="3268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EED5494E-7E38-45F3-A763-DEAAC5E84FC4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947856" y="5258027"/>
                  <a:ext cx="1580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515677FD-3D57-4C59-9263-7CF7A4E230CC}"/>
                    </a:ext>
                  </a:extLst>
                </p14:cNvPr>
                <p14:cNvContentPartPr/>
                <p14:nvPr/>
              </p14:nvContentPartPr>
              <p14:xfrm>
                <a:off x="9965496" y="5579147"/>
                <a:ext cx="171000" cy="19980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515677FD-3D57-4C59-9263-7CF7A4E230CC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956856" y="5570507"/>
                  <a:ext cx="1886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5A5E3AED-1D8D-46F1-B93E-A7EC8CC5234C}"/>
                    </a:ext>
                  </a:extLst>
                </p14:cNvPr>
                <p14:cNvContentPartPr/>
                <p14:nvPr/>
              </p14:nvContentPartPr>
              <p14:xfrm>
                <a:off x="10185096" y="5480507"/>
                <a:ext cx="13680" cy="864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5A5E3AED-1D8D-46F1-B93E-A7EC8CC5234C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176096" y="5471507"/>
                  <a:ext cx="313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A89ED9E9-F256-4E34-B0CD-F54E635BA580}"/>
                    </a:ext>
                  </a:extLst>
                </p14:cNvPr>
                <p14:cNvContentPartPr/>
                <p14:nvPr/>
              </p14:nvContentPartPr>
              <p14:xfrm>
                <a:off x="10329816" y="5274587"/>
                <a:ext cx="129240" cy="2592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A89ED9E9-F256-4E34-B0CD-F54E635BA580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320816" y="5265587"/>
                  <a:ext cx="1468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C7B23692-3076-4707-BFAF-BC1709599225}"/>
                    </a:ext>
                  </a:extLst>
                </p14:cNvPr>
                <p14:cNvContentPartPr/>
                <p14:nvPr/>
              </p14:nvContentPartPr>
              <p14:xfrm>
                <a:off x="10453656" y="5336867"/>
                <a:ext cx="144720" cy="12060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C7B23692-3076-4707-BFAF-BC170959922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445016" y="5327867"/>
                  <a:ext cx="1623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8D314F55-5326-496C-A516-ECF78D9AE861}"/>
                    </a:ext>
                  </a:extLst>
                </p14:cNvPr>
                <p14:cNvContentPartPr/>
                <p14:nvPr/>
              </p14:nvContentPartPr>
              <p14:xfrm>
                <a:off x="10523856" y="5440187"/>
                <a:ext cx="140400" cy="1587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8D314F55-5326-496C-A516-ECF78D9AE86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0514856" y="5431187"/>
                  <a:ext cx="1580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9A1747C-5291-4C0F-BB46-FE5C08897DA0}"/>
                    </a:ext>
                  </a:extLst>
                </p14:cNvPr>
                <p14:cNvContentPartPr/>
                <p14:nvPr/>
              </p14:nvContentPartPr>
              <p14:xfrm>
                <a:off x="10667136" y="5340827"/>
                <a:ext cx="24120" cy="2088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9A1747C-5291-4C0F-BB46-FE5C08897DA0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0658496" y="5332187"/>
                  <a:ext cx="417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950242E1-1269-478B-8B68-3C0ACCC89349}"/>
                    </a:ext>
                  </a:extLst>
                </p14:cNvPr>
                <p14:cNvContentPartPr/>
                <p14:nvPr/>
              </p14:nvContentPartPr>
              <p14:xfrm>
                <a:off x="10762536" y="5308067"/>
                <a:ext cx="50040" cy="23256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950242E1-1269-478B-8B68-3C0ACCC89349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0753896" y="5299427"/>
                  <a:ext cx="676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806AEDF4-7077-42D7-8811-E0C83B126067}"/>
                    </a:ext>
                  </a:extLst>
                </p14:cNvPr>
                <p14:cNvContentPartPr/>
                <p14:nvPr/>
              </p14:nvContentPartPr>
              <p14:xfrm>
                <a:off x="10808976" y="5069387"/>
                <a:ext cx="200880" cy="69912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806AEDF4-7077-42D7-8811-E0C83B126067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799976" y="5060747"/>
                  <a:ext cx="218520" cy="71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8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2D8201E0-13B2-42C5-B348-1EF33616B569}"/>
                  </a:ext>
                </a:extLst>
              </p14:cNvPr>
              <p14:cNvContentPartPr/>
              <p14:nvPr/>
            </p14:nvContentPartPr>
            <p14:xfrm>
              <a:off x="2080776" y="3179747"/>
              <a:ext cx="1371600" cy="89316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2D8201E0-13B2-42C5-B348-1EF33616B569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2071776" y="3171107"/>
                <a:ext cx="1389240" cy="91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8" name="Group 287">
            <a:extLst>
              <a:ext uri="{FF2B5EF4-FFF2-40B4-BE49-F238E27FC236}">
                <a16:creationId xmlns:a16="http://schemas.microsoft.com/office/drawing/2014/main" id="{5C0F9BF2-3CBE-42A9-B1B8-F32A6C97D073}"/>
              </a:ext>
            </a:extLst>
          </p:cNvPr>
          <p:cNvGrpSpPr/>
          <p:nvPr/>
        </p:nvGrpSpPr>
        <p:grpSpPr>
          <a:xfrm>
            <a:off x="3547570" y="2973366"/>
            <a:ext cx="4717080" cy="1164600"/>
            <a:chOff x="3547570" y="2973366"/>
            <a:chExt cx="4717080" cy="116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EF52BC5-8402-406C-9820-1CF47BD91CA5}"/>
                    </a:ext>
                  </a:extLst>
                </p14:cNvPr>
                <p14:cNvContentPartPr/>
                <p14:nvPr/>
              </p14:nvContentPartPr>
              <p14:xfrm>
                <a:off x="3547570" y="3020526"/>
                <a:ext cx="147600" cy="10346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EF52BC5-8402-406C-9820-1CF47BD91CA5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538930" y="3011886"/>
                  <a:ext cx="165240" cy="10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B6EA46F-81E5-45A9-A207-ADD7817F999B}"/>
                    </a:ext>
                  </a:extLst>
                </p14:cNvPr>
                <p14:cNvContentPartPr/>
                <p14:nvPr/>
              </p14:nvContentPartPr>
              <p14:xfrm>
                <a:off x="3730090" y="3365406"/>
                <a:ext cx="198000" cy="2448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B6EA46F-81E5-45A9-A207-ADD7817F999B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3721090" y="3356766"/>
                  <a:ext cx="2156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76DC241-E9CE-4035-9445-AD40919ACC7E}"/>
                    </a:ext>
                  </a:extLst>
                </p14:cNvPr>
                <p14:cNvContentPartPr/>
                <p14:nvPr/>
              </p14:nvContentPartPr>
              <p14:xfrm>
                <a:off x="3770410" y="3498966"/>
                <a:ext cx="168480" cy="370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76DC241-E9CE-4035-9445-AD40919ACC7E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761410" y="3489966"/>
                  <a:ext cx="1861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07BD616-E9E4-4516-8BE3-6AA289ED2940}"/>
                    </a:ext>
                  </a:extLst>
                </p14:cNvPr>
                <p14:cNvContentPartPr/>
                <p14:nvPr/>
              </p14:nvContentPartPr>
              <p14:xfrm>
                <a:off x="3961570" y="3752766"/>
                <a:ext cx="105120" cy="43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07BD616-E9E4-4516-8BE3-6AA289ED2940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952570" y="3743766"/>
                  <a:ext cx="1227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E0DA372-0F07-4F7A-A0A0-7A76BAA840AC}"/>
                    </a:ext>
                  </a:extLst>
                </p14:cNvPr>
                <p14:cNvContentPartPr/>
                <p14:nvPr/>
              </p14:nvContentPartPr>
              <p14:xfrm>
                <a:off x="4031410" y="3584646"/>
                <a:ext cx="141480" cy="3873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E0DA372-0F07-4F7A-A0A0-7A76BAA840AC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022770" y="3575646"/>
                  <a:ext cx="15912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8E614E7-B416-4636-926E-9ED6CF0B9AD0}"/>
                    </a:ext>
                  </a:extLst>
                </p14:cNvPr>
                <p14:cNvContentPartPr/>
                <p14:nvPr/>
              </p14:nvContentPartPr>
              <p14:xfrm>
                <a:off x="4251730" y="3248046"/>
                <a:ext cx="235800" cy="4366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8E614E7-B416-4636-926E-9ED6CF0B9AD0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243090" y="3239406"/>
                  <a:ext cx="25344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2037637-21CC-4D21-B1F9-8AA4241AC0CD}"/>
                    </a:ext>
                  </a:extLst>
                </p14:cNvPr>
                <p14:cNvContentPartPr/>
                <p14:nvPr/>
              </p14:nvContentPartPr>
              <p14:xfrm>
                <a:off x="4491130" y="3358926"/>
                <a:ext cx="55080" cy="2019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2037637-21CC-4D21-B1F9-8AA4241AC0CD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482490" y="3350286"/>
                  <a:ext cx="727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73AB145-9E61-4796-BAF9-F688B070B38A}"/>
                    </a:ext>
                  </a:extLst>
                </p14:cNvPr>
                <p14:cNvContentPartPr/>
                <p14:nvPr/>
              </p14:nvContentPartPr>
              <p14:xfrm>
                <a:off x="4552330" y="3448926"/>
                <a:ext cx="258840" cy="2728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73AB145-9E61-4796-BAF9-F688B070B38A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543330" y="3440286"/>
                  <a:ext cx="2764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58DEDC2-84C5-4D9F-8697-CBED286EAEF3}"/>
                    </a:ext>
                  </a:extLst>
                </p14:cNvPr>
                <p14:cNvContentPartPr/>
                <p14:nvPr/>
              </p14:nvContentPartPr>
              <p14:xfrm>
                <a:off x="4932490" y="3340206"/>
                <a:ext cx="54000" cy="2750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58DEDC2-84C5-4D9F-8697-CBED286EAEF3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923490" y="3331206"/>
                  <a:ext cx="716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C923B32-12B2-42DE-B0D4-68384E51314B}"/>
                    </a:ext>
                  </a:extLst>
                </p14:cNvPr>
                <p14:cNvContentPartPr/>
                <p14:nvPr/>
              </p14:nvContentPartPr>
              <p14:xfrm>
                <a:off x="4924930" y="3316086"/>
                <a:ext cx="134280" cy="1454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C923B32-12B2-42DE-B0D4-68384E51314B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915930" y="3307446"/>
                  <a:ext cx="1519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9AF8BA8-CE33-4C62-81FE-5F77D437B90A}"/>
                    </a:ext>
                  </a:extLst>
                </p14:cNvPr>
                <p14:cNvContentPartPr/>
                <p14:nvPr/>
              </p14:nvContentPartPr>
              <p14:xfrm>
                <a:off x="5147050" y="3347046"/>
                <a:ext cx="72000" cy="1922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9AF8BA8-CE33-4C62-81FE-5F77D437B90A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5138050" y="3338406"/>
                  <a:ext cx="896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49BDBFD-75D5-406A-8295-EBE34D555724}"/>
                    </a:ext>
                  </a:extLst>
                </p14:cNvPr>
                <p14:cNvContentPartPr/>
                <p14:nvPr/>
              </p14:nvContentPartPr>
              <p14:xfrm>
                <a:off x="5280250" y="3369366"/>
                <a:ext cx="183240" cy="1742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49BDBFD-75D5-406A-8295-EBE34D555724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5271610" y="3360366"/>
                  <a:ext cx="2008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0DFB54B-1BAE-46AF-92F5-B6BC2BC017CC}"/>
                    </a:ext>
                  </a:extLst>
                </p14:cNvPr>
                <p14:cNvContentPartPr/>
                <p14:nvPr/>
              </p14:nvContentPartPr>
              <p14:xfrm>
                <a:off x="5475730" y="3511206"/>
                <a:ext cx="72720" cy="1101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0DFB54B-1BAE-46AF-92F5-B6BC2BC017CC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5467090" y="3502206"/>
                  <a:ext cx="903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B07798E-27AC-4D29-93B0-382E575DC67B}"/>
                    </a:ext>
                  </a:extLst>
                </p14:cNvPr>
                <p14:cNvContentPartPr/>
                <p14:nvPr/>
              </p14:nvContentPartPr>
              <p14:xfrm>
                <a:off x="5589130" y="3374406"/>
                <a:ext cx="210240" cy="1641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B07798E-27AC-4D29-93B0-382E575DC67B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5580490" y="3365766"/>
                  <a:ext cx="2278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8675173-7E33-4D88-9A79-9DF3C8B179C9}"/>
                    </a:ext>
                  </a:extLst>
                </p14:cNvPr>
                <p14:cNvContentPartPr/>
                <p14:nvPr/>
              </p14:nvContentPartPr>
              <p14:xfrm>
                <a:off x="5815930" y="3341286"/>
                <a:ext cx="91080" cy="2678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8675173-7E33-4D88-9A79-9DF3C8B179C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5806930" y="3332286"/>
                  <a:ext cx="1087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D783B9F-4D00-4323-8B71-EB1AA14D6AC9}"/>
                    </a:ext>
                  </a:extLst>
                </p14:cNvPr>
                <p14:cNvContentPartPr/>
                <p14:nvPr/>
              </p14:nvContentPartPr>
              <p14:xfrm>
                <a:off x="5861650" y="3180006"/>
                <a:ext cx="234720" cy="5526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D783B9F-4D00-4323-8B71-EB1AA14D6AC9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5853010" y="3171366"/>
                  <a:ext cx="25236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BE7506A-2A41-4596-9743-143DACB84500}"/>
                    </a:ext>
                  </a:extLst>
                </p14:cNvPr>
                <p14:cNvContentPartPr/>
                <p14:nvPr/>
              </p14:nvContentPartPr>
              <p14:xfrm>
                <a:off x="6265930" y="3409686"/>
                <a:ext cx="160920" cy="226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BE7506A-2A41-4596-9743-143DACB84500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6257290" y="3401046"/>
                  <a:ext cx="1785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1ACC5AF-A14E-449B-8958-C246CFE71F5A}"/>
                    </a:ext>
                  </a:extLst>
                </p14:cNvPr>
                <p14:cNvContentPartPr/>
                <p14:nvPr/>
              </p14:nvContentPartPr>
              <p14:xfrm>
                <a:off x="6578770" y="3263166"/>
                <a:ext cx="59760" cy="2170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1ACC5AF-A14E-449B-8958-C246CFE71F5A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6569770" y="3254166"/>
                  <a:ext cx="774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64DF576-B883-4702-A983-706F8A41C242}"/>
                    </a:ext>
                  </a:extLst>
                </p14:cNvPr>
                <p14:cNvContentPartPr/>
                <p14:nvPr/>
              </p14:nvContentPartPr>
              <p14:xfrm>
                <a:off x="6665530" y="3387006"/>
                <a:ext cx="109440" cy="882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64DF576-B883-4702-A983-706F8A41C242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6656890" y="3378366"/>
                  <a:ext cx="1270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FAE9C66-21D2-4FFF-9F20-9409070EEBFB}"/>
                    </a:ext>
                  </a:extLst>
                </p14:cNvPr>
                <p14:cNvContentPartPr/>
                <p14:nvPr/>
              </p14:nvContentPartPr>
              <p14:xfrm>
                <a:off x="6761650" y="3386646"/>
                <a:ext cx="203760" cy="3744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FAE9C66-21D2-4FFF-9F20-9409070EEBFB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6753010" y="3378006"/>
                  <a:ext cx="22140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91F5D24-154E-4FEB-B409-522DD711F923}"/>
                    </a:ext>
                  </a:extLst>
                </p14:cNvPr>
                <p14:cNvContentPartPr/>
                <p14:nvPr/>
              </p14:nvContentPartPr>
              <p14:xfrm>
                <a:off x="7106530" y="3268206"/>
                <a:ext cx="140760" cy="3132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91F5D24-154E-4FEB-B409-522DD711F923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097530" y="3259566"/>
                  <a:ext cx="1584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68792F7-AF21-46C2-B9F8-FB8B0863FD77}"/>
                    </a:ext>
                  </a:extLst>
                </p14:cNvPr>
                <p14:cNvContentPartPr/>
                <p14:nvPr/>
              </p14:nvContentPartPr>
              <p14:xfrm>
                <a:off x="7341250" y="3539286"/>
                <a:ext cx="21600" cy="1702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68792F7-AF21-46C2-B9F8-FB8B0863FD77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7332250" y="3530286"/>
                  <a:ext cx="392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91FDEF0-42BD-4DB2-8EE1-78713ED87F53}"/>
                    </a:ext>
                  </a:extLst>
                </p14:cNvPr>
                <p14:cNvContentPartPr/>
                <p14:nvPr/>
              </p14:nvContentPartPr>
              <p14:xfrm>
                <a:off x="7189690" y="3572406"/>
                <a:ext cx="170640" cy="2235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91FDEF0-42BD-4DB2-8EE1-78713ED87F53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7181050" y="3563766"/>
                  <a:ext cx="1882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8F28758-E363-422F-8800-7422A50B3980}"/>
                    </a:ext>
                  </a:extLst>
                </p14:cNvPr>
                <p14:cNvContentPartPr/>
                <p14:nvPr/>
              </p14:nvContentPartPr>
              <p14:xfrm>
                <a:off x="7363570" y="3409326"/>
                <a:ext cx="6480" cy="183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8F28758-E363-422F-8800-7422A50B3980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7354570" y="3400326"/>
                  <a:ext cx="241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0B792B1-90A1-4109-BA47-792D242D725E}"/>
                    </a:ext>
                  </a:extLst>
                </p14:cNvPr>
                <p14:cNvContentPartPr/>
                <p14:nvPr/>
              </p14:nvContentPartPr>
              <p14:xfrm>
                <a:off x="7467250" y="3293766"/>
                <a:ext cx="118440" cy="2602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0B792B1-90A1-4109-BA47-792D242D725E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7458250" y="3284766"/>
                  <a:ext cx="1360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7D7CCC7-3741-4945-9786-CB4D15DA16BF}"/>
                    </a:ext>
                  </a:extLst>
                </p14:cNvPr>
                <p14:cNvContentPartPr/>
                <p14:nvPr/>
              </p14:nvContentPartPr>
              <p14:xfrm>
                <a:off x="7605850" y="3312126"/>
                <a:ext cx="177840" cy="1875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7D7CCC7-3741-4945-9786-CB4D15DA16BF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7597210" y="3303126"/>
                  <a:ext cx="1954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CD0B519-DE0A-4C16-9D31-8E1279283831}"/>
                    </a:ext>
                  </a:extLst>
                </p14:cNvPr>
                <p14:cNvContentPartPr/>
                <p14:nvPr/>
              </p14:nvContentPartPr>
              <p14:xfrm>
                <a:off x="7755610" y="3481326"/>
                <a:ext cx="104760" cy="2088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CD0B519-DE0A-4C16-9D31-8E1279283831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7746610" y="3472686"/>
                  <a:ext cx="1224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BA2FBCA-47EA-485C-B858-B14E30BF0173}"/>
                    </a:ext>
                  </a:extLst>
                </p14:cNvPr>
                <p14:cNvContentPartPr/>
                <p14:nvPr/>
              </p14:nvContentPartPr>
              <p14:xfrm>
                <a:off x="7880530" y="3302406"/>
                <a:ext cx="153360" cy="2710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BA2FBCA-47EA-485C-B858-B14E30BF0173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7871530" y="3293406"/>
                  <a:ext cx="171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21E6296-4144-4D39-BA85-5B409A2CAD37}"/>
                    </a:ext>
                  </a:extLst>
                </p14:cNvPr>
                <p14:cNvContentPartPr/>
                <p14:nvPr/>
              </p14:nvContentPartPr>
              <p14:xfrm>
                <a:off x="8022370" y="2973366"/>
                <a:ext cx="242280" cy="9770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21E6296-4144-4D39-BA85-5B409A2CAD3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8013730" y="2964366"/>
                  <a:ext cx="259920" cy="9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61B36CF1-55A6-401A-9F14-161D8A993747}"/>
                    </a:ext>
                  </a:extLst>
                </p14:cNvPr>
                <p14:cNvContentPartPr/>
                <p14:nvPr/>
              </p14:nvContentPartPr>
              <p14:xfrm>
                <a:off x="3747370" y="4044366"/>
                <a:ext cx="2293200" cy="9360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61B36CF1-55A6-401A-9F14-161D8A993747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3738730" y="4035726"/>
                  <a:ext cx="2310840" cy="11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0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966C0665-0013-40FC-BEA6-E325EC408E45}"/>
                  </a:ext>
                </a:extLst>
              </p14:cNvPr>
              <p14:cNvContentPartPr/>
              <p14:nvPr/>
            </p14:nvContentPartPr>
            <p14:xfrm>
              <a:off x="6525850" y="3900006"/>
              <a:ext cx="1384560" cy="7668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966C0665-0013-40FC-BEA6-E325EC408E45}"/>
                  </a:ext>
                </a:extLst>
              </p:cNvPr>
              <p:cNvPicPr/>
              <p:nvPr/>
            </p:nvPicPr>
            <p:blipFill>
              <a:blip r:embed="rId461"/>
              <a:stretch>
                <a:fillRect/>
              </a:stretch>
            </p:blipFill>
            <p:spPr>
              <a:xfrm>
                <a:off x="6516850" y="3891366"/>
                <a:ext cx="1402200" cy="9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035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9AF51B3-986A-42C4-B612-1BD48416E8F8}"/>
              </a:ext>
            </a:extLst>
          </p:cNvPr>
          <p:cNvGrpSpPr/>
          <p:nvPr/>
        </p:nvGrpSpPr>
        <p:grpSpPr>
          <a:xfrm>
            <a:off x="675850" y="760086"/>
            <a:ext cx="1167480" cy="558720"/>
            <a:chOff x="675850" y="760086"/>
            <a:chExt cx="1167480" cy="55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3310509-F207-4554-A283-B44F3D3A7C71}"/>
                    </a:ext>
                  </a:extLst>
                </p14:cNvPr>
                <p14:cNvContentPartPr/>
                <p14:nvPr/>
              </p14:nvContentPartPr>
              <p14:xfrm>
                <a:off x="675850" y="791766"/>
                <a:ext cx="279000" cy="3340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3310509-F207-4554-A283-B44F3D3A7C7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6850" y="782766"/>
                  <a:ext cx="29664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C89DFD6-6DFA-4C08-BD5A-39371B20A0B2}"/>
                    </a:ext>
                  </a:extLst>
                </p14:cNvPr>
                <p14:cNvContentPartPr/>
                <p14:nvPr/>
              </p14:nvContentPartPr>
              <p14:xfrm>
                <a:off x="1092730" y="771246"/>
                <a:ext cx="156240" cy="518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C89DFD6-6DFA-4C08-BD5A-39371B20A0B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84090" y="762246"/>
                  <a:ext cx="17388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D1E9E92-E666-4411-8B8C-87CE18E220A8}"/>
                    </a:ext>
                  </a:extLst>
                </p14:cNvPr>
                <p14:cNvContentPartPr/>
                <p14:nvPr/>
              </p14:nvContentPartPr>
              <p14:xfrm>
                <a:off x="1363450" y="800046"/>
                <a:ext cx="177480" cy="361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D1E9E92-E666-4411-8B8C-87CE18E220A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54810" y="791406"/>
                  <a:ext cx="1951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204DB35-30C2-4239-9A59-4B84ADDF7B60}"/>
                    </a:ext>
                  </a:extLst>
                </p14:cNvPr>
                <p14:cNvContentPartPr/>
                <p14:nvPr/>
              </p14:nvContentPartPr>
              <p14:xfrm>
                <a:off x="1350490" y="1043406"/>
                <a:ext cx="167040" cy="17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204DB35-30C2-4239-9A59-4B84ADDF7B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41850" y="1034406"/>
                  <a:ext cx="1846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B2BD76B-7B3B-4ED1-86FB-A0C6F844D494}"/>
                    </a:ext>
                  </a:extLst>
                </p14:cNvPr>
                <p14:cNvContentPartPr/>
                <p14:nvPr/>
              </p14:nvContentPartPr>
              <p14:xfrm>
                <a:off x="1685650" y="760086"/>
                <a:ext cx="157680" cy="558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B2BD76B-7B3B-4ED1-86FB-A0C6F844D49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77010" y="751086"/>
                  <a:ext cx="175320" cy="57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7678DA-3E47-4537-9B9A-870A655BB9FB}"/>
              </a:ext>
            </a:extLst>
          </p:cNvPr>
          <p:cNvGrpSpPr/>
          <p:nvPr/>
        </p:nvGrpSpPr>
        <p:grpSpPr>
          <a:xfrm>
            <a:off x="2193970" y="1001286"/>
            <a:ext cx="222480" cy="97200"/>
            <a:chOff x="2193970" y="1001286"/>
            <a:chExt cx="222480" cy="9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2105DCA-6305-4711-A598-FA9058FFABC7}"/>
                    </a:ext>
                  </a:extLst>
                </p14:cNvPr>
                <p14:cNvContentPartPr/>
                <p14:nvPr/>
              </p14:nvContentPartPr>
              <p14:xfrm>
                <a:off x="2193970" y="1075086"/>
                <a:ext cx="222480" cy="23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2105DCA-6305-4711-A598-FA9058FFABC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84970" y="1066086"/>
                  <a:ext cx="2401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FA7B646-A6C3-45CE-B9AA-47CDE681AA58}"/>
                    </a:ext>
                  </a:extLst>
                </p14:cNvPr>
                <p14:cNvContentPartPr/>
                <p14:nvPr/>
              </p14:nvContentPartPr>
              <p14:xfrm>
                <a:off x="2206210" y="1001286"/>
                <a:ext cx="205200" cy="17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FA7B646-A6C3-45CE-B9AA-47CDE681AA5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97570" y="992286"/>
                  <a:ext cx="222840" cy="3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399D3DC-8278-43FE-877B-ADF552584458}"/>
                  </a:ext>
                </a:extLst>
              </p14:cNvPr>
              <p14:cNvContentPartPr/>
              <p14:nvPr/>
            </p14:nvContentPartPr>
            <p14:xfrm>
              <a:off x="2764570" y="628326"/>
              <a:ext cx="189360" cy="773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399D3DC-8278-43FE-877B-ADF5525844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55930" y="619686"/>
                <a:ext cx="207000" cy="79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6502BF16-8FB4-4979-B632-862B6638B10E}"/>
              </a:ext>
            </a:extLst>
          </p:cNvPr>
          <p:cNvGrpSpPr/>
          <p:nvPr/>
        </p:nvGrpSpPr>
        <p:grpSpPr>
          <a:xfrm>
            <a:off x="3218170" y="575046"/>
            <a:ext cx="1992960" cy="722880"/>
            <a:chOff x="3218170" y="575046"/>
            <a:chExt cx="1992960" cy="72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B0C368B-A8A5-463C-9914-9885F1112DDF}"/>
                    </a:ext>
                  </a:extLst>
                </p14:cNvPr>
                <p14:cNvContentPartPr/>
                <p14:nvPr/>
              </p14:nvContentPartPr>
              <p14:xfrm>
                <a:off x="3218170" y="753966"/>
                <a:ext cx="134280" cy="543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B0C368B-A8A5-463C-9914-9885F1112DD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09170" y="745326"/>
                  <a:ext cx="15192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AA4825B-CA38-44E2-87C7-B32B0F1C5D9F}"/>
                    </a:ext>
                  </a:extLst>
                </p14:cNvPr>
                <p14:cNvContentPartPr/>
                <p14:nvPr/>
              </p14:nvContentPartPr>
              <p14:xfrm>
                <a:off x="3428050" y="805806"/>
                <a:ext cx="130320" cy="330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AA4825B-CA38-44E2-87C7-B32B0F1C5D9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19410" y="796806"/>
                  <a:ext cx="1479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023E3B2-8DF7-4D86-B642-00FBCB80E1D5}"/>
                    </a:ext>
                  </a:extLst>
                </p14:cNvPr>
                <p14:cNvContentPartPr/>
                <p14:nvPr/>
              </p14:nvContentPartPr>
              <p14:xfrm>
                <a:off x="3376210" y="1011366"/>
                <a:ext cx="192960" cy="16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023E3B2-8DF7-4D86-B642-00FBCB80E1D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67570" y="1002366"/>
                  <a:ext cx="2106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F785306-2A2F-487D-854D-6BFB94CBA787}"/>
                    </a:ext>
                  </a:extLst>
                </p14:cNvPr>
                <p14:cNvContentPartPr/>
                <p14:nvPr/>
              </p14:nvContentPartPr>
              <p14:xfrm>
                <a:off x="3633970" y="914886"/>
                <a:ext cx="76680" cy="204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F785306-2A2F-487D-854D-6BFB94CBA78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25330" y="905886"/>
                  <a:ext cx="943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E14D3CC-3878-4F67-97B6-826D1CF3A949}"/>
                    </a:ext>
                  </a:extLst>
                </p14:cNvPr>
                <p14:cNvContentPartPr/>
                <p14:nvPr/>
              </p14:nvContentPartPr>
              <p14:xfrm>
                <a:off x="3731530" y="968886"/>
                <a:ext cx="187560" cy="128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E14D3CC-3878-4F67-97B6-826D1CF3A94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22890" y="959886"/>
                  <a:ext cx="205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3754FB7-A620-410C-8539-48868D0D6614}"/>
                    </a:ext>
                  </a:extLst>
                </p14:cNvPr>
                <p14:cNvContentPartPr/>
                <p14:nvPr/>
              </p14:nvContentPartPr>
              <p14:xfrm>
                <a:off x="3927730" y="930366"/>
                <a:ext cx="72720" cy="215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3754FB7-A620-410C-8539-48868D0D661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18730" y="921366"/>
                  <a:ext cx="903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FDA924C-337D-4D76-9B61-1AD7B1965F35}"/>
                    </a:ext>
                  </a:extLst>
                </p14:cNvPr>
                <p14:cNvContentPartPr/>
                <p14:nvPr/>
              </p14:nvContentPartPr>
              <p14:xfrm>
                <a:off x="4134010" y="1056726"/>
                <a:ext cx="162720" cy="30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FDA924C-337D-4D76-9B61-1AD7B1965F3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25010" y="1048086"/>
                  <a:ext cx="1803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EA06978-9611-4B08-BB03-FFDB671C738E}"/>
                    </a:ext>
                  </a:extLst>
                </p14:cNvPr>
                <p14:cNvContentPartPr/>
                <p14:nvPr/>
              </p14:nvContentPartPr>
              <p14:xfrm>
                <a:off x="4406530" y="927126"/>
                <a:ext cx="284400" cy="172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EA06978-9611-4B08-BB03-FFDB671C738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97890" y="918486"/>
                  <a:ext cx="3020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BB6145A-3C89-4F36-9EF0-ABC5D7ED97B0}"/>
                    </a:ext>
                  </a:extLst>
                </p14:cNvPr>
                <p14:cNvContentPartPr/>
                <p14:nvPr/>
              </p14:nvContentPartPr>
              <p14:xfrm>
                <a:off x="4657090" y="771246"/>
                <a:ext cx="204120" cy="158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BB6145A-3C89-4F36-9EF0-ABC5D7ED97B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48450" y="762606"/>
                  <a:ext cx="2217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1B0B186-8199-4EAF-9D18-16513934D2FB}"/>
                    </a:ext>
                  </a:extLst>
                </p14:cNvPr>
                <p14:cNvContentPartPr/>
                <p14:nvPr/>
              </p14:nvContentPartPr>
              <p14:xfrm>
                <a:off x="4869490" y="710406"/>
                <a:ext cx="132480" cy="515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1B0B186-8199-4EAF-9D18-16513934D2F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60850" y="701766"/>
                  <a:ext cx="15012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C28B37F-04AE-425D-914B-09B6AEFF3572}"/>
                    </a:ext>
                  </a:extLst>
                </p14:cNvPr>
                <p14:cNvContentPartPr/>
                <p14:nvPr/>
              </p14:nvContentPartPr>
              <p14:xfrm>
                <a:off x="5048410" y="575046"/>
                <a:ext cx="162720" cy="171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C28B37F-04AE-425D-914B-09B6AEFF357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39770" y="566406"/>
                  <a:ext cx="18036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0F06555-BDB5-42CF-8C7E-65A5E07B129C}"/>
              </a:ext>
            </a:extLst>
          </p:cNvPr>
          <p:cNvGrpSpPr/>
          <p:nvPr/>
        </p:nvGrpSpPr>
        <p:grpSpPr>
          <a:xfrm>
            <a:off x="5425330" y="698526"/>
            <a:ext cx="467280" cy="338760"/>
            <a:chOff x="5425330" y="698526"/>
            <a:chExt cx="467280" cy="33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B773EEE-0041-425A-86A6-A5597F09FADC}"/>
                    </a:ext>
                  </a:extLst>
                </p14:cNvPr>
                <p14:cNvContentPartPr/>
                <p14:nvPr/>
              </p14:nvContentPartPr>
              <p14:xfrm>
                <a:off x="5425330" y="698526"/>
                <a:ext cx="187200" cy="338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B773EEE-0041-425A-86A6-A5597F09FAD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16330" y="689526"/>
                  <a:ext cx="2048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B2855BB-1BF4-46FE-A739-04CA03F76D63}"/>
                    </a:ext>
                  </a:extLst>
                </p14:cNvPr>
                <p14:cNvContentPartPr/>
                <p14:nvPr/>
              </p14:nvContentPartPr>
              <p14:xfrm>
                <a:off x="5655730" y="818046"/>
                <a:ext cx="236880" cy="205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B2855BB-1BF4-46FE-A739-04CA03F76D6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47090" y="809046"/>
                  <a:ext cx="254520" cy="22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453CE28-46E5-41D1-B2DC-F334FA471152}"/>
              </a:ext>
            </a:extLst>
          </p:cNvPr>
          <p:cNvGrpSpPr/>
          <p:nvPr/>
        </p:nvGrpSpPr>
        <p:grpSpPr>
          <a:xfrm>
            <a:off x="1210810" y="1969686"/>
            <a:ext cx="1007640" cy="446400"/>
            <a:chOff x="1210810" y="1969686"/>
            <a:chExt cx="1007640" cy="44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1B74EA9-F800-4662-BDA0-1EB625F800B3}"/>
                    </a:ext>
                  </a:extLst>
                </p14:cNvPr>
                <p14:cNvContentPartPr/>
                <p14:nvPr/>
              </p14:nvContentPartPr>
              <p14:xfrm>
                <a:off x="1229890" y="1969686"/>
                <a:ext cx="202680" cy="429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1B74EA9-F800-4662-BDA0-1EB625F800B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20890" y="1960686"/>
                  <a:ext cx="22032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5B686E9-0B52-4B39-A2D5-853CB2818850}"/>
                    </a:ext>
                  </a:extLst>
                </p14:cNvPr>
                <p14:cNvContentPartPr/>
                <p14:nvPr/>
              </p14:nvContentPartPr>
              <p14:xfrm>
                <a:off x="1210810" y="2248326"/>
                <a:ext cx="221760" cy="18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5B686E9-0B52-4B39-A2D5-853CB281885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01810" y="2239326"/>
                  <a:ext cx="2394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07813AA-51D5-43B4-88FE-5640529CDAFA}"/>
                    </a:ext>
                  </a:extLst>
                </p14:cNvPr>
                <p14:cNvContentPartPr/>
                <p14:nvPr/>
              </p14:nvContentPartPr>
              <p14:xfrm>
                <a:off x="1481530" y="2191806"/>
                <a:ext cx="70200" cy="200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07813AA-51D5-43B4-88FE-5640529CDAF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472890" y="2183166"/>
                  <a:ext cx="878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E6A0449-F4E0-4F46-A111-B1AC918D98E1}"/>
                    </a:ext>
                  </a:extLst>
                </p14:cNvPr>
                <p14:cNvContentPartPr/>
                <p14:nvPr/>
              </p14:nvContentPartPr>
              <p14:xfrm>
                <a:off x="1614730" y="2172726"/>
                <a:ext cx="306360" cy="243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E6A0449-F4E0-4F46-A111-B1AC918D98E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06090" y="2163726"/>
                  <a:ext cx="3240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D1E09D4-D36E-4BBF-B57D-0BC2D6368313}"/>
                    </a:ext>
                  </a:extLst>
                </p14:cNvPr>
                <p14:cNvContentPartPr/>
                <p14:nvPr/>
              </p14:nvContentPartPr>
              <p14:xfrm>
                <a:off x="2064010" y="2311326"/>
                <a:ext cx="154440" cy="78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D1E09D4-D36E-4BBF-B57D-0BC2D636831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55370" y="2302686"/>
                  <a:ext cx="172080" cy="9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083F65A-20F0-4225-9154-E5A77F4AD4F6}"/>
                  </a:ext>
                </a:extLst>
              </p14:cNvPr>
              <p14:cNvContentPartPr/>
              <p14:nvPr/>
            </p14:nvContentPartPr>
            <p14:xfrm>
              <a:off x="2576650" y="2196486"/>
              <a:ext cx="313560" cy="1886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083F65A-20F0-4225-9154-E5A77F4AD4F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567650" y="2187486"/>
                <a:ext cx="331200" cy="20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57EE463B-DFD8-4BD3-8D11-B4BD414844A3}"/>
              </a:ext>
            </a:extLst>
          </p:cNvPr>
          <p:cNvGrpSpPr/>
          <p:nvPr/>
        </p:nvGrpSpPr>
        <p:grpSpPr>
          <a:xfrm>
            <a:off x="2694010" y="1537686"/>
            <a:ext cx="448200" cy="101160"/>
            <a:chOff x="2694010" y="1537686"/>
            <a:chExt cx="448200" cy="10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0FEEED4-0B1C-40CF-9BFA-509A690B9767}"/>
                    </a:ext>
                  </a:extLst>
                </p14:cNvPr>
                <p14:cNvContentPartPr/>
                <p14:nvPr/>
              </p14:nvContentPartPr>
              <p14:xfrm>
                <a:off x="2694010" y="1595286"/>
                <a:ext cx="138600" cy="21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0FEEED4-0B1C-40CF-9BFA-509A690B976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85370" y="1586646"/>
                  <a:ext cx="1562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4E2A828-A5D0-46E1-9D0C-A0B0C6A4BA0A}"/>
                    </a:ext>
                  </a:extLst>
                </p14:cNvPr>
                <p14:cNvContentPartPr/>
                <p14:nvPr/>
              </p14:nvContentPartPr>
              <p14:xfrm>
                <a:off x="2935930" y="1537686"/>
                <a:ext cx="206280" cy="101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4E2A828-A5D0-46E1-9D0C-A0B0C6A4BA0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27290" y="1528686"/>
                  <a:ext cx="22392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416DC4-BC6A-4326-82DB-A6313BE10F49}"/>
              </a:ext>
            </a:extLst>
          </p:cNvPr>
          <p:cNvGrpSpPr/>
          <p:nvPr/>
        </p:nvGrpSpPr>
        <p:grpSpPr>
          <a:xfrm>
            <a:off x="2753410" y="346446"/>
            <a:ext cx="435240" cy="134280"/>
            <a:chOff x="2753410" y="346446"/>
            <a:chExt cx="435240" cy="13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EC38981-4755-416C-BBEA-050E60D995E7}"/>
                    </a:ext>
                  </a:extLst>
                </p14:cNvPr>
                <p14:cNvContentPartPr/>
                <p14:nvPr/>
              </p14:nvContentPartPr>
              <p14:xfrm>
                <a:off x="2753410" y="403326"/>
                <a:ext cx="143280" cy="12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EC38981-4755-416C-BBEA-050E60D995E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44410" y="394326"/>
                  <a:ext cx="1609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1F4F3C8-1E81-40C7-B00A-4C4E9FA92533}"/>
                    </a:ext>
                  </a:extLst>
                </p14:cNvPr>
                <p14:cNvContentPartPr/>
                <p14:nvPr/>
              </p14:nvContentPartPr>
              <p14:xfrm>
                <a:off x="2807770" y="346446"/>
                <a:ext cx="47520" cy="134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1F4F3C8-1E81-40C7-B00A-4C4E9FA9253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98770" y="337806"/>
                  <a:ext cx="651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2017624-4EC7-4405-BF13-09B0CAAC58AE}"/>
                    </a:ext>
                  </a:extLst>
                </p14:cNvPr>
                <p14:cNvContentPartPr/>
                <p14:nvPr/>
              </p14:nvContentPartPr>
              <p14:xfrm>
                <a:off x="2920810" y="348606"/>
                <a:ext cx="267840" cy="100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2017624-4EC7-4405-BF13-09B0CAAC58A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11810" y="339606"/>
                  <a:ext cx="28548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2F25497-41A9-4AB3-8B40-5026E257AE6E}"/>
              </a:ext>
            </a:extLst>
          </p:cNvPr>
          <p:cNvGrpSpPr/>
          <p:nvPr/>
        </p:nvGrpSpPr>
        <p:grpSpPr>
          <a:xfrm>
            <a:off x="6263050" y="877086"/>
            <a:ext cx="553320" cy="344520"/>
            <a:chOff x="6263050" y="877086"/>
            <a:chExt cx="553320" cy="34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18C1CFD-65E7-4F4F-8EB9-816EFD43955D}"/>
                    </a:ext>
                  </a:extLst>
                </p14:cNvPr>
                <p14:cNvContentPartPr/>
                <p14:nvPr/>
              </p14:nvContentPartPr>
              <p14:xfrm>
                <a:off x="6330370" y="917766"/>
                <a:ext cx="2160" cy="21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18C1CFD-65E7-4F4F-8EB9-816EFD43955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321370" y="908766"/>
                  <a:ext cx="198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FA736FC-C556-4D80-98D1-32F9D0D2EDC4}"/>
                    </a:ext>
                  </a:extLst>
                </p14:cNvPr>
                <p14:cNvContentPartPr/>
                <p14:nvPr/>
              </p14:nvContentPartPr>
              <p14:xfrm>
                <a:off x="6263050" y="877086"/>
                <a:ext cx="190440" cy="271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FA736FC-C556-4D80-98D1-32F9D0D2EDC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54410" y="868446"/>
                  <a:ext cx="2080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15252CC-FF8A-4D8E-9B8D-DC47334E5C87}"/>
                    </a:ext>
                  </a:extLst>
                </p14:cNvPr>
                <p14:cNvContentPartPr/>
                <p14:nvPr/>
              </p14:nvContentPartPr>
              <p14:xfrm>
                <a:off x="6339730" y="1057446"/>
                <a:ext cx="183960" cy="164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15252CC-FF8A-4D8E-9B8D-DC47334E5C8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31090" y="1048446"/>
                  <a:ext cx="2016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3FD56F6-FC4C-4A30-ADA9-F075A64B2576}"/>
                    </a:ext>
                  </a:extLst>
                </p14:cNvPr>
                <p14:cNvContentPartPr/>
                <p14:nvPr/>
              </p14:nvContentPartPr>
              <p14:xfrm>
                <a:off x="6682810" y="977166"/>
                <a:ext cx="133560" cy="114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3FD56F6-FC4C-4A30-ADA9-F075A64B257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74170" y="968166"/>
                  <a:ext cx="15120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5CDD307-FFBA-4F93-9FD6-AB4643F1FF3D}"/>
              </a:ext>
            </a:extLst>
          </p:cNvPr>
          <p:cNvGrpSpPr/>
          <p:nvPr/>
        </p:nvGrpSpPr>
        <p:grpSpPr>
          <a:xfrm>
            <a:off x="1218730" y="2895246"/>
            <a:ext cx="1125000" cy="591480"/>
            <a:chOff x="1218730" y="2895246"/>
            <a:chExt cx="1125000" cy="59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768074A-F1D1-4189-AD82-7AE10E47F284}"/>
                    </a:ext>
                  </a:extLst>
                </p14:cNvPr>
                <p14:cNvContentPartPr/>
                <p14:nvPr/>
              </p14:nvContentPartPr>
              <p14:xfrm>
                <a:off x="1265170" y="2895246"/>
                <a:ext cx="197640" cy="485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768074A-F1D1-4189-AD82-7AE10E47F28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256170" y="2886606"/>
                  <a:ext cx="21528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3BADF8F-0807-4E15-912B-6873713EB54A}"/>
                    </a:ext>
                  </a:extLst>
                </p14:cNvPr>
                <p14:cNvContentPartPr/>
                <p14:nvPr/>
              </p14:nvContentPartPr>
              <p14:xfrm>
                <a:off x="1218730" y="3204486"/>
                <a:ext cx="233640" cy="37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3BADF8F-0807-4E15-912B-6873713EB54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209730" y="3195846"/>
                  <a:ext cx="2512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CB22F46-557D-48B4-BA50-32F85E99B051}"/>
                    </a:ext>
                  </a:extLst>
                </p14:cNvPr>
                <p14:cNvContentPartPr/>
                <p14:nvPr/>
              </p14:nvContentPartPr>
              <p14:xfrm>
                <a:off x="1508890" y="3138246"/>
                <a:ext cx="90720" cy="250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CB22F46-557D-48B4-BA50-32F85E99B05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499890" y="3129606"/>
                  <a:ext cx="1083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6942F6D-EC1A-40DB-8C4F-D6D6E384944F}"/>
                    </a:ext>
                  </a:extLst>
                </p14:cNvPr>
                <p14:cNvContentPartPr/>
                <p14:nvPr/>
              </p14:nvContentPartPr>
              <p14:xfrm>
                <a:off x="1651090" y="3199446"/>
                <a:ext cx="232920" cy="194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6942F6D-EC1A-40DB-8C4F-D6D6E384944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642450" y="3190806"/>
                  <a:ext cx="2505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2B41F0A-1B0D-46FD-8491-C7B389C86B0B}"/>
                    </a:ext>
                  </a:extLst>
                </p14:cNvPr>
                <p14:cNvContentPartPr/>
                <p14:nvPr/>
              </p14:nvContentPartPr>
              <p14:xfrm>
                <a:off x="1898050" y="3144366"/>
                <a:ext cx="95400" cy="342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2B41F0A-1B0D-46FD-8491-C7B389C86B0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889050" y="3135726"/>
                  <a:ext cx="11304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F8082D4-F586-4CC9-BAE4-776C288987D9}"/>
                    </a:ext>
                  </a:extLst>
                </p14:cNvPr>
                <p14:cNvContentPartPr/>
                <p14:nvPr/>
              </p14:nvContentPartPr>
              <p14:xfrm>
                <a:off x="2177050" y="3273606"/>
                <a:ext cx="166680" cy="65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F8082D4-F586-4CC9-BAE4-776C288987D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68410" y="3264966"/>
                  <a:ext cx="18432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AEB7D42-C0A3-4059-BEBC-1C05EB8C885D}"/>
              </a:ext>
            </a:extLst>
          </p:cNvPr>
          <p:cNvGrpSpPr/>
          <p:nvPr/>
        </p:nvGrpSpPr>
        <p:grpSpPr>
          <a:xfrm>
            <a:off x="2608330" y="2935926"/>
            <a:ext cx="515160" cy="418680"/>
            <a:chOff x="2608330" y="2935926"/>
            <a:chExt cx="515160" cy="41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7F44A24-C991-4611-9956-514CAB662A1B}"/>
                    </a:ext>
                  </a:extLst>
                </p14:cNvPr>
                <p14:cNvContentPartPr/>
                <p14:nvPr/>
              </p14:nvContentPartPr>
              <p14:xfrm>
                <a:off x="2608330" y="3160206"/>
                <a:ext cx="280800" cy="194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7F44A24-C991-4611-9956-514CAB662A1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599330" y="3151206"/>
                  <a:ext cx="2984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8B18501-9739-479C-9FD3-5ED851AED26E}"/>
                    </a:ext>
                  </a:extLst>
                </p14:cNvPr>
                <p14:cNvContentPartPr/>
                <p14:nvPr/>
              </p14:nvContentPartPr>
              <p14:xfrm>
                <a:off x="2927650" y="2935926"/>
                <a:ext cx="195840" cy="198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8B18501-9739-479C-9FD3-5ED851AED26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19010" y="2926926"/>
                  <a:ext cx="21348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C47DB98-0CDA-4B82-ACFB-2A877224A9ED}"/>
              </a:ext>
            </a:extLst>
          </p:cNvPr>
          <p:cNvGrpSpPr/>
          <p:nvPr/>
        </p:nvGrpSpPr>
        <p:grpSpPr>
          <a:xfrm>
            <a:off x="934330" y="3903606"/>
            <a:ext cx="3173040" cy="450720"/>
            <a:chOff x="934330" y="3903606"/>
            <a:chExt cx="3173040" cy="45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6E905D7-3CF0-4965-9E8F-4A250A7E4697}"/>
                    </a:ext>
                  </a:extLst>
                </p14:cNvPr>
                <p14:cNvContentPartPr/>
                <p14:nvPr/>
              </p14:nvContentPartPr>
              <p14:xfrm>
                <a:off x="934330" y="3945726"/>
                <a:ext cx="212040" cy="263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6E905D7-3CF0-4965-9E8F-4A250A7E469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5330" y="3936726"/>
                  <a:ext cx="2296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C5CFB91-D850-48D4-8AFC-C4CFA505311E}"/>
                    </a:ext>
                  </a:extLst>
                </p14:cNvPr>
                <p14:cNvContentPartPr/>
                <p14:nvPr/>
              </p14:nvContentPartPr>
              <p14:xfrm>
                <a:off x="937570" y="4110246"/>
                <a:ext cx="217800" cy="16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C5CFB91-D850-48D4-8AFC-C4CFA505311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28570" y="4101606"/>
                  <a:ext cx="235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FE9CDE1-C03F-4C81-9B93-DF747FA2D8CD}"/>
                    </a:ext>
                  </a:extLst>
                </p14:cNvPr>
                <p14:cNvContentPartPr/>
                <p14:nvPr/>
              </p14:nvContentPartPr>
              <p14:xfrm>
                <a:off x="1237450" y="4073166"/>
                <a:ext cx="207360" cy="145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FE9CDE1-C03F-4C81-9B93-DF747FA2D8C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28450" y="4064526"/>
                  <a:ext cx="2250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B038281-006F-4E8F-BF60-AECDB7BB4D52}"/>
                    </a:ext>
                  </a:extLst>
                </p14:cNvPr>
                <p14:cNvContentPartPr/>
                <p14:nvPr/>
              </p14:nvContentPartPr>
              <p14:xfrm>
                <a:off x="1501690" y="3903606"/>
                <a:ext cx="42840" cy="301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B038281-006F-4E8F-BF60-AECDB7BB4D5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492690" y="3894966"/>
                  <a:ext cx="604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7338F2C-A30B-47D4-92F2-D038F6054D4B}"/>
                    </a:ext>
                  </a:extLst>
                </p14:cNvPr>
                <p14:cNvContentPartPr/>
                <p14:nvPr/>
              </p14:nvContentPartPr>
              <p14:xfrm>
                <a:off x="1595290" y="4011606"/>
                <a:ext cx="155520" cy="192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7338F2C-A30B-47D4-92F2-D038F6054D4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86650" y="4002966"/>
                  <a:ext cx="1731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86081AE-BBB3-43D0-909F-C3D97400489E}"/>
                    </a:ext>
                  </a:extLst>
                </p14:cNvPr>
                <p14:cNvContentPartPr/>
                <p14:nvPr/>
              </p14:nvContentPartPr>
              <p14:xfrm>
                <a:off x="1792210" y="4032486"/>
                <a:ext cx="145080" cy="177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86081AE-BBB3-43D0-909F-C3D97400489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783210" y="4023846"/>
                  <a:ext cx="1627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1922FA3-2813-418E-A1A8-608ABF87D48B}"/>
                    </a:ext>
                  </a:extLst>
                </p14:cNvPr>
                <p14:cNvContentPartPr/>
                <p14:nvPr/>
              </p14:nvContentPartPr>
              <p14:xfrm>
                <a:off x="2101810" y="4186926"/>
                <a:ext cx="246600" cy="33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1922FA3-2813-418E-A1A8-608ABF87D48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093170" y="4177926"/>
                  <a:ext cx="2642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F6EE6E9-8FC6-404F-9019-D0B5FE4746E2}"/>
                    </a:ext>
                  </a:extLst>
                </p14:cNvPr>
                <p14:cNvContentPartPr/>
                <p14:nvPr/>
              </p14:nvContentPartPr>
              <p14:xfrm>
                <a:off x="2496010" y="3945006"/>
                <a:ext cx="81000" cy="289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F6EE6E9-8FC6-404F-9019-D0B5FE4746E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487010" y="3936006"/>
                  <a:ext cx="986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59543BB-0938-4CD8-9B68-24701284696E}"/>
                    </a:ext>
                  </a:extLst>
                </p14:cNvPr>
                <p14:cNvContentPartPr/>
                <p14:nvPr/>
              </p14:nvContentPartPr>
              <p14:xfrm>
                <a:off x="2489530" y="4213206"/>
                <a:ext cx="153720" cy="20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59543BB-0938-4CD8-9B68-24701284696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80890" y="4204566"/>
                  <a:ext cx="1713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BDFEFF9-B39F-4F0E-A4E4-9C2DF82F4C16}"/>
                    </a:ext>
                  </a:extLst>
                </p14:cNvPr>
                <p14:cNvContentPartPr/>
                <p14:nvPr/>
              </p14:nvContentPartPr>
              <p14:xfrm>
                <a:off x="2722810" y="4106286"/>
                <a:ext cx="330840" cy="248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BDFEFF9-B39F-4F0E-A4E4-9C2DF82F4C1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4170" y="4097286"/>
                  <a:ext cx="3484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6E41499-8C8C-44C3-99D8-4D166FC2DCF1}"/>
                    </a:ext>
                  </a:extLst>
                </p14:cNvPr>
                <p14:cNvContentPartPr/>
                <p14:nvPr/>
              </p14:nvContentPartPr>
              <p14:xfrm>
                <a:off x="3114490" y="4079646"/>
                <a:ext cx="128160" cy="151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6E41499-8C8C-44C3-99D8-4D166FC2DCF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105850" y="4070646"/>
                  <a:ext cx="145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7A735BB-0A36-440F-9BD8-6C81D4BE2B8F}"/>
                    </a:ext>
                  </a:extLst>
                </p14:cNvPr>
                <p14:cNvContentPartPr/>
                <p14:nvPr/>
              </p14:nvContentPartPr>
              <p14:xfrm>
                <a:off x="3248050" y="4078206"/>
                <a:ext cx="149400" cy="1562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7A735BB-0A36-440F-9BD8-6C81D4BE2B8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239050" y="4069206"/>
                  <a:ext cx="1670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267DC58-BF1A-404A-B57A-966781292575}"/>
                    </a:ext>
                  </a:extLst>
                </p14:cNvPr>
                <p14:cNvContentPartPr/>
                <p14:nvPr/>
              </p14:nvContentPartPr>
              <p14:xfrm>
                <a:off x="3409330" y="4045446"/>
                <a:ext cx="331560" cy="294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267DC58-BF1A-404A-B57A-96678129257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400330" y="4036446"/>
                  <a:ext cx="3492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4345848-DF7F-438A-B2FF-BB3D78AB4B77}"/>
                    </a:ext>
                  </a:extLst>
                </p14:cNvPr>
                <p14:cNvContentPartPr/>
                <p14:nvPr/>
              </p14:nvContentPartPr>
              <p14:xfrm>
                <a:off x="3816850" y="4026006"/>
                <a:ext cx="290520" cy="224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4345848-DF7F-438A-B2FF-BB3D78AB4B7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07850" y="4017366"/>
                  <a:ext cx="308160" cy="24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D7C5620-5D40-4CCE-9EC6-AA4417ECA85C}"/>
              </a:ext>
            </a:extLst>
          </p:cNvPr>
          <p:cNvGrpSpPr/>
          <p:nvPr/>
        </p:nvGrpSpPr>
        <p:grpSpPr>
          <a:xfrm>
            <a:off x="1155370" y="4950846"/>
            <a:ext cx="972720" cy="553680"/>
            <a:chOff x="1155370" y="4950846"/>
            <a:chExt cx="972720" cy="55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41B4436-4ABC-4DA6-89B4-11373529848B}"/>
                    </a:ext>
                  </a:extLst>
                </p14:cNvPr>
                <p14:cNvContentPartPr/>
                <p14:nvPr/>
              </p14:nvContentPartPr>
              <p14:xfrm>
                <a:off x="1155370" y="4955166"/>
                <a:ext cx="279360" cy="345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41B4436-4ABC-4DA6-89B4-11373529848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46730" y="4946526"/>
                  <a:ext cx="2970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121205F-98D9-4CD7-8F6C-3FF4568E0926}"/>
                    </a:ext>
                  </a:extLst>
                </p14:cNvPr>
                <p14:cNvContentPartPr/>
                <p14:nvPr/>
              </p14:nvContentPartPr>
              <p14:xfrm>
                <a:off x="1484770" y="4955886"/>
                <a:ext cx="231840" cy="505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121205F-98D9-4CD7-8F6C-3FF4568E092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475770" y="4947246"/>
                  <a:ext cx="24948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3DFE028-DC2E-4E42-8AA1-1E8DC52AD830}"/>
                    </a:ext>
                  </a:extLst>
                </p14:cNvPr>
                <p14:cNvContentPartPr/>
                <p14:nvPr/>
              </p14:nvContentPartPr>
              <p14:xfrm>
                <a:off x="1746850" y="5010606"/>
                <a:ext cx="147240" cy="357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3DFE028-DC2E-4E42-8AA1-1E8DC52AD83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737850" y="5001966"/>
                  <a:ext cx="16488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0FD9A51-B7CF-4A1F-8F3E-41472C164B28}"/>
                    </a:ext>
                  </a:extLst>
                </p14:cNvPr>
                <p14:cNvContentPartPr/>
                <p14:nvPr/>
              </p14:nvContentPartPr>
              <p14:xfrm>
                <a:off x="1714810" y="5254686"/>
                <a:ext cx="155880" cy="15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0FD9A51-B7CF-4A1F-8F3E-41472C164B2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706170" y="5245686"/>
                  <a:ext cx="1735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06E49B4-0A28-4861-958D-549E2B7E9C3C}"/>
                    </a:ext>
                  </a:extLst>
                </p14:cNvPr>
                <p14:cNvContentPartPr/>
                <p14:nvPr/>
              </p14:nvContentPartPr>
              <p14:xfrm>
                <a:off x="1819930" y="4950846"/>
                <a:ext cx="308160" cy="553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06E49B4-0A28-4861-958D-549E2B7E9C3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811290" y="4942206"/>
                  <a:ext cx="325800" cy="57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F98B5B1-BBBB-46E8-90ED-E7388FFFF895}"/>
              </a:ext>
            </a:extLst>
          </p:cNvPr>
          <p:cNvGrpSpPr/>
          <p:nvPr/>
        </p:nvGrpSpPr>
        <p:grpSpPr>
          <a:xfrm>
            <a:off x="2352370" y="4819446"/>
            <a:ext cx="704160" cy="910800"/>
            <a:chOff x="2352370" y="4819446"/>
            <a:chExt cx="704160" cy="91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87B6EF4-DE81-4599-BAA2-C5D50C34F40D}"/>
                    </a:ext>
                  </a:extLst>
                </p14:cNvPr>
                <p14:cNvContentPartPr/>
                <p14:nvPr/>
              </p14:nvContentPartPr>
              <p14:xfrm>
                <a:off x="2393410" y="5289606"/>
                <a:ext cx="211320" cy="14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87B6EF4-DE81-4599-BAA2-C5D50C34F40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384410" y="5280966"/>
                  <a:ext cx="2289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C4D312C-326D-4F27-8D6F-7AD9F4E6364C}"/>
                    </a:ext>
                  </a:extLst>
                </p14:cNvPr>
                <p14:cNvContentPartPr/>
                <p14:nvPr/>
              </p14:nvContentPartPr>
              <p14:xfrm>
                <a:off x="2352370" y="5192766"/>
                <a:ext cx="287640" cy="14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C4D312C-326D-4F27-8D6F-7AD9F4E6364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343730" y="5183766"/>
                  <a:ext cx="3052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1FA903E-3474-4705-83BB-1C7F1186003D}"/>
                    </a:ext>
                  </a:extLst>
                </p14:cNvPr>
                <p14:cNvContentPartPr/>
                <p14:nvPr/>
              </p14:nvContentPartPr>
              <p14:xfrm>
                <a:off x="2713450" y="4819446"/>
                <a:ext cx="343080" cy="910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1FA903E-3474-4705-83BB-1C7F1186003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04450" y="4810446"/>
                  <a:ext cx="360720" cy="9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6031C16-1A10-44CD-99D8-F881F04797A2}"/>
              </a:ext>
            </a:extLst>
          </p:cNvPr>
          <p:cNvGrpSpPr/>
          <p:nvPr/>
        </p:nvGrpSpPr>
        <p:grpSpPr>
          <a:xfrm>
            <a:off x="3391330" y="5077926"/>
            <a:ext cx="1992600" cy="525960"/>
            <a:chOff x="3391330" y="5077926"/>
            <a:chExt cx="1992600" cy="52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DA0471D-4A1B-46A5-BFC5-454B4BC7A568}"/>
                    </a:ext>
                  </a:extLst>
                </p14:cNvPr>
                <p14:cNvContentPartPr/>
                <p14:nvPr/>
              </p14:nvContentPartPr>
              <p14:xfrm>
                <a:off x="3391330" y="5116086"/>
                <a:ext cx="278640" cy="362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DA0471D-4A1B-46A5-BFC5-454B4BC7A56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382330" y="5107086"/>
                  <a:ext cx="29628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6B56FD1-16F7-441D-A074-79041F0B507E}"/>
                    </a:ext>
                  </a:extLst>
                </p14:cNvPr>
                <p14:cNvContentPartPr/>
                <p14:nvPr/>
              </p14:nvContentPartPr>
              <p14:xfrm>
                <a:off x="3815050" y="5085846"/>
                <a:ext cx="160200" cy="490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6B56FD1-16F7-441D-A074-79041F0B507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806050" y="5077206"/>
                  <a:ext cx="17784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5BBC4F5-82FC-43D3-9B53-61EA8A683FE2}"/>
                    </a:ext>
                  </a:extLst>
                </p14:cNvPr>
                <p14:cNvContentPartPr/>
                <p14:nvPr/>
              </p14:nvContentPartPr>
              <p14:xfrm>
                <a:off x="4002610" y="5077926"/>
                <a:ext cx="155880" cy="3931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5BBC4F5-82FC-43D3-9B53-61EA8A683FE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993610" y="5068926"/>
                  <a:ext cx="1735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7627FA6-D0DE-4D2D-B151-F21EA84DBF1C}"/>
                    </a:ext>
                  </a:extLst>
                </p14:cNvPr>
                <p14:cNvContentPartPr/>
                <p14:nvPr/>
              </p14:nvContentPartPr>
              <p14:xfrm>
                <a:off x="3964810" y="5303646"/>
                <a:ext cx="210960" cy="151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7627FA6-D0DE-4D2D-B151-F21EA84DBF1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956170" y="5294646"/>
                  <a:ext cx="2286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455739F-1269-4C57-9D01-8EFEBC906388}"/>
                    </a:ext>
                  </a:extLst>
                </p14:cNvPr>
                <p14:cNvContentPartPr/>
                <p14:nvPr/>
              </p14:nvContentPartPr>
              <p14:xfrm>
                <a:off x="4231570" y="5259006"/>
                <a:ext cx="68040" cy="221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455739F-1269-4C57-9D01-8EFEBC90638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222930" y="5250366"/>
                  <a:ext cx="856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CB7A515-768E-49CC-B3F9-2CC38EDFB039}"/>
                    </a:ext>
                  </a:extLst>
                </p14:cNvPr>
                <p14:cNvContentPartPr/>
                <p14:nvPr/>
              </p14:nvContentPartPr>
              <p14:xfrm>
                <a:off x="4314730" y="5303286"/>
                <a:ext cx="158040" cy="126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CB7A515-768E-49CC-B3F9-2CC38EDFB03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306090" y="5294646"/>
                  <a:ext cx="175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ACB52EF-931C-4D79-BD13-C39A6D80C4C3}"/>
                    </a:ext>
                  </a:extLst>
                </p14:cNvPr>
                <p14:cNvContentPartPr/>
                <p14:nvPr/>
              </p14:nvContentPartPr>
              <p14:xfrm>
                <a:off x="4484290" y="5283486"/>
                <a:ext cx="46800" cy="210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ACB52EF-931C-4D79-BD13-C39A6D80C4C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475290" y="5274486"/>
                  <a:ext cx="644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2965DA1-9CC4-4CB5-88EE-4BD96BB8F7EB}"/>
                    </a:ext>
                  </a:extLst>
                </p14:cNvPr>
                <p14:cNvContentPartPr/>
                <p14:nvPr/>
              </p14:nvContentPartPr>
              <p14:xfrm>
                <a:off x="4539730" y="5101326"/>
                <a:ext cx="158760" cy="5025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2965DA1-9CC4-4CB5-88EE-4BD96BB8F7E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530730" y="5092686"/>
                  <a:ext cx="17640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6D848E6-67AA-439D-ADEA-34C508F7F628}"/>
                    </a:ext>
                  </a:extLst>
                </p14:cNvPr>
                <p14:cNvContentPartPr/>
                <p14:nvPr/>
              </p14:nvContentPartPr>
              <p14:xfrm>
                <a:off x="4907650" y="5088006"/>
                <a:ext cx="212400" cy="281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6D848E6-67AA-439D-ADEA-34C508F7F62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899010" y="5079366"/>
                  <a:ext cx="2300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6E8A2AA-B850-47A3-9811-FF57D025DC8F}"/>
                    </a:ext>
                  </a:extLst>
                </p14:cNvPr>
                <p14:cNvContentPartPr/>
                <p14:nvPr/>
              </p14:nvContentPartPr>
              <p14:xfrm>
                <a:off x="5169010" y="5219766"/>
                <a:ext cx="214920" cy="200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6E8A2AA-B850-47A3-9811-FF57D025DC8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160010" y="5211126"/>
                  <a:ext cx="232560" cy="21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1816897-9CBF-4D77-8425-BAF9FECE662B}"/>
              </a:ext>
            </a:extLst>
          </p:cNvPr>
          <p:cNvGrpSpPr/>
          <p:nvPr/>
        </p:nvGrpSpPr>
        <p:grpSpPr>
          <a:xfrm>
            <a:off x="3093250" y="1326366"/>
            <a:ext cx="1937880" cy="703440"/>
            <a:chOff x="3093250" y="1326366"/>
            <a:chExt cx="1937880" cy="70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5559B19-2B96-43C0-8348-6C0B6E355C87}"/>
                    </a:ext>
                  </a:extLst>
                </p14:cNvPr>
                <p14:cNvContentPartPr/>
                <p14:nvPr/>
              </p14:nvContentPartPr>
              <p14:xfrm>
                <a:off x="3093250" y="1326366"/>
                <a:ext cx="1937880" cy="1479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5559B19-2B96-43C0-8348-6C0B6E355C8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084610" y="1317726"/>
                  <a:ext cx="1955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EF104D1-69E1-463B-9E91-FD4016FB637A}"/>
                    </a:ext>
                  </a:extLst>
                </p14:cNvPr>
                <p14:cNvContentPartPr/>
                <p14:nvPr/>
              </p14:nvContentPartPr>
              <p14:xfrm>
                <a:off x="3954370" y="1635606"/>
                <a:ext cx="295920" cy="3009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EF104D1-69E1-463B-9E91-FD4016FB637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945730" y="1626606"/>
                  <a:ext cx="3135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C883B5C-3E0E-4155-8075-D27EE70C70F4}"/>
                    </a:ext>
                  </a:extLst>
                </p14:cNvPr>
                <p14:cNvContentPartPr/>
                <p14:nvPr/>
              </p14:nvContentPartPr>
              <p14:xfrm>
                <a:off x="4283770" y="1632726"/>
                <a:ext cx="153720" cy="3326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C883B5C-3E0E-4155-8075-D27EE70C70F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274770" y="1623726"/>
                  <a:ext cx="17136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37BE3F3-DA17-4AA1-9B92-176D5E8CFB6B}"/>
                    </a:ext>
                  </a:extLst>
                </p14:cNvPr>
                <p14:cNvContentPartPr/>
                <p14:nvPr/>
              </p14:nvContentPartPr>
              <p14:xfrm>
                <a:off x="4452970" y="1618686"/>
                <a:ext cx="58680" cy="259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37BE3F3-DA17-4AA1-9B92-176D5E8CFB6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443970" y="1609686"/>
                  <a:ext cx="763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898D8EF-512F-466E-8C60-A307A14FCD15}"/>
                    </a:ext>
                  </a:extLst>
                </p14:cNvPr>
                <p14:cNvContentPartPr/>
                <p14:nvPr/>
              </p14:nvContentPartPr>
              <p14:xfrm>
                <a:off x="4396090" y="1788966"/>
                <a:ext cx="152280" cy="118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898D8EF-512F-466E-8C60-A307A14FCD1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387450" y="1780326"/>
                  <a:ext cx="1699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E8C9F58-02B0-4753-9046-F30ADD2CA54E}"/>
                    </a:ext>
                  </a:extLst>
                </p14:cNvPr>
                <p14:cNvContentPartPr/>
                <p14:nvPr/>
              </p14:nvContentPartPr>
              <p14:xfrm>
                <a:off x="4598770" y="1737126"/>
                <a:ext cx="43920" cy="1202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E8C9F58-02B0-4753-9046-F30ADD2CA54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590130" y="1728126"/>
                  <a:ext cx="615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0D872C5-4382-4535-BE7B-E5294DF2DE0D}"/>
                    </a:ext>
                  </a:extLst>
                </p14:cNvPr>
                <p14:cNvContentPartPr/>
                <p14:nvPr/>
              </p14:nvContentPartPr>
              <p14:xfrm>
                <a:off x="4671490" y="1753326"/>
                <a:ext cx="172080" cy="105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0D872C5-4382-4535-BE7B-E5294DF2DE0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662490" y="1744326"/>
                  <a:ext cx="1897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6DBE3D9-1D2A-460A-9AA5-A40C55E95962}"/>
                    </a:ext>
                  </a:extLst>
                </p14:cNvPr>
                <p14:cNvContentPartPr/>
                <p14:nvPr/>
              </p14:nvContentPartPr>
              <p14:xfrm>
                <a:off x="4861570" y="1580166"/>
                <a:ext cx="106920" cy="449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6DBE3D9-1D2A-460A-9AA5-A40C55E9596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852570" y="1571166"/>
                  <a:ext cx="124560" cy="46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20A8A7FC-48B4-4EF7-8DDB-4EE44824EE23}"/>
                  </a:ext>
                </a:extLst>
              </p14:cNvPr>
              <p14:cNvContentPartPr/>
              <p14:nvPr/>
            </p14:nvContentPartPr>
            <p14:xfrm>
              <a:off x="3415090" y="5702166"/>
              <a:ext cx="1251000" cy="914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20A8A7FC-48B4-4EF7-8DDB-4EE44824EE2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406090" y="5693166"/>
                <a:ext cx="1268640" cy="10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F31F85E-B20B-4BA5-A53B-BCDE62460161}"/>
              </a:ext>
            </a:extLst>
          </p:cNvPr>
          <p:cNvGrpSpPr/>
          <p:nvPr/>
        </p:nvGrpSpPr>
        <p:grpSpPr>
          <a:xfrm>
            <a:off x="6855250" y="4872366"/>
            <a:ext cx="831240" cy="915120"/>
            <a:chOff x="6855250" y="4872366"/>
            <a:chExt cx="831240" cy="91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E4A29FE-AD96-4B7C-9712-690BAB2077BD}"/>
                    </a:ext>
                  </a:extLst>
                </p14:cNvPr>
                <p14:cNvContentPartPr/>
                <p14:nvPr/>
              </p14:nvContentPartPr>
              <p14:xfrm>
                <a:off x="6940570" y="4872366"/>
                <a:ext cx="254520" cy="347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E4A29FE-AD96-4B7C-9712-690BAB2077B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931930" y="4863726"/>
                  <a:ext cx="27216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6196137-D410-4F7C-8E1A-252B8679D02B}"/>
                    </a:ext>
                  </a:extLst>
                </p14:cNvPr>
                <p14:cNvContentPartPr/>
                <p14:nvPr/>
              </p14:nvContentPartPr>
              <p14:xfrm>
                <a:off x="7249450" y="4887126"/>
                <a:ext cx="335880" cy="3700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6196137-D410-4F7C-8E1A-252B8679D02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240450" y="4878126"/>
                  <a:ext cx="3535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D491331-2F6D-42BE-8234-EC632752D5BE}"/>
                    </a:ext>
                  </a:extLst>
                </p14:cNvPr>
                <p14:cNvContentPartPr/>
                <p14:nvPr/>
              </p14:nvContentPartPr>
              <p14:xfrm>
                <a:off x="6855250" y="5344326"/>
                <a:ext cx="831240" cy="604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D491331-2F6D-42BE-8234-EC632752D5B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846250" y="5335326"/>
                  <a:ext cx="8488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80A5E5E-2851-4388-BCE4-E745CDB8D464}"/>
                    </a:ext>
                  </a:extLst>
                </p14:cNvPr>
                <p14:cNvContentPartPr/>
                <p14:nvPr/>
              </p14:nvContentPartPr>
              <p14:xfrm>
                <a:off x="6863170" y="5458806"/>
                <a:ext cx="213840" cy="297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80A5E5E-2851-4388-BCE4-E745CDB8D46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854530" y="5449806"/>
                  <a:ext cx="2314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A686C01-E327-4CA4-A8C8-5AC2D6CE6E43}"/>
                    </a:ext>
                  </a:extLst>
                </p14:cNvPr>
                <p14:cNvContentPartPr/>
                <p14:nvPr/>
              </p14:nvContentPartPr>
              <p14:xfrm>
                <a:off x="7166290" y="5441526"/>
                <a:ext cx="202680" cy="345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A686C01-E327-4CA4-A8C8-5AC2D6CE6E4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157650" y="5432526"/>
                  <a:ext cx="2203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31C5F08-5BB4-401B-AAC3-5C7CB2CF9349}"/>
                    </a:ext>
                  </a:extLst>
                </p14:cNvPr>
                <p14:cNvContentPartPr/>
                <p14:nvPr/>
              </p14:nvContentPartPr>
              <p14:xfrm>
                <a:off x="7106890" y="5639886"/>
                <a:ext cx="266760" cy="151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31C5F08-5BB4-401B-AAC3-5C7CB2CF934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097890" y="5630886"/>
                  <a:ext cx="28440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A526527-96AB-42B2-B0B6-8111EB78AEAA}"/>
              </a:ext>
            </a:extLst>
          </p:cNvPr>
          <p:cNvGrpSpPr/>
          <p:nvPr/>
        </p:nvGrpSpPr>
        <p:grpSpPr>
          <a:xfrm>
            <a:off x="7968730" y="5394726"/>
            <a:ext cx="501840" cy="142920"/>
            <a:chOff x="7968730" y="5394726"/>
            <a:chExt cx="501840" cy="14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BC99368-C619-44F7-B4ED-B23FC0244E2E}"/>
                    </a:ext>
                  </a:extLst>
                </p14:cNvPr>
                <p14:cNvContentPartPr/>
                <p14:nvPr/>
              </p14:nvContentPartPr>
              <p14:xfrm>
                <a:off x="7968730" y="5403726"/>
                <a:ext cx="216360" cy="1224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BC99368-C619-44F7-B4ED-B23FC0244E2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959730" y="5394726"/>
                  <a:ext cx="234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9B5691A-8E63-46DD-9F53-A575DAF3F4A0}"/>
                    </a:ext>
                  </a:extLst>
                </p14:cNvPr>
                <p14:cNvContentPartPr/>
                <p14:nvPr/>
              </p14:nvContentPartPr>
              <p14:xfrm>
                <a:off x="8341330" y="5394726"/>
                <a:ext cx="129240" cy="1429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9B5691A-8E63-46DD-9F53-A575DAF3F4A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332690" y="5386086"/>
                  <a:ext cx="146880" cy="16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FAA79AAC-5240-4DBF-B265-87ED27E1E577}"/>
                  </a:ext>
                </a:extLst>
              </p14:cNvPr>
              <p14:cNvContentPartPr/>
              <p14:nvPr/>
            </p14:nvContentPartPr>
            <p14:xfrm>
              <a:off x="7619890" y="2277126"/>
              <a:ext cx="207000" cy="3286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AA79AAC-5240-4DBF-B265-87ED27E1E577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610890" y="2268126"/>
                <a:ext cx="22464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682F9F7-DE61-4D19-92B5-A2556C6EAD17}"/>
                  </a:ext>
                </a:extLst>
              </p14:cNvPr>
              <p14:cNvContentPartPr/>
              <p14:nvPr/>
            </p14:nvContentPartPr>
            <p14:xfrm>
              <a:off x="7910050" y="2171286"/>
              <a:ext cx="226440" cy="3866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682F9F7-DE61-4D19-92B5-A2556C6EAD17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901050" y="2162286"/>
                <a:ext cx="24408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8ADE54B-5CB4-4607-A4EB-19C41CFE574F}"/>
                  </a:ext>
                </a:extLst>
              </p14:cNvPr>
              <p14:cNvContentPartPr/>
              <p14:nvPr/>
            </p14:nvContentPartPr>
            <p14:xfrm>
              <a:off x="7913290" y="2424726"/>
              <a:ext cx="285480" cy="183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8ADE54B-5CB4-4607-A4EB-19C41CFE574F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904290" y="2416086"/>
                <a:ext cx="303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9C4CF42-8C7E-46ED-803F-B1CCE470E2DB}"/>
                  </a:ext>
                </a:extLst>
              </p14:cNvPr>
              <p14:cNvContentPartPr/>
              <p14:nvPr/>
            </p14:nvContentPartPr>
            <p14:xfrm>
              <a:off x="7538170" y="2683206"/>
              <a:ext cx="759600" cy="327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9C4CF42-8C7E-46ED-803F-B1CCE470E2DB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7529530" y="2674566"/>
                <a:ext cx="77724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BB3ECC13-98DB-4B3F-A9B4-ADDA02ADF1AD}"/>
                  </a:ext>
                </a:extLst>
              </p14:cNvPr>
              <p14:cNvContentPartPr/>
              <p14:nvPr/>
            </p14:nvContentPartPr>
            <p14:xfrm>
              <a:off x="7570210" y="2834766"/>
              <a:ext cx="221400" cy="2869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BB3ECC13-98DB-4B3F-A9B4-ADDA02ADF1AD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561210" y="2825766"/>
                <a:ext cx="23904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6F6E8F29-7715-416E-A409-DB8B31EFCF84}"/>
                  </a:ext>
                </a:extLst>
              </p14:cNvPr>
              <p14:cNvContentPartPr/>
              <p14:nvPr/>
            </p14:nvContentPartPr>
            <p14:xfrm>
              <a:off x="7979890" y="2197566"/>
              <a:ext cx="358200" cy="4176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6F6E8F29-7715-416E-A409-DB8B31EFCF84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970890" y="2188926"/>
                <a:ext cx="37584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25424D8-9990-4930-A64C-FBAEEB59130C}"/>
                  </a:ext>
                </a:extLst>
              </p14:cNvPr>
              <p14:cNvContentPartPr/>
              <p14:nvPr/>
            </p14:nvContentPartPr>
            <p14:xfrm>
              <a:off x="8309650" y="2432286"/>
              <a:ext cx="18000" cy="2199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25424D8-9990-4930-A64C-FBAEEB59130C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301010" y="2423646"/>
                <a:ext cx="356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536BBFDB-DDA2-462F-8452-16190C256591}"/>
                  </a:ext>
                </a:extLst>
              </p14:cNvPr>
              <p14:cNvContentPartPr/>
              <p14:nvPr/>
            </p14:nvContentPartPr>
            <p14:xfrm>
              <a:off x="7902850" y="2229966"/>
              <a:ext cx="428760" cy="4172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536BBFDB-DDA2-462F-8452-16190C256591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7893850" y="2221326"/>
                <a:ext cx="44640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53D24F1D-BF33-4AEC-8547-E7B19E5AAD5A}"/>
                  </a:ext>
                </a:extLst>
              </p14:cNvPr>
              <p14:cNvContentPartPr/>
              <p14:nvPr/>
            </p14:nvContentPartPr>
            <p14:xfrm>
              <a:off x="7929130" y="2782206"/>
              <a:ext cx="179640" cy="3596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53D24F1D-BF33-4AEC-8547-E7B19E5AAD5A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7920130" y="2773206"/>
                <a:ext cx="19728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8237C34D-87F3-47AA-9D1C-877DC3BE0481}"/>
                  </a:ext>
                </a:extLst>
              </p14:cNvPr>
              <p14:cNvContentPartPr/>
              <p14:nvPr/>
            </p14:nvContentPartPr>
            <p14:xfrm>
              <a:off x="7879450" y="2983446"/>
              <a:ext cx="250560" cy="151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8237C34D-87F3-47AA-9D1C-877DC3BE0481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870450" y="2974446"/>
                <a:ext cx="26820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562FBE67-58C8-4E45-A812-AEE825CA2966}"/>
                  </a:ext>
                </a:extLst>
              </p14:cNvPr>
              <p14:cNvContentPartPr/>
              <p14:nvPr/>
            </p14:nvContentPartPr>
            <p14:xfrm>
              <a:off x="8527450" y="2760606"/>
              <a:ext cx="217800" cy="543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562FBE67-58C8-4E45-A812-AEE825CA2966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8518450" y="2751606"/>
                <a:ext cx="2354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494BB9D6-6060-41AF-BA16-29E42CFFC9BF}"/>
                  </a:ext>
                </a:extLst>
              </p14:cNvPr>
              <p14:cNvContentPartPr/>
              <p14:nvPr/>
            </p14:nvContentPartPr>
            <p14:xfrm>
              <a:off x="8512330" y="2716326"/>
              <a:ext cx="215640" cy="90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494BB9D6-6060-41AF-BA16-29E42CFFC9BF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8503330" y="2707686"/>
                <a:ext cx="23328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96A296B-C9F6-458A-8C6A-7F6B27BC202F}"/>
              </a:ext>
            </a:extLst>
          </p:cNvPr>
          <p:cNvGrpSpPr/>
          <p:nvPr/>
        </p:nvGrpSpPr>
        <p:grpSpPr>
          <a:xfrm>
            <a:off x="8950450" y="2291526"/>
            <a:ext cx="2828160" cy="604800"/>
            <a:chOff x="8950450" y="2291526"/>
            <a:chExt cx="2828160" cy="60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BB6B0A5-D310-409E-B1C2-CD0867F426B1}"/>
                    </a:ext>
                  </a:extLst>
                </p14:cNvPr>
                <p14:cNvContentPartPr/>
                <p14:nvPr/>
              </p14:nvContentPartPr>
              <p14:xfrm>
                <a:off x="8950450" y="2509686"/>
                <a:ext cx="241920" cy="2592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BB6B0A5-D310-409E-B1C2-CD0867F426B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941810" y="2501046"/>
                  <a:ext cx="2595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DC2CBA5-1B18-4663-AA97-E537496721E0}"/>
                    </a:ext>
                  </a:extLst>
                </p14:cNvPr>
                <p14:cNvContentPartPr/>
                <p14:nvPr/>
              </p14:nvContentPartPr>
              <p14:xfrm>
                <a:off x="9374890" y="2394486"/>
                <a:ext cx="137880" cy="5018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DC2CBA5-1B18-4663-AA97-E537496721E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366250" y="2385846"/>
                  <a:ext cx="15552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1D18A4D-0495-4B51-BF5D-B05658A46765}"/>
                    </a:ext>
                  </a:extLst>
                </p14:cNvPr>
                <p14:cNvContentPartPr/>
                <p14:nvPr/>
              </p14:nvContentPartPr>
              <p14:xfrm>
                <a:off x="9600610" y="2362446"/>
                <a:ext cx="164880" cy="4212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1D18A4D-0495-4B51-BF5D-B05658A4676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591610" y="2353446"/>
                  <a:ext cx="18252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06547EC-9C2D-45D7-8303-1A3A71492BBB}"/>
                    </a:ext>
                  </a:extLst>
                </p14:cNvPr>
                <p14:cNvContentPartPr/>
                <p14:nvPr/>
              </p14:nvContentPartPr>
              <p14:xfrm>
                <a:off x="9545530" y="2621286"/>
                <a:ext cx="216000" cy="291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06547EC-9C2D-45D7-8303-1A3A71492BB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536530" y="2612646"/>
                  <a:ext cx="2336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A1CFB54-4508-4BAC-B808-49971FE5E05D}"/>
                    </a:ext>
                  </a:extLst>
                </p14:cNvPr>
                <p14:cNvContentPartPr/>
                <p14:nvPr/>
              </p14:nvContentPartPr>
              <p14:xfrm>
                <a:off x="9859090" y="2542086"/>
                <a:ext cx="65520" cy="2023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A1CFB54-4508-4BAC-B808-49971FE5E05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850450" y="2533446"/>
                  <a:ext cx="831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73D9907-E9FE-41E2-9785-BE9BCB635F75}"/>
                    </a:ext>
                  </a:extLst>
                </p14:cNvPr>
                <p14:cNvContentPartPr/>
                <p14:nvPr/>
              </p14:nvContentPartPr>
              <p14:xfrm>
                <a:off x="9969250" y="2531286"/>
                <a:ext cx="297000" cy="2484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73D9907-E9FE-41E2-9785-BE9BCB635F7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960610" y="2522646"/>
                  <a:ext cx="3146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741CF6E-9E2A-4BC2-9FEA-BF53041558EF}"/>
                    </a:ext>
                  </a:extLst>
                </p14:cNvPr>
                <p14:cNvContentPartPr/>
                <p14:nvPr/>
              </p14:nvContentPartPr>
              <p14:xfrm>
                <a:off x="10400170" y="2712726"/>
                <a:ext cx="183960" cy="140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741CF6E-9E2A-4BC2-9FEA-BF53041558E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391530" y="2703726"/>
                  <a:ext cx="2016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C962B18-B827-4600-AAD1-EA248E9BCA55}"/>
                    </a:ext>
                  </a:extLst>
                </p14:cNvPr>
                <p14:cNvContentPartPr/>
                <p14:nvPr/>
              </p14:nvContentPartPr>
              <p14:xfrm>
                <a:off x="10671970" y="2591046"/>
                <a:ext cx="273240" cy="1879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C962B18-B827-4600-AAD1-EA248E9BCA5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663330" y="2582406"/>
                  <a:ext cx="2908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35DB20A-723A-4307-BE5B-6DBB7EE24FEE}"/>
                    </a:ext>
                  </a:extLst>
                </p14:cNvPr>
                <p14:cNvContentPartPr/>
                <p14:nvPr/>
              </p14:nvContentPartPr>
              <p14:xfrm>
                <a:off x="10860610" y="2454246"/>
                <a:ext cx="180000" cy="1569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35DB20A-723A-4307-BE5B-6DBB7EE24FE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851970" y="2445606"/>
                  <a:ext cx="1976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AAAF072-B6E4-42CD-A385-7E209C3EA2A9}"/>
                    </a:ext>
                  </a:extLst>
                </p14:cNvPr>
                <p14:cNvContentPartPr/>
                <p14:nvPr/>
              </p14:nvContentPartPr>
              <p14:xfrm>
                <a:off x="10986610" y="2291526"/>
                <a:ext cx="199800" cy="6022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AAAF072-B6E4-42CD-A385-7E209C3EA2A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977610" y="2282526"/>
                  <a:ext cx="21744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112BBA0-09E4-4293-A443-765EA877A6B3}"/>
                    </a:ext>
                  </a:extLst>
                </p14:cNvPr>
                <p14:cNvContentPartPr/>
                <p14:nvPr/>
              </p14:nvContentPartPr>
              <p14:xfrm>
                <a:off x="11319250" y="2612286"/>
                <a:ext cx="185400" cy="946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112BBA0-09E4-4293-A443-765EA877A6B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310610" y="2603286"/>
                  <a:ext cx="2030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4DD6A8D-BBE2-41CB-9421-23D7F43A55B9}"/>
                    </a:ext>
                  </a:extLst>
                </p14:cNvPr>
                <p14:cNvContentPartPr/>
                <p14:nvPr/>
              </p14:nvContentPartPr>
              <p14:xfrm>
                <a:off x="11646490" y="2605806"/>
                <a:ext cx="132120" cy="982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4DD6A8D-BBE2-41CB-9421-23D7F43A55B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637490" y="2596806"/>
                  <a:ext cx="14976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778F5E4-DEDE-4D74-BD71-B5C79C727DE4}"/>
              </a:ext>
            </a:extLst>
          </p:cNvPr>
          <p:cNvGrpSpPr/>
          <p:nvPr/>
        </p:nvGrpSpPr>
        <p:grpSpPr>
          <a:xfrm>
            <a:off x="8484456" y="3191267"/>
            <a:ext cx="2244240" cy="932400"/>
            <a:chOff x="8484456" y="3191267"/>
            <a:chExt cx="2244240" cy="93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6F162E8-2ED5-4A0A-9048-7BD167FE0917}"/>
                    </a:ext>
                  </a:extLst>
                </p14:cNvPr>
                <p14:cNvContentPartPr/>
                <p14:nvPr/>
              </p14:nvContentPartPr>
              <p14:xfrm>
                <a:off x="8898096" y="3346427"/>
                <a:ext cx="178560" cy="4068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6F162E8-2ED5-4A0A-9048-7BD167FE091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889096" y="3337787"/>
                  <a:ext cx="19620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EB08889-9949-418C-BF56-89D05BAE7FC1}"/>
                    </a:ext>
                  </a:extLst>
                </p14:cNvPr>
                <p14:cNvContentPartPr/>
                <p14:nvPr/>
              </p14:nvContentPartPr>
              <p14:xfrm>
                <a:off x="8831136" y="3621107"/>
                <a:ext cx="223560" cy="252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EB08889-9949-418C-BF56-89D05BAE7FC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822136" y="3612467"/>
                  <a:ext cx="2412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2BDE785-AE2C-45ED-825E-953888790377}"/>
                    </a:ext>
                  </a:extLst>
                </p14:cNvPr>
                <p14:cNvContentPartPr/>
                <p14:nvPr/>
              </p14:nvContentPartPr>
              <p14:xfrm>
                <a:off x="9120936" y="3551267"/>
                <a:ext cx="64440" cy="1972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2BDE785-AE2C-45ED-825E-95388879037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111936" y="3542627"/>
                  <a:ext cx="820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E6F9880-96B5-4803-870A-58C28EB61163}"/>
                    </a:ext>
                  </a:extLst>
                </p14:cNvPr>
                <p14:cNvContentPartPr/>
                <p14:nvPr/>
              </p14:nvContentPartPr>
              <p14:xfrm>
                <a:off x="9231816" y="3590507"/>
                <a:ext cx="204480" cy="1134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E6F9880-96B5-4803-870A-58C28EB6116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222816" y="3581867"/>
                  <a:ext cx="2221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B0FE9A5-F1F1-4473-AC90-1C26A63BB4CE}"/>
                    </a:ext>
                  </a:extLst>
                </p14:cNvPr>
                <p14:cNvContentPartPr/>
                <p14:nvPr/>
              </p14:nvContentPartPr>
              <p14:xfrm>
                <a:off x="9474816" y="3523907"/>
                <a:ext cx="42120" cy="2440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B0FE9A5-F1F1-4473-AC90-1C26A63BB4C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466176" y="3514907"/>
                  <a:ext cx="597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6651DFE-C96C-429C-9FEA-808C3908C1E4}"/>
                    </a:ext>
                  </a:extLst>
                </p14:cNvPr>
                <p14:cNvContentPartPr/>
                <p14:nvPr/>
              </p14:nvContentPartPr>
              <p14:xfrm>
                <a:off x="9719976" y="3618587"/>
                <a:ext cx="168120" cy="864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6651DFE-C96C-429C-9FEA-808C3908C1E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710976" y="3609587"/>
                  <a:ext cx="1857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EED0123-48E8-48C6-BAA4-FD438DCBABC2}"/>
                    </a:ext>
                  </a:extLst>
                </p14:cNvPr>
                <p14:cNvContentPartPr/>
                <p14:nvPr/>
              </p14:nvContentPartPr>
              <p14:xfrm>
                <a:off x="10098336" y="3491507"/>
                <a:ext cx="259920" cy="1674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EED0123-48E8-48C6-BAA4-FD438DCBABC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089696" y="3482867"/>
                  <a:ext cx="2775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64F5D75-20CA-4BBD-AE3E-04DEF9C7FCC5}"/>
                    </a:ext>
                  </a:extLst>
                </p14:cNvPr>
                <p14:cNvContentPartPr/>
                <p14:nvPr/>
              </p14:nvContentPartPr>
              <p14:xfrm>
                <a:off x="10371936" y="3356507"/>
                <a:ext cx="212040" cy="1292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64F5D75-20CA-4BBD-AE3E-04DEF9C7FCC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362936" y="3347507"/>
                  <a:ext cx="2296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5126E6D-AF5B-4647-9E83-7BECE68F69F7}"/>
                    </a:ext>
                  </a:extLst>
                </p14:cNvPr>
                <p14:cNvContentPartPr/>
                <p14:nvPr/>
              </p14:nvContentPartPr>
              <p14:xfrm>
                <a:off x="8484456" y="3191267"/>
                <a:ext cx="2244240" cy="9324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5126E6D-AF5B-4647-9E83-7BECE68F69F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475816" y="3182627"/>
                  <a:ext cx="2261880" cy="950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26111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6C0A589-24D4-4FF8-8DDD-02E6BD2C4812}"/>
                  </a:ext>
                </a:extLst>
              </p14:cNvPr>
              <p14:cNvContentPartPr/>
              <p14:nvPr/>
            </p14:nvContentPartPr>
            <p14:xfrm>
              <a:off x="492250" y="392526"/>
              <a:ext cx="226440" cy="401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6C0A589-24D4-4FF8-8DDD-02E6BD2C48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250" y="383526"/>
                <a:ext cx="244080" cy="41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75402B3-624B-45A4-B6C3-176B0386BB53}"/>
              </a:ext>
            </a:extLst>
          </p:cNvPr>
          <p:cNvGrpSpPr/>
          <p:nvPr/>
        </p:nvGrpSpPr>
        <p:grpSpPr>
          <a:xfrm>
            <a:off x="596650" y="1129806"/>
            <a:ext cx="1394280" cy="1545840"/>
            <a:chOff x="596650" y="1129806"/>
            <a:chExt cx="1394280" cy="154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52C47CA-A05A-4EFA-BC43-506D17B7ABBF}"/>
                    </a:ext>
                  </a:extLst>
                </p14:cNvPr>
                <p14:cNvContentPartPr/>
                <p14:nvPr/>
              </p14:nvContentPartPr>
              <p14:xfrm>
                <a:off x="600610" y="1166886"/>
                <a:ext cx="214920" cy="429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52C47CA-A05A-4EFA-BC43-506D17B7ABB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1610" y="1158246"/>
                  <a:ext cx="23256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765C454-2332-40BE-8ED9-C7892DB10BD4}"/>
                    </a:ext>
                  </a:extLst>
                </p14:cNvPr>
                <p14:cNvContentPartPr/>
                <p14:nvPr/>
              </p14:nvContentPartPr>
              <p14:xfrm>
                <a:off x="957010" y="1129806"/>
                <a:ext cx="339120" cy="436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765C454-2332-40BE-8ED9-C7892DB10BD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8010" y="1120806"/>
                  <a:ext cx="35676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8FCA821-725A-43C6-929F-1A5A6B3568C0}"/>
                    </a:ext>
                  </a:extLst>
                </p14:cNvPr>
                <p14:cNvContentPartPr/>
                <p14:nvPr/>
              </p14:nvContentPartPr>
              <p14:xfrm>
                <a:off x="596650" y="1707246"/>
                <a:ext cx="991080" cy="76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8FCA821-725A-43C6-929F-1A5A6B3568C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7650" y="1698246"/>
                  <a:ext cx="10087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91082B9-CFE2-4C93-BD0A-06EC8B9CDA02}"/>
                    </a:ext>
                  </a:extLst>
                </p14:cNvPr>
                <p14:cNvContentPartPr/>
                <p14:nvPr/>
              </p14:nvContentPartPr>
              <p14:xfrm>
                <a:off x="720130" y="1893726"/>
                <a:ext cx="185760" cy="382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91082B9-CFE2-4C93-BD0A-06EC8B9CDA0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1130" y="1885086"/>
                  <a:ext cx="2034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3D10E44-2828-40B4-AF0C-E3AC6EF4A5D3}"/>
                    </a:ext>
                  </a:extLst>
                </p14:cNvPr>
                <p14:cNvContentPartPr/>
                <p14:nvPr/>
              </p14:nvContentPartPr>
              <p14:xfrm>
                <a:off x="989410" y="2001006"/>
                <a:ext cx="156600" cy="450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3D10E44-2828-40B4-AF0C-E3AC6EF4A5D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0410" y="1992006"/>
                  <a:ext cx="17424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2459869-CF36-4BBD-9238-9759693F4E9E}"/>
                    </a:ext>
                  </a:extLst>
                </p14:cNvPr>
                <p14:cNvContentPartPr/>
                <p14:nvPr/>
              </p14:nvContentPartPr>
              <p14:xfrm>
                <a:off x="1034770" y="2337246"/>
                <a:ext cx="197640" cy="338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2459869-CF36-4BBD-9238-9759693F4E9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26130" y="2328606"/>
                  <a:ext cx="2152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95E3358-9688-4F58-9AAC-3EE0191E3F72}"/>
                    </a:ext>
                  </a:extLst>
                </p14:cNvPr>
                <p14:cNvContentPartPr/>
                <p14:nvPr/>
              </p14:nvContentPartPr>
              <p14:xfrm>
                <a:off x="1223770" y="2202606"/>
                <a:ext cx="16200" cy="17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95E3358-9688-4F58-9AAC-3EE0191E3F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14770" y="2193606"/>
                  <a:ext cx="338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E829C01-08DD-4ED1-867C-D2793DC3F65C}"/>
                    </a:ext>
                  </a:extLst>
                </p14:cNvPr>
                <p14:cNvContentPartPr/>
                <p14:nvPr/>
              </p14:nvContentPartPr>
              <p14:xfrm>
                <a:off x="1791130" y="1710486"/>
                <a:ext cx="199800" cy="80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E829C01-08DD-4ED1-867C-D2793DC3F65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82490" y="1701846"/>
                  <a:ext cx="217440" cy="9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BD619A4-3AD0-4C6C-836E-A29E25048CEE}"/>
                  </a:ext>
                </a:extLst>
              </p14:cNvPr>
              <p14:cNvContentPartPr/>
              <p14:nvPr/>
            </p14:nvContentPartPr>
            <p14:xfrm>
              <a:off x="2349130" y="1506726"/>
              <a:ext cx="172080" cy="279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BD619A4-3AD0-4C6C-836E-A29E25048CE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40490" y="1498086"/>
                <a:ext cx="18972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AC97EDA-5C84-40AD-94F2-EEAC8FCE6726}"/>
                  </a:ext>
                </a:extLst>
              </p14:cNvPr>
              <p14:cNvContentPartPr/>
              <p14:nvPr/>
            </p14:nvContentPartPr>
            <p14:xfrm>
              <a:off x="2388010" y="1637766"/>
              <a:ext cx="131040" cy="13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AC97EDA-5C84-40AD-94F2-EEAC8FCE672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79010" y="1629126"/>
                <a:ext cx="1486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77FCDD9-9D7E-4CB5-8CA9-E764391487EB}"/>
                  </a:ext>
                </a:extLst>
              </p14:cNvPr>
              <p14:cNvContentPartPr/>
              <p14:nvPr/>
            </p14:nvContentPartPr>
            <p14:xfrm>
              <a:off x="2510410" y="1921446"/>
              <a:ext cx="129960" cy="147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77FCDD9-9D7E-4CB5-8CA9-E764391487E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01770" y="1912806"/>
                <a:ext cx="1476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85B4136-AE84-463C-A215-9C872E3A13E7}"/>
                  </a:ext>
                </a:extLst>
              </p14:cNvPr>
              <p14:cNvContentPartPr/>
              <p14:nvPr/>
            </p14:nvContentPartPr>
            <p14:xfrm>
              <a:off x="2604730" y="1829646"/>
              <a:ext cx="137160" cy="333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85B4136-AE84-463C-A215-9C872E3A13E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95730" y="1820646"/>
                <a:ext cx="1548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5833733-B02D-42C8-9790-2BB96560697E}"/>
                  </a:ext>
                </a:extLst>
              </p14:cNvPr>
              <p14:cNvContentPartPr/>
              <p14:nvPr/>
            </p14:nvContentPartPr>
            <p14:xfrm>
              <a:off x="2730010" y="1745766"/>
              <a:ext cx="12240" cy="9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5833733-B02D-42C8-9790-2BB96560697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21370" y="1737126"/>
                <a:ext cx="29880" cy="2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317A19F2-3FB3-4846-A08D-FDEC61F74662}"/>
              </a:ext>
            </a:extLst>
          </p:cNvPr>
          <p:cNvGrpSpPr/>
          <p:nvPr/>
        </p:nvGrpSpPr>
        <p:grpSpPr>
          <a:xfrm>
            <a:off x="2919370" y="1327806"/>
            <a:ext cx="1887120" cy="636480"/>
            <a:chOff x="2919370" y="1327806"/>
            <a:chExt cx="1887120" cy="63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2D8CDD5-E1B3-4A9A-A862-B1AD9B692E36}"/>
                    </a:ext>
                  </a:extLst>
                </p14:cNvPr>
                <p14:cNvContentPartPr/>
                <p14:nvPr/>
              </p14:nvContentPartPr>
              <p14:xfrm>
                <a:off x="2919370" y="1360566"/>
                <a:ext cx="154080" cy="603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2D8CDD5-E1B3-4A9A-A862-B1AD9B692E3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10730" y="1351566"/>
                  <a:ext cx="17172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F44DAD5-8192-4F55-9261-81581FF8AE1B}"/>
                    </a:ext>
                  </a:extLst>
                </p14:cNvPr>
                <p14:cNvContentPartPr/>
                <p14:nvPr/>
              </p14:nvContentPartPr>
              <p14:xfrm>
                <a:off x="3114850" y="1506366"/>
                <a:ext cx="45360" cy="270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F44DAD5-8192-4F55-9261-81581FF8AE1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05850" y="1497726"/>
                  <a:ext cx="630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DC58438-3D9E-4E9A-BDF9-F7F13B5E8D59}"/>
                    </a:ext>
                  </a:extLst>
                </p14:cNvPr>
                <p14:cNvContentPartPr/>
                <p14:nvPr/>
              </p14:nvContentPartPr>
              <p14:xfrm>
                <a:off x="3168490" y="1618326"/>
                <a:ext cx="290880" cy="282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DC58438-3D9E-4E9A-BDF9-F7F13B5E8D5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59490" y="1609686"/>
                  <a:ext cx="3085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12260A-45A1-4DCF-B40F-D24D0795A4CC}"/>
                    </a:ext>
                  </a:extLst>
                </p14:cNvPr>
                <p14:cNvContentPartPr/>
                <p14:nvPr/>
              </p14:nvContentPartPr>
              <p14:xfrm>
                <a:off x="3641530" y="1509966"/>
                <a:ext cx="38880" cy="275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12260A-45A1-4DCF-B40F-D24D0795A4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32530" y="1500966"/>
                  <a:ext cx="565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30F28C7-BB95-42A1-9569-4A3426B3B174}"/>
                    </a:ext>
                  </a:extLst>
                </p14:cNvPr>
                <p14:cNvContentPartPr/>
                <p14:nvPr/>
              </p14:nvContentPartPr>
              <p14:xfrm>
                <a:off x="3618490" y="1482246"/>
                <a:ext cx="137520" cy="178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30F28C7-BB95-42A1-9569-4A3426B3B17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09850" y="1473606"/>
                  <a:ext cx="1551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9BD4178-98BA-41A4-BD59-9EA00E586286}"/>
                    </a:ext>
                  </a:extLst>
                </p14:cNvPr>
                <p14:cNvContentPartPr/>
                <p14:nvPr/>
              </p14:nvContentPartPr>
              <p14:xfrm>
                <a:off x="3862210" y="1471446"/>
                <a:ext cx="84960" cy="243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9BD4178-98BA-41A4-BD59-9EA00E58628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53210" y="1462446"/>
                  <a:ext cx="1026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F45C1B9-7FFA-4A65-8E66-F4D9F5275DFA}"/>
                    </a:ext>
                  </a:extLst>
                </p14:cNvPr>
                <p14:cNvContentPartPr/>
                <p14:nvPr/>
              </p14:nvContentPartPr>
              <p14:xfrm>
                <a:off x="3957250" y="1548126"/>
                <a:ext cx="155880" cy="135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F45C1B9-7FFA-4A65-8E66-F4D9F5275DF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48250" y="1539126"/>
                  <a:ext cx="1735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AE0D984-36B0-4BF5-8BB5-E1FB74E709F4}"/>
                    </a:ext>
                  </a:extLst>
                </p14:cNvPr>
                <p14:cNvContentPartPr/>
                <p14:nvPr/>
              </p14:nvContentPartPr>
              <p14:xfrm>
                <a:off x="4124290" y="1660446"/>
                <a:ext cx="85680" cy="136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AE0D984-36B0-4BF5-8BB5-E1FB74E709F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115290" y="1651446"/>
                  <a:ext cx="1033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727AF20-A9C9-4550-B4FE-3B84C17E7FF2}"/>
                    </a:ext>
                  </a:extLst>
                </p14:cNvPr>
                <p14:cNvContentPartPr/>
                <p14:nvPr/>
              </p14:nvContentPartPr>
              <p14:xfrm>
                <a:off x="4280890" y="1529766"/>
                <a:ext cx="248760" cy="146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727AF20-A9C9-4550-B4FE-3B84C17E7FF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72250" y="1521126"/>
                  <a:ext cx="2664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76CB5B5-0E25-4C89-B97A-5890085E932D}"/>
                    </a:ext>
                  </a:extLst>
                </p14:cNvPr>
                <p14:cNvContentPartPr/>
                <p14:nvPr/>
              </p14:nvContentPartPr>
              <p14:xfrm>
                <a:off x="4574290" y="1478286"/>
                <a:ext cx="79200" cy="271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76CB5B5-0E25-4C89-B97A-5890085E932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65290" y="1469646"/>
                  <a:ext cx="968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EB18867-4BCB-42D3-93C0-6DBADB483E4B}"/>
                    </a:ext>
                  </a:extLst>
                </p14:cNvPr>
                <p14:cNvContentPartPr/>
                <p14:nvPr/>
              </p14:nvContentPartPr>
              <p14:xfrm>
                <a:off x="4626130" y="1327806"/>
                <a:ext cx="180360" cy="588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EB18867-4BCB-42D3-93C0-6DBADB483E4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17130" y="1318806"/>
                  <a:ext cx="198000" cy="60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B3EB70B-2013-417D-8687-653FA7A5124D}"/>
                  </a:ext>
                </a:extLst>
              </p14:cNvPr>
              <p14:cNvContentPartPr/>
              <p14:nvPr/>
            </p14:nvContentPartPr>
            <p14:xfrm>
              <a:off x="4989370" y="1620846"/>
              <a:ext cx="154080" cy="331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B3EB70B-2013-417D-8687-653FA7A5124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980730" y="1612206"/>
                <a:ext cx="171720" cy="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F4D4C7B2-55EB-420A-A6B6-3E246B6740E8}"/>
              </a:ext>
            </a:extLst>
          </p:cNvPr>
          <p:cNvGrpSpPr/>
          <p:nvPr/>
        </p:nvGrpSpPr>
        <p:grpSpPr>
          <a:xfrm>
            <a:off x="5311930" y="1421406"/>
            <a:ext cx="374400" cy="402480"/>
            <a:chOff x="5311930" y="1421406"/>
            <a:chExt cx="374400" cy="40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9D1A09E-F7DC-4710-B1B7-22844E095F9A}"/>
                    </a:ext>
                  </a:extLst>
                </p14:cNvPr>
                <p14:cNvContentPartPr/>
                <p14:nvPr/>
              </p14:nvContentPartPr>
              <p14:xfrm>
                <a:off x="5311930" y="1421406"/>
                <a:ext cx="55800" cy="271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9D1A09E-F7DC-4710-B1B7-22844E095F9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03290" y="1412406"/>
                  <a:ext cx="734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0FC1E1E-9295-4653-84EF-68054195FF04}"/>
                    </a:ext>
                  </a:extLst>
                </p14:cNvPr>
                <p14:cNvContentPartPr/>
                <p14:nvPr/>
              </p14:nvContentPartPr>
              <p14:xfrm>
                <a:off x="5393290" y="1561086"/>
                <a:ext cx="109440" cy="97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0FC1E1E-9295-4653-84EF-68054195FF0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84290" y="1552446"/>
                  <a:ext cx="1270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FA4F9E9-BB67-4B1C-9C63-64C64F04BCDE}"/>
                    </a:ext>
                  </a:extLst>
                </p14:cNvPr>
                <p14:cNvContentPartPr/>
                <p14:nvPr/>
              </p14:nvContentPartPr>
              <p14:xfrm>
                <a:off x="5465290" y="1545966"/>
                <a:ext cx="221040" cy="277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FA4F9E9-BB67-4B1C-9C63-64C64F04BCD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56650" y="1537326"/>
                  <a:ext cx="23868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47C0C52-5FDF-47E3-898B-E4453F81177E}"/>
              </a:ext>
            </a:extLst>
          </p:cNvPr>
          <p:cNvGrpSpPr/>
          <p:nvPr/>
        </p:nvGrpSpPr>
        <p:grpSpPr>
          <a:xfrm>
            <a:off x="5907730" y="1371366"/>
            <a:ext cx="901800" cy="611280"/>
            <a:chOff x="5907730" y="1371366"/>
            <a:chExt cx="901800" cy="61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06ED9E7-8B98-46A0-BE06-43B3AFBD597C}"/>
                    </a:ext>
                  </a:extLst>
                </p14:cNvPr>
                <p14:cNvContentPartPr/>
                <p14:nvPr/>
              </p14:nvContentPartPr>
              <p14:xfrm>
                <a:off x="5907730" y="1433286"/>
                <a:ext cx="100800" cy="305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06ED9E7-8B98-46A0-BE06-43B3AFBD597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98730" y="1424646"/>
                  <a:ext cx="1184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2D2AA39-9E86-41BE-8A78-7F5B9B364499}"/>
                    </a:ext>
                  </a:extLst>
                </p14:cNvPr>
                <p14:cNvContentPartPr/>
                <p14:nvPr/>
              </p14:nvContentPartPr>
              <p14:xfrm>
                <a:off x="5947690" y="1729566"/>
                <a:ext cx="161280" cy="253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2D2AA39-9E86-41BE-8A78-7F5B9B36449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38690" y="1720566"/>
                  <a:ext cx="1789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A374307-083E-496D-8F4B-9EA679EC06C0}"/>
                    </a:ext>
                  </a:extLst>
                </p14:cNvPr>
                <p14:cNvContentPartPr/>
                <p14:nvPr/>
              </p14:nvContentPartPr>
              <p14:xfrm>
                <a:off x="6092770" y="1598526"/>
                <a:ext cx="4680" cy="19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A374307-083E-496D-8F4B-9EA679EC06C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83770" y="1589886"/>
                  <a:ext cx="223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2AE0F29-1FFD-4B66-B519-31DD40ADA0B0}"/>
                    </a:ext>
                  </a:extLst>
                </p14:cNvPr>
                <p14:cNvContentPartPr/>
                <p14:nvPr/>
              </p14:nvContentPartPr>
              <p14:xfrm>
                <a:off x="6245770" y="1397286"/>
                <a:ext cx="99000" cy="282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2AE0F29-1FFD-4B66-B519-31DD40ADA0B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37130" y="1388646"/>
                  <a:ext cx="1166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9697E27-8A38-4AC4-B04F-7946839F8895}"/>
                    </a:ext>
                  </a:extLst>
                </p14:cNvPr>
                <p14:cNvContentPartPr/>
                <p14:nvPr/>
              </p14:nvContentPartPr>
              <p14:xfrm>
                <a:off x="6339730" y="1461006"/>
                <a:ext cx="208440" cy="133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9697E27-8A38-4AC4-B04F-7946839F889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30730" y="1452006"/>
                  <a:ext cx="2260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6671912-610A-43E6-8D42-5BD082796692}"/>
                    </a:ext>
                  </a:extLst>
                </p14:cNvPr>
                <p14:cNvContentPartPr/>
                <p14:nvPr/>
              </p14:nvContentPartPr>
              <p14:xfrm>
                <a:off x="6502450" y="1598526"/>
                <a:ext cx="123120" cy="202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6671912-610A-43E6-8D42-5BD08279669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93450" y="1589886"/>
                  <a:ext cx="1407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88B5AF0-375A-4C41-99DE-6EF519286E3E}"/>
                    </a:ext>
                  </a:extLst>
                </p14:cNvPr>
                <p14:cNvContentPartPr/>
                <p14:nvPr/>
              </p14:nvContentPartPr>
              <p14:xfrm>
                <a:off x="6623410" y="1371366"/>
                <a:ext cx="186120" cy="405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88B5AF0-375A-4C41-99DE-6EF519286E3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14770" y="1362726"/>
                  <a:ext cx="203760" cy="42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F006500-C3D1-4E5D-8B15-EB7DB1B9C57C}"/>
                  </a:ext>
                </a:extLst>
              </p14:cNvPr>
              <p14:cNvContentPartPr/>
              <p14:nvPr/>
            </p14:nvContentPartPr>
            <p14:xfrm>
              <a:off x="6992410" y="1572966"/>
              <a:ext cx="176040" cy="248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F006500-C3D1-4E5D-8B15-EB7DB1B9C57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983770" y="1563966"/>
                <a:ext cx="1936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E04520E-AE27-4685-A769-AE2C8402E97C}"/>
                  </a:ext>
                </a:extLst>
              </p14:cNvPr>
              <p14:cNvContentPartPr/>
              <p14:nvPr/>
            </p14:nvContentPartPr>
            <p14:xfrm>
              <a:off x="7470850" y="1314846"/>
              <a:ext cx="34200" cy="3326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E04520E-AE27-4685-A769-AE2C8402E97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462210" y="1305846"/>
                <a:ext cx="51840" cy="35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5D584845-E79B-46D1-ACD0-21CB17CF0785}"/>
              </a:ext>
            </a:extLst>
          </p:cNvPr>
          <p:cNvGrpSpPr/>
          <p:nvPr/>
        </p:nvGrpSpPr>
        <p:grpSpPr>
          <a:xfrm>
            <a:off x="7902490" y="1476846"/>
            <a:ext cx="264600" cy="84960"/>
            <a:chOff x="7902490" y="1476846"/>
            <a:chExt cx="264600" cy="8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AA5E558-4B99-477D-88E2-E9CB639F72D0}"/>
                    </a:ext>
                  </a:extLst>
                </p14:cNvPr>
                <p14:cNvContentPartPr/>
                <p14:nvPr/>
              </p14:nvContentPartPr>
              <p14:xfrm>
                <a:off x="7902490" y="1547406"/>
                <a:ext cx="264600" cy="14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AA5E558-4B99-477D-88E2-E9CB639F72D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893850" y="1538406"/>
                  <a:ext cx="2822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76106A0-1E58-4A70-A16F-09E2414597B3}"/>
                    </a:ext>
                  </a:extLst>
                </p14:cNvPr>
                <p14:cNvContentPartPr/>
                <p14:nvPr/>
              </p14:nvContentPartPr>
              <p14:xfrm>
                <a:off x="7929490" y="1476846"/>
                <a:ext cx="224640" cy="11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76106A0-1E58-4A70-A16F-09E2414597B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20850" y="1467846"/>
                  <a:ext cx="24228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24D9B11-296C-4563-9FDA-F0BA95E99D1E}"/>
                  </a:ext>
                </a:extLst>
              </p14:cNvPr>
              <p14:cNvContentPartPr/>
              <p14:nvPr/>
            </p14:nvContentPartPr>
            <p14:xfrm>
              <a:off x="8373010" y="1446966"/>
              <a:ext cx="121320" cy="1112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24D9B11-296C-4563-9FDA-F0BA95E99D1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364370" y="1438326"/>
                <a:ext cx="138960" cy="12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AD9BCE7E-C009-4420-87AB-B9A615BF257E}"/>
              </a:ext>
            </a:extLst>
          </p:cNvPr>
          <p:cNvGrpSpPr/>
          <p:nvPr/>
        </p:nvGrpSpPr>
        <p:grpSpPr>
          <a:xfrm>
            <a:off x="525370" y="2638926"/>
            <a:ext cx="8074440" cy="1560600"/>
            <a:chOff x="525370" y="2638926"/>
            <a:chExt cx="8074440" cy="156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46B8C96-83D5-42B4-B2DC-FB5A66668E73}"/>
                    </a:ext>
                  </a:extLst>
                </p14:cNvPr>
                <p14:cNvContentPartPr/>
                <p14:nvPr/>
              </p14:nvContentPartPr>
              <p14:xfrm>
                <a:off x="1052050" y="3176046"/>
                <a:ext cx="243000" cy="321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46B8C96-83D5-42B4-B2DC-FB5A66668E7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43050" y="3167046"/>
                  <a:ext cx="2606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2D708D5-8425-4A06-86DA-A3502813A149}"/>
                    </a:ext>
                  </a:extLst>
                </p14:cNvPr>
                <p14:cNvContentPartPr/>
                <p14:nvPr/>
              </p14:nvContentPartPr>
              <p14:xfrm>
                <a:off x="1097050" y="3355326"/>
                <a:ext cx="311400" cy="345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2D708D5-8425-4A06-86DA-A3502813A14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88410" y="3346326"/>
                  <a:ext cx="3290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7282E11-5859-4DE9-BAB6-606BF4AF88F1}"/>
                    </a:ext>
                  </a:extLst>
                </p14:cNvPr>
                <p14:cNvContentPartPr/>
                <p14:nvPr/>
              </p14:nvContentPartPr>
              <p14:xfrm>
                <a:off x="1587010" y="3278646"/>
                <a:ext cx="131400" cy="335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7282E11-5859-4DE9-BAB6-606BF4AF88F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578370" y="3270006"/>
                  <a:ext cx="14904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524699D-CF8D-4021-B4EF-B15CB1258A9F}"/>
                    </a:ext>
                  </a:extLst>
                </p14:cNvPr>
                <p14:cNvContentPartPr/>
                <p14:nvPr/>
              </p14:nvContentPartPr>
              <p14:xfrm>
                <a:off x="1579450" y="3588606"/>
                <a:ext cx="212400" cy="277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524699D-CF8D-4021-B4EF-B15CB1258A9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570450" y="3579606"/>
                  <a:ext cx="2300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CA7B377-4C4E-4300-9CDE-39DF334FB030}"/>
                    </a:ext>
                  </a:extLst>
                </p14:cNvPr>
                <p14:cNvContentPartPr/>
                <p14:nvPr/>
              </p14:nvContentPartPr>
              <p14:xfrm>
                <a:off x="1778530" y="3430566"/>
                <a:ext cx="25560" cy="38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CA7B377-4C4E-4300-9CDE-39DF334FB03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769530" y="3421566"/>
                  <a:ext cx="432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9AEE110-916C-4938-8A3A-2DC95EE4AD79}"/>
                    </a:ext>
                  </a:extLst>
                </p14:cNvPr>
                <p14:cNvContentPartPr/>
                <p14:nvPr/>
              </p14:nvContentPartPr>
              <p14:xfrm>
                <a:off x="1927570" y="3223206"/>
                <a:ext cx="95040" cy="320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9AEE110-916C-4938-8A3A-2DC95EE4AD7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918570" y="3214206"/>
                  <a:ext cx="1126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0BC4FC5-06C6-4230-A934-1266F8CAC5A4}"/>
                    </a:ext>
                  </a:extLst>
                </p14:cNvPr>
                <p14:cNvContentPartPr/>
                <p14:nvPr/>
              </p14:nvContentPartPr>
              <p14:xfrm>
                <a:off x="2027290" y="3263886"/>
                <a:ext cx="233280" cy="163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0BC4FC5-06C6-4230-A934-1266F8CAC5A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018290" y="3255246"/>
                  <a:ext cx="2509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86ADC7C-3881-4A41-B761-A0C4DB92E052}"/>
                    </a:ext>
                  </a:extLst>
                </p14:cNvPr>
                <p14:cNvContentPartPr/>
                <p14:nvPr/>
              </p14:nvContentPartPr>
              <p14:xfrm>
                <a:off x="2195050" y="3428406"/>
                <a:ext cx="150840" cy="257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86ADC7C-3881-4A41-B761-A0C4DB92E05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186410" y="3419406"/>
                  <a:ext cx="1684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41E02A5-3EDC-44DA-8D69-11A2D0B4773D}"/>
                    </a:ext>
                  </a:extLst>
                </p14:cNvPr>
                <p14:cNvContentPartPr/>
                <p14:nvPr/>
              </p14:nvContentPartPr>
              <p14:xfrm>
                <a:off x="2340490" y="3216726"/>
                <a:ext cx="185400" cy="389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41E02A5-3EDC-44DA-8D69-11A2D0B4773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331490" y="3208086"/>
                  <a:ext cx="20304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236D224-8E54-4142-A245-763767118FA1}"/>
                    </a:ext>
                  </a:extLst>
                </p14:cNvPr>
                <p14:cNvContentPartPr/>
                <p14:nvPr/>
              </p14:nvContentPartPr>
              <p14:xfrm>
                <a:off x="2775730" y="3459006"/>
                <a:ext cx="294120" cy="24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236D224-8E54-4142-A245-763767118FA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767090" y="3450366"/>
                  <a:ext cx="3117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12231A5-1050-45C7-B0D8-7E1E834A0527}"/>
                    </a:ext>
                  </a:extLst>
                </p14:cNvPr>
                <p14:cNvContentPartPr/>
                <p14:nvPr/>
              </p14:nvContentPartPr>
              <p14:xfrm>
                <a:off x="2819650" y="3398166"/>
                <a:ext cx="221400" cy="8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12231A5-1050-45C7-B0D8-7E1E834A052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811010" y="3389526"/>
                  <a:ext cx="2390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D96430D-F0D1-4C21-B80A-57D2EED9DBA2}"/>
                    </a:ext>
                  </a:extLst>
                </p14:cNvPr>
                <p14:cNvContentPartPr/>
                <p14:nvPr/>
              </p14:nvContentPartPr>
              <p14:xfrm>
                <a:off x="3442450" y="3185406"/>
                <a:ext cx="258480" cy="268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D96430D-F0D1-4C21-B80A-57D2EED9DBA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33810" y="3176406"/>
                  <a:ext cx="2761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191E240-06C5-4009-B1E1-4809606A4A18}"/>
                    </a:ext>
                  </a:extLst>
                </p14:cNvPr>
                <p14:cNvContentPartPr/>
                <p14:nvPr/>
              </p14:nvContentPartPr>
              <p14:xfrm>
                <a:off x="3494650" y="3338766"/>
                <a:ext cx="167040" cy="16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191E240-06C5-4009-B1E1-4809606A4A1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86010" y="3330126"/>
                  <a:ext cx="184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A3A4D58-D974-4A46-AC89-58EDE5727BF4}"/>
                    </a:ext>
                  </a:extLst>
                </p14:cNvPr>
                <p14:cNvContentPartPr/>
                <p14:nvPr/>
              </p14:nvContentPartPr>
              <p14:xfrm>
                <a:off x="3727930" y="3574206"/>
                <a:ext cx="129240" cy="17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A3A4D58-D974-4A46-AC89-58EDE5727BF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719290" y="3565206"/>
                  <a:ext cx="1468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45D0B2E-1BEE-45D2-9E4A-38077468B5DA}"/>
                    </a:ext>
                  </a:extLst>
                </p14:cNvPr>
                <p14:cNvContentPartPr/>
                <p14:nvPr/>
              </p14:nvContentPartPr>
              <p14:xfrm>
                <a:off x="3776890" y="3529566"/>
                <a:ext cx="198000" cy="320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45D0B2E-1BEE-45D2-9E4A-38077468B5D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68250" y="3520926"/>
                  <a:ext cx="21564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F9EFD07-E47A-422E-8618-CA85095125C1}"/>
                    </a:ext>
                  </a:extLst>
                </p14:cNvPr>
                <p14:cNvContentPartPr/>
                <p14:nvPr/>
              </p14:nvContentPartPr>
              <p14:xfrm>
                <a:off x="3900370" y="3417966"/>
                <a:ext cx="16200" cy="22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F9EFD07-E47A-422E-8618-CA85095125C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891730" y="3409326"/>
                  <a:ext cx="33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D6F28BF-6CB2-447D-AB51-2EC78A7F02D1}"/>
                    </a:ext>
                  </a:extLst>
                </p14:cNvPr>
                <p14:cNvContentPartPr/>
                <p14:nvPr/>
              </p14:nvContentPartPr>
              <p14:xfrm>
                <a:off x="4086850" y="3079206"/>
                <a:ext cx="197280" cy="581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D6F28BF-6CB2-447D-AB51-2EC78A7F02D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078210" y="3070566"/>
                  <a:ext cx="21492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A16B3D7-34E0-4743-95DF-5C7C4449633B}"/>
                    </a:ext>
                  </a:extLst>
                </p14:cNvPr>
                <p14:cNvContentPartPr/>
                <p14:nvPr/>
              </p14:nvContentPartPr>
              <p14:xfrm>
                <a:off x="4372690" y="3197646"/>
                <a:ext cx="51840" cy="250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A16B3D7-34E0-4743-95DF-5C7C4449633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364050" y="3188646"/>
                  <a:ext cx="694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D37D58D-3493-47B4-A4F0-156471FB8CC7}"/>
                    </a:ext>
                  </a:extLst>
                </p14:cNvPr>
                <p14:cNvContentPartPr/>
                <p14:nvPr/>
              </p14:nvContentPartPr>
              <p14:xfrm>
                <a:off x="4459090" y="3340926"/>
                <a:ext cx="104400" cy="70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D37D58D-3493-47B4-A4F0-156471FB8CC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450450" y="3331926"/>
                  <a:ext cx="122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2691619-A9DE-4377-BA76-CF6728241F24}"/>
                    </a:ext>
                  </a:extLst>
                </p14:cNvPr>
                <p14:cNvContentPartPr/>
                <p14:nvPr/>
              </p14:nvContentPartPr>
              <p14:xfrm>
                <a:off x="4494010" y="3316086"/>
                <a:ext cx="237600" cy="283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2691619-A9DE-4377-BA76-CF6728241F2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85370" y="3307086"/>
                  <a:ext cx="2552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06A3BE4-D56E-4195-9723-A726BD1317CA}"/>
                    </a:ext>
                  </a:extLst>
                </p14:cNvPr>
                <p14:cNvContentPartPr/>
                <p14:nvPr/>
              </p14:nvContentPartPr>
              <p14:xfrm>
                <a:off x="4924210" y="3178566"/>
                <a:ext cx="20520" cy="301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06A3BE4-D56E-4195-9723-A726BD1317C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915570" y="3169566"/>
                  <a:ext cx="381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A316B93-BBAB-465D-80C5-5C879B2E700F}"/>
                    </a:ext>
                  </a:extLst>
                </p14:cNvPr>
                <p14:cNvContentPartPr/>
                <p14:nvPr/>
              </p14:nvContentPartPr>
              <p14:xfrm>
                <a:off x="4877410" y="3176406"/>
                <a:ext cx="168120" cy="149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A316B93-BBAB-465D-80C5-5C879B2E700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68410" y="3167406"/>
                  <a:ext cx="1857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328D612-A9CB-4648-B40F-22A7E1B9B095}"/>
                    </a:ext>
                  </a:extLst>
                </p14:cNvPr>
                <p14:cNvContentPartPr/>
                <p14:nvPr/>
              </p14:nvContentPartPr>
              <p14:xfrm>
                <a:off x="5151010" y="3138966"/>
                <a:ext cx="91800" cy="255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328D612-A9CB-4648-B40F-22A7E1B9B09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142010" y="3130326"/>
                  <a:ext cx="1094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7BC6C7D-3EED-4FC1-81F0-0B662F9711BC}"/>
                    </a:ext>
                  </a:extLst>
                </p14:cNvPr>
                <p14:cNvContentPartPr/>
                <p14:nvPr/>
              </p14:nvContentPartPr>
              <p14:xfrm>
                <a:off x="5279530" y="3178926"/>
                <a:ext cx="199080" cy="183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7BC6C7D-3EED-4FC1-81F0-0B662F9711B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270890" y="3169926"/>
                  <a:ext cx="2167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739ECC5-792F-48F7-9189-F835F57E3739}"/>
                    </a:ext>
                  </a:extLst>
                </p14:cNvPr>
                <p14:cNvContentPartPr/>
                <p14:nvPr/>
              </p14:nvContentPartPr>
              <p14:xfrm>
                <a:off x="5472850" y="3329766"/>
                <a:ext cx="105120" cy="125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739ECC5-792F-48F7-9189-F835F57E373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464210" y="3321126"/>
                  <a:ext cx="1227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7543623-5849-438F-9BE1-BC874D3329E1}"/>
                    </a:ext>
                  </a:extLst>
                </p14:cNvPr>
                <p14:cNvContentPartPr/>
                <p14:nvPr/>
              </p14:nvContentPartPr>
              <p14:xfrm>
                <a:off x="5721610" y="3198366"/>
                <a:ext cx="271080" cy="1504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7543623-5849-438F-9BE1-BC874D3329E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12610" y="3189726"/>
                  <a:ext cx="2887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0897E4E-C0F1-490E-902E-7F90C13399E8}"/>
                    </a:ext>
                  </a:extLst>
                </p14:cNvPr>
                <p14:cNvContentPartPr/>
                <p14:nvPr/>
              </p14:nvContentPartPr>
              <p14:xfrm>
                <a:off x="6040210" y="3150486"/>
                <a:ext cx="80280" cy="279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0897E4E-C0F1-490E-902E-7F90C13399E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031570" y="3141486"/>
                  <a:ext cx="979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428FDB3-6E82-4ACA-A2A4-5CB4A38B5DA2}"/>
                    </a:ext>
                  </a:extLst>
                </p14:cNvPr>
                <p14:cNvContentPartPr/>
                <p14:nvPr/>
              </p14:nvContentPartPr>
              <p14:xfrm>
                <a:off x="6040930" y="3027726"/>
                <a:ext cx="250200" cy="624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428FDB3-6E82-4ACA-A2A4-5CB4A38B5DA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031930" y="3018726"/>
                  <a:ext cx="267840" cy="64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E5E47D5-1487-4F62-8DC6-0D7E1D85E3BF}"/>
                    </a:ext>
                  </a:extLst>
                </p14:cNvPr>
                <p14:cNvContentPartPr/>
                <p14:nvPr/>
              </p14:nvContentPartPr>
              <p14:xfrm>
                <a:off x="6497770" y="3320766"/>
                <a:ext cx="249480" cy="11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E5E47D5-1487-4F62-8DC6-0D7E1D85E3B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489130" y="3312126"/>
                  <a:ext cx="2671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82572C4-2825-4F88-A03F-138C4560CF41}"/>
                    </a:ext>
                  </a:extLst>
                </p14:cNvPr>
                <p14:cNvContentPartPr/>
                <p14:nvPr/>
              </p14:nvContentPartPr>
              <p14:xfrm>
                <a:off x="6610090" y="3226086"/>
                <a:ext cx="28800" cy="2185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82572C4-2825-4F88-A03F-138C4560CF4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601450" y="3217446"/>
                  <a:ext cx="464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416B020-65C6-43D6-B34D-58B4FF7DF8DA}"/>
                    </a:ext>
                  </a:extLst>
                </p14:cNvPr>
                <p14:cNvContentPartPr/>
                <p14:nvPr/>
              </p14:nvContentPartPr>
              <p14:xfrm>
                <a:off x="7107250" y="3053286"/>
                <a:ext cx="46800" cy="3837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416B020-65C6-43D6-B34D-58B4FF7DF8D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098610" y="3044286"/>
                  <a:ext cx="6444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2D5635A-CAA8-47FD-8F7B-AD443D3C12C5}"/>
                    </a:ext>
                  </a:extLst>
                </p14:cNvPr>
                <p14:cNvContentPartPr/>
                <p14:nvPr/>
              </p14:nvContentPartPr>
              <p14:xfrm>
                <a:off x="7098970" y="3117006"/>
                <a:ext cx="222840" cy="3074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2D5635A-CAA8-47FD-8F7B-AD443D3C12C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089970" y="3108006"/>
                  <a:ext cx="2404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9D3136D-4849-433C-B360-481E72B6F643}"/>
                    </a:ext>
                  </a:extLst>
                </p14:cNvPr>
                <p14:cNvContentPartPr/>
                <p14:nvPr/>
              </p14:nvContentPartPr>
              <p14:xfrm>
                <a:off x="7349170" y="3225366"/>
                <a:ext cx="118800" cy="146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9D3136D-4849-433C-B360-481E72B6F64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340170" y="3216366"/>
                  <a:ext cx="1364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EB1DA27-15D0-4758-A935-87432EB8444C}"/>
                    </a:ext>
                  </a:extLst>
                </p14:cNvPr>
                <p14:cNvContentPartPr/>
                <p14:nvPr/>
              </p14:nvContentPartPr>
              <p14:xfrm>
                <a:off x="7568050" y="3168486"/>
                <a:ext cx="342000" cy="212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EB1DA27-15D0-4758-A935-87432EB8444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559410" y="3159846"/>
                  <a:ext cx="3596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C8244A0-7CAB-424E-B66F-058CF28FD433}"/>
                    </a:ext>
                  </a:extLst>
                </p14:cNvPr>
                <p14:cNvContentPartPr/>
                <p14:nvPr/>
              </p14:nvContentPartPr>
              <p14:xfrm>
                <a:off x="7880530" y="2984886"/>
                <a:ext cx="276480" cy="3722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C8244A0-7CAB-424E-B66F-058CF28FD43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871530" y="2975886"/>
                  <a:ext cx="29412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9A56393-ADC2-47E2-B68B-120F54091F6E}"/>
                    </a:ext>
                  </a:extLst>
                </p14:cNvPr>
                <p14:cNvContentPartPr/>
                <p14:nvPr/>
              </p14:nvContentPartPr>
              <p14:xfrm>
                <a:off x="525370" y="2638926"/>
                <a:ext cx="8074440" cy="1560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9A56393-ADC2-47E2-B68B-120F54091F6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16370" y="2630286"/>
                  <a:ext cx="8092080" cy="157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FA670F2-4BDB-486C-A6A2-7298360CD12B}"/>
              </a:ext>
            </a:extLst>
          </p:cNvPr>
          <p:cNvGrpSpPr/>
          <p:nvPr/>
        </p:nvGrpSpPr>
        <p:grpSpPr>
          <a:xfrm>
            <a:off x="1455250" y="4881366"/>
            <a:ext cx="1127520" cy="783360"/>
            <a:chOff x="1455250" y="4881366"/>
            <a:chExt cx="1127520" cy="78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7BCD0EF-5655-496D-8A8C-6DAA42AECD24}"/>
                    </a:ext>
                  </a:extLst>
                </p14:cNvPr>
                <p14:cNvContentPartPr/>
                <p14:nvPr/>
              </p14:nvContentPartPr>
              <p14:xfrm>
                <a:off x="1466410" y="4939686"/>
                <a:ext cx="124560" cy="4795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7BCD0EF-5655-496D-8A8C-6DAA42AECD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457410" y="4930686"/>
                  <a:ext cx="14220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360D6A5-54C8-4863-8EA2-A9842A983CA1}"/>
                    </a:ext>
                  </a:extLst>
                </p14:cNvPr>
                <p14:cNvContentPartPr/>
                <p14:nvPr/>
              </p14:nvContentPartPr>
              <p14:xfrm>
                <a:off x="1455250" y="5318046"/>
                <a:ext cx="221400" cy="3466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360D6A5-54C8-4863-8EA2-A9842A983CA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446250" y="5309046"/>
                  <a:ext cx="2390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DFD2813-0E23-469C-8AF3-89D2C5EEC6B2}"/>
                    </a:ext>
                  </a:extLst>
                </p14:cNvPr>
                <p14:cNvContentPartPr/>
                <p14:nvPr/>
              </p14:nvContentPartPr>
              <p14:xfrm>
                <a:off x="1698970" y="5152086"/>
                <a:ext cx="17280" cy="201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DFD2813-0E23-469C-8AF3-89D2C5EEC6B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89970" y="5143446"/>
                  <a:ext cx="349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1FE6CE2-62D7-4B9E-AEBA-65071AC7B9A8}"/>
                    </a:ext>
                  </a:extLst>
                </p14:cNvPr>
                <p14:cNvContentPartPr/>
                <p14:nvPr/>
              </p14:nvContentPartPr>
              <p14:xfrm>
                <a:off x="1876810" y="4881366"/>
                <a:ext cx="114840" cy="3999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1FE6CE2-62D7-4B9E-AEBA-65071AC7B9A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868170" y="4872726"/>
                  <a:ext cx="13248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AB3BB54-9F5C-49F4-B9ED-972055910FBC}"/>
                    </a:ext>
                  </a:extLst>
                </p14:cNvPr>
                <p14:cNvContentPartPr/>
                <p14:nvPr/>
              </p14:nvContentPartPr>
              <p14:xfrm>
                <a:off x="2019370" y="5022846"/>
                <a:ext cx="240120" cy="1576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AB3BB54-9F5C-49F4-B9ED-972055910FB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010370" y="5013846"/>
                  <a:ext cx="257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57B16BD-2237-4FF4-A202-640C69412CE2}"/>
                    </a:ext>
                  </a:extLst>
                </p14:cNvPr>
                <p14:cNvContentPartPr/>
                <p14:nvPr/>
              </p14:nvContentPartPr>
              <p14:xfrm>
                <a:off x="2177770" y="5161086"/>
                <a:ext cx="200160" cy="2577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57B16BD-2237-4FF4-A202-640C69412CE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168770" y="5152446"/>
                  <a:ext cx="2178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1A96F0E-5D39-4F41-A52A-211DC580DD6C}"/>
                    </a:ext>
                  </a:extLst>
                </p14:cNvPr>
                <p14:cNvContentPartPr/>
                <p14:nvPr/>
              </p14:nvContentPartPr>
              <p14:xfrm>
                <a:off x="2385130" y="4975686"/>
                <a:ext cx="10080" cy="349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1A96F0E-5D39-4F41-A52A-211DC580DD6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376130" y="4967046"/>
                  <a:ext cx="277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4A8BDF4-4A4F-4965-AAF9-46FC4AA7FA15}"/>
                    </a:ext>
                  </a:extLst>
                </p14:cNvPr>
                <p14:cNvContentPartPr/>
                <p14:nvPr/>
              </p14:nvContentPartPr>
              <p14:xfrm>
                <a:off x="2446690" y="4886406"/>
                <a:ext cx="136080" cy="4993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4A8BDF4-4A4F-4965-AAF9-46FC4AA7FA1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438050" y="4877406"/>
                  <a:ext cx="153720" cy="51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3C1FEC2-E3CC-48B0-AA38-C3F0809EB3D8}"/>
                  </a:ext>
                </a:extLst>
              </p14:cNvPr>
              <p14:cNvContentPartPr/>
              <p14:nvPr/>
            </p14:nvContentPartPr>
            <p14:xfrm>
              <a:off x="2851690" y="5140206"/>
              <a:ext cx="257040" cy="1105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3C1FEC2-E3CC-48B0-AA38-C3F0809EB3D8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843050" y="5131566"/>
                <a:ext cx="274680" cy="12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CA34346-AD9A-4333-9DE5-42EFD14E4DE2}"/>
              </a:ext>
            </a:extLst>
          </p:cNvPr>
          <p:cNvGrpSpPr/>
          <p:nvPr/>
        </p:nvGrpSpPr>
        <p:grpSpPr>
          <a:xfrm>
            <a:off x="4174690" y="4518126"/>
            <a:ext cx="802440" cy="833040"/>
            <a:chOff x="4174690" y="4518126"/>
            <a:chExt cx="802440" cy="83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B5FF7A6-C042-4E16-8FD5-1E24AA9426A3}"/>
                    </a:ext>
                  </a:extLst>
                </p14:cNvPr>
                <p14:cNvContentPartPr/>
                <p14:nvPr/>
              </p14:nvContentPartPr>
              <p14:xfrm>
                <a:off x="4174690" y="5037246"/>
                <a:ext cx="321120" cy="3139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B5FF7A6-C042-4E16-8FD5-1E24AA9426A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166050" y="5028606"/>
                  <a:ext cx="3387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5139492-5EAB-4802-BE6C-8FD80DB33D80}"/>
                    </a:ext>
                  </a:extLst>
                </p14:cNvPr>
                <p14:cNvContentPartPr/>
                <p14:nvPr/>
              </p14:nvContentPartPr>
              <p14:xfrm>
                <a:off x="4548010" y="4518126"/>
                <a:ext cx="198000" cy="2732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5139492-5EAB-4802-BE6C-8FD80DB33D8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539370" y="4509486"/>
                  <a:ext cx="2156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F3D814F-222E-4CA1-900D-B527E9FCA076}"/>
                    </a:ext>
                  </a:extLst>
                </p14:cNvPr>
                <p14:cNvContentPartPr/>
                <p14:nvPr/>
              </p14:nvContentPartPr>
              <p14:xfrm>
                <a:off x="4610650" y="4653846"/>
                <a:ext cx="149400" cy="11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F3D814F-222E-4CA1-900D-B527E9FCA07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602010" y="4644846"/>
                  <a:ext cx="1670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A94477A-8640-4FA2-BE23-BA9FBEA124A2}"/>
                    </a:ext>
                  </a:extLst>
                </p14:cNvPr>
                <p14:cNvContentPartPr/>
                <p14:nvPr/>
              </p14:nvContentPartPr>
              <p14:xfrm>
                <a:off x="4762930" y="4893246"/>
                <a:ext cx="120960" cy="129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A94477A-8640-4FA2-BE23-BA9FBEA124A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753930" y="4884606"/>
                  <a:ext cx="1386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B15EA04-ADD8-4E42-8D01-97A3CB0CA671}"/>
                    </a:ext>
                  </a:extLst>
                </p14:cNvPr>
                <p14:cNvContentPartPr/>
                <p14:nvPr/>
              </p14:nvContentPartPr>
              <p14:xfrm>
                <a:off x="4804690" y="4802166"/>
                <a:ext cx="171720" cy="301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B15EA04-ADD8-4E42-8D01-97A3CB0CA67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795690" y="4793166"/>
                  <a:ext cx="1893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C9B968F-71DE-4366-AD32-58184B753521}"/>
                    </a:ext>
                  </a:extLst>
                </p14:cNvPr>
                <p14:cNvContentPartPr/>
                <p14:nvPr/>
              </p14:nvContentPartPr>
              <p14:xfrm>
                <a:off x="4962370" y="4706766"/>
                <a:ext cx="14760" cy="237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C9B968F-71DE-4366-AD32-58184B75352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953730" y="4698126"/>
                  <a:ext cx="3240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95F3321-6DFB-4706-86CE-3A2ED580FA30}"/>
              </a:ext>
            </a:extLst>
          </p:cNvPr>
          <p:cNvGrpSpPr/>
          <p:nvPr/>
        </p:nvGrpSpPr>
        <p:grpSpPr>
          <a:xfrm>
            <a:off x="5172250" y="4410486"/>
            <a:ext cx="2163240" cy="552240"/>
            <a:chOff x="5172250" y="4410486"/>
            <a:chExt cx="2163240" cy="55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DC662B0-51FE-4DBB-83C1-DF5F413A7143}"/>
                    </a:ext>
                  </a:extLst>
                </p14:cNvPr>
                <p14:cNvContentPartPr/>
                <p14:nvPr/>
              </p14:nvContentPartPr>
              <p14:xfrm>
                <a:off x="5172250" y="4449006"/>
                <a:ext cx="179280" cy="5065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DC662B0-51FE-4DBB-83C1-DF5F413A714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163250" y="4440366"/>
                  <a:ext cx="19692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375A4E8-ED31-4249-9A26-0C9A253890A5}"/>
                    </a:ext>
                  </a:extLst>
                </p14:cNvPr>
                <p14:cNvContentPartPr/>
                <p14:nvPr/>
              </p14:nvContentPartPr>
              <p14:xfrm>
                <a:off x="5406970" y="4502646"/>
                <a:ext cx="61560" cy="2890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375A4E8-ED31-4249-9A26-0C9A253890A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397970" y="4494006"/>
                  <a:ext cx="792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70E62D-4268-4713-8048-2D4B997B47A7}"/>
                    </a:ext>
                  </a:extLst>
                </p14:cNvPr>
                <p14:cNvContentPartPr/>
                <p14:nvPr/>
              </p14:nvContentPartPr>
              <p14:xfrm>
                <a:off x="5453410" y="4665726"/>
                <a:ext cx="165960" cy="882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70E62D-4268-4713-8048-2D4B997B47A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444410" y="4657086"/>
                  <a:ext cx="1836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4B91F11-1512-4911-8FD7-36BF4822969B}"/>
                    </a:ext>
                  </a:extLst>
                </p14:cNvPr>
                <p14:cNvContentPartPr/>
                <p14:nvPr/>
              </p14:nvContentPartPr>
              <p14:xfrm>
                <a:off x="5499850" y="4640886"/>
                <a:ext cx="294840" cy="2750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4B91F11-1512-4911-8FD7-36BF4822969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490850" y="4631886"/>
                  <a:ext cx="3124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C7D3089-8049-4EB4-8BE0-2DC18D0A9C3D}"/>
                    </a:ext>
                  </a:extLst>
                </p14:cNvPr>
                <p14:cNvContentPartPr/>
                <p14:nvPr/>
              </p14:nvContentPartPr>
              <p14:xfrm>
                <a:off x="5962090" y="4529286"/>
                <a:ext cx="56160" cy="314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C7D3089-8049-4EB4-8BE0-2DC18D0A9C3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953450" y="4520286"/>
                  <a:ext cx="738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7FD908D-E345-4E42-8191-C51E1C1D9E8C}"/>
                    </a:ext>
                  </a:extLst>
                </p14:cNvPr>
                <p14:cNvContentPartPr/>
                <p14:nvPr/>
              </p14:nvContentPartPr>
              <p14:xfrm>
                <a:off x="5973250" y="4491846"/>
                <a:ext cx="139680" cy="178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7FD908D-E345-4E42-8191-C51E1C1D9E8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964250" y="4483206"/>
                  <a:ext cx="1573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0E84897-376E-4036-97B4-6DFE7A3DF7E4}"/>
                    </a:ext>
                  </a:extLst>
                </p14:cNvPr>
                <p14:cNvContentPartPr/>
                <p14:nvPr/>
              </p14:nvContentPartPr>
              <p14:xfrm>
                <a:off x="6209410" y="4500846"/>
                <a:ext cx="81360" cy="2570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0E84897-376E-4036-97B4-6DFE7A3DF7E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200410" y="4491846"/>
                  <a:ext cx="990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A2072D3-3FB8-4E30-9844-BA8EAA4970BD}"/>
                    </a:ext>
                  </a:extLst>
                </p14:cNvPr>
                <p14:cNvContentPartPr/>
                <p14:nvPr/>
              </p14:nvContentPartPr>
              <p14:xfrm>
                <a:off x="6324970" y="4566006"/>
                <a:ext cx="194760" cy="1695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A2072D3-3FB8-4E30-9844-BA8EAA4970B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315970" y="4557006"/>
                  <a:ext cx="212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BDDFE98-194A-4659-B8A5-9A60831C76DC}"/>
                    </a:ext>
                  </a:extLst>
                </p14:cNvPr>
                <p14:cNvContentPartPr/>
                <p14:nvPr/>
              </p14:nvContentPartPr>
              <p14:xfrm>
                <a:off x="6519730" y="4681206"/>
                <a:ext cx="102600" cy="1800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BDDFE98-194A-4659-B8A5-9A60831C76D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511090" y="4672206"/>
                  <a:ext cx="1202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449B906-DCD2-4ABB-B230-2E4D72DE59F7}"/>
                    </a:ext>
                  </a:extLst>
                </p14:cNvPr>
                <p14:cNvContentPartPr/>
                <p14:nvPr/>
              </p14:nvContentPartPr>
              <p14:xfrm>
                <a:off x="6698290" y="4599126"/>
                <a:ext cx="183240" cy="1850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449B906-DCD2-4ABB-B230-2E4D72DE59F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689650" y="4590126"/>
                  <a:ext cx="2008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DBE4526-778C-42BE-AB32-867C4A4CADC3}"/>
                    </a:ext>
                  </a:extLst>
                </p14:cNvPr>
                <p14:cNvContentPartPr/>
                <p14:nvPr/>
              </p14:nvContentPartPr>
              <p14:xfrm>
                <a:off x="6939130" y="4552326"/>
                <a:ext cx="92880" cy="3142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DBE4526-778C-42BE-AB32-867C4A4CADC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930490" y="4543326"/>
                  <a:ext cx="1105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618457D-FFBA-46CD-9765-234D8F08FC05}"/>
                    </a:ext>
                  </a:extLst>
                </p14:cNvPr>
                <p14:cNvContentPartPr/>
                <p14:nvPr/>
              </p14:nvContentPartPr>
              <p14:xfrm>
                <a:off x="7070890" y="4410486"/>
                <a:ext cx="264600" cy="5522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618457D-FFBA-46CD-9765-234D8F08FC0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061890" y="4401486"/>
                  <a:ext cx="282240" cy="56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0D070B1-F4F8-4093-B3FF-1DCF3087B606}"/>
              </a:ext>
            </a:extLst>
          </p:cNvPr>
          <p:cNvGrpSpPr/>
          <p:nvPr/>
        </p:nvGrpSpPr>
        <p:grpSpPr>
          <a:xfrm>
            <a:off x="3323650" y="4853286"/>
            <a:ext cx="568800" cy="478440"/>
            <a:chOff x="3323650" y="4853286"/>
            <a:chExt cx="568800" cy="47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15FF187-E112-478E-8B94-A14840A5F48F}"/>
                    </a:ext>
                  </a:extLst>
                </p14:cNvPr>
                <p14:cNvContentPartPr/>
                <p14:nvPr/>
              </p14:nvContentPartPr>
              <p14:xfrm>
                <a:off x="3592930" y="4853286"/>
                <a:ext cx="23760" cy="391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15FF187-E112-478E-8B94-A14840A5F48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584290" y="4844286"/>
                  <a:ext cx="414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6426F76-7DA6-4156-989F-4D0800B9B322}"/>
                    </a:ext>
                  </a:extLst>
                </p14:cNvPr>
                <p14:cNvContentPartPr/>
                <p14:nvPr/>
              </p14:nvContentPartPr>
              <p14:xfrm>
                <a:off x="3323650" y="5310846"/>
                <a:ext cx="568800" cy="208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6426F76-7DA6-4156-989F-4D0800B9B32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314650" y="5301846"/>
                  <a:ext cx="58644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106ED22-F6AA-44B1-9F11-48BA38BA88AC}"/>
              </a:ext>
            </a:extLst>
          </p:cNvPr>
          <p:cNvGrpSpPr/>
          <p:nvPr/>
        </p:nvGrpSpPr>
        <p:grpSpPr>
          <a:xfrm>
            <a:off x="3128530" y="5463486"/>
            <a:ext cx="1143360" cy="754200"/>
            <a:chOff x="3128530" y="5463486"/>
            <a:chExt cx="1143360" cy="75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C090CEA-5197-4A22-ADAD-AC2BC566886F}"/>
                    </a:ext>
                  </a:extLst>
                </p14:cNvPr>
                <p14:cNvContentPartPr/>
                <p14:nvPr/>
              </p14:nvContentPartPr>
              <p14:xfrm>
                <a:off x="3393130" y="5558886"/>
                <a:ext cx="368280" cy="2498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C090CEA-5197-4A22-ADAD-AC2BC566886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384490" y="5549886"/>
                  <a:ext cx="3859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12E4E22-14C4-4D7C-B95A-9D212938B128}"/>
                    </a:ext>
                  </a:extLst>
                </p14:cNvPr>
                <p14:cNvContentPartPr/>
                <p14:nvPr/>
              </p14:nvContentPartPr>
              <p14:xfrm>
                <a:off x="3452530" y="5695686"/>
                <a:ext cx="192960" cy="284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12E4E22-14C4-4D7C-B95A-9D212938B12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443530" y="5687046"/>
                  <a:ext cx="2106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4CC21C7-A51C-4ECE-AAD4-AE37AA4B1230}"/>
                    </a:ext>
                  </a:extLst>
                </p14:cNvPr>
                <p14:cNvContentPartPr/>
                <p14:nvPr/>
              </p14:nvContentPartPr>
              <p14:xfrm>
                <a:off x="3128530" y="5463486"/>
                <a:ext cx="840240" cy="7272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4CC21C7-A51C-4ECE-AAD4-AE37AA4B123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119530" y="5454846"/>
                  <a:ext cx="857880" cy="74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1B94DE9-BC40-45CF-A2E7-29C70E413960}"/>
                    </a:ext>
                  </a:extLst>
                </p14:cNvPr>
                <p14:cNvContentPartPr/>
                <p14:nvPr/>
              </p14:nvContentPartPr>
              <p14:xfrm>
                <a:off x="3924850" y="5999886"/>
                <a:ext cx="323640" cy="1602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1B94DE9-BC40-45CF-A2E7-29C70E41396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916210" y="5991246"/>
                  <a:ext cx="3412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EED191F-A6A7-4BDC-B685-F7931E41BCE0}"/>
                    </a:ext>
                  </a:extLst>
                </p14:cNvPr>
                <p14:cNvContentPartPr/>
                <p14:nvPr/>
              </p14:nvContentPartPr>
              <p14:xfrm>
                <a:off x="4117810" y="6059646"/>
                <a:ext cx="154080" cy="1580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EED191F-A6A7-4BDC-B685-F7931E41BCE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108810" y="6051006"/>
                  <a:ext cx="17172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D130C2A-2787-4C82-AC11-89B6C453B26B}"/>
              </a:ext>
            </a:extLst>
          </p:cNvPr>
          <p:cNvGrpSpPr/>
          <p:nvPr/>
        </p:nvGrpSpPr>
        <p:grpSpPr>
          <a:xfrm>
            <a:off x="4523530" y="6176646"/>
            <a:ext cx="2399040" cy="317880"/>
            <a:chOff x="4523530" y="6176646"/>
            <a:chExt cx="2399040" cy="31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CDF787C-5337-43EA-A74E-7BA6DA24AC33}"/>
                    </a:ext>
                  </a:extLst>
                </p14:cNvPr>
                <p14:cNvContentPartPr/>
                <p14:nvPr/>
              </p14:nvContentPartPr>
              <p14:xfrm>
                <a:off x="4523530" y="6236046"/>
                <a:ext cx="160200" cy="1922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CDF787C-5337-43EA-A74E-7BA6DA24AC3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514530" y="6227046"/>
                  <a:ext cx="1778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7115403-2632-45C8-BC26-CE95E3AA56C3}"/>
                    </a:ext>
                  </a:extLst>
                </p14:cNvPr>
                <p14:cNvContentPartPr/>
                <p14:nvPr/>
              </p14:nvContentPartPr>
              <p14:xfrm>
                <a:off x="4726210" y="6262326"/>
                <a:ext cx="96120" cy="1576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7115403-2632-45C8-BC26-CE95E3AA56C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717570" y="6253686"/>
                  <a:ext cx="113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3DCC02C-7942-4BA2-8F06-11A0450DF9B1}"/>
                    </a:ext>
                  </a:extLst>
                </p14:cNvPr>
                <p14:cNvContentPartPr/>
                <p14:nvPr/>
              </p14:nvContentPartPr>
              <p14:xfrm>
                <a:off x="4895770" y="6256206"/>
                <a:ext cx="91800" cy="1576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3DCC02C-7942-4BA2-8F06-11A0450DF9B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886770" y="6247566"/>
                  <a:ext cx="1094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85D639A-35AD-41E3-84B4-B014FB19ED58}"/>
                    </a:ext>
                  </a:extLst>
                </p14:cNvPr>
                <p14:cNvContentPartPr/>
                <p14:nvPr/>
              </p14:nvContentPartPr>
              <p14:xfrm>
                <a:off x="5001610" y="6284286"/>
                <a:ext cx="464040" cy="1886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85D639A-35AD-41E3-84B4-B014FB19ED5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992970" y="6275286"/>
                  <a:ext cx="481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4D08799-CA8B-4AA9-B8DA-3615A7264CDB}"/>
                    </a:ext>
                  </a:extLst>
                </p14:cNvPr>
                <p14:cNvContentPartPr/>
                <p14:nvPr/>
              </p14:nvContentPartPr>
              <p14:xfrm>
                <a:off x="5505610" y="6176646"/>
                <a:ext cx="146160" cy="2898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4D08799-CA8B-4AA9-B8DA-3615A7264CD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496970" y="6167646"/>
                  <a:ext cx="1638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C5008FD-8EB7-42B8-BAC1-C693BE7A5AE7}"/>
                    </a:ext>
                  </a:extLst>
                </p14:cNvPr>
                <p14:cNvContentPartPr/>
                <p14:nvPr/>
              </p14:nvContentPartPr>
              <p14:xfrm>
                <a:off x="5680930" y="6219126"/>
                <a:ext cx="12960" cy="255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C5008FD-8EB7-42B8-BAC1-C693BE7A5AE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672290" y="6210486"/>
                  <a:ext cx="306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2D7F9D8-05B0-4597-833E-0B83F9A3EEED}"/>
                    </a:ext>
                  </a:extLst>
                </p14:cNvPr>
                <p14:cNvContentPartPr/>
                <p14:nvPr/>
              </p14:nvContentPartPr>
              <p14:xfrm>
                <a:off x="5703610" y="6286806"/>
                <a:ext cx="273960" cy="1900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2D7F9D8-05B0-4597-833E-0B83F9A3EEE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694610" y="6277806"/>
                  <a:ext cx="291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18D5918-4C9E-47D3-8B07-50C47C8F142E}"/>
                    </a:ext>
                  </a:extLst>
                </p14:cNvPr>
                <p14:cNvContentPartPr/>
                <p14:nvPr/>
              </p14:nvContentPartPr>
              <p14:xfrm>
                <a:off x="5981530" y="6198966"/>
                <a:ext cx="317520" cy="2898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18D5918-4C9E-47D3-8B07-50C47C8F142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972530" y="6189966"/>
                  <a:ext cx="3351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596CC3A-543F-4E4C-B487-6133BF5B6536}"/>
                    </a:ext>
                  </a:extLst>
                </p14:cNvPr>
                <p14:cNvContentPartPr/>
                <p14:nvPr/>
              </p14:nvContentPartPr>
              <p14:xfrm>
                <a:off x="6148570" y="6279966"/>
                <a:ext cx="322920" cy="2145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596CC3A-543F-4E4C-B487-6133BF5B653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139930" y="6271326"/>
                  <a:ext cx="3405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46EFC9A-E927-49C3-9863-58FE4F9697E4}"/>
                    </a:ext>
                  </a:extLst>
                </p14:cNvPr>
                <p14:cNvContentPartPr/>
                <p14:nvPr/>
              </p14:nvContentPartPr>
              <p14:xfrm>
                <a:off x="6447010" y="6219846"/>
                <a:ext cx="52200" cy="468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46EFC9A-E927-49C3-9863-58FE4F9697E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438370" y="6210846"/>
                  <a:ext cx="698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A8687C3-C81B-4DB8-A112-4AC5DE3AC150}"/>
                    </a:ext>
                  </a:extLst>
                </p14:cNvPr>
                <p14:cNvContentPartPr/>
                <p14:nvPr/>
              </p14:nvContentPartPr>
              <p14:xfrm>
                <a:off x="6503890" y="6295086"/>
                <a:ext cx="418680" cy="1706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A8687C3-C81B-4DB8-A112-4AC5DE3AC15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495250" y="6286086"/>
                  <a:ext cx="43632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3E74F7C-7BF6-4C2C-A225-444D187CED3C}"/>
              </a:ext>
            </a:extLst>
          </p:cNvPr>
          <p:cNvGrpSpPr/>
          <p:nvPr/>
        </p:nvGrpSpPr>
        <p:grpSpPr>
          <a:xfrm>
            <a:off x="7201930" y="6205806"/>
            <a:ext cx="1632960" cy="341640"/>
            <a:chOff x="7201930" y="6205806"/>
            <a:chExt cx="1632960" cy="34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D59F12E-19A2-402C-A548-7D4D17D36D3C}"/>
                    </a:ext>
                  </a:extLst>
                </p14:cNvPr>
                <p14:cNvContentPartPr/>
                <p14:nvPr/>
              </p14:nvContentPartPr>
              <p14:xfrm>
                <a:off x="7201930" y="6261966"/>
                <a:ext cx="147960" cy="2088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D59F12E-19A2-402C-A548-7D4D17D36D3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192930" y="6252966"/>
                  <a:ext cx="1656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67DC4BC-A075-4608-B261-EB740471334E}"/>
                    </a:ext>
                  </a:extLst>
                </p14:cNvPr>
                <p14:cNvContentPartPr/>
                <p14:nvPr/>
              </p14:nvContentPartPr>
              <p14:xfrm>
                <a:off x="7394890" y="6322446"/>
                <a:ext cx="99360" cy="1562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67DC4BC-A075-4608-B261-EB740471334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386250" y="6313806"/>
                  <a:ext cx="1170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35C07E9-730A-4E33-BB7D-97D8B08E204F}"/>
                    </a:ext>
                  </a:extLst>
                </p14:cNvPr>
                <p14:cNvContentPartPr/>
                <p14:nvPr/>
              </p14:nvContentPartPr>
              <p14:xfrm>
                <a:off x="7544290" y="6315606"/>
                <a:ext cx="181440" cy="1530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35C07E9-730A-4E33-BB7D-97D8B08E204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535650" y="6306606"/>
                  <a:ext cx="1990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D537E53-49A7-4F14-AF6B-E02C9D892870}"/>
                    </a:ext>
                  </a:extLst>
                </p14:cNvPr>
                <p14:cNvContentPartPr/>
                <p14:nvPr/>
              </p14:nvContentPartPr>
              <p14:xfrm>
                <a:off x="7737610" y="6294726"/>
                <a:ext cx="100800" cy="2192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D537E53-49A7-4F14-AF6B-E02C9D89287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728610" y="6286086"/>
                  <a:ext cx="1184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FD5EF6E-2EAA-48C8-BE12-F24A974BE986}"/>
                    </a:ext>
                  </a:extLst>
                </p14:cNvPr>
                <p14:cNvContentPartPr/>
                <p14:nvPr/>
              </p14:nvContentPartPr>
              <p14:xfrm>
                <a:off x="7850650" y="6205806"/>
                <a:ext cx="165240" cy="3110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FD5EF6E-2EAA-48C8-BE12-F24A974BE98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841650" y="6196806"/>
                  <a:ext cx="1828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B7084C4-9573-4EF5-ACA1-D07454AD4507}"/>
                    </a:ext>
                  </a:extLst>
                </p14:cNvPr>
                <p14:cNvContentPartPr/>
                <p14:nvPr/>
              </p14:nvContentPartPr>
              <p14:xfrm>
                <a:off x="8120290" y="6342966"/>
                <a:ext cx="432720" cy="2044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B7084C4-9573-4EF5-ACA1-D07454AD450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111650" y="6334326"/>
                  <a:ext cx="4503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62370D5-E073-4019-BAF6-01866A92FD07}"/>
                    </a:ext>
                  </a:extLst>
                </p14:cNvPr>
                <p14:cNvContentPartPr/>
                <p14:nvPr/>
              </p14:nvContentPartPr>
              <p14:xfrm>
                <a:off x="8585050" y="6212646"/>
                <a:ext cx="249840" cy="2703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62370D5-E073-4019-BAF6-01866A92FD0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576050" y="6203646"/>
                  <a:ext cx="267480" cy="28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4404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1E1A0F4-A81C-451A-BBD9-9DD26FA49EE4}"/>
              </a:ext>
            </a:extLst>
          </p:cNvPr>
          <p:cNvGrpSpPr/>
          <p:nvPr/>
        </p:nvGrpSpPr>
        <p:grpSpPr>
          <a:xfrm>
            <a:off x="657130" y="475326"/>
            <a:ext cx="343800" cy="352080"/>
            <a:chOff x="657130" y="475326"/>
            <a:chExt cx="343800" cy="35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DAC5476-2A18-40CB-AB5B-2A7B8D22B2E5}"/>
                    </a:ext>
                  </a:extLst>
                </p14:cNvPr>
                <p14:cNvContentPartPr/>
                <p14:nvPr/>
              </p14:nvContentPartPr>
              <p14:xfrm>
                <a:off x="657130" y="475326"/>
                <a:ext cx="260280" cy="2318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DAC5476-2A18-40CB-AB5B-2A7B8D22B2E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8490" y="466686"/>
                  <a:ext cx="2779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722FB73-5A92-4A4F-91C1-1F271F4A9292}"/>
                    </a:ext>
                  </a:extLst>
                </p14:cNvPr>
                <p14:cNvContentPartPr/>
                <p14:nvPr/>
              </p14:nvContentPartPr>
              <p14:xfrm>
                <a:off x="989410" y="652086"/>
                <a:ext cx="11520" cy="175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722FB73-5A92-4A4F-91C1-1F271F4A929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80770" y="643086"/>
                  <a:ext cx="2916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CD0157-5BE4-4E0D-9ADB-C0378CD5DD57}"/>
              </a:ext>
            </a:extLst>
          </p:cNvPr>
          <p:cNvGrpSpPr/>
          <p:nvPr/>
        </p:nvGrpSpPr>
        <p:grpSpPr>
          <a:xfrm>
            <a:off x="1243570" y="298566"/>
            <a:ext cx="1851480" cy="531000"/>
            <a:chOff x="1243570" y="298566"/>
            <a:chExt cx="1851480" cy="53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2123031-175E-4180-8B49-1F9AC72CE80B}"/>
                    </a:ext>
                  </a:extLst>
                </p14:cNvPr>
                <p14:cNvContentPartPr/>
                <p14:nvPr/>
              </p14:nvContentPartPr>
              <p14:xfrm>
                <a:off x="1243570" y="522486"/>
                <a:ext cx="312840" cy="186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2123031-175E-4180-8B49-1F9AC72CE80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34930" y="513846"/>
                  <a:ext cx="330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7F6C1D8-4A61-4046-8824-E3AB91E60678}"/>
                    </a:ext>
                  </a:extLst>
                </p14:cNvPr>
                <p14:cNvContentPartPr/>
                <p14:nvPr/>
              </p14:nvContentPartPr>
              <p14:xfrm>
                <a:off x="1736410" y="424206"/>
                <a:ext cx="311040" cy="283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7F6C1D8-4A61-4046-8824-E3AB91E606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27770" y="415566"/>
                  <a:ext cx="3286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01700E3-CA18-48AC-B7DC-1F8F617E242B}"/>
                    </a:ext>
                  </a:extLst>
                </p14:cNvPr>
                <p14:cNvContentPartPr/>
                <p14:nvPr/>
              </p14:nvContentPartPr>
              <p14:xfrm>
                <a:off x="2173090" y="371286"/>
                <a:ext cx="127080" cy="412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01700E3-CA18-48AC-B7DC-1F8F617E242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64450" y="362646"/>
                  <a:ext cx="14472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065555-CFA7-4298-90F0-E7317D17B7D7}"/>
                    </a:ext>
                  </a:extLst>
                </p14:cNvPr>
                <p14:cNvContentPartPr/>
                <p14:nvPr/>
              </p14:nvContentPartPr>
              <p14:xfrm>
                <a:off x="2344450" y="521406"/>
                <a:ext cx="96480" cy="107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065555-CFA7-4298-90F0-E7317D17B7D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35810" y="512406"/>
                  <a:ext cx="114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9823721-4F2A-4F7E-9AED-9A6F56A76DC5}"/>
                    </a:ext>
                  </a:extLst>
                </p14:cNvPr>
                <p14:cNvContentPartPr/>
                <p14:nvPr/>
              </p14:nvContentPartPr>
              <p14:xfrm>
                <a:off x="2494930" y="606366"/>
                <a:ext cx="119520" cy="138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9823721-4F2A-4F7E-9AED-9A6F56A76DC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85930" y="597726"/>
                  <a:ext cx="1371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FB7C228-4367-4B4E-B2B4-999CAD07AFAD}"/>
                    </a:ext>
                  </a:extLst>
                </p14:cNvPr>
                <p14:cNvContentPartPr/>
                <p14:nvPr/>
              </p14:nvContentPartPr>
              <p14:xfrm>
                <a:off x="2796250" y="404406"/>
                <a:ext cx="28800" cy="321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FB7C228-4367-4B4E-B2B4-999CAD07AF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87250" y="395406"/>
                  <a:ext cx="464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D9E0262-FFFE-431E-A4AA-80875DF9A581}"/>
                    </a:ext>
                  </a:extLst>
                </p14:cNvPr>
                <p14:cNvContentPartPr/>
                <p14:nvPr/>
              </p14:nvContentPartPr>
              <p14:xfrm>
                <a:off x="2974810" y="298566"/>
                <a:ext cx="120240" cy="531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D9E0262-FFFE-431E-A4AA-80875DF9A58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66170" y="289566"/>
                  <a:ext cx="137880" cy="54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18FB5-73D8-44D9-BAF8-359C98B6E6AF}"/>
              </a:ext>
            </a:extLst>
          </p:cNvPr>
          <p:cNvGrpSpPr/>
          <p:nvPr/>
        </p:nvGrpSpPr>
        <p:grpSpPr>
          <a:xfrm>
            <a:off x="604570" y="1152126"/>
            <a:ext cx="2282400" cy="449640"/>
            <a:chOff x="604570" y="1152126"/>
            <a:chExt cx="2282400" cy="44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77CD52D-F00E-4FAC-823B-65875206DEE7}"/>
                    </a:ext>
                  </a:extLst>
                </p14:cNvPr>
                <p14:cNvContentPartPr/>
                <p14:nvPr/>
              </p14:nvContentPartPr>
              <p14:xfrm>
                <a:off x="604570" y="1197126"/>
                <a:ext cx="302760" cy="242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77CD52D-F00E-4FAC-823B-65875206DEE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5570" y="1188126"/>
                  <a:ext cx="3204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3F17A45-47FF-4846-BE66-A0D6C3C9D144}"/>
                    </a:ext>
                  </a:extLst>
                </p14:cNvPr>
                <p14:cNvContentPartPr/>
                <p14:nvPr/>
              </p14:nvContentPartPr>
              <p14:xfrm>
                <a:off x="960970" y="1420326"/>
                <a:ext cx="179280" cy="151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F17A45-47FF-4846-BE66-A0D6C3C9D14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1970" y="1411686"/>
                  <a:ext cx="1969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F0A28C1-E276-4726-931E-3CFCCB644F24}"/>
                    </a:ext>
                  </a:extLst>
                </p14:cNvPr>
                <p14:cNvContentPartPr/>
                <p14:nvPr/>
              </p14:nvContentPartPr>
              <p14:xfrm>
                <a:off x="1273090" y="1299366"/>
                <a:ext cx="297720" cy="120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F0A28C1-E276-4726-931E-3CFCCB644F2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64450" y="1290366"/>
                  <a:ext cx="315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5E58C05-8783-4418-BC46-043C4C9F85E4}"/>
                    </a:ext>
                  </a:extLst>
                </p14:cNvPr>
                <p14:cNvContentPartPr/>
                <p14:nvPr/>
              </p14:nvContentPartPr>
              <p14:xfrm>
                <a:off x="1770970" y="1233486"/>
                <a:ext cx="179280" cy="177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5E58C05-8783-4418-BC46-043C4C9F85E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62330" y="1224846"/>
                  <a:ext cx="1969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7C8F682-4B2F-4546-9C1C-1889D2B3D7AD}"/>
                    </a:ext>
                  </a:extLst>
                </p14:cNvPr>
                <p14:cNvContentPartPr/>
                <p14:nvPr/>
              </p14:nvContentPartPr>
              <p14:xfrm>
                <a:off x="1994530" y="1284966"/>
                <a:ext cx="216720" cy="136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7C8F682-4B2F-4546-9C1C-1889D2B3D7A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85890" y="1275966"/>
                  <a:ext cx="2343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1B912CC-07F5-47AF-81B5-1A97AAB7A65D}"/>
                    </a:ext>
                  </a:extLst>
                </p14:cNvPr>
                <p14:cNvContentPartPr/>
                <p14:nvPr/>
              </p14:nvContentPartPr>
              <p14:xfrm>
                <a:off x="2224570" y="1312686"/>
                <a:ext cx="42840" cy="289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1B912CC-07F5-47AF-81B5-1A97AAB7A65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15930" y="1304046"/>
                  <a:ext cx="604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33C8EE-64D5-44ED-839E-F17411BFA526}"/>
                    </a:ext>
                  </a:extLst>
                </p14:cNvPr>
                <p14:cNvContentPartPr/>
                <p14:nvPr/>
              </p14:nvContentPartPr>
              <p14:xfrm>
                <a:off x="2225650" y="1290366"/>
                <a:ext cx="127800" cy="173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33C8EE-64D5-44ED-839E-F17411BFA52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17010" y="1281726"/>
                  <a:ext cx="1454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02360EB-4629-440E-B97F-486F2AAA85B2}"/>
                    </a:ext>
                  </a:extLst>
                </p14:cNvPr>
                <p14:cNvContentPartPr/>
                <p14:nvPr/>
              </p14:nvContentPartPr>
              <p14:xfrm>
                <a:off x="2415370" y="1200726"/>
                <a:ext cx="112680" cy="326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02360EB-4629-440E-B97F-486F2AAA85B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06370" y="1191726"/>
                  <a:ext cx="130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C4A4B86-4965-4BBF-ABB7-E55CF0517EF6}"/>
                    </a:ext>
                  </a:extLst>
                </p14:cNvPr>
                <p14:cNvContentPartPr/>
                <p14:nvPr/>
              </p14:nvContentPartPr>
              <p14:xfrm>
                <a:off x="2583130" y="1205046"/>
                <a:ext cx="169200" cy="209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C4A4B86-4965-4BBF-ABB7-E55CF0517EF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74490" y="1196406"/>
                  <a:ext cx="1868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AA2C020-847E-47D6-B6CC-22CB7F22F443}"/>
                    </a:ext>
                  </a:extLst>
                </p14:cNvPr>
                <p14:cNvContentPartPr/>
                <p14:nvPr/>
              </p14:nvContentPartPr>
              <p14:xfrm>
                <a:off x="2744770" y="1152126"/>
                <a:ext cx="142200" cy="372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AA2C020-847E-47D6-B6CC-22CB7F22F44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36130" y="1143486"/>
                  <a:ext cx="159840" cy="39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B43358-5E22-49D5-8C4D-8D00D422ED6A}"/>
              </a:ext>
            </a:extLst>
          </p:cNvPr>
          <p:cNvGrpSpPr/>
          <p:nvPr/>
        </p:nvGrpSpPr>
        <p:grpSpPr>
          <a:xfrm>
            <a:off x="3416170" y="514206"/>
            <a:ext cx="203040" cy="91440"/>
            <a:chOff x="3416170" y="514206"/>
            <a:chExt cx="203040" cy="9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08A561E-9073-46D5-B276-505D06083EB5}"/>
                    </a:ext>
                  </a:extLst>
                </p14:cNvPr>
                <p14:cNvContentPartPr/>
                <p14:nvPr/>
              </p14:nvContentPartPr>
              <p14:xfrm>
                <a:off x="3416170" y="595206"/>
                <a:ext cx="180360" cy="10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08A561E-9073-46D5-B276-505D06083EB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07530" y="586566"/>
                  <a:ext cx="198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B2D25B4-5374-4542-A3F2-A487A78A51EA}"/>
                    </a:ext>
                  </a:extLst>
                </p14:cNvPr>
                <p14:cNvContentPartPr/>
                <p14:nvPr/>
              </p14:nvContentPartPr>
              <p14:xfrm>
                <a:off x="3470170" y="514206"/>
                <a:ext cx="149040" cy="9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B2D25B4-5374-4542-A3F2-A487A78A51E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61170" y="505566"/>
                  <a:ext cx="16668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7F2DF73-D71E-4B79-8C6B-54A956C54331}"/>
              </a:ext>
            </a:extLst>
          </p:cNvPr>
          <p:cNvGrpSpPr/>
          <p:nvPr/>
        </p:nvGrpSpPr>
        <p:grpSpPr>
          <a:xfrm>
            <a:off x="3261370" y="1358766"/>
            <a:ext cx="200880" cy="179280"/>
            <a:chOff x="3261370" y="1358766"/>
            <a:chExt cx="200880" cy="17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7F7EC3E-5D7E-4F96-B08F-B1A12C22122A}"/>
                    </a:ext>
                  </a:extLst>
                </p14:cNvPr>
                <p14:cNvContentPartPr/>
                <p14:nvPr/>
              </p14:nvContentPartPr>
              <p14:xfrm>
                <a:off x="3367570" y="1515726"/>
                <a:ext cx="25560" cy="22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7F7EC3E-5D7E-4F96-B08F-B1A12C22122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58570" y="1506726"/>
                  <a:ext cx="432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383FF2F-8C13-431B-82BD-7E787A23B30C}"/>
                    </a:ext>
                  </a:extLst>
                </p14:cNvPr>
                <p14:cNvContentPartPr/>
                <p14:nvPr/>
              </p14:nvContentPartPr>
              <p14:xfrm>
                <a:off x="3261370" y="1421046"/>
                <a:ext cx="182160" cy="27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383FF2F-8C13-431B-82BD-7E787A23B30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52370" y="1412406"/>
                  <a:ext cx="1998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15A1AA5-EAF3-4A9E-AFF1-2BB90F61C710}"/>
                    </a:ext>
                  </a:extLst>
                </p14:cNvPr>
                <p14:cNvContentPartPr/>
                <p14:nvPr/>
              </p14:nvContentPartPr>
              <p14:xfrm>
                <a:off x="3280090" y="1358766"/>
                <a:ext cx="182160" cy="14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15A1AA5-EAF3-4A9E-AFF1-2BB90F61C71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71090" y="1350126"/>
                  <a:ext cx="199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41F4366-66CA-4C89-9334-35354135D4F3}"/>
              </a:ext>
            </a:extLst>
          </p:cNvPr>
          <p:cNvGrpSpPr/>
          <p:nvPr/>
        </p:nvGrpSpPr>
        <p:grpSpPr>
          <a:xfrm>
            <a:off x="3729010" y="1085166"/>
            <a:ext cx="1383480" cy="452880"/>
            <a:chOff x="3729010" y="1085166"/>
            <a:chExt cx="1383480" cy="45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7D4E95E-6E86-481D-B37E-A8231B464D73}"/>
                    </a:ext>
                  </a:extLst>
                </p14:cNvPr>
                <p14:cNvContentPartPr/>
                <p14:nvPr/>
              </p14:nvContentPartPr>
              <p14:xfrm>
                <a:off x="3729010" y="1326006"/>
                <a:ext cx="200880" cy="212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7D4E95E-6E86-481D-B37E-A8231B464D7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20010" y="1317006"/>
                  <a:ext cx="2185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99C1CBE-E694-4934-8D5D-377803423C8F}"/>
                    </a:ext>
                  </a:extLst>
                </p14:cNvPr>
                <p14:cNvContentPartPr/>
                <p14:nvPr/>
              </p14:nvContentPartPr>
              <p14:xfrm>
                <a:off x="4083970" y="1328166"/>
                <a:ext cx="220320" cy="192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99C1CBE-E694-4934-8D5D-377803423C8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74970" y="1319526"/>
                  <a:ext cx="2379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6F89230-885C-4FED-9297-DDDBE109B6D7}"/>
                    </a:ext>
                  </a:extLst>
                </p14:cNvPr>
                <p14:cNvContentPartPr/>
                <p14:nvPr/>
              </p14:nvContentPartPr>
              <p14:xfrm>
                <a:off x="4281250" y="1203246"/>
                <a:ext cx="126720" cy="24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6F89230-885C-4FED-9297-DDDBE109B6D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72610" y="1194606"/>
                  <a:ext cx="1443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E36A23C-CAC2-4684-A7B9-ADE721FC7A66}"/>
                    </a:ext>
                  </a:extLst>
                </p14:cNvPr>
                <p14:cNvContentPartPr/>
                <p14:nvPr/>
              </p14:nvContentPartPr>
              <p14:xfrm>
                <a:off x="4512010" y="1085166"/>
                <a:ext cx="220680" cy="195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E36A23C-CAC2-4684-A7B9-ADE721FC7A6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03010" y="1076166"/>
                  <a:ext cx="2383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4A4EE03-E9D2-41A3-AEFB-DB38569D7CF6}"/>
                    </a:ext>
                  </a:extLst>
                </p14:cNvPr>
                <p14:cNvContentPartPr/>
                <p14:nvPr/>
              </p14:nvContentPartPr>
              <p14:xfrm>
                <a:off x="4759330" y="1109646"/>
                <a:ext cx="198000" cy="120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4A4EE03-E9D2-41A3-AEFB-DB38569D7CF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50330" y="1100646"/>
                  <a:ext cx="2156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31672C2-40B0-4D53-9B8B-414B6A8A5B03}"/>
                    </a:ext>
                  </a:extLst>
                </p14:cNvPr>
                <p14:cNvContentPartPr/>
                <p14:nvPr/>
              </p14:nvContentPartPr>
              <p14:xfrm>
                <a:off x="5004850" y="1208646"/>
                <a:ext cx="28440" cy="132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31672C2-40B0-4D53-9B8B-414B6A8A5B0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996210" y="1200006"/>
                  <a:ext cx="460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16C179D-A171-4A9C-A3BE-C2590AB28C56}"/>
                    </a:ext>
                  </a:extLst>
                </p14:cNvPr>
                <p14:cNvContentPartPr/>
                <p14:nvPr/>
              </p14:nvContentPartPr>
              <p14:xfrm>
                <a:off x="4959130" y="1205046"/>
                <a:ext cx="153360" cy="127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16C179D-A171-4A9C-A3BE-C2590AB28C5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50490" y="1196046"/>
                  <a:ext cx="17100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41FD06E-5C69-4E40-93DD-F94EA8EA1074}"/>
              </a:ext>
            </a:extLst>
          </p:cNvPr>
          <p:cNvGrpSpPr/>
          <p:nvPr/>
        </p:nvGrpSpPr>
        <p:grpSpPr>
          <a:xfrm>
            <a:off x="3910090" y="76806"/>
            <a:ext cx="1499400" cy="824400"/>
            <a:chOff x="3910090" y="76806"/>
            <a:chExt cx="1499400" cy="82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85CA441-45A7-4A36-9EEE-B3AF8D05761F}"/>
                    </a:ext>
                  </a:extLst>
                </p14:cNvPr>
                <p14:cNvContentPartPr/>
                <p14:nvPr/>
              </p14:nvContentPartPr>
              <p14:xfrm>
                <a:off x="4090810" y="259686"/>
                <a:ext cx="15480" cy="211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85CA441-45A7-4A36-9EEE-B3AF8D05761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82170" y="251046"/>
                  <a:ext cx="331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674EBDC-B8F3-45B9-8753-358CF10567B9}"/>
                    </a:ext>
                  </a:extLst>
                </p14:cNvPr>
                <p14:cNvContentPartPr/>
                <p14:nvPr/>
              </p14:nvContentPartPr>
              <p14:xfrm>
                <a:off x="4003690" y="498366"/>
                <a:ext cx="370440" cy="30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674EBDC-B8F3-45B9-8753-358CF10567B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94690" y="489726"/>
                  <a:ext cx="3880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7C5E8B8-0DB4-421E-B3E8-675E60680848}"/>
                    </a:ext>
                  </a:extLst>
                </p14:cNvPr>
                <p14:cNvContentPartPr/>
                <p14:nvPr/>
              </p14:nvContentPartPr>
              <p14:xfrm>
                <a:off x="3910090" y="651006"/>
                <a:ext cx="375840" cy="221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7C5E8B8-0DB4-421E-B3E8-675E6068084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01450" y="642006"/>
                  <a:ext cx="3934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A2281FC-C0FF-449E-A3EE-2E7F0345A40F}"/>
                    </a:ext>
                  </a:extLst>
                </p14:cNvPr>
                <p14:cNvContentPartPr/>
                <p14:nvPr/>
              </p14:nvContentPartPr>
              <p14:xfrm>
                <a:off x="4067410" y="757206"/>
                <a:ext cx="136800" cy="110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A2281FC-C0FF-449E-A3EE-2E7F0345A40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058770" y="748206"/>
                  <a:ext cx="1544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3E9783A-22AD-4778-9D80-A5D985F0D8D8}"/>
                    </a:ext>
                  </a:extLst>
                </p14:cNvPr>
                <p14:cNvContentPartPr/>
                <p14:nvPr/>
              </p14:nvContentPartPr>
              <p14:xfrm>
                <a:off x="4235170" y="802566"/>
                <a:ext cx="49680" cy="93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3E9783A-22AD-4778-9D80-A5D985F0D8D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226170" y="793926"/>
                  <a:ext cx="673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BD3CDA5-1C11-4EED-91EB-7C6D88906D28}"/>
                    </a:ext>
                  </a:extLst>
                </p14:cNvPr>
                <p14:cNvContentPartPr/>
                <p14:nvPr/>
              </p14:nvContentPartPr>
              <p14:xfrm>
                <a:off x="4224370" y="781686"/>
                <a:ext cx="169920" cy="119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BD3CDA5-1C11-4EED-91EB-7C6D88906D2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15730" y="773046"/>
                  <a:ext cx="1875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8F068BB-7D63-4E65-AFC1-BE82DE5C730D}"/>
                    </a:ext>
                  </a:extLst>
                </p14:cNvPr>
                <p14:cNvContentPartPr/>
                <p14:nvPr/>
              </p14:nvContentPartPr>
              <p14:xfrm>
                <a:off x="4506250" y="423846"/>
                <a:ext cx="217440" cy="175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8F068BB-7D63-4E65-AFC1-BE82DE5C730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97610" y="415206"/>
                  <a:ext cx="2350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047E54D-424F-4859-85DB-4BB67C2088B2}"/>
                    </a:ext>
                  </a:extLst>
                </p14:cNvPr>
                <p14:cNvContentPartPr/>
                <p14:nvPr/>
              </p14:nvContentPartPr>
              <p14:xfrm>
                <a:off x="4765810" y="226926"/>
                <a:ext cx="120600" cy="20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047E54D-424F-4859-85DB-4BB67C2088B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56810" y="217926"/>
                  <a:ext cx="1382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0FCA374-DA59-468B-B859-45AC2AABF7AA}"/>
                    </a:ext>
                  </a:extLst>
                </p14:cNvPr>
                <p14:cNvContentPartPr/>
                <p14:nvPr/>
              </p14:nvContentPartPr>
              <p14:xfrm>
                <a:off x="4961290" y="139086"/>
                <a:ext cx="151200" cy="109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0FCA374-DA59-468B-B859-45AC2AABF7A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952650" y="130086"/>
                  <a:ext cx="1688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45C3412-D412-4F84-A461-8D1BED9BAE4D}"/>
                    </a:ext>
                  </a:extLst>
                </p14:cNvPr>
                <p14:cNvContentPartPr/>
                <p14:nvPr/>
              </p14:nvContentPartPr>
              <p14:xfrm>
                <a:off x="5148130" y="76806"/>
                <a:ext cx="114120" cy="101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45C3412-D412-4F84-A461-8D1BED9BAE4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139130" y="68166"/>
                  <a:ext cx="1317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512FF31-EAD9-49CD-9E67-E951F9E1AF55}"/>
                    </a:ext>
                  </a:extLst>
                </p14:cNvPr>
                <p14:cNvContentPartPr/>
                <p14:nvPr/>
              </p14:nvContentPartPr>
              <p14:xfrm>
                <a:off x="5129410" y="157446"/>
                <a:ext cx="224280" cy="213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512FF31-EAD9-49CD-9E67-E951F9E1AF5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20410" y="148806"/>
                  <a:ext cx="2419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02EE636-6772-4CBD-A740-F681E9EF7B88}"/>
                    </a:ext>
                  </a:extLst>
                </p14:cNvPr>
                <p14:cNvContentPartPr/>
                <p14:nvPr/>
              </p14:nvContentPartPr>
              <p14:xfrm>
                <a:off x="5268010" y="279126"/>
                <a:ext cx="141480" cy="132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02EE636-6772-4CBD-A740-F681E9EF7B8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59010" y="270486"/>
                  <a:ext cx="1591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9A6B50D-54AD-4B9F-B71A-AD4A26A8AC25}"/>
                    </a:ext>
                  </a:extLst>
                </p14:cNvPr>
                <p14:cNvContentPartPr/>
                <p14:nvPr/>
              </p14:nvContentPartPr>
              <p14:xfrm>
                <a:off x="5109610" y="261846"/>
                <a:ext cx="30240" cy="103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9A6B50D-54AD-4B9F-B71A-AD4A26A8AC2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00610" y="253206"/>
                  <a:ext cx="4788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2466F46-8BCF-4AF4-929C-782BDB41D119}"/>
              </a:ext>
            </a:extLst>
          </p:cNvPr>
          <p:cNvGrpSpPr/>
          <p:nvPr/>
        </p:nvGrpSpPr>
        <p:grpSpPr>
          <a:xfrm>
            <a:off x="9012010" y="651366"/>
            <a:ext cx="2434320" cy="1672920"/>
            <a:chOff x="9012010" y="651366"/>
            <a:chExt cx="2434320" cy="167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B1D34D9-47D4-4A76-9934-C7227FA6C0DC}"/>
                    </a:ext>
                  </a:extLst>
                </p14:cNvPr>
                <p14:cNvContentPartPr/>
                <p14:nvPr/>
              </p14:nvContentPartPr>
              <p14:xfrm>
                <a:off x="9012010" y="651366"/>
                <a:ext cx="667440" cy="617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B1D34D9-47D4-4A76-9934-C7227FA6C0D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003370" y="642366"/>
                  <a:ext cx="685080" cy="63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D23787D-38A0-4F83-B03E-ED81F7896E44}"/>
                    </a:ext>
                  </a:extLst>
                </p14:cNvPr>
                <p14:cNvContentPartPr/>
                <p14:nvPr/>
              </p14:nvContentPartPr>
              <p14:xfrm>
                <a:off x="9226930" y="854046"/>
                <a:ext cx="210240" cy="1587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D23787D-38A0-4F83-B03E-ED81F7896E4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218290" y="845406"/>
                  <a:ext cx="2278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E3279D0-8A4C-407C-816F-8ECD61AD39E7}"/>
                    </a:ext>
                  </a:extLst>
                </p14:cNvPr>
                <p14:cNvContentPartPr/>
                <p14:nvPr/>
              </p14:nvContentPartPr>
              <p14:xfrm>
                <a:off x="9488650" y="971046"/>
                <a:ext cx="14400" cy="150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E3279D0-8A4C-407C-816F-8ECD61AD39E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79650" y="962406"/>
                  <a:ext cx="320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9C7906A-EC61-45C0-A800-DEC89586C7C0}"/>
                    </a:ext>
                  </a:extLst>
                </p14:cNvPr>
                <p14:cNvContentPartPr/>
                <p14:nvPr/>
              </p14:nvContentPartPr>
              <p14:xfrm>
                <a:off x="10787170" y="699966"/>
                <a:ext cx="659160" cy="536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9C7906A-EC61-45C0-A800-DEC89586C7C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778530" y="691326"/>
                  <a:ext cx="67680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2514873-C89E-48E2-B679-510CE9626C28}"/>
                    </a:ext>
                  </a:extLst>
                </p14:cNvPr>
                <p14:cNvContentPartPr/>
                <p14:nvPr/>
              </p14:nvContentPartPr>
              <p14:xfrm>
                <a:off x="10961410" y="917046"/>
                <a:ext cx="230760" cy="147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2514873-C89E-48E2-B679-510CE9626C2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952770" y="908406"/>
                  <a:ext cx="2484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CC73078-D9DF-43BE-B601-C1BCEF0B2158}"/>
                    </a:ext>
                  </a:extLst>
                </p14:cNvPr>
                <p14:cNvContentPartPr/>
                <p14:nvPr/>
              </p14:nvContentPartPr>
              <p14:xfrm>
                <a:off x="11226370" y="969966"/>
                <a:ext cx="175680" cy="100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CC73078-D9DF-43BE-B601-C1BCEF0B215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217730" y="961326"/>
                  <a:ext cx="193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F9D40E7-5ECC-42CF-8CA2-DB9CB7D56C2C}"/>
                    </a:ext>
                  </a:extLst>
                </p14:cNvPr>
                <p14:cNvContentPartPr/>
                <p14:nvPr/>
              </p14:nvContentPartPr>
              <p14:xfrm>
                <a:off x="10521490" y="1237446"/>
                <a:ext cx="448200" cy="579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F9D40E7-5ECC-42CF-8CA2-DB9CB7D56C2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512490" y="1228446"/>
                  <a:ext cx="46584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F6C138E-7759-4475-9E18-710C9BC6C450}"/>
                    </a:ext>
                  </a:extLst>
                </p14:cNvPr>
                <p14:cNvContentPartPr/>
                <p14:nvPr/>
              </p14:nvContentPartPr>
              <p14:xfrm>
                <a:off x="10417810" y="1713726"/>
                <a:ext cx="249840" cy="133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F6C138E-7759-4475-9E18-710C9BC6C45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409170" y="1705086"/>
                  <a:ext cx="2674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1035147-825A-43CB-A438-97620E0B3FFB}"/>
                    </a:ext>
                  </a:extLst>
                </p14:cNvPr>
                <p14:cNvContentPartPr/>
                <p14:nvPr/>
              </p14:nvContentPartPr>
              <p14:xfrm>
                <a:off x="9497290" y="1231326"/>
                <a:ext cx="575640" cy="5562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1035147-825A-43CB-A438-97620E0B3FF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488650" y="1222326"/>
                  <a:ext cx="59328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D74D37B-30C5-4C4E-85B9-4FD3C08E523E}"/>
                    </a:ext>
                  </a:extLst>
                </p14:cNvPr>
                <p14:cNvContentPartPr/>
                <p14:nvPr/>
              </p14:nvContentPartPr>
              <p14:xfrm>
                <a:off x="9913810" y="1648206"/>
                <a:ext cx="197640" cy="1450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D74D37B-30C5-4C4E-85B9-4FD3C08E523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905170" y="1639566"/>
                  <a:ext cx="2152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43A8CE1-81B1-4033-A2E6-113856242D64}"/>
                    </a:ext>
                  </a:extLst>
                </p14:cNvPr>
                <p14:cNvContentPartPr/>
                <p14:nvPr/>
              </p14:nvContentPartPr>
              <p14:xfrm>
                <a:off x="9957370" y="1764126"/>
                <a:ext cx="639720" cy="5601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43A8CE1-81B1-4033-A2E6-113856242D6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48730" y="1755126"/>
                  <a:ext cx="65736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EDA63FB-AAF7-4672-842C-C81D3B8F6931}"/>
                    </a:ext>
                  </a:extLst>
                </p14:cNvPr>
                <p14:cNvContentPartPr/>
                <p14:nvPr/>
              </p14:nvContentPartPr>
              <p14:xfrm>
                <a:off x="10104610" y="1952046"/>
                <a:ext cx="293040" cy="1890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EDA63FB-AAF7-4672-842C-C81D3B8F693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095610" y="1943406"/>
                  <a:ext cx="31068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DC7AA8E-B74C-445F-B841-C67F9E2E1D2C}"/>
              </a:ext>
            </a:extLst>
          </p:cNvPr>
          <p:cNvGrpSpPr/>
          <p:nvPr/>
        </p:nvGrpSpPr>
        <p:grpSpPr>
          <a:xfrm>
            <a:off x="119290" y="2814246"/>
            <a:ext cx="4369680" cy="1181880"/>
            <a:chOff x="119290" y="2814246"/>
            <a:chExt cx="4369680" cy="118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96F6AB5-95C3-4E6D-8D56-07577B901158}"/>
                    </a:ext>
                  </a:extLst>
                </p14:cNvPr>
                <p14:cNvContentPartPr/>
                <p14:nvPr/>
              </p14:nvContentPartPr>
              <p14:xfrm>
                <a:off x="586570" y="3218166"/>
                <a:ext cx="34920" cy="3844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96F6AB5-95C3-4E6D-8D56-07577B90115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77570" y="3209526"/>
                  <a:ext cx="5256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3FDFB26-929F-441B-8CF2-C2A952D1E4BC}"/>
                    </a:ext>
                  </a:extLst>
                </p14:cNvPr>
                <p14:cNvContentPartPr/>
                <p14:nvPr/>
              </p14:nvContentPartPr>
              <p14:xfrm>
                <a:off x="588730" y="3157326"/>
                <a:ext cx="182880" cy="2595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3FDFB26-929F-441B-8CF2-C2A952D1E4B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0090" y="3148686"/>
                  <a:ext cx="2005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9B6EE73-6717-4BB5-8492-4A8F354A0A5D}"/>
                    </a:ext>
                  </a:extLst>
                </p14:cNvPr>
                <p14:cNvContentPartPr/>
                <p14:nvPr/>
              </p14:nvContentPartPr>
              <p14:xfrm>
                <a:off x="882130" y="3142206"/>
                <a:ext cx="111960" cy="3920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9B6EE73-6717-4BB5-8492-4A8F354A0A5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73490" y="3133566"/>
                  <a:ext cx="1296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D9E49E9-5B0E-48EF-A231-7689EFF11AD2}"/>
                    </a:ext>
                  </a:extLst>
                </p14:cNvPr>
                <p14:cNvContentPartPr/>
                <p14:nvPr/>
              </p14:nvContentPartPr>
              <p14:xfrm>
                <a:off x="1077250" y="3239406"/>
                <a:ext cx="237240" cy="1864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D9E49E9-5B0E-48EF-A231-7689EFF11AD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68610" y="3230406"/>
                  <a:ext cx="2548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DB685A0-F2B3-494A-9067-2AD00126C2C8}"/>
                    </a:ext>
                  </a:extLst>
                </p14:cNvPr>
                <p14:cNvContentPartPr/>
                <p14:nvPr/>
              </p14:nvContentPartPr>
              <p14:xfrm>
                <a:off x="1377130" y="3402486"/>
                <a:ext cx="24840" cy="1710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DB685A0-F2B3-494A-9067-2AD00126C2C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368130" y="3393846"/>
                  <a:ext cx="424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C661B24-D475-47A5-9029-FD194DE44001}"/>
                    </a:ext>
                  </a:extLst>
                </p14:cNvPr>
                <p14:cNvContentPartPr/>
                <p14:nvPr/>
              </p14:nvContentPartPr>
              <p14:xfrm>
                <a:off x="1485850" y="3417966"/>
                <a:ext cx="61200" cy="1400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C661B24-D475-47A5-9029-FD194DE4400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476850" y="3409326"/>
                  <a:ext cx="788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65ADF47-3025-4D02-B4AD-91862CFF7FFD}"/>
                    </a:ext>
                  </a:extLst>
                </p14:cNvPr>
                <p14:cNvContentPartPr/>
                <p14:nvPr/>
              </p14:nvContentPartPr>
              <p14:xfrm>
                <a:off x="1691050" y="3263886"/>
                <a:ext cx="243360" cy="188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65ADF47-3025-4D02-B4AD-91862CFF7FF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682410" y="3255246"/>
                  <a:ext cx="2610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0B58F37-FC0F-4DAC-9989-24D518C99A03}"/>
                    </a:ext>
                  </a:extLst>
                </p14:cNvPr>
                <p14:cNvContentPartPr/>
                <p14:nvPr/>
              </p14:nvContentPartPr>
              <p14:xfrm>
                <a:off x="1986970" y="3419406"/>
                <a:ext cx="144000" cy="154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0B58F37-FC0F-4DAC-9989-24D518C99A0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978330" y="3410766"/>
                  <a:ext cx="1616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D380ADF-F908-4C40-BCF0-0D7E31F10B68}"/>
                    </a:ext>
                  </a:extLst>
                </p14:cNvPr>
                <p14:cNvContentPartPr/>
                <p14:nvPr/>
              </p14:nvContentPartPr>
              <p14:xfrm>
                <a:off x="2289010" y="3105486"/>
                <a:ext cx="12240" cy="483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D380ADF-F908-4C40-BCF0-0D7E31F10B6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280010" y="3096846"/>
                  <a:ext cx="2988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F5420C3-7997-4041-B71C-DE90EF870882}"/>
                    </a:ext>
                  </a:extLst>
                </p14:cNvPr>
                <p14:cNvContentPartPr/>
                <p14:nvPr/>
              </p14:nvContentPartPr>
              <p14:xfrm>
                <a:off x="2417170" y="3232926"/>
                <a:ext cx="286560" cy="205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F5420C3-7997-4041-B71C-DE90EF87088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408530" y="3223926"/>
                  <a:ext cx="3042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852892D-9087-4C64-96F0-7A807BBCF874}"/>
                    </a:ext>
                  </a:extLst>
                </p14:cNvPr>
                <p14:cNvContentPartPr/>
                <p14:nvPr/>
              </p14:nvContentPartPr>
              <p14:xfrm>
                <a:off x="2706250" y="3081006"/>
                <a:ext cx="132840" cy="553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852892D-9087-4C64-96F0-7A807BBCF87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697250" y="3072366"/>
                  <a:ext cx="15048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9CF65A3-CDF2-4094-A43F-709831782381}"/>
                    </a:ext>
                  </a:extLst>
                </p14:cNvPr>
                <p14:cNvContentPartPr/>
                <p14:nvPr/>
              </p14:nvContentPartPr>
              <p14:xfrm>
                <a:off x="3030250" y="3345966"/>
                <a:ext cx="300240" cy="799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9CF65A3-CDF2-4094-A43F-70983178238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021610" y="3337326"/>
                  <a:ext cx="3178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D415E0C-8679-4E6F-8454-33E408866B72}"/>
                    </a:ext>
                  </a:extLst>
                </p14:cNvPr>
                <p14:cNvContentPartPr/>
                <p14:nvPr/>
              </p14:nvContentPartPr>
              <p14:xfrm>
                <a:off x="3632890" y="3113046"/>
                <a:ext cx="154440" cy="3117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D415E0C-8679-4E6F-8454-33E408866B7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623890" y="3104406"/>
                  <a:ext cx="1720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14EE843-05F0-49AE-8C45-879B6C596276}"/>
                    </a:ext>
                  </a:extLst>
                </p14:cNvPr>
                <p14:cNvContentPartPr/>
                <p14:nvPr/>
              </p14:nvContentPartPr>
              <p14:xfrm>
                <a:off x="3671770" y="3583566"/>
                <a:ext cx="43560" cy="306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14EE843-05F0-49AE-8C45-879B6C59627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662770" y="3574566"/>
                  <a:ext cx="612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8BBAF83-CAFE-44E8-BA78-1736EC4D6A51}"/>
                    </a:ext>
                  </a:extLst>
                </p14:cNvPr>
                <p14:cNvContentPartPr/>
                <p14:nvPr/>
              </p14:nvContentPartPr>
              <p14:xfrm>
                <a:off x="119290" y="2814246"/>
                <a:ext cx="4369680" cy="11818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8BBAF83-CAFE-44E8-BA78-1736EC4D6A5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0290" y="2805246"/>
                  <a:ext cx="4387320" cy="119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EEA97D78-532B-429A-8931-DB878AA05EE6}"/>
              </a:ext>
            </a:extLst>
          </p:cNvPr>
          <p:cNvGrpSpPr/>
          <p:nvPr/>
        </p:nvGrpSpPr>
        <p:grpSpPr>
          <a:xfrm>
            <a:off x="1052770" y="4968846"/>
            <a:ext cx="2313720" cy="1051560"/>
            <a:chOff x="1052770" y="4968846"/>
            <a:chExt cx="2313720" cy="105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7D23776-0F3E-459C-BEF7-3BBF6F671A04}"/>
                    </a:ext>
                  </a:extLst>
                </p14:cNvPr>
                <p14:cNvContentPartPr/>
                <p14:nvPr/>
              </p14:nvContentPartPr>
              <p14:xfrm>
                <a:off x="1083730" y="5544846"/>
                <a:ext cx="257400" cy="262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7D23776-0F3E-459C-BEF7-3BBF6F671A0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74730" y="5535846"/>
                  <a:ext cx="2750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5D7ECAC-FE9E-4C36-85E9-2C7E14A39E9D}"/>
                    </a:ext>
                  </a:extLst>
                </p14:cNvPr>
                <p14:cNvContentPartPr/>
                <p14:nvPr/>
              </p14:nvContentPartPr>
              <p14:xfrm>
                <a:off x="1052770" y="5457726"/>
                <a:ext cx="287640" cy="126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5D7ECAC-FE9E-4C36-85E9-2C7E14A39E9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43770" y="5448726"/>
                  <a:ext cx="3052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1E6C055-9086-459F-9413-55D38205D3D1}"/>
                    </a:ext>
                  </a:extLst>
                </p14:cNvPr>
                <p14:cNvContentPartPr/>
                <p14:nvPr/>
              </p14:nvContentPartPr>
              <p14:xfrm>
                <a:off x="1743610" y="5196006"/>
                <a:ext cx="15480" cy="3139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1E6C055-9086-459F-9413-55D38205D3D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734610" y="5187366"/>
                  <a:ext cx="331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876AE98-BA4A-444A-A03E-E6A34C56DE0C}"/>
                    </a:ext>
                  </a:extLst>
                </p14:cNvPr>
                <p14:cNvContentPartPr/>
                <p14:nvPr/>
              </p14:nvContentPartPr>
              <p14:xfrm>
                <a:off x="1563970" y="5547726"/>
                <a:ext cx="524880" cy="194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876AE98-BA4A-444A-A03E-E6A34C56DE0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555330" y="5538726"/>
                  <a:ext cx="5425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1821678-00C8-44A8-AFF5-45F6CAE58E1A}"/>
                    </a:ext>
                  </a:extLst>
                </p14:cNvPr>
                <p14:cNvContentPartPr/>
                <p14:nvPr/>
              </p14:nvContentPartPr>
              <p14:xfrm>
                <a:off x="1588090" y="5657166"/>
                <a:ext cx="455040" cy="3376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1821678-00C8-44A8-AFF5-45F6CAE58E1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579450" y="5648526"/>
                  <a:ext cx="4726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D177DF1-1B17-4147-B8E3-E3F8211E0344}"/>
                    </a:ext>
                  </a:extLst>
                </p14:cNvPr>
                <p14:cNvContentPartPr/>
                <p14:nvPr/>
              </p14:nvContentPartPr>
              <p14:xfrm>
                <a:off x="1782130" y="5819886"/>
                <a:ext cx="164160" cy="1623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D177DF1-1B17-4147-B8E3-E3F8211E034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773490" y="5811246"/>
                  <a:ext cx="1818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7746568-CA60-4528-AD70-9953FF4A045A}"/>
                    </a:ext>
                  </a:extLst>
                </p14:cNvPr>
                <p14:cNvContentPartPr/>
                <p14:nvPr/>
              </p14:nvContentPartPr>
              <p14:xfrm>
                <a:off x="1995610" y="5907366"/>
                <a:ext cx="30600" cy="1130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7746568-CA60-4528-AD70-9953FF4A045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986610" y="5898366"/>
                  <a:ext cx="482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14E509B-0BF5-452B-944D-A1197A7C668E}"/>
                    </a:ext>
                  </a:extLst>
                </p14:cNvPr>
                <p14:cNvContentPartPr/>
                <p14:nvPr/>
              </p14:nvContentPartPr>
              <p14:xfrm>
                <a:off x="1942330" y="5875686"/>
                <a:ext cx="243720" cy="1407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14E509B-0BF5-452B-944D-A1197A7C668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933330" y="5867046"/>
                  <a:ext cx="2613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13FBB88-3367-40FF-AC14-9C5F8173B50A}"/>
                    </a:ext>
                  </a:extLst>
                </p14:cNvPr>
                <p14:cNvContentPartPr/>
                <p14:nvPr/>
              </p14:nvContentPartPr>
              <p14:xfrm>
                <a:off x="2259130" y="5428926"/>
                <a:ext cx="257040" cy="2012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13FBB88-3367-40FF-AC14-9C5F8173B50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250130" y="5420286"/>
                  <a:ext cx="2746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180F947-467A-4CB6-844B-1988E291CDF1}"/>
                    </a:ext>
                  </a:extLst>
                </p14:cNvPr>
                <p14:cNvContentPartPr/>
                <p14:nvPr/>
              </p14:nvContentPartPr>
              <p14:xfrm>
                <a:off x="2484130" y="5190606"/>
                <a:ext cx="146160" cy="118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180F947-467A-4CB6-844B-1988E291CDF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475130" y="5181606"/>
                  <a:ext cx="163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0E30ECF-9257-4A1E-98D4-79A8F08BE944}"/>
                    </a:ext>
                  </a:extLst>
                </p14:cNvPr>
                <p14:cNvContentPartPr/>
                <p14:nvPr/>
              </p14:nvContentPartPr>
              <p14:xfrm>
                <a:off x="2718130" y="5070006"/>
                <a:ext cx="147960" cy="1350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0E30ECF-9257-4A1E-98D4-79A8F08BE94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709490" y="5061006"/>
                  <a:ext cx="1656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31E1595-F424-4E56-B756-439385008769}"/>
                    </a:ext>
                  </a:extLst>
                </p14:cNvPr>
                <p14:cNvContentPartPr/>
                <p14:nvPr/>
              </p14:nvContentPartPr>
              <p14:xfrm>
                <a:off x="2911090" y="5198526"/>
                <a:ext cx="19440" cy="1332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31E1595-F424-4E56-B756-43938500876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02450" y="5189526"/>
                  <a:ext cx="370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C4926FC-3944-41F2-B853-21132104F410}"/>
                    </a:ext>
                  </a:extLst>
                </p14:cNvPr>
                <p14:cNvContentPartPr/>
                <p14:nvPr/>
              </p14:nvContentPartPr>
              <p14:xfrm>
                <a:off x="2954290" y="4968846"/>
                <a:ext cx="129600" cy="1540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C4926FC-3944-41F2-B853-21132104F41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945650" y="4959846"/>
                  <a:ext cx="1472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D0C5AC4-A311-40E4-8919-7921CA0AC90A}"/>
                    </a:ext>
                  </a:extLst>
                </p14:cNvPr>
                <p14:cNvContentPartPr/>
                <p14:nvPr/>
              </p14:nvContentPartPr>
              <p14:xfrm>
                <a:off x="2962930" y="5128686"/>
                <a:ext cx="230760" cy="3319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D0C5AC4-A311-40E4-8919-7921CA0AC90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954290" y="5119686"/>
                  <a:ext cx="2484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29782F2-BDAD-4402-AA82-9471061F4FE1}"/>
                    </a:ext>
                  </a:extLst>
                </p14:cNvPr>
                <p14:cNvContentPartPr/>
                <p14:nvPr/>
              </p14:nvContentPartPr>
              <p14:xfrm>
                <a:off x="3175330" y="5296086"/>
                <a:ext cx="191160" cy="1846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29782F2-BDAD-4402-AA82-9471061F4FE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166330" y="5287086"/>
                  <a:ext cx="208800" cy="20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A2D11EF1-AE81-429B-BFF2-D58264151975}"/>
                  </a:ext>
                </a:extLst>
              </p14:cNvPr>
              <p14:cNvContentPartPr/>
              <p14:nvPr/>
            </p14:nvContentPartPr>
            <p14:xfrm>
              <a:off x="3977050" y="5503806"/>
              <a:ext cx="197280" cy="24372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A2D11EF1-AE81-429B-BFF2-D5826415197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968050" y="5494806"/>
                <a:ext cx="214920" cy="26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Group 177">
            <a:extLst>
              <a:ext uri="{FF2B5EF4-FFF2-40B4-BE49-F238E27FC236}">
                <a16:creationId xmlns:a16="http://schemas.microsoft.com/office/drawing/2014/main" id="{88EE1DEC-441C-4A32-897B-2D2327757D5F}"/>
              </a:ext>
            </a:extLst>
          </p:cNvPr>
          <p:cNvGrpSpPr/>
          <p:nvPr/>
        </p:nvGrpSpPr>
        <p:grpSpPr>
          <a:xfrm>
            <a:off x="4385650" y="5110326"/>
            <a:ext cx="1001520" cy="608760"/>
            <a:chOff x="4385650" y="5110326"/>
            <a:chExt cx="1001520" cy="60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F5DEB5B-9EA2-4955-841A-A489F5FAB965}"/>
                    </a:ext>
                  </a:extLst>
                </p14:cNvPr>
                <p14:cNvContentPartPr/>
                <p14:nvPr/>
              </p14:nvContentPartPr>
              <p14:xfrm>
                <a:off x="4385650" y="5529726"/>
                <a:ext cx="246960" cy="1893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F5DEB5B-9EA2-4955-841A-A489F5FAB96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376650" y="5521086"/>
                  <a:ext cx="2646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6A96267-710F-4214-9A66-755BAA9CC670}"/>
                    </a:ext>
                  </a:extLst>
                </p14:cNvPr>
                <p14:cNvContentPartPr/>
                <p14:nvPr/>
              </p14:nvContentPartPr>
              <p14:xfrm>
                <a:off x="4559890" y="5281686"/>
                <a:ext cx="154080" cy="151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6A96267-710F-4214-9A66-755BAA9CC67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550890" y="5272686"/>
                  <a:ext cx="1717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322A506-3C53-4F4E-A16A-64BC407D5E41}"/>
                    </a:ext>
                  </a:extLst>
                </p14:cNvPr>
                <p14:cNvContentPartPr/>
                <p14:nvPr/>
              </p14:nvContentPartPr>
              <p14:xfrm>
                <a:off x="4751050" y="5110326"/>
                <a:ext cx="200880" cy="2084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322A506-3C53-4F4E-A16A-64BC407D5E4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742410" y="5101686"/>
                  <a:ext cx="2185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F35CFD8-78C8-4597-B0F3-DED33E74F133}"/>
                    </a:ext>
                  </a:extLst>
                </p14:cNvPr>
                <p14:cNvContentPartPr/>
                <p14:nvPr/>
              </p14:nvContentPartPr>
              <p14:xfrm>
                <a:off x="5009170" y="5119326"/>
                <a:ext cx="160200" cy="1904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F35CFD8-78C8-4597-B0F3-DED33E74F13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000530" y="5110326"/>
                  <a:ext cx="1778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E20BDE6-1C9D-40A0-8173-F9AAF3E6A7A3}"/>
                    </a:ext>
                  </a:extLst>
                </p14:cNvPr>
                <p14:cNvContentPartPr/>
                <p14:nvPr/>
              </p14:nvContentPartPr>
              <p14:xfrm>
                <a:off x="5223370" y="5277366"/>
                <a:ext cx="163800" cy="1378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E20BDE6-1C9D-40A0-8173-F9AAF3E6A7A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214370" y="5268366"/>
                  <a:ext cx="18144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6D6BDF5-6C4E-4432-9B71-1C619F9ABA8C}"/>
              </a:ext>
            </a:extLst>
          </p:cNvPr>
          <p:cNvGrpSpPr/>
          <p:nvPr/>
        </p:nvGrpSpPr>
        <p:grpSpPr>
          <a:xfrm>
            <a:off x="212890" y="1920726"/>
            <a:ext cx="3600720" cy="756360"/>
            <a:chOff x="212890" y="1920726"/>
            <a:chExt cx="3600720" cy="75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9F949CF-A34A-410D-8082-659F903E9F6B}"/>
                    </a:ext>
                  </a:extLst>
                </p14:cNvPr>
                <p14:cNvContentPartPr/>
                <p14:nvPr/>
              </p14:nvContentPartPr>
              <p14:xfrm>
                <a:off x="558850" y="2218086"/>
                <a:ext cx="308520" cy="242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9F949CF-A34A-410D-8082-659F903E9F6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50210" y="2209086"/>
                  <a:ext cx="3261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F9AF397-B231-4CCA-B7E7-0CF3FD0AE586}"/>
                    </a:ext>
                  </a:extLst>
                </p14:cNvPr>
                <p14:cNvContentPartPr/>
                <p14:nvPr/>
              </p14:nvContentPartPr>
              <p14:xfrm>
                <a:off x="1072570" y="2372166"/>
                <a:ext cx="245880" cy="45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F9AF397-B231-4CCA-B7E7-0CF3FD0AE58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63570" y="2363526"/>
                  <a:ext cx="2635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25831AD-FB35-4BE2-B66C-4E2BC865204B}"/>
                    </a:ext>
                  </a:extLst>
                </p14:cNvPr>
                <p14:cNvContentPartPr/>
                <p14:nvPr/>
              </p14:nvContentPartPr>
              <p14:xfrm>
                <a:off x="1059250" y="2321046"/>
                <a:ext cx="235800" cy="9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25831AD-FB35-4BE2-B66C-4E2BC865204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50610" y="2312046"/>
                  <a:ext cx="2534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873327B-FEF1-4536-B029-FE185E0A5FC4}"/>
                    </a:ext>
                  </a:extLst>
                </p14:cNvPr>
                <p14:cNvContentPartPr/>
                <p14:nvPr/>
              </p14:nvContentPartPr>
              <p14:xfrm>
                <a:off x="1518970" y="2208366"/>
                <a:ext cx="281160" cy="198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873327B-FEF1-4536-B029-FE185E0A5FC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510330" y="2199366"/>
                  <a:ext cx="298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B5FBB40-7EDE-4ABB-BA11-3558028041BD}"/>
                    </a:ext>
                  </a:extLst>
                </p14:cNvPr>
                <p14:cNvContentPartPr/>
                <p14:nvPr/>
              </p14:nvContentPartPr>
              <p14:xfrm>
                <a:off x="1850170" y="2396646"/>
                <a:ext cx="27360" cy="162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B5FBB40-7EDE-4ABB-BA11-3558028041B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841170" y="2387646"/>
                  <a:ext cx="450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D60370C-4ECC-4FC4-9CDA-4D282E3C1C56}"/>
                    </a:ext>
                  </a:extLst>
                </p14:cNvPr>
                <p14:cNvContentPartPr/>
                <p14:nvPr/>
              </p14:nvContentPartPr>
              <p14:xfrm>
                <a:off x="1992370" y="2291886"/>
                <a:ext cx="189000" cy="173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D60370C-4ECC-4FC4-9CDA-4D282E3C1C5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983370" y="2282886"/>
                  <a:ext cx="2066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2E1671D-3472-4849-804D-BFCC2B6E9BDD}"/>
                    </a:ext>
                  </a:extLst>
                </p14:cNvPr>
                <p14:cNvContentPartPr/>
                <p14:nvPr/>
              </p14:nvContentPartPr>
              <p14:xfrm>
                <a:off x="2282530" y="2214486"/>
                <a:ext cx="287640" cy="188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2E1671D-3472-4849-804D-BFCC2B6E9BD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273530" y="2205846"/>
                  <a:ext cx="3052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9C5A230-2696-4DFE-9A3C-15F2FD3DA2B0}"/>
                    </a:ext>
                  </a:extLst>
                </p14:cNvPr>
                <p14:cNvContentPartPr/>
                <p14:nvPr/>
              </p14:nvContentPartPr>
              <p14:xfrm>
                <a:off x="2638570" y="2379366"/>
                <a:ext cx="182520" cy="154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9C5A230-2696-4DFE-9A3C-15F2FD3DA2B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629930" y="2370726"/>
                  <a:ext cx="200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062CB56-9E40-4569-AAB3-0E11E6B0F2C4}"/>
                    </a:ext>
                  </a:extLst>
                </p14:cNvPr>
                <p14:cNvContentPartPr/>
                <p14:nvPr/>
              </p14:nvContentPartPr>
              <p14:xfrm>
                <a:off x="2855290" y="2319246"/>
                <a:ext cx="226440" cy="12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062CB56-9E40-4569-AAB3-0E11E6B0F2C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846650" y="2310246"/>
                  <a:ext cx="2440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B3746E8-FEEE-4645-B647-EC43DEAD9C6B}"/>
                    </a:ext>
                  </a:extLst>
                </p14:cNvPr>
                <p14:cNvContentPartPr/>
                <p14:nvPr/>
              </p14:nvContentPartPr>
              <p14:xfrm>
                <a:off x="2964010" y="2250126"/>
                <a:ext cx="63720" cy="218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B3746E8-FEEE-4645-B647-EC43DEAD9C6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955010" y="2241126"/>
                  <a:ext cx="813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03C0CEC-647C-4B58-BC95-80DB33270578}"/>
                    </a:ext>
                  </a:extLst>
                </p14:cNvPr>
                <p14:cNvContentPartPr/>
                <p14:nvPr/>
              </p14:nvContentPartPr>
              <p14:xfrm>
                <a:off x="3219970" y="2169126"/>
                <a:ext cx="263160" cy="243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03C0CEC-647C-4B58-BC95-80DB3327057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211330" y="2160486"/>
                  <a:ext cx="2808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DA08B37-E54B-4F30-98FE-480574F49D97}"/>
                    </a:ext>
                  </a:extLst>
                </p14:cNvPr>
                <p14:cNvContentPartPr/>
                <p14:nvPr/>
              </p14:nvContentPartPr>
              <p14:xfrm>
                <a:off x="212890" y="1920726"/>
                <a:ext cx="3600720" cy="7563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DA08B37-E54B-4F30-98FE-480574F49D9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03890" y="1912086"/>
                  <a:ext cx="3618360" cy="77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567BB7CA-D5CD-47CD-B632-9B4E761CD1E9}"/>
              </a:ext>
            </a:extLst>
          </p:cNvPr>
          <p:cNvGrpSpPr/>
          <p:nvPr/>
        </p:nvGrpSpPr>
        <p:grpSpPr>
          <a:xfrm>
            <a:off x="3822970" y="1774566"/>
            <a:ext cx="3642120" cy="1323720"/>
            <a:chOff x="3822970" y="1774566"/>
            <a:chExt cx="3642120" cy="132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9DDF2AC-FC64-471A-9408-39F2C755561F}"/>
                    </a:ext>
                  </a:extLst>
                </p14:cNvPr>
                <p14:cNvContentPartPr/>
                <p14:nvPr/>
              </p14:nvContentPartPr>
              <p14:xfrm>
                <a:off x="5182690" y="2066526"/>
                <a:ext cx="281880" cy="207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9DDF2AC-FC64-471A-9408-39F2C755561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173690" y="2057526"/>
                  <a:ext cx="2995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0C1A263-40FD-48B7-8542-60CA05095A48}"/>
                    </a:ext>
                  </a:extLst>
                </p14:cNvPr>
                <p14:cNvContentPartPr/>
                <p14:nvPr/>
              </p14:nvContentPartPr>
              <p14:xfrm>
                <a:off x="5648170" y="2074806"/>
                <a:ext cx="239400" cy="150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0C1A263-40FD-48B7-8542-60CA05095A4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639530" y="2066166"/>
                  <a:ext cx="2570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EFB723B-A2DA-4CAB-9339-A643574838C9}"/>
                    </a:ext>
                  </a:extLst>
                </p14:cNvPr>
                <p14:cNvContentPartPr/>
                <p14:nvPr/>
              </p14:nvContentPartPr>
              <p14:xfrm>
                <a:off x="6087370" y="1906326"/>
                <a:ext cx="314280" cy="330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EFB723B-A2DA-4CAB-9339-A643574838C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078370" y="1897326"/>
                  <a:ext cx="3319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E21AAAC-CE29-4A29-84CB-8A4C8E2D5B03}"/>
                    </a:ext>
                  </a:extLst>
                </p14:cNvPr>
                <p14:cNvContentPartPr/>
                <p14:nvPr/>
              </p14:nvContentPartPr>
              <p14:xfrm>
                <a:off x="6530530" y="1907766"/>
                <a:ext cx="142200" cy="355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E21AAAC-CE29-4A29-84CB-8A4C8E2D5B0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521530" y="1898766"/>
                  <a:ext cx="1598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8E989A9-AFB7-4098-8134-620C498EC596}"/>
                    </a:ext>
                  </a:extLst>
                </p14:cNvPr>
                <p14:cNvContentPartPr/>
                <p14:nvPr/>
              </p14:nvContentPartPr>
              <p14:xfrm>
                <a:off x="6704770" y="2051046"/>
                <a:ext cx="91440" cy="109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8E989A9-AFB7-4098-8134-620C498EC59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696130" y="2042406"/>
                  <a:ext cx="1090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70CABFA-F02D-4701-B947-F8B37C90142B}"/>
                    </a:ext>
                  </a:extLst>
                </p14:cNvPr>
                <p14:cNvContentPartPr/>
                <p14:nvPr/>
              </p14:nvContentPartPr>
              <p14:xfrm>
                <a:off x="6813490" y="2109366"/>
                <a:ext cx="115920" cy="1692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70CABFA-F02D-4701-B947-F8B37C90142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804850" y="2100726"/>
                  <a:ext cx="1335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F9B2BBA-DA47-4174-A929-496CA808C9C1}"/>
                    </a:ext>
                  </a:extLst>
                </p14:cNvPr>
                <p14:cNvContentPartPr/>
                <p14:nvPr/>
              </p14:nvContentPartPr>
              <p14:xfrm>
                <a:off x="7125970" y="1926486"/>
                <a:ext cx="16200" cy="283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F9B2BBA-DA47-4174-A929-496CA808C9C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116970" y="1917486"/>
                  <a:ext cx="338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DA84A5A-B2AB-4BE6-9349-1AF9B54CE96A}"/>
                    </a:ext>
                  </a:extLst>
                </p14:cNvPr>
                <p14:cNvContentPartPr/>
                <p14:nvPr/>
              </p14:nvContentPartPr>
              <p14:xfrm>
                <a:off x="7254850" y="1774566"/>
                <a:ext cx="210240" cy="603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DA84A5A-B2AB-4BE6-9349-1AF9B54CE96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245850" y="1765566"/>
                  <a:ext cx="22788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8EF4CAF-CEF1-423A-902E-A086AC0EC14D}"/>
                    </a:ext>
                  </a:extLst>
                </p14:cNvPr>
                <p14:cNvContentPartPr/>
                <p14:nvPr/>
              </p14:nvContentPartPr>
              <p14:xfrm>
                <a:off x="3822970" y="2293326"/>
                <a:ext cx="1877040" cy="8049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8EF4CAF-CEF1-423A-902E-A086AC0EC14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813970" y="2284686"/>
                  <a:ext cx="1894680" cy="82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B008876A-CBDE-4637-B5E4-67D8312C63D7}"/>
              </a:ext>
            </a:extLst>
          </p:cNvPr>
          <p:cNvGrpSpPr/>
          <p:nvPr/>
        </p:nvGrpSpPr>
        <p:grpSpPr>
          <a:xfrm>
            <a:off x="6244690" y="2919726"/>
            <a:ext cx="2723040" cy="627120"/>
            <a:chOff x="6244690" y="2919726"/>
            <a:chExt cx="2723040" cy="62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8B72A05-4D05-423B-A791-EC555964B761}"/>
                    </a:ext>
                  </a:extLst>
                </p14:cNvPr>
                <p14:cNvContentPartPr/>
                <p14:nvPr/>
              </p14:nvContentPartPr>
              <p14:xfrm>
                <a:off x="6244690" y="3055086"/>
                <a:ext cx="292320" cy="2066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8B72A05-4D05-423B-A791-EC555964B76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235690" y="3046086"/>
                  <a:ext cx="3099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D14973A-1041-424F-A09B-054E4D0D62C4}"/>
                    </a:ext>
                  </a:extLst>
                </p14:cNvPr>
                <p14:cNvContentPartPr/>
                <p14:nvPr/>
              </p14:nvContentPartPr>
              <p14:xfrm>
                <a:off x="6623770" y="2966886"/>
                <a:ext cx="20880" cy="4399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D14973A-1041-424F-A09B-054E4D0D62C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615130" y="2958246"/>
                  <a:ext cx="385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7A1FEE4-898A-4DE1-8318-424C6C4DC04F}"/>
                    </a:ext>
                  </a:extLst>
                </p14:cNvPr>
                <p14:cNvContentPartPr/>
                <p14:nvPr/>
              </p14:nvContentPartPr>
              <p14:xfrm>
                <a:off x="6732850" y="3099726"/>
                <a:ext cx="239760" cy="1342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7A1FEE4-898A-4DE1-8318-424C6C4DC04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724210" y="3090726"/>
                  <a:ext cx="2574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CE5AB6A-E9E5-4F5C-B384-079228A178A3}"/>
                    </a:ext>
                  </a:extLst>
                </p14:cNvPr>
                <p14:cNvContentPartPr/>
                <p14:nvPr/>
              </p14:nvContentPartPr>
              <p14:xfrm>
                <a:off x="7019410" y="3218166"/>
                <a:ext cx="16200" cy="1771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CE5AB6A-E9E5-4F5C-B384-079228A178A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010410" y="3209526"/>
                  <a:ext cx="338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736984E-09D2-4642-8319-CB877C08E657}"/>
                    </a:ext>
                  </a:extLst>
                </p14:cNvPr>
                <p14:cNvContentPartPr/>
                <p14:nvPr/>
              </p14:nvContentPartPr>
              <p14:xfrm>
                <a:off x="7158370" y="3189726"/>
                <a:ext cx="37440" cy="1170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736984E-09D2-4642-8319-CB877C08E65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49370" y="3181086"/>
                  <a:ext cx="550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FEF82DF-F6CB-43D5-8DF0-679734223FD6}"/>
                    </a:ext>
                  </a:extLst>
                </p14:cNvPr>
                <p14:cNvContentPartPr/>
                <p14:nvPr/>
              </p14:nvContentPartPr>
              <p14:xfrm>
                <a:off x="7308850" y="3099366"/>
                <a:ext cx="195840" cy="1483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FEF82DF-F6CB-43D5-8DF0-679734223FD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300210" y="3090726"/>
                  <a:ext cx="2134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64D5570-6336-43C0-87D0-CD9FA012FA44}"/>
                    </a:ext>
                  </a:extLst>
                </p14:cNvPr>
                <p14:cNvContentPartPr/>
                <p14:nvPr/>
              </p14:nvContentPartPr>
              <p14:xfrm>
                <a:off x="7579570" y="3253806"/>
                <a:ext cx="84240" cy="1144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64D5570-6336-43C0-87D0-CD9FA012FA4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570930" y="3245166"/>
                  <a:ext cx="1018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803B5F2-B458-408D-8A3C-FF8911674E57}"/>
                    </a:ext>
                  </a:extLst>
                </p14:cNvPr>
                <p14:cNvContentPartPr/>
                <p14:nvPr/>
              </p14:nvContentPartPr>
              <p14:xfrm>
                <a:off x="7868650" y="3164886"/>
                <a:ext cx="286560" cy="838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803B5F2-B458-408D-8A3C-FF8911674E5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859650" y="3155886"/>
                  <a:ext cx="3042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312BEC2-A6E9-42C8-8BAC-263C54330C88}"/>
                    </a:ext>
                  </a:extLst>
                </p14:cNvPr>
                <p14:cNvContentPartPr/>
                <p14:nvPr/>
              </p14:nvContentPartPr>
              <p14:xfrm>
                <a:off x="8396050" y="3074166"/>
                <a:ext cx="304920" cy="2444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312BEC2-A6E9-42C8-8BAC-263C54330C8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387410" y="3065166"/>
                  <a:ext cx="3225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E03E961-9BF7-466B-9DE3-0A9705B3FEA6}"/>
                    </a:ext>
                  </a:extLst>
                </p14:cNvPr>
                <p14:cNvContentPartPr/>
                <p14:nvPr/>
              </p14:nvContentPartPr>
              <p14:xfrm>
                <a:off x="8814010" y="2919726"/>
                <a:ext cx="153720" cy="6271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E03E961-9BF7-466B-9DE3-0A9705B3FEA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805370" y="2911086"/>
                  <a:ext cx="171360" cy="64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0DDFE73-0961-44DB-BA55-20395BA1EC02}"/>
              </a:ext>
            </a:extLst>
          </p:cNvPr>
          <p:cNvGrpSpPr/>
          <p:nvPr/>
        </p:nvGrpSpPr>
        <p:grpSpPr>
          <a:xfrm>
            <a:off x="9014170" y="3127806"/>
            <a:ext cx="1104120" cy="356040"/>
            <a:chOff x="9014170" y="3127806"/>
            <a:chExt cx="1104120" cy="35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4108D18-41AC-4E50-BBD5-A6918E55915A}"/>
                    </a:ext>
                  </a:extLst>
                </p14:cNvPr>
                <p14:cNvContentPartPr/>
                <p14:nvPr/>
              </p14:nvContentPartPr>
              <p14:xfrm>
                <a:off x="9014170" y="3127806"/>
                <a:ext cx="210960" cy="1404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4108D18-41AC-4E50-BBD5-A6918E55915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005170" y="3118806"/>
                  <a:ext cx="228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AFDF058-DA61-46B2-A2A6-D766F956EBE7}"/>
                    </a:ext>
                  </a:extLst>
                </p14:cNvPr>
                <p14:cNvContentPartPr/>
                <p14:nvPr/>
              </p14:nvContentPartPr>
              <p14:xfrm>
                <a:off x="9274090" y="3239766"/>
                <a:ext cx="47880" cy="1180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AFDF058-DA61-46B2-A2A6-D766F956EBE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265090" y="3230766"/>
                  <a:ext cx="655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2EFEFF4-77D4-4907-BD30-A5324EB56896}"/>
                    </a:ext>
                  </a:extLst>
                </p14:cNvPr>
                <p14:cNvContentPartPr/>
                <p14:nvPr/>
              </p14:nvContentPartPr>
              <p14:xfrm>
                <a:off x="9409450" y="3198726"/>
                <a:ext cx="120600" cy="1357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2EFEFF4-77D4-4907-BD30-A5324EB5689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400450" y="3189726"/>
                  <a:ext cx="1382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473D6962-A0CF-4327-A02D-32A8419F93EF}"/>
                    </a:ext>
                  </a:extLst>
                </p14:cNvPr>
                <p14:cNvContentPartPr/>
                <p14:nvPr/>
              </p14:nvContentPartPr>
              <p14:xfrm>
                <a:off x="9624010" y="3155886"/>
                <a:ext cx="165600" cy="1461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473D6962-A0CF-4327-A02D-32A8419F93E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615010" y="3146886"/>
                  <a:ext cx="1832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CE2401F-04DD-4FA4-ABED-D7B4EF6A010B}"/>
                    </a:ext>
                  </a:extLst>
                </p14:cNvPr>
                <p14:cNvContentPartPr/>
                <p14:nvPr/>
              </p14:nvContentPartPr>
              <p14:xfrm>
                <a:off x="9827410" y="3312846"/>
                <a:ext cx="138960" cy="1173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CE2401F-04DD-4FA4-ABED-D7B4EF6A010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818410" y="3303846"/>
                  <a:ext cx="1566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057AB5B3-0294-4B45-8FB2-B81F5DFE63AA}"/>
                    </a:ext>
                  </a:extLst>
                </p14:cNvPr>
                <p14:cNvContentPartPr/>
                <p14:nvPr/>
              </p14:nvContentPartPr>
              <p14:xfrm>
                <a:off x="10044490" y="3306366"/>
                <a:ext cx="73800" cy="1774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057AB5B3-0294-4B45-8FB2-B81F5DFE63A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035850" y="3297366"/>
                  <a:ext cx="9144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3822975-8865-4F94-805F-C5AD66E260B1}"/>
              </a:ext>
            </a:extLst>
          </p:cNvPr>
          <p:cNvGrpSpPr/>
          <p:nvPr/>
        </p:nvGrpSpPr>
        <p:grpSpPr>
          <a:xfrm>
            <a:off x="10394410" y="2891286"/>
            <a:ext cx="390960" cy="759240"/>
            <a:chOff x="10394410" y="2891286"/>
            <a:chExt cx="390960" cy="75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383423C1-2054-4293-9E35-A169D2259BEA}"/>
                    </a:ext>
                  </a:extLst>
                </p14:cNvPr>
                <p14:cNvContentPartPr/>
                <p14:nvPr/>
              </p14:nvContentPartPr>
              <p14:xfrm>
                <a:off x="10394410" y="3088566"/>
                <a:ext cx="15480" cy="2577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383423C1-2054-4293-9E35-A169D2259BE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385770" y="3079926"/>
                  <a:ext cx="331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15AA565-5B8F-4720-AEFB-07392C254A85}"/>
                    </a:ext>
                  </a:extLst>
                </p14:cNvPr>
                <p14:cNvContentPartPr/>
                <p14:nvPr/>
              </p14:nvContentPartPr>
              <p14:xfrm>
                <a:off x="10587010" y="2891286"/>
                <a:ext cx="198360" cy="7592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15AA565-5B8F-4720-AEFB-07392C254A8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578010" y="2882646"/>
                  <a:ext cx="216000" cy="77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290F3A68-1F59-4D15-94B1-026CDD7968BF}"/>
                  </a:ext>
                </a:extLst>
              </p14:cNvPr>
              <p14:cNvContentPartPr/>
              <p14:nvPr/>
            </p14:nvContentPartPr>
            <p14:xfrm>
              <a:off x="6151810" y="4786686"/>
              <a:ext cx="2564640" cy="9108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290F3A68-1F59-4D15-94B1-026CDD7968BF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6142810" y="4778046"/>
                <a:ext cx="258228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473E7DFF-5179-466C-9A04-7BF84030F57B}"/>
                  </a:ext>
                </a:extLst>
              </p14:cNvPr>
              <p14:cNvContentPartPr/>
              <p14:nvPr/>
            </p14:nvContentPartPr>
            <p14:xfrm>
              <a:off x="6144610" y="5343606"/>
              <a:ext cx="32760" cy="22896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473E7DFF-5179-466C-9A04-7BF84030F57B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135610" y="5334606"/>
                <a:ext cx="5040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20486117-4E25-4433-ABF4-A7DB01A23750}"/>
                  </a:ext>
                </a:extLst>
              </p14:cNvPr>
              <p14:cNvContentPartPr/>
              <p14:nvPr/>
            </p14:nvContentPartPr>
            <p14:xfrm>
              <a:off x="5991250" y="5620446"/>
              <a:ext cx="455760" cy="2268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20486117-4E25-4433-ABF4-A7DB01A23750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5982250" y="5611806"/>
                <a:ext cx="4734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C762B2F3-BF06-4587-BBDA-D9D46EDF538F}"/>
                  </a:ext>
                </a:extLst>
              </p14:cNvPr>
              <p14:cNvContentPartPr/>
              <p14:nvPr/>
            </p14:nvContentPartPr>
            <p14:xfrm>
              <a:off x="5933290" y="5777766"/>
              <a:ext cx="450720" cy="20952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C762B2F3-BF06-4587-BBDA-D9D46EDF538F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5924650" y="5769126"/>
                <a:ext cx="4683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D1D371EA-9FB8-4D8B-A91B-13DAB2FA9288}"/>
                  </a:ext>
                </a:extLst>
              </p14:cNvPr>
              <p14:cNvContentPartPr/>
              <p14:nvPr/>
            </p14:nvContentPartPr>
            <p14:xfrm>
              <a:off x="6098890" y="5890446"/>
              <a:ext cx="151920" cy="11628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D1D371EA-9FB8-4D8B-A91B-13DAB2FA9288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6090250" y="5881806"/>
                <a:ext cx="1695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2783EDC4-5ED4-4986-8E61-2EF1894448D9}"/>
                  </a:ext>
                </a:extLst>
              </p14:cNvPr>
              <p14:cNvContentPartPr/>
              <p14:nvPr/>
            </p14:nvContentPartPr>
            <p14:xfrm>
              <a:off x="6259810" y="5930766"/>
              <a:ext cx="204840" cy="10908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2783EDC4-5ED4-4986-8E61-2EF1894448D9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6250810" y="5922126"/>
                <a:ext cx="222480" cy="12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3" name="Group 232">
            <a:extLst>
              <a:ext uri="{FF2B5EF4-FFF2-40B4-BE49-F238E27FC236}">
                <a16:creationId xmlns:a16="http://schemas.microsoft.com/office/drawing/2014/main" id="{B7FA7923-C5C3-45B3-AE4C-F91D83D3711C}"/>
              </a:ext>
            </a:extLst>
          </p:cNvPr>
          <p:cNvGrpSpPr/>
          <p:nvPr/>
        </p:nvGrpSpPr>
        <p:grpSpPr>
          <a:xfrm>
            <a:off x="6682090" y="5303646"/>
            <a:ext cx="3390480" cy="681120"/>
            <a:chOff x="6682090" y="5303646"/>
            <a:chExt cx="3390480" cy="68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2013FAB-8BC7-4C98-926C-E5F4DB8073DA}"/>
                    </a:ext>
                  </a:extLst>
                </p14:cNvPr>
                <p14:cNvContentPartPr/>
                <p14:nvPr/>
              </p14:nvContentPartPr>
              <p14:xfrm>
                <a:off x="6682090" y="5544126"/>
                <a:ext cx="179280" cy="1576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2013FAB-8BC7-4C98-926C-E5F4DB8073D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673090" y="5535126"/>
                  <a:ext cx="1969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431BBAD-F2F1-4DC8-9333-4E314D6F7D7B}"/>
                    </a:ext>
                  </a:extLst>
                </p14:cNvPr>
                <p14:cNvContentPartPr/>
                <p14:nvPr/>
              </p14:nvContentPartPr>
              <p14:xfrm>
                <a:off x="6885490" y="5579046"/>
                <a:ext cx="192240" cy="2926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431BBAD-F2F1-4DC8-9333-4E314D6F7D7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876850" y="5570046"/>
                  <a:ext cx="2098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2E9D09F-66EE-42AE-9B84-A22C7B193879}"/>
                    </a:ext>
                  </a:extLst>
                </p14:cNvPr>
                <p14:cNvContentPartPr/>
                <p14:nvPr/>
              </p14:nvContentPartPr>
              <p14:xfrm>
                <a:off x="7025530" y="5578326"/>
                <a:ext cx="141480" cy="1728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2E9D09F-66EE-42AE-9B84-A22C7B19387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016530" y="5569686"/>
                  <a:ext cx="1591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D82A054-638C-45D6-A68F-A07BB40E1893}"/>
                    </a:ext>
                  </a:extLst>
                </p14:cNvPr>
                <p14:cNvContentPartPr/>
                <p14:nvPr/>
              </p14:nvContentPartPr>
              <p14:xfrm>
                <a:off x="7339450" y="5430726"/>
                <a:ext cx="130680" cy="4950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D82A054-638C-45D6-A68F-A07BB40E189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330450" y="5421726"/>
                  <a:ext cx="14832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0D2CFF0D-BF3C-459C-ABD1-702D4D3E441D}"/>
                    </a:ext>
                  </a:extLst>
                </p14:cNvPr>
                <p14:cNvContentPartPr/>
                <p14:nvPr/>
              </p14:nvContentPartPr>
              <p14:xfrm>
                <a:off x="7496410" y="5608206"/>
                <a:ext cx="129960" cy="226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0D2CFF0D-BF3C-459C-ABD1-702D4D3E441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487770" y="5599206"/>
                  <a:ext cx="1476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CDC3F81-5AA0-436C-9526-8312931EE81D}"/>
                    </a:ext>
                  </a:extLst>
                </p14:cNvPr>
                <p14:cNvContentPartPr/>
                <p14:nvPr/>
              </p14:nvContentPartPr>
              <p14:xfrm>
                <a:off x="7811410" y="5472486"/>
                <a:ext cx="18360" cy="1998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CDC3F81-5AA0-436C-9526-8312931EE81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802410" y="5463846"/>
                  <a:ext cx="360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D3A5451-1580-4B6B-9C01-89FA4ED9DAD6}"/>
                    </a:ext>
                  </a:extLst>
                </p14:cNvPr>
                <p14:cNvContentPartPr/>
                <p14:nvPr/>
              </p14:nvContentPartPr>
              <p14:xfrm>
                <a:off x="7653730" y="5714046"/>
                <a:ext cx="258120" cy="234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D3A5451-1580-4B6B-9C01-89FA4ED9DAD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644730" y="5705406"/>
                  <a:ext cx="2757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9DD7CD4-5939-4EC4-AE75-18B02DD95944}"/>
                    </a:ext>
                  </a:extLst>
                </p14:cNvPr>
                <p14:cNvContentPartPr/>
                <p14:nvPr/>
              </p14:nvContentPartPr>
              <p14:xfrm>
                <a:off x="7691530" y="5800446"/>
                <a:ext cx="210600" cy="1584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9DD7CD4-5939-4EC4-AE75-18B02DD9594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682530" y="5791806"/>
                  <a:ext cx="2282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A949A65-7694-4A74-8053-331C1CB30A74}"/>
                    </a:ext>
                  </a:extLst>
                </p14:cNvPr>
                <p14:cNvContentPartPr/>
                <p14:nvPr/>
              </p14:nvContentPartPr>
              <p14:xfrm>
                <a:off x="8052970" y="5527206"/>
                <a:ext cx="137160" cy="3002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A949A65-7694-4A74-8053-331C1CB30A7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043970" y="5518566"/>
                  <a:ext cx="1548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1D0306F-EE74-4792-BA06-381FEF87D762}"/>
                    </a:ext>
                  </a:extLst>
                </p14:cNvPr>
                <p14:cNvContentPartPr/>
                <p14:nvPr/>
              </p14:nvContentPartPr>
              <p14:xfrm>
                <a:off x="8253490" y="5567886"/>
                <a:ext cx="187560" cy="1522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1D0306F-EE74-4792-BA06-381FEF87D76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244490" y="5558886"/>
                  <a:ext cx="2052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165665B8-8F7A-4637-924E-2B0C9E0FCDAC}"/>
                    </a:ext>
                  </a:extLst>
                </p14:cNvPr>
                <p14:cNvContentPartPr/>
                <p14:nvPr/>
              </p14:nvContentPartPr>
              <p14:xfrm>
                <a:off x="8540050" y="5660046"/>
                <a:ext cx="86400" cy="64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65665B8-8F7A-4637-924E-2B0C9E0FCDA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531050" y="5651406"/>
                  <a:ext cx="1040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1311838-6956-476F-B504-1CCE048D9BAB}"/>
                    </a:ext>
                  </a:extLst>
                </p14:cNvPr>
                <p14:cNvContentPartPr/>
                <p14:nvPr/>
              </p14:nvContentPartPr>
              <p14:xfrm>
                <a:off x="8718970" y="5581206"/>
                <a:ext cx="140760" cy="1515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1311838-6956-476F-B504-1CCE048D9BA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710330" y="5572206"/>
                  <a:ext cx="1584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8838B401-DFD5-48C4-B2E9-7AB4DDFFD8C2}"/>
                    </a:ext>
                  </a:extLst>
                </p14:cNvPr>
                <p14:cNvContentPartPr/>
                <p14:nvPr/>
              </p14:nvContentPartPr>
              <p14:xfrm>
                <a:off x="8920930" y="5737446"/>
                <a:ext cx="24120" cy="1069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8838B401-DFD5-48C4-B2E9-7AB4DDFFD8C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911930" y="5728806"/>
                  <a:ext cx="41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B862938-B4C5-4AEE-AB8B-D1F9C8476174}"/>
                    </a:ext>
                  </a:extLst>
                </p14:cNvPr>
                <p14:cNvContentPartPr/>
                <p14:nvPr/>
              </p14:nvContentPartPr>
              <p14:xfrm>
                <a:off x="8977810" y="5702166"/>
                <a:ext cx="87840" cy="72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B862938-B4C5-4AEE-AB8B-D1F9C847617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969170" y="5693526"/>
                  <a:ext cx="1054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0A813C7-59F4-4A2C-A917-694B6F71D54A}"/>
                    </a:ext>
                  </a:extLst>
                </p14:cNvPr>
                <p14:cNvContentPartPr/>
                <p14:nvPr/>
              </p14:nvContentPartPr>
              <p14:xfrm>
                <a:off x="9194170" y="5590566"/>
                <a:ext cx="195840" cy="1432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0A813C7-59F4-4A2C-A917-694B6F71D54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185530" y="5581926"/>
                  <a:ext cx="2134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8EE588B-EBB0-4BE3-A353-55F08C2CD924}"/>
                    </a:ext>
                  </a:extLst>
                </p14:cNvPr>
                <p14:cNvContentPartPr/>
                <p14:nvPr/>
              </p14:nvContentPartPr>
              <p14:xfrm>
                <a:off x="9447970" y="5730246"/>
                <a:ext cx="136080" cy="795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8EE588B-EBB0-4BE3-A353-55F08C2CD92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439330" y="5721246"/>
                  <a:ext cx="1537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CD87162-418C-443C-9918-DA6B7A2754C1}"/>
                    </a:ext>
                  </a:extLst>
                </p14:cNvPr>
                <p14:cNvContentPartPr/>
                <p14:nvPr/>
              </p14:nvContentPartPr>
              <p14:xfrm>
                <a:off x="9599530" y="5541966"/>
                <a:ext cx="46440" cy="2815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CD87162-418C-443C-9918-DA6B7A2754C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590530" y="5533326"/>
                  <a:ext cx="640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0AEED47A-9F41-4175-B1A1-9AD2659CE664}"/>
                    </a:ext>
                  </a:extLst>
                </p14:cNvPr>
                <p14:cNvContentPartPr/>
                <p14:nvPr/>
              </p14:nvContentPartPr>
              <p14:xfrm>
                <a:off x="9707890" y="5387166"/>
                <a:ext cx="170280" cy="1663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0AEED47A-9F41-4175-B1A1-9AD2659CE66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699250" y="5378166"/>
                  <a:ext cx="1879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CE374E39-4FFC-4977-9397-6DD716CF1251}"/>
                    </a:ext>
                  </a:extLst>
                </p14:cNvPr>
                <p14:cNvContentPartPr/>
                <p14:nvPr/>
              </p14:nvContentPartPr>
              <p14:xfrm>
                <a:off x="9808690" y="5303646"/>
                <a:ext cx="263880" cy="6811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CE374E39-4FFC-4977-9397-6DD716CF125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799690" y="5294646"/>
                  <a:ext cx="281520" cy="69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9BE2C14B-DABF-4AA2-913E-B801B0A82E58}"/>
              </a:ext>
            </a:extLst>
          </p:cNvPr>
          <p:cNvGrpSpPr/>
          <p:nvPr/>
        </p:nvGrpSpPr>
        <p:grpSpPr>
          <a:xfrm>
            <a:off x="293890" y="4173246"/>
            <a:ext cx="8579880" cy="728640"/>
            <a:chOff x="293890" y="4173246"/>
            <a:chExt cx="8579880" cy="72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CB2A272-259A-416F-B34B-56D145466238}"/>
                    </a:ext>
                  </a:extLst>
                </p14:cNvPr>
                <p14:cNvContentPartPr/>
                <p14:nvPr/>
              </p14:nvContentPartPr>
              <p14:xfrm>
                <a:off x="555970" y="4426326"/>
                <a:ext cx="14760" cy="3718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CB2A272-259A-416F-B34B-56D14546623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47330" y="4417326"/>
                  <a:ext cx="324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0C48571-7656-494E-A2A6-2F5CFDC7A2EF}"/>
                    </a:ext>
                  </a:extLst>
                </p14:cNvPr>
                <p14:cNvContentPartPr/>
                <p14:nvPr/>
              </p14:nvContentPartPr>
              <p14:xfrm>
                <a:off x="557410" y="4359726"/>
                <a:ext cx="197280" cy="2221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0C48571-7656-494E-A2A6-2F5CFDC7A2E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48770" y="4350726"/>
                  <a:ext cx="2149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C162135-8BB5-4E5B-B56E-AEC47AFFB6B2}"/>
                    </a:ext>
                  </a:extLst>
                </p14:cNvPr>
                <p14:cNvContentPartPr/>
                <p14:nvPr/>
              </p14:nvContentPartPr>
              <p14:xfrm>
                <a:off x="832090" y="4321206"/>
                <a:ext cx="96480" cy="3880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C162135-8BB5-4E5B-B56E-AEC47AFFB6B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23090" y="4312206"/>
                  <a:ext cx="11412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5FD1721-5EE4-4964-951D-52EA1280849B}"/>
                    </a:ext>
                  </a:extLst>
                </p14:cNvPr>
                <p14:cNvContentPartPr/>
                <p14:nvPr/>
              </p14:nvContentPartPr>
              <p14:xfrm>
                <a:off x="1023610" y="4416606"/>
                <a:ext cx="289440" cy="1692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5FD1721-5EE4-4964-951D-52EA1280849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14610" y="4407966"/>
                  <a:ext cx="3070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49DAEC4-976C-40B5-9472-2717C5015647}"/>
                    </a:ext>
                  </a:extLst>
                </p14:cNvPr>
                <p14:cNvContentPartPr/>
                <p14:nvPr/>
              </p14:nvContentPartPr>
              <p14:xfrm>
                <a:off x="1354810" y="4562406"/>
                <a:ext cx="63000" cy="1206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49DAEC4-976C-40B5-9472-2717C501564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345810" y="4553766"/>
                  <a:ext cx="806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6B7B2F2-3414-4077-9DD0-8B51E4D90848}"/>
                    </a:ext>
                  </a:extLst>
                </p14:cNvPr>
                <p14:cNvContentPartPr/>
                <p14:nvPr/>
              </p14:nvContentPartPr>
              <p14:xfrm>
                <a:off x="1480090" y="4445766"/>
                <a:ext cx="283680" cy="1458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6B7B2F2-3414-4077-9DD0-8B51E4D9084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471090" y="4437126"/>
                  <a:ext cx="3013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D81CB03-FE55-4BA0-A1A2-715551E1E3C2}"/>
                    </a:ext>
                  </a:extLst>
                </p14:cNvPr>
                <p14:cNvContentPartPr/>
                <p14:nvPr/>
              </p14:nvContentPartPr>
              <p14:xfrm>
                <a:off x="1847290" y="4544406"/>
                <a:ext cx="18000" cy="1468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D81CB03-FE55-4BA0-A1A2-715551E1E3C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838290" y="4535766"/>
                  <a:ext cx="356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0283B03-12A6-4CC1-8306-4D2D4BA32E67}"/>
                    </a:ext>
                  </a:extLst>
                </p14:cNvPr>
                <p14:cNvContentPartPr/>
                <p14:nvPr/>
              </p14:nvContentPartPr>
              <p14:xfrm>
                <a:off x="1993450" y="4530366"/>
                <a:ext cx="74880" cy="1418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0283B03-12A6-4CC1-8306-4D2D4BA32E6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984810" y="4521366"/>
                  <a:ext cx="925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139359A-A163-45E8-ACB1-517BD487EE74}"/>
                    </a:ext>
                  </a:extLst>
                </p14:cNvPr>
                <p14:cNvContentPartPr/>
                <p14:nvPr/>
              </p14:nvContentPartPr>
              <p14:xfrm>
                <a:off x="2191090" y="4428126"/>
                <a:ext cx="303480" cy="1936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139359A-A163-45E8-ACB1-517BD487EE7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182450" y="4419126"/>
                  <a:ext cx="3211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EF8A92F-1510-4361-ADCD-531C58BD926B}"/>
                    </a:ext>
                  </a:extLst>
                </p14:cNvPr>
                <p14:cNvContentPartPr/>
                <p14:nvPr/>
              </p14:nvContentPartPr>
              <p14:xfrm>
                <a:off x="2540650" y="4573566"/>
                <a:ext cx="149040" cy="1227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EF8A92F-1510-4361-ADCD-531C58BD926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531650" y="4564926"/>
                  <a:ext cx="1666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E674412-AA66-46A6-BFEF-BBBFE818D43A}"/>
                    </a:ext>
                  </a:extLst>
                </p14:cNvPr>
                <p14:cNvContentPartPr/>
                <p14:nvPr/>
              </p14:nvContentPartPr>
              <p14:xfrm>
                <a:off x="2778250" y="4273686"/>
                <a:ext cx="120960" cy="4330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E674412-AA66-46A6-BFEF-BBBFE818D43A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769610" y="4265046"/>
                  <a:ext cx="13860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CEBC41F-06B6-419F-996C-0E57022A8DD2}"/>
                    </a:ext>
                  </a:extLst>
                </p14:cNvPr>
                <p14:cNvContentPartPr/>
                <p14:nvPr/>
              </p14:nvContentPartPr>
              <p14:xfrm>
                <a:off x="3216370" y="4560966"/>
                <a:ext cx="267840" cy="446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CEBC41F-06B6-419F-996C-0E57022A8DD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207730" y="4551966"/>
                  <a:ext cx="2854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7C4A4F3-F16F-441B-B284-C6B38C5FEBB8}"/>
                    </a:ext>
                  </a:extLst>
                </p14:cNvPr>
                <p14:cNvContentPartPr/>
                <p14:nvPr/>
              </p14:nvContentPartPr>
              <p14:xfrm>
                <a:off x="3217450" y="4492206"/>
                <a:ext cx="206280" cy="129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7C4A4F3-F16F-441B-B284-C6B38C5FEBB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208450" y="4483206"/>
                  <a:ext cx="2239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EE0C30C-86FE-4320-B2FF-4B1D9A66683C}"/>
                    </a:ext>
                  </a:extLst>
                </p14:cNvPr>
                <p14:cNvContentPartPr/>
                <p14:nvPr/>
              </p14:nvContentPartPr>
              <p14:xfrm>
                <a:off x="3700210" y="4310766"/>
                <a:ext cx="29880" cy="3758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EE0C30C-86FE-4320-B2FF-4B1D9A66683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691210" y="4301766"/>
                  <a:ext cx="4752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527C9FF-E1AD-441E-BE77-AB6A04F47E7D}"/>
                    </a:ext>
                  </a:extLst>
                </p14:cNvPr>
                <p14:cNvContentPartPr/>
                <p14:nvPr/>
              </p14:nvContentPartPr>
              <p14:xfrm>
                <a:off x="3694090" y="4267206"/>
                <a:ext cx="197640" cy="2397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527C9FF-E1AD-441E-BE77-AB6A04F47E7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685090" y="4258566"/>
                  <a:ext cx="2152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EBD22EF-1AA7-4FF7-83E1-A2CDD623E06D}"/>
                    </a:ext>
                  </a:extLst>
                </p14:cNvPr>
                <p14:cNvContentPartPr/>
                <p14:nvPr/>
              </p14:nvContentPartPr>
              <p14:xfrm>
                <a:off x="3999010" y="4284126"/>
                <a:ext cx="91080" cy="261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EBD22EF-1AA7-4FF7-83E1-A2CDD623E06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990370" y="4275126"/>
                  <a:ext cx="1087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7FF75A7-307B-4BB8-B24C-0BA96B43F3FE}"/>
                    </a:ext>
                  </a:extLst>
                </p14:cNvPr>
                <p14:cNvContentPartPr/>
                <p14:nvPr/>
              </p14:nvContentPartPr>
              <p14:xfrm>
                <a:off x="4154170" y="4316526"/>
                <a:ext cx="211320" cy="1839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7FF75A7-307B-4BB8-B24C-0BA96B43F3FE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145530" y="4307526"/>
                  <a:ext cx="2289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1D2F750-C95B-48CA-8DEE-811FE0DCA60B}"/>
                    </a:ext>
                  </a:extLst>
                </p14:cNvPr>
                <p14:cNvContentPartPr/>
                <p14:nvPr/>
              </p14:nvContentPartPr>
              <p14:xfrm>
                <a:off x="4468450" y="4297806"/>
                <a:ext cx="225720" cy="3250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1D2F750-C95B-48CA-8DEE-811FE0DCA60B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459450" y="4288806"/>
                  <a:ext cx="2433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2E607C8-92B8-4564-9ED6-6DEEDE33811D}"/>
                    </a:ext>
                  </a:extLst>
                </p14:cNvPr>
                <p14:cNvContentPartPr/>
                <p14:nvPr/>
              </p14:nvContentPartPr>
              <p14:xfrm>
                <a:off x="4980730" y="4281966"/>
                <a:ext cx="41400" cy="3052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2E607C8-92B8-4564-9ED6-6DEEDE33811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971730" y="4272966"/>
                  <a:ext cx="590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8D65518-F36B-4B1C-BEB1-4C4889446FC0}"/>
                    </a:ext>
                  </a:extLst>
                </p14:cNvPr>
                <p14:cNvContentPartPr/>
                <p14:nvPr/>
              </p14:nvContentPartPr>
              <p14:xfrm>
                <a:off x="5014570" y="4271166"/>
                <a:ext cx="155160" cy="1807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8D65518-F36B-4B1C-BEB1-4C4889446FC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005570" y="4262526"/>
                  <a:ext cx="1728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EC82C2B-0A66-45D6-95A2-49276FF6258D}"/>
                    </a:ext>
                  </a:extLst>
                </p14:cNvPr>
                <p14:cNvContentPartPr/>
                <p14:nvPr/>
              </p14:nvContentPartPr>
              <p14:xfrm>
                <a:off x="5261890" y="4236966"/>
                <a:ext cx="91800" cy="2937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EC82C2B-0A66-45D6-95A2-49276FF6258D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253250" y="4227966"/>
                  <a:ext cx="1094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900827E-7F34-47D3-86F9-3BBAFBE3C6F7}"/>
                    </a:ext>
                  </a:extLst>
                </p14:cNvPr>
                <p14:cNvContentPartPr/>
                <p14:nvPr/>
              </p14:nvContentPartPr>
              <p14:xfrm>
                <a:off x="5439010" y="4274766"/>
                <a:ext cx="179640" cy="2293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900827E-7F34-47D3-86F9-3BBAFBE3C6F7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430010" y="4266126"/>
                  <a:ext cx="1972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E337627-6BA2-484B-ABF6-0461DB9E4597}"/>
                    </a:ext>
                  </a:extLst>
                </p14:cNvPr>
                <p14:cNvContentPartPr/>
                <p14:nvPr/>
              </p14:nvContentPartPr>
              <p14:xfrm>
                <a:off x="5716570" y="4454046"/>
                <a:ext cx="131400" cy="153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E337627-6BA2-484B-ABF6-0461DB9E4597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707570" y="4445406"/>
                  <a:ext cx="1490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C97B144-FBC4-4919-A3B2-63A0DBE9B302}"/>
                    </a:ext>
                  </a:extLst>
                </p14:cNvPr>
                <p14:cNvContentPartPr/>
                <p14:nvPr/>
              </p14:nvContentPartPr>
              <p14:xfrm>
                <a:off x="5912050" y="4216446"/>
                <a:ext cx="162720" cy="3985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C97B144-FBC4-4919-A3B2-63A0DBE9B302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903050" y="4207446"/>
                  <a:ext cx="18036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05D472A-B7BD-4A21-AA5D-1A8D2CA20870}"/>
                    </a:ext>
                  </a:extLst>
                </p14:cNvPr>
                <p14:cNvContentPartPr/>
                <p14:nvPr/>
              </p14:nvContentPartPr>
              <p14:xfrm>
                <a:off x="6290050" y="4288446"/>
                <a:ext cx="17280" cy="2674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05D472A-B7BD-4A21-AA5D-1A8D2CA20870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281050" y="4279806"/>
                  <a:ext cx="349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0D1280B-9C61-4FF6-BE2F-D61351460F85}"/>
                    </a:ext>
                  </a:extLst>
                </p14:cNvPr>
                <p14:cNvContentPartPr/>
                <p14:nvPr/>
              </p14:nvContentPartPr>
              <p14:xfrm>
                <a:off x="6265930" y="4247766"/>
                <a:ext cx="198360" cy="1760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0D1280B-9C61-4FF6-BE2F-D61351460F85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256930" y="4238766"/>
                  <a:ext cx="216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D21343B-88B6-4D8E-9F59-0A229844A552}"/>
                    </a:ext>
                  </a:extLst>
                </p14:cNvPr>
                <p14:cNvContentPartPr/>
                <p14:nvPr/>
              </p14:nvContentPartPr>
              <p14:xfrm>
                <a:off x="6592810" y="4212846"/>
                <a:ext cx="65520" cy="2995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D21343B-88B6-4D8E-9F59-0A229844A55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583810" y="4203846"/>
                  <a:ext cx="831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09A9928-F1E0-4674-861A-D2D4530CA8D8}"/>
                    </a:ext>
                  </a:extLst>
                </p14:cNvPr>
                <p14:cNvContentPartPr/>
                <p14:nvPr/>
              </p14:nvContentPartPr>
              <p14:xfrm>
                <a:off x="6770290" y="4247766"/>
                <a:ext cx="245160" cy="2113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09A9928-F1E0-4674-861A-D2D4530CA8D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761650" y="4239126"/>
                  <a:ext cx="262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C259E97-86C8-4FEE-A55F-D45ECCBC0853}"/>
                    </a:ext>
                  </a:extLst>
                </p14:cNvPr>
                <p14:cNvContentPartPr/>
                <p14:nvPr/>
              </p14:nvContentPartPr>
              <p14:xfrm>
                <a:off x="7166290" y="4189086"/>
                <a:ext cx="32400" cy="3974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C259E97-86C8-4FEE-A55F-D45ECCBC0853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157650" y="4180446"/>
                  <a:ext cx="5004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E206741-B808-41C7-9FBF-BEA8B460599F}"/>
                    </a:ext>
                  </a:extLst>
                </p14:cNvPr>
                <p14:cNvContentPartPr/>
                <p14:nvPr/>
              </p14:nvContentPartPr>
              <p14:xfrm>
                <a:off x="7331170" y="4265406"/>
                <a:ext cx="251640" cy="1875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E206741-B808-41C7-9FBF-BEA8B460599F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322170" y="4256406"/>
                  <a:ext cx="2692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DC126E6-84FE-4DDE-9C5E-B7563D20C289}"/>
                    </a:ext>
                  </a:extLst>
                </p14:cNvPr>
                <p14:cNvContentPartPr/>
                <p14:nvPr/>
              </p14:nvContentPartPr>
              <p14:xfrm>
                <a:off x="7662730" y="4408686"/>
                <a:ext cx="15840" cy="1908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DC126E6-84FE-4DDE-9C5E-B7563D20C28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653730" y="4399686"/>
                  <a:ext cx="334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67D83FF-9737-494A-8E33-94AE9CF01471}"/>
                    </a:ext>
                  </a:extLst>
                </p14:cNvPr>
                <p14:cNvContentPartPr/>
                <p14:nvPr/>
              </p14:nvContentPartPr>
              <p14:xfrm>
                <a:off x="7843450" y="4339206"/>
                <a:ext cx="84960" cy="1530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67D83FF-9737-494A-8E33-94AE9CF0147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834450" y="4330566"/>
                  <a:ext cx="1026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C0AA22A-6918-4F67-A77C-36D020507A15}"/>
                    </a:ext>
                  </a:extLst>
                </p14:cNvPr>
                <p14:cNvContentPartPr/>
                <p14:nvPr/>
              </p14:nvContentPartPr>
              <p14:xfrm>
                <a:off x="8094370" y="4226526"/>
                <a:ext cx="315360" cy="216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C0AA22A-6918-4F67-A77C-36D020507A15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085730" y="4217886"/>
                  <a:ext cx="3330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58256C6-3CD3-40AB-A874-40A997550796}"/>
                    </a:ext>
                  </a:extLst>
                </p14:cNvPr>
                <p14:cNvContentPartPr/>
                <p14:nvPr/>
              </p14:nvContentPartPr>
              <p14:xfrm>
                <a:off x="8483170" y="4412646"/>
                <a:ext cx="172440" cy="1418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58256C6-3CD3-40AB-A874-40A997550796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474530" y="4403646"/>
                  <a:ext cx="1900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02C924C-1ECE-4DA3-9BDA-CB11E940F3C6}"/>
                    </a:ext>
                  </a:extLst>
                </p14:cNvPr>
                <p14:cNvContentPartPr/>
                <p14:nvPr/>
              </p14:nvContentPartPr>
              <p14:xfrm>
                <a:off x="8666770" y="4173246"/>
                <a:ext cx="207000" cy="4694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02C924C-1ECE-4DA3-9BDA-CB11E940F3C6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658130" y="4164246"/>
                  <a:ext cx="22464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B1CED75-C09F-4EE7-A52A-5DC54AB1C474}"/>
                    </a:ext>
                  </a:extLst>
                </p14:cNvPr>
                <p14:cNvContentPartPr/>
                <p14:nvPr/>
              </p14:nvContentPartPr>
              <p14:xfrm>
                <a:off x="293890" y="4806486"/>
                <a:ext cx="2554200" cy="954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B1CED75-C09F-4EE7-A52A-5DC54AB1C474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84890" y="4797846"/>
                  <a:ext cx="2571840" cy="113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06893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Tavassolipour</dc:creator>
  <cp:lastModifiedBy>Mostafa Tavassolipour</cp:lastModifiedBy>
  <cp:revision>10</cp:revision>
  <dcterms:created xsi:type="dcterms:W3CDTF">2023-10-14T10:43:31Z</dcterms:created>
  <dcterms:modified xsi:type="dcterms:W3CDTF">2023-10-14T16:14:10Z</dcterms:modified>
</cp:coreProperties>
</file>