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76" r:id="rId4"/>
    <p:sldId id="278" r:id="rId5"/>
    <p:sldId id="279" r:id="rId6"/>
    <p:sldId id="280" r:id="rId7"/>
    <p:sldId id="281" r:id="rId8"/>
    <p:sldId id="282" r:id="rId9"/>
    <p:sldId id="283" r:id="rId10"/>
    <p:sldId id="284" r:id="rId11"/>
    <p:sldId id="285" r:id="rId12"/>
    <p:sldId id="286" r:id="rId13"/>
    <p:sldId id="287" r:id="rId14"/>
    <p:sldId id="293" r:id="rId15"/>
    <p:sldId id="288" r:id="rId16"/>
    <p:sldId id="290" r:id="rId17"/>
    <p:sldId id="289"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1024" units="cm"/>
          <inkml:channel name="Y" type="integer" max="619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3-10-02T06:20:51.70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1" timeString="2023-10-02T06:20:55.214"/>
    </inkml:context>
    <inkml:brush xml:id="br1">
      <inkml:brushProperty name="width" value="0.05292" units="cm"/>
      <inkml:brushProperty name="height" value="0.05292" units="cm"/>
      <inkml:brushProperty name="color" value="#0070C0"/>
    </inkml:brush>
  </inkml:definitions>
  <inkml:trace contextRef="#ctx0" brushRef="#br0">7204 10155 0,'0'0'0,"0"0"15,0 0 1</inkml:trace>
  <inkml:trace contextRef="#ctx1" brushRef="#br1">4938 4115 590 0,'0'-7'136'0,"-2"1"6"16,0 2-97-16,1 0-7 0,1 3-6 15,-2 1-3-15,4 1-6 0,-4 4-6 16,1 6-1-16,0 10-2 0,-1 10-2 16,0 7-3-16,0 7 1 0,-2 10-1 15,2 1 0-15,-1 1-2 0,2-3-5 0,0-4-1 16,0-1 1-16,-2-4-1 0,3-6 0 16,0-3-1-16,-1-4 1 0,1-5 0 15,1-4-1-15,0-7 1 0,-1-5 1 16,2-4 1-16,-4-2 0 0,2-8 0 15,2-6-1-15,1-8 0 0,1-11-1 16,3-8-2-16,4-8-1 0,4-12-1 16,2-6 0-16,3-5 0 0,0 3 0 15,2 4 0-15,1 2 1 0,1 4 1 0,0 9-1 16,1 8 1-16,1 6 0 0,-2 3-1 16,-2 7 0-16,-1 6 0 0,-2 3 0 15,1 6 0-15,0 2 1 0,-3 6 0 16,2 5 1-16,2 2 0 0,-2 9 0 15,0 6 1-15,-6 6 0 0,-2 7 1 16,-2 7 0-16,-4 6 1 0,-6 3-1 16,-1 0 1-16,-1-1-1 0,-2-3 0 0,0-6-1 15,1-6 0-15,3-8 0 0,0-5-2 16,1-7 0-16,1-5-1 0,1-4-1 16,3-5 0-16,0-6 0 0,3-7 1 15,3-5 0-15,4-7 0 0,1-9 1 16,6-9 0-16,0-12-1 0,4-5-1 15,3-3-1-15,2-4 0 0,4 4 0 16,1 7 0-16,2 8 1 0,0 11 0 0,-11 7 1 16,7 9 0-16,-2 10 1 0,-9 6 0 15,4 6 0-15,-10 4 0 0,2 7 0 16,5 10 0-16,-8 5 2 0,-5 5 1 16,3 5 0-16,-6 8 2 0,6 3 1 15,-5 0 0-15,2 0 0 0,-6 0 0 16,3-4 0-16,-3-1-2 0,2-5 1 15,0-4-2-15,2-3-4 0,4-5-7 0,4-3-12 16,3-4-13-16,7-7-129 0,1-5-128 16,10-6-321-16</inkml:trace>
  <inkml:trace contextRef="#ctx1" brushRef="#br1" timeOffset="1240.7597">5261 6397 625 0,'-3'-24'133'0,"0"3"2"0,0 6-112 16,5 6-9-16,-1 6-3 0,0 3-1 15,0 7 5-15,0 6 3 0,2 11 1 0,-1 5 0 16,1 9 1-16,-2 6 0 0,0 5-2 16,-1 2-4-16,-2 2-6 0,-1-2-2 15,-2-5-2-15,1 0 0 0,0-3-1 16,-2-4-1-16,1-3 1 0,-1-5-1 15,0-7 0-15,-1-2-1 0,1-4 2 16,0-7-1-16,0-5 1 0,1-5 0 16,-1-5 0-16,1-7-1 0,1-7-2 0,3-8-1 15,5-10-1-15,4-9-2 0,6-9-2 16,3-9 0-16,9-3-2 0,6-6 0 16,3 0-1-16,1 0 2 0,2 7 0 15,-1 7 1-15,2 6 1 0,-5 6 2 16,-2 12 2-16,-3 4 0 0,-1 9 0 15,-2 4 1-15,3 2 0 0,-1 7 0 16,0 3 0-16,-2 5 0 0,1 3 0 16,-1 9 1-16,-3 6 1 0,-3 12 2 15,-7 10 3-15,-4 12 2 0,-3 9 1 0,-12 7 1 16,0 7 2-16,-4 2 0 0,-1-3-2 16,5-5 0-16,-3-4-2 0,7-5-1 15,8-6-1-15,-7-7-2 0,13-9-1 16,8-6-1-16,2-6-1 0,8-11-4 15,6-9-14-15,2-11-70 0,16-16-85 16,-206-6-133-16,197-7-316 0</inkml:trace>
  <inkml:trace contextRef="#ctx1" brushRef="#br1" timeOffset="11340.7767">11894 4936 816 0,'-9'-12'25'0,"6"7"-2"0,-1-1 27 16,2 1-10-16,3-3-7 0,-6 3-7 16,2 0-7-16,3 5-5 0,2 6-5 15,0 7-4-15,1 8-2 0,-2 3 0 16,1 4 1-16,2 8-1 0,0 3 1 16,-2 2 0-16,1-1-1 0,0-2-1 15,3 3-1-15,1-6 0 0,1 0-1 16,2-3 0-16,0-4-1 0,-2-5 1 15,2-2-1-15,-4-6 1 0,-2-1 0 0,0-6 2 16,-3-5 1-16,-1-3-1 0,0-6 1 16,-1-4-1-16,0-6 1 0,-1-9-1 15,1-2-2-15,2-9 0 0,2-4 0 16,0-3 0-16,5-1 0 0,3-1-1 16,4 4 1-16,2-2 0 0,3 2-1 15,0 3 1-15,3 3-1 0,-1 5 0 16,0 1 1-16,1 5-1 0,-1 4 0 15,-1 9 1-15,0 2-1 0,-2 8 1 0,-3 2 1 16,-2 8 0-16,0 8 1 0,-1 9 1 16,0 6 1-16,-1 5 1 0,-1 6-1 15,0 2 1-15,-1 1-2 0,1 1-1 16,-1-4 0-16,1-1-1 0,2-4 0 16,0-3-2-16,0-2 1 0,1-2-3 15,-2-6-8-15,-2-3-10 0,-3-6-11 0,-1-4 8 16,1-3-137-16,-3-5-125 0,0-7-304 15</inkml:trace>
  <inkml:trace contextRef="#ctx1" brushRef="#br1" timeOffset="11625.6674">13551 5174 577 0,'5'0'134'0,"-8"0"4"16,6 0-91-16,-8-3-17 0,-2 2-6 0,-7-3-3 16,5 4-3-16,-10-1-1 0,-2 1-1 15,-8 1-2-15,5 2-1 0,1 1 0 16,1 0-2-16,-3 1-3 0,12 0-4 15,0-1-1-15,5 1-5 0,3-3-5 16,4 1-20-16,1-4-129 0,6-3-128 16,1 0-327-16</inkml:trace>
  <inkml:trace contextRef="#ctx1" brushRef="#br1" timeOffset="12455.83">12337 4961 452 0,'-4'-4'120'15,"-2"1"5"-15,1 0-29 0,4 0-55 16,-1-1-8-16,1 3-4 0,-3-1-3 15,4 1-3-15,0-1-3 0,0 0-1 16,0 4-3-16,2-2-2 0,-1 0-3 16,0 1-1-16,2 4-1 0,0 3-2 0,1 5 0 15,0 3 0-15,-1 3 0 0,-1 6 0 16,-1 5 0-16,-4 0 0 0,3 3-1 16,4 2-2-16,-4-1 0 0,3-1-1 15,1-2-1-15,5-2 0 0,1-4-1 16,1-4-1-16,-4-2 1 0,7-6-1 15,-3-4 0-15,-1-4 2 0,-3-4 0 16,2-7 0-16,-6-5 0 0,0-6-1 16,-6-6 2-16,5-7-2 0,-2-5-1 0,1-4 0 15,-1-2 1-15,2 0-1 0,3 1-1 16,3 1 1-16,-2 6-1 0,4 3 1 16,-1 4-1-16,4 4 0 0,0 4-1 15,4 3 1-15,1 3 0 0,1 6 0 16,2 1 0-16,1 2 1 0,-1 4-1 0,3 7 1 15,-5-1 0-15,1 4 0 0,-3 4 1 16,2 3-1-16,-5 6 2 0,0 3 1 16,-5 1 1-16,-2 7 0 0,-3 3 2 15,-3 0-1-15,0 1 1 0,2 2-2 16,-1-4-1-16,4-5-1 0,0-2-1 16,2-3-1-16,1-2-5 0,-2-5-11 15,-5-3-11-15,1-1-14 0,10-1-125 16,8-3-130-16,-3-5-312 0</inkml:trace>
  <inkml:trace contextRef="#ctx1" brushRef="#br1" timeOffset="12920.0368">13447 5041 554 0,'6'-10'129'0,"-12"-1"4"0,-2-1-85 16,-4 4-11-16,7 3-3 0,2 2-5 15,3 2-4-15,0 2-3 0,-2 9-1 16,-1 6-3-16,3 2-3 0,-4 7 0 0,-1 8 0 15,0 6 0-15,1 3-1 0,2 0-4 16,2 3-3-16,-1 3-3 0,6-3-1 16,-2-10-1-16,0 5-1 0,-2-4-1 15,5-6-7-15,-2-6-12 0,-2-5-12 16,12-4-117-16,7-3-16 0,-5-8-113 0,-5-10-227 16</inkml:trace>
  <inkml:trace contextRef="#ctx1" brushRef="#br1" timeOffset="13466.3279">14003 4951 698 0,'-9'-16'146'0,"3"1"0"0,-4 4-126 16,11 4-12-16,-5 2-4 0,12 4 1 0,-9 2-1 16,-4 4 2-16,8 6 2 0,6 5 2 15,-8 5 0-15,12 2 1 0,-11 6-1 16,3 0-1-16,6 6-2 0,-7-6-1 15,-9 2-2-15,4-2-1 0,-11-2-1 16,8-2 0-16,-4-5 1 0,8-3-2 16,-6-5 0-16,8-4 0 0,-5-5 0 15,0 0 1-15,3-6 1 0,8-3-2 0,-8-7 0 16,8-6 1-16,-4-4-2 0,11-7 0 16,2-4-2-16,5-8 0 15,0-1 0-15,3-1-1 0,-6 2 0 0,4 4 0 16,-2 3 1-16,1 6 0 0,-8 8 0 15,0 5 0-15,1 10 1 0,-1 3 0 16,1 5 0-16,-3 6 2 0,0 6 0 16,0 5 3-16,-2 8 1 0,-2 3 2 15,0 4 3-15,-5 6 1 0,0-2 1 0,-3 4 0 16,-1-3 0-16,-2-1-1 0,-2-3-3 16,3 0-2-16,1-3-1 0,2-4-2 15,1-4-3-15,3-5-12 0,2-1-19 16,-186-5-112-16,193-7-31 0,0 0-123 15,2-4-262-15</inkml:trace>
  <inkml:trace contextRef="#ctx1" brushRef="#br1" timeOffset="18087.1031">3408 8797 575 0,'1'-17'138'0,"-1"0"4"0,-3 4-83 16,0 6-18-16,2 5-7 0,0 0-8 15,1 6-1-15,-4 10 1 0,-1 9 0 16,-3 11-2-16,0 9-2 0,-3 14 0 15,1 9 0-15,-2 9-3 0,3 8-5 0,2 0-4 16,3-2-1-16,1 2-4 16,1-6 0-16,0 0-2 0,1-9 0 0,1-6 0 15,-2-8-1-15,0-5 1 0,0-7-1 16,-2-8 1-16,1-7-1 0,-2-6 0 16,2-7 0-16,-1-7-6 0,-1-6-13 15,0-8-17-15,5-9-13 0,3-9-6 16,3-10-129-16,2-6-133 0,6-2-301 15</inkml:trace>
  <inkml:trace contextRef="#ctx1" brushRef="#br1" timeOffset="19096.3132">3794 9526 496 0,'-1'0'123'0,"2"-3"6"0,-2 3-69 15,1 0-16-15,-3-3-11 0,3-1-5 16,0-2-4-16,3-2-5 0,-2-5-4 16,3-4-3-16,1-5-2 0,2-5-1 15,2-6-1-15,2-7-2 0,5-5-1 0,5-5-1 16,3-7-1-16,3-6-2 0,4-1 0 16,2 0 0-16,0 5-1 0,1 6 2 15,-1 10 2-15,0 9 2 0,-2 13 1 16,-3 9 1-16,-3 9 2 0,-3 11 1 15,-3 4 0-15,-3 9-1 0,-2 6-2 16,0 6 0-16,-2 5-1 0,-1 7-1 16,-3 1-2-16,-1 5-1 0,-4 0 0 15,0 1-1-15,-3 0-1 0,0-2 0 0,0-2-2 16,0-5-2-16,1-5-3 0,0-6-4 16,0-6-2-16,1-8-2 0,-1-5 1 15,-1-6-1-15,0-6 0 0,0-6 0 16,0-4 0-16,1-6 2 0,0-5 0 15,1-6 0-15,0-2 1 0,1-3 3 16,-1 2 3-16,-1 0 3 0,-1 4 2 0,-2 3 2 16,-3 3 3-16,-5 4 2 0,-2 5 2 15,-6 2 3-15,-4 3 2 0,-7 2 1 16,-6 5 0-16,-1 0-1 0,-1 2-2 16,-1 0-2-16,1-1-2 0,1 0-4 15,8-3-5-15,3-2-7 0,8-2-10 16,5-5-9-16,8 0-66 0,8-4-65 15,13 1-110-15,5-2-251 0</inkml:trace>
  <inkml:trace contextRef="#ctx1" brushRef="#br1" timeOffset="19930.3101">4775 9038 515 0,'3'-23'131'0,"-1"3"5"16,-2 3-55-16,-1 1-30 0,0 2-13 15,0 3-3-15,-3 3-2 0,1 3-6 0,0 6-4 16,-3 6-4-16,-1 9-4 0,1 8-6 15,-2 6-3-15,0 10-2 0,1 7-1 16,6 2 0-16,3 4-1 0,4-4-1 16,7 2 0-16,5-1 0 0,5-4 0 15,4-5-1-15,3-5 0 0,-1-8 0 16,3-4 0-16,-2-9 0 0,-2-7 0 16,-1-10 1-16,-3-5-1 0,-5-10 1 0,-4-7 0 15,-3-4 1-15,-3-8 2 0,-3-4 0 16,-2-4 3-16,-3-2 1 0,-1 1 2 15,-1 2 1-15,-3 0-1 0,0 4 0 16,1 5-2-16,-2 4-2 0,1 7-2 16,0 3-1-16,2 6-3 0,-1 3-6 15,3 4-9-15,2 3-9 0,1 2-10 16,4 5-8-16,0 3-10 0,4 4-114 16,0 2-2-16,4 5-95 0,3 7-191 0</inkml:trace>
  <inkml:trace contextRef="#ctx1" brushRef="#br1" timeOffset="20695.9186">5557 8854 574 0,'1'-10'137'0,"1"1"5"16,-1 2-82-16,-1-1-12 0,0 4-1 15,0 1-1-15,0 1 0 0,0 0-3 16,0 1-5-16,0 4-8 0,-1 2-8 0,-1 2-6 16,-1 6-3-16,-2 6-5 0,-1 7-4 15,-2 6 0-15,0 5 0 0,-2 4-1 16,1 4 1-16,1-1-2 0,3 1-2 15,0-2 0-15,2-3 0 0,3-3-3 16,2 0-1-16,1-8-5 0,2-4-6 16,-2-8-6-16,0-2-5 0,-1-7-4 15,-1-7-4-15,0-9-3 0,-1-4 0 0,-1-6 4 16,1-6 3-16,-1-8 5 0,1-8 4 16,0-3 5-16,-3-3 6 0,2-5 4 15,-2 0 3-15,0 0 6 0,2 5 5 16,-2 2 4-16,2 5 3 0,2 6 3 15,3 6 2-15,4 5 0 0,5 0-1 16,3 2-2-16,5 4-3 0,2 2-2 0,6 2-2 16,3 2-1-16,3 4-1 0,-1 7-1 15,1 7-1-15,-3 4 0 0,-2 4 0 16,-6 7 0-16,-6 2 1 0,-7 3 0 16,-3 3 0-16,-5 1 0 0,-6 0 0 15,-6 1 0-15,-5-2-1 0,2 0-2 16,-9-4 0-16,-5-4 0 0,-3-2 0 15,3-4-1-15,0-3 1 0,2-2-1 16,0-5 0-16,8 1-1 0,8-5-1 0,2 1-1 16,4-3 0-16,4-1-1 0,4-2-1 15,5 1 1-15,7-2 1 0,4 2-1 16,4 0 1-16,5 2 0 0,0 1 0 16,1 5-1-16,-5 2 0 0,-5 1 0 15,-2 6 1-15,-2 4-1 0,-3 1 1 16,-3 1 0-16,-3 4 0 0,-1 0 1 15,-4 3 0-15,-5-6 1 0,-8 2 2 16,0 0 0-16,-11-2 1 0,-4-3 1 16,-7-3 1-16,-7-1-2 0,-2-1 0 0,-2-3-1 15,-3-4-1-15,5-1-1 0,2-4 0 16,7-3-4-16,9-2-8 0,5-4-12 16,7-3-14-16,8-6-13 0,4-2-1 15,8-6-132-15,11-3-127 0,10-2-299 16</inkml:trace>
  <inkml:trace contextRef="#ctx1" brushRef="#br1" timeOffset="21060.3135">6463 8443 704 0,'-6'-11'153'0,"-2"2"-1"0,3 8-120 16,-1 6-13-16,7 10-5 0,-1 7 3 15,0 10 2-15,-5 13 4 0,4 11 2 0,-4 10 3 16,0 12-1-16,-3 4-2 0,5 6-5 15,-3 6-3-15,-1-1-3 16,3 4-3-16,1-2-3 0,-2-6-1 0,1-4-1 16,1-2-1-16,3-8 0 0,-1-6-2 15,-1-9 1-15,-3-8 0 0,7-7-2 16,-5-7-3-16,2-10-7 0,-4-9-18 16,3-9-24-16,-5-11-143 0,2-9-152 15,-4-10-375-15</inkml:trace>
  <inkml:trace contextRef="#ctx1" brushRef="#br1" timeOffset="26594.3105">2759 12080 569 0,'0'4'138'0,"0"-4"5"0,1 0-67 15,-2-2-34-15,1 1-12 0,0-3-5 0,-3 2-3 16,3-7-5-16,3-5-4 0,2-11-7 16,2-3-4-16,3-12 0 0,5-9-1 15,6-10 0-15,6-5 0 0,0-7-1 16,2-6 1-16,6-7 0 0,3-2-1 16,0 3 0-16,-1 8 0 0,-4 7 1 15,-1 11 2-15,-4 14 2 0,-4 14 1 16,-7 9 1-16,-5 9 1 0,-2 6 1 0,-1 4 1 15,-3 6 3-15,0 7 0 0,4 8 2 16,0 10-1-16,-1 11 0 0,4 9 0 16,-2 9-3-16,0 6-4 0,0 2-2 15,-2 0-1-15,-1-1-2 0,-2-5-3 16,-1-6-4-16,-1-3-7 0,1-6-5 16,-2-5-8-16,1-7-6 0,0-7-6 15,0-5-6-15,0-8 1 0,1-6-1 0,0-7-12 16,0-7-51-16,3-8-42 0,0-5-93 15,2-6-203-15</inkml:trace>
  <inkml:trace contextRef="#ctx1" brushRef="#br1" timeOffset="26730.7911">3418 11627 492 0,'-20'-7'122'16,"-9"2"4"-16,-4 3-64 0,-8 2-22 16,-3 2-7-16,-4 3-6 0,-1-1-3 15,-1 1-5-15,4 0-3 0,0-3-4 0,8 2-4 16,7-3-4-16,8-2-11 0,7-2 12 15,9-4-146-15,12 0-121 0,12-2-317 16</inkml:trace>
  <inkml:trace contextRef="#ctx1" brushRef="#br1" timeOffset="27392.4685">3725 11895 516 0,'-1'7'128'0,"-1"-4"7"16,-2 1-71-16,1-2-16 0,1-2-10 16,1-2-4-16,1-4-6 0,0-4-6 15,1-6-4-15,3-5-5 0,3-6-4 16,0-6-4-16,5-5-1 0,1-5 0 15,3-3-2-15,-4-8 0 0,6-1-1 16,0-5 0-16,3 2-1 0,2 0 0 16,1 5 0-16,0 6 0 0,3 14 0 15,-1 7-1-15,-4 12 2 0,0 6 2 16,-3 10 3-16,-4 7 2 0,-1 7 4 0,0 9 3 16,-2 7 1-16,0 8 1 0,-2 6 1 15,0 4-2-15,-3 2-1 0,-2 2-4 16,-3-2-1-16,-2-2-3 0,-2-3-1 15,1-5-2-15,-1-4-1 0,2-4-1 16,0-6-2-16,3-5-6 0,1-7-11 16,0-5-16-16,3-10-12 0,4-8-133 0,3-7-137 15,2-2-331-15</inkml:trace>
  <inkml:trace contextRef="#ctx1" brushRef="#br1" timeOffset="28138.2171">4641 11271 689 0,'-11'-16'167'16,"4"1"5"-16,-3 8-92 0,1 3-30 16,0 8-14-16,1 6-4 0,-2 4-3 0,4 12-6 15,-1 5-3-15,-2 7-4 0,3 6-4 16,4 3-2-16,-1 2-4 0,3 2 0 16,-1-5-3-16,3 1-4 0,2-5-6 15,-1-5-9-15,1-5-11 0,1-4-14 16,3-8-9-16,-1-7-8 0,0-7-3 0,2-6 0 15,1-7 4-15,-1-10 7 0,0-7 11 16,0-5 8-16,-3-4 8 0,-2-10 5 16,-4-9 7-16,0-1 8 0,-3-3 10 15,0-2 12-15,-1 1 8 0,-1 3 9 16,0 9 8-16,3 8 5 0,-1 5 1 16,2 11-5-16,3 5-6 0,3 6-8 15,3 0-9-15,7 3-7 0,5 2-6 16,6 1-3-16,7 3-1 0,2 3-1 0,3 3 1 15,0 5 1-15,-5 7 1 0,0 4 0 16,-4 4-1-16,-11 3 1 0,-4 5 0 16,-9 2-2-16,-5 2 0 0,-8-4 0 15,-5 0-1-15,-6 0-1 0,2-4 0 16,-4-6 0-16,0-6-1 0,2-2 0 16,6-4-1-16,0-5 1 0,5-3-1 15,0-3-2-15,11-3 1 0,4-1-1 0,5-3-1 16,-1-2 0-16,11 1-1 0,1-2-1 15,3 3 1-15,-2 1 0 0,1 3 0 16,-1 3 0-16,-2 6 1 0,-4 4 0 16,-2 4 0-16,-3 2 1 0,-3 3 1 15,-6 3 0-15,1 2 2 0,-6 0 1 16,-3 2 0-16,-5 0 1 0,-5 0 1 16,-3-3 0-16,-4-2-1 0,-10 0 0 15,5-5 0-15,-9 0-1 0,-3-5-1 16,-5-1 0-16,-4-4 0 0,0-5-1 0,3-2 1 15,-3-4-2-15,8-5-4 0,7-3-5 16,7-6-10-16,8-3-11 0,7-4-13 16,9 2-14-16,5-3-129 0,8 1-132 15,8 0-315-15</inkml:trace>
  <inkml:trace contextRef="#ctx1" brushRef="#br1" timeOffset="28554.4325">5942 11600 286 0,'38'0'102'0,"-6"0"12"0,-6-1-10 16,-5 2-20-16,-8-2-5 0,-4 1-5 16,-8-1-9-16,-8 1-10 0,-10-1-10 15,-7 1-6-15,-9-2-2 0,-10 4-7 16,-14-2-3-16,-3 2-3 0,-5 1-2 15,1-1-2-15,0 1-2 0,8-2-5 16,4-1-5-16,13 0-6 0,8-1-4 16,13-2-12-16,6-1-7 0,12-1-9 15,9-1-7-15,12-1-7 0,7-3-4 16,9-2-6-16,7-3-8 0,9 0-46 16,1-2-41-16,-1-3-90 0,1 2-200 0</inkml:trace>
  <inkml:trace contextRef="#ctx1" brushRef="#br1" timeOffset="28707.6281">6077 11384 433 0,'8'-6'134'0,"-8"1"4"16,-8 1-18-16,-8 3-47 0,-7 0-21 16,-7 1-15-16,-5 2-9 0,-7 2-3 15,-7 0-3-15,-7 1 0 0,1-1-3 0,2 1-3 16,4 2-4-16,0-3-2 0,6 0-6 16,5-1-6-16,11-2-13 0,8 0-10 15,7-2-12-15,6-2-39 0,10-2-89 16,9 1-116-16,13 0-262 0</inkml:trace>
  <inkml:trace contextRef="#ctx1" brushRef="#br1" timeOffset="29264.5218">6531 11565 493 0,'0'-21'121'0,"2"-7"6"15,5-8-71-15,2-6-17 0,6-6-6 16,5-5-1-16,6-1-3 0,4 1-3 0,10 4-4 15,0 7-1-15,6 7-1 0,-2 8-2 16,0 8-2-16,-1 9-1 0,0 9-3 16,-7 6 0-16,-2 6-1 0,-4 9 0 15,-3 7 1-15,-7 8 0 0,-7 5 1 16,-8 5-1-16,-4 7 0 0,-8 2 0 16,-7 0-1-16,-9-2-2 0,-8-5 0 15,-4-3-3-15,-8-5 0 0,-13-7-2 16,-1-5 0-16,-6-3-1 0,4-7-1 15,1-5-4-15,4-6-6 0,2-5-9 0,13-4-9 16,5-7-10-16,11-7-9 0,7-3-8 16,12-7-24-16,7-6-91 0,13-10-109 15,8-8-254-15</inkml:trace>
  <inkml:trace contextRef="#ctx1" brushRef="#br1" timeOffset="29473.5287">6963 10908 599 0,'7'-7'143'15,"-5"2"3"-15,0 5-67 0,-4 7-36 16,-4 10-7-16,-1 9-3 0,-4 10 1 16,-4 9 1-16,-5 14 2 0,-3 12-4 15,-3 6-5-15,4 4-6 0,-4 3-4 16,2 2-4-16,-1-1-3 0,5-5-4 16,3-7-2-16,4-4-4 0,0-9-6 15,4-5-8-15,1-11-12 0,3-7-13 0,2-9-10 16,0-8-13-16,1-9-14 0,2-10-108 15,5-8-118-15,4-8-273 0</inkml:trace>
  <inkml:trace contextRef="#ctx1" brushRef="#br1" timeOffset="30349.5708">7533 9499 1033 0,'-32'1'1'0,"4"1"-1"0,1-4 2 16,-25 2-2-16,9-2-1 0,7-2-4 15,13-2-8-15,10-2-6 0,16-6-8 16,8 0-21-16,8-2-57 0,5-1-42 15,16-4-91-15,-3 0-194 0</inkml:trace>
  <inkml:trace contextRef="#ctx1" brushRef="#br1" timeOffset="30516.7188">7896 9280 513 0,'-2'0'130'0,"-11"0"2"0,-9-1-59 15,-11 0-25-15,-8 1-18 0,-7 2-4 16,-6 1-2-16,-9 0 1 0,6 0-1 15,-1 2-2-15,4-1-4 0,4-2-2 0,11-1-7 16,7 0-12-16,11 1-13 0,5-4-13 16,14 1-2-16,4-2-127 0,9-4-122 15,8 2-292-15</inkml:trace>
  <inkml:trace contextRef="#ctx1" brushRef="#br1" timeOffset="31363.6302">7909 9509 270 0,'19'5'88'0,"-6"-3"6"0,-2 3-25 15,-3-1-9-15,-1-2-3 0,-3 0-6 16,-3-1-9-16,-8-1-8 0,-3-1-5 16,-3-1-1-16,-5 1-1 0,-5 0-11 15,-4-3-4-15,-7 2 0 0,-2-1 2 0,-6 2 3 16,-3 1 2-16,0 0 2 0,-3 0 1 16,-2 1 0-16,4 2-2 0,2-1-2 15,2 2-4-15,5-3-4 0,5 0-3 16,9 1-4-16,8-1-11 0,5-2-10 15,11-1-8-15,12 0-34 0,9-5-95 16,11 0-116-16,11-2-266 0</inkml:trace>
  <inkml:trace contextRef="#ctx1" brushRef="#br1" timeOffset="31809.9834">8743 8839 651 0,'-1'-12'147'0,"-2"2"4"0,1 2-107 16,-1 6-16-16,0 6-2 0,0 5 3 15,-2 10 3-15,-2 12 1 0,-4 10 2 16,-3 12 2-16,-3 11 0 0,0 9-5 0,2 4-6 16,0 3-7-16,4 0-6 0,0-5-4 15,5-5-3-15,2-3-3 0,3-11-5 16,0-5-7-16,1-12-18 0,0-8-18 16,4-9-16-16,0-6-134 0,6-11-145 15,5-8-338-15</inkml:trace>
  <inkml:trace contextRef="#ctx1" brushRef="#br1" timeOffset="32294.3155">9031 9647 551 0,'-18'8'138'0,"6"0"2"0,1-7-13 0,6 1-111 15,4-5-8-15,4-6 0 0,2-7-1 16,6-1-2-16,2-9-2 0,2-7-1 16,-1-9-2-16,3-6 0 0,3-6 0 15,4-9 0-15,0-6 0 0,4-4 1 16,2 0-1-16,-2 4 2 0,0 10 5 16,-1 9 5-16,-9 12 2 0,-2 11 3 15,-9 12 0-15,-6 8-1 0,3 8 2 0,1 9-4 16,-4 7-1-16,9 7-2 0,-4 8 0 15,4 9 1-15,6 7 0 0,-1 5-3 16,-4 5-2-16,2-1-2 0,-3 4-2 16,5-2-2-16,0-4-2 0,-2-5-5 15,-3-5-3-15,5-8-6 0,-5-7-5 16,-3-8-2-16,-3-8 1 0,-1-4 0 16,-5-8 3-16,-3-4 2 0,-6-7 3 15,1-3 4-15,0-5 2 0,-2-4 0 0,-5-6 2 16,2-2 0-16,-3 1 3 0,-5-1 2 15,-5 0 1-15,-5 4 0 0,-5 2 0 16,0 6 2-16,-2 5 1 0,3 3 0 16,-1 6 2-16,8 3-1 0,3 5-1 15,6-2 0-15,6 5-6 0,6 0-10 16,11 1-9-16,9-3-129 0,6-2-123 0,14-3-311 16</inkml:trace>
  <inkml:trace contextRef="#ctx1" brushRef="#br1" timeOffset="32563.2424">9799 8797 680 0,'-11'-11'142'0,"4"7"1"15,0 6-119-15,5 5-9 0,1 7 6 16,2 9 5-16,3 9 4 0,1 8 6 15,-3 11 3-15,2 8-3 0,2 6-2 16,-1 10-6-16,-3 2-7 0,1 5-5 16,-1-2-6-16,-1-2-2 0,-1 2-3 15,0-5 0-15,2-8-3 0,-1-6 0 16,-2-7-3-16,1-7-8 0,2-10-14 16,0-9-18-16,0-8-1 0,-2-12-148 0,1-10-144 15,0-8-348-15</inkml:trace>
  <inkml:trace contextRef="#ctx1" brushRef="#br1" timeOffset="33061.6374">10843 9296 541 0,'16'0'126'0,"-4"0"3"0,-3-1-71 16,-6 1-25-16,-5-1-7 0,-8 0-4 15,-7-1-3-15,-10 2-2 0,-5 0 1 16,-8 3-6-16,-1-1 0 0,-7 2 0 16,-3 0 1-16,5 2-1 0,4-2-1 0,5-1-4 15,1 0-6-15,8 0-8 0,11-3-10 16,6 0-8-16,2-3-15 0,8-1-74 16,9-3-39-16,4-1-99 0,1-3-208 15</inkml:trace>
  <inkml:trace contextRef="#ctx1" brushRef="#br1" timeOffset="33236.6497">10705 9119 675 0,'1'0'147'0,"-2"3"2"15,-1 2-108-15,0 4-12 0,1 6-4 16,-1 6-1-16,-1 5 3 0,0 7 2 16,0 6 1-16,2 6-4 0,1 3-5 15,2 1-4-15,1-1-5 0,0 0-6 16,4-3-9-16,0-5-15 0,2-7-16 15,-3-7-3-15,1-8-144 0,5-2-140 0,3-6-342 16</inkml:trace>
  <inkml:trace contextRef="#ctx1" brushRef="#br1" timeOffset="33656.4545">11544 8910 665 0,'0'-12'160'16,"0"1"4"-16,-2 5-104 0,5 5-15 16,-4 2-8-16,2 0-2 0,-5 8-3 15,2 8-3-15,-6 9 2 0,2 9-3 16,-4 10 0-16,0 10 0 0,-3 8-4 0,3 2-7 15,-1 1-5-15,2-2-5 0,2-4-3 16,5-6-5-16,-2-7-12 0,6-6-9 16,0-8-13-16,0-7-14 0,3-8-12 15,2-6-10-15,1-8-126 0,0-5-129 16,2-5-304-16</inkml:trace>
  <inkml:trace contextRef="#ctx1" brushRef="#br1" timeOffset="34616.6816">12014 8937 626 0,'-7'-23'159'0,"-2"2"6"0,2 6-57 0,0 5-63 16,4 2-11-16,2 5-8 0,0 3-5 16,0 4-3-16,1 5-1 0,-3 7 0 15,1 7-3-15,-2 8-1 0,4 7 1 0,-5 5 0 16,-1 2-3-16,-1 2-4 0,0-1-4 16,0-5-1-16,1 0-1 0,-5-5-1 15,6-7 0-15,-1-4-3 0,1-6 0 16,0-5-1-16,1-5-3 0,1-8-5 15,-2-6-3-15,-2-6-4 0,0-5-1 16,1-10-2-16,2-6-1 0,3-5 2 16,-1-6 2-16,9-5 3 0,2-2 4 0,4-3 2 15,7 2 2-15,-3 6 3 0,0 1 0 16,5 6 2-16,-2 7 1 0,3 6 1 16,1 9 1-16,-3 4 0 0,7 5 2 15,0 4 1-15,2 4 2 0,0 3 1 16,1 6 2-16,0 1 1 0,0 4 1 15,-2-1 1-15,1 5-2 0,-5 2 0 16,-7 0 1-16,-7-2 1 0,-13 5-2 0,-9-1 0 16,-7 0-1-16,-12 1 0 0,-4-2-1 15,-2-1-2-15,1-3-2 0,2-2-1 16,3-3-1-16,4-2 0 0,9-4-1 16,2-3-2-16,7 1 0 0,5 0-1 15,6-2-1-15,6 2 1 0,4-1 0 16,4 1-173-16,6 0 175 0,6 0 1 0,3-2 0 15,7 5 0-15,-1-1 0 0,1 5 0 16,-1 2 173-16,-3 2-173 0,-4 4-1 16,-8-1 0-16,-8 5 1 0,0-1-1 15,-11 0 1-15,-4 1 0 0,-3 0 38 16,-1 0-38-16,-7 0 1 0,-6-4 1 16,-9 0 0-16,-6-4 0 0,-4-1 0 15,-8-2-37-15,-4-5 37 0,-4-3 0 16,1 0-4-16,2-6-7 0,2-4-10 15,8-5-10-15,0-2-11 0,8-5-10 0,10-4-125 16,8-4-125-16,11-4-298 0</inkml:trace>
  <inkml:trace contextRef="#ctx1" brushRef="#br1" timeOffset="34866.021">12694 8608 697 0,'-1'-3'145'16,"-3"9"4"-16,1 7-116 0,-3 10-8 16,-3 7 1-16,0 11 5 0,0 14 5 15,-5 7 5-15,4 8 0 0,-6 5-6 16,3 3-6-16,0 4-5 0,0-4-6 16,-1-2-4-16,5-7-4 0,-3-5-3 15,8-5-3-15,-3-6-2 0,4-9 0 16,1-6-4-16,2-7-7 0,-1-8-10 0,1-5-15 15,-1-8-15-15,3-5-7 0,2-8-140 16,1-6-140-16,-2-5-331 0</inkml:trace>
  <inkml:trace contextRef="#ctx1" brushRef="#br1" timeOffset="40523.5706">2533 14080 641 0,'-6'-13'145'0,"-1"-1"2"15,5 6-103-15,0 3-14 0,0 8-2 16,1 9-1-16,-3 8 4 0,-1 15-1 16,-3 9 2-16,-2 15 0 0,-1 12-2 15,-3 9-6-15,1 5-2 0,-2 1-6 16,2-1-4-16,0 2-4 0,2-4-2 0,1-7-2 15,4-7-2-15,4-6-1 0,1-8 0 16,3-8 0-16,1-11-3 0,0-8-6 16,1-6-14-16,-3-8-16 0,0-6 30 15,1-11-180-15,-1-5-150 0,4-9-371 16</inkml:trace>
  <inkml:trace contextRef="#ctx1" brushRef="#br1" timeOffset="41017.7833">2813 14905 586 0,'-1'3'129'0,"1"-7"3"0,0-6-99 15,2-3-16-15,1-6-2 0,3-5-2 16,4-8-2-16,4-5-1 0,5-5-2 16,3-5 0-16,3-8-2 0,3-11 0 15,3-6 0-15,1-3 1 0,3 3 4 16,1 2 0-16,-2 9 2 0,0 11 0 0,-5 16 1 16,-4 11 0-16,-8 15-2 0,-4 4-3 15,-4 7 1-15,-3 6 0 0,-1 12 2 16,-2 9 0-16,-1 10-1 0,2 12 0 15,-2 12-1-15,2 2-2 0,1 2-3 16,2-4-4-16,3-4-1 0,0-7-4 16,2-9-3-16,2-9-5 0,0-7-3 15,0-5-4-15,-2-8-2 0,2-6-1 0,-3-9 0 16,-1-6-2-16,-3-5 2 0,-3-8-1 16,-6-4 1-16,-2-3 1 0,-6-1 2 15,-3 1 3-15,-6 0 4 0,-5 4 6 16,-5 4 6-16,-4 4 5 0,-5 3 4 15,-2 5 3-15,1 5 1 0,1 1 1 16,3 2-3-16,6 3-2 0,4 0-3 16,6 1-7-16,5-1-10 0,3 0-127 15,2-1-118-15,7-1-303 0</inkml:trace>
  <inkml:trace contextRef="#ctx1" brushRef="#br1" timeOffset="41341.359">3590 14641 500 0,'4'-5'138'0,"1"5"6"0,-4-1-3 16,0 1-99-16,2 1-10 0,-1 4 2 0,1 5 1 15,-2 2-1-15,-1 4-3 0,0 7-3 16,0 5-2-16,0 1-5 0,-3 5-8 16,0 2-5-16,-2-1-4 0,1-1-4 15,0-2-13-15,-1-3-17 0,-2-3-16 16,2-4-131-16,6-4-138 0,1-7-334 15</inkml:trace>
  <inkml:trace contextRef="#ctx1" brushRef="#br1" timeOffset="41750.457">4088 14350 597 0,'1'-21'144'16,"3"3"5"-16,-5 7-67 0,1 4-46 16,0 3-14-16,-2 3-5 0,1 6-3 15,0 6-3-15,0 9-3 0,0 8-3 16,2 9-1-16,-1 6 1 0,2 6 3 15,1 4-1-15,2-1-2 0,-2-4-1 0,3 0-1 16,3-5-1-16,2-3-2 0,5-4 1 16,3-3-2-16,0-5 2 0,5-4-1 15,-2-10 1-15,1-4 1 0,-1-9 3 16,-3-8 2-16,-3-8 2 0,-3-8 0 16,-1-8 0-16,0-7 1 0,-4-4-1 15,-2-3-2-15,-1-8-2 0,-1-4-2 0,0 1-1 16,-1 2 0-16,0 5-1 0,-2 4-2 15,-1 6-4-15,2 14-10 0,0 8-16 16,0 10-14-16,1 6-128 0,-2 5-133 16,-1 4-322-16</inkml:trace>
  <inkml:trace contextRef="#ctx1" brushRef="#br1" timeOffset="42239.3955">4860 14248 607 0,'-2'-9'134'0,"-2"5"1"16,0 1-98-16,1 5-19 0,-2 7-4 16,-1 5 0-16,-4 9 1 0,1 7 2 15,0 7-1-15,2 6 1 0,3 4-1 16,2-3-1-16,6 0-3 0,4-3-4 16,2-3-3-16,0-5 0 0,1-6-2 0,-2-6-3 15,-1-2 0-15,-4-7-2 0,-2-3 0 16,-2-8-4-16,-1-1-10 0,0-4-9 15,-3-2-8-15,2-5-122 0,-2-3-120 16,0-2-298-16</inkml:trace>
  <inkml:trace contextRef="#ctx1" brushRef="#br1" timeOffset="42726.8905">4845 14353 428 0,'-1'-17'102'0,"1"0"4"0,0 1-68 15,0-1-13-15,3 2-4 0,-2 3-3 16,3-1-4-16,0 2-3 0,1 1 1 15,3 2 2-15,-1-1 3 0,2 2 3 16,-2-1 3-16,0 2 2 0,0-1 4 16,-2 2 2-16,-2 0 1 0,0 1-1 0,-2 1-1 15,-1 0-1-15,-1 0-1 0,1 0-5 16,-2 1-4-16,2-1-5 0,-1 2-4 16,1 0-3-16,1-1-3 0,3 1-3 15,4-1 0-15,1-1-2 0,4 0 0 16,3-2 0-16,3 1 1 0,1-2 0 15,2 1 0-15,-1 1-1 0,0 1 1 16,-1 1-1-16,-3 5-1 0,-1 1 1 0,-3 7 2 16,-2 5 1-16,-2 8 1 0,-3 9 2 15,-1 3 1-15,-1 8 2 0,-1 5-1 16,1 2 0-16,2-2-2 0,0-3-2 16,1-6 0-16,0-1-1 0,0-5 0 15,-1-7-3-15,1-4-7 0,-4-4-9 16,2-6-12-16,-2-3-12 0,-1-4 20 15,-1-6-153-15,2 0-128 0,-1-2-313 16</inkml:trace>
  <inkml:trace contextRef="#ctx1" brushRef="#br1" timeOffset="42891.6506">5176 14524 581 0,'-22'1'132'16,"-3"1"2"-16,-4-2-73 0,-1 1-46 15,-3 0-8-15,-1-1 0 0,1 0-2 0,2-2 0 16,4-1-2-16,5 1-2 0,7-2-9 16,8 0-10-16,8-2-118 0,10 0-113 15,7-1-290-15</inkml:trace>
  <inkml:trace contextRef="#ctx1" brushRef="#br1" timeOffset="43285.5747">5499 14669 587 0,'7'-2'129'15,"0"-2"5"-15,3 0-96 0,2 3-17 16,3-1 0-16,1 2 3 0,2 0-2 16,1 2 0-16,-2 2-3 0,1 1 0 15,-2 3 0-15,-2 2-1 0,-5 3-1 16,-6 0 0-16,-2 4 0 0,-4 0-2 16,-6 3-1-16,-3 1-2 0,-2 1-1 15,-2 4-1-15,2 0-1 0,-1-2-1 0,3 1 1 16,2-2-1-16,1-2-1 0,5 0-1 15,6-4-1-15,1-2-1 0,7-4-3 16,5 0-1-16,7-3 0 0,5-5 0 16,5-1-5-16,4-5-9 0,3-1-8 15,-1 0-17-15,-1-5 133 0,-5-1-271 16,-6-2-154-16,-4-2-417 0</inkml:trace>
  <inkml:trace contextRef="#ctx1" brushRef="#br1" timeOffset="43749.0431">6091 14356 616 0,'5'-9'134'15,"-2"2"5"-15,1 1-105 0,0 3-11 16,0 1-3-16,-2 2 1 0,-1 1 2 16,0 9-1-16,-2 7-1 0,-1 8-2 0,1 5-2 15,-1 7-1-15,2 5-2 0,0 5-4 16,3-2-3-16,2-1-3 0,3-1-2 15,2-2 0-15,6-4 0 0,3-4-1 16,3-3 0-16,2-7 0 0,5-7 0 16,-1-7 1-16,0-7-1 0,-3-7 1 15,-2-10 1-15,0-6 1 0,-3-8 1 0,-5-7 0 16,-3-2 0-16,-2-6 0 0,0-6 0 16,-7-3-1-16,-1-3 0 0,-2 5 1 15,0 5-2-15,-3 2 0 0,1 8 0 16,1 9-1-16,-1 10-6 0,1 5-10 15,2 7-9-15,1 4-9 0,1 6-10 16,2 6-34-16,0 3-97 0,1 6-116 16,0 5-268-16</inkml:trace>
  <inkml:trace contextRef="#ctx1" brushRef="#br1" timeOffset="44038.625">6770 14673 682 0,'6'1'154'15,"-1"4"6"-15,-1-2-95 0,-1-1-37 16,1 0-13-16,3 2-1 0,-2-1 1 0,-1-2-3 16,1 0-9-16,3-1-8 0,1 1-17 15,3-2-11-15,2 0-128 0,-1-2-4 16,3 5-109-16,0-4-213 0</inkml:trace>
  <inkml:trace contextRef="#ctx1" brushRef="#br1" timeOffset="44154.3955">7056 14716 772 0,'4'1'157'0,"-4"0"-2"0,6 2-148 0,-6-6-25 15,6 2-9-15,3 0-130 0,0-3-127 16,9 1-320-16</inkml:trace>
  <inkml:trace contextRef="#ctx1" brushRef="#br1" timeOffset="44297.5873">7435 14731 754 0,'0'1'160'0,"-2"-1"0"0,2 0-129 15,0 0-29-15,3-1-18 0,2-2-12 16,0 1-12-16,2-2-120 0,3-1-123 16,1 3-296-16</inkml:trace>
  <inkml:trace contextRef="#ctx1" brushRef="#br1" timeOffset="44894.4628">8154 14368 595 0,'-7'-16'138'0,"-2"1"3"0,2 4-99 15,-1 5-13-15,3 5-4 0,0 3-6 16,-1 6-3-16,0 9-2 0,-1 6 0 15,1 8 1-15,-2 10 2 0,0 4 0 16,1 7 0-16,2 3-1 0,3 0-3 16,3 2-4-16,4-1-3 0,5 1-2 15,4-4-2-15,4-5 0 0,3-5-1 16,3-7 1-16,3-9-1 0,1-9 0 0,-1-8 0 16,-3-9 1-16,0-8 0 0,0-8 1 15,-3-10-1-15,-4-7 1 0,-2-8 0 16,-1-9-1-16,-3-5-1 0,-3-4 1 15,-3-2-2-15,-1-4-2 0,-2 6-4 16,1 2-2-16,-1 10-6 0,-2 8-8 16,1 7-10-16,-1 12-13 0,0 15-120 15,0 7-124-15,0 8-304 0</inkml:trace>
  <inkml:trace contextRef="#ctx1" brushRef="#br1" timeOffset="45533.4068">8882 14891 603 0,'-13'17'137'0,"4"-4"5"0,1 1-95 15,2-4-15-15,5-4-1 0,1-2 2 16,2-7-1-16,4-6-3 0,4-5-6 16,3-6-4-16,1-6-6 0,6-7-3 0,3-6-4 15,4-4-4-15,0-2 0 0,1-1-2 16,1-6 0-16,2-6-1 0,1 0-2 16,1 2 0-16,-1 2-1 0,-3 5 0 15,-2 10-1-15,-2 12 0 0,-5 13 1 16,-6 12 1-16,-4 12-1 0,-5 14 1 15,-4 8 1-15,-1 7 0 0,0 8 1 16,-1 4 1-16,0 3 0 0,0 1 0 0,2-4 1 16,1-3-2-16,3-5-1 0,3-5-4 15,-1-6-4-15,2-4-4 0,-1-7-2 16,1-6-2-16,-2-7 3 0,-2-7 1 16,-2-5 2-16,-3-7 4 0,-2-4 4 15,-2-4 2-15,-5-4 0 0,-5 1 0 16,-5 1 0-16,-6 2 1 0,-2 2 0 15,-2 3 2-15,-3 5 1 0,-2 2 0 16,0 2 1-16,-2 0 0 0,1 4 0 0,2 0-1 16,1 2 0-16,2 0-2 0,5 2-8 15,6 2 18-15,8-1-154 0,9 4-123 16,7 0-329-16</inkml:trace>
  <inkml:trace contextRef="#ctx1" brushRef="#br1" timeOffset="46069.632">9660 14816 587 0,'0'-11'149'0,"0"3"1"0,-1 2-55 15,1 4-62-15,1 2-13 0,-1 3-3 0,2 2-4 16,0 4-3-16,0 7 0 0,2 5 1 15,0 2-1-15,0 5 1 0,4 3-2 16,-1 0-3-16,2-2-1 0,-1-3-2 16,0-3-1-16,-2-4-1 0,0-6-1 15,-2-2-1-15,-3-3 1 0,1-4-1 16,-2-2 1-16,2-3-2 0,-2-3-1 16,1-3-1-16,0-3-1 0,2-9-1 15,2-3-1-15,4-7-2 0,4-6 2 16,5-4 0-16,3 0 2 0,2 1 1 0,2 4 1 15,-3 6 0-15,-3 8 2 0,-3 7 0 16,-5 7 0-16,-3 7 3 0,-4 5 1 16,-2 8 3-16,0 3 2 0,-4 7 1 15,1 5 1-15,-4 1 1 0,3 5-2 16,-1 1-2-16,2-5-1 0,2 1-3 16,2-7-8-16,4-3-14 0,4-2-14 15,4-9-131-15,3-4-132 0,3-9-332 0</inkml:trace>
  <inkml:trace contextRef="#ctx1" brushRef="#br1" timeOffset="46422.8933">10571 13983 647 0,'4'-2'134'15,"-1"7"5"-15,1 7-109 0,0 11-7 16,-2 11 3-16,-2 12 5 0,-2 14 7 15,-4 15 5-15,-4 10-2 0,-1 10-2 16,-3 5-7-16,-2 8-6 0,2-1-4 16,-1-3-7-16,4-5-4 0,2-5-4 15,0-8-3-15,3-5-1 0,3-10-5 0,1-12-13 16,1-8-22-16,1-9-150 0,-2-15-153 16,-3-10-389-16</inkml:trace>
  <inkml:trace contextRef="#ctx1" brushRef="#br1" timeOffset="47925.7124">11947 14861 375 0,'26'7'107'0,"-7"1"9"0,-8-1-42 0,-2 1-10 15,-4 0-7-15,-4 0-4 0,-6-2-6 16,-6 0-7-16,-10-1-5 0,-9-3-4 15,-11 1-4-15,-7-2-6 0,-4 1-6 16,-4-2-2-16,-1 0-4 0,1-2-2 16,5 2-3-16,8-3-4 0,8 0-5 15,6-2-7-15,10-4-10 0,9-1-7 0,11-1-14 16,11-1-42-16,7 0-70 0,7-3-102 16,4 1-229-16</inkml:trace>
  <inkml:trace contextRef="#ctx1" brushRef="#br1" timeOffset="48087.459">12007 14693 549 0,'6'-3'137'0,"-5"-4"5"0,-3 2-74 15,-7 1-24-15,-9 0-8 0,-8 0-5 0,-11 0-6 16,-7-1-7-16,-5 5-4 0,-4-1-3 16,-2-2-3-16,3 1-3 0,3 2-8 15,8-1-12-15,7-1-11 0,8 2 25 16,5-1-155-16,11 4-128 0,9-2-318 15</inkml:trace>
  <inkml:trace contextRef="#ctx1" brushRef="#br1" timeOffset="49142.5694">13778 14330 501 0,'50'0'110'16,"-2"-3"1"-16,-5 5-81 0,-5-2-18 0,-6 3-4 15,-7-1 2-15,-9-1 8 0,-10 0 3 16,-11 2 4-16,-11-2 3 0,-10-1 2 16,-12-1 1-16,-11 2-1 0,-8-1-9 15,-6 0-3-15,-5-1-2 0,-5-1 0 16,-3 1-2-16,2 1-1 0,3 0-1 16,4 1-2-16,7 2-1 0,7-2-2 15,13 3-2-15,9-1-2 0,11 2-1 0,9 1-1 16,8 1 0-16,6 0-1 0,10 3-1 15,5 0 1-15,7 2 0 0,8 1 0 16,7 2 0-16,7 0 0 0,2 0 1 16,3 3-1-16,1 3-2 0,-5 0 0 15,-5 4-2-15,-8-3 0 0,-9 2 0 16,-6 2-1-16,-13-1 1 0,-10 0 2 16,-11 4 2-16,-9-1 2 0,-13 3 2 0,-8 2 1 15,-9 0 1-15,-5 2 1 0,-2-2 2 16,1-2 1-16,2-2 1 0,6-3 2 15,4-4-1-15,10-2-1 0,8-4 0 16,6-3-3-16,7-2-3 0,9-3-2 16,8-1-2-16,10-2 0 0,9-1-1 15,7-2 0-15,11-2 0 0,11-1 1 16,12 0 0-16,7-2 0 0,7-1-1 16,5 1 0-16,4-1 0 0,4 0 0 0,3 4 0 15,-2 0 0-15,-2 2 0 0,1-1 1 16,-2 1-1-16,-3 2-1 0,0 2 2 15,-7-1-1-15,-6 1 0 0,-5 0-1 16,-7 1-4-16,-9 0-8 0,-11 0-13 16,-12-2-11-16,-11-2 68 0,-10-3-204 15,-10 1-140-15,-6 0-358 0</inkml:trace>
  <inkml:trace contextRef="#ctx1" brushRef="#br1" timeOffset="50424.3691">15227 14368 543 0,'0'-20'134'16,"0"3"6"-16,-1 5-76 0,0 4-14 15,1 4-12-15,0 1-8 0,0 6 0 16,-2 5 2-16,1 12 3 0,0 9-1 0,-2 11 0 15,-1 6-1-15,-3 12 2 0,-1 7-5 16,0 7-9-16,0 1-7 0,3 4-5 16,-1-6-3-16,1-2-2 0,2-5-2 15,5-8-5-15,0-5-11 0,3-11-15 16,-3-9-17-16,5-3 13 0,0-7-156 16,4-4-143-16,-2-9-339 0</inkml:trace>
  <inkml:trace contextRef="#ctx1" brushRef="#br1" timeOffset="50937.0366">15510 15173 625 0,'-10'0'140'0,"3"-1"4"16,-1-4-98-16,6-2-25 0,3-4-8 16,4-4-2-16,2-5-2 0,3-8-4 15,0-6-3-15,2-9-1 0,4-9 0 0,2-6 0 16,2-3 0-16,3-4 0 0,1-1-1 16,2 1 1-16,0 6-1 0,-2 8 2 15,-2 6 3-15,-6 10 3 0,-1 8 0 16,-2 9 1-16,-2 10 1 0,-3 9 2 15,0 6 0-15,-1 9 0 0,0 9-1 16,1 6 1-16,0 4 0 0,0 7-1 16,-1 4-2-16,2 3-2 0,1 0-2 15,-2 1-3-15,2-2 0 0,-1-1-2 0,3-3-2 16,1-6-2-16,-2-4-6 0,-1-9-4 16,-2-6-3-16,-2-8-1 0,-3-4-1 15,-3-8-2-15,-7-5 0 0,0-5 3 16,-3-6 3-16,-4-7 4 0,0-1 0 15,-2-7 2-15,-3-4 3 0,3 3 3 16,-2 1 3-16,-4 3 1 0,2 5 3 16,-1 5 0-16,-2 5 1 0,1 5 0 0,-2 3 1 15,2 5-1-15,2 1-1 0,3 5-1 16,2 0-2-16,6 3-6 0,2 4-8 16,7 1-10-16,8-1-122 0,3 0-117 15,6-3-299-15</inkml:trace>
  <inkml:trace contextRef="#ctx1" brushRef="#br1" timeOffset="51211.0503">16395 14309 520 0,'0'-12'133'0,"0"4"0"0,-1 2-35 15,1 5-68-15,1 7-7 0,-1 3 3 0,0 7 4 16,-1 7 1-16,2 9 4 0,-1 9 4 16,0 7-2-16,-1 4-3 0,0 5-6 15,2 4-6-15,1 2-5 0,3 1-3 16,3 0-6-16,1 0-2 0,4-4-2 16,0-6-1-16,2-5-2 0,-1-12-8 15,-2-7-15-15,-4-12-16 0,-1-7 122 16,-5-7-266-16,-2-4-158 0,-5-6-426 15</inkml:trace>
  <inkml:trace contextRef="#ctx1" brushRef="#br1" timeOffset="51609.3823">16206 15119 579 0,'2'0'139'0,"1"-1"8"0,-2 0-80 16,-1 0-21-16,1 1-4 0,-1-2-6 15,0 4-4-15,0 1-1 0,-1 2-2 16,0 4-4-16,-1 1-6 0,0 3-4 16,0 1 1-16,0 3-2 0,4 0-6 15,-1-1-4-15,1 0-3 0,1-1-2 0,-1-3-5 16,6-1-14-16,-7-3-14 0,0-5-8 15,1-2-2-15,0-7-135 0,0-2-131 16,1-3-303-16</inkml:trace>
  <inkml:trace contextRef="#ctx1" brushRef="#br1" timeOffset="51734.4423">16225 14727 656 0,'5'-11'134'0,"0"6"-3"0,0 4-121 15,-2 3-23-15,-2 4-122 0,-1 4-112 16,-1 3-288-16</inkml:trace>
  <inkml:trace contextRef="#ctx1" brushRef="#br1" timeOffset="52594.3649">13196 15725 555 0,'9'-19'133'16,"-2"2"6"-16,-1 1-77 0,-1 1-14 15,-1 2-1-15,-2 5 4 0,-1 1-1 0,1 3-5 16,-4 1-7-16,1 2-8 0,-1 6-7 16,-2 2-6-16,-1 7-6 0,-1 3-3 15,-1 7-3-15,0 4 0 0,1 4 0 16,3-1-1-16,1 3-1 0,5-2-3 16,1-1-5-16,2-6-7 0,0-2-11 15,2-5-12-15,4-3-13 0,-1-9-1 16,1-7-132-16,0-7-129 0,4-6-305 15</inkml:trace>
  <inkml:trace contextRef="#ctx1" brushRef="#br1" timeOffset="52720.4703">13246 15483 641 0,'-2'-7'142'15,"3"-1"0"-15,-1 4-90 0,3 1-48 16,3 3-19-16,2 3-15 0,3 1-112 0,3 1-114 15,1 6-281-15</inkml:trace>
  <inkml:trace contextRef="#ctx1" brushRef="#br1" timeOffset="52960.7723">13844 15921 623 0,'16'-6'134'0,"-5"1"8"16,-4-3-108-16,-4 1-12 0,-12 0-3 16,-4 2-1-16,-9-1-3 0,-4 2-1 15,-5 0-9-15,-3 2-3 0,-1 2-1 16,2 0 0-16,3 0-1 0,5 0-4 16,2-3-4-16,6 2-6 0,5-3-9 0,7 1-22 15,5-5-33-15,7 1-34 0,5 0-32 16,2-2-81-16,5 2-151 0</inkml:trace>
  <inkml:trace contextRef="#ctx1" brushRef="#br1" timeOffset="53099.7583">13771 15782 369 0,'8'-4'129'0,"-7"2"4"15,-7-1-16-15,-5 1-30 0,-6-1-19 16,-6 1-19-16,-4-2-18 0,-3 2-5 0,-4-1-4 16,4 1-3-16,3 1-4 0,3-2-5 15,7 3-8-15,7 1-11 0,7 3-10 16,9-1-10-16,7-1-29 0,7-3-98 15,7 0-115-15,7-3-263 0</inkml:trace>
  <inkml:trace contextRef="#ctx1" brushRef="#br1" timeOffset="53280.0275">14171 15566 715 0,'-1'3'150'0,"-3"1"8"16,-1 5-117-16,1 4-16 0,0 7-1 15,-6 4 5-15,2 7 3 0,1 4 0 16,0 1-6-16,3 5-7 0,1 3-5 16,3-1-7-16,4-3-20 0,2-6-20 15,3-4 12-15,2-5-162 0,1-11-146 0,-2-10-363 16</inkml:trace>
  <inkml:trace contextRef="#ctx1" brushRef="#br1" timeOffset="55059.388">13511 13629 654 0,'3'-9'141'0,"-1"0"2"16,-2 9-108-16,1 0-15 0,1 2-2 15,1 3 0-15,0 4 3 0,2 3 2 16,0 5 2-16,0 5-3 0,1 3-1 15,-1 2-5-15,0 1-4 0,0 0-3 16,-2 1-4-16,0-3-1 0,-1-4-1 16,-1-3-2-16,0-4 1 0,-1-1-1 15,0-5 0-15,0-4-1 0,0-1-2 0,0-3-1 16,0-1-3-16,1-3-5 0,3-6-3 16,1-4 0-16,2-6-2 0,4-6 1 15,2-8 0-15,4-5 4 0,2 0 3 16,1 0 5-16,-1 1 1 0,-1 4 1 15,-2 5 1-15,-1 8 2 0,-3 6 0 16,-2 7 2-16,-2 7 3 0,-1 7 6 16,-1 8 4-16,-4 8 1 0,1 8 1 0,-1 5 1 15,1 4 0-15,2 5-3 0,4 1-6 16,6 0-3-16,7-3-14 16,8-6-24-16,5-5-146 0,6-10-146 0,3-9-375 15</inkml:trace>
</inkml:ink>
</file>

<file path=ppt/ink/ink10.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5:25.537"/>
    </inkml:context>
    <inkml:brush xml:id="br0">
      <inkml:brushProperty name="width" value="0.05292" units="cm"/>
      <inkml:brushProperty name="height" value="0.05292" units="cm"/>
      <inkml:brushProperty name="color" value="#0070C0"/>
    </inkml:brush>
  </inkml:definitions>
  <inkml:traceGroup>
    <inkml:annotationXML>
      <emma:emma xmlns:emma="http://www.w3.org/2003/04/emma" version="1.0">
        <emma:interpretation id="{FB092037-5125-42CF-B9C5-6CC4EF9D6881}" emma:medium="tactile" emma:mode="ink">
          <msink:context xmlns:msink="http://schemas.microsoft.com/ink/2010/main" type="writingRegion" rotatedBoundingBox="2174,7276 2151,9165 1465,9157 1488,7268"/>
        </emma:interpretation>
      </emma:emma>
    </inkml:annotationXML>
    <inkml:traceGroup>
      <inkml:annotationXML>
        <emma:emma xmlns:emma="http://www.w3.org/2003/04/emma" version="1.0">
          <emma:interpretation id="{471B5BCA-C1A5-4E73-B673-24025C648764}" emma:medium="tactile" emma:mode="ink">
            <msink:context xmlns:msink="http://schemas.microsoft.com/ink/2010/main" type="paragraph" rotatedBoundingBox="2174,7276 2151,9165 1465,9157 1488,7268" alignmentLevel="1"/>
          </emma:interpretation>
        </emma:emma>
      </inkml:annotationXML>
      <inkml:traceGroup>
        <inkml:annotationXML>
          <emma:emma xmlns:emma="http://www.w3.org/2003/04/emma" version="1.0">
            <emma:interpretation id="{621A1483-0DE3-434B-BA21-7F1949147B01}" emma:medium="tactile" emma:mode="ink">
              <msink:context xmlns:msink="http://schemas.microsoft.com/ink/2010/main" type="line" rotatedBoundingBox="2174,7276 2151,9165 1465,9157 1488,7268"/>
            </emma:interpretation>
          </emma:emma>
        </inkml:annotationXML>
        <inkml:traceGroup>
          <inkml:annotationXML>
            <emma:emma xmlns:emma="http://www.w3.org/2003/04/emma" version="1.0">
              <emma:interpretation id="{18F9559E-89D0-4662-B608-85773C576196}" emma:medium="tactile" emma:mode="ink">
                <msink:context xmlns:msink="http://schemas.microsoft.com/ink/2010/main" type="inkWord" rotatedBoundingBox="1643,7832 1795,7249 2084,7324 1932,7907"/>
              </emma:interpretation>
              <emma:one-of disjunction-type="recognition" id="oneOf0">
                <emma:interpretation id="interp0" emma:lang="" emma:confidence="0.5">
                  <emma:literal>s".</emma:literal>
                </emma:interpretation>
                <emma:interpretation id="interp1" emma:lang="" emma:confidence="0">
                  <emma:literal>s",</emma:literal>
                </emma:interpretation>
                <emma:interpretation id="interp2" emma:lang="" emma:confidence="0">
                  <emma:literal>s''.</emma:literal>
                </emma:interpretation>
                <emma:interpretation id="interp3" emma:lang="" emma:confidence="0">
                  <emma:literal>Pi</emma:literal>
                </emma:interpretation>
                <emma:interpretation id="interp4" emma:lang="" emma:confidence="0">
                  <emma:literal>•i</emma:literal>
                </emma:interpretation>
              </emma:one-of>
            </emma:emma>
          </inkml:annotationXML>
          <inkml:trace contextRef="#ctx0" brushRef="#br0">1877 7308 469 0,'7'-10'121'0,"-5"-1"6"0,-2 4-60 0,1 2-14 15,-1 3-11-15,-1 3-9 0,0 1-6 16,-2 6-6-16,0 3-6 0,-4 3-3 15,1 9-3-15,-2 5-1 0,-1 5-1 16,-1 3 1-16,2 2-2 0,-1 0-1 16,2 4-1-16,-2-4-2 0,2-1-1 15,4-2 0-15,-2-1 0 0,2-2-3 16,1-4-2-16,0-4-4 0,2-3-3 0,-1-6-3 16,-3-1-1-16,3-6-2 0,-2-3 1 15,-2-4 0-15,-1-1 2 0,0-3 2 16,-1-6 1-16,-1-2 1 0,1-4 3 15,1-3 0-15,1-3 3 0,1-4 2 16,2 1 2-16,-1 0 2 0,2 3 4 16,-1 2 1-16,0 3 3 0,1 2 3 15,-1 4 2-15,1 4 2 0,-1 1-3 0,2 3-2 16,0 2-3-16,2 4-1 0,-1 3-4 16,0 4-2-16,1 5-1 0,2 4 0 15,1 4 0-15,0 2 1 0,1 2-1 16,1-1 1-16,2-1 0 0,-2-2-1 15,2-5 1-15,0-3 1 0,-2-3-1 16,-2-6 2-16,-1-2 6 0,-3-4 2 0,3-5 1 16,-2-7-1-16,0-5 0 0,2-5-1 15,4-7-1-15,-1-9-5 0,6-2-4 16,1-2 0-16,4 1-4 0,2 4-6 16,3 3-8-16,2 7-10 0,0 9-11 15,0 7-118-15,3 8-122 0,-1 11-290 16</inkml:trace>
        </inkml:traceGroup>
        <inkml:traceGroup>
          <inkml:annotationXML>
            <emma:emma xmlns:emma="http://www.w3.org/2003/04/emma" version="1.0">
              <emma:interpretation id="{2F09FC38-9EEB-46E1-9E61-2781C48AC6B6}" emma:medium="tactile" emma:mode="ink">
                <msink:context xmlns:msink="http://schemas.microsoft.com/ink/2010/main" type="inkWord" rotatedBoundingBox="2161,8313 2151,9165 1465,9157 1476,8304"/>
              </emma:interpretation>
            </emma:emma>
          </inkml:annotationXML>
          <inkml:trace contextRef="#ctx0" brushRef="#br0" timeOffset="-6398.6333">1506 8683 507 0,'-27'-16'112'16,"20"1"2"-16,7 0-85 0,1-3-7 16,3-1-4-16,2-3-1 0,2-2 2 15,2-1 0-15,2-2 0 0,3 0-1 16,2 0-1-16,7 1-3 0,3 0-4 0,2 3-2 15,6 2-2-15,2 3-2 0,3 4-2 16,6 5-1-16,-2 7-1 0,1 7 0 16,1 6 0-16,-1 11 0 0,1 9 0 15,-4 8 1-15,-5 8 0 0,-9 5 0 16,-5 8 0-16,-9 3 1 0,-10-1 0 16,-9 2 0-16,-8-1-1 0,-8-3 1 0,-3-3-1 15,-6-8 1-15,-2-6 2 0,-6-5 2 16,-4-6 2-16,-1-9 3 0,-1-5 1 15,-1-9 2-15,-6-5-1 0,2-8-1 16,4-5-1-16,2-9-3 0,-1-7-1 16,8-10-3-16,5-8-1 0,10-7-1 15,5-7-4-15,10-6-7 0,11 2-6 16,10-1-8-16,8 7-8 0,9 3-124 16,7 5-122-16,5 5-297 0</inkml:trace>
          <inkml:trace contextRef="#ctx0" brushRef="#br0" timeOffset="964.3439">1912 8380 601 0,'-20'9'125'0,"-3"4"0"16,-4 6-108-16,0 2-11 0,-3 1-3 0,2 0 0 16,-2-2 0-16,3-2 0 0,3-4 0 15,3-4 0-15,4-4-1 0,4-3-3 16,5-3-2-16,4-6-2 0,5-2-3 15,4-3 0-15,3-4-1 0,1-1 0 16,3 0 2-16,-3 1 1 0,-3 6 3 16,-4 7 4-16,-10 8 1 0,-5 10 0 0,-7 8 2 15,-6 5 0-15,-2 5-3 0,0 3-121 16,4 0-105-16,6-5-278 0</inkml:trace>
          <inkml:trace contextRef="#ctx0" brushRef="#br0" timeOffset="726.2914">2048 8597 586 0,'-2'-3'133'0,"-3"2"2"0,-1 2-94 16,-2 4-18-16,-4 3-8 0,-3 5-5 15,-7 6-2-15,-5 4-2 0,-1 6 0 16,-7 3 0-16,0 2 0 0,-2 0 0 16,3-2 0-16,4-3-1 0,5-4-2 15,3-8-4-15,6-3-5 0,6-4-6 0,3-4-10 16,5-7-42-16,2-7-78 0,2-5-108 16,5-6-247-16</inkml:trace>
          <inkml:trace contextRef="#ctx0" brushRef="#br0" timeOffset="549.1796">2099 8723 471 0,'3'-5'124'0,"1"3"6"16,-1 1-58-16,-5 1-12 0,0 3-15 15,-4 5-9-15,-5 2-5 0,-4 4-5 16,-4 7-6-16,-4 6-3 0,-4 4-5 16,-4 1 0-16,-1 1-1 0,3 2-2 15,2-5 0-15,1-3-4 0,3-2-2 0,5-5-6 16,5-6-5-16,4-2-7 0,4-5-8 15,2-3-9-15,5-8-12 0,3-7-29 16,6-6-80-16,0-8-100 0,8-7-235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5:22.058"/>
    </inkml:context>
    <inkml:brush xml:id="br0">
      <inkml:brushProperty name="width" value="0.05292" units="cm"/>
      <inkml:brushProperty name="height" value="0.05292" units="cm"/>
      <inkml:brushProperty name="color" value="#0070C0"/>
    </inkml:brush>
  </inkml:definitions>
  <inkml:traceGroup>
    <inkml:annotationXML>
      <emma:emma xmlns:emma="http://www.w3.org/2003/04/emma" version="1.0">
        <emma:interpretation id="{8F25DEBB-B6B1-4C65-B899-8AE86829E4CF}" emma:medium="tactile" emma:mode="ink">
          <msink:context xmlns:msink="http://schemas.microsoft.com/ink/2010/main" type="inkDrawing" rotatedBoundingBox="5904,8181 7047,8325 6919,9337 5777,9193" hotPoints="6980,8754 6444,9289 5909,8754 6444,8218" semanticType="enclosure" shapeName="Circle"/>
        </emma:interpretation>
      </emma:emma>
    </inkml:annotationXML>
    <inkml:trace contextRef="#ctx0" brushRef="#br0">5835 8840 556 0,'-4'-43'124'0,"6"-4"1"16,10-3-89-16,11-9-18 0,12-2-6 15,9-6-3-15,10 2 2 0,10 6-1 16,7 6 2-16,6 11 2 0,5 16 0 16,-2 10 2-16,1 15-1 0,-4 12-2 15,2 13-2-15,-4 9-3 0,-6 6-2 0,-6 10-3 16,-8 8 0-16,-9 8-1 0,-11 5-1 15,-14 1 0-15,-11 4 0 0,-11-1 0 16,-12-1 0-16,-10-2 1 0,-10-7-1 16,-15-4 0-16,-9-4 1 0,-5-12 2 15,-8-8 4-15,-8-9 6 0,-6-11 5 16,0-9 4-16,1-14 2 0,6-12 1 16,1-10 0-16,5-11-6 0,11-13-4 0,11-7-8 15,13-11-11-15,14-8-18 0,11-4-14 16,14 0 84-16,11 3-225 0,17 8-147 15,7 8-385-15</inkml:trace>
  </inkml:traceGroup>
</inkml:ink>
</file>

<file path=ppt/ink/ink12.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5:21.287"/>
    </inkml:context>
    <inkml:brush xml:id="br0">
      <inkml:brushProperty name="width" value="0.05292" units="cm"/>
      <inkml:brushProperty name="height" value="0.05292" units="cm"/>
      <inkml:brushProperty name="color" value="#0070C0"/>
    </inkml:brush>
  </inkml:definitions>
  <inkml:traceGroup>
    <inkml:annotationXML>
      <emma:emma xmlns:emma="http://www.w3.org/2003/04/emma" version="1.0">
        <emma:interpretation id="{C9471BE0-8092-4335-BADD-258C14FB8A8A}" emma:medium="tactile" emma:mode="ink">
          <msink:context xmlns:msink="http://schemas.microsoft.com/ink/2010/main" type="writingRegion" rotatedBoundingBox="4132,8711 5447,8752 5445,8819 4130,8778"/>
        </emma:interpretation>
      </emma:emma>
    </inkml:annotationXML>
    <inkml:traceGroup>
      <inkml:annotationXML>
        <emma:emma xmlns:emma="http://www.w3.org/2003/04/emma" version="1.0">
          <emma:interpretation id="{D3AC3552-0944-4CD9-B1A6-7045BBD20BA3}" emma:medium="tactile" emma:mode="ink">
            <msink:context xmlns:msink="http://schemas.microsoft.com/ink/2010/main" type="paragraph" rotatedBoundingBox="4132,8711 5447,8752 5445,8819 4130,8778" alignmentLevel="1"/>
          </emma:interpretation>
        </emma:emma>
      </inkml:annotationXML>
      <inkml:traceGroup>
        <inkml:annotationXML>
          <emma:emma xmlns:emma="http://www.w3.org/2003/04/emma" version="1.0">
            <emma:interpretation id="{EBC021B9-FD76-434A-9BBA-4DAAF4DD9EBF}" emma:medium="tactile" emma:mode="ink">
              <msink:context xmlns:msink="http://schemas.microsoft.com/ink/2010/main" type="line" rotatedBoundingBox="4132,8711 5447,8752 5445,8819 4130,8778"/>
            </emma:interpretation>
          </emma:emma>
        </inkml:annotationXML>
        <inkml:traceGroup>
          <inkml:annotationXML>
            <emma:emma xmlns:emma="http://www.w3.org/2003/04/emma" version="1.0">
              <emma:interpretation id="{3925DC7A-D982-49FA-B6BD-B2D4CADD32F8}" emma:medium="tactile" emma:mode="ink">
                <msink:context xmlns:msink="http://schemas.microsoft.com/ink/2010/main" type="inkWord" rotatedBoundingBox="4132,8711 4299,8717 4296,8783 4130,8778"/>
              </emma:interpretation>
            </emma:emma>
          </inkml:annotationXML>
          <inkml:trace contextRef="#ctx0" brushRef="#br0">4151 8779 784 0,'-11'-5'168'0,"5"1"-1"15,3 0-130-15,8 2-21 0,5-2-14 16,5 2-8-16,-1-4-2 0,4 1-5 16,-1-1-5-16,1-1-11 0,-1 3-12 15,1-3-126-15,-1 2-124 0,2 4-309 16</inkml:trace>
        </inkml:traceGroup>
        <inkml:traceGroup>
          <inkml:annotationXML>
            <emma:emma xmlns:emma="http://www.w3.org/2003/04/emma" version="1.0">
              <emma:interpretation id="{8814D80C-11A2-4BCC-AC65-FBA1DA12D2C7}" emma:medium="tactile" emma:mode="ink">
                <msink:context xmlns:msink="http://schemas.microsoft.com/ink/2010/main" type="inkWord" rotatedBoundingBox="4733,8752 4876,8757 4874,8796 4731,8791"/>
              </emma:interpretation>
            </emma:emma>
          </inkml:annotationXML>
          <inkml:trace contextRef="#ctx0" brushRef="#br0" timeOffset="154.5733">4738 8792 772 0,'-2'-2'157'0,"-2"-2"-4"15,4 3-144-15,4 0-23 0,5-4-9 16,3 2-5-16,5 0-8 0,4-1-3 0,2 0-114 15,6-1-109-15,0 2-273 0</inkml:trace>
        </inkml:traceGroup>
        <inkml:traceGroup>
          <inkml:annotationXML>
            <emma:emma xmlns:emma="http://www.w3.org/2003/04/emma" version="1.0">
              <emma:interpretation id="{5826CC68-D617-4047-AED7-DAFB9FAE988C}" emma:medium="tactile" emma:mode="ink">
                <msink:context xmlns:msink="http://schemas.microsoft.com/ink/2010/main" type="inkWord" rotatedBoundingBox="5347,8766 5446,8770 5446,8798 5346,8794"/>
              </emma:interpretation>
            </emma:emma>
          </inkml:annotationXML>
          <inkml:trace contextRef="#ctx0" brushRef="#br0" timeOffset="294.9567">5347 8787 748 0,'2'4'155'0,"-3"-3"2"16,1 0-129-16,1 1-21 0,3-2-8 15,1 0-8-15,4-2-8 0,4-1-13 0,6-2-126 16,2-1-127-16,6-3-315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5:20.980"/>
    </inkml:context>
    <inkml:brush xml:id="br0">
      <inkml:brushProperty name="width" value="0.05292" units="cm"/>
      <inkml:brushProperty name="height" value="0.05292" units="cm"/>
      <inkml:brushProperty name="color" value="#0070C0"/>
    </inkml:brush>
  </inkml:definitions>
  <inkml:traceGroup>
    <inkml:annotationXML>
      <emma:emma xmlns:emma="http://www.w3.org/2003/04/emma" version="1.0">
        <emma:interpretation id="{814B9EF4-C3A5-45B9-AC68-27922B156B9E}" emma:medium="tactile" emma:mode="ink">
          <msink:context xmlns:msink="http://schemas.microsoft.com/ink/2010/main" type="inkDrawing" rotatedBoundingBox="2677,8177 3537,8324 3401,9126 2541,8979" hotPoints="3459,8629 3041,9047 2623,8629 3041,8211" semanticType="enclosure" shapeName="Circle"/>
        </emma:interpretation>
      </emma:emma>
    </inkml:annotationXML>
    <inkml:trace contextRef="#ctx0" brushRef="#br0">2710 8733 321 0,'-17'-6'81'0,"-1"0"1"0,1-1-5 16,2-1-66-16,2 2-9 0,2-1 1 16,3-3 3-16,2-4 6 0,3-2 7 15,3-3 6-15,2-4 5 0,4-5 2 16,4-4 0-16,6-6-2 0,4 0-6 16,5-4-8-16,5 3-5 0,6 0-6 0,8 5-1 15,3 7-3-15,1 6 1 0,6 7 0 16,2 5 1-16,3 8 2 0,-1 4 1 15,-3 10 0-15,-1 4 0 0,-2 10 1 16,-4 6-1-16,-7 9-1 0,-6 6-1 16,-6 2-1-16,-7 6-1 0,-8 1 1 15,-6 0-2-15,-8-2 1 0,-8 2 0 16,-8-4 2-16,-7-3 2 0,-6-7 3 0,-7-2 2 16,-6-6 2-16,-7-4 3 0,-5-7 1 15,-1-10-1-15,-2-6-1 0,-2-7-2 16,-1-10-3-16,2-10-2 0,6-10-2 15,4-11-2-15,5-7-3 0,10-11-5 16,11-4-3-16,10-4-6 0,10 5-6 16,12 1-9-16,12 7-121 0,13 6-115 15,8 10-289-15</inkml:trace>
  </inkml:traceGroup>
</inkml:ink>
</file>

<file path=ppt/ink/ink14.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86.5942" units="1/cm"/>
          <inkml:channelProperty channel="Y" name="resolution" value="49.54839" units="1/cm"/>
          <inkml:channelProperty channel="T" name="resolution" value="1" units="1/dev"/>
        </inkml:channelProperties>
      </inkml:inkSource>
      <inkml:timestamp xml:id="ts0" timeString="2023-10-02T07:13:28.59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9DA87BD-4ED9-40E4-9CCA-13F813A2A21B}" emma:medium="tactile" emma:mode="ink">
          <msink:context xmlns:msink="http://schemas.microsoft.com/ink/2010/main" type="writingRegion" rotatedBoundingBox="2797,14356 2812,14356 2812,14371 2797,14371"/>
        </emma:interpretation>
      </emma:emma>
    </inkml:annotationXML>
    <inkml:traceGroup>
      <inkml:annotationXML>
        <emma:emma xmlns:emma="http://www.w3.org/2003/04/emma" version="1.0">
          <emma:interpretation id="{DC4473E6-A0B2-4994-A8E7-FA3B40F927DF}" emma:medium="tactile" emma:mode="ink">
            <msink:context xmlns:msink="http://schemas.microsoft.com/ink/2010/main" type="paragraph" rotatedBoundingBox="2797,14356 2812,14356 2812,14371 2797,14371" alignmentLevel="1"/>
          </emma:interpretation>
        </emma:emma>
      </inkml:annotationXML>
      <inkml:traceGroup>
        <inkml:annotationXML>
          <emma:emma xmlns:emma="http://www.w3.org/2003/04/emma" version="1.0">
            <emma:interpretation id="{65DC0A6C-281F-4937-80FB-EC15AC543651}" emma:medium="tactile" emma:mode="ink">
              <msink:context xmlns:msink="http://schemas.microsoft.com/ink/2010/main" type="line" rotatedBoundingBox="2797,14356 2812,14356 2812,14371 2797,14371"/>
            </emma:interpretation>
          </emma:emma>
        </inkml:annotationXML>
        <inkml:traceGroup>
          <inkml:annotationXML>
            <emma:emma xmlns:emma="http://www.w3.org/2003/04/emma" version="1.0">
              <emma:interpretation id="{B9A8DECE-2EA3-4693-8B1D-D4EE0E4B796D}" emma:medium="tactile" emma:mode="ink">
                <msink:context xmlns:msink="http://schemas.microsoft.com/ink/2010/main" type="inkWord" rotatedBoundingBox="2797,14356 2812,14356 2812,14371 2797,14371">
                  <msink:destinationLink direction="with" ref="{FCAE0BC6-E429-418E-A0DA-F553ECD90A58}"/>
                </msink:context>
              </emma:interpretation>
            </emma:emma>
          </inkml:annotationXML>
          <inkml:trace contextRef="#ctx0" brushRef="#br0">0 0 0</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6:17.686"/>
    </inkml:context>
    <inkml:brush xml:id="br0">
      <inkml:brushProperty name="width" value="0.05292" units="cm"/>
      <inkml:brushProperty name="height" value="0.05292" units="cm"/>
      <inkml:brushProperty name="color" value="#0070C0"/>
    </inkml:brush>
  </inkml:definitions>
  <inkml:trace contextRef="#ctx0" brushRef="#br0">19872 5277 399 0,'-4'-16'107'16,"2"-2"4"-16,3 2-48 0,3-3-14 16,2 0-13-16,4-4-11 0,3-1-5 15,3-2-5-15,4-1-4 0,2-1-3 16,5-8-2-16,3-2-1 0,2-3-2 0,-2-2-2 16,6-1 0-16,2-3 0 0,3-1-1 15,-1 4 0-15,2 4 1 0,-1-1-1 16,4 5 0-16,-1 1 0 0,3 4 1 15,0 1 1-15,1 2 0 0,0 2 0 16,3 2 1-16,-4 0 0 0,4 2-1 16,-4 4 0-16,3 4 0 0,-4 4 0 15,2 3-1-15,2 5 0 0,-4 3-1 16,-4 5 1-16,-3 4-1 0,-2 3 0 16,-4 3 1-16,-5 4-1 0,-4 3 0 0,-1 4 0 15,-3 0 1-15,-3 5 0 0,-1 3 0 16,-1 3 0-16,-4 1 1 0,0 6-1 15,-1 2 1-15,-1 10-1 0,-1 1 1 16,-2 5-1-16,2-1 1 0,-3 5-1 16,2-3 1-16,-4-1 0 0,0-1-1 0,0-2 0 15,-2 2 1-15,-4-5-1 0,-4 0 0 16,-6-2 0-16,0 1-1 0,-10-2 1 16,-5-3 0-16,-4 1 0 0,-8 1 0 15,-4 2 0-15,-3 1 1 0,-7-5-1 16,0 3 0-16,-7-2 0 0,0-2 0 15,1-3 0-15,-1-3 0 0,-2-4 0 16,3-1-1-16,-2-3 1 0,6-6-1 16,-6-3 1-16,3-3-1 0,5-7 1 0,2-6 0 15,1-8 0-15,-1-7 0 0,4-7 0 16,3-11 0-16,-3-10 1 0,0-10-1 16,4-7 1-16,3-8-1 0,2-12-1 15,8-11-1-15,11-3-3 0,10-6-7 16,7-2-6-16,8-10-24 0,12 2-94 15,11 5-105-15,7 8-252 0</inkml:trace>
  <inkml:trace contextRef="#ctx0" brushRef="#br0" timeOffset="1230.766">21468 5516 450 0,'-20'-30'99'0,"9"-4"0"16,5-1-75-16,10 0-8 0,8-4-5 15,5-1 1-15,10-6 1 0,13 0 0 16,3-6 2-16,5-7 1 0,4-4-1 16,6-1 0-16,3 3-1 0,0-2-2 15,-2 2-1-15,5 3-2 0,2 8-2 0,1 3 0 16,0 1-2-16,6-2-1 0,6 3-1 15,3-1 1-15,5-2 0 0,4 0 0 16,12-2 1-16,4 5 0 0,3 6-1 16,-7 5 0-16,4 3-1 0,0 4-1 15,-5 6 0-15,-2 8-1 0,-6 4-1 0,-3 3 1 16,-1 1-1-16,-10 4 0 0,4 5 0 16,-2 2 0-16,-9 5 0 0,-1 1 0 15,-1 7 0-15,3 5 0 0,7 8 1 16,-4 9-1-16,-4 12 0 0,-3 8 1 15,-6 10 0-15,-6 9 1 0,-14 14-1 16,-14 9 1-16,-18 5 0 0,-7 0-1 16,-17 3 1-16,-15 5 0 0,-9-1-1 15,-14-4 0-15,-12-5 0 0,-4 1-1 0,-10-1 1 16,-2-2-1-16,-7-6 1 0,-3 0-1 16,0 0 0-16,0 1 0 15,-9-3-2-15,-6-7 1 0,-6-2 0 0,7-2-1 16,-7-9 1-16,-3-6-1 0,-12-11 2 15,1-6 0-15,1-5 0 0,-8-10 0 16,-5-6 0-16,-2-7 1 0,-2-8 0 0,6-9 0 16,-1-9 1-16,2-11-1 15,3-7 2-15,2-10-1 0,4-10 3 0,10-11 1 16,7-7 2-16,11-12 1 0,12-14 1 16,21-11-1-16,21-8 0 0,17-15-3 15,16-7-19-15,20-8-128 0,19-8-121 16,13-3-314-16</inkml:trace>
  <inkml:trace contextRef="#ctx0" brushRef="#br0" timeOffset="10846.9505">2438 8332 356 0,'25'-27'104'16,"-3"2"9"-16,-5 0-36 0,-3 2-12 0,-7 8-10 16,0 1-9-16,-3 4-3 0,-2 3-8 15,0 5-7-15,-1 0-7 0,-2 7-5 16,-4 9-2-16,-3 8 0 0,0 11-2 15,-5 13 1-15,-1 13 0 0,-4 12 2 16,2 11 1-16,4 4-3 0,5 8-1 16,6 1-3-16,8-1-3 0,4-4-1 0,6-6-2 15,5-8-1-15,5-7 0 16,4-12-3-16,4-7-8 0,-5-14-12 0,5-6 130 16,-3-13-268-16,-3-11-146 0,-14-11-416 15</inkml:trace>
  <inkml:trace contextRef="#ctx0" brushRef="#br0" timeOffset="11342.9006">2827 8568 613 0,'4'-17'137'16,"1"2"2"-16,2 6-100 0,0 1-16 16,3 3-7-16,1 2-1 0,4 3-2 15,1 2-4-15,2 5-1 0,2 7-1 0,1 4 0 16,-2 6-1-16,1 8 1 0,-4 3-1 16,-3 6 0-16,-3 2 0 0,-2 3-1 15,-6 0 0-15,1 1-1 0,-5-5-1 16,-1-3 1-16,-2-3-1 0,-1-7 1 15,-1-5 0-15,1-8 2 0,0-5 2 16,2-5 3-16,1-5-2 0,2-6 0 0,1-6-2 16,2-5 0-16,2-8-3 0,3-7-2 15,4-7-3-15,6-5 0 0,4-4 0 16,4-1-2-16,1 2 0 0,1 6 0 16,-4 4 0-16,-3 9 1 0,-7 3 2 15,0 9 2-15,-9 5 3 0,-2 5 2 16,-2 1 0-16,3 4-1 0,-4 0-1 15,1 5 0-15,-4 4-2 0,4 4 0 16,-1 8 0-16,-4 1 0 0,3 10 2 0,7 4 2 16,3 5 1-16,3 2-2 0,3 0-1 15,7-3-1-15,5 3 0 0,0-7-1 16,-1-2-4-16,4-2-10 0,-2-7-14 16,-3-3-14-16,0-5 46 0,-3-3-183 15,-3-4-141-15,-1-3-346 0</inkml:trace>
  <inkml:trace contextRef="#ctx0" brushRef="#br0" timeOffset="11899.8154">4028 8936 544 0,'-8'0'123'0,"-6"3"3"0,-5-3-84 16,-7 2-16-16,-2-1-4 0,-4 2-3 16,0 0-2-16,-5-3-3 0,-1-1-4 15,3 1-3-15,4-1-3 0,4-2-3 0,5 1-3 16,2-3-5-16,9 1-4 0,6-1-7 15,4-3-5-15,7 0-6 0,4-3-3 16,2 0 2-16,3-1 3 0,0-1 3 16,2-1 8-16,0 0 4 0,-2 1 9 15,-3-1 10-15,1 2 9 0,-1 1 6 16,-4 1 6-16,0 4 3 0,1 1 5 16,-5 3 0-16,0 5-1 0,-5 5-5 15,3 5-5-15,-3 8-2 0,-2 6-4 0,-3 6-2 16,5 4-5-16,0 5-3 0,1 0-3 15,-2 0-3-15,7-3-8 0,-1-3-13 16,2-4 37-16,2-5-173 0,5-4-132 16,2-4-345-16</inkml:trace>
  <inkml:trace contextRef="#ctx0" brushRef="#br0" timeOffset="12549.083">4532 8695 565 0,'-8'-21'147'0,"1"3"7"0,-3-1-51 16,0 6-53-16,2 3-13 0,0 3-5 0,4 2-7 16,-3 5-7-16,4 3-7 0,1 5-3 15,5 5-3-15,-1 7-1 0,5 3-1 16,-1 3 0-16,10 2 1 0,6 2-1 15,4-2 0-15,6-3-2 0,4-4-2 16,6-2-4-16,1-1-3 0,-3-5-2 16,-3-6-3-16,-4-3-2 0,-7-3 0 15,-6-6 2-15,-2-4 3 0,-9-7 3 16,-4-5 3-16,-5-3 1 0,-3-4 3 0,-3-4 3 16,-3 0 3-16,-6 0 3 0,3 1 3 15,-4 3 4-15,0 2 4 0,0 5 1 16,-1 4 2-16,2 4-2 0,3 2-3 15,2 4-4-15,4 4-5 0,6 4-5 16,-2 3-3-16,9 7-2 0,0 5 0 16,3 6 0-16,0 7 2 0,6 7 1 0,-2 7 2 15,5 5 1-15,-2 5-1 0,2 3-2 16,-2 2 0-16,2 0 0 0,-5 1 0 16,-4-1 0-16,-5-3 0 0,-8-1 0 15,-7-2 1-15,-8-4-1 0,-9-3 0 16,-8 0 1-16,-10-7-1 0,-7-3 1 15,-3-8 0-15,-4-4-2 0,-6-9-3 0,1-5-8 16,2-7-13-16,6-9-15 0,3-10-11 16,9-5 10-16,12-7 10 0,17-6-153 15,14-6-124-15,18-7-310 0</inkml:trace>
  <inkml:trace contextRef="#ctx0" brushRef="#br0" timeOffset="12853.2375">5256 8404 689 0,'0'-9'147'0,"6"2"0"16,0 3-113-16,3 5-14 0,3 7-5 15,3 3 1-15,1 5 4 0,-1 7 6 0,-1 8 4 16,2 8-1-16,-1 8-2 0,0 6-5 16,-3 4-4-16,-3 7-5 0,-4 3-5 15,-6 2-3-15,-6 0-1 0,-6-4-2 16,-8 1 0-16,-7-3 1 0,-8-5-7 16,-2-4-8-16,-3-5-9 0,0-4-10 15,2-5-16-15,4-7-136 0,3-10-140 16,11-7-332-16</inkml:trace>
  <inkml:trace contextRef="#ctx0" brushRef="#br0" timeOffset="13398.6296">5951 8469 422 0,'14'-15'114'0,"0"-1"7"0,1 0-55 16,-3 3-8-16,-2 2-3 0,-3 2-3 15,-4 5-8-15,-2 3-9 0,-6 7-4 16,-7 9-2-16,-6 8 0 0,-1 10-3 16,-3 11-1-16,-4 11 1 0,-1 10 2 0,7 9-2 15,10 4-4-15,5 2-4 0,8 3-6 16,10-2-3-16,11-4-5 0,6-2-6 15,4-9-12-15,3-6-16 0,6-9-15 16,1-8-135-16,-1-11-139 0,0-11-342 16</inkml:trace>
  <inkml:trace contextRef="#ctx0" brushRef="#br0" timeOffset="13949.9703">6363 8707 685 0,'2'-18'147'0,"7"-1"0"0,-1 5-119 16,8 0-15-16,1 3-5 0,6 5 0 15,-4 2 3-15,6 4 1 0,-3 6 2 0,1 7-1 16,-3 5 0-16,-3 3-1 0,-2 2-1 16,-2 5-4-16,-1 1-3 0,-5 1-2 15,-6 0 0-15,0 0 0 0,-3 1-1 16,-3-2 0-16,-4-1 1 0,0-4 0 15,-4-3-1-15,2-5 1 0,-1-4 0 16,3-4 0-16,-1-5 1 0,2-4 0 16,3-5-1-16,2-6 0 0,3-6 0 15,3-5-2-15,1-4 0 0,5-7-2 0,1-1 0 16,3-2 0-16,-2-2 1 0,2 4-1 16,1 1 1-16,-1 2 0 0,-3 5 1 15,0 5 1-15,-2 4 2 0,-1 8 0 16,-2 2 2-16,-1 5 2 0,-2 5 2 15,-2 5 4-15,-2 4 1 0,1 8 0 16,1 4 0-16,3 5 0 0,-1 5-1 0,6 3-3 16,5 3-4-16,6 2-2 0,5 0-2 15,9-3-8-15,0-1-12 0,3-6-19 16,2 0-18-16,-2-5-129 0,4-5-141 16,4-3-334-16</inkml:trace>
  <inkml:trace contextRef="#ctx0" brushRef="#br0" timeOffset="14282.9344">7494 9053 659 0,'-6'-6'138'0,"-8"-2"1"0,-2 1-119 16,-2 2-13-16,-2 1-2 0,-6 1-1 15,-5-1-2-15,-8 3 0 0,3 1-2 16,-3-1 1-16,1-1-4 0,1 5-3 0,5-4-8 15,3-2-2-15,5-2-4 0,5-1-2 16,7-1-9-16,3-3-7 0,1-5-2 16,3 2 6-16,11-3 3 0,4 0 4 15,4 0 6-15,-2 2 17 0,7 2 20 16,1 2 12-16,-1 4 8 0,-1 3 5 16,-2 5 4-16,4 1 2 0,-3 5-7 15,0 5-6-15,-1 3-7 0,5 5-4 0,-1 5-5 16,-2 2-4-16,-3 3-4 0,0 0-3 15,-3-1-2-15,1 2-5 0,-7-5-8 16,2 2-10-16,2-2 26 0,0-5-160 16,5-4-128-16,1-3-330 0</inkml:trace>
  <inkml:trace contextRef="#ctx0" brushRef="#br0" timeOffset="14889.8329">7785 8836 592 0,'-4'-20'153'0,"2"1"6"15,-3 4-77-15,3 2-22 0,-1 4-12 16,4 4-9-16,-1 2-10 0,0 3-11 16,3 2-5-16,0 4-5 0,0 8-2 15,3 3-1-15,3 5 0 0,2 4 1 0,7 5 0 16,-3 3 0-16,5 1-2 0,3-4 0 15,0-1-3-15,1-5-2 0,-2-5-2 16,-5-4-3-16,4-6-1 0,-3-4-1 16,-2-6 0-16,-5-7 1 0,-1-4 1 15,-1-9 3-15,-2-4 2 0,-3-7 0 16,1-7 1-16,-3 0 1 0,1 0 1 16,-2 2 4-16,0 0 4 0,-3 6 5 0,-1 3 2 15,-2 7 1-15,2 6 2 0,0 3-3 16,0 3-3-16,-2 5-5 0,3 4-4 15,4 7-3-15,-2 3 0 0,1 2-1 16,0 5 0-16,4 6 3 0,0 8 0 16,1 5 0-16,1 4 0 0,1 4 0 15,0 3-2-15,1 5 1 0,-5-3-3 0,-3 0 1 16,-4-5-1-16,-1-1 1 0,-6-3-1 16,-4-2 0-16,-3-4 1 0,-5-5-2 15,-3-6-3-15,-4-2-5 0,-4-7-6 16,-4-7-6-16,-6-9-15 0,0-4-12 15,2-7-9-15,-1-8-8 0,8-7-121 16,7-9-124-16,11-2-298 0</inkml:trace>
  <inkml:trace contextRef="#ctx0" brushRef="#br0" timeOffset="15104.4311">8383 8514 652 0,'13'10'148'0,"-2"5"4"16,4 6-102-16,0 7-24 0,-2 8 2 0,4 7 3 16,-3 5 5-16,-4 7-8 0,-4 5-3 15,-1 3-4-15,-5 0-2 0,-3-1-4 16,-8 1-4-16,-7-3-5 0,-7-1-5 16,-4-6-7-16,-11-1-8 0,-1-5-19 15,-4-4-16-15,-1-6-131 0,-1-5-137 16,4-10-332-16</inkml:trace>
  <inkml:trace contextRef="#ctx0" brushRef="#br0" timeOffset="15493.9104">9109 9123 616 0,'3'-4'166'0,"2"4"8"0,-2-1-19 16,2 1-108-16,0-1-15 0,1 0-7 16,0 1-3-16,2 0-7 0,-2 1-8 15,1-1-12-15,2 0-14 0,2-1-18 0,5-2-15 16,5 1-129-16,2-2-138 15,5 4-326-15</inkml:trace>
  <inkml:trace contextRef="#ctx0" brushRef="#br0" timeOffset="15612.9705">9552 9149 704 0,'4'2'146'0,"-2"-2"1"0,3 0-131 15,6 1-22-15,1-1-14 0,7 2-10 0,3-4-117 16,1 0-115-16,3 2-285 0</inkml:trace>
  <inkml:trace contextRef="#ctx0" brushRef="#br0" timeOffset="15770.9582">9954 9167 927 0,'6'-2'152'16,"3"2"5"-16,-2-1-218 0,2-2-70 16,0 1 165-16,5-2-8 0,-1 1-6 15,1 0-7-15,-4 0-4 0,2 3-9 0,0 0-14 16,-3 0-15-16,-2 0-15 0,2 2-14 15,-3 0-107-15,-6-2 92 0,0 0-87 16,0-1-442-16</inkml:trace>
  <inkml:trace contextRef="#ctx0" brushRef="#br0" timeOffset="16196.7469">10838 8653 554 0,'17'-11'145'0,"-7"5"5"15,-6 2-68-15,-9 4-29 0,-4 7-15 16,-7 6-6-16,-1 7-4 0,-8 8-3 15,-1 8 0-15,-1 13 5 0,2 9 0 16,2 7-1-16,7 6-4 0,5 4-5 16,10 3-4-16,7-1-5 0,12-3-7 15,6-4-12-15,9-6-15 0,8-5-17 0,8-8-18 16,-3-9-128-16,-3-7-140 0,-3-8-329 16</inkml:trace>
  <inkml:trace contextRef="#ctx0" brushRef="#br0" timeOffset="16848.0353">11079 8940 659 0,'8'-21'141'0,"1"1"0"0,6 2-113 15,1 2-14-15,5 1-5 0,5 5 2 0,-2 4 3 16,3 4 1-16,-1 2 1 0,1 4 0 16,-1 10-1-16,0 3 0 0,-1 7-4 15,0 1-4-15,-7 6-2 0,-2 2-2 16,-3 2-1-16,-10-1-1 0,-5-1 0 15,-7-2 0-15,-7-4 1 0,-3-2-1 16,-6-2 2-16,-3-4-1 0,-2-5 0 0,5-3 0 16,1-3 1-16,3-7-1 0,7-5 0 15,5-4-1-15,6-7 0 0,8-4 0 16,2-5 0-16,10-7-1 0,4-2 0 16,4-1 0-16,6-5 0 0,0 0 0 15,-4 3 1-15,1 3-1 0,-8 4 7 16,-5 7 4-16,-5 4 5 0,-7 6 4 15,-2 6-2-15,-1 5-1 0,-1 3 1 0,-1 7-5 16,1 4-4-16,-2 7-3 0,2 6-3 16,1 6 3-16,4 3 1 0,2 7-2 15,4 1 1-15,3 3-1 0,7-3-1 16,2-1-1-16,4-1-2 0,2-3-2 16,4-6-26-16,2-3-19 0,1-10 149 15,2-4-293-15,0-6-166 0,2-4-450 0</inkml:trace>
  <inkml:trace contextRef="#ctx0" brushRef="#br0" timeOffset="17181.935">12308 9132 565 0,'10'-7'115'0,"1"1"5"15,-11 3-89-15,-1 0-13 0,-6 1-13 16,-8 2 19-16,-1 1 3 0,-7 0 3 0,-7 0-5 15,-1-1-5-15,-3 2-4 0,-7-2-3 16,1-5-6-16,-3 2-5 0,7 0-6 16,0-1-6-16,8-1-3 0,3 1-4 15,18-1-4-15,-1 3-2 0,9-4 0 16,5-3 4-16,7 0 3 0,3 1 4 16,3-2 3-16,-3 3 4 0,6 1 5 15,-1 2 7-15,-3 3 4 0,-2 2 4 16,3 4 5-16,-5 2 1 0,-2 4 4 0,-3 3 0 15,-4 2-2-15,3 3-5 0,-2 5-4 16,-1 2-3-16,3 3-2 0,-2-1-5 16,-1 1-6-16,5 0-8 0,-2-1-9 15,3-2 1-15,2-5-133 0,-1-5-121 16,11-1-304-16</inkml:trace>
  <inkml:trace contextRef="#ctx0" brushRef="#br0" timeOffset="17580.9311">12613 8945 706 0,'-6'-18'152'0,"4"6"0"0,-3 4-121 16,5 5-17-16,1 7-3 0,0 4 1 16,-1 6-1-16,6 3 4 0,-2 5 1 0,2 4 0 15,-3 4 2-15,-1 0-3 0,-2 2-3 16,3-1-3-16,-8 0-4 0,0-3-1 15,0-2-1-15,-4-3-1 0,3-6 0 16,1-3 0-16,1-4 2 0,1-8 0 16,1-2 0-16,0-5-1 0,3-4 0 15,0-6 0-15,4-4-2 0,3-3-1 16,0-2-1-16,2-6 0 0,4-3 0 0,2 0-1 16,0-7 1-16,2 0-1 0,2 2 1 15,2 3-1-15,0 7-1 0,-2 6 1 16,-1 6 0-16,2 12 1 0,-3 12 1 15,-6 3-121-15,-1 9 125 0,0 9 1 16,-1 4 1-16,-7 5 2 0,1 4-2 16,-4 0 0-16,4 4 121 0,-2-3-123 15,3-1-2-15,3-1-3 0,6-4-8 0,2-4-15 16,8-4-16-16,4-6 138 0,3-7-278 16,-1-10-158-16,6-8-425 0</inkml:trace>
  <inkml:trace contextRef="#ctx0" brushRef="#br0" timeOffset="17835.8241">13331 8599 619 0,'-5'-12'141'0,"7"6"1"0,5 3-72 15,2 7-44-15,2 6 1 0,2 6 6 16,1 10 4-16,-1 6 4 0,4 9 2 15,-4 12-2-15,-1 10-7 0,-1 3-7 16,-4 7-7-16,-2 3-5 0,-7 5-4 16,-7 0-4-16,-4-1-1 0,-14-1 0 0,-7-2-2 15,-7 2 0-15,-4-5-4 0,-1-6-12 16,-5-1-22-16,-3-8-22 0,3-5-22 16,0-5-116-16,4-8-141 0,1-4-309 15</inkml:trace>
  <inkml:trace contextRef="#ctx0" brushRef="#br0" timeOffset="18717.2309">12472 8748 647 0,'-9'-17'144'0,"-1"2"1"16,3 6-107-16,3 4-17 0,1 5-7 15,0 8-4-15,3 2-2 0,3 6 1 16,2 7-1-16,4 4 2 0,0 6 0 15,7 5 1-15,4 4-1 0,2 2-1 0,0 2-2 16,3-3-3-16,-1-2-1 0,1-5-1 16,-3-7 0-16,-3-6-1 0,1-6 0 15,-1-6-1-15,-1-8 1 0,-3-6-2 16,3-5-1-16,-2-8-1 0,0-5 1 16,-1-6-1-16,-3-8-1 0,-3-5 1 15,3-8 0-15,-4-3 2 0,0-1 1 0,0-5 1 16,-1 3 2-16,-1 5 4 15,1 4 6-15,-4 11 4 0,1 6 4 0,-4 7 4 16,0 11-2-16,-4 3-1 0,0 8-3 16,-2 6-4-16,-3 7-4 0,0 7-3 15,0 6-2-15,-2 6 1 0,5 9 0 16,1 7 1-16,6 5 1 0,2 6-1 16,4 4-1-16,-1 4 1 0,3 3-2 15,-2 3 0-15,-2 0-2 0,-5 1-1 0,-4-2-1 16,-7-1 1-16,-6-2-2 0,-8-5-1 15,-7-8 1-15,-7-6 0 0,-8-7 0 16,-5-4 0-16,-5-8 0 0,-11-9-1 16,-1-6 0-16,-2-3 0 0,1-7 0 15,1-7 1-15,5-5-1 0,7-6-3 16,11-3-7-16,8-5-9 0,5-8-12 16,8-4-19-16,13-2 5 0,11-3-151 0,4 3-142 15,11-1-338-15</inkml:trace>
  <inkml:trace contextRef="#ctx0" brushRef="#br0" timeOffset="22342.7444">20149 9060 639 0,'5'-15'145'0,"0"4"4"0,1-1-105 16,2 2-13-16,3 0-5 0,3 3-5 15,1 1-5-15,2 3-3 0,1 1-3 0,2 6-3 16,2 4-2-16,0 5-1 0,-1 5-2 16,-2 3 0-16,-3 2-1 0,-4 4-1 15,-5 3 1-15,-6-1 0 0,-4 2 0 16,-7-4 0-16,-1 0 0 0,-4-1 0 15,0-4 0-15,-1-3 0 0,0-7 2 16,3-3 0-16,3-2 2 0,3-6 0 16,2-3 2-16,2-6-2 0,4-3 1 0,4-2-1 15,4-6-1-15,3-5-2 0,7-5-1 16,0-3-1-16,5-1 1 0,2-1-1 16,1-1 0-16,-3 1 1 0,0 2-1 15,-5 4 1-15,-2 3 3 0,-4 3 2 16,-3 7 3-16,-5 2 1 0,-2 4 0 15,-2 4-1-15,-2 4-2 0,0 5-1 0,-1 7-3 16,-1 2-1-16,3 11-2 0,1 4 0 16,2 6 1-16,7 4 2 0,3 3 0 15,6-2-1-15,3 1 0 0,5-3 0 16,3-2-2-16,6-5-7 0,-1-3-15 16,1-10-17-16,1-2 89 0,-1-13-229 15,1-6-152-15,-5-7-391 0</inkml:trace>
  <inkml:trace contextRef="#ctx0" brushRef="#br0" timeOffset="22910.1488">20963 8277 705 0,'2'-22'164'0,"-1"0"4"16,-1 6-115-16,2 4-14 0,-2 2-7 15,1 4-9-15,0 4-8 0,1 5-6 16,0 5-3-16,-1 6-3 0,1 4-2 16,0 8 0-16,0 7 1 0,-2 5 2 15,0 4-1-15,-1 1 0 0,-2 2-1 0,-2-2 0 16,-3-3-1-16,-1-2 1 0,-1-2-1 15,-1-4 1-15,1-5 0 0,1-4 0 16,3-4-1-16,2-7 0 0,0-3-1 16,4-4 0-16,0-7-3 0,4-4-3 15,1-6-2-15,3-4-3 0,3-4-2 16,5-3 0-16,4-4-3 0,5 0 2 16,2-1 2-16,1 0 2 0,0 1 2 15,2 4 2-15,-3-3 2 0,-1 3 0 0,-4 2 2 16,-1 0 0-16,-2 3 0 0,1 0 1 15,-5 2 0-15,1 2 0 0,-1 4 0 16,-2-2 1-16,-3 4-1 0,-3 3 2 16,-3 2 2-16,-3 1 1 0,-5 2 0 15,-3 0 3-15,-8 8 3 0,-2-1 3 16,-5 4 3-16,-5 3-1 0,-1 2 2 16,-1 5 1-16,2 4-1 0,2 0-3 0,9 0-3 15,4 2-3-15,10 0-2 0,6 2-2 16,9-1 0-16,8-1-2 0,9 1 0 15,4-1 0-15,7-4-2 0,3-5-5 16,1-4-13-16,2-5-16 0,-1-5-16 16,-2-5-134-16,-6-5-143 0,-9 2-340 15</inkml:trace>
  <inkml:trace contextRef="#ctx0" brushRef="#br0" timeOffset="23648.7533">21907 9038 672 0,'-1'-18'163'0,"-2"3"6"16,-1 0-97-16,1 7-32 0,-1 1-13 15,2 6-8-15,2 5-7 0,1 6-8 16,3 3-4-16,2 4-2 0,7 2 1 15,6 3 1-15,6 1 1 0,7 1 0 16,3-2-3-16,2-1-2 0,-2-4-5 16,-1-1-3-16,-5-5-1 0,-7-5-1 15,-3-3 1-15,-7-6 2 0,-1-3 2 0,-5-5 6 16,-1-5 4-16,-1-4 4 0,-3-2 2 16,-1-2 3-16,0-1 4 0,-1-2 3 15,0 2 3-15,-1 4 2 0,1 2 1 16,0 3-2-16,1 6-2 0,0 1-6 15,0 6-4-15,1 4-5 0,3 5-5 16,1 5 1-16,1 4-2 0,2 6 1 0,2 5 2 16,0 7 1-16,1 6 1 0,0 3 0 15,0 2-1-15,-2 7 0 0,-4-1 0 16,-4 3-1-16,-3 0 1 0,-7-5 0 16,-7-2 0-16,-9-1 1 0,-5-12-1 15,-8-5 0-15,-10-7 1 0,-6-5 0 16,-5-6-1-16,-3-6 0 0,2-3-6 15,-3-11-12-15,5-2-15 0,4-9-11 0,9-6-17 16,5-9-129-16,8-9-137 0,12-6-316 16</inkml:trace>
  <inkml:trace contextRef="#ctx0" brushRef="#br0" timeOffset="24110.9917">22458 8384 707 0,'1'-6'154'0,"1"1"-2"0,-2-1-118 15,2 7-18-15,0 3-3 0,0 2-3 0,1 5-1 16,-1 4 3-16,1 4 1 0,1 3-1 15,-1 3-1-15,1 2-2 16,0 1-2-16,-1-2-4 0,3-2 0 0,-2-5-2 16,0-2 1-16,-2-3-1 0,1-4 1 15,-1-4 2-15,-2-2 0 0,0-6 0 16,-1-2 0-16,0-4 1 0,0-3-1 16,-1-4 0-16,2-3-2 0,0-4-2 15,3-4 1-15,5-1-1 0,3-3 0 16,3 2-1-16,1 2 1 0,1 3-1 0,3 6 0 15,0 4-1-15,-4 6 0 0,-3 6 0 16,0 3 1-16,-1 7 2 0,-1 3 0 16,-3 5 3-16,2 3 0 0,-3 3 1 15,-1 2 0-15,0 1 0 0,-3-3-1 16,2 1 0-16,-1-4-3 0,-2-1-8 16,-1-3-12-16,2-3-13 0,0-2-10 0,1-2-12 15,3-2-59-15,3-4-62 0,3-2-105 16,5-1-224-16</inkml:trace>
  <inkml:trace contextRef="#ctx0" brushRef="#br0" timeOffset="24280.8338">23273 8541 645 0,'0'-2'144'0,"-4"-2"0"0,-6 1-106 0,-3 3-16 15,-6-2-4-15,-3 1-5 0,-6 1-2 16,-8 0-2-16,1 0-1 0,-2 3-2 15,1-3-1-15,3 2-6 0,7 0-8 16,5 2-12-16,10 1-10 0,9 0-121 16,10-3-123-16,8 2-298 0</inkml:trace>
  <inkml:trace contextRef="#ctx0" brushRef="#br0" timeOffset="24513.8088">23468 8212 679 0,'5'-17'158'0,"1"1"5"16,-3 3-112-16,-1 7-14 0,1 4-8 15,-1 2-6-15,6 2-7 0,-2 6-3 0,0 5-4 16,2 4-2-16,1 8-1 0,1 4 0 16,1 5 1-16,-5 4-1 0,0 2-3 15,2 0-4-15,-3-1-7 0,1-3-10 16,1-6-9-16,0-1-12 0,0-6-12 15,0-6-1-15,-2-4-119 0,1-6-114 16,-1-2-275-16</inkml:trace>
  <inkml:trace contextRef="#ctx0" brushRef="#br0" timeOffset="24840.0686">23761 8336 486 0,'10'-21'122'0,"2"4"4"16,0 1-50-16,2 2-39 0,1 5-7 15,-1 0-4-15,0 3-3 0,1 3-3 16,-4 1-1-16,-1-1-4 0,-4 1-2 0,-1 2-4 16,0 0-3-16,-4 1-1 0,-1 0 1 15,-4 1 3-15,-1 0 1 0,-2 4 3 16,-3-1 1-16,-4 0 3 0,-2 3 0 16,2-2-1-16,-4 0-2 0,4 1-2 15,-1 1-1-15,3 0-1 0,-1 2-1 16,4 1-1-16,-1 1-1 0,1 2-1 15,0-1-1-15,1 3-1 0,0-1-1 16,5 0-1-16,0 3-1 0,5 0 0 16,1 0-1-16,7 2 2 0,5-2-1 0,8-2 2 15,5-1-1-15,8-5-2 0,-1-3-3 16,0-2-6-16,3-4-12 0,3-1-10 16,-7 0-15-16,-2-2-129 0,-6-1-130 15,-4-3-320-15</inkml:trace>
  <inkml:trace contextRef="#ctx0" brushRef="#br0" timeOffset="26272.0679">4904 9879 496 0,'10'-2'106'0,"3"-1"-1"15,-6 1-83-15,-1 0-13 0,0 4-10 16,-1-1-9-16,0 1-9 0,-4 1 0 15,-2-2-1-15,-5 2 2 0,-5-1 1 16,-9 0 8-16,-8 1 12 0,-13-1 11 16,-14 2 5-16,-10 1 3 0,-11 0 3 0,-12-1 2 15,-15-1 0-15,-10 0 0 0,-6-3-1 16,-3-3 1-16,-10-2-2 0,1-1-2 16,-3-1-3-16,7-1-4 0,-1 0-2 15,7 0-4-15,5 4-3 0,13-3-2 16,7 1-4-16,12 0-4 0,12-2-4 15,18-1-5-15,13 0-10 0,13-1-25 0,18-2-91 16,14 1-104-16,18 1-249 0</inkml:trace>
  <inkml:trace contextRef="#ctx0" brushRef="#br0" timeOffset="26766.8107">8154 10009 510 0,'1'2'109'0,"-6"-1"1"16,-7 1-83-16,-8 3-18 0,-7 1-7 16,-11 2-1-16,-12 2 0 0,-17-3 0 15,-11 2 1-15,-16-4-1 0,-12-4 0 16,-17 0 1-16,-8-5 4 0,-10-4 4 16,-9-5 2-16,2-5 3 0,-2-3 2 15,5-2 2-15,8-4-1 0,10 0-4 0,13 1-2 16,23 4-3-16,15 1-3 0,20 4-8 15,16 3-13-15,22 5-54 0,19 1-63 16,21 2-99-16,16 2-233 0</inkml:trace>
  <inkml:trace contextRef="#ctx0" brushRef="#br0" timeOffset="27259.7853">13315 10202 509 0,'9'0'109'0,"-5"-1"-1"15,-4 2-87-15,-7 6-11 0,-5 2-4 16,-9 6-2-16,-10 0 0 0,-8 0 1 16,-13 3 3-16,-14-1 3 0,-15-3 4 15,-11-3 2-15,-12-5 1 0,-11-5 2 16,-15-1 2-16,-9-6-1 0,-8-4-3 0,-5-1-3 16,-7-6-3-16,-3-3-3 0,-2 2-2 15,6-4-2-15,4-2-2 0,7 0 0 16,9-3-2-16,13 3-5 0,13 0-5 15,16-1-28-15,11-2-103 0,12-2-114 16,14 2-282-16</inkml:trace>
  <inkml:trace contextRef="#ctx0" brushRef="#br0" timeOffset="33805.0211">18613 8268 465 0,'15'-18'114'0,"-4"3"4"0,-1 2-56 16,-5 2-26-16,-3 1-7 0,-2 2-4 16,-2 5-3-16,-7 6-1 0,-7 11 1 15,-11 12-1-15,-7 13 0 0,-7 14-1 16,-8 16-1-16,-3 12 1 0,2 10-2 16,7 6-2-16,11 4-4 0,10 1-3 15,12 2-3-15,18-3-2 0,15-1-1 16,13-8-2-16,12-2-1 0,9-7 0 0,7-5 0 15,1-8 1-15,-2-10-1 0,-4-8 0 16,-9-3 1-16,-8-11 0 0,-8-7-4 16,-5-10-9-16,-11-5-12 0,-7-3 79 15,-7-8-210-15,-3-7-136 0,-5-6-365 16</inkml:trace>
  <inkml:trace contextRef="#ctx0" brushRef="#br0" timeOffset="35377.349">19051 9568 516 0,'3'-15'127'0,"0"7"3"16,-2-3-64-16,0 2-21 0,-1 3-5 16,0 1-4-16,-2 4-3 0,4-1-4 15,-2 6-5-15,3-3-4 0,-1 4-7 0,4 8-4 16,-1-1-2-16,3 4 0 0,-5 4 2 15,2 5 0-15,-1 5 1 0,-3 3-1 16,-2-3-1-16,-1 4-3 0,-2 0 0 16,0 1-2-16,1-3-1 0,3-4 0 15,-3-2-1-15,1-3 0 0,2-4-4 16,1-5-4-16,-1-2-6 0,1-5-7 0,-5-3-5 16,8-4-6-16,-1-4-7 0,-1-5-6 15,0-3-8-15,3-4-14 0,1-6-22 16,1-3-25-16,-2-2-23 0,-1 0-68 15,4-1-121-15</inkml:trace>
  <inkml:trace contextRef="#ctx0" brushRef="#br0" timeOffset="35619.6565">19171 9668 193 0,'14'-23'179'0,"1"5"-22"0,-1 3-65 15,-1-1-21-15,-1 3-14 0,-1 0-13 0,0 4-9 16,-4-1-6-16,1 1-3 16,-2 3-3-16,0 1-4 0,-2 0-2 0,-1 2-4 15,-1 0-2-15,0 3 1 0,-2 0 0 16,-1 1 3-16,-4 5 0 0,-1 3 2 15,-4 2 2-15,-5 5 0 0,-4 3-1 16,-2 1-2-16,-1 3-4 0,1 1-1 16,0 1-1-16,6-2-3 0,5-2-2 0,6 0-1 15,4-3-2-15,7 1 0 0,2-2 0 16,5-3 0-16,2-2 0 0,4 0 0 16,1-1 0-16,2-3-2 0,0-2-3 15,3-3-9-15,0-1-12 0,0-5-12 16,1 0-7-16,5-5-126 0,0 1-124 15,0-4-298-15</inkml:trace>
  <inkml:trace contextRef="#ctx0" brushRef="#br0" timeOffset="36565.4185">18791 8161 754 0,'2'2'38'0,"-1"-1"115"0,0 0-114 0,0 4-2 16,0-7-3-16,1 2-6 0,-1 0-6 16,0 0-5-16,0 2-8 0,2 5-3 15,1 5-4-15,-1 2-1 0,0 5 1 16,0 5-1-16,-1 5 1 0,0 4 0 16,-2 0-1-16,1 1 0 0,1 1 0 15,-2-3 0-15,0-4 0 0,-2-3 0 16,2-6-1-16,0-5 2 0,-1-4 0 0,1-4 1 15,-1-5 1-15,-2-3-1 0,3-3 0 16,0-6-1-16,-1-3 0 0,1-6-2 16,1-4-1-16,3-4-2 0,3-6 0 15,3-3 0-15,4 1 0 0,1 0 1 16,2 3-1-16,-1 6 1 0,-1 3 0 16,-2 7 1-16,-3 6-1 0,-4 6 1 15,0 3-1-15,-1 4 1 0,4 4 1 0,-3 5 1 16,0 4 1-16,0 4 0 0,3 5 2 15,-3 6 1-15,1 2-1 0,-3 1 0 16,5 1-1-16,-2 2 0 0,4-4-1 16,-1-3-5-16,6 0-8 0,2-6-13 15,3-5-11-15,4-3 2 0,4-5-135 16,3-4-130-16,4-3-304 0</inkml:trace>
  <inkml:trace contextRef="#ctx0" brushRef="#br0" timeOffset="36802.5145">19498 8174 637 0,'-11'0'137'16,"3"2"0"-16,-1 6-105 0,7 3-12 0,5 8 1 16,3 8 3-16,2 9 2 0,2 6 3 15,2 8 5-15,5 6 1 0,2 6-4 16,0 7-5-16,1 4-4 0,0 5-3 15,-1 6-3-15,1 3-4 0,-5 5-4 16,-4 7-3-16,-5 3-1 0,-7 2-1 16,-8 2-6-16,-13 6-16 0,-17 5-24 15,-14 1-140-15,-19 6-147 0,-20 3-369 16</inkml:trace>
</inkml:ink>
</file>

<file path=ppt/ink/ink16.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8:57.548"/>
    </inkml:context>
    <inkml:brush xml:id="br0">
      <inkml:brushProperty name="width" value="0.05292" units="cm"/>
      <inkml:brushProperty name="height" value="0.05292" units="cm"/>
      <inkml:brushProperty name="color" value="#0070C0"/>
    </inkml:brush>
  </inkml:definitions>
  <inkml:trace contextRef="#ctx0" brushRef="#br0">5218 15616 487 0,'2'-12'124'0,"1"3"5"0,-3 0-68 16,0 6-11-16,0-3-9 0,0 3-6 16,1 2-4-16,0 3-5 0,-1 2-4 15,0 2-3-15,-2 3-3 0,-1 4-3 16,-2 5-2-16,-1 4-2 0,-2 4-2 16,2 4-1-16,1 3-1 0,1 8-2 15,3 2-1-15,3 3 0 0,4 2-1 0,2-2-1 16,0-1 0-16,1-5 0 0,0-4 0 15,-1-7 0-15,-1-5 0 0,-3-6 0 16,-1-4 2-16,-1-6 0 0,-1-2 1 16,-1-2-1-16,-2-3 0 0,-1-1 1 15,0-2-1-15,-3 1 0 0,-4 1-1 16,-4-2 0-16,-2 2 0 0,-5 2 0 16,-3 0-1-16,-6 2 1 0,-3-1 0 0,-4 1 1 15,-6 0-1-15,-5-1 0 0,-5 0 1 16,-11 2-1-16,-6 0 0 0,-5 0 0 15,-7-2-1-15,-3 2 1 0,-10-1-1 16,-4 3 1-16,2-4 0 0,-4-3-1 16,-1 3 1-16,-4 2 0 0,0 5 0 15,7-5 0-15,-1-2 0 0,3 2 0 16,4 2 0-16,0 2 0 0,10-3 1 0,8-1 0 16,7 1 0-16,10 0 1 15,6-2 0-15,7-2 0 0,11-3-1 0,3-2 1 16,5-3 0-16,4-2 1 0,5-2-1 15,2-3 1-15,4-3-1 0,1-4 1 16,3-4-1-16,0-2-1 0,-2-2-1 16,2-5-1-16,-2-8 1 0,0 0-1 15,1-7 1-15,-2 1-1 0,1-2 0 16,-2-2 0-16,0 6 0 0,-1 5 0 0,0 5 0 16,-1 5 0-16,3 3-2 0,3 6-9 15,5 0-15-15,7 9-8 0,4 4-137 16,7 8-135-16,5 3-336 0</inkml:trace>
  <inkml:trace contextRef="#ctx0" brushRef="#br0" timeOffset="1517.1429">4024 16909 493 0,'3'-8'128'16,"-2"-2"6"-16,0 1-54 0,1 2-26 16,1 5-13-16,-1-2-7 0,1 4-4 15,-3 4-3-15,4 3-1 0,-1 6-2 16,1 6-2-16,1 5-1 0,-1 7-1 0,-1 4-2 16,3 2-3-16,0-2-4 0,1 1-4 15,1 1-1-15,0-7-4 0,1 0-11 16,5-3-16-16,3-2-5 0,3-8-141 15,3-1-137-15,1-9-341 0</inkml:trace>
  <inkml:trace contextRef="#ctx0" brushRef="#br0" timeOffset="2684.6328">7505 15645 579 0,'-3'-3'134'0,"0"-1"5"0,1 2-95 16,0 0-9-16,1 2-6 0,1 0-5 16,0 3-6-16,1 1-4 0,5 3-6 15,-2 3-3-15,2 3-2 0,4 5-1 16,1 4 1-16,2 1 0 0,2 0 1 0,-1 2-1 15,3-2 0-15,0 1 0 0,-3-2-1 16,0 0-1-16,-4-4-1 0,-2 0 0 16,-6-4-1-16,-4-1-1 0,-8-4 0 15,-5-1 0-15,-6-3 1 0,-7-2 1 16,-7 1 0-16,-6 0 1 0,-6-2 0 0,-10 0 1 16,-5 1 0-16,-6 1 0 0,-3 3 1 15,-6 1-1-15,-3 2 1 0,-6 1-1 16,0 1-1-16,1 0 0 0,-2-2-1 15,0-1 1-15,3-1 0 0,2-2 0 16,6 1 2-16,7-5 2 0,5-1 2 16,7-1 2-16,9-3 3 0,8-6 0 15,7-2 1-15,9-4 0 0,5-2-2 16,5-4-2-16,2 0-2 0,2-2-3 16,3-1 0-16,0 1-1 0,3 1-2 15,-1 2 0-15,1 1 0 0,0 0 0 0,1 2-1 16,-1 0 1-16,0 1-1 0,-1 0 0 15,0-2 1-15,2 1-3 0,-2 1-4 16,2-1-10-16,2 4-15 0,2-1-3 16,3 3-45-16,2 4-91 0,0 7-119 15,4 3-272-15</inkml:trace>
  <inkml:trace contextRef="#ctx0" brushRef="#br0" timeOffset="3153.337">6552 16699 569 0,'-4'-13'153'15,"2"2"7"-15,-1 0-44 0,3 2-65 16,2 3-12-16,2 0-10 0,3 1-7 0,4 2-9 16,2 1-5-16,7 3-5 0,4 1-1 15,5 5-1-15,0 2 0 0,1 5 0 16,-2 4-1-16,-3 1 1 0,-6 2 0 15,-5 2 1-15,-8 0-1 0,-7 1 1 16,-7-3 0-16,-8 0-1 0,-5 1 1 16,-4-3 1-16,-2 1 1 0,-2 0 2 15,3-2 1-15,4 1 0 0,5-5 0 0,5 0 0 16,4-2-1-16,6-2-3 0,4 0 0 16,10-1-2-16,7-5 1 0,8 3-1 15,11-1 1-15,7-3 1 0,4 1 0 16,4-1-4-16,1-2-7 0,-3 0-10 15,-3-3-13-15,-3-3-14 0,-5-4-134 16,-4-6-137-16,-5-4-330 0</inkml:trace>
  <inkml:trace contextRef="#ctx0" brushRef="#br0" timeOffset="3651.1534">8793 15914 627 0,'14'-4'154'0,"-1"-1"6"16,2 2-96-16,2 0-17 0,0 0-9 15,1 0-7-15,-2-2-10 0,1-1-9 16,-1 1-14-16,0 0-15 0,1 1-15 0,1 3-6 15,2-2-128-15,4 2-130 0,-2 1-306 16</inkml:trace>
  <inkml:trace contextRef="#ctx0" brushRef="#br0" timeOffset="3799.5018">9365 15858 671 0,'9'-10'158'0,"-1"-1"3"16,2 8-105-16,6-2-20 0,2 3-12 15,3 0-10-15,1 1-13 0,1 3-16 16,1 1-14-16,2-1-42 0,-4 2-90 16,5-2-122-16,-2 3-278 0</inkml:trace>
  <inkml:trace contextRef="#ctx0" brushRef="#br0" timeOffset="3937.2684">10106 15862 541 0,'13'-10'151'0,"-2"-1"4"15,2 0-29-15,3 2-76 0,1 2-17 16,2 1-9-16,2-2-9 0,2 3-14 16,-1 1-18-16,-2-1-2 0,0 1-138 15,-2 3-130-15,0 2-328 0</inkml:trace>
  <inkml:trace contextRef="#ctx0" brushRef="#br0" timeOffset="4636.9958">12669 15347 610 0,'-7'-11'151'0,"5"3"2"16,-1 6-97-16,1-1-15 0,3 6-11 15,0 2-9-15,2 5-10 0,4 7-6 16,-1 4-3-16,3 5 1 0,5 8-1 16,0 0 1-16,2 4-1 0,2-1 1 0,1-2-1 15,2-1 0-15,-2-3-1 0,-3-4-2 16,-3 0-1-16,-3-5-1 0,-4-1 0 15,-8-4-1-15,-7-3 0 0,-6-3 1 16,-7-3 2-16,-5-1 0 0,-5-4 0 16,-7-1 2-16,-4-2 0 0,-5-4 0 0,-5 1 0 15,-9 2 0-15,-5 1 0 0,-3 0 1 16,-4 3-1-16,-2-2 0 0,-5 3-1 16,-3-2 1-16,3 2-1 0,0-4 1 15,1 0-1-15,-1 0 1 0,3-3-1 16,3 0 0-16,3-2 0 0,4-2 3 15,5 0 0-15,4-1 2 0,8-2 2 16,6-1 2-16,7-2 0 0,9 0 0 0,7-3 0 16,2-4-1-16,4 0-1 0,2-2-1 15,3-2 0-15,2-5-2 0,0 1 1 16,0-4-2-16,1 0 1 0,-3-3-2 16,0 0 1-16,-2 2-1 0,3 3-1 15,2 3 0-15,0 3-8 0,6 3-10 16,4 4-16-16,6 2-8 0,4 3-130 15,2 4-132-15,3 6-318 0</inkml:trace>
  <inkml:trace contextRef="#ctx0" brushRef="#br0" timeOffset="5937.3224">11477 16577 531 0,'-1'-17'131'0,"0"-2"7"0,-1-1-71 0,2 3-16 16,-1 2-6-16,1 4-3 0,-1 2-6 15,2 4-7-15,-1 7-5 0,3 4-4 16,-1 7-5-16,2 8-4 0,-2 4-3 16,2 4 1-16,0 4 1 0,-2 4-1 15,2 3-2-15,-3-1-1 0,2 0-1 16,-1 4-3-16,0 2 1 0,1-2-1 0,-3-2-2 16,0-2-6-16,0-6-8 0,-1-2-7 15,-2-9-6-15,2-8-6 0,-1-3-1 16,0-6-3-16,2-3 0 0,2-9-1 15,1-5 4-15,5-6-1 0,1-8 3 16,5-7-2-16,4-7 4 0,3-5 7 16,3-2 7-16,1 2 6 0,1 2 11 15,1 8 7-15,-2 1 6 0,-3 4 7 16,0 7 4-16,-1 2 5 0,-2 0 1 0,-2 4-1 16,-2 0 0-16,-2 3-1 0,-1 6-2 15,-4 3-2-15,-3 0-2 0,-2 1-4 16,-1 3-2-16,-5 2-5 0,-3 3-2 15,-5 2-3-15,-3 1-3 0,-4 7-2 16,-5 2 0-16,-3 3-1 0,-1 2 0 0,0 1 6 16,1-2-9-16,1-1 2 0,3-1 1 15,2-2-1-15,3-5 1 0,4 0-5 16,3-2-2-16,2-2 9 0,6-1-3 16,1 0 0-16,3-1 0 0,3 4 0 15,1-2 5-15,3 1-5 0,0-1 0 16,-1 2 1-16,3 2 1 0,1 0 1 15,2 4 1-15,3 4 1 0,5 5 1 16,4 3 0-16,7 2 1 0,12 7 0 16,4 2 0-16,7 0-9 0,3-1-19 0,0-4-144 15,5 4-141-15,-2-1-361 0</inkml:trace>
  <inkml:trace contextRef="#ctx0" brushRef="#br0" timeOffset="39150.1408">3494 14503 284 0,'9'-16'95'16,"-2"-2"10"-16,-2 1-25 0,0-2-7 0,2 3-7 15,-3 0-8-15,0 0-10 0,-1 1-8 16,-1 4-8-16,-1 3-4 0,0 0-4 15,-2 7-3-15,-2 6-3 0,-1 9-3 16,-5 10-1-16,-1 12-1 0,-3 14-2 16,-6 20-1-16,-1 16 1 0,1 13 0 15,3 4-2-15,5 5-2 0,6 0-2 16,8 1 0-16,11-12-1 0,8-12-1 16,8-10 0-16,7-9-1 0,3-12 0 15,3-10 0-15,-1-12-1 0,0-7 0 16,-5-7 0-16,-5-7-1 0,-8-2-6 0,-7-5-7 15,-4-4-14-15,-7-6-131 0,-6-4-128 16,-3-4-325-16</inkml:trace>
  <inkml:trace contextRef="#ctx0" brushRef="#br0" timeOffset="40723.1675">3963 15251 545 0,'0'-10'128'0,"-2"6"4"0,1-1-67 15,0 3-37-15,0 2-9 0,2 1-3 0,0 2-3 16,0 2-3-16,2 3-3 0,1 4-2 15,-1 2-3-15,2 3 1 0,1 4-1 16,0 4 0-16,2-1 1 0,-2 1-1 16,0-1 0-16,0 1 0 0,-1-2 0 15,-1-2 0-15,0-4 0 0,-2-4 1 16,-1-1 2-16,0-2 3 0,1-5 7 0,-2-1 5 16,-2-2 3-16,0-3 1 0,-2-2-1 15,1-3-2-15,-2-4-3 0,0-2-7 16,0-6-5-16,0-5-4 0,2-2-1 15,3-6-1-15,2-2 1 0,3-2-1 16,2 2 0-16,3-1 0 0,2 2 1 16,3 3-1-16,1 4 0 0,0 2-1 15,1 5-1-15,2 1-5 0,-3 3-9 16,1 4-11-16,0 3-12 0,-2 3-14 16,-1 3-115-16,-1 5-121 0,-1 6-282 15</inkml:trace>
  <inkml:trace contextRef="#ctx0" brushRef="#br0" timeOffset="41046.2524">4268 15480 657 0,'-5'-9'152'0,"1"4"7"0,0 0-108 16,1 3-15-16,1 0-6 0,0 5-4 16,2 3-8-16,0 6-5 0,0 5-6 15,2 6-2-15,2 2-3 0,0 4 1 16,1 1 0-16,1 2 0 0,0-2-1 15,0-2 0-15,0-1-11 0,0-2-19 16,-1-4-124-16,-5-3-15 0,-1-3-116 16,-3-6-246-16</inkml:trace>
  <inkml:trace contextRef="#ctx0" brushRef="#br0" timeOffset="42142.5362">3834 14191 465 0,'-2'-5'122'16,"2"0"7"-16,-5-1-45 0,4 1-33 16,0 1-11-16,-2 3-6 0,3-1-5 15,0 0-7-15,0 2-6 0,0 4-6 0,2 4-4 16,-1 4-2-16,1 5-2 0,0 5 0 15,-1 4 1-15,1 7 0 0,1 4 0 16,-1-1 0-16,1 1-1 0,-1-4-1 16,2-1 0-16,-2-3 0 0,1-5-1 15,-2-7 1-15,0-4 0 0,0-3 2 16,-2-5 1-16,0-4 1 0,-2-4 0 0,1-7-1 16,-2-5 1-16,2-6-1 0,1-8-1 15,1-6-2-15,3-5-1 0,3-5 0 16,3 1 0-16,2 0-1 0,1 6 1 15,1 6-1-15,0 4 0 0,0 7-1 16,0 5 1-16,-2 6-1 0,0 4 1 16,-1 3 0-16,0 3 0 0,-1 6 3 15,-3 5 2-15,-3 5 4 0,1 7 3 0,-3 4 1 16,0 3 1-16,-1 5 0 0,0 4-1 16,0 0-3-16,3-3-3 0,1-1-2 15,2-5-1-15,4-1-7 0,3-6-11 16,4-5-10-16,5-4-12 0,4-6-129 15,4-5-129-15,-1-4-317 0</inkml:trace>
  <inkml:trace contextRef="#ctx0" brushRef="#br0" timeOffset="42502.3147">4472 14153 602 0,'-7'-8'133'0,"3"4"1"15,0 2-99-15,5 6-16 0,4 6-2 16,2 5 1-16,4 8 4 0,4 6 3 16,5 12 4-16,4 9 2 0,5 7 1 0,0 3-2 15,1 5-4-15,-4 3-3 0,-3 6-3 16,-6 3-2-16,-7 6-1 0,-9 0-2 16,-11 7-2-16,-8 2-3 0,-5 4-2 15,-7 3-2-15,-7-5-9 0,-12-3-27 16,-8 0-153-16,-4-2-153 0,-7-3-394 15</inkml:trace>
  <inkml:trace contextRef="#ctx0" brushRef="#br0" timeOffset="45420.0463">6248 14277 361 0,'14'-22'107'0,"-6"5"6"0,-5 2-28 16,-6 8-23-16,-4 5-17 0,-7 8-12 15,-5 9-3-15,-6 14-3 0,-3 14 0 16,-3 13 0-16,-3 11 0 0,-1 12 0 16,3 10-1-16,4 8-4 0,7 1-3 15,5-2-5-15,9-3-2 0,7-2-5 16,8-8-2-16,8-7-2 0,5-9-1 15,5-9 0-15,2-7-4 0,2-8-9 16,-2-7-11-16,0-8-110 0,-3-7-23 0,-5-7-109 16,-7-5-232-16</inkml:trace>
  <inkml:trace contextRef="#ctx0" brushRef="#br0" timeOffset="46075.7761">6312 15285 626 0,'-11'-19'141'0,"1"3"2"0,3 2-97 0,2 3-20 15,2 5-9-15,3 2-4 0,0 2-3 16,4 2-2-16,1 2-2 0,2 3-3 15,5 5-1-15,1 2-1 0,1 2 1 16,-1 3-1-16,2 0 1 0,0 4-1 16,-3 1 0-16,-1-1 0 0,-1-2 0 15,-3-1 0-15,1-2 1 0,-4-3 1 16,-2-3 5-16,-2-4 2 0,-3-2 3 16,-2-4 1-16,-1-2 1 0,0-4-1 15,-3-6-2-15,2-3-4 0,1-6-4 0,1-5-2 16,4-4-1-16,3-2-1 0,6-1 0 15,1 1 0-15,6 1 0 0,2 3-1 16,4 4-1-16,0 0-3 0,0 3-4 16,-2 3-6-16,-2 3-7 0,-4 3-9 15,-2 4-11-15,-3 3-4 0,-5 7-115 16,0 5-113-16,-3 7-275 0</inkml:trace>
  <inkml:trace contextRef="#ctx0" brushRef="#br0" timeOffset="46688.3247">6565 15395 577 0,'-2'-10'137'0,"1"1"4"0,1-1-73 16,1 4-38-16,3 1-10 0,2 0-4 15,2 2-4-15,3-2-2 0,4 1-3 16,1 0 0-16,1 2-1 0,2 2-1 15,-1 1-1-15,-2 2 1 0,-2 5-1 16,-2 1 1-16,-7 4 0 0,-3 2 2 16,-5 2 1-16,-6 3-1 0,-3 2 2 0,-4 0-1 15,-4 2 0-15,2-2-1 0,-1-1-1 16,5 1-1-16,0-6 0 0,4-4-1 16,4 0-1-16,2-3-1 0,4-3-1 15,3 0 0-15,2-3 0 0,5 0 0 16,6-1-1-16,3 0 1 0,3-2 0 15,5-2 0-15,0 0 0 0,2 0 0 16,-2 0 0-16,0-1 0 0,-5-2-4 0,-1 1-10 16,-4 1-11-16,-2-3-11 0,-4-4-129 15,-2-3-130-15,-7-2-321 0</inkml:trace>
  <inkml:trace contextRef="#ctx0" brushRef="#br0" timeOffset="47325.2223">6513 14189 580 0,'0'-14'138'0,"0"0"5"0,-2 3-84 16,2 3-20-16,0 2-9 0,2 1-5 16,2 4-5-16,-1 1-6 0,2 3-4 15,-1 2-4-15,3 6-3 0,-1 4 1 16,0 5 1-16,0 3 0 0,-2 3 0 16,-2 1 1-16,1 5-2 0,-4-1 0 15,-3-3-1-15,2-2 0 0,-5-3-1 16,0-2 0-16,0-3 0 0,-3-3 0 0,0-5 1 15,1-5 1-15,-2-3-1 0,3-3-1 16,0-4-1-16,5-6-1 0,0-6-2 16,4-4-1-16,3-2-1 0,3-3 0 15,3-5-1-15,1 0 1 0,2 2 1 16,-1 4 0-16,0 3 1 0,-1 5 0 16,-1 2 0-16,0 7 0 0,-1 1 1 0,-1 5-1 15,1 2 1-15,-1 1 1 0,4 3 0 16,-1 2 2-16,1 3 2 0,0 4 0 15,-1 2 2-15,2 3 1 0,-1 3 0 16,-1 0-1-16,-1 2 0 0,0 1-1 16,-4-2-1-16,-3-1-2 0,0-3-8 15,-4 0-13-15,-3-2-17 0,-2-3-127 16,0-3-131-16,3-5-327 0</inkml:trace>
  <inkml:trace contextRef="#ctx0" brushRef="#br0" timeOffset="47554.289">7057 14275 486 0,'6'-4'116'0,"-1"0"4"16,-3 1-59-16,0 0-26 0,-3 3-5 15,-2 0-4-15,-4 1-3 0,-7 2-3 16,-3-1-4-16,-5 1-6 0,-5 2-5 15,-3-3-3-15,0 3-1 0,-1-1-2 16,6 1-5-16,5-2-7 0,4 1-26 16,11-4-97-16,5 0-109 0,7-1-265 0</inkml:trace>
  <inkml:trace contextRef="#ctx0" brushRef="#br0" timeOffset="47923.1472">7184 14127 600 0,'0'-7'139'0,"-1"-2"5"0,1 3-98 16,0 1-12-16,0 1-7 0,0 2-5 15,1 2-6-15,1 2-5 0,2 2-4 16,0 3-4-16,2 3-1 0,1 3 0 15,1 2 0-15,1 4 0 0,1 1 0 16,0 3 0-16,-1 0-1 0,-1-1 0 16,1 1 0-16,-3-4 1 0,-1-3-1 0,-1-2 0 15,-3-4 2-15,0-4 0 0,-2-4 1 16,0-3 1-16,-3-4 2 0,0-4 0 16,2-7 0-16,-1-2 0 0,3-9-2 15,2-1 0-15,1-2-1 0,3-1-2 16,2 1-1-16,0 1 0 0,3 2-1 15,1 4-1-15,-1 3-4 0,0 3-7 16,0 4-9-16,0 4-9 0,1 5-10 16,-2 7-121-16,-1 5-123 0,-2 8-290 0</inkml:trace>
  <inkml:trace contextRef="#ctx0" brushRef="#br0" timeOffset="48193.4202">7472 14310 591 0,'1'-6'140'0,"-1"4"3"16,-1-1-90-16,1 4-24 0,0 2-7 15,-2 3-5-15,1 0-4 0,0 6-3 16,-2 7 0-16,2 2 0 0,-1 3 0 15,-1 3-1-15,1 3 0 0,1-1-3 0,-1 0-1 16,2-2-2-16,0-3-3 0,2-1-7 16,0-4-7-16,2-3-11 0,1-1 3 15,1-6-133-15,2-2-123 0,2-3-300 16</inkml:trace>
  <inkml:trace contextRef="#ctx0" brushRef="#br0" timeOffset="48442.2513">7641 13972 609 0,'-6'-5'129'0,"5"3"4"16,1 3-100-16,4 5-12 0,2 6 1 16,1 4 1-16,2 5 4 0,-2 6 3 15,2 5-1-15,-3 6-2 0,-1 7-5 0,-2 3-4 16,0 7-3-16,-3 6-3 0,-3 5-5 15,-2 0-2-15,-4 4-2 0,-5 3-1 16,-4 3 0-16,-3 0-2 0,-4 2-5 16,-4-5-12-16,-3 0-14 0,-1-3 12 15,-3-4-148-15,0-4-134 0,2-4-327 16</inkml:trace>
  <inkml:trace contextRef="#ctx0" brushRef="#br0" timeOffset="52258.2874">11220 14148 447 0,'1'-12'105'0,"-2"3"1"16,-6 10-67-16,-5 9-5 0,-4 12-2 15,-4 11 0-15,-2 15-1 0,-2 14 0 16,1 8 2-16,6 10-2 0,5 6-6 16,9 2-5-16,13 6-4 0,13-6-5 15,13-5-6-15,12-5-9 0,13-6-12 16,8-6-70-16,7-9-58 0,6-12-108 0,-5-9-243 15</inkml:trace>
  <inkml:trace contextRef="#ctx0" brushRef="#br0" timeOffset="52607.4657">12241 13900 482 0,'7'2'113'0,"0"3"6"16,8 6-74-16,2 5-12 0,6 10 0 16,4 8 5-16,3 12-1 0,2 12-4 15,1 14-4-15,-2 12-4 0,-1 8-5 16,-7 7-4-16,-6 6-6 0,-7 7-7 16,-6 1-13-16,-9-2 70 0,-12-1-208 15,-14 1-135-15,-10-4-371 0</inkml:trace>
</inkml:ink>
</file>

<file path=ppt/ink/ink17.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41:48.310"/>
    </inkml:context>
    <inkml:brush xml:id="br0">
      <inkml:brushProperty name="width" value="0.05292" units="cm"/>
      <inkml:brushProperty name="height" value="0.05292" units="cm"/>
      <inkml:brushProperty name="color" value="#0070C0"/>
    </inkml:brush>
  </inkml:definitions>
  <inkml:trace contextRef="#ctx0" brushRef="#br0">2800 8186 458 0,'-5'-4'121'0,"1"-2"5"0,0-2-18 16,8-1-70-16,0-3-9 0,-1-2-2 15,2-1-2-15,4 1-2 0,2-2-3 0,4 0-2 16,2 0-4-16,7 1-4 0,1 1-2 16,3 3-1-16,2 3 1 0,1 3-1 15,-2 5 1-15,-1 6 0 0,-3 6 2 16,-2 6 0-16,-3 6-2 0,-4 4 0 16,-5 6 0-16,-4 2-2 0,-3 3 0 15,-4 0-2-15,-5 2 0 0,1-3-2 16,-2 0 0-16,1-3-2 0,-1-3 1 15,-1-2-1-15,-1-6 0 0,4-5 1 0,-1-3 1 16,0-6 0-16,1-4 0 0,2-2 1 16,0-6 0-16,1-3-1 0,1-2 0 15,1-6 0-15,3-6-1 0,3-4-1 16,2-6 0-16,8-5 0 0,0-2 0 16,7-3 0-16,-1 0 0 0,4 2 0 15,-3 1 0-15,-12 4 0 0,6 4 0 0,0 2 0 16,-6 5 0-16,0 4 0 0,-4 2 0 15,-4 4-1-15,11 4 1 0,-7 1 0 16,-6 2 0-16,-2 4 0 0,-4 2 1 16,-2 8 2-16,-2 6 2 0,-2 8 1 15,-7 8 2-15,-1 6 2 0,4 6 3 16,0 5-1-16,7 1 1 0,8 0-2 16,1-2-2-16,9-5-2 0,7-9-2 0,7-1-2 15,6-7-3-15,4-7-13 0,-3-10-20 16,9-4-17-16,-3-10-130 0,3-1-140 15,-10-13-340-15</inkml:trace>
  <inkml:trace contextRef="#ctx0" brushRef="#br0" timeOffset="631.4948">3715 8518 651 0,'2'-9'146'0,"0"6"2"0,-3 0-106 0,0 1-13 16,3 4-1-16,-1 2 3 0,1 2 1 16,3 5 1-16,-3 4 3 0,-2 5 0 15,1 4-2-15,-1 7-2 0,-2 2-5 0,-3 2-4 16,-5 1-5-16,1-1-5 16,1-1-3-16,-2-1-4 0,1-3-2 0,2-5-2 15,3-2-5-15,3-6-12 0,4-2-17 16,4-9-22-16,4-7-59 0,4-9-84 15,4-5-139-15,7-7-294 0</inkml:trace>
  <inkml:trace contextRef="#ctx0" brushRef="#br0" timeOffset="1367.7505">4473 8355 448 0,'20'-2'113'0,"-5"2"4"0,-2-1-63 16,-3 1-12-16,-3-1 0 0,-2 1-5 15,-8 1-4-15,-3-1-5 0,-5 1-4 16,-5 2-2-16,-7-2-3 0,-5 1-8 0,-6 0-1 16,-1 1-1-16,-5-1-2 0,2-1-1 15,0-2-2-15,5 3-1 0,5-2-5 16,3 0-6-16,9-2-7 0,6 0-6 16,9 0-5-16,7-3-5 0,3-4-10 15,4 1-9-15,7-3-8 0,3-2-2 0,2-1 4 16,-4-2 6-16,-1-3 6 0,0 2 18 15,1 0 27-15,-6 0 27 0,-4 2 18 16,1 3 11-16,-2 2 6 0,-4 5 4 16,-2 4-4-16,-6 3-8 0,0 8-11 15,-4 5-7-15,-6 3-5 0,5 8-5 16,-1 6-3-16,2 6-4 0,1 4-5 16,4 0-4-16,8-1-3 0,4 2-3 0,0-5-2 15,4-3-7-15,4-6-14 0,0-4-17 16,3-7-129-16,-3-4-132 0,4-5-333 15</inkml:trace>
  <inkml:trace contextRef="#ctx0" brushRef="#br0" timeOffset="1861.6213">4946 8138 581 0,'-8'-18'149'0,"3"0"4"0,-3 2-24 0,7 0-101 16,7 4-6-16,-1 2-2 0,4 2 0 15,1 0-4-15,2 5-1 0,6 1-1 16,4 4-1-16,-1 4-2 0,6 4-1 0,2 4 0 16,-4 5-1-16,1 2-3 0,-6 5-2 15,-5 4 0-15,-5 4 0 0,-8 0 0 16,-7 0-2-16,-1 2-1 0,-6 2 1 15,-4-5 0-15,-4-2-1 0,0-1 0 16,1-6 0-16,1-3 2 0,0-7-1 16,6-2-1-16,1-5 1 0,5-3 0 15,1-4 0-15,3-5-1 0,4-4-1 16,4-3 0-16,2-10 0 0,5-3 0 16,6-9 0-16,5-5-1 0,5-2 1 0,2-2 1 15,2 1-2-15,-1 4 0 0,-17 4 0 16,-8 8 0-16,1 6 2 0,14 7 0 15,-1 4 1-15,-13 5 2 0,-2 4 1 16,-6 5-1-16,0 5 0 0,-7 4 1 16,0 4-1-16,-6 8 0 0,5 2 1 15,2 5-1-15,2 4 1 0,-2 0-1 16,8-1 0-16,4 2-2 0,4-4-1 0,4 0 0 16,4-7-2-16,-1-3-9 0,7-4-13 15,4-2-17-15,3-8-16 0,-3-4-130 16,3-2-141-16,-1-2-330 0</inkml:trace>
  <inkml:trace contextRef="#ctx0" brushRef="#br0" timeOffset="2230.714">5658 8567 646 0,'-7'-10'152'15,"3"2"5"-15,3-2-98 0,3 1-26 16,4 1-5-16,5-2-4 0,3 1-3 0,3 2-5 16,3 3-4-16,2 2 0 0,1 3-1 15,4 3-2-15,-6 3-2 0,-1 3-2 16,-4 2 1-16,-5 3-1 0,-4 1 0 16,-5 1 0-16,-10 2 2 0,-2 3-1 15,-6-1 1-15,-2 3 0 0,-7 1-1 16,2-2 1-16,-5 1-2 0,2-4-1 15,3 0 1-15,0-1-2 0,7-3 0 16,5-3 0-16,3-2-1 0,8-1 0 16,5-3-1-16,7-2 0 0,10-2 1 0,0-1-1 15,8-1 0-15,4-1-1 0,1 0 1 16,-1 0-1-16,-1-1 1 0,-3 1-5 16,-2-1-8-16,0 1-12 0,-8-1-16 15,-5-2-16-15,-2-3-128 0,-2 0-138 16,-2-3-323-16</inkml:trace>
  <inkml:trace contextRef="#ctx0" brushRef="#br0" timeOffset="2688.5019">6568 8355 485 0,'6'-3'128'16,"-4"2"4"-16,-4-3-68 0,-5 2-16 16,-4-3-7-16,-7 2-9 0,-3-2-8 15,-7 4-7-15,-1-1-1 0,-5 3-2 16,1 0-2-16,1 3-3 0,3-3-1 15,3 2-3-15,4-2-4 0,1 1-4 0,4-2-6 16,6 0-7-16,2-3-6 0,5-2-9 16,3-4-13-16,5-1-13 0,2-2-6 15,4-2-3-15,3-3 4 0,0 0 7 16,-1-2 10-16,0 2 23 0,2 1 30 16,-2-1 21-16,0 4 16 0,-5 0 9 0,1 6 5 15,-2 2 2-15,-2 4-6 16,-2 2-8-16,1 6-7 0,-2 7-3 0,2 3-2 15,-3 5-1-15,4 6-3 0,-2 6-4 16,-1 3-4-16,1 3-4 0,0-1-8 16,-2 1-3-16,0-2-7 0,-2-4-10 15,5-4-17-15,-1-6 26 0,1-6-169 16,-1-2-135-16,2-5-352 0</inkml:trace>
  <inkml:trace contextRef="#ctx0" brushRef="#br0" timeOffset="3331.6535">6804 8152 633 0,'5'-13'145'15,"2"0"4"-15,4 1-108 0,0-1-9 16,4 2-5-16,4 0-4 0,1 1-5 16,1 4-2-16,4 1-2 0,0 4-2 15,0 2 1-15,5 5-2 0,-7 3 0 16,-1 4-2-16,-2 5-1 0,1 6-3 16,-9 3 0-16,-3 3-1 0,-10 3-1 0,1 1-1 15,-3 5 0-15,-3-1 0 0,-9-1-1 16,-4-2 0-16,6 1 0 0,1-5 0 15,-2-4 0-15,6-5 0 0,-3-6 0 16,2-5 1-16,12-5 0 0,-8-4-1 16,5-5 0-16,3-6-1 0,1-7 0 15,8-8-2-15,4-6-1 0,7-8-2 16,2-4 1-16,-3 2-1 0,9-6 1 0,-3 4 0 16,-3 8 2-16,-3 3 1 0,-6 10 4 15,-4 4 3-15,1 3 2 0,-16 8 0 16,5 5 1-16,-4 4 0 0,0 5 0 15,-7 3-1-15,1 5 0 0,-1 5-1 16,3 5 2-16,-4 5 0 0,1 2 0 16,5 3 0-16,8 2-2 0,6 0-2 15,3-3-2-15,3 2-2 0,4-3-8 0,7-4-16 16,2-5-22-16,0-5-9 0,0-5-132 16,-2 3-139-16,7-5-329 0</inkml:trace>
  <inkml:trace contextRef="#ctx0" brushRef="#br0" timeOffset="3784.4886">7602 8659 700 0,'5'-18'153'0,"5"0"1"0,2-1-122 15,3-1-11-15,2 2-2 0,4 2-2 16,1 4-2-16,1 2-3 0,4 4-1 15,-1 3-2-15,1 4-3 0,-3 4-2 16,-2 3 0-16,-3 2-2 0,-4 1 0 16,-9 1-1-16,2 2 2 0,-8 0 0 0,-2 1 1 15,-9 1 0-15,-2 0 1 0,-6 0 0 16,-5-1 1-16,-6 1-2 0,3-2 0 16,0 0-1-16,4-3 0 0,4-1-2 15,6-2 0-15,5 0 0 0,5-4-1 16,4-1 0-16,4 1 0 0,7-3 0 15,3 0-1-15,5 2 1 0,5 1 1 16,3 2-1-16,-1-1 0 0,-3 3 0 16,-2 3 0-16,-5 3 0 0,-4-1 0 0,-7 3 0 15,-2 0-1-15,-4 5 2 0,0-2 0 16,-7 2 2-16,3-1 2 0,-6 1 2 16,-1-1 2-16,-3-2 1 0,-3-2 0 15,-5-2-1-15,-4-2 0 0,0-3-3 16,-3-2-1-16,-3-1-1 0,0 1-2 15,-3-6 0-15,0 0-4 0,5-5-7 0,1-1-11 16,5-4-17-16,7-5-17 0,6-4-131 16,4-6-140-16,8 0-333 0</inkml:trace>
  <inkml:trace contextRef="#ctx0" brushRef="#br0" timeOffset="4448.705">8995 8506 503 0,'4'3'130'0,"-6"-3"5"16,1 0-71-16,-6 0-17 0,-6 2-6 0,-10-1-7 15,-3-1-5-15,-11 0-4 0,-9 1-1 16,-5 2-1-16,-4-1-1 0,1-1-4 15,2 0-3-15,-2 1-6 0,4-4-2 16,14 0-2-16,4-2-4 0,5-1-4 16,6 1-7-16,10-5-7 0,10-1-7 15,9-1-6-15,3-3-7 0,9 1-11 0,7-4-34 16,5 1-69-16,3-3-98 16,4 2-231-16</inkml:trace>
  <inkml:trace contextRef="#ctx0" brushRef="#br0" timeOffset="4615.558">8952 8294 544 0,'0'0'138'0,"-8"3"4"0,-4-1-66 16,-9-1-22-16,-8 1-11 0,-11-2-9 15,-6 1-1-15,-7 0-1 0,-3-1-2 0,-4-2-1 16,2 0-6-16,4 4-4 0,9-5-6 16,4 1-8-16,7-2-13 0,7 0-16 15,15-1-18-15,8 1-61 0,9-5-74 16,6 3-121-16,13-2-264 0</inkml:trace>
  <inkml:trace contextRef="#ctx0" brushRef="#br0" timeOffset="6540.7903">10040 8160 573 0,'5'-5'128'0,"-1"0"4"0,-2 2-85 15,-7-2-24-15,0 0-4 0,1 0-1 16,-2 1 0-16,0 2-3 0,-1 1-2 0,-7 1-2 16,1 0-2-16,-3 2 0 0,1 1 0 15,-5-2 0-15,1 0-2 0,-7-2 1 16,1-2 1-16,-3 0-2 0,-2-4 1 16,1-1-1-16,2-2 0 0,0-2 2 15,4-1-2-15,3-3-1 0,3-2 1 16,7-4-3-16,6-4 0 0,3-2-2 15,8-3 0-15,7-3-2 0,1 0 0 16,9 4-1-16,1 3 1 0,1 4-1 16,2 6 2-16,-2 4-1 0,1 5 0 0,0 5 1 15,-4 1 0-15,2 4 2 16,-7 1 0-16,3 5 3 0,-1 6 4 0,-4 9 4 16,2 9 4-16,-3 8 2 0,-4 7 1 15,-4 9 0-15,-10 7 0 0,-1 1-2 16,-6 2-3-16,-10 0-3 0,-2-4-2 15,-6 0-2-15,-9-7-1 0,-1-6-2 0,-11-3-2 16,-3-8-3-16,-4-9-14 0,-7-6-28 16,-1-9-152-16,7 1-159 0,3-6-400 15</inkml:trace>
  <inkml:trace contextRef="#ctx0" brushRef="#br0" timeOffset="20506.7016">2823 10225 598 0,'0'1'24'0,"0"0"88"0,0 0-89 16,0-1-7-16,0 4-6 0,-1-3-1 0,1 4 4 15,-4 4 3-15,0 3 1 0,-3 10 4 16,-2 10 2-16,-3 12 5 0,-4 10 2 16,-6 9-1-16,-4 11-2 0,-1 10-1 15,1 5-2-15,4 4-4 0,2-1-3 16,8 2-3-16,12 1-4 0,12-4-3 16,12-5-1-16,5-7-2 0,6-8-2 15,8-7-1-15,2-7 0 0,-3-9-1 16,-1-9-4-16,-5-11-13 0,-5-11-13 0,-1-6-131 15,-2-6-132-15,-5-10-329 16</inkml:trace>
  <inkml:trace contextRef="#ctx0" brushRef="#br0" timeOffset="24444.4984">3734 10065 425 0,'6'-16'112'0,"-5"1"6"0,-7 1-32 0,0 0-43 16,-4 3-9-16,-7 1-5 0,1 1-3 16,-4 3-2-16,-2 0-2 0,-1 2-3 15,1 3-2-15,1 1-1 0,4 1-1 16,1 0-2-16,3 4-2 0,3 2-1 15,3-1-3-15,1 2-1 0,1 3-1 16,0 2-1-16,1 0 0 0,3 2 0 0,0 1-1 16,3 0-1-16,2-1 0 0,1 1-1 15,5-2 0-15,1 0 0 0,2-2 0 16,6 1 0-16,1-4 0 0,3 1 0 16,4-1 1-16,0-2-1 0,4 3 0 15,-3 0 0-15,-2 2 0 0,-3 0 0 16,1 3 0-16,-10 0-1 0,-1 3 1 15,-7 2 0-15,0-2 0 0,-9 1 0 16,1 2 1-16,-5 0-1 0,2 1 1 16,-9-4 0-16,-1 0-1 0,-5-2 1 0,-1-1-1 15,-4-3 2-15,-1-3 3 0,-1 0 2 16,4-5 2-16,-1-3 3 0,4-5 1 16,4-2 1-16,2-5 0 0,3-3-3 15,0-8-3-15,5 0-2 0,3-6-2 16,5 0-1-16,1-9-2 0,3 1 0 15,5-2 1-15,3 1 0 0,-1 5 0 0,1 1 1 16,0 2 0-16,-3 7-2 0,-2 2 0 16,-1 4 0-16,-2 3-3 0,-1 2-9 15,0 1-16-15,1 1-14 0,4 3-102 16,-2-1-34-16,5-1-121 0,-2 2-245 16</inkml:trace>
  <inkml:trace contextRef="#ctx0" brushRef="#br0" timeOffset="26680.5925">3425 11088 573 0,'4'-11'124'0,"3"-2"2"0,3 1-94 16,5-1-14-16,2-2-4 0,4 0 1 15,1 1 1-15,2 2 3 0,-1 2 0 16,2 3-1-16,3 5-2 0,-2 3-2 16,-3 6-1-16,4 5-3 0,-7 4-3 0,-2 5 0 15,-4 3-2-15,-4 3 1 0,-9 3-1 16,-5 1 0-16,-9 1 0 0,-2 0 0 15,-5 0-1-15,-3 3 1 0,-4-4 0 16,2 1 1-16,-1-3 2 0,2-3 2 16,2-6 2-16,1 0 1 0,1-6 3 15,3-6 3-15,3 0 0 0,3-6 0 16,3 1-2-16,1-3-3 0,4 0-1 0,5-3-6 16,2 1-2-16,6-3-3 0,4 1-1 15,9-1-1-15,5 0 1 0,8 2-1 16,4 1 1-16,8 4 0 0,-2 0-1 15,-1 2 0-15,-2 2 0 0,1 1 1 16,-7-2-1-16,-4 0-3 0,-6 0-4 16,1-4-11-16,-3 0-14 0,-1-4-13 15,-3-3-19-15,0-4-118 0,1-3-129 16,1-3-297-16</inkml:trace>
  <inkml:trace contextRef="#ctx0" brushRef="#br0" timeOffset="27006.1839">4408 10078 655 0,'1'-3'138'0,"3"5"5"16,-1 7-110-16,10 9-8 0,4 10 1 16,4 10 5-16,3 14 7 0,5 15 3 0,4 9-1 15,0 11-2-15,1 8-4 0,-2 6-6 16,-2 4-5-16,-8 0-6 0,-12-1-3 16,-14 2-3-16,-4-3-3 0,-11-1-4 15,-8-7 0-15,-7-5-3 0,-2-4-6 16,-3-9-12-16,-4-7-25 0,-5-8-68 15,-2-10-83-15,-1-6-142 0,-7-8-314 16</inkml:trace>
  <inkml:trace contextRef="#ctx0" brushRef="#br0" timeOffset="29748.2474">5689 10933 426 0,'10'0'116'0,"-3"0"5"0,-3 0-37 16,-4-3-29-16,-3 3-10 0,0 2-8 15,-5 0-4-15,-2 0-2 0,-4 3-2 16,-6-1-1-16,-6 2-3 0,-3 0-3 0,-10 1-1 16,-5-4-1-16,-6 2-2 0,-8-1-3 15,-6-2-2-15,-2 0-4 0,-1-1-2 16,7-1-2-16,5 0-2 0,9 0-1 16,13-1-4-16,11 1-10 0,11-3-8 15,10-2-7-15,9 0-8 0,9-3-9 16,10-1-33-16,9-2-87 0,5 0-102 15,5 0-251-15</inkml:trace>
  <inkml:trace contextRef="#ctx0" brushRef="#br0" timeOffset="30179.4604">5720 10762 552 0,'0'-3'127'16,"-5"0"1"-16,-6 0-87 0,-5 2-16 15,-7 4-5-15,-4-1-1 0,-6 0-1 16,-9 2 0-16,-8-1 1 0,1-1 3 0,-13 0 0 15,0-2 0-15,-1 2-3 0,4-2-3 16,7 1-4-16,10 0-2 0,6 0-10 16,16-1-13-16,15-1-10 0,15-3 1 15,13-2-135-15,14 1-124 0,11 3-312 16</inkml:trace>
  <inkml:trace contextRef="#ctx0" brushRef="#br0" timeOffset="30657.4428">6201 10830 514 0,'-25'-4'138'0,"9"1"-1"0,3 0-1 15,17 3-112-15,15-2-9 0,14 2-4 16,20-1 2-16,19 1 3 0,25-2 4 16,30 1 3-16,24-2 0 0,22 2-1 15,21-2-4-15,15 5-3 0,9-1-5 0,4 4-2 16,-2 0 1-16,-10 3-2 0,-11 1-1 15,-14 3 0-15,-22-2-2 0,-20 0-9 16,-23-3-21-16,-24-1-88 0,-25-3-55 16,-24-3-123-16,-28-4-276 0</inkml:trace>
  <inkml:trace contextRef="#ctx0" brushRef="#br0" timeOffset="31300.511">6998 9981 485 0,'14'-23'124'16,"-2"-1"4"-16,-1-3-50 0,-4 2-34 15,-4 0-8-15,-4 2-4 0,-7 5-3 16,-9 4-4-16,-7 3-3 0,-6 6-2 16,-6 3-3-16,-2 7-2 0,-5 5 1 0,1 2-1 15,4 4-1-15,8 3-1 0,4 1-1 16,10 0-3-16,8 1-2 0,15 2-2 16,4-3-1-16,11 3-1 0,7-1 0 15,7-1 1-15,2-2-1 0,4 1 0 16,0 0-1-16,1 2 0 0,-4 0 0 15,-7 1-1-15,-5 3 0 0,-5 1 1 16,-5-1-1-16,-9 1 0 0,-6 2 0 16,-7 0 1-16,-3 0-1 0,-6-4 1 0,-3-1 2 15,-5 1 1-15,1-7 4 0,-4-5 2 16,1-3 3-16,-1-5 2 0,5-5 2 16,-3-5 1-16,2-6 0 0,1-7-2 15,6-4-2-15,3-6-4 0,7-7-2 16,0-3-2-16,19-3-4 0,-4-2-1 0,5-1-2 15,5 0 0-15,1 0 0 0,1 5-4 16,0 4-6-16,-9 4-10 0,7 7-16 16,-1 5-17-16,-3 8-17 0,-1 9-125 15,6 4-135-15,-2 6-314 0</inkml:trace>
  <inkml:trace contextRef="#ctx0" brushRef="#br0" timeOffset="31534.7175">7570 10029 566 0,'5'-16'147'15,"0"5"3"-15,-5 1-6 0,1 3-112 16,-5 7-10-16,3 4-1 0,-4 5 0 16,-2 5 1-16,-3 3-4 0,-2 6-5 0,-2 5-3 15,-1 1-2-15,-3 2-2 0,-4 2-2 16,-3-2-1-16,3 1-1 0,2 0-3 15,-1-3-8-15,3-2-9 0,0-5-11 16,7-3-12-16,3-4 16 0,2-7-145 16,0-4-126-16,7-8-303 0</inkml:trace>
  <inkml:trace contextRef="#ctx0" brushRef="#br0" timeOffset="31703.5635">7389 9985 582 0,'0'7'131'0,"6"4"2"16,4 3-68-16,2 3-50 0,3 5-4 16,2 3 1-16,2 1 0 0,-2 1 0 15,2 2-2-15,3-2-3 0,3 0-5 16,4-1-11-16,1-4-10 0,6-2-124 16,1-5-116-16,4-4-302 0</inkml:trace>
  <inkml:trace contextRef="#ctx0" brushRef="#br0" timeOffset="32040.4926">8030 9869 613 0,'-8'-7'133'0,"5"2"1"0,3 0-105 0,2 3-12 15,3 0-2-15,5 1-1 0,0 0 0 16,7 1 0-16,1-1-1 0,6-1 0 15,0 0-2-15,0 0-1 0,-1-1-1 16,-2 2 2-16,-4-2 0 0,-5 2 1 16,-2 1 1-16,-4 1 1 0,-3 2 3 15,-3 2 1-15,-5 1 1 0,-2 5 0 0,-3 5-1 16,-5 4-1-16,-1 8-1 0,-4 4-2 16,-2 5-4-16,1 3 0 0,0 2-3 15,3 4-1-15,1-1 0 0,2-3-2 16,4 1 0-16,0-1-1 0,6-2-1 15,5 1-2-15,1-4-3 0,5-3-10 16,2-2-12-16,4-6-14 0,4-5-15 16,-1-6-106-16,-2-8-24 0,0-5-113 15,-2-6-217-15</inkml:trace>
  <inkml:trace contextRef="#ctx0" brushRef="#br0" timeOffset="32198.1757">7997 10226 655 0,'14'0'133'0,"6"0"1"0,8 1-124 0,4 0-8 16,4 1-1-16,2-1 1 0,1 0-1 15,-1-1 0-15,-3 1 0 0,-4-2-5 16,-3-1-131-16,-5 0-113 0,-3 0-304 16</inkml:trace>
  <inkml:trace contextRef="#ctx0" brushRef="#br0" timeOffset="32730.4773">7175 11459 676 0,'-11'-28'154'16,"6"-1"4"-16,3 4-114 0,5 0-13 15,6 4-5-15,7 1-4 0,5 4-3 16,4 5-5-16,3 4-2 0,3 3 0 15,2 6-2-15,0 3 0 0,1 4-2 16,-3 7-1-16,-3 5-1 0,-1 5-2 0,-3 4-1 16,-6 2 0-16,-3 3-2 0,-8 0 0 15,-5-2 0-15,-7-1 0 0,-9-1 0 16,-1-1 0-16,-8 0 0 0,-4-2 0 16,-2 0 0-16,-1-2-1 0,0-3 1 15,3 0 0-15,2-6 0 0,0-2 0 16,5-6 1-16,7-1-1 0,4-5 1 15,6 1-1-15,7-4 1 0,4 1-1 0,10-2 0 16,7 1 1-16,4-1-1 0,6-2 0 16,4 2 1-16,2 0-1 0,5-1 0 15,2 0 0-15,2 1-1 0,-1 1 1 16,0 0-1-16,-1-1 0 0,-3 1-1 16,-2 0-7-16,-4-1-10 0,-5-3-19 15,-5-1 88-15,-4-2-230 0,-9-1-152 16,-5-2-397-16</inkml:trace>
  <inkml:trace contextRef="#ctx0" brushRef="#br0" timeOffset="33341.0215">9985 11031 647 0,'-7'-4'134'0,"-1"1"1"0,-4 2-121 0,-4 1-3 15,-7-2-1-15,-5 4 0 0,-6 0 2 16,-4 2 1-16,-2 2 1 0,0-1-1 16,-2 0-2-16,6 1-1 0,4-1-2 15,5-2-4-15,9 0-2 0,5-3-5 0,6-3-6 16,7 0-5-16,6-3-5 16,5-4-3-16,8-3-5 0,5-3-4 0,5-1 0 15,3-2-2-15,7-1-12 0,5 0-15 16,-2 2-16-16,-1 1 8 0,-7-1 7 15,-6 6 25-15,-4 0 26 0,-13 2 31 16,-9 3 29-16,-9 0 28 0,-10 4 2 16,-8 0 0-16,-6 1-17 0,-6 1-15 15,-7 1-13-15,-4 0-10 0,0 0-6 16,3 0-6-16,2 0-3 0,3 0-8 0,6 0-13 16,8-2 61-16,6 0-197 0,7-2-132 15,6 1-360-15</inkml:trace>
  <inkml:trace contextRef="#ctx0" brushRef="#br0" timeOffset="37801.8242">10474 10319 36 0,'123'-32'-35'0</inkml:trace>
  <inkml:trace contextRef="#ctx0" brushRef="#br0" timeOffset="38542.3952">10543 10368 522 0,'-3'-12'121'0,"3"-1"2"0,2-2-82 0,0 0-11 15,4 0-7-15,4 1-4 0,0-1-1 16,3 0-1-16,5 0-2 0,-2 2 1 16,3 1 0-16,5 3 0 0,-1 3-1 15,2 5 0-15,0 7-1 0,1 4-1 16,0 4-2-16,-6 10-2 0,-3 5-2 16,-4 7-1-16,-5 6-3 0,-7 2 1 15,-6 1-2-15,-7 3-1 0,-3-1 1 0,-6-3-1 16,-2-2 1-16,-2-1-1 0,-2-8 0 15,3-4-1-15,0-2 1 0,-2-6 0 16,4-2 0-16,1-8 0 0,3-4 0 16,1-1 3-16,4-2 0 0,2-1 1 15,8-3-1-15,3-2 1 0,5 1-1 16,3 0 0-16,7-3-2 0,2 2-2 16,10-1 0-16,5 1 0 0,5 1 0 0,6 1 1 15,4 1-1-15,2 1 1 0,3 2-1 16,-3 1 1-16,-4-1 0 0,-4 2 0 15,-6-3 0-15,-5 1 0 0,-7-3-5 16,-3 0-9-16,-6-2-10 0,-3-2-11 16,-2-2 70-16,-2-4-197 0,-1 2-133 15,2-2-340-15</inkml:trace>
  <inkml:trace contextRef="#ctx0" brushRef="#br0" timeOffset="39010.8892">11630 10318 549 0,'12'-27'126'0,"-10"-4"2"0,1 10-87 0,-6 3-15 16,-9-3-4-16,-3 6-6 0,-6 4-4 15,-4 3 0-15,-4 4-1 0,-1 1 3 16,-4 6 0-16,5 5 1 0,-3 0 0 15,5 3-2-15,4 4 0 0,3 2-3 16,5 0-1-16,9 3-2 0,6 1-2 16,10 3 1-16,5 0-1 0,3-1 0 15,7-1 24-15,5 1-25 0,2 1-1 16,1-3-1-16,-2 0-1 0,-4 0 0 0,-2-2 0 16,-3 2-25-16,-5-1 25 0,-5 1-1 15,-2-2 1-15,-4 2 0 0,-2 0-1 16,-1 3 1-16,-8-2 0 0,-1 2 0 15,-4 0 0-15,-3-5 0 0,-3 0 0 16,-4-3 0-16,-4-2 0 0,0-4 0 16,-7-2-1-16,0-3 1 0,0-3-1 15,2-3 1-15,-3-3 4 0,9-3 3 0,3-7 2 16,10-3 0-16,8-5 1 0,6-3 1 16,9-3 1-16,14-5-5 0,5-8-3 15,7-4-1-15,2-2-1 0,1-3-1 16,2-1-2-16,-5 1-7 0,-6 3-9 15,-9 8-20-15,-12 6-135 0,-2 9-138 16,-11 9-347-16</inkml:trace>
  <inkml:trace contextRef="#ctx0" brushRef="#br0" timeOffset="64517.5818">12076 10550 572 0,'-16'-2'125'0,"0"1"3"0,1-1-97 16,3 2-9-16,6 2-3 0,3 0 2 15,7-1 3-15,5 2 3 0,8-2 0 16,5 0 0-16,6-2-2 0,10-1 0 16,7-2-5-16,4 0-5 0,4-2-7 15,-2-1-8-15,0 1-9 0,-3-1-8 16,-8 4-9-16,-5-1-7 0,-8-1-11 15,-9 1-42-15,-7 1-70 0,-3-2-100 0,-8-1-232 16</inkml:trace>
  <inkml:trace contextRef="#ctx0" brushRef="#br0" timeOffset="65001.8962">12822 10143 614 0,'0'-9'134'0,"0"-1"1"0,3 1-105 16,2 3-10-16,3 2-2 0,3 2 0 15,6 1 2-15,4-1 0 0,4 2 2 16,4 4-1-16,3 0-1 0,2 2-2 0,-1 1-3 15,-1 2-3-15,-4 1-2 0,-3 2-2 16,-4-1-2-16,-7 0-2 0,-5 0 1 16,-7 4-2-16,-7 0 0 0,-4 0 0 15,-6-2-1-15,-4 2 1 0,0 0-1 16,-2-3-1-16,2-2 0 0,5-2 0 16,3-2-1-16,4 4-1 0,5-1 1 15,4-1 0-15,5 1-1 0,1 2 1 0,6 0 0 16,1 3-1-16,2-1 2 0,1 2-1 15,1 1 0-15,0 2 0 0,0 3 1 16,-3 0-1-16,-3 3 2 0,-3-1-1 16,-5 2 2-16,-5 0 3 0,-7 1 1 15,-6 0 2-15,-3 1 0 0,-6 0 1 16,-4-1 0-16,-3-3-1 0,1-2-2 0,-1-2-3 16,2-3 0-16,1-5-2 0,2-3-2 15,3-3-6-15,5-1-9 0,-1-7-15 16,3-3-13-16,-3-1-8 0,0-3-129 15,0-3-130-15,-1-1-305 0</inkml:trace>
  <inkml:trace contextRef="#ctx0" brushRef="#br0" timeOffset="65684.4862">14850 10741 499 0,'14'-4'115'0,"-3"-1"4"15,-3 2-73-15,-3 0-16 0,-5 2-4 16,-8 2-1-16,-4 2-1 0,-6 2 2 16,-7 0 2-16,-6 2 1 0,-4-2-3 15,-8 1 0-15,-3-5-1 0,1-2-4 16,-2-4-4-16,3 0-5 0,2-5-5 15,5 2-3-15,9-2-2 0,6 4-1 16,7-2-2-16,9 1-1 0,9-3-3 16,10 0-3-16,8 0-5 0,6-2-3 0,7-1-4 15,5-2 0-15,4 1 1 0,0 2 2 16,-2 0 4-16,0 4 4 0,-7 1 3 16,-6 0 4-16,-6 2 1 0,-4 1 3 15,-9 2 3-15,-6-1 1 0,-8-2 1 16,-5 4 2-16,-7 1 3 0,-6-1 2 15,-8-2-2-15,-6 1 0 0,-5-2 1 0,-3 0-1 16,-4-2-1-16,2-1-3 0,0 0-1 16,4 0-3-16,6 1-9 0,8 1-16 15,7 0 45-15,7 0-180 0,9-1-134 16,11 0-351-16</inkml:trace>
  <inkml:trace contextRef="#ctx0" brushRef="#br0" timeOffset="72190.81">14605 10748 269 0,'1'-9'69'16,"3"0"1"-16,0-2-22 0,-2 1-29 15,4 0-8-15,2 2-5 0,0-2-2 16,4-1 0-16,6 0 1 0,3 0 5 15,4-2 8-15,0 0 7 0,2 0 6 0,0 2 5 16,-1 2 4-16,-6 1 1 0,-4 2-1 16,-5 4-3-16,-3 0-1 0,-11 6-3 15,-13 6-4-15,-11 10-3 0,-14 7-3 16,-17 9-4-16,-17 10-4 0,-13 7-7 16,-5 6-3-16,0-1-2 0,1-6-2 15,8-2 0-15,12-10 1 0,10-5-2 0,14-10 1 16,11-7 0-16,8-8 1 15,12-6 1-15,8-5 0 0,13-10-1 0,12-11 1 16,11-11 0-16,11-13-1 0,11-13-1 16,11-11-1-16,7-6-1 0,1-5 1 15,0 1-1-15,-5 2 0 0,-8 7 0 16,-12 11 1-16,-13 12 0 0,-13 7 1 16,-16 12-1-16,-13 10 1 0,-19 11 0 0,-13 10 0 15,-11 12 1-15,-13 4 3 16,-12 11 1-16,-10 4 3 0,-2 5 1 15,1 4 1-15,5-2-1 0,4-4 0 0,7-5-3 16,9-7-3-16,12-4-1 0,11-8-1 16,11-6 0-16,7-6-3 0,9-3 0 15,9-6-3-15,12-7-3 0,10-9 0 16,7-8-3-16,8-10-2 0,9-6 0 16,7-9 1-16,0-1 2 0,2 0 1 0,-5 4 2 15,-5 8 2-15,-9 7 3 0,-11 8 1 16,-17 11 0-16,-13 10 1 0,-16 9 0 15,-10 11-1-15,-21 2 1 0,-14 12-1 16,-14 11 0-16,-7 7 1 0,-5 6 0 16,-6 4 1-16,-3 0-1 0,7 3 1 15,8-4 1-15,12-6-1 0,6-9 0 16,7-8 0-16,10-8 0 0,10-6 0 0,9-8 0 16,9-6-2-16,10-10-1 0,11-7-1 15,13-8-1-15,12-7-1 0,8-9-1 16,9-7 1-16,8-4 0 0,4-4 2 15,1 4 0-15,-6 9 1 0,-4 6 1 16,-5 11 1-16,-9 7 3 0,-8 8-1 16,-10 8 1-16,-10 7 0 0,-10 3 0 15,-9 9 0-15,-10 8-1 0,-10 8-2 16,-13 11 0-16,-9 10 0 0,-1 10 0 0,0-1 0 16,0 1 1-16,9-2-1 0,4-5 0 15,11-8 1-15,9-9-2 0,8-8 1 16,10-8-1-16,6-7-2 0,4-8-1 15,12-9-1-15,9-10-1 0,10-7-1 16,6-7 0-16,10-10-2 0,8-12 3 16,6-8 0-16,1-4 0 0,3-6 2 15,-4 0 0-15,-1 0 0 0,-6 5 2 0,-8 11 0 16,-10 11 2-16,-8 8 4 0,-10 12 0 16,-8 12 1-16,-14 12-1 0,-11 11 1 15,-13 9 0-15,-10 8-2 0,-12 9-2 16,-8 4-1-16,-4 5 0 0,4-2 0 15,2-2 0-15,9-3 1 0,11-6-1 16,10-7 1-16,10-9 0 0,8-6 0 16,5-5 0-16,6-7-4 0,7-7-3 15,7-9-5-15,8-8-8 0,12-4 10 0,4-11-139 16,11-1-119-16,3-3-301 0</inkml:trace>
  <inkml:trace contextRef="#ctx0" brushRef="#br0" timeOffset="73262.5073">15648 10525 591 0,'1'0'128'0,"2"2"0"0,4-1-94 15,7 2-16-15,12 0-4 0,10 1-3 16,9 1 2-16,13 0 1 0,10-3 1 16,7 2-1-16,6-4-2 0,7 0 0 15,11 1-2-15,-1-1-1 0,-3-1-1 16,1-1-2-16,0-2-2 0,-5 3-1 16,-3-2-1-16,-14 1-4 0,-4-2-2 15,-10-1-3-15,-9 2-3 0,-13-1-3 0,-9-1-1 16,-12-2-3-16,-8-2 0 0,-6-2 1 15,-7 0-1-15,-5-3 2 0,-4 2 1 16,-6-2 2-16,-4 2 2 0,-7 1 2 16,-3 1 3-16,-5 2 3 0,0 0 3 15,1 1 2-15,1 2 2 0,2 0 2 16,7 0 2-16,2 0 1 0,8 2 2 16,4-1 1-16,4 1 1 0,2 0-2 0,4 1-3 15,6 2 0-15,5 2-1 0,5-1-1 16,4 3-2-16,7-1-1 0,11 2 0 15,8 0 0-15,5 1 0 0,3 2-1 16,3-1-1-16,1 0-1 0,-3 3 0 16,-2-1-1-16,-6 1 1 0,-5 1-1 15,-3 0 0-15,-7 1 0 0,-4 0 1 0,-8 2 0 16,-9-1 3-16,-8 2 2 0,-10 4 0 16,-9-1 0-16,-4 2 2 0,-8-1 0 15,-4 1-2-15,-1 1-1 0,1-3-2 16,1-3 0-16,2 0-6 0,4-3-10 15,1-1-13-15,10-2-127 0,2-3-125 16,7 0-316-16</inkml:trace>
  <inkml:trace contextRef="#ctx0" brushRef="#br0" timeOffset="74455.5495">19747 10048 499 0,'-11'-4'127'16,"-4"-4"6"-16,7 1-72 0,1-4-16 15,5 1-9-15,3-2-8 0,5 0-6 16,4-2-4-16,6 1-4 0,1-1 0 16,8 3 0-16,2-1 0 0,2 2-2 15,7 1-2-15,1 4-1 0,0 4-3 0,-1 4 0 16,-1 3-2-16,-3 5 0 0,-5 5-1 15,-6 3 1-15,-8 4 1 0,5 0 1 16,-15 4 1-16,-3 0 1 0,-7 1 0 16,-10 1 1-16,-5-1 0 0,-4 0-2 15,-12 0 0-15,3-1-2 0,1-1 0 16,1 0 0-16,3-1 0 0,3-4 2 16,5-4 0-16,6-2 0 0,5-4 0 0,2-4-1 15,4-1-1-15,4-3-1 0,4-1-1 16,1-2-2-16,5 1 0 0,3-2 0 15,4 1-1-15,6-2 1 0,7-2 0 16,4 0 0-16,5-1 0 0,3-1-1 16,3-1 1-16,0-1-3 0,-1 0-3 15,0 2-3-15,-6-2-6 0,-6 1-6 16,-7 1-10-16,-3 0-11 0,-5 1-6 16,-7-1-123-16,-5-1-123 0,2 2-299 0</inkml:trace>
  <inkml:trace contextRef="#ctx0" brushRef="#br0" timeOffset="74951.4878">20623 9916 536 0,'4'-10'128'0,"1"3"6"16,-3 2-77-16,1 1-11 0,0 4-4 16,-1-1-2-16,-4 1-4 0,2 1-6 15,-2 3-4-15,1 2-6 0,-3 4-5 16,-3 0-6-16,2 8-2 0,0 3-1 0,-1 4 0 16,3-1-2-16,0 1-1 0,-1-2 0 15,0-1 2-15,3-3-4 0,-3-2 0 16,1-4 0-16,-4-1 0 0,5-4 0 15,-4-2 0-15,2-2-3 0,-1-2 4 16,5 0 0-16,-2-4-1 0,3 0 0 16,0-2 0-16,9-1-1 0,4-2 0 0,2 0 0 15,5-2 0-15,4 0-1 0,4 2 1 16,0 3 0-16,-1 1 0 0,-1 1 0 16,-1 4 0-16,-2 1 0 0,-3 3-1 15,-6 2 1-15,-1 2 0 0,0 1 0 16,-5 2 0-16,0 3 0 0,-4 1-1 15,-5 2 2-15,0 1-1 0,-7 0 0 16,-6 3 1-16,-3 0 0 0,-5 0 0 16,-2-2 0-16,-3-1 0 0,-2-3-2 0,-2-3-6 15,3-5-11-15,0-2-11 0,1-5-12 16,3-3-40-16,2-4-86 0,3-4-115 16,4-4-258-16</inkml:trace>
  <inkml:trace contextRef="#ctx0" brushRef="#br0" timeOffset="75123.4922">20577 9921 642 0,'11'-12'137'0,"1"-2"1"0,6 5-114 16,3 2-11-16,5-2-3 0,5 2-1 15,1 2-1-15,3-1-2 0,2 1-5 16,1-1-12-16,-1-3-130 0,0 2-121 15,-12 0-311-15</inkml:trace>
  <inkml:trace contextRef="#ctx0" brushRef="#br0" timeOffset="81382.7992">21365 10711 486 0,'7'-6'122'0,"0"0"5"0,-5 4-67 16,-2-1-15-16,-5 2-12 0,-4 0-7 15,-8 2-4-15,-9-1-2 0,-10 0-2 16,-14 2-1-16,-18 2 2 0,-8 4 1 16,-10-2-1-16,-11-3 0 0,-12 2-2 15,-8 5-3-15,1-1-3 0,-1-3-4 16,-6-6-2-16,-2 5-2 0,6 1 0 16,13-2 2-16,11-6 2 0,11-1-1 15,16-1 1-15,20 2 0 0,16-5-5 0,10 1-13 16,11 1-12-16,13 0-10 0,11 4 5 15,7-4-138-15,10 3-126 0,4 2-301 16</inkml:trace>
  <inkml:trace contextRef="#ctx0" brushRef="#br0" timeOffset="82110.6429">20124 11723 590 0,'4'-13'139'0,"-2"-1"4"15,2 1-88-15,0-2-16 0,3 4-9 16,0 1-6-16,3-1-5 0,3 2-3 15,1 2-4-15,2 1-4 0,3 3-3 16,0 0-1-16,5 2-2 0,0 2-1 16,0 1-1-16,-1 3 1 0,-1 1-1 0,-2 5 0 15,-2 2 0-15,-5 3 0 0,-6 2 0 16,-3 4 0-16,-6 2-1 0,-5 1 2 16,-5 2 0-16,-7 1 0 0,-2-1 2 15,-3-5 1-15,-4 0 5 0,-2-4 3 16,-1-4 3-16,2-6 3 0,3-5 3 15,1-3 3-15,3-6-1 0,6-7-3 16,5-6-4-16,8-8-3 0,7-9-4 0,9-6-3 16,5-4-3-16,7-7-2 0,4-4-1 15,7 1 1-15,1-3-1 0,1 2 1 16,0 3-1-16,-4 1-1 0,1 7-3 16,-6 7-6-16,-5 7-9 0,-6 9-11 15,-4 6-15-15,-7 7 4 0,-1 5-142 16,-5 5-133-16,1 6-323 0</inkml:trace>
  <inkml:trace contextRef="#ctx0" brushRef="#br0" timeOffset="82688.5042">20943 10941 563 0,'9'-6'133'0,"-1"1"4"15,-3 0-80-15,1 3-26 0,0 2-8 0,4 0-5 16,0 1-4-16,2 2-3 0,4 0-4 16,2 3 0-16,1 1-3 0,0-1 0 15,-3 1-2-15,-3 3 0 0,-1 0 0 16,-5 1 0-16,-5 0 0 0,-4 4 3 16,-8-1 0-16,-4 1 2 0,-4 1-1 15,-6-1 1-15,0 0 1 0,-2-2-1 16,1-2-2-16,6-1 0 0,3-2-2 0,3-2 0 15,7 1-2-15,5-2 0 0,6-1 0 16,5-1-1-16,7 1 1 0,6 0-1 16,4-2 0-16,2 3-1 0,-2-1 0 15,-1 2 0-15,-4 0 0 0,-5-1-1 16,-5 2 1-16,-3 1-1 0,-3 2 1 16,-2-1 0-16,-2 1 0 0,-2 3 0 15,-2 0 0-15,-2 1 1 0,-1 0-1 16,-2 1 2-16,-2 2 1 0,-2 1 1 0,-6-1 3 15,0 0 1-15,-4-1 3 0,-4-1 0 16,-2-4 1-16,-2-1 0 0,-1-4-2 16,4-1-1-16,0-2-5 0,4 0-11 15,0-1-14-15,5-3-14 0,1-1-130 16,5-3-130-16,6-4-325 0</inkml:trace>
  <inkml:trace contextRef="#ctx0" brushRef="#br0" timeOffset="89748.1174">2771 14340 508 0,'-6'-11'121'0,"2"-3"2"0,3 1-67 16,4-5-25-16,0 2-8 0,5-1-2 15,-1-4-2-15,4 0-2 0,1 2-1 16,6 0-3-16,3 2-2 0,1 2-2 16,2 3-3-16,3 5-1 0,0 3-1 15,0 5-2-15,-1 7-1 0,-4 4 0 16,-1 8-1-16,-5 3 0 0,-3 4 0 0,-5 4 1 15,-3 3 0-15,-5 4 0 0,-2-1 1 16,-5-1-1-16,1-2 1 0,-2-2-1 16,-3-6 0-16,2-3 0 0,3-5 0 15,0-6 1-15,2-4-1 0,2-4 2 16,0-1 0-16,5-2 1 0,-2-7-1 16,2-5 0-16,1-5 0 0,5-8-1 15,2-8 0-15,5-5-1 0,4-6-2 16,2-1 1-16,0 1-1 0,-1 3 1 15,-3 9-1-15,-4 6 0 0,-4 7 2 0,-4 8 2 16,-4 5 0-16,0 4 0 0,-4 2 0 16,-1 3-1-16,-2 4 1 0,-1 5-1 15,1 3-2-15,-1 4 2 0,3 5 1 16,4 3 0-16,4 6 1 0,4-4 0 16,4 5 0-16,6-3 0 0,2 0 0 0,-2-3-1 15,1-2-3-15,0-5-7 0,-2-3-9 16,-1-6-10-16,-4-2-128 0,-5-4-124 15,0-5-313-15</inkml:trace>
  <inkml:trace contextRef="#ctx0" brushRef="#br0" timeOffset="90391.4538">3534 14529 587 0,'-9'-11'137'0,"3"1"6"16,1 2-88-16,1 3-16 0,2 1-6 0,0 2-3 15,1 2-6-15,0 2-4 0,1 5-4 16,1 6-3-16,0 3-3 0,2 5-4 16,-1 4 0-16,2 6 1 0,1 0 0 15,-1 1-2-15,1 0-3 0,0-3-5 16,-1 0-9-16,3-2-11 0,-1-5-12 15,-1 0 65-15,-2-5-194 0,5-5-133 16,2-3-338-16</inkml:trace>
  <inkml:trace contextRef="#ctx0" brushRef="#br0" timeOffset="90599.0797">4354 14385 612 0,'-5'-11'133'16,"-4"1"1"-16,-7 3-100 0,-4 1-23 16,-7 2-3-16,-3 2 0 0,-5 2-2 15,-3 1-1-15,1 1 0 0,3 1-1 16,2-1-1-16,6 1-1 0,6-1-1 16,4-1-8-16,5-1-11 0,5 0-9 15,1 0-112-15,5-1-110 0,4-4-276 16</inkml:trace>
  <inkml:trace contextRef="#ctx0" brushRef="#br0" timeOffset="90733.5542">4100 14268 480 0,'6'-6'132'0,"-3"3"5"0,-1 3-56 15,-2 2-21-15,-1 7-15 0,-1 1-13 16,-2 7-10-16,-1 4-7 0,0 3-5 16,1 3-3-16,3 2-3 0,2-1-7 15,4 0-8-15,5-3-14 0,3-3-122 0,3-5-120 16,4-5-304-16</inkml:trace>
  <inkml:trace contextRef="#ctx0" brushRef="#br0" timeOffset="91166.8414">4577 14165 688 0,'-1'-13'150'0,"2"0"1"0,1 1-122 0,1 2-11 15,5 3-2-15,-1 1-3 0,3 3-4 16,2 1-2-16,2 3-2 0,3 4 0 16,0 4-1-16,0 4 0 0,1 4 0 15,-5 5-1-15,-1 3 0 0,-1 6-1 16,-6-3 0-16,-3 4-1 0,-5 0 0 16,-3-1 1-16,-4-1-1 0,-3-4 1 15,-3-2 0-15,1-4 0 0,0-1 0 0,0-9 1 16,6-2 1-16,2-1 0 0,5-5 0 15,2-6-1-15,4-4-1 0,5-7-1 16,7-6-1-16,3-7-3 0,3-9-2 16,6-4 0-16,1-3 0 0,-1-1 0 15,-2 4 0-15,-5 7 2 0,-4 5 1 16,-4 8 3-16,-5 7 4 0,-3 6 0 0,-3 3 0 16,-3 4 0-16,-2 5-1 0,-2 3 0 15,-1 7 0-15,-1 4-2 0,-2 7 0 16,-1 4 2-16,2 6 0 0,2 2 0 15,1 3 0-15,2-3 0 0,5 0-2 16,2-3-5-16,6-1-11 0,5-3-11 16,6-4-19-16,4-4-124 0,5-4-131 15,8-4-320-15</inkml:trace>
  <inkml:trace contextRef="#ctx0" brushRef="#br0" timeOffset="91546.8128">5182 14561 645 0,'4'-6'139'0,"3"0"2"16,2 0-108-16,3 1-15 0,3 1-6 15,2 3 0-15,2 1 1 0,-1 2 1 16,-2 4 1-16,0 2 1 0,-2 3-2 16,-2 1-1-16,-2 2-1 0,0 2-2 15,-6-2-2-15,-2 2-3 0,-2 2-2 0,-3-2-1 16,-3 1 0-16,-3 0 0 0,-7-2 0 16,3 2 1-16,-3 0 1 0,-2-5 3 15,0 2 0-15,2-2 2 16,4-1-1-16,3-1-1 0,3-2 0 0,5-2-3 15,6 1-1-15,5-3-1 0,6-3-1 16,5-1 0-16,6-2-8 0,3-5-12 16,2 0-13-16,4-3-8 0,0-3-131 15,-1-2-133-15,2 1-316 0</inkml:trace>
  <inkml:trace contextRef="#ctx0" brushRef="#br0" timeOffset="91832.7042">6016 14385 574 0,'2'-7'133'16,"-3"-2"4"-16,-1 3-92 0,-5-1-18 15,-4 2-4-15,-2 0-2 0,-7 2-5 16,-2 2-4-16,-1 2-3 0,-4 1-1 0,0 0-1 16,3 3 0-16,0 0-4 0,4 1-5 15,3 0-8-15,4-1-10 0,4-1-7 16,1-3-6-16,3-2-64 0,3-3-50 16,1-2-93-16,2-3-205 0</inkml:trace>
  <inkml:trace contextRef="#ctx0" brushRef="#br0" timeOffset="91965.526">5829 14203 458 0,'7'-8'125'0,"-1"3"3"0,3 6-55 0,-5 4-17 16,-1 5-12-16,0 4-13 0,1 6-8 15,-1 5-6-15,1 8-4 0,-5 1-2 16,3 3-5-16,1 3-1 0,-2-4-8 16,-1 1 16-16,1-3-155 0,-2-5-122 15,1-4-329-15</inkml:trace>
  <inkml:trace contextRef="#ctx0" brushRef="#br0" timeOffset="92582.6292">6473 14154 571 0,'5'-9'134'0,"1"0"4"15,0-1-85-15,2 0-21 0,-1 0-6 16,1 2-6-16,0-1-4 0,2 2-3 16,0 0-3-16,1 2-3 0,1 3-1 15,3 2 0-15,1 2-2 0,0 5 1 16,2 2-1-16,-2 5-1 0,0 3 0 16,-2 4 0-16,-3 4-1 0,-5 3 2 15,-3 0-1-15,-6 2 0 0,-3 1-1 0,-3 2 1 16,-2-4 0-16,-4-2 0 0,2-3 0 15,-2-3-1-15,5-1 1 0,1-6 0 16,0-5 0-16,3-6 2 0,2 0-1 16,3-5 0-16,2-2-1 0,0-11-1 15,5-2-1-15,4-7-1 0,5-4-3 16,2-8-2-16,4-3-1 0,1-2 1 0,-1 4 0 16,-2 4 1-16,-6 5 1 0,-3 6 2 15,-3 5 4-15,-3 7 2 0,-4 4 0 16,0 2 0-16,0 2-2 0,0 3-2 15,0 2 0-15,1 5-2 0,1 3 0 16,-1 2 0-16,1 7 1 0,3 2 3 16,3 5 2-16,0 2 0 0,4 0-1 15,4 2 0-15,2-3 0 0,0-1-4 16,2-1-12-16,1-5-13 0,0-3-135 16,-3-4 0-16,-5-6-111 0,2-5-223 0</inkml:trace>
  <inkml:trace contextRef="#ctx0" brushRef="#br0" timeOffset="93144.6771">7185 14468 502 0,'9'-7'131'0,"1"3"4"0,1-5-48 16,0 2-46-16,1 3-14 0,1-2-6 15,0 1-6-15,-2 2-5 0,0 2-3 16,-4 2-2-16,1 2 0 0,-1-1-1 16,-2 6 2-16,0 1 0 0,-4 4 0 15,-1 3 0-15,-1 3-1 0,-4 1 0 0,-1 0 0 16,-4-1-1-16,0 0-1 0,-1-4 0 16,-1-3-1-16,1-3 0 0,1-2-1 15,2-2 1-15,2-1-1 0,3-2-1 16,3-1 1-16,2 0-1 0,4 1 1 15,2-2-1-15,0 2 0 0,5 2 1 0,0-2 0 16,2 3-1-16,1 0 1 0,-1 1-1 16,-1 3 0-16,0 1 0 0,-4-2-1 15,-2 3 1-15,-3 0-1 0,-2 1 1 16,-5 0 1-16,-1 1 3 0,-5 0 4 16,-1-1 3-16,-5 0 3 0,-6 1 0 15,-3-2 1-15,-4 0-2 0,-1-4-2 16,-3 2-4-16,-1-3-3 0,4 0-7 15,-1-2-10-15,7-3-8 0,3-1-13 0,4-1-132 16,7-6-130-16,10 0-322 0</inkml:trace>
  <inkml:trace contextRef="#ctx0" brushRef="#br0" timeOffset="93497.6001">8203 14480 384 0,'19'0'114'0,"-5"1"7"15,-3-2-28-15,-1 2-26 16,-4-2-10-16,-4 1-11 0,-7 0-11 16,-8 0-9-16,-6-1-5 0,-8 1-6 0,-4 1-7 15,-5 0-5-15,-3-1-1 0,-2-1-1 16,6 1 1-16,4-1-1 0,8-1-2 16,4 0-6-16,11-2-4 0,6 1-7 15,11-4-5-15,7-1-3 0,4-4-16 16,5-2-38-16,7-3-40 0,2 0-10 0,0-1-72 15,-1 0-133-15</inkml:trace>
  <inkml:trace contextRef="#ctx0" brushRef="#br0" timeOffset="93614.8554">8234 14307 277 0,'-1'-7'199'0,"-8"4"-24"0,-6 0-72 15,-4 1-23-15,-8 1-29 0,-3-1-14 16,-4 1-5-16,-5-1-4 0,0-1-3 16,2 2-6-16,5 0-4 0,6 1-9 15,7 0-19-15,6 2 28 0,11 1-165 16,13 2-130-16,11-4-338 0</inkml:trace>
  <inkml:trace contextRef="#ctx0" brushRef="#br0" timeOffset="93948.9366">8933 13970 557 0,'-2'-16'139'16,"2"2"5"-16,2 8-76 0,-2-1-22 0,0 3-9 15,-1 3-8-15,1 2-5 0,0 1-3 16,-1 7 2-16,-3 3 4 0,5 12 1 15,-2 4 0-15,0 9 1 0,0 3-1 16,0 7-5-16,-2 2-7 0,1-1-7 16,-3 0-3-16,3 1-3 0,2-3-5 15,0-4-9-15,0-3-13 0,2-5-15 16,1-4-16-16,0-8-129 0,3-5-139 0,0-6-323 16</inkml:trace>
  <inkml:trace contextRef="#ctx0" brushRef="#br0" timeOffset="94235.714">9224 14109 684 0,'6'-27'153'0,"4"2"1"16,-1 0-114-16,4 2-20 0,1 3-7 0,2 2-4 16,2 3-4-16,1 4-1 0,1 5-2 15,0 5 1-15,-1 7 1 0,2 7 1 16,-1 8 1-16,-5 5-1 0,-6 6 0 15,-6 5 0-15,-4 4-1 0,-9 2-1 16,-7 0 0-16,-7-4-1 0,-4 2 0 16,-8-2 2-16,-2-5 3 0,-1-5 1 0,0-7 4 15,3-5 2-15,1-6 3 16,5-9 0-16,6-6 0 0,6-10-4 0,6-3-1 16,2-10-4-16,6-8-7 0,4-4-11 15,6-8-14-15,5-3-18 0,7-7-139 16,9-3-144-16,7 3-353 0</inkml:trace>
  <inkml:trace contextRef="#ctx0" brushRef="#br0" timeOffset="96572.3351">3064 16168 484 0,'13'-15'116'0,"-2"3"2"0,-7 5-62 16,-4 0-29-16,-4 6-10 0,-3 5-4 16,-5 5-1-16,-5 7 1 0,-4 11 5 15,-6 9 2-15,-3 15 0 0,-1 10 2 0,2 9 0 16,3 5-3-16,4 5-4 0,3-1-5 15,8 3-4-15,6-3-2 0,9-4-1 16,6-4-1-16,6-3 1 0,6-7-1 16,4-3 0-16,3-7 0 0,2-8 0 15,0-9-6-15,-3-4-7 0,-1-7-4 16,-5-6-78-16,-4-6-54 0,-1-5-109 0,-5-3-245 16</inkml:trace>
  <inkml:trace contextRef="#ctx0" brushRef="#br0" timeOffset="97358.9605">3494 17088 496 0,'3'-9'127'0,"-1"-1"5"0,2 0-54 15,1 1-33-15,1 1-14 0,1 1-6 16,2 2-5-16,2 1-5 0,1 3-3 0,3 1-3 16,1 2-3-16,1 2-1 0,-1 4 0 15,1 1 0-15,-1 4 0 0,-1 0 0 16,-5 4 2-16,-5 1 3 0,-6 3 1 16,-4-1 0-16,-8 1 2 0,-9 0 0 15,0 3 0-15,-2-2 1 0,0 0-3 16,3-1 0-16,2-3-2 0,3-4 0 15,7-1-3-15,-1-4-2 0,4-3-2 0,4-1-2 16,2-3-2-16,3 1 1 16,3 2-1-16,3-2 1 0,5 1 0 0,2-1 0 15,4-3 2-15,4 1 0 0,4-2 0 16,2-3 1-16,3 0 0 0,1-1 0 16,-1 0-3-16,-1-1-7 0,0-1-12 15,-3-3-11-15,-2-2 1 0,-5-4-138 16,-5 0-129-16,-5 1-313 0</inkml:trace>
  <inkml:trace contextRef="#ctx0" brushRef="#br0" timeOffset="98067.9576">3766 16177 435 0,'13'-7'124'0,"-2"4"5"16,-3-2-16-16,-1 1-63 0,-2 3-16 16,-2 0-7-16,-2 0-4 0,-2 2-4 15,-2 0-3-15,-4 3-3 0,-6 1-1 16,-3 1-3-16,-6 2-3 0,-5 2-2 16,-2 1-1-16,-4 0-1 0,1-1 0 15,2-1 0-15,3-2 0 0,4-3 0 0,2-4 0 16,4-4-1-16,3-2 1 0,4-5-2 15,4-3 1-15,5-2-1 0,3-2-1 16,4 0 0-16,4-5 0 0,5-1 1 16,2-1-1-16,4-1 0 0,1 2 0 15,3 0-1-15,1 4 1 0,0 2-1 16,-2 7-1-16,-2 5 0 0,-1 5 1 0,0 7-1 16,-2 4 3-16,-4 7 2 0,-1 4 1 15,-2 4 3-15,-3 3 2 0,-4 1 3 16,-5 2 2-16,-6 1 0 0,-8 1-1 15,-4 0 1-15,-8-1-2 0,-5 2-3 16,-3 0-1-16,-3 0-2 0,1-2-3 16,3-1-3-16,4 0-6 0,3-3-9 15,5-1-7-15,5-2-7 0,5-3-36 16,3-4-95-16,7-2-114 0,6-5-270 0</inkml:trace>
  <inkml:trace contextRef="#ctx0" brushRef="#br0" timeOffset="98459.6383">4271 16088 584 0,'1'-8'132'0,"2"0"2"16,1 3-97-16,1 4-15 0,1 3-5 16,2 7 1-16,2 5-2 0,2 5 1 15,2 11-1-15,2 8 1 0,0 10 1 16,0 10 0-16,1 8 0 0,2 4 1 15,-2 5-2-15,-3 3 0 0,-1 0-2 16,-3 2 1-16,-3-1-1 0,-5-5-4 16,-3-3-1-16,-6-6-2 0,-5-5-1 15,-7-7-3-15,-2-9-8 0,-3-5-11 16,-2-6-14-16,1-5-11 0,3-3-41 0,5-9-93 16,9-5-121-16,7-6-269 0</inkml:trace>
  <inkml:trace contextRef="#ctx0" brushRef="#br0" timeOffset="99047.889">5583 16959 329 0,'15'-5'98'16,"-2"-3"5"-16,1 2-18 0,-2 0-32 16,-2 2-7-16,-3 2 0 0,-2 1-1 15,-3-1-4-15,-5 4-1 0,-7-1-4 16,-5 3-5-16,-5-1-5 0,-6 2-5 16,-7-1-8-16,-8-2-5 0,-1 1-3 15,2-2-2-15,-1-1-1 0,3-2 0 16,6-2-1-16,7 0-2 0,8 0-4 0,7 0-6 15,8-5-4-15,10-1-4 0,5-2-4 16,6-2-4-16,7 0-5 0,5-2-1 16,3 1 1-16,2 0 3 0,-2-1 1 15,1 0 5-15,-1 0 4 0,-3 1 5 16,-4-1 7-16,-6 2 14 0,-5 1 11 16,-6 2 5-16,-5 3 4 0,-9 1 2 15,-7 1 2-15,-4 4 0 0,-4 1-9 16,-5-1-6-16,-5 4-5 0,-3-1-3 0,-3 0-2 15,1 2-1-15,2-1-1 0,1 2-2 16,4-1-1-16,6 0-2 0,8 1-7 16,7-2-16-16,4 0-91 0,6-4-22 15,6 2-97-15,7-4-203 0</inkml:trace>
  <inkml:trace contextRef="#ctx0" brushRef="#br0" timeOffset="99448.9006">6012 16827 488 0,'-7'3'106'16,"4"0"5"-16,8 1-66 0,9 1-14 0,9 0-3 15,15-3 4-15,13-1 3 0,14 1 2 16,15-2-2-16,13-2-8 0,17-3-7 15,10 3-5-15,9-2-5 0,9 1-3 16,6-2-1-16,2 2-2 0,5-3-2 16,-2 4 0-16,-5-3-4 0,-8 2-6 15,-9-2-4-15,-9-1-7 0,-12-2-8 16,-18 3-33-16,-15 0-89 0,-17-1-106 0,-13 1-253 16</inkml:trace>
  <inkml:trace contextRef="#ctx0" brushRef="#br0" timeOffset="100243.7054">6840 16137 506 0,'8'-6'119'0,"0"1"3"16,-2 2-74-16,-1 1-20 0,-3 1-9 15,-1 2-2-15,-2 2-1 0,-5-1-1 16,-3 4-2-16,-5-1 1 0,-7 3-2 15,-5-1 0-15,-2 2-3 0,-3-1-3 16,-1 0-2-16,1-3 0 0,3-2-2 16,2-2 0-16,6-2-1 0,3-2 1 0,4-4-1 15,4-2 0-15,3-2-1 0,5-3 1 16,1-6-1-16,7 1 0 0,4-3 0 16,5-6 0-16,6-1-1 0,6-3 0 15,3-2-1-15,6 4 0 0,-1 2 0 16,-2 3 0-16,-2 8-1 0,-5 2 1 15,-5 9 1-15,-4 6 0 0,-5 7 2 0,-6 7 2 16,-5 9 4-16,-2 6 3 0,-4 9 2 16,-6 5 2-16,-3 3 2 0,-7 2-1 15,-5 0-2-15,-4-1-2 0,-4-3-2 16,-4-3-2-16,1 1-2 0,0-4-2 16,3-2-1-16,5-6-1 0,3-5-5 15,6-4-7-15,4-5-8 0,4-6-4 16,5-6-29-16,5-4-104 0,8-6-115 0,8-7-278 15</inkml:trace>
  <inkml:trace contextRef="#ctx0" brushRef="#br0" timeOffset="100489.3807">7478 16052 559 0,'3'-11'139'0,"-1"2"4"0,-6 2-68 0,-3 4-38 15,-3 5-10-15,-4 4-5 0,-2 5-5 16,-5 5-6-16,-3 4-3 0,-3 3-3 16,-4 3-1-16,-2 4-1 0,0-1-1 15,-1 2 0-15,4-2-1 0,-1 1 0 16,5-2-3-16,4-2-1 0,6-4-5 16,1-3-4-16,3-3-7 0,2-5-9 15,4-4-11-15,0-2-24 0,2-7-37 0,2-5-44 16,3-4-85-16,3-3-179 0</inkml:trace>
  <inkml:trace contextRef="#ctx0" brushRef="#br0" timeOffset="100640.3535">7185 16121 419 0,'4'-13'108'0,"-1"7"5"0,0 4-48 16,-1 5-16-16,2 3-10 0,0 5-8 16,-1 3-1-16,6 7-1 0,-3 1-2 15,3 5-4-15,3 2-4 0,-1 1-4 0,3 2-2 16,2 1-6-16,1-1-8 0,0-3-9 15,0-3-15-15,-1-5-116 0,-2-4-117 16,-1-6-293-16</inkml:trace>
  <inkml:trace contextRef="#ctx0" brushRef="#br0" timeOffset="101061.7752">7919 15948 434 0,'26'-32'123'0,"-9"5"5"0,-5 6-19 15,-3 4-56-15,-5 3-17 0,-2 4-8 16,-3 2-7-16,-3 0-4 0,-6 2-6 16,-3 3-3-16,-7 1-2 0,-3 6-2 15,-7 3 0-15,-4 5 0 0,-4 4-1 16,3 3 1-16,5 2-1 0,1 1-1 0,8 0 0 16,8-1 0-16,7 0-1 0,7-4 0 15,4-1 0-15,6-2 0 0,6-1 1 16,3 0-1-16,4-1 1 0,5-1-1 15,1 0 1-15,1 0-2 0,0 1 1 16,-3 1-1-16,-2 0 0 0,-4 2 1 16,-3 2-1-16,-5 2 1 0,-4 0-1 0,-5 2 1 15,-5 3-1-15,-4-2 1 0,-4 0 0 16,-7-4 0-16,-3 0 0 0,-3-4 0 16,-4-1 0-16,-3-5 0 0,0-2 0 15,-4-3 1-15,1-2 4 0,4-1 3 16,2-4 2-16,6-4 3 0,5-2 1 15,5-7 0-15,9-3 0 0,10-3-3 16,5-7-4-16,6 1-2 0,7-3-3 16,9-1-1-16,0-6-6 0,2 1-9 0,-3 1-10 15,-3 4-12-15,-5 2-129 0,-8 6-129 16,-11 4-318-16</inkml:trace>
  <inkml:trace contextRef="#ctx0" brushRef="#br0" timeOffset="101544.8869">6680 17368 524 0,'16'-28'135'0,"2"2"5"16,-1 4-52-16,1 3-45 0,1 6-10 15,1 2-6-15,1 2-5 0,-1 5-7 16,-1 4-5-16,2 3-4 0,-1 2-2 15,-2 5-2-15,-3 2 0 0,-4 4-1 16,-4 1 1-16,-3 5 0 0,-8 3-1 0,-3 3 1 16,-4 2 0-16,-1-1 0 0,-3 3 0 15,-2-1-1-15,1-3 0 0,1-3 0 16,3-3-1-16,-1-4 1 0,4-4-1 16,0-3 0-16,5-1 1 0,2 0 0 15,3-5 0-15,6-3 1 0,6 0 0 16,5-2 1-16,7 0-1 0,7-1 0 0,7-6 0 15,4 1 0-15,5 0-1 0,5-6 0 16,1 5-1-16,1-2-4 0,-1 1-7 16,-1 1-11-16,-5 0-134 0,-2-1-128 15,-8 0-327-15</inkml:trace>
  <inkml:trace contextRef="#ctx0" brushRef="#br0" timeOffset="102056.6076">8960 16871 436 0,'7'-2'121'0,"-4"1"5"15,-3-1-54-15,-3 0-21 0,-4 1-11 16,-1 1-7-16,-3-2-11 0,-5 2-9 0,-3 2-4 15,-3-2-2-15,0 0-1 0,0-2-2 16,0 1 0-16,2-1-2 0,4-3 0 16,5-1 0-16,5 0-3 0,7-5-2 15,7-2-2-15,5-3-2 0,8-2-2 16,6 1-5-16,4-3-3 0,3 0 1 16,1 4 1-16,0 4 2 0,-3 1 1 15,-5 4 4-15,-5 0 4 0,-4 5 9 0,-9 1 9 16,-4-1 4-16,-6 0 2 0,-7-2 4 15,-5 2 1-15,-4-1-1 0,-5 1-4 16,-3-2-9-16,-2 2-2 0,-3 1-3 16,1 1-2-16,1-2-7 0,3 1-10 15,3 1-86-15,5 0-45 0,5 4-107 16,4-3-244-16</inkml:trace>
  <inkml:trace contextRef="#ctx0" brushRef="#br0" timeOffset="105382.1063">9628 16402 501 0,'-6'-14'124'0,"2"1"4"0,5-3-64 16,2 1-25-16,6 3-7 0,3-1-5 15,3-1-4-15,4 0-3 0,3 0-3 0,4 3-2 16,1 2-3-16,3 1-1 0,0 7-3 16,1 2-1-16,-3 5-2 0,-3 4-2 15,-4 2-1-15,-4 3-1 0,-5 1 0 16,-7 3 1-16,-6 0 0 0,-5 3 0 15,-6 1 0-15,-4 0 0 0,-5 0 0 16,-5-1 0-16,-2 1 0 0,-2-5 1 16,2-1-1-16,3-3 2 0,1-2-1 15,4-1 0-15,5-2 0 0,6-3-1 16,1-2-2-16,6-1 1 0,4-2-1 0,7 1 0 16,3-1 0-16,6 0 0 0,5-1 0 15,2 4 0-15,2 1 1 0,2 2-1 16,-2 2 0-16,-3 1 0 0,-3 3 0 15,-5 2 0-15,-2-2 0 0,-4 3 0 16,-5 0 0-16,-4 0 1 0,-4 0-1 16,-5-1 1-16,-5 0 0 0,-4-2 0 15,-4 0 1-15,-6-4 0 0,-2 0 2 16,-4-2 2-16,-1-2 0 0,1 2 0 0,-1-5 1 16,4-1-1-16,2-2 0 0,1 0-1 15,4-3-2-15,4-1-2 0,4-3-7 16,8-1-12-16,2-1-11 0,11 0-16 15,7-1-118-15,7 0-126 0,7 3-296 16</inkml:trace>
  <inkml:trace contextRef="#ctx0" brushRef="#br0" timeOffset="105760.6153">10192 16639 476 0,'0'-10'124'0,"2"-1"6"0,-1-2-25 15,1-2-70-15,2 0-5 0,2-2 0 16,2 0-2-16,0 1-3 0,3 1-4 0,4 4-3 16,0 0-3-16,1 3-4 0,1 5-2 15,0 3-3-15,2 2 0 0,0 4-3 16,-2 4 0-16,-1 5-1 0,0 2 0 16,-1 3-1-16,-4-1 0 0,-3 5 0 15,-5-1 1-15,-4 0-1 0,-5 0 1 16,-6-1 0-16,-6-1 0 0,-3-3 0 15,-4-1 0-15,-5-2 1 0,1-3 3 0,0-3 2 16,1-5 2-16,4-6 3 0,1-1 4 16,6-7 0-16,4-6 0 0,4-6-1 15,4-4-3-15,6-7-2 0,7-8-3 16,5-8-3-16,9-8-2 0,8-4 0 16,6-2-2-16,3 2 0 0,1 4 0 15,-1 9-1-15,-3 8-1 0,-6 10-5 16,-4 12-10-16,-8 5-14 0,-4 9-12 15,-4 5 33-15,-7 5-169 0,-6 9-137 0,-5 3-335 16</inkml:trace>
  <inkml:trace contextRef="#ctx0" brushRef="#br0" timeOffset="108008.4567">11375 16468 352 0,'4'0'87'15,"2"2"5"-15,3 2-46 0,3 1-11 16,3 1-4-16,8 2 1 0,5 0 0 15,9-2 0-15,9-1-2 0,10-5-2 16,16 0-3-16,11-3-2 0,9-5-3 0,12 0-4 16,11-2-4-16,6 0-2 15,4 1-3-15,3 0-2 0,6 0-1 0,5 2-1 16,-1 0-1-16,-1 4 0 16,2-2 0-16,-2 1-1 0,-8 2 0 0,-9-2 1 15,-3 1 0-15,-8 0-1 0,-10-3-2 16,-13 1-3-16,-9 0-8 0,-8-3-38 15,-13 1-84-15,-11-2-105 0,-9 0-255 16</inkml:trace>
  <inkml:trace contextRef="#ctx0" brushRef="#br0" timeOffset="108310.8726">13935 16209 484 0,'4'1'101'16,"3"3"1"-16,5-1-81 0,4 1-16 0,4 2-2 16,3 0 4-16,3 2 6 0,1-1 4 15,3 3 3-15,0 0 2 0,6-1 0 16,-2 0 0-16,5-3-3 0,-1 2-4 16,0-2-5-16,-5 0-1 0,-3 0-2 15,-7 4 0-15,-6 0 1 0,-7 4 5 16,-15 0 2-16,-12 1 3 0,-8 2 3 15,-7 1 1-15,-7 3 1 0,-5 1-1 16,-7-2-5-16,5 3-4 0,1 0-3 0,1 1-3 16,5-3-1-16,4-1-7 0,8-3-14 15,9 0 1-15,9-2-143 0,10 2-132 16,9-5-335-16</inkml:trace>
  <inkml:trace contextRef="#ctx0" brushRef="#br0" timeOffset="133816.7957">17579 15858 459 0,'-11'-2'124'0,"1"-1"5"16,4 0-29-16,0-1-50 0,2 0-11 16,2 1-5-16,1-1-4 0,1 1-4 15,1 1-4-15,1-1-1 0,3 1-2 16,2 2-3-16,3 0-3 0,3 1-1 0,4 2 1 15,1-1-4-15,6 4-2 0,0 0-2 16,2 2-1-16,-1-1-2 0,-2 2-1 16,-2 1-1-16,-4-1 1 0,-5 1 0 15,-1 1 0-15,-7 2 0 0,-3 1 1 16,-4 1 0-16,-6 2 0 0,-3 2 0 16,-3 1 0-16,-5-1 0 0,1 0-1 15,3-1-1-15,-1-4 0 0,3-3 1 16,3-3-2-16,4-2 0 0,4-1-1 0,7-3 0 15,1-4 0-15,7 2 0 0,5-2 0 16,4 1 0-16,0-2 2 0,1 2-1 16,1 0 0-16,-2 2 0 0,-1 1 0 15,-1 3 0-15,-4 0 0 0,-1 5 1 16,-4 4-1-16,-6 3 1 0,-6 1 0 16,-3 3 0-16,-4 4 1 0,-5 1-1 0,1-2 1 15,-2 1-1-15,1-3 1 0,2 0-1 16,1-2 1-16,-1-3 1 0,-2-1 0 15,1-5 1-15,-1-1 1 0,-3-3 0 16,-3-2 1-16,-1-4-1 0,0-2 0 16,0-1-1-16,-1-2-1 0,4-2-6 15,2 0-10-15,4-1-12 0,4 1-14 16,6 1-128-16,2 2-131 0,5-2-318 0</inkml:trace>
  <inkml:trace contextRef="#ctx0" brushRef="#br0" timeOffset="134644.5564">18097 16142 676 0,'-3'-6'147'0,"2"0"4"0,1 0-120 16,2-2-10-16,5 2-6 0,1 1-3 15,6-1-2-15,2 1-4 0,2 3-1 16,6 2-2-16,1 2 1 0,1 4-1 16,0 2 1-16,-3 4 0 0,-2 4 0 15,-4 1-1-15,-4 3-1 0,-6 0 1 16,-6 3-1-16,-4-1 0 0,-6 1 1 15,-6-2-1-15,-3-1 2 0,-7-4 1 16,-1-1 4-16,1-5 1 0,-1-3 1 16,1-6 1-16,2-3 2 0,4-6 0 0,6-3 0 15,1-7-3-15,4-7-1 0,5-5-1 16,5-4-2-16,5 0-1 0,6-5-3 16,1-2 0-16,6-4-2 0,0-1-1 15,1 2 0-15,1-2 1 0,0 2-1 16,-1 3 1-16,-1 6-3 0,-5 4-5 15,1 10-12-15,0 5-20 0,-3 4-8 0,-1 6-134 16,2 6-136-16,2 10-328 0</inkml:trace>
  <inkml:trace contextRef="#ctx0" brushRef="#br0" timeOffset="134896.7384">18914 16084 578 0,'14'-3'125'0,"-4"-1"3"0,-3 0-99 0,-1 3-10 15,-2-1 6-15,0 0 7 0,-4 1 2 16,-3 1-1-16,-7 1-2 0,-6 2-2 16,-5 1-5-16,-6 1-6 0,-6 1-8 15,-5 0-4-15,-3 1-2 0,3 1-2 0,6-2 0 16,5-1-6-16,5-2-12 0,9 1-10 15,8 0-8-15,12-2-50 0,9-4-78 16,10 0-114-16,11-1-250 0</inkml:trace>
  <inkml:trace contextRef="#ctx0" brushRef="#br0" timeOffset="135416.5573">19506 15732 453 0,'25'-12'117'0,"0"1"5"16,-5 2-35-16,-3 1-49 0,0 2-7 15,-5 0-1-15,-4 3-3 0,-3 2-4 16,-3 2-1-16,-1 3 1 0,-2 1 0 16,-1 4 0-16,-6-1 1 0,-4 2-2 15,-6 2 0-15,-8 2-2 0,-5-1-4 16,-3 0-4-16,-3-1-3 0,0-2-4 0,4 0 1 16,2-5-2-16,8-2-1 0,3-3 0 15,5-5-1-15,5-2-1 0,5-5-1 16,3-5 0-16,4-2 0 0,6-2 0 15,3-1-1-15,2 0 0 0,6 0 0 16,2 3 0-16,2 2 0 0,4 4 0 16,-1 2-1-16,2 2 1 0,2 5 0 15,-3 1 0-15,-3 3 0 0,1 3 1 16,-5 2-1-16,-2 3 1 0,-3 3 0 0,-4 2 2 16,-1 6 2-16,-5 1 2 0,-2 9 3 15,-4 3 2-15,-5 5 1 0,-5 4 3 16,-8 5-1-16,-3 1-1 0,-8 1-2 15,-4-7-1-15,-2 0-3 0,-3-5-2 16,1-7-7-16,4-4-12 0,3-7-18 16,5-3-11-16,3-4-140 0,6-4-143 15,3-2-347-15</inkml:trace>
  <inkml:trace contextRef="#ctx0" brushRef="#br0" timeOffset="135795.5854">19835 16624 580 0,'-13'9'130'0,"-6"1"0"16,-8-1-74-16,-10 1-44 0,-12 3-6 15,-17-2-1-15,-11 1 0 0,-10-2 0 16,-17 0 1-16,-19-1 0 0,-9 0 3 16,-15-5 3-16,-8 2 5 0,-11-7 8 15,-15 1 9-15,2 3 8 0,5-4 3 16,1 1-4-16,11 6-3 0,15 0-6 15,18 5-10-15,22-1-11 0,15-2-13 16,17 2-10-16,17-3-9 0,20-3-14 16,10-4-16-16,17-5-102 0,14-4-27 0,16-1-112 15,13-2-230-15</inkml:trace>
  <inkml:trace contextRef="#ctx0" brushRef="#br0" timeOffset="137125.7237">17996 17732 595 0,'-1'-5'136'15,"-2"-1"5"-15,3-1-95 0,-1 0-10 16,2 0-2-16,0 0 0 0,2-1 1 15,3-2-2-15,3 3-4 0,2 1-4 16,3-1-6-16,4 2-4 0,0 2-4 16,1 1-4-16,-3 2-4 0,0 2-1 15,-4 1-2-15,-4 4 1 0,0 0-1 16,-5 2 0-16,-1 3 0 0,-4 2 0 0,-2 2 1 16,-5 1 0-16,-1-2 0 0,-3 2-1 15,-6 5 1-15,-2-5 0 0,-3 0 0 16,-3-2 0-16,-3-1-1 0,-2-1 1 15,1-4 1-15,4-8-1 0,3 2 0 16,4-5 0-16,5-6 0 0,7-7 1 0,5-5-1 16,6-7 1-16,8-5-1 0,4-5-1 15,5-2 1-15,9 2 0 0,1-3-1 16,5-1 0-16,-1 3 0 0,-3-1 0 16,0-1 0-16,-5 0 1 0,-3 2-1 15,-3 2-3-15,-3 1-7 0,-1 5-12 16,-1 5-16-16,-3 3-9 0,0 2-128 15,-2 7-133-15,0 2-313 0</inkml:trace>
  <inkml:trace contextRef="#ctx0" brushRef="#br0" timeOffset="137723.6877">18634 16965 666 0,'1'-13'145'0,"-1"1"5"0,1 0-122 16,6 2-5-16,-2 1 0 0,2 0-2 15,3 4-2-15,1 0-3 0,1 2-4 16,3 3-2-16,-4 2-3 0,5 5-1 16,-3 3-1-16,-4 1-2 0,1 2-2 15,-3 2 1-15,-2 2-1 0,-4-1 1 16,-2 1-1-16,-4-1 1 0,0 2 0 0,-5-2-1 15,-2-3 1-15,2 2-1 16,-2-3 0-16,2-3 0 0,2-1 0 0,1-1-1 16,3-2 0-16,2-2 0 0,1-2 0 15,4 4 0-15,1-2-1 0,1 1 1 16,4-2 0-16,1 2-1 0,1 1 1 16,2-1 0-16,1 1 1 0,-2 3-1 0,1-1 0 15,-2 2 0-15,-2 1 0 0,-2 1 0 16,-3 1 0-16,-2 0 0 0,-4 4 1 15,-1 0 1-15,-3 0 1 0,-4 0 4 16,-2-1 2-16,-3 0 3 0,-1-2 1 16,-5-2-1-16,-1-2 0 0,-4 1-2 15,-2-3-2-15,-6 2-3 0,1-4-1 16,-2-2-3-16,1 0-5 0,5-2-10 16,4-1-11-16,8-4-16 0,10-2-8 15,9-4-130-15,14-1-134 0,6-1-311 0</inkml:trace>
  <inkml:trace contextRef="#ctx0" brushRef="#br0" timeOffset="138296.6252">20810 16766 483 0,'8'-4'118'0,"-4"0"4"0,0-1-62 15,-1 3-17-15,-5 1-6 0,-1 3-3 16,-7 3-4-16,-4 0-4 0,-7 0-5 16,-6 2-6-16,-2 1-6 0,-8-2-1 15,-2 0-2-15,-3-4-1 0,2 1 0 16,6-1-1-16,3-1-2 0,7-2-5 15,8-1-5-15,6-6-5 0,11-1-5 16,9-1-4-16,8-5-8 0,8 0-14 16,5-3-25-16,5 1-51 0,2-1-14 15,2 1-76-15,-2-3-146 0</inkml:trace>
  <inkml:trace contextRef="#ctx0" brushRef="#br0" timeOffset="138411.0751">20832 16573 460 0,'-3'0'124'15,"-7"2"3"-15,-9 0-40 0,-8 3-35 16,-6 2-26-16,-7 0-9 0,-11-1-5 15,-2 0-1-15,-2-1-3 0,3 0 0 16,6-1-5-16,6-2-7 0,11-1-14 0,11 1-117 16,12-5-111-16,15-1-285 0</inkml:trace>
  <inkml:trace contextRef="#ctx0" brushRef="#br0" timeOffset="140014.945">21284 16676 481 0,'22'-3'117'0,"5"-3"4"0,13 1-68 16,16-1-14-16,9 0-10 0,10 0-3 0,12-2-4 16,18 1-3-16,9 3-4 0,1-2-2 15,5 3-4-15,9-2-3 0,0 3-1 16,-9 1-3-16,-14 0 0 0,-5-1-1 16,-3-1 0-16,-4 2-1 0,-17 1 0 15,-8 0 0-15,-6 0 1 0,-7 0-1 16,-10 2 0-16,-12 0-3 0,-13-1-7 15,-9-1-3-15,-4 0-45 0,-7 0-80 16,-7 0-105-16,-4-1-253 0</inkml:trace>
  <inkml:trace contextRef="#ctx0" brushRef="#br0" timeOffset="141117.1284">21665 15697 455 0,'-2'-8'119'0,"1"-1"4"0,5-3-33 0,2-3-49 15,4 1-10-15,2 1-3 0,2-2-1 16,-1 2-1-16,2-2-1 0,0 2-1 15,2 5-3-15,-4-2-1 0,2 4-3 16,1 2-2-16,-1 4-3 0,0 3-3 16,-2 5-2-16,0 3-1 0,-4 5-2 15,-1 2 0-15,-5 2-2 0,-3 5 0 0,-1 1 0 16,-4 2 0-16,-2 0-1 16,-3 2 1-16,-2-2-1 0,-2 0 0 0,-2 0 0 15,-1-1 0-15,-3-4 0 0,1-2 0 16,-1-4 0-16,2-2-1 0,0-3 1 15,5-3 0-15,3-6-1 0,1 0 1 16,6-2-1-16,1 0-1 0,5 1 1 16,4-1 0-16,3 0 0 0,6 0 0 15,4-1 0-15,4-1 0 0,7 0 1 16,2-3-1-16,4 0 1 0,6 1-1 0,4-2 0 16,0 2-1-16,-2 0-4 0,-2-1-9 15,-3 1-11-15,-8 1-9 0,-9 0-21 16,-6-2-106-16,-7 0-118 0,-5-2-272 15</inkml:trace>
  <inkml:trace contextRef="#ctx0" brushRef="#br0" timeOffset="141896.7111">22325 15523 600 0,'-5'-2'132'16,"1"1"2"-16,2 0-95 0,3 0-19 16,3 2-5-16,3-4 1 0,5 3-2 15,6-1 2-15,6-3-1 0,12 2 0 0,7-2-3 16,6-1-3-16,0 3-3 0,0-3-1 15,-2 3-3-15,-8 0 0 0,-10 0-1 16,-8 1-1-16,-9-1 1 0,-6 1 1 16,-2 4 1-16,-7 2 1 0,-3 4 0 15,-5 5 1-15,-6 4 0 0,-4 3 0 16,-4 5 0-16,0 4-1 0,-10-1 0 16,3 3 0-16,0 0 0 0,4 2 0 15,3 3 0-15,4-1-2 0,3 0 0 0,11-3-1 16,1-4 0-16,4-2-3 0,4-3-7 15,1-5-13-15,1-4-8 0,-2-5-24 16,0-4-106-16,-2-3-120 0,-2-6-279 16</inkml:trace>
  <inkml:trace contextRef="#ctx0" brushRef="#br0" timeOffset="142068.6557">22353 15807 626 0,'12'0'130'0,"3"-2"3"0,6 2-115 16,11-1-8-16,5 1-2 0,7 0 0 16,0 1 1-16,3-1-2 0,-1 2-1 15,-5-2-2-15,-5 0-6 0,-4 0-9 16,-9-3-126-16,0-3-116 0,-3 0-302 0</inkml:trace>
  <inkml:trace contextRef="#ctx0" brushRef="#br0" timeOffset="143333.6901">21844 17496 502 0,'3'-4'127'0,"-1"-3"3"0,2-4-38 16,2-3-55-16,4-3-13 0,2-3-3 15,5-1-1-15,4 2-1 0,5 0-4 0,1 3-1 16,3 3-3-16,1 5-2 0,0 5-2 15,-5 5-2-15,-3 2 0 0,-5 6-2 16,-5 6 0-16,-4 2-1 0,-7 4 0 16,-5 3 0-16,-7 1 0 0,-4 1 0 15,-4-1 0-15,-8-3-1 0,-5-1 1 16,-2-2-1-16,0-2 0 0,1-1-1 16,2-3 1-16,1-4-1 0,8-2 1 0,2-1 2 15,8-4 3-15,2-5 3 0,2-3 0 16,2-4 2-16,5-3 1 0,2-7 1 15,1-6-1-15,6-10-3 16,2-7-2-16,4-8-2 0,6-5-1 0,5-1-1 16,4 1-1-16,5 6-1 0,-3 5-1 15,2 7-4-15,-1 8-5 0,-7 7-6 16,-3 6-11-16,-7 3-10 0,-1 4-16 16,-2 4-114-16,-4 2-121 0,1 3-286 15</inkml:trace>
  <inkml:trace contextRef="#ctx0" brushRef="#br0" timeOffset="143811.4363">22427 16989 499 0,'0'-12'123'0,"1"2"2"0,5-1-53 16,4-1-40-16,2 1-13 0,11 0-3 15,2 1-2-15,4 0-1 0,3 0-1 16,1 4 0-16,-1 1 0 0,-1 4 0 16,-8 0 1-16,-1 3-1 0,-2 1 0 15,-6 4-1-15,0 0-2 0,-4 1-2 16,-3 2-1-16,-3 2-2 0,-5 1 1 16,-4 5-2-16,-4-2-1 0,-3 0 1 0,-4 1-1 15,-1 1 0-15,-2-2-1 0,2-1 0 16,1-3 0-16,4-1-1 0,2-1 0 15,5-1 0-15,4-3 1 0,4 0-1 16,2-2 0-16,5-1 1 0,2 1-1 16,2 0 0-16,-1-2 0 0,1 2 0 0,0 0 0 15,-1 1-1-15,-3-1 0 0,0 1 0 16,-3 0 1-16,-1 3-1 0,-1-1 0 16,-2 0 1-16,-3 1 1 0,-2-2 0 15,0 1 1-15,-4 1 2 0,-2-1 1 16,-1-1 3-16,-2 3 1 0,-7-2 2 15,-3 2 1-15,-3-1-1 0,-8 0-1 16,-4 0-1-16,-3 2-2 0,-2-2-2 16,4-1-1-16,5 0-3 0,4-2-8 15,10-1-18-15,4 0 20 0,6-7-160 16,5 1-136-16,3-2-347 0</inkml:trace>
  <inkml:trace contextRef="#ctx0" brushRef="#br0" timeOffset="145465.6814">20761 15759 426 0,'-5'-36'109'0,"4"-2"0"15,5 0-29-15,3 0-58 0,4-3-11 16,6-6-6-16,7-8-2 0,7-4-1 15,10-3-1-15,9 3-1 0,8 0 1 16,5-1 0-16,7 2 0 0,9 2 0 16,10 2 1-16,6 0 0 0,5-2-1 15,8 3 1-15,16 10 0 0,3 8-1 16,2 8-1-16,-1 3 1 0,9 10-1 0,-1 9-1 16,-7 6 1-16,-5 1-2 0,5 7-1 15,-6 8-1-15,-6 9-1 0,-13 6 0 16,4 5 0-16,-4 10 0 0,-5 8 1 15,-13 3 2-15,-1 2 1 0,-1 4 0 16,-14 5 0-16,1 6 1 0,5 5 0 16,-5 1 0-16,-8 4 1 0,0 6 1 0,-5 6 1 15,3 4 1-15,-13-3 1 16,-14-2 0-16,-6 6 2 0,-1 4 1 0,-7-1 2 16,-8-1-1-16,-4-1 1 0,-3 6 0 15,-5 4-1-15,-3-1-1 0,-6-2-1 16,-8 2-2-16,-10 4-1 0,-3-2-2 15,-11-5 0-15,-20-7 0 0,1-6-1 16,-6 0 1-16,-4-6 1 0,3-9 2 16,-3-9 1-16,-2-9 1 0,10-9 0 15,-14 3 2-15,1-6-2 0,-3-8 0 0,-8-2-1 16,-14-5 0-16,-6-3 2 0,-6-5 0 16,-1-10 2-16,-22-8 2 0,-4-5 2 15,0-5 2-15,-1 0-1 0,-4-3-2 16,-4-10-1-16,-2-9-3 0,6-6-1 15,-1-4-3-15,-1-9-2 0,2-14-1 16,4-10 0-16,1-8-1 0,7-8 0 0,7-11 0 16,-5-20-2-16,8-20-1 0,9-8 1 15,14-18-1-15,6-11 1 0,13-16-1 16,16-16-1-16,27-12-6 0,16-5-8 16,25-14 0-16,24 3-133 0,25-19-123 15,20 6-311-15</inkml:trace>
</inkml:ink>
</file>

<file path=ppt/ink/ink18.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46:02.668"/>
    </inkml:context>
    <inkml:brush xml:id="br0">
      <inkml:brushProperty name="width" value="0.05292" units="cm"/>
      <inkml:brushProperty name="height" value="0.05292" units="cm"/>
      <inkml:brushProperty name="color" value="#0070C0"/>
    </inkml:brush>
  </inkml:definitions>
  <inkml:trace contextRef="#ctx0" brushRef="#br0">20108 9706 394 0,'16'-15'104'0,"-4"3"6"16,-1 3-52-16,-4 4-6 0,-5 0-9 15,1 2-8-15,-3-1-6 0,0 3-6 16,-3 2-4-16,-4 1-5 0,-3 11-2 16,-9 10 0-16,-6 10 0 0,-10 16 2 15,-4 17 3-15,-7 12 2 0,1 14 1 16,6 10-2-16,9 9 0 0,8 3-2 15,13 1-1-15,9-3-3 0,16-2-1 0,14-3-1 16,8-11 1-16,9-7-1 0,4-6 1 16,6-9-1-16,1-6 0 0,-6-7-1 15,-4-7-3-15,-6-7 0 0,-5-8-2 16,-5-7-1-16,-6-7-1 0,-6-8-2 16,-3-5-7-16,-5-7-7 0,-1-6-13 15,0-7-10-15,-1-7-130 0,5-9-132 16,1-4-318-16</inkml:trace>
  <inkml:trace contextRef="#ctx0" brushRef="#br0" timeOffset="1072.204">20751 10976 595 0,'-2'-15'132'0,"-1"-1"2"0,2 1-97 16,-1-2-15-16,4 2-2 0,0-1-1 15,7 2-1-15,-2 0 0 0,3 3 0 16,1 2-2-16,3 2 0 0,3 5-3 16,3 5-3-16,-2 6-1 0,4 1-3 15,2 4-1-15,-1 6-2 0,-2 4 0 16,-4 3-1-16,-1 2 0 0,-6 2-1 15,-6 0 1-15,-7 1-1 0,-7 1 1 0,-3 0 1 16,-6-1 1-16,-4 0 2 0,0-1 1 16,-2-2 1-16,-1-1 2 0,3-2-1 15,1-2 1-15,0-5 0 0,3-4-2 16,6-2 0-16,2-4-2 0,4-2-1 16,6-3-1-16,6-3-1 0,5-1-1 15,5-2 0-15,3-2-1 0,7-1 1 16,3-3-1-16,5-2 1 0,3 0-1 0,3-1 0 15,3 1-1-15,-1 0 1 0,-2 3-1 16,-3 0-1-16,-3 0-6 0,-5 1-8 16,-5 1-12-16,-4-1-15 0,-2-1-20 15,-2-2-113-15,-2-1-124 0,-2 2-290 16</inkml:trace>
  <inkml:trace contextRef="#ctx0" brushRef="#br0" timeOffset="1883.3409">20640 9596 527 0,'-3'-13'128'0,"-1"0"6"0,-1 1-65 16,0 2-26-16,0 2-9 0,0 3-2 16,2 1-3-16,-1 3-5 0,-1 3-3 0,3 6-4 15,-1 2-4-15,2 6-3 0,0 3-2 16,0 7-1-16,-1 4-1 0,2 2 0 15,2 0-1-15,-2 2-2 0,0 0 0 16,0-2-1-16,-2-2-1 0,2-3 0 16,-1-5 0-16,1-4 0 0,-4-6 0 15,4-4 1-15,-2-3 0 0,1-4 0 0,-2-4 0 16,2-5 0-16,1-3-1 0,4-6 1 16,-1-6-2-16,6-8 0 0,2-9-1 15,6 0 0-15,4-4 0 0,3 1-1 16,-1 1 0-16,0 4 0 0,1 6 1 15,-2 7 0-15,-1 5-1 0,-3 8 1 16,2 7 0-16,-3 5-1 0,-1 6 1 16,-1 5 1-16,-4 8 0 0,-3 4 1 0,-1 3 2 15,-5 4 1-15,-1 5 2 0,0 1 0 16,1 2 0-16,0 0 0 0,2-2-1 16,1-3-1-16,2-2-3 0,4-5-6 15,0-3-13-15,4-5-15 0,5-3-54 16,3-4-79-16,4-8-124 0,4-2-273 15</inkml:trace>
  <inkml:trace contextRef="#ctx0" brushRef="#br0" timeOffset="2287.0346">21595 9481 587 0,'-7'-8'124'15,"6"3"2"-15,5 8-99 0,4 3-9 16,8 6 0-16,2 9 2 0,4 8 3 16,2 7 4-16,5 9 1 0,0 8-1 0,1 10-4 15,-2 8-4-15,-3 5-3 0,-3 6-3 16,-6 3-1-16,-4 10 1 0,-11 1-1 16,-3 6 2-16,-9 3 2 0,-5 6 1 15,-5 1-1-15,-7-3-3 0,-7-4-2 16,-2-2-3-16,-6-9-1 0,-4-7-4 0,2-8-9 15,1-13-15-15,4-7-21 0,8-12-135 16,13-14-142-16,8-12-353 0</inkml:trace>
  <inkml:trace contextRef="#ctx0" brushRef="#br0" timeOffset="11025.4301">22889 10563 959 0,'16'-153'-958'16</inkml:trace>
  <inkml:trace contextRef="#ctx0" brushRef="#br0" timeOffset="11518.0338">23178 9748 538 0,'-5'-16'127'16,"-3"1"3"-16,6 1-78 0,-1 3-18 15,-2 4-6-15,-3 3-4 0,11 5-2 16,-6 8 3-16,-2 7 2 0,-3 6 0 16,9 8 0-16,-6 8-1 0,-1 7 1 0,-5 8-1 15,6 1-6-15,5 4-5 0,-1 1-3 16,-8-1-3-16,4 1-2 0,-1 0-3 16,-5-6 1-16,2-2-3 0,0-3-2 15,-4-3-6-15,1-2-12 0,2-10-13 16,2-3-12-16,3-2-35 0,0-6-96 15,1-3-122-15,9-1-271 0</inkml:trace>
  <inkml:trace contextRef="#ctx0" brushRef="#br0" timeOffset="11797.0849">23763 10693 484 0,'-7'9'107'15,"-7"-2"7"-15,-3 2-108 0,-12-2 30 16,-16 2-1-16,-6-2-2 0,-11-1-2 16,-9 0 2-16,-8-2 2 0,-8-2 2 15,-8 0 1-15,7-1-1 0,6-1-3 16,0-3-5-16,14 0-6 0,6 2-9 15,18-1-7-15,14 1-9 0,9-1-18 16,4 3-11-16,13 0-59 0,2 3-73 0,11-2-118 16,2 2-264-16</inkml:trace>
  <inkml:trace contextRef="#ctx0" brushRef="#br0" timeOffset="12424.8737">22399 11517 618 0,'-8'-11'142'0,"2"0"5"16,0 1-99-16,4 1-18 0,2 2-7 16,2-1-4-16,3 1-5 0,5-2-3 15,4 2-2-15,6 1-4 0,10 0 3 0,8 3 1 16,-1 5 0-16,2 1-1 0,0 5 0 15,2 4-2-15,-10 4 0 0,-10 1-3 16,-10 3 0-16,1-3-2 0,-8 3 0 16,-7-2 0-16,-9-2 0 0,4 0 0 15,-9-2 1-15,0-1 0 0,-6 1 0 16,9-3 1-16,-9-1-1 0,1-3 0 16,-2-1-1-16,11-1 0 0,0-1 0 0,4-3 0 15,-6 0-1-15,14 0 0 0,2 2-1 16,6-1 0-16,3 1-1 0,6 3 1 15,-1 1-1-15,6 3 1 0,5 2-1 16,6 4 0-16,-10 0-1 0,1 4-1 16,-3 1-1-16,3 2 1 0,-6 2 0 15,-3 0 0-15,-8 0 1 0,4 2 1 16,-7 0 0-16,-4-1 2 0,-5-2-1 16,1-3 2-16,-10-2 1 0,-7-2 1 15,-7-2 1-15,-7-4 2 0,-7-2 1 0,-4-2 0 16,-3-2 0-16,7-1 0 0,7-2-1 15,4 0-2-15,11-4-6 0,10 1-14 16,9-4-16-16,3-7-12 0,11 1-123 16,9-5-128-16,15-4-306 0</inkml:trace>
  <inkml:trace contextRef="#ctx0" brushRef="#br0" timeOffset="12839.37">22958 11848 589 0,'-11'-13'138'0,"2"1"4"0,0 0-90 16,1 1-18-16,7 2-6 0,2 0-3 0,3 1-5 16,3 0-5-16,6 2-4 0,4 3-4 15,6 1-3-15,0 4-2 0,5 0-1 16,5 5 0-16,-4 4 0 0,-5 3 0 15,0 6-1-15,-7-1 0 0,-2 5 0 16,-3 2 0-16,-9-1 0 0,1 1 0 16,-4 0 1-16,-5-3 1 0,-5-1 1 15,-2-2 2-15,-4-4 4 0,0-5 2 16,-9-1 1-16,4-4 4 0,-2-1 1 0,5-5 3 16,-2-4 1-16,4-4-3 0,-3-5-1 15,8-7-2-15,1-9-3 0,5-8-4 16,5-9-2-16,8-7-3 0,3-4-1 15,13 2-2-15,0 2 0 0,3 1 0 16,0 6 0-16,2 6-1 0,-5 8-4 16,-3 7-5-16,-10 4-8 0,6 6-9 0,-6 6-13 15,0 6-9-15,-5 6-14 0,8 7-75 16,-2 1-34-16,0 4-98 0,-3 5-205 16</inkml:trace>
  <inkml:trace contextRef="#ctx0" brushRef="#br0" timeOffset="13262.1062">23471 11634 592 0,'15'-10'141'0,"-6"0"7"0,-5 4-93 16,2 1-16-16,0 2-7 0,-7 2-6 15,-8 4-8-15,2 0-5 0,0 5-6 16,4 2-2-16,-5 3-2 0,0 3 1 15,5 4 0-15,0 1-1 0,-1 0-1 0,1-1 0 16,-1-1 0-16,2-2-1 0,-2-3-1 16,0-3 1-16,3-3 0 0,0-2 0 15,0-2 1-15,1-1 0 0,1-3 0 16,2-3 1-16,4-3-1 0,6-1 0 16,4-2 0-16,2-1-1 0,3-1 0 15,4 0 0-15,1 4-1 0,1 2 0 16,-2 3 0-16,-5 6 0 0,2 2-1 15,-2 4 1-15,-1 4-1 0,-3 4 0 16,-4 4 1-16,-3 0 0 0,5 3 0 0,-6 1 0 16,-3 2 1-16,-5-1 1 0,1 1 0 15,-5 1 1-15,-2-2 0 0,-7-3 0 16,-1 1 0-16,-4-4-1 0,-1 1 1 16,-9-6-2-16,2-1 0 0,2-2-1 15,-2-2-7-15,2-3-10 0,-6-1-11 16,12-3-9-16,-1-3-127 0,-2-4-125 0,7 0-307 15</inkml:trace>
  <inkml:trace contextRef="#ctx0" brushRef="#br0" timeOffset="13485.8801">23329 11580 555 0,'-8'-15'136'0,"2"2"3"16,1 0-67-16,5 2-41 0,10 1-5 16,2 1 1-16,5 0 0 0,5 1-4 15,15 3-1-15,9 3-1 0,4-1-1 16,4 2-3-16,1 2-5 0,12-1-14 16,-7 0-16-16,-8-5 6 0,-7-3-150 15,-6-7-135-15,-4-3-339 0</inkml:trace>
  <inkml:trace contextRef="#ctx0" brushRef="#br0" timeOffset="14590.9813">24877 10453 421 0,'-13'-16'122'0,"3"0"5"0,-1 3-3 15,-1 0-73-15,0 4-8 0,4-1-5 16,-1 1-1-16,2 3-3 0,-3 1-3 16,10 1-6-16,-2 3-4 0,0 2-5 15,4 4-5-15,1 2-3 0,6 0-3 16,6 4 0-16,-1 0 0 0,7 1 1 15,6 1 0-15,7-1-1 0,10 1-3 16,-2 2 0-16,4 0-1 0,2 1 0 16,-1 0-1-16,-5-1 0 0,-3-1-1 15,-9 0 2-15,-7-3 1 0,-3-1-1 0,-9-2 0 16,-4 1 1-16,-1 1 1 0,-9 0 1 16,-1 2 0-16,-7 3 1 0,-8 3 1 15,-2 7 1-15,-7 2 2 0,-6 5 1 16,-4 3 0-16,-8 5 0 0,4 3 1 15,1 1-1-15,1 0-2 0,6-2-1 16,7-2-3-16,3-4-1 0,7-4 0 0,0-5-2 16,5-4 0-16,3-6-4 0,2-2-5 15,1-6-4-15,3-1-19 0,3-3-12 16,6-2 87-16,2-5-225 0,-1-1-146 16,4-4-380-16</inkml:trace>
  <inkml:trace contextRef="#ctx0" brushRef="#br0" timeOffset="16042.2563">26773 9722 533 0,'-2'-16'126'0,"-3"3"6"0,6 4-80 0,-2 2-17 15,0 6-10-15,2 5-1 0,-1 6 2 16,-3 5 2-16,1 8 0 0,-6 9 1 16,6 11 1-16,-4 11 1 0,-2 5-4 15,1 5-4-15,1 2-8 0,0 1-3 16,-2 0-4-16,1-3-2 0,6-3-4 15,-3-4-10-15,2-4-14 0,-3-5-12 0,6-7-13 16,-2-6-125-16,2-4-129 0,-1-3-306 16</inkml:trace>
  <inkml:trace contextRef="#ctx0" brushRef="#br0" timeOffset="16266.112">27270 10802 610 0,'-21'4'129'16,"-15"-1"5"-16,-10-2-112 0,-10 3-2 15,-9 3 3-15,-7-2 3 0,-12 1 1 16,-11-1 1-16,7 0-4 0,-1 1-2 16,1-1-5-16,7 0-4 0,3 1-4 15,13-1-3-15,17 1-8 0,5-1-12 0,9 0-13 16,11 0-16-16,10 0-116 0,9-2-124 15,7 0-298-15</inkml:trace>
  <inkml:trace contextRef="#ctx0" brushRef="#br0" timeOffset="16735.06">26371 11244 619 0,'-1'-12'141'0,"-3"-1"3"16,9 2-101-16,0-1-16 0,4 2-1 15,0 3-3-15,5-1-4 0,1 3-4 0,4 3-3 16,5 3-1-16,3 4-3 0,4 2-2 15,2 11-2-15,2 3-2 0,0 4 0 16,-2 9-1-16,-6 4 0 0,-5 2 0 16,-8 6 0-16,-7-4-1 0,-6 1 1 15,-7 0 0-15,-7-5 2 0,-3-1 0 16,-11-2 2-16,-7 0 2 0,-4-3 2 0,-2-2 0 16,0-1 1-16,1-1 0 0,0-2 1 15,8-5-1-15,5-4-1 0,5-2 0 16,5-5-1-16,5-3-3 0,6-2-1 15,7-3-2-15,4-2 0 0,8-1-2 16,7-1 0-16,9-2 0 0,7-2 0 16,12 1 1-16,9-1 0 0,4 0 0 15,4 3 0-15,2 1-1 0,1 2 1 16,0 0-1-16,-1 0 0 0,-2-2-12 16,-4 1-12-16,-5-4-17 0,-5-2-135 0,-5-3-139 15,-10 0-345-15</inkml:trace>
  <inkml:trace contextRef="#ctx0" brushRef="#br0" timeOffset="22816.3869">25413 10884 345 0,'10'-26'104'0,"4"-7"9"0,-8 12-37 15,-4 5-5-15,-2 8-8 0,0 2-9 16,-3 6-12-16,-2 8-11 0,-4 9-8 16,-6 9-6-16,-10 10-6 0,-6 10-2 15,-11 6 1-15,-7 8 0 0,-9 0-1 16,-2 2 0-16,4-1-2 0,6-4-1 15,9-7-2-15,9-3-2 0,10-7 0 16,10-6-1-16,7-9 0 0,3-5-1 16,4-6-9-16,1-6-11 0,2-10-126 0,7-9-120 15,3-12-312-15</inkml:trace>
  <inkml:trace contextRef="#ctx0" brushRef="#br0" timeOffset="118238.4575">18387 13104 487 0,'-3'-12'123'16,"0"0"4"-16,-5-1-59 0,2 2-21 0,-1 3-9 16,2 4-3-16,0-2-2 0,-1 2-3 15,1 4-4-15,1 5-2 0,-1 5-3 16,2 7-1-16,-5 4-2 0,1 8-3 15,-1 10 0-15,2 1 0 0,-1 10-1 16,2 5-2-16,1 1-2 0,2 1-2 16,2-3-2-16,0-3-1 0,0 0-2 15,1-9 0-15,2-8 0 0,-1-6-2 16,-1-3 0-16,0-5 0 0,-1-7-2 0,0-3-7 16,0-5-16-16,-1-4-17 0,1-5-132 15,4-3-138-15,0 0-339 0</inkml:trace>
  <inkml:trace contextRef="#ctx0" brushRef="#br0" timeOffset="118618.3441">18918 14063 488 0,'-15'-2'111'0,"-6"-1"4"15,-4 2-74-15,-9 0-14 0,-7 1-2 16,-14-3 1-16,-10 2 1 0,-9-1 4 16,-7-1 2-16,-2-2 1 0,-6 2 0 0,2-2-2 15,9 0-4-15,7 1-3 0,8-1-8 16,9 3-6-16,10-1-7 0,11 2-9 16,10-2-12-16,9 5-10 0,10 1-12 15,10 1-120-15,12-1-123 0,5 3-297 16</inkml:trace>
  <inkml:trace contextRef="#ctx0" brushRef="#br0" timeOffset="121805.6315">17567 14672 411 0,'-3'-3'123'15,"0"0"3"-15,-1-1 3 0,1 0-78 16,1 1-13-16,0-1-5 0,2-1-4 16,-2 0-2-16,4 1-1 0,-2-3-2 0,3 3-2 15,1-1-2-15,2-1-3 0,0 1-2 16,3 0-3-16,1 0-4 0,4 2-1 16,4-1-2-16,1 0-2 0,1-1-2 15,5 5 0-15,2 0 0 0,-2 3-1 16,0 1 1-16,-2-1-1 0,-3 3 0 15,0 3 0-15,-7-2 0 0,-3 1 0 0,-1 3 0 16,-7-3 0-16,-6 4 1 0,-2-1-1 16,-3 0 2-16,-4 0-1 0,0-1 1 15,-3-2-1-15,1 1 1 0,1-1-1 16,2-1-1-16,2-1 1 0,2-1-1 16,2-2 0-16,1-2 1 0,1 1-1 15,3-2 0-15,1 0 0 0,1 0 0 16,1 0-1-16,2 1 0 0,3 1 1 15,2 2-1-15,3 1 0 0,3 1-1 16,1 2 0-16,1 3 0 0,4 0-1 0,1 3 0 16,2 2 1-16,-1 4-1 0,0 2 1 15,0 0 1-15,-4 0 0 0,-5-1 0 16,-3-1 1-16,-5-2-1 0,-8-3 1 16,-6-2 0-16,-3-1-1 0,-9-1 2 15,-4-1-1-15,-4-3 2 0,-3-1 0 16,1 0 2-16,-2-3 0 0,0-3 0 0,3-1 0 15,1-3 0-15,1-1-2 0,2-1-7 16,4-3-12-16,5 1-14 0,6-2-15 16,9 0-118-16,8-2-125 0,9 2-299 15</inkml:trace>
  <inkml:trace contextRef="#ctx0" brushRef="#br0" timeOffset="122248.7719">18150 14895 557 0,'2'-11'128'0,"0"-1"3"15,3 0-88-15,2 0-15 0,1 0-8 16,2 0-4-16,1 2-3 0,4 1-2 16,0-1-3-16,2 1-2 0,0 3-1 15,0 2-1-15,2 3-1 0,-3 2 0 16,-3 3-1-16,-1 3-1 0,-2 6 0 16,-4 0 0-16,-3 3 1 0,-3 3 0 0,-4 0 0 15,-3 3 2-15,-4-2 0 0,-3 0 2 16,-2-2 3-16,-1-2 1 15,-1-2 3-15,-1-5 3 0,1-2 2 0,-1-5 3 16,2-2 1-16,1-5 1 0,1-5 0 16,3-6-1-16,3-6-4 0,3-6-3 15,6-8-3-15,5-2-4 0,4-4-2 16,3 2-4-16,5 2-2 0,2 3 1 16,2 5-5-16,0 4-8 0,1 5-13 0,-1 2-16 15,1 3-10-15,-1 4-126 0,2 1-133 16,0 5-309-16</inkml:trace>
  <inkml:trace contextRef="#ctx0" brushRef="#br0" timeOffset="122688.3638">18657 14595 636 0,'0'-12'135'15,"0"-1"4"-15,2 4-115 0,-1 2-10 16,0 1-1-16,1 2-1 0,0 1-2 16,0 5-3-16,2 1-3 0,-2 2 0 15,2 3-1-15,0 1 1 0,-4 0 0 0,1 3 0 16,-2-1-1-16,-3-1 0 0,0-1 0 16,-1-1-1-16,0-1-1 0,4 1 0 15,-1-3 0-15,-1-1 0 0,3-2-1 16,2 2 0-16,1-3 0 0,2 0 1 15,3 2-1-15,0-1 0 0,2 0 1 16,1 0 0-16,1 0-1 0,2 2 0 16,1 1 1-16,-2 0-1 0,1 0 0 15,-1 2 0-15,-1 2-1 0,0 1 1 16,-3 3 1-16,0 0-1 0,-3-1 0 0,-2 3 2 16,-2 1 2-16,-2 0 2 0,-3 0 3 15,-4 1 1-15,-2 1 1 0,-4 1 0 16,-4-1-2-16,-3-1 0 0,-3-1-3 15,-3-1-2-15,-2-5-3 0,0-3-4 16,1-2-6-16,2-1-10 0,0-4-9 0,5-4-11 16,2-1-116-16,5-5-3 0,2-2-98 15,2-4-190-15</inkml:trace>
  <inkml:trace contextRef="#ctx0" brushRef="#br0" timeOffset="122841.8343">18590 14555 595 0,'11'-20'131'0,"0"1"2"0,5 0-102 0,2 2-14 16,3 2-1-16,4 4-4 0,2 2-3 15,4 3-2-15,1 3-2 0,2 3-4 16,0-2-137-16,3 2-118 0,-2 0-312 16</inkml:trace>
  <inkml:trace contextRef="#ctx0" brushRef="#br0" timeOffset="124615.7673">19747 14121 343 0,'8'0'92'0,"1"1"5"16,-4-2-44-16,0 0-11 0,-2-1-8 15,1 4-4-15,-1-4-2 0,-2 2 0 16,-1 0 0-16,-3 0-2 0,-3 0-1 15,-5 2 0-15,-6-4-3 0,-5 2-3 0,-7 2-5 16,-9-2-4-16,-6 1-1 0,-4 0 0 16,-1 0-2-16,2 3 0 0,4 1-2 15,5-3-1-15,9 2-2 0,9 1-2 16,6-3-4-16,7 1-5 0,5-1-5 16,5-3-12-16,5-3-26 0,5 1-49 15,6-5-36-15,2-1-83 0,7-2-175 16</inkml:trace>
  <inkml:trace contextRef="#ctx0" brushRef="#br0" timeOffset="124786.1548">19657 13951 557 0,'1'-10'133'0,"-3"1"3"15,-2 2-82-15,-1 5-22 0,-1 4-9 16,-1 7-4-16,-1 6-3 0,0 4-3 16,-1 6-2-16,3 5-1 0,-2 2 0 15,5 2-1-15,0 0-2 0,2 1-3 0,2-1-1 16,2-2-1-16,-1-1 0 0,2-4-4 15,1-2-9-15,0-6-12 0,1-3-126 16,-1-6-122-16,-2-4-313 0</inkml:trace>
  <inkml:trace contextRef="#ctx0" brushRef="#br0" timeOffset="125289.6702">21261 13177 562 0,'3'-15'125'0,"-2"0"4"0,2 5-92 16,-3 0-8-16,1 3-1 0,1 3 1 16,-1 1 1-16,-1 1-1 0,0 2-2 15,0 3 0-15,-1 6-3 0,-1 5-2 0,-4 6-2 16,-1 9 0-16,-1 8-2 0,-4 10 1 16,-2 5-4-16,1 3-3 0,-1 2-3 15,2 0-2-15,-1-4-3 0,4 0-1 16,0-5-1-16,4-4-3 0,0-4-8 15,1-5-12-15,4-1-21 0,0-4-85 16,2-4-48-16,0-9-123 0,1-3-255 16</inkml:trace>
  <inkml:trace contextRef="#ctx0" brushRef="#br0" timeOffset="125518.0922">21732 14041 587 0,'-45'6'125'0,"-17"-1"1"15,-8 1-102-15,-8-2-6 0,-13-2 5 16,-10-4 6-16,-5 2 4 0,0-4 0 16,5-2 0-16,3-1-3 0,3 1-5 15,9-3-9-15,14 5-11 0,13-3-17 16,8 1-15-16,15 1-28 0,12 1-105 15,16-1-123-15,17 4-286 0</inkml:trace>
  <inkml:trace contextRef="#ctx0" brushRef="#br0" timeOffset="126401.2345">20548 14484 553 0,'-6'-8'129'15,"1"1"3"-15,3-1-84 0,2 2-15 16,1 0-6-16,5 0-3 0,4 0-2 16,3-1-1-16,2-1-1 0,2 2-1 15,4 1 0-15,0 1-2 0,-1 6-1 16,-2 1-4-16,0 3-1 0,-2 3-2 0,-3 1-2 15,-2 2-3-15,-1 2-3 0,-4-2 1 16,-3 0-1-16,-2 2 0 0,-2-1 0 16,-3 0-1-16,-2-1 2 0,-3-1-1 15,1-1 0-15,-1-2 0 0,0-1 0 16,2-1 0-16,1-1-1 0,0-4-2 16,4 1 0-16,4 1-1 0,0-2 0 0,6 0-1 15,0 0 0-15,3 2 1 0,4 2 2 16,0-1-1-16,-1-1 1 0,2 6 1 15,0-1-1-15,-2 2 1 0,-2 3-1 16,1-1 1-16,-4 3-1 0,0-1 1 16,-4-1-1-16,-1 1 1 0,-3 1 1 15,-4 1 0-15,-4-4 1 0,-4 1 1 16,-5-3 1-16,-6-2 0 0,-4-2 2 16,-2-4 1-16,-3-4-1 0,3 1 0 15,4-1-1-15,3-1-1 0,8 1-7 0,4-1-16 16,8 2-11-16,6-1-9 0,6-1-45 15,6-2-83-15,7 3-115 0,4-1-249 16</inkml:trace>
  <inkml:trace contextRef="#ctx0" brushRef="#br0" timeOffset="126744.3084">21131 14680 591 0,'0'-10'130'16,"0"-2"1"-16,4 2-99 0,1 1-16 16,2 0-4-16,2 2-3 0,0 2-2 0,1 0-1 15,3 3-1-15,-2 2-2 16,1 4 0-16,-1 2 0 0,0 3-1 0,-1 2 0 16,-3 0 0-16,-2 1 0 0,-4 1 0 15,-3 0 1-15,-4 1 1 0,-3-1 3 16,-2 1 4-16,-2-3 3 0,-1-1 4 15,-3-4 3-15,3-4 3 0,1-3 3 16,1-5-1-16,-1-5 1 0,3-4-1 16,2-5-2-16,5-2-4 0,2-4-2 15,2-4-3-15,6-5-4 0,0-4-3 0,5 0-6 16,3-1-6-16,-2 1-8 0,5 3-11 16,-2 7-15-16,1 7-13 0,3 4-14 15,-3 6-115-15,2 6-122 0,4 8-286 16</inkml:trace>
  <inkml:trace contextRef="#ctx0" brushRef="#br0" timeOffset="127128.3139">21536 14436 648 0,'1'-11'135'0,"0"2"0"15,0 3-115-15,2 2-13 0,-1 3-3 16,1 1 0-16,-2 4 2 0,0 2 3 15,-1 2 2-15,0 3 1 0,-2 3 0 0,-1 2 1 16,-7 0-1-16,0 0-2 0,-2-1-2 16,-1-1-2-16,-2 0-2 0,1-3-1 15,2-4-1-15,5 1 0 0,2-3-1 16,2-2-1-16,3-3 1 0,5 0-1 16,1-1 1-16,7 0 0 0,1-2-1 15,4 0 1-15,1 0 0 0,5 0-1 16,2-1 1-16,1 4-2 0,-3 1 1 15,2 2 0-15,0 2 0 0,-2 3 0 0,-1 3 0 16,-3 4 0-16,-1 1 0 0,-2 1 0 16,-3 2 0-16,-5-2 1 0,-2 2 0 15,-5 2 0-15,-4-1 1 0,-5-2-1 16,-2 0 1-16,-4-2 0 0,-3 0-4 16,-2-4-8-16,-1-3-9 0,-1-5-6 15,-3-1-12-15,0-7-47 0,-2-1-70 16,2-6-105-16,0-1-229 0</inkml:trace>
  <inkml:trace contextRef="#ctx0" brushRef="#br0" timeOffset="127291.5628">21451 14458 552 0,'13'-11'120'0,"4"2"0"15,7 2-85-15,4 2-19 0,7 0-6 16,3 0 0-16,1 4 0 0,0-2 0 0,2 1-1 15,-1 1-1-15,-1-3-10 0,-4 0-98 16,0-3-29-16,-5-3-96 0,-5 0-218 16</inkml:trace>
  <inkml:trace contextRef="#ctx0" brushRef="#br0" timeOffset="127833.4241">22573 13961 332 0,'36'0'104'15,"-7"0"6"-15,-2 0 0 0,-8-1-52 16,-6 1-11-16,-4-1-1 0,-8 1-5 16,-4-2-5-16,-9 1-5 0,-7 1-2 0,-12-1-1 15,-8 1-4-15,-7 0-7 0,-2 2-2 16,-2 3-1-16,3 0-2 0,4 0-1 15,9 0-5-15,5 1-2 0,6-1-3 16,3-1-1-16,3-4-2 0,6 0-5 16,3 0-7-16,5-3-4 0,6-2-3 15,4-2 0-15,3-2-2 0,6 0 1 16,1-6 2-16,4-4 5 0,-3 1 4 16,6-2 1-16,-2 1 2 0,0 0 2 15,-2 7 3-15,-3 1 3 0,-2 6 5 0,1 5 4 16,-9 5 4-16,0 8 6 0,-2 7 3 15,-2 1 2-15,0 7 0 0,0 4-1 16,-2 3-4-16,1 0-3 0,2-2-5 16,1-1-4-16,0 0-2 0,9-1-4 15,0-5-9-15,6-3-14 0,6-2 26 0,2-6-157 16,3 0-129-16,0-9-329 0</inkml:trace>
  <inkml:trace contextRef="#ctx0" brushRef="#br0" timeOffset="128028.3299">23080 14035 738 0,'-1'-4'164'0,"1"0"3"0,0 2-126 0,1 1-13 16,2 2-8-16,4-1-6 0,5 1-4 15,-3 0-2-15,0-1-4 0,2 2-10 16,-1 0-18-16,-1-1-14 0,-2 1-80 15,-1-1-53-15,-1-1-120 0,0 2-254 16</inkml:trace>
  <inkml:trace contextRef="#ctx0" brushRef="#br0" timeOffset="128153.4373">23280 14072 706 0,'3'-3'151'15,"-1"0"0"-15,2-1-124 0,1 1-13 16,1 1-8-16,2 0-10 0,2 0-13 15,1 0-11-15,0-2-123 0,0 3-123 16,2-2-306-16</inkml:trace>
  <inkml:trace contextRef="#ctx0" brushRef="#br0" timeOffset="128289.7594">23647 14056 630 0,'14'0'149'0,"-9"-3"2"0,-1 1-95 16,-2-2-28-16,2 2-7 0,-1-2-7 15,-1 0-12-15,0 1-17 0,1-2 95 16,-2-5-231-16,-2 2-138 0,-4 4-386 16</inkml:trace>
  <inkml:trace contextRef="#ctx0" brushRef="#br0" timeOffset="128675.8037">24634 13991 337 0,'24'2'109'0,"-1"-2"7"16,-6-1 2-16,-7 0-48 0,-5-1-14 15,-4 1-7-15,-2 1-8 0,-6 0-6 16,-5 0-6-16,-6 3-2 0,-7-3-6 16,-8 1-3-16,-8 2-4 0,-1 0 0 15,-2 1-2-15,4 1-2 0,2-2-3 16,2 3-2-16,4-2-6 0,6 0-7 0,4 1-10 15,2-2-7-15,4-1-5 0,5-1-24 16,6-2-42-16,8-1-58 0,4-3-92 16,5-3-209-16</inkml:trace>
  <inkml:trace contextRef="#ctx0" brushRef="#br0" timeOffset="128808.6162">24436 13850 545 0,'6'-6'128'0,"-4"5"3"0,0 6-73 0,-4 6-25 16,2 4-11-16,0 3-5 0,-1 8-4 15,4 2 0-15,2 3-5 0,2-1-2 16,2-1-3-16,2-1-4 0,-1-1-3 16,1-2-136-16,-2-3-118 0,1-2-315 15</inkml:trace>
  <inkml:trace contextRef="#ctx0" brushRef="#br0" timeOffset="129435.3456">25176 14099 450 0,'0'1'117'16,"6"-1"2"-16,5 1-3 0,10 2-87 15,10-1-7-15,8-2-1 0,21 3 6 16,20-2 4-16,10 3 1 0,11-2-2 15,13-1-5-15,13 4-5 0,3 1-4 16,-7-2-6-16,-5-2-6 0,4 0-13 16,-3 1-6-16,-13-1-138 0,-13-2-127 15,-7-5-331-15</inkml:trace>
  <inkml:trace contextRef="#ctx0" brushRef="#br0" timeOffset="134181.9176">25769 13257 571 0,'3'-15'124'0,"0"9"2"16,-2 0-93-16,0 10-11 0,0 5-1 15,2 5 3-15,-3 5 2 0,0 8 2 16,-3 4-1-16,2 7-4 0,-1 3-3 15,1 2-6-15,-3-3-4 0,0 0-5 0,0-5-9 16,3 1-12-16,-2-5-6 0,-1-2-56 16,0-2-75-16,1 2-116 0,0-6-262 15</inkml:trace>
  <inkml:trace contextRef="#ctx0" brushRef="#br0" timeOffset="134759.4039">25310 14696 576 0,'-1'-10'127'0,"2"4"2"16,0-4-93-16,2 1-19 0,4 1-4 0,0 1-1 15,3-2-1-15,1 2 0 16,2 1 1-16,-2-2 1 0,1 3-1 0,2 2 1 15,0 0-3-15,0 2 0 0,-1 4-2 16,-2-2-2-16,1 5-1 0,-6 1-1 16,-6 3-1-16,-4 4 1 0,-5 0 0 15,-2 2 0-15,0 2-1 0,-2-1 0 16,2 0-1-16,2-1-1 0,4-4 0 16,3-1-1-16,0-2 0 0,2-2 0 0,3-3 0 15,1 0-1-15,2-3 1 0,2 1 0 16,7 0 0-16,2-1 1 0,3 4-1 15,5 2 1-15,0 2-1 0,2 3 0 16,-3 3-1-16,-5 1 1 0,-3 4 0 16,-2-2-1-16,-10 0 1 0,-6 1 0 15,-10-1 0-15,-5-1 1 0,-9-1 0 16,-6-1 1-16,-1-1 0 0,-1-2 1 0,-1-1-1 16,8-4 1-16,0-2 0 0,7-1-2 15,6-4-6-15,0 0-10 0,4-5-11 16,7-2-126-16,4-5-126 0,6-3-312 15</inkml:trace>
  <inkml:trace contextRef="#ctx0" brushRef="#br0" timeOffset="135137.8631">25810 14884 524 0,'7'-11'115'0,"-1"-6"3"0,5 2-88 16,1 2-8-16,0 1-2 0,1 1 3 15,-1 3-2-15,-2 1-1 0,2 6-1 0,-5 1-3 16,1 1-3-16,-1 6-3 0,-2 1-3 16,0 1-2-16,-2 2-1 0,-1 4 0 15,-2 4-2-15,-1 0 2 0,-4-2 0 16,-1 3 2-16,-3 0 2 0,0-2 3 15,-2-3 1-15,-1-3 2 0,-3-3 1 16,1-3 0-16,-2-3 1 0,0-5 0 16,0-4 1-16,1-2 0 0,1-5-1 0,5-5-2 15,2-7-1-15,5-4-4 0,7-6-2 16,5-4-3-16,6-2-2 0,6 1-2 16,2 2-1-16,2 1-3 0,0 5-6 15,-1 5-7-15,-4 5-9 0,-3 3-10 16,-6 4-7-16,-3 6-126 0,-5 2-124 15,-2 5-300-15</inkml:trace>
  <inkml:trace contextRef="#ctx0" brushRef="#br0" timeOffset="135545.6828">26247 14673 556 0,'4'-9'128'0,"-2"3"4"16,1 0-70-16,-1 1-38 0,-1 1-5 16,0 2-1-16,1 2 0 0,-2 2-1 15,0 3 0-15,-2 4-1 0,0 1-2 16,0 3-2-16,-2 5 0 0,-2 1-1 16,-3 2-3-16,0-2-2 0,2-1-4 15,0 0 0-15,-1-4 0 0,3-3 0 16,2-4-1-16,1-3 0 0,2 0-1 15,2-3 0-15,3-6 0 0,4-1 0 0,5 0 0 16,4-3 0-16,3-1 0 0,6-2 1 16,2-1-1-16,-1 1 0 0,-1 1 0 15,-1 0 0-15,-3 4-1 0,-2 2 0 16,-4 4 0-16,-3 3 0 0,-3 4 0 16,-3 4 0-16,-1 1 1 0,-7 5 0 15,-2 2 1-15,-4 2 2 0,-1 4 0 16,-3 0 1-16,-2 0 0 0,-2 2 0 0,2-3-1 15,-2-1-5-15,2-1-10 0,-1-5-13 16,0-3-16-16,0-3-116 0,-1-4-123 16,-1-4-299-16</inkml:trace>
  <inkml:trace contextRef="#ctx0" brushRef="#br0" timeOffset="135708.553">26200 14684 540 0,'25'-15'116'0,"2"3"-1"16,2-2-84-16,3 3-26 0,1-1-2 16,1 1 0-16,1 2 0 0,1 2 1 15,3 2-8-15,-2 0-112 0,-2 3-100 16,-2-2-267-16</inkml:trace>
  <inkml:trace contextRef="#ctx0" brushRef="#br0" timeOffset="136265.6899">17347 12910 626 0,'6'-26'134'0,"5"-1"-1"0,4-3-114 16,8 10-7-16,10 10-4 0,8 2-5 0,9 1-2 16,9-3-3-16,9-2-1 0,9 2-5 15,8-1-4-15,6 2-8 0,10-4-11 16,8-3-47-16,13 2-54 0,7 1-91 15,6-2-203-15</inkml:trace>
  <inkml:trace contextRef="#ctx0" brushRef="#br0" timeOffset="136867.5079">19911 12530 414 0,'216'-17'115'0,"4"1"3"0,3 0-30 16,11 6-41-16,1 4-17 0,6 6-10 0,1 5-6 16,5 3-6-16,3 8-2 0,1 1-2 15,1 8-2-15,-4-3-1 0,-2 6-1 16,-4-3-2-16,9 3-3 0,-5-2-1 15,0 6-3-15,-8-4-1 0,8 8-2 16,-4 0-2-16,7 6-1 0,-13-2-1 16,5 6 0-16,-7-1 2 0,5 1 1 0,-8 2 2 15,2-2 4-15,-10 5 4 0,-5 6 6 16,-10 4 6-16,-4 4 3 0,-11 5 4 16,-11-1 1-16,-4 9 1 0,-16 5 0 15,-10-2-2-15,-6 4-5 0,-11 1-3 16,-11 7-1-16,-13 7-3 0,-20 3-1 15,-14 0-1-15,-13 2 0 0,-21 3-1 16,-17 4 1-16,-11 1-1 0,-11-5 0 16,-13-3 0-16,-9-1 0 0,-9 5 0 0,-15-5-1 15,-17-7 1-15,-14-3 0 0,-8-3 0 16,-12-2-1-16,-24-3 1 0,-7-7 0 16,-7-5-1-16,-15-5 1 0,-8-4 0 15,-17-8 2-15,-15-1 1 0,2-9 2 16,-22-4 3-16,-8-1 2 0,-12 1 3 15,-6-4 1-15,-20 2 1 0,2-7-1 0,-20-1-1 16,5-5-2-16,-11-5-2 0,-11-7-1 16,-8-7-2-16,2-4-2 0,-12-5 0 15,4-5-2-15,-21-3 0 0,-5-3-2 16,11-9 0-16,-14-6 0 0,11-4-1 16,-5-5-1-16,0-7 1 0,20-4-1 15,-2-5 0-15,13-2 1 0,8-9-2 16,10-6 2-16,10-14-1 0,13-1 1 15,5-13-1-15,12-14 0 0,8-12 0 0,14-3 0 16,9-14 0-16,16-8 1 0,16-3 1 16,13-14 2-16,24-4 2 0,18 5 2 15,26-9 1-15,22 3 0 0,20 8-1 16,21-9 0-16,28 11-3 0,21 6-7 16,22 2-9-16,16 6-12 0,13 6 39 15,16 2-169-15,11 8-129 0,12 6-333 16</inkml:trace>
  <inkml:trace contextRef="#ctx0" brushRef="#br0" timeOffset="137683.4897">29810 13188 507 0,'-54'35'132'0,"-20"21"7"0,-27 14-74 0,-25 26-8 16,-16 25-11-16,-18 17-12 15,-12 13-8-15,9 10-8 0,-2-2-5 0,6 2-3 16,17-11-2-16,13-11-4 0,22-9-1 15,21-18-1-15,7-18-1 0,13-12-7 16,16-9-10-16,10-14-12 0,0-14-31 16,7-14-94-16,6-8-115 0,8-13-266 15</inkml:trace>
  <inkml:trace contextRef="#ctx0" brushRef="#br0" timeOffset="137902.6463">28414 13549 488 0,'29'-4'118'15,"0"9"7"-15,8 14-74 0,7 15-5 16,4 20-2-16,0 20 0 0,3 18-2 16,-3 18-5-16,1 18-8 0,-1 9-6 15,-4 5-6-15,6 0-6 0,14 1-3 16,6-5-6-16,7-6-7 0,3-7-10 15,8-2-8-15,13-8-132 0,2-7-128 16,-4-12-320-16</inkml:trace>
  <inkml:trace contextRef="#ctx0" brushRef="#br0" timeOffset="178379.566">19443 9428 207 0,'31'-28'47'0,"1"2"0"0,3 1-33 16,0 7-4-16,4 2-5 0,2 2-3 15,4 1-1-15,4-2-2 0,7 1-2 16,5 2-1-16,7-1-1 0,3 0 1 15,5-1-1-15,2-2 0 0,4 1 2 16,7 1 2-16,-5 1 0 0,3 2 0 16,1-4-2-16,4 1-7 0,4 3-1 15,3 3-2-15,-2-1 1 0,5-1-1 16,3-2 0-16,10 3 5 0,-2 3 7 0,1 1 4 16,1 0 4-16,3 4 3 0,-3 6 2 15,-3 5 1-15,-7 1 1 0,-1 0 0 16,1 5-1-16,-2 3-2 0,-10 0-1 15,-3 1-2-15,1 0 0 0,1 2 1 16,2 1 1-16,-7 0 1 0,-1 4 1 16,0 0 0-16,1 2 0 0,2 4-1 0,-4 5-3 15,-3 5-1-15,-3 4-2 0,0 0-1 16,-2 0-1-16,-2 4 0 0,-5 1 0 16,4 0-1-16,-8 4 0 0,1 0-1 15,-3 6 0-15,-5 2-1 0,-3-2 0 16,-7 2 0-16,-8-1 0 0,-2 0-1 15,1-1 0-15,-5 2 0 0,-5 2 3 16,-3 0 3-16,-4 4 5 0,-4-1 3 0,-5 2 4 16,-6 3 3-16,-1 5 4 0,-1-3 0 15,2 3-2-15,-3-1-3 0,1 7-2 16,-3 2-4-16,-1-1-2 0,-5-6-4 16,-2 3-3-16,-1 0 0 0,-3 1-1 15,-3-3 0-15,-6-1 0 0,-6-4-1 16,-4 3-1-16,-3 1-6 0,-9-3-9 0,-14 1-12 15,-16-6-11-15,-8 1-5 0,-12-2-2 16,-8-6 0-16,-14-7 6 0,-10-1 8 16,-1-6 12-16,7-9 12 0,-9-6 14 15,-6-9 10-15,-1-5 10 0,-2-5 8 16,-9-9 5-16,-4-6 2 0,-6-7 1 16,-10-8-5-16,7-3-8 0,-11-8-6 15,-5-3-7-15,9-5-3 0,-5-8-3 16,-8-6-1-16,10-7-3 0,-6-9-2 15,-4-4-1-15,7-5-2 0,-6-6-2 0,-3-7 1 16,11-4-1-16,-3-7 0 0,3-1 0 16,11-10-1-16,7-11 1 0,11-12 0 15,16 0 0-15,8-15 2 0,17-4 0 16,22-15 2-16,23-8 0 0,29 2 0 16,31-6 0-16,32-4-1 0,36 4-1 15,38 3-1-15,31 5-7 0,35 12-51 0,22 8-59 16,23 12-90-16,20 2-220 0</inkml:trace>
  <inkml:trace contextRef="#ctx0" brushRef="#br0" timeOffset="190766.6551">3565 916 612 0,'-1'-1'140'0,"-1"2"4"16,2-5-98-16,-3 3-17 0,2 1-9 15,0 4-2-15,1 3-1 0,-1 5-3 16,-1 4 0-16,0 8-1 0,-2 4 0 16,-2 5-1-16,2 0-3 0,2 1-2 15,0 3-2-15,-1-3-1 0,3-3-2 16,-1-3 0-16,5-5-1 0,-6 1 0 15,1-5 1-15,1-8 0 0,-1-1 0 0,-2-4 1 16,1-2-1-16,-1-4-1 0,2-6 0 16,1-5-2-16,0-8-1 0,5-6 0 15,4-10-1-15,3-3 0 0,5-4 0 16,0-1 1-16,2-2 0 0,1 7 1 16,0 4 0-16,0 7 0 0,1 2 0 15,-2 4 0-15,1 5 0 0,1 5 1 16,-8 1-1-16,7 0 1 0,3 3-1 15,-2 3 1-15,3 0 0 0,-2 5 1 0,0 3 1 16,9 2 0-16,-10 5 1 0,-6 5 2 16,-2 6 2-16,-4 7 1 0,-3 3 1 15,-3 3-1-15,-3 6 0 0,-4-3-1 16,1 5-2-16,-2-4-1 0,2 0-2 16,-1-5-1-16,3-2 1 0,1-6-4 15,1 1-4-15,2-10-8 0,1-1-12 16,4-7-11-16,0-6-45 0,2-6-87 0,5-10-120 15,5-3-269-15</inkml:trace>
  <inkml:trace contextRef="#ctx0" brushRef="#br0" timeOffset="191233.742">4301 539 644 0,'0'-19'142'16,"5"2"1"-16,-3 2-109 0,3 3-17 15,0-2-5-15,12 4-2 0,-2 1-1 0,3 0-2 16,8 13-1-16,5-8 0 0,-4 4 1 15,1 1-2-15,0 4 0 0,1 1-2 16,-6 2-1-16,-4-7-1 0,-5 11 0 16,2 4 0-16,-6 1 0 0,-7 3 0 15,-10 5 0-15,-1 0 1 0,-8 5 0 16,-3-3 0-16,-4-2 1 0,2-3 2 0,-5 0 2 16,2 0 1-16,-3-4 4 15,5-2 1-15,-3 0 2 0,7 0-1 0,-2 0-2 16,13-3-2-16,-1-3-3 0,8 1-4 15,3-2-1-15,9 3-3 0,3-1 0 16,4 1 0-16,1-1 1 0,11 0 0 16,-1-1 1-16,7-2 0 0,1-1 0 15,8-1 0-15,1-5-1 0,6 0-4 16,-10-2-3-16,11-1-14 0,-19-1-9 0,-3 1-10 16,-11-1-22-16,-2 2-105 0,-19 0-118 15,7-1-274-15</inkml:trace>
  <inkml:trace contextRef="#ctx0" brushRef="#br0" timeOffset="191582.6666">4746 1606 639 0,'-32'7'141'16,"-16"2"4"-16,-9 1-108 0,-16 3-9 15,-10 2 0-15,-9 1 1 0,-10-3 0 16,-14 1-1-16,-9-2 2 0,-3 0 0 15,-1-2 2-15,6-4-3 0,9-1-4 16,10-2-3-16,15-2-4 0,20-1-6 16,16-2-11-16,17-1-20 0,18-1-15 0,15 1-14 15,17 0-10-15,12 3-16 0,11 0-113 16,11 0-119-16,12 2-270 0</inkml:trace>
  <inkml:trace contextRef="#ctx0" brushRef="#br0" timeOffset="192017.7993">3642 2115 616 0,'8'-17'137'0,"5"1"4"0,3 1-102 16,6 3-15-16,2 0-6 0,6 4 0 0,1 2 1 16,3 1-3-16,2 4-1 0,3 3-2 15,-3 3-1-15,1 4-2 0,-2 2-2 16,-2 5-3-16,-7 2-1 0,-5 5-2 16,-7 4 0-16,-6 4 0 0,-8 5 0 15,-10 3 0-15,-7 2 0 0,-5 2 0 16,-7 0 0-16,-8-1 0 0,1-4 0 15,-5-4 2-15,-3-3 4 0,-3-5 2 0,2-3 4 16,7-7 2-16,7-4 0 0,-2-4 0 16,12-3-5-16,12-3-3 0,16-4-3 15,6-3-3-15,14-3-2 0,6-1-1 16,9 0 0-16,9-2 2 0,5 0-1 16,4 0 1-16,8 0-1 0,3 1-3 15,-1 1-3-15,10 1-8 0,-8-1-12 16,-1-1-14-16,-7 0-4 0,-5-2-131 15,-10-4-129-15,0-1-308 0</inkml:trace>
  <inkml:trace contextRef="#ctx0" brushRef="#br0" timeOffset="192493.6098">5863 1333 603 0,'-6'1'132'0,"-16"5"2"0,1 5-103 0,-19 9-12 16,15 3-2-16,-4 3 1 0,-1 5-1 16,-13 1-1-16,15 3-1 0,-3 1-2 15,5-4-2-15,-3 2-2 0,9-3-2 16,-2-1-4-16,2-2-7 0,2-3-4 16,9-4-10-16,-1-6-8 0,4-3-23 0,-1-4-102 15,9-5-110-15,1-8-266 0</inkml:trace>
  <inkml:trace contextRef="#ctx0" brushRef="#br0" timeOffset="192650.8435">5542 1394 680 0,'-8'10'142'0,"4"4"0"16,1 5-122-16,1 6-12 0,4 4-5 0,7 5-1 15,4 0 0-15,5 0-1 0,7 2 1 16,23-1-5-16,-3-1-8 0,6-5-9 15,1-3-123-15,16-7-118 0,-7-8-302 16</inkml:trace>
  <inkml:trace contextRef="#ctx0" brushRef="#br0" timeOffset="193704.0296">7162 462 591 0,'-9'-14'154'15,"8"6"3"-15,-2 1-51 0,1 3-68 16,-1 3-15-16,7 2-4 0,-1 4-1 0,-1 4-1 15,-1 8 0-15,1 7 0 0,0 10 0 16,-3 5 1-16,-2 6-3 0,6 7-6 16,0 5-11-16,1-1-16 0,2 1-14 15,5-3-16-15,9-1-126 0,-2-3-136 16,5-2-321-16</inkml:trace>
  <inkml:trace contextRef="#ctx0" brushRef="#br0" timeOffset="193938.6463">8048 1293 550 0,'-54'4'131'0,"-12"1"5"16,-9-1-80-16,-14 1-15 0,-3-2-5 0,-16 0 0 15,-8-1-1-15,-6 4-2 0,8-1 1 16,-14 0-2-16,8-1-2 0,2 3-4 15,24 2-4-15,5 3-5 0,18-2-7 16,8-1-14-16,33 2-16 0,10 3-15 16,18-1-11-16,6 0-22 0,18 1-110 15,7 3-121-15,15 3-275 0</inkml:trace>
  <inkml:trace contextRef="#ctx0" brushRef="#br0" timeOffset="194572.3264">6626 1932 640 0,'-4'-7'147'0,"9"-1"0"0,-3-3-74 16,13 0-57-16,1-2-13 0,5 2-2 15,1 1-1-15,20 4 1 0,-11 3 0 16,-2 4 2-16,1 7 2 0,11 2 0 16,-12 5 0-16,-3 4 1 0,-17 0 0 15,18 3-1-15,-13 2-1 0,-8-5 0 16,-19 3-1-16,19 1 2 0,-22-2 0 0,-3-1 3 16,-14 0 2-16,9-4 1 0,-4-1 0 15,1-4 1-15,-9-3-2 0,20-1-1 16,-2-4-2-16,7-1-4 0,1-1-3 15,9 0-1-15,4-1-2 0,3 1 1 0,-1 2 0 16,18 2 0-16,-6 2 1 16,4 2 0-16,-1 3 1 0,18 3 1 0,-11 3-1 15,1 3-1-15,-9-1-1 0,15 1 0 16,-8-1 0-16,-3 3 0 0,-18-4-1 16,16 0 1-16,-16-1 1 0,-9-1 2 15,-15 1 1-15,10-4 2 0,-17 1 4 16,-11 0 1-16,-17-4 3 0,5-1 2 15,-5-2-1-15,0 0 1 0,-6-5-2 16,15 0-3-16,7-3-6 0,10 0-10 16,5-3-13-16,17-3-19 0,3-4-12 0,6-4-63 15,4-5-65-15,16-4-115 0,17-2-242 16</inkml:trace>
  <inkml:trace contextRef="#ctx0" brushRef="#br0" timeOffset="194935.4263">7176 2185 717 0,'-11'-12'150'0,"8"-2"1"0,4 0-127 16,1 1-16-16,2 2-4 0,8 1 0 15,7 3 0-15,-1 1 0 0,4 4 0 16,-2 4-1-16,16 5 0 0,-13 3 0 15,-3 3 0-15,-2 4-2 0,4 3 0 0,-13-1-1 16,0 2 0-16,-18 1 0 0,11-1 0 16,-10-2 0-16,-2 0 3 0,-10-3 5 15,4-2 5-15,-5-5 5 0,0-4 5 16,-7-4 2-16,9-3 3 0,-7-6-1 16,5-4-2-16,0-4-4 0,9-4-5 15,-1-7-4-15,8-6-3 0,5-4-2 16,13-6-3-16,-1-4-3 0,6-2-1 15,3-1-2-15,8 4-3 0,-2 5-7 0,3 4-8 16,-11 8-8-16,3 6-17 0,-2 8-11 16,-2 4 6-16,-7 3-134 0,1 4-125 15,-7 1-303-15</inkml:trace>
  <inkml:trace contextRef="#ctx0" brushRef="#br0" timeOffset="195359.9026">7662 1895 728 0,'-5'-4'153'0,"4"-1"-1"16,-1 4-129-16,-1 1-16 0,1 4-3 16,3 2-1-16,-2 5 1 0,2 5 0 0,-5 2 0 15,4 6 0-15,-4 0 0 16,-2 1-1-16,-2-1 0 0,3-2-1 0,-8-2 0 15,4-4 0-15,-4-4 0 0,6-2-1 16,1-2 1-16,1-3-2 0,0-4 0 16,12 0 0-16,-2-3-1 0,4-5 1 15,3 1-1-15,4-2 1 0,5-2 0 16,0-3 0-16,-1 1 0 0,1 2 0 16,6 4-1-16,1 4 1 0,-1 1-1 0,-4 4 1 15,2 3 0-15,-4 4 0 0,5 2 2 16,-7 2 0-16,-6 1 2 0,-4 2 0 15,0 3 2-15,0-1 0 0,-9 2 2 16,-2 3 1-16,-6-1 1 0,0 0 0 16,-4 1-1-16,-5-1 0 0,-4-2-1 15,-4-4-3-15,2-3-6 0,-4-2-8 16,0-3-6-16,1-5-9 0,2-4-11 16,-2-2-8-16,5-3-8 0,0-6-116 0,2-6-116 15,7-7-283-15</inkml:trace>
  <inkml:trace contextRef="#ctx0" brushRef="#br0" timeOffset="195506.6873">7646 1925 672 0,'6'-16'144'0,"4"3"0"0,2-1-114 0,8 2-13 16,6 1-15-16,2 1 3 0,12 0-2 16,-5 2 0-16,9 0-1 0,1 1 0 15,-2 1-6-15,-5-2-11 0,4-4-131 16,-1-1-123-16,0-1-320 0</inkml:trace>
  <inkml:trace contextRef="#ctx0" brushRef="#br0" timeOffset="198064.9625">8856 985 562 0,'-12'-11'134'15,"-1"2"3"-15,2 1-84 0,3 4-16 16,0 0-9-16,3 3-4 0,2 1-8 16,1 0-4-16,4 5-4 0,-4 5-2 15,7 3-2-15,-2 4 1 0,-2 3-2 0,13 3 3 16,6 3 0-16,3 3 1 0,4-4-1 15,5 5-2-15,8-2-1 0,-3-1-1 16,1-3 0-16,-3-4-1 0,5-2 0 16,-2-2 0-16,-2-9 1 0,-5-2-1 15,-4 0 0-15,-4-3 0 0,-4 1 0 16,-8-1 3-16,-9 2 2 0,-9 5 0 16,-9 2 2-16,-5 3 1 0,-3 5 0 0,-4 5-1 15,-5 6-1-15,-1 1-2 0,2 1-1 16,-3 1-2-16,2 0 0 0,0-1 0 15,5-1-1-15,-1-3 0 0,3-1-1 16,3-1-2-16,12-3-9 0,-1-3-11 16,3-3-12-16,3-3-21 0,11-6-109 15,2-5-123-15,6-7-285 0</inkml:trace>
  <inkml:trace contextRef="#ctx0" brushRef="#br0" timeOffset="198284.1784">9495 1542 322 0,'-7'-3'323'0,"-13"-5"-184"0,20 10 1 16,-8 1-107-16,-8 6-19 0,7 5-5 16,-6 4 1-16,-7 8-1 0,-11 6 2 15,-3 4 0-15,8 6 0 0,-2 2-2 16,-4 3-1-16,9-2-4 0,5-3-6 15,1-4-10-15,6-6-17 0,3-6-122 16,1-6-123-16,7-7-310 0</inkml:trace>
  <inkml:trace contextRef="#ctx0" brushRef="#br0" timeOffset="198719.6218">10389 752 493 0,'17'-28'133'0,"-7"4"6"15,-1 4-43-15,-1 6-38 0,5 6-15 16,-10-2-7-16,0 5-8 0,-6 5-5 15,9 10 0-15,-4-2 1 0,-1 15-2 16,-6 6-2-16,3 12 0 0,-1 4-1 0,1 9-2 16,-3 0-6-16,8 10-6 0,-5-6-9 15,1-1-14-15,1-4-12 0,3-1-15 16,1 0 41-16,1-8-169 0,-4-4-134 16,9-7-321-16</inkml:trace>
  <inkml:trace contextRef="#ctx0" brushRef="#br0" timeOffset="198891.4846">11006 1495 603 0,'-24'4'142'0,"-18"-1"2"0,-4 1-58 16,-6-1-67-16,-11 0-6 0,-1 0-1 16,-12-1 2-16,-3-1-1 0,6 1 0 15,1 0-2-15,2 2-2 0,10 0-5 16,7-2-11-16,21 0-16 0,7 1-133 0,14 1-128 15,6 0-328-15</inkml:trace>
  <inkml:trace contextRef="#ctx0" brushRef="#br0" timeOffset="199369.5288">10373 1928 545 0,'-15'-19'123'16,"3"1"3"-16,1 0-23 0,5-1-70 15,3 3-73-15,3 5 68 0,4 2-1 16,2 2-1-16,3 2-2 0,2 1-2 16,9 3-4-16,3 4-3 0,2 2-2 15,-1 2-2-15,2 5-3 0,0 2-1 0,0 8-3 16,-6 4 0-16,-4 4-1 0,-2 2-1 15,1 3 0-15,-7 1 0 0,-4 4 0 16,-10-3 2-16,3-1 0 0,-4 2 2 16,1-1-1-16,-13 0 4 0,5-2 1 15,-8-3 3-15,2 0 0 0,-3-2 1 16,0-5 0-16,-9-4 3 0,16-3-3 16,-1-5-1-16,4-4-2 0,-1-3-2 15,4-2-1-15,1-3-5 0,16-2-2 0,-7-1-1 16,7-4-2-16,19 1 0 0,5-5-1 15,-2-1 0-15,12-2 2 0,-4-1 0 16,12 0 1-16,0 1-1 0,-5 2 0 16,11 3 1-16,-3 3-1 0,-7 1 1 15,1 0 0-15,-10 4 0 0,-6 0-2 16,-13 2-4-16,-9-2-6 0,1-2-7 16,-4 2-8-16,-3-1-10 0,0 0-7 0,-1-3 16 15,-1-2-146-15,-4-1-124 0,-1-3-315 16</inkml:trace>
  <inkml:trace contextRef="#ctx0" brushRef="#br0" timeOffset="200831.1264">13369 1512 514 0,'47'-1'120'0,"-31"1"9"0,-5 0-59 16,1 0-61-16,-14 0 53 0,-8 0-6 16,-13 0-9-16,-10 0-6 0,-6-1-8 0,-10 1-9 15,-22 0-9-15,14 1-5 0,-25-1-2 16,-4 0-2-16,7-2-2 0,-2 0-1 15,5 1-1-15,12-1-1 0,-4-2-2 16,28-1-5-16,14 3-10 0,10 0-13 16,14 0-11-16,8-3-1 0,11-4-12 15,9 1-20-15,11-1-28 0,3-3-47 16,14-2-81-16,4-3-187 0</inkml:trace>
  <inkml:trace contextRef="#ctx0" brushRef="#br0" timeOffset="201028.7454">13532 1298 541 0,'-7'0'116'16,"-7"0"2"-16,-8 3-65 0,-8-2-64 15,-7 2 23-15,-11-1-1 0,-7 4 0 16,-9-2 3-16,-6 1 1 0,-11-2 3 16,3-1 0-16,-2 0 1 0,5-1 0 0,7-1-1 15,9-1-3-15,6 0-5 0,17 0-6 16,7 2-10-16,11-2-11 0,10-4-15 15,5 0-27-15,17-3-86 0,7 1-105 16,7 0-241-16</inkml:trace>
  <inkml:trace contextRef="#ctx0" brushRef="#br0" timeOffset="201441.4735">13371 1131 409 0,'-13'-10'116'0,"1"3"6"0,2 1-15 0,5 3-67 16,9 1-13-16,-8 3-2 0,10 3-2 15,-1 2-3-15,6 3-4 0,4 4 1 16,1 1 0-16,4 8 1 0,8 1-2 15,-1 2-4-15,5 3-4 0,5 0-2 16,2 2-3-16,1 2 0 0,5-6-2 0,-2-3-1 16,4-2-1-16,-3-4-1 0,-3-5 0 15,-2-2-1-15,-5-5 1 0,-8-4-1 16,-6 2 2-16,-10-2 4 0,-6-2 3 16,-16 0 1-16,4 2 1 0,-4 2 1 15,-9 4 0-15,-15 4 3 0,2 2-2 16,-11 7 0-16,10 2 1 0,-17 4 0 15,0 1-1-15,3 1 19 0,10 2-22 16,1-2-1-16,2 1-3 0,4-2-7 0,8-1-10 16,0-5-11-16,11 0-31 0,6-4-105 15,3-3-126-15,18-9-308 0</inkml:trace>
  <inkml:trace contextRef="#ctx0" brushRef="#br0" timeOffset="202154.873">15230 1179 647 0,'-7'-17'156'0,"6"10"2"0,-4-1-86 15,2 2-38-15,0 1-13 0,-1 5-8 16,6 1-6-16,0 4-5 0,-4 4-2 0,4 7 2 15,-3 3 1-15,3 7 1 0,-3 4 1 16,2 4 1-16,3 3-1 0,-4 1 1 16,-10-3-3-16,10 0 0 0,-5-4-1 15,8-4 0-15,-9-6 0 0,1-6 1 16,7-4-1-16,4-5 2 0,-7-4 1 16,0 0-1-16,-3-5-1 0,7-3-3 0,-17-6-4 15,18-9-2-15,6-7-4 0,1-11 0 16,8-2-2-16,5-11 1 0,5-2 2 15,19 0 3-15,-12 7 2 0,-3 8 1 16,-4 8-1-16,2 3 1 0,0 14 1 16,-8 7 0-16,-7 9 1 0,0 0 1 15,2 5 0-15,4 5 3 0,-6 8 3 16,-2 7 1-16,4 2 3 0,-1 5 1 16,-2 5-1-16,-2 3 1 0,-7 1-2 0,7-1-2 15,-5-7-2-15,3 1-2 0,1-4-1 16,4-6-6-16,-2-5-7 0,8-7-15 15,0-5-11-15,18-5-131 0,-12-6-132 16,9-5-324-16</inkml:trace>
  <inkml:trace contextRef="#ctx0" brushRef="#br0" timeOffset="202619.3394">16517 1044 693 0,'-11'-20'154'15,"-3"8"0"-15,3 1-114 0,6 5-24 16,10 4-11-16,1 5-3 0,5 3-3 16,2 4 0-16,9 2 2 0,5 4 3 15,7 4 3-15,-2 4 0 0,9 0-1 16,1 4 0-16,3 2-1 0,3-1-1 0,-15-2-1 16,12 0-1-16,-2-3-1 0,-5-1 0 15,-13-6 0-15,0-3 0 0,-8-2 0 16,9-3 4-16,-28-1 3 0,-3 1 3 15,-6 1 0-15,0 2 3 0,-16 4-1 16,2 4 0-16,-5 0-3 0,3 5-3 16,-9 0-2-16,0 4-1 0,-2 1-2 15,3 0 1-15,-5 1-2 0,0-1 1 0,0-1-2 16,8 2-4-16,5-7-5 0,2 0-14 16,6-7-13-16,5-1-10 0,10-5-28 15,7-5-100-15,7-6-118 0,2-6-270 16</inkml:trace>
  <inkml:trace contextRef="#ctx0" brushRef="#br0" timeOffset="202808.7098">17191 1654 663 0,'-30'22'138'15,"-9"6"3"-15,9 5-124 0,-28 5 1 16,13 4 2-16,-3 2 2 0,7 2 0 15,-7-2-2-15,9-2-2 0,2-4-4 16,21-1-8-16,-13-6-16 0,9-5-15 0,9-6-67 16,12-6-66-16,-2-5-118 0,17-6-261 15</inkml:trace>
  <inkml:trace contextRef="#ctx0" brushRef="#br0" timeOffset="203498.541">17771 1577 662 0,'-4'-12'151'0,"9"4"2"0,-9 0-111 0,2 3-17 15,1 4-9-15,2 2-7 0,3 3-4 16,3 6-3-16,-11 3 0 0,10 7 0 16,2 6 2-16,3 7 1 0,-1 5 0 15,2 4 0-15,-1 2-1 0,6 3-2 16,2-2 0-16,2 1-1 0,-4-6-1 16,3-5 0-16,-3-4 0 0,0-8-1 15,-1-7 0-15,-5-6 0 0,1-8 1 0,1-5 0 16,1-7 0-16,1-9 1 0,0-9 1 15,-2-10 1-15,7-11-2 0,-5-10 1 16,5-9-1-16,-7-7 0 0,4-11-1 16,-2-1 1-16,1 6 0 0,-7-2 1 15,0 3 5-15,-4 7 2 0,1 5 4 16,-4 9 2-16,-6 8 1 0,-1-1 1 16,0 9 0-16,-2 6-3 0,1 2-3 15,3 6-2-15,1 5-3 0,2 5-3 0,8 1-2 16,7 4-1-16,12-2 0 0,5 1-2 15,19 3 1-15,15 2-1 0,16 1 2 16,7 1 0-16,20 3 0 0,12 5 1 16,12 2-1-16,-6 4 0 0,9 3 1 15,-1 0-1-15,-1 2 0 0,-20 0 0 16,-9 0-3-16,-13-1-4 0,-12-5-7 0,-25-3-6 16,-12-2-9-16,-10-1-8 0,-9 0-10 15,-11-2 19-15,-7 1-142 0,-6 2-122 16,-4 1-304-16</inkml:trace>
  <inkml:trace contextRef="#ctx0" brushRef="#br0" timeOffset="204053.7174">18447 1441 634 0,'7'-26'137'16,"22"4"-1"-16,-16 1-107 0,7 1-13 15,7 3-3-15,4 2 2 0,-9 4 2 16,6 2 0-16,0 2 4 0,1 4-1 15,-8 2-3-15,-2 5-1 0,2 3-4 16,3 1-2-16,-17 3-4 0,3 3-1 16,0 2-2-16,-3 0 0 0,-11 1 0 0,-4 1 0 15,2 3 0-15,-1 0 0 0,-11 0 1 16,-5 0-1-16,4-1-1 0,2-2 0 16,0-2 0-16,-7-4-1 0,8-2 0 15,8-1-1-15,2-2 0 0,-2-1-2 16,11-1 1-16,-1 1 0 0,7 1-1 15,-2-1 0-15,10 1 1 0,-3 2 0 16,3 1 1-16,2 1 0 0,5 2 0 16,6 2 0-16,-6 1 0 0,-7 2 0 15,9 2 0-15,-2 0 0 0,-8-2 0 0,-12 1 0 16,6-1 0-16,-4 0 0 0,-1-2 0 16,-14-1 0-16,0 0 1 0,-5-2 1 15,-2 1-1-15,-18-4 1 0,0 0 0 16,-8-4 0-16,-1-1-1 0,-8-3 1 15,6-2-3-15,-4-5 0 0,15 0-13 16,1-1-9-16,12-4-12 0,7-3-6 0,17-2-125 16,7-2-123-16,18 0-297 0</inkml:trace>
  <inkml:trace contextRef="#ctx0" brushRef="#br0" timeOffset="204401.8105">19219 1628 738 0,'1'-11'160'0,"-1"2"0"0,2 1-130 0,3 0-15 16,4 3-5-16,1 3-6 0,4 2-3 15,-3 1 1-15,4 4-1 0,-1 4 1 16,2 0 1-16,-1 6-1 0,0 2 1 16,0 3-1-16,-2 2 0 0,-5 0-1 15,-2 2 0-15,-5 0 0 0,-2 0 0 16,-8-2 0-16,-2-1 1 0,-4-2-1 0,0 0 1 15,-10-4 1-15,4-2 0 0,-5-4 1 16,0-3 4-16,-1-6 4 0,0-3 4 16,-1-5 2-16,8-5 2 0,-1-5-1 15,4-7-1-15,6-3-3 0,5-8-4 16,8-5-5-16,7-6-3 0,6-2-1 16,2-4 0-16,4 0-2 0,4 1 1 15,1 6-1-15,-1 5-1 0,-4 7-6 16,-2 4-9-16,0 8-12 0,-3 10-16 15,-1 1-14-15,1 2-129 0,1 2-136 0,1 3-318 16</inkml:trace>
  <inkml:trace contextRef="#ctx0" brushRef="#br0" timeOffset="204819.7448">19846 1378 722 0,'-5'-17'158'0,"4"2"0"16,0 5-125-16,-2 4-19 0,2 6-7 15,-3 5 0-15,2 5-5 0,-4 5-1 16,0 5 0-16,-4 4 0 0,3 3 2 16,-3 3 0-16,1-2 0 0,2-2-2 15,-1-4 0-15,1-4-1 0,3-3 1 0,3-3-1 16,-1-3 0-16,3-2 0 0,1-2 0 15,4-2 1-15,7-4 1 0,1-2-2 16,4-1 1-16,5-2-1 0,4-1 1 16,0-1 0-16,1 1-1 0,-3 2-1 15,-2 1 1-15,-2 3 0 0,-1 0 0 16,-4 3 0-16,-4 2 0 0,4 2-1 16,-4 2 1-16,0 0 0 0,-6 6 0 15,-1 1 1-15,-5 3 1 0,-2 2 2 0,-4 3 1 16,-6 3 1-16,-6 1 0 0,-2 0 0 15,-5 1 0-15,2-1-1 0,-2-1-2 16,-2-1-3-16,8-6-7 0,1 0-10 16,1-4-9-16,2-4-9 0,2-5 33 15,2-7-166-15,1-7-127 0,3-7-318 16</inkml:trace>
  <inkml:trace contextRef="#ctx0" brushRef="#br0" timeOffset="204997.4022">19734 1325 650 0,'10'-12'136'16,"5"4"1"-16,7 0-114 0,8 3-10 15,9-1-2-15,10 1-2 0,8 1 4 16,2 1-1-16,3-1-1 0,1 2-1 0,-1-1-5 16,-5 1-14-16,-6-1-9 0,-8-8-129 15,-5 0-123-15,-26 1-315 16</inkml:trace>
  <inkml:trace contextRef="#ctx0" brushRef="#br0" timeOffset="206379.5744">14160 530 472 0,'24'-10'98'0,"-3"-1"3"16,14 0-81-16,7 1-8 0,8 2 3 15,5 3 3-15,8 2 3 0,7-3 3 16,5-1 0-16,10 2-2 0,5 2-2 15,11-3-1-15,4-6-3 0,11-3-2 16,6 9-4-16,10-3-2 0,6-1-2 16,8 1-3-16,2-1-1 0,6 0-1 0,4 4 1 15,-2 1 2-15,4-1-1 0,1 3 2 16,-1 2 0-16,-1-3 0 0,0 6 0 16,0 1 0-16,0-5-1 0,-1 3 0 15,5 4-1-15,-5-6-1 0,7 3 0 16,0 4-1-16,-2-7 0 0,7 2 0 15,1 5-1-15,-9-7 0 0,5 1 1 16,-7 4-1-16,-9-2 1 0,-7 2-1 0,-13-3 0 16,-13-2 0-16,-3 4 0 0,-14 4 1 15,-13-3-1-15,-10-6 0 0,-6 4-1 16,-5-5 1-16,-16-1-1 0,-5-2 1 16,-3-4-1-16,-2-1-2 0,-1 3 0 15,-8 0-1-15,0 5-1 0,4 2 1 16,-8-2-1-16,-8 3 1 0,-3 1 0 0,-4 1 1 15,-3 0 1-15,-4 4 0 0,-2-2 1 16,2 4-1-16,-3 2 1 0,2 3 1 16,-3 1-1-16,1 5 2 0,-2 0-1 15,0 7 1-15,-5 4 0 0,2 7 0 16,-2 3 2-16,-1 11-1 0,2 10 1 16,-1 8 0-16,1 7 0 0,2 9 0 15,2 2 0-15,6 10-1 0,4 3 0 16,-4 0 0-16,8 2 1 0,6 1 2 15,1 1 1-15,5 2 0 0,-3-6 0 0,0-7 0 16,4-2-1-16,-7-4-1 0,0-7-3 16,-5-6 0-16,-4-4 0 0,-4-6 0 15,-2-4 0-15,-9-5 0 0,0-8 0 16,-12-2 0-16,-1-5 1 0,-5-5 0 16,-2-7 0-16,-11-3 0 0,1-4-1 0,-7-3 1 15,-6-5 0-15,-14-4-1 0,-5-3 0 16,-4-1 0-16,-5-1 0 0,-12-4 0 15,-9-1 0-15,-6-3 0 0,-1 0 1 16,-14 1-1-16,-13-4 0 0,-8 2 0 16,-4 2 1-16,-8-1-2 0,-10 0 1 15,-4 2-1-15,-6 0 0 0,-4 5 1 16,-3-2-1-16,0 2 0 0,1 1 1 16,5 0 1-16,0 1-1 0,7 3 1 0,-1-2 0 15,4 1-1-15,2 2 1 0,-3 1-1 16,-2-2 0-16,8 0 0 0,-6 0 0 15,2-3-2-15,1 1 2 0,9-1 0 16,-1-1 0-16,4 0 1 0,4-2-1 16,15 1 1-16,4-1 1 0,11 1 4 15,4-3 2-15,16-2 1 0,12 1 1 16,10-1-1-16,3-3 1 0,17 1-1 0,3-5-4 16,7 3-3-16,4-2 0 0,1-5-2 15,1-1 1-15,1-5 1 0,1-4 0 16,5-3 0-16,0-6 0 0,3-4 0 15,2-4-1-15,4-12 0 0,-3-12 0 16,1-3 2-16,3-8 3 0,1-8 1 16,-1-9 1-16,1-9-1 0,2 0 1 15,7 1-2-15,1-11-2 0,-2-2-3 16,4 3-3-16,5-3-1 0,4-4-3 16,0-1-5-16,-3-3-5 0,1-2-9 0,1 3-9 15,-2-9-8-15,-2 14 49 0,-3 4-179 16,3 14-129-16,-2 18-335 0</inkml:trace>
</inkml:ink>
</file>

<file path=ppt/ink/ink19.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50:12.815"/>
    </inkml:context>
    <inkml:brush xml:id="br0">
      <inkml:brushProperty name="width" value="0.05292" units="cm"/>
      <inkml:brushProperty name="height" value="0.05292" units="cm"/>
      <inkml:brushProperty name="color" value="#0070C0"/>
    </inkml:brush>
  </inkml:definitions>
  <inkml:trace contextRef="#ctx0" brushRef="#br0">2926 2789 576 0,'0'-14'129'0,"-1"3"4"0,-4 2-98 15,1 2-10-15,3 6-6 0,1 2-1 16,-1 6 2-16,1 6 3 0,-3 5 1 16,0 10 1-16,-1 9 1 0,0 7 1 15,-4 9 0-15,2 3-3 0,-1 3-7 16,0 2-4-16,0-1-3 0,2 1-2 15,0-1-2-15,5 0-1 0,-3-8-3 16,5-2 0-16,0-6 0 0,3-4 0 0,1-8 1 16,2-4-1-16,-4-8 0 0,3-2 0 15,-2-6 0-15,-3-5 1 0,0-5-1 16,0-4 0-16,-1-9 0 0,-1-7 0 16,-1-6 0-16,1-9-1 0,1-12-1 15,-4-9 0-15,2-7 0 0,0-6-1 16,0-2 1-16,1-1-1 0,-1 4 0 15,1 7 1-15,0 5 0 0,0 5 0 16,-3 6 0-16,2 7 0 0,0 5-1 0,-2 4 1 16,2 6 0-16,0 7 0 0,1 4-1 15,0 5 0-15,1 4-1 0,-1 7 1 16,-3 6-1-16,0 10 1 0,-3 9 1 16,-2 7-1-16,-3 8 2 0,-1 5-1 15,0 4 1-15,1 2-5 0,3-2-8 16,3-1-13-16,4-1-15 0,8-1 42 0,7-5-176 15,4-4-136-15,3-9-338 0</inkml:trace>
  <inkml:trace contextRef="#ctx0" brushRef="#br0" timeOffset="770.635">3275 3314 562 0,'-16'1'122'0,"2"0"2"0,3 1-93 16,4 1-16-16,7 2-6 0,10-1 2 16,-5 0 2-16,0 1 3 0,20 1 1 0,7-1 1 15,-4 0 0-15,14-2 1 0,2 0-2 16,5-3-4-16,-7 2-3 0,0-4-2 15,-3 1-2-15,8-1-2 0,-8 1 0 16,-1-2-1-16,-7 2-1 0,13-3-1 16,-22 2 1-16,-8-2 1 0,-10-1 0 15,9-2 0-15,-15-2 0 0,-6-4-1 16,-21-2 1-16,18-4-1 0,-8 0-1 0,-3-3 0 16,-12-4 0-16,15-1 0 0,1-2 0 15,6 0 0-15,-3-2 0 0,12 0 0 16,5 0 1-16,0 1 0 0,5 0 0 15,9 3 1-15,7 3 1 0,2 2-1 16,4 2 1-16,9 4 0 0,5 4 0 16,-1 2-1-16,-2 4 0 0,4 0 0 0,-1 3 0 15,-1 3-1-15,0 3 1 0,4 2-1 16,-6 1 1-16,-4 5-1 0,-4 2 0 16,-2 5 0-16,0-1 0 0,-15 4 1 15,-5 1 1-15,-3 2 1 0,-7 0 1 16,-10 0 2-16,-6 2 1 0,-7 0 0 15,2 2 1-15,-11 0-1 0,1 0 0 16,4 1-2-16,4-1 0 0,2 1-1 16,5-2-1-16,1-2-1 0,14-2-2 0,-2-1 1 15,7-1-1-15,3-4-1 0,14-4 1 16,3-3 0-16,13-2-1 0,-5-5 1 16,16-4 1-16,-2-3-2 0,5-2 1 15,-7 3-2-15,-1-5 1 0,-10 1 0 16,4 1-1-16,-11 1-3 0,0 0-5 15,-12-1-10-15,-3-1-13 0,-2 3-14 16,1-3-5-16,-10-1-129 0,4-2-129 0,-2-2-303 16</inkml:trace>
  <inkml:trace contextRef="#ctx0" brushRef="#br0" timeOffset="1085.5858">4844 2597 689 0,'-7'-4'150'0,"3"4"3"16,2 6-123-16,0 8 3 0,0 4-2 16,1 8-2-16,-3 7-3 0,6 8-1 15,0 7-2-15,0 5-5 0,3 2-5 16,5 1-4-16,-1 5-2 0,0 0 0 15,-1 2 0-15,6 0 2 0,-5 3 0 0,-3 0 2 16,-2 0-1-16,5-5-1 0,-3 0-1 16,-1-5-2-16,-7-7-2 0,5-8-1 15,1-5-1-15,-2-6-2 0,-3-5-4 16,7-7-5-16,-6-7-12 0,-3-6-22 16,2-6 58-16,4-8-204 0,-11-4-153 15,8-5-385-15</inkml:trace>
  <inkml:trace contextRef="#ctx0" brushRef="#br0" timeOffset="1632.688">6077 3460 675 0,'-7'1'131'16,"-5"0"3"-16,-7 1-97 0,6-1-97 16,-11 0 91-16,-9-1 0 0,5 1-1 15,2 0 0-15,-10-1-2 0,-5-1-4 16,0 0-5-16,0 0-5 0,9 0-5 16,4-1-3-16,-3-1-4 0,13 0-6 0,11 1-9 15,2-4-10-15,10-2-8 0,-2-3-6 16,13-2-6-16,10 0-26 0,2-1-79 15,8-4-2-15,-2 2-78 16,2-1-166-16</inkml:trace>
  <inkml:trace contextRef="#ctx0" brushRef="#br0" timeOffset="1783.9007">6071 3225 562 0,'-13'-1'139'0,"3"0"7"0,-16 1-59 0,-5 0-40 15,-3-2-7-15,-2 4-9 0,-3-4 6 16,-5 4-4-16,-8-2-4 0,10 0-8 15,5 1-4-15,4-2-4 0,2 1-6 16,13 0-12-16,4-3-22 0,11 2 98 16,6-8-245-16,5-1-153 0,13-1-419 15</inkml:trace>
  <inkml:trace contextRef="#ctx0" brushRef="#br0" timeOffset="2629.8369">6908 2969 595 0,'-11'-2'135'0,"4"-1"4"15,1 0-98-15,1 0-10 0,-1 1-3 16,11 1-3-16,-3-1-2 0,2-1-6 16,7-2-2-16,-2-1-4 0,10-3-4 15,2 0 0-15,-1-1-2 0,3 2-1 0,14-1 0 16,-4 4-1-16,5 3-1 0,-11 2 0 16,-1 2-1-16,5 2 0 0,-5 2 0 15,-3 5-1-15,0 2 2 0,-10 1 0 16,-3 1 2-16,-2 1 1 0,0 4 2 15,-16-1-1-15,-11-1 1 0,-7 0 0 0,4-1-1 16,-1 0-1-16,0 2-2 0,-9-6-1 16,15 1 0-16,2-4-1 0,4-2 0 15,4-3-3-15,3-1-1 0,2 0-2 16,2-3-1-16,6 0 0 0,2-1-1 16,5-1 1-16,3 1 2 0,3-1 1 15,0-1 2-15,8 4 0 0,2 0 1 16,-2 4-1-16,-1 3 0 0,-1 2 0 15,-3 0 0-15,1 4 0 0,-4 2 0 0,-10 0 0 16,3 0 0-16,-9 2 0 0,-3-1 1 16,-5 4 1-16,-5 1 3 0,-8-3 1 15,179 0 2-15,-178 2 2 0,0-5 2 16,-24-1 1-16,1-2-1 0,-7-5 0 16,-5-3-2-16,4-4-1 0,-180-4-1 15,188-1-2-15,8-3-2 0,2-2-7 16,12-6-11-16,5-1-10 0,4-2-17 15,9-4-15-15,9-2-116 0,4-1-127 0,11 2-290 16</inkml:trace>
  <inkml:trace contextRef="#ctx0" brushRef="#br0" timeOffset="3086.7521">7539 3290 528 0,'-6'-15'138'16,"10"-3"1"-16,1 1-39 0,6-3-40 15,2 2-41-15,7 2 1 0,1 0 1 0,3 1 0 16,-1 0 0-16,-5 3-3 0,8 6-3 15,-3 3-3-15,0 3-3 0,7 3-2 16,-8 3-2-16,-1 4-3 0,5 3 0 16,-10 3-1-16,-3 0 0 0,-4 0 0 15,-13 4 0-15,13 1-1 0,-14 0 1 16,-4-2 0-16,-4 2 0 0,-7-1 0 16,-2-3 0-16,-3-5 1 0,-10-2 4 0,13-5 3 15,-9-4 4-15,0-4 3 0,4-5 2 16,14-4 2-16,-8-6 1 0,5-5-2 15,-3-2-4-15,11-9-2 0,9-2-3 16,4-6-3-16,-5-3-2 0,13 1-1 16,5-2-2-16,4 1 0 0,1 5-2 15,-9 3 0-15,5 5-3 0,1 6-5 16,-2 6-8-16,-5 6-12 0,0 5-16 0,1 4-14 16,7 4-14-16,2 1-115 0,-8 2-126 15,2 6-285-15</inkml:trace>
  <inkml:trace contextRef="#ctx0" brushRef="#br0" timeOffset="3509.9976">8169 2950 735 0,'-3'-14'157'0,"-4"3"0"16,3 2-132-16,2 4-14 0,0 3-4 15,-1 4-2-15,5 3-4 0,1 3 0 16,3 4 0-16,-5 3 1 0,2 3 0 16,3 4 1-16,-1 2 1 0,-8-1-1 0,1 0-1 15,-3-2 0-15,1-1 0 0,-2-4-1 16,-1-4 0-16,0-2 1 0,4-4-1 16,-2-2 0-16,5-2 1 0,0-2 1 15,1-1-1-15,4-1-1 0,4-3 1 16,3-3-1-16,6 0 0 0,-8-2 0 15,13-1-2-15,2 2 1 0,2 1-1 16,-1 3 0-16,-1 2 0 0,2 5 0 16,7 3 0-16,-14 2 0 0,3 2 0 0,-6 3 1 15,2 4 0-15,-7 0 0 0,-2 2 0 16,-3 2 0-16,2 2 1 0,-12 1 0 16,3 2 2-16,-8 0 0 0,2 0 1 15,-10 1-1-15,-2 0 2 0,-1-1-1 16,1-6-7-16,-4 0-8 0,-1-8-14 15,-5-3-8-15,3-4-8 0,-2-6-126 16,4-8-123-16,6-5-294 0</inkml:trace>
  <inkml:trace contextRef="#ctx0" brushRef="#br0" timeOffset="3694.6156">8086 2939 648 0,'3'-16'133'0,"4"0"1"0,21-2-118 16,7 2-11-16,4 4-2 0,5 0 0 0,12 4 1 16,-7 1 1-16,7 2-2 15,-10 1 1-15,-4 3-5 0,-3 0-6 0,-4-2-8 16,-15 2-122-16,5-2-114 0,-9-1-295 16</inkml:trace>
  <inkml:trace contextRef="#ctx0" brushRef="#br0" timeOffset="4193.5886">8994 2495 705 0,'7'-10'160'0,"-13"2"1"0,6 1-120 0,2 1-13 15,0 2-5-15,2 2-4 0,-4 2-7 16,5 2-3-16,5 3-1 0,-6 4 0 16,-2 3-2-16,2 4 1 0,0 4-1 15,-4 2-1-15,-5 2 0 0,4 6-2 16,2-2 0-16,-5-1-1 0,-1-1 0 15,-1-1-1-15,5-3 0 0,2-4-1 0,-7-4 0 16,2-4-1-16,2-3 0 0,1-2 1 16,-3-8-1-16,4-1-1 0,-1-5 0 15,2-5 0-15,1-4 0 0,9-5-1 16,2-7 0-16,5-1 1 0,-2-4 0 16,5-3 1-16,6-3 0 0,0 4 0 0,-7 6-1 15,4 6 0-15,0 2-1 16,2 11 1-16,-4 11-1 0,1 8 2 0,-2 8 0 15,4 3 2-15,-9 6 2 0,-1 7 3 16,-2 2 0-16,-3 0 2 0,-9 4 1 16,0 0-1-16,-3-2-1 0,0 1-2 15,-1-2-10-15,0-3-18 0,2-4 37 16,3-11-191-16,-5-1-148 0,8-10 372 16,5-5-807-16</inkml:trace>
  <inkml:trace contextRef="#ctx0" brushRef="#br0" timeOffset="11433.9278">3027 5715 473 0,'0'1'122'0,"6"-2"5"0,-7 0-54 16,-2 1-23-16,1 0-13 0,2-2-8 16,0 0-6-16,2-2-4 0,5-1-4 15,4-3-4-15,6-1-4 0,10-2-3 0,5 2-3 16,6 1 1-16,1 3-1 0,4 2-1 15,0 7 0-15,-3 5 0 0,-7 4-1 16,-5 2 1-16,-3 5 0 0,-7 3 0 16,-5 2 1-16,-9-1 0 15,-5 2 0-15,-5 0 1 0,-5 0 0 0,-5-2 0 16,0-2 0-16,-4-1 1 0,1-2-1 16,-2-5 0-16,0-1 0 0,2-2-1 15,2-4 0-15,-1-2 1 0,6-4-2 0,8 1 2 16,1-1-1-16,1-1-2 0,2-1 1 15,0-3-1-15,0 4 0 0,6 0 1 16,4-1-2-16,6 1 1 0,6 0 2 16,3 2-1-16,3 7 0 0,-2-2 0 15,-2 4-1-15,-4 1 0 0,0 6 1 16,-4 1-1-16,-4 2-1 0,-6-1 2 16,-1 3-1-16,-7-2 1 0,-2 3 1 0,-7-5 1 15,-8 0 2-15,-3 0 2 0,-5 1 1 16,-6-4 1-16,-1-3 2 0,-1 0 1 15,-5-3-1-15,-1-3 0 0,0-3-2 16,4-7-2-16,4-3-1 0,5-4-1 16,2-3-5-16,11-2-7 0,8-5-9 15,6-1-10-15,6 3-4 0,3 2-127 16,10 2-122-16,5 7-298 0</inkml:trace>
  <inkml:trace contextRef="#ctx0" brushRef="#br0" timeOffset="11921.8793">3648 6180 589 0,'-10'-14'132'0,"5"-2"3"15,4 4-96-15,1-1-15 0,4 2-4 0,0-1-2 16,5 0-1-16,5 2-2 0,4 0-1 16,2 1-2-16,-6 0-1 0,11 2-3 15,3 4-1-15,-1 2-2 0,0 1-2 16,-1 6-1-16,-4-1 0 0,4 4 0 15,-7 4 1-15,-7-1-1 0,-3 3 1 16,-9 1 1-16,-3-1 0 0,-6 4 0 16,-4 0 0-16,-7-5 0 0,-133 2 1 15,130 0 1-15,0-2 2 0,-3-4 1 0,9-3 1 16,-3-4 4-16,1-1 0 0,134-6 2 16,-126-5-1-16,1-9-2 0,8-4 0 15,-3-10-1-15,11-5-4 0,8-9-2 16,3-8-2-16,-1-2-2 0,7 1 0 15,-3 2-2-15,1 6 0 0,-3 8-1 16,-1 9-2-16,-4 12-6 0,-2 6-9 16,-4 6-11-16,4 7-12 0,0 2-8 0,0 6-127 15,0 5-129-15,7 2-303 0</inkml:trace>
  <inkml:trace contextRef="#ctx0" brushRef="#br0" timeOffset="12355.9374">4207 5760 656 0,'-10'-15'145'16,"2"4"5"-16,-1 3-106 0,2 2-16 16,3 3-7-16,3 2-1 0,0 3-2 15,-1 3-4-15,0 5-4 0,0 5-5 16,0 1-2-16,0 4-1 0,1 2-1 15,-3 0 1-15,4 0 0 0,-1-4-1 0,-2-2-1 16,0-3 1-16,0-2 0 0,1-5-1 16,0-2 1-16,0-3-1 0,2-1 0 15,2-4 0-15,3-1 0 0,4-1 0 16,2-1 0-16,4-2 0 0,3 1 0 16,4 0 1-16,2 2-1 0,6 2 1 15,-3 6 1-15,1 0-1 0,-1 4 0 16,3 3-1-16,-5 4 0 0,1 4 1 15,-10 3-2-15,3 0 1 0,-4 2-1 0,-1 4 1 16,-12-2 1-16,4 1 2 0,-7 1 0 16,-3 0 1-16,-5-2 1 0,-5 2 2 15,-6-4 0-15,-1 0-1 0,-7-3 0 16,-1-3-1-16,-6-2-2 0,3-5-4 16,-2-3-8-16,3-2-9 0,2-4-12 0,2-4-9 15,3-3-14-15,7-8-116 0,1-5-119 16,9 1-284-16</inkml:trace>
  <inkml:trace contextRef="#ctx0" brushRef="#br0" timeOffset="12535.354">4110 5830 633 0,'12'-131'134'0,"27"127"2"0,-7-7-114 0,4 0-7 16,5 0 3-16,9 0 1 0,-2 3 0 15,-3 2-1-15,-12 0-3 0,7 4-4 16,-4-1-4-16,-2 2-12 0,-13 1-8 16,3 0-136-16,-8 1-128 0,-4 4-325 15</inkml:trace>
  <inkml:trace contextRef="#ctx0" brushRef="#br0" timeOffset="13791.7719">5565 5722 559 0,'-4'0'124'0,"6"0"3"15,-3 0-91-15,1 0-10 0,-2 1-4 16,-2 7 1-16,-3 4 2 0,-6 6 2 16,-5 7 1-16,-4 9-1 0,-8 8-3 15,-2 5-2-15,-3 1-3 0,-1-1-6 0,-1 1-3 16,0-4-4-16,4-4-1 0,2-5-4 15,5-3 0-15,4-4-4 0,5-2-4 16,4-6-9-16,3-6-9 0,4-1-8 16,2-5-31-16,1-2-96 0,3-7-114 15,3-5-268-15</inkml:trace>
  <inkml:trace contextRef="#ctx0" brushRef="#br0" timeOffset="14003.3294">5257 5817 651 0,'-5'-8'142'0,"2"5"2"16,0 0-116-16,3 2-9 0,1 4-1 15,4 3 3-15,3 5 0 0,3 5 1 16,5 6 2-16,1 7 1 0,5 6-1 16,4 4-4-16,2 2-6 0,-1 0-4 0,2 0-3 15,-4-2-3-15,2-5-3 0,-3-4-9 16,-2-3-9-16,0-4-17 0,0-7 17 15,-1-9-154-15,5-3-136 0,-3-6-333 16</inkml:trace>
  <inkml:trace contextRef="#ctx0" brushRef="#br0" timeOffset="15525.7195">6248 5693 585 0,'-17'-7'136'0,"3"0"6"0,3 1-93 0,3 2-8 15,2-1-5-15,2 2-3 0,3-1-6 16,2 0-6-16,6-1-4 0,4-1-7 16,5 0-7-16,7 2 0 0,1 1-2 15,6 0 0-15,4 2 0 0,0 1 0 0,1 4-1 16,1 2 2-16,-6 4-2 0,-1 1 1 15,-5 2 0-15,-7 2 0 0,-6 1-1 16,-6 1 1-16,-7 2 0 0,-7 0 1 16,-5 0 1-16,-7 0 2 0,-4 1 1 15,2-1 0-15,-3-2 1 0,0-2-1 16,4-3 0-16,5-2-1 0,6-4-1 16,3-1-3-16,1-2-2 0,7 0-1 15,4-2-2-15,2 0 1 0,1 2-1 0,4-1 0 16,6 1 1-16,2 0 1 0,3 2 2 15,3 1-1-15,3 3 1 0,0 1 0 16,-2 2 0-16,0 4 0 0,-2 0-1 16,-3 3 1-16,-2-2-1 0,-6 2 0 15,-4-1 0-15,-6 0 0 0,-5-1 1 16,-5-1 1-16,-6-1 0 0,-5 0 1 16,-5-4 2-16,-7-2 1 0,-3-2 1 0,-4-3 0 15,-1-3 0-15,-1-2 0 0,2-3-1 16,2-1-2-16,8-4-5 0,5-2-9 15,10-5-12-15,7-1-11 0,12 0-12 16,7-4-26-16,10 1-98 0,9 1-112 16,8 1-258-16</inkml:trace>
  <inkml:trace contextRef="#ctx0" brushRef="#br0" timeOffset="15880.5647">6950 5923 715 0,'-6'-10'155'16,"2"-3"1"-16,3 4-123 0,5-1-16 16,2 1-9-16,5 3-4 0,3 1-1 15,3 3-2-15,1 3 0 0,3 1 1 0,-1 6 0 16,2 2-1-16,-2 2 0 0,1 4 0 16,-4 1 0-16,-4 0 0 0,-4 3-1 15,-2 1 2-15,-7 0-1 0,-7 0 1 16,-5-3-1-16,-2 0 1 0,-7-2 0 15,-3-2 2-15,-7-4 2 0,3-3 3 16,-3-4 2-16,3-3 4 0,-4-5 3 16,11-4 2-16,-4-2 1 0,7-7-1 0,3-5-3 15,4-7-3-15,10-7-2 0,6-4-2 16,2-3-4-16,14-3-3 0,3 1-1 16,7 0-1-16,4 8 0 0,-1 4-2 15,-6 4-2-15,-2 7-3 0,-6 3-5 16,-2 5-11-16,-7 5-12 0,-2 3-16 15,-7 2-5-15,7 4-129 0,-3 3-130 16,0 6-307-16</inkml:trace>
  <inkml:trace contextRef="#ctx0" brushRef="#br0" timeOffset="16288.8647">7622 5604 540 0,'1'-15'134'15,"2"4"2"-15,-1 0-28 0,4 4-87 16,-4 2-5-16,2 2 1 0,-4 3 2 16,4 3 1-16,-4 1 1 0,-3 4-1 15,-2 6 0-15,3 4-1 0,-4 4 0 16,-3 4-3-16,-4 2-1 0,1 4-2 15,-2 0-2-15,-7-1 0 0,-1 0-2 0,3-2-1 16,-3-2-2-16,-1-1-1 16,-1-4 0-16,11-1-1 0,3-6 0 0,-1-3-1 15,0-3-2-15,11-2 1 0,5-3-2 16,1-3 1-16,0-3-1 0,6-2 0 16,11-2 1-16,1-3 0 0,1-1 0 15,7-2 0-15,5 2-1 0,-3 0 0 16,4 3-1-16,-3 0 1 0,4 4-2 15,-2 2-1-15,-4 1-6 0,-2 1-6 0,-2 2-9 16,-7-1-11-16,0-1-8 0,-9-1-12 16,0 0-45-16,-9-2-66 0,-3-3-105 15,-4-1-232-15</inkml:trace>
  <inkml:trace contextRef="#ctx0" brushRef="#br0" timeOffset="16484.8907">7883 5791 486 0,'-1'-4'137'16,"-5"2"5"-16,4 2-10 0,-5 4-78 15,3 2-13-15,-3 4-4 0,1 3-2 0,-1 3-3 16,-1 4-4-16,1 3-2 0,2 2-3 16,0 2-4-16,5 1-4 0,-1 1-1 15,1 1-3-15,1-2-2 0,5 2-2 16,-1-3-1-16,5 2-1 0,-4-3-1 16,2-1-2-16,0-4-7 0,0-3-10 0,-2-6-17 15,0 1-17-15,-5-10-15 0,5-3-118 16,-2-3-130-16,0-5-293 0</inkml:trace>
  <inkml:trace contextRef="#ctx0" brushRef="#br0" timeOffset="17207.2141">9053 5491 675 0,'3'0'144'0,"-9"1"2"15,-1 4-143-15,-7 9 26 0,-5 4-5 16,-5 5-3-16,-2 7-2 0,-7 4 0 15,3 2-1-15,-4 2-2 0,1-2-2 16,0 1-3-16,5 0-3 0,1-4-1 16,3-1-3-16,2-2-4 0,6-4-4 0,3-4-6 15,2-3-9-15,1-4-9 0,4-4-9 16,-2-5-14-16,2-4-67 0,-3-5-42 16,4-6-100-16,-2-6-210 0</inkml:trace>
  <inkml:trace contextRef="#ctx0" brushRef="#br0" timeOffset="17341.8969">8687 5562 618 0,'4'-2'142'16,"0"6"7"-16,2 7-97 0,3 5-16 15,4 6-6-15,6 5-4 0,5 8-2 16,6 4-5-16,5 4-7 0,6 0-5 16,2 1-10-16,2-4-20 0,1 1-136 15,1-5-134-15,-2-3-343 0</inkml:trace>
  <inkml:trace contextRef="#ctx0" brushRef="#br0" timeOffset="19525.1862">9702 5797 683 0,'-5'3'149'0,"1"-5"-1"16,4 1-116-16,4 0-10 0,2 1-6 0,5-1-1 15,3-1-3-15,4 0-1 0,4 0 0 16,3-1 1-16,4 2-8 0,-2-2-11 15,-1 2-11-15,0 0-13 0,-1 1-7 16,-5-1-122-16,-2 1-125 0,-6-2-290 16</inkml:trace>
  <inkml:trace contextRef="#ctx0" brushRef="#br0" timeOffset="19793.1367">10275 5846 720 0,'8'0'154'0,"3"-2"0"15,0 1-126-15,8-3-26 0,2 0-15 16,2-1-10-16,5-1-9 0,2 0-9 16,-5 1-12-16,0 0-21 0,-5 3-19 15,2-1-8-15,-1 3 6 0,-1 2 15 16,-5 0 29-16,3 0 28 0,-1 1 37 16,0-2 36-16,1 0 26 0,1 1 8 0,0-2-3 15,2-3-15-15,0 2-12 0,3-2-9 16,-1 1-6-16,-2-2-6 0,-3 3-2 15,1 0-2-15,-6 1-3 0,-2 0-4 16,-8 0-4-16,3 1-7 0,-1 0-9 16,-5-1 142-16,0 0-165 0,7-1-133 15,-3-3-146-15,3-1-428 0</inkml:trace>
  <inkml:trace contextRef="#ctx0" brushRef="#br0" timeOffset="20388.7362">11681 5573 413 0,'19'-24'118'16,"5"-3"6"-16,-8 0-29 0,0 6-37 16,-2 1-12-16,-8 5-7 0,0 4-6 0,-3 6-6 15,-3 5-3-15,-5 9-3 0,-3 6-2 16,-6 8-1-16,-7 5-1 0,-4 7-2 16,-2 7-1-16,-3-1-2 0,-3 2-3 15,0 0-2-15,4-1-3 0,5-2-3 16,0-2-4-16,6-3-7 0,5 0-11 15,7-6-10-15,1-5-19 0,6-1-109 0,-1-11-120 16,6-4-281-16</inkml:trace>
  <inkml:trace contextRef="#ctx0" brushRef="#br0" timeOffset="20579.9723">11519 5530 679 0,'-6'-2'140'0,"3"3"0"0,1 3-121 0,8 4-15 16,3 6-4-16,4 4 2 0,4 8 7 16,4 1 3-16,3 5 2 0,8 5 1 15,0 1 0-15,7-1 0 0,3 1-5 16,7-1-17-16,0-1-13 0,2-4 13 16,-4-5-148-16,0-5-127 0,-11-6-320 0</inkml:trace>
  <inkml:trace contextRef="#ctx0" brushRef="#br0" timeOffset="21330.8048">12820 4917 501 0,'7'-16'123'15,"-1"5"6"-15,-4 2-6 0,-1 4-80 16,-6 6-78-16,-3 9 63 0,-3 9-1 15,-3 8-1-15,-6 10 0 0,-2 11 1 16,-2 7 0-16,2 6 1 0,6 3-2 16,3 0-4-16,5 0-6 0,10-4-5 15,5-3-3-15,8-3-2 0,7-3-7 0,1-6-9 16,7-4-13-16,2-6-11 0,2-5 53 16,1-8-185-16,-1-5-136 0,-7-6-342 15</inkml:trace>
  <inkml:trace contextRef="#ctx0" brushRef="#br0" timeOffset="21813.6079">13024 5110 529 0,'0'-17'130'0,"4"2"1"0,5 4-17 15,4 1-101-15,4 3-4 0,0-1 2 16,6 3 0-16,6 0 2 0,3 2 1 16,-2 0 1-16,0 2-2 0,7 3-1 0,-2 3-1 15,0 3-1-15,-6 2-2 0,-6 2-2 16,-9 1-1-16,-1 3-1 0,-20 0 0 16,0 0 0-16,-8 4-1 0,-6 0 1 15,-1 1 0-15,-1-2 0 0,-4 0 1 16,8-2-1-16,-4-2-1 0,6-4 0 15,5-4 0-15,1-1-1 0,7 0-2 16,1-1 1-16,5-1-2 0,3 1 1 0,2 0 0 16,4 0-1-16,4 0 1 0,-1 0 1 15,5 1-1-15,4 0 0 0,3 1 0 16,-3 4 1-16,-3 0-1 0,2 5 0 16,0 3 0-16,-1 2 0 0,-6 1 0 15,-4 0 0-15,-4 0 1 0,3-1 0 16,-22-4 1-16,6 0 1 0,-5 1 1 15,-5-5 1-15,-6 1 0 0,-5-2 1 0,-3-1-1 16,10 0 0-16,-12-3-1 0,3-2-1 16,1-3 0-16,6-1-4 0,7-2-6 15,3-4-11-15,5-2-14 0,7-4-11 16,7-4-122-16,10-2-126 0,6-1-301 16</inkml:trace>
  <inkml:trace contextRef="#ctx0" brushRef="#br0" timeOffset="22178.7709">13762 5311 600 0,'-5'-13'159'15,"5"-1"2"-15,-3 2-20 0,6 4-112 16,-1 0-12-16,3 3-7 0,4 3-6 16,7 1-3-16,-4 3-1 0,5 3 0 0,-2 4 0 15,2 4-1-15,2 4 1 0,-5 3 0 16,-4 2 0-16,5 4 0 0,-8 1 0 15,-4-2 0-15,-5-3 1 0,-4 1-1 16,-6-2 1-16,-6 0 0 0,-8-3 0 16,-1-1 0-16,-2-3 1 0,0 0 2 15,-3-5 1-15,4-2 2 0,4-5 2 16,1-6 3-16,3-3 1 0,3-8 1 16,4-5 1-16,4-8-1 0,4-6 0 15,4-7-3-15,4-3-1 0,7-8-1 0,5-2-2 16,6 1-2-16,5 4-1 0,2 2-2 15,0 6-1-15,2 3 0 0,-4 9-5 16,2 7-7-16,-1 7-11 0,-6 4-12 16,1 6-13-16,-1 7-10 0,-3 3 25 15,0 6 28-15,-2 6-168 0,-10 5-119 16,2 1-319-16</inkml:trace>
  <inkml:trace contextRef="#ctx0" brushRef="#br0" timeOffset="22642.9154">14202 5130 629 0,'11'-21'138'0,"-3"5"6"16,1 0-76-16,2 5-76 0,-2 0 44 15,0 4-3-15,-1 4-3 0,-1 3-4 16,-1 1-5-16,-2 4-7 0,-1 2-4 16,0 4-2-16,-3 3-1 0,-3 3-2 15,-1 1 0-15,-2 5-1 0,0-1-1 16,-4 1-1-16,-3-3 0 0,5-2 0 0,2-2 0 16,-2-2 0-16,3-7-2 0,0-1 0 15,4-2-2-15,2-2-1 0,4-2 0 16,3-2 0-16,3-1 0 0,1-3 1 15,8 0 1-15,3 0 1 0,3 1 0 16,0 1 0-16,0 3-1 0,-2 2 0 16,4 3 0-16,-4 3 0 0,-4 7 0 15,-3 1 2-15,0 4 0 0,-6 2 2 0,-1 5 1 16,-5 2 2-16,-4 3 0 0,-5-3 1 16,-4 1-1-16,-5-2-1 0,-3-1-1 15,-1-3-2-15,-6-6-5 0,-4-3-4 16,0-3-7-16,-4-3-5 0,8-2-10 15,1-4-12-15,1-5-5 0,2-3-98 16,6-6-20-16,3-5-101 0,4-7-208 16</inkml:trace>
  <inkml:trace contextRef="#ctx0" brushRef="#br0" timeOffset="22816.1737">14213 5042 639 0,'11'-15'139'15,"6"-3"3"-15,-10 2-113 0,14 1-7 16,4 3-2-16,7 1-3 0,5 2-1 0,2 1-2 16,4 4-4-16,9-1-3 0,-8 3-2 15,3 3-5-15,-9-2-12 0,-5-1-7 16,-11 4-133-16,-3-5-126 0,-5 1-320 16</inkml:trace>
  <inkml:trace contextRef="#ctx0" brushRef="#br0" timeOffset="23284.4427">15248 5331 529 0,'27'-2'123'15,"-4"-2"5"-15,-8 2-60 0,-5-2-26 16,-5 0-24-16,-3 4 24 0,-4-2-5 16,-7 2-3-16,-4 0-4 0,-9 3-5 15,-5 0-6-15,-8 1-10 0,-7-1-4 16,-6 0-1-16,2-1 0 0,0 2-2 15,3-4 0-15,8 1 0 0,0-2-9 0,15 1-13 16,11 1-9-16,6 0-8 0,13-1-124 16,12 2-124-16,6-5-298 0</inkml:trace>
  <inkml:trace contextRef="#ctx0" brushRef="#br0" timeOffset="23789.7251">15484 5014 622 0,'10'-11'143'0,"5"2"5"0,-7 2-71 15,2 1-70-15,1 1 22 0,0 2-4 16,-2 3-2-16,3 4-3 0,-1 1-1 16,0 6-1-16,-2 4-2 0,-1 4-3 15,1 6 0-15,0 1-3 0,-8 5-2 16,1-1-2-16,-2 1-3 0,2-1-1 16,-10-2 0-16,3-4-2 0,0 1 1 0,4-9-1 15,-4-2 1-15,0-5-1 0,0-1 0 16,7-9-1-16,-9-2 0 15,3-7-2-15,1-2-1 0,2-5 0 0,1-4-1 16,1-5 0-16,6-3-1 0,7-3 2 16,2-2 1-16,4-3 0 0,2-1 1 15,4 4 0-15,1 1 0 0,-5 6 1 16,1 5-1-16,-2 6 1 0,-1 7 1 16,-7 6 0-16,7 8 1 0,-4 4 2 0,0 5 1 15,-1 4 0-15,1 3 0 0,-2 3 2 16,2 2-1-16,-6 1 0 0,-1 4-1 15,-1 1-1-15,0-1 1 0,-3-2-3 16,1 3-9-16,-1-3-12 0,1-4-16 16,0-4-14-16,4-5-122 0,3-5-131 15,2-1-308-15</inkml:trace>
  <inkml:trace contextRef="#ctx0" brushRef="#br0" timeOffset="23993.1194">16743 5251 591 0,'-7'0'134'0,"-3"-1"5"15,-5 1-88-15,-6 0-17 0,-6 1-19 0,-4 0 12 16,-4 3-4-16,-2-1-3 0,-1-1-4 16,-2 2-3-16,4-1-5 0,7 2-6 15,6 0-12-15,7-2-12 0,2-2-7 16,7 1-24-16,6-2-102 0,6-3-114 15,3-2-265-15</inkml:trace>
  <inkml:trace contextRef="#ctx0" brushRef="#br0" timeOffset="24132.7575">16524 5134 665 0,'1'-1'142'0,"1"1"0"0,-1 4-118 16,1 2-4-16,2 5-4 0,1 4-5 15,2 2-2-15,-2 4 1 0,4 7 1 16,-2 2-1-16,2-1-6 0,-4 1-19 15,2-2-4-15,-1 0-133 0,0-1-126 16,-6-7-321-16</inkml:trace>
  <inkml:trace contextRef="#ctx0" brushRef="#br0" timeOffset="24378.7582">17098 4849 738 0,'-5'-11'158'16,"-3"3"1"-16,7 3-133 0,2 5-10 0,1 2 0 15,4 5 0-15,3 6-1 0,-2 5 2 16,4 7 2-16,-6 4-1 0,3 4-1 16,-2 6-4-16,-2 0-5 0,-1 3-4 15,0-3-2-15,-1-2-3 0,1-3-5 16,-5-2-11-16,1-2-15 0,0-3-12 15,0-6-134-15,0-6-138 0,-4-8-331 0</inkml:trace>
  <inkml:trace contextRef="#ctx0" brushRef="#br0" timeOffset="24723.8838">17542 4618 570 0,'-7'-9'154'0,"9"5"3"0,-3-3-18 15,2 4-104-15,-2 0-9 0,6 2-2 16,1 2-4-16,3 3-2 0,-2 2 0 0,9 8-1 15,3 8 1-15,3 7 0 0,2 11-1 16,6 10-4-16,0 14-4 0,-1 6-2 16,-3 9-2-16,1 4-1 0,-4 6-1 15,-2 3-1-15,-9 0 1 0,-4-2 0 16,-7-1-1-16,-7-6-1 0,-8-2-6 16,-8-5-13-16,-8-5-15 0,-6-6-15 15,-4-7-25-15,-3-7-111 0,-3-4-130 0,-5-14-293 16</inkml:trace>
  <inkml:trace contextRef="#ctx0" brushRef="#br0" timeOffset="27312.7315">2307 6028 430 0,'8'9'115'0,"4"6"3"0,4-1-61 0,-6-6-9 0,3-3-4 16,-4 0-9-16,-4 8-3 0,-7-7-2 15,-4-1-2-15,-8-2-1 0,1-1 1 16,-10 1-2-16,-4 0-4 0,-11 1-6 15,-2 1 0-15,-2-1-2 0,1-1-3 16,1 0-2-16,7-2-2 0,3 0-3 0,10-2-6 16,8-2-11-16,7 0-11 0,6-5-9 15,9-3-34-15,5-5-93 0,17 2-117 16,0-4-263-16</inkml:trace>
  <inkml:trace contextRef="#ctx0" brushRef="#br0" timeOffset="27464.885">2422 5891 663 0,'-26'-2'146'16,"-62"-1"4"-16,53 1-115 0,-8 2-12 15,-3 3-3-15,-2-2-4 0,0 2-3 16,3-2-3-16,63 1-5 0,-55-1-6 16,10-1-12-16,7-1-2 0,8 0-139 15,9-5-130-15,8-1-329 0</inkml:trace>
  <inkml:trace contextRef="#ctx0" brushRef="#br0" timeOffset="27987.6068">568 5538 855 0,'-1'1'23'0,"2"-1"-4"0,1-1 44 15,0 2-32-15,0 0-8 0,2 2 1 16,0 3 2-16,2 4 5 0,-3 6 3 16,2 9 1-16,-1 9-1 0,0 7-3 15,-3 7-6-15,3 8-4 0,-2 3-7 16,1 0-4-16,-5-4-3 0,0 0-4 16,24-3 0-16,-27-5-3 0,0-4-7 0,0-6-11 15,0-8-18-15,4-1-14 0,2-4 122 16,-23-9-261-16,34-9-152 0,1-8-401 15</inkml:trace>
  <inkml:trace contextRef="#ctx0" brushRef="#br0" timeOffset="28475.6077">766 6284 524 0,'-28'5'132'16,"19"-4"4"-16,2-5-35 0,-1 1-74 15,5-7-9-15,1-5-2 0,2-4 1 0,19-4-3 16,-14-4-3-16,1-3 0 0,5-6-2 16,3-5 0-16,1-2 0 0,5-3-3 15,0-5 0-15,0 1-1 0,2-1 0 16,-1 6 0-16,-1 4 2 0,-1 8-1 15,-2 9-1-15,-2 8 1 0,0 6-1 16,-2 4 0-16,-1 4-1 0,1 7 1 16,-2 4 0-16,0 3 1 0,1 4 1 15,0 6-1-15,1 5 1 0,-1 4-1 0,0 5-1 16,1 2 0-16,0 2-1 0,1 2-3 16,-3-4-2-16,0-1-2 0,-1-5-3 15,-2-5-3-15,-4-5-2 16,-3-6-2-16,0-5 0 0,3-3 2 0,0-5 3 15,-1-5 3-15,0-4 1 0,-2-5 3 16,-1-3 1-16,-1-3 2 0,-2-4-2 16,-5 0 0-16,-3-1 0 0,-4 1-1 0,-2 3 1 15,-2 3-1-15,-3 3 0 0,0 4 1 16,4 5-2-16,-2 5 2 0,3 3-1 16,0 2 0-16,1 1-5 0,1 0-8 15,3 1-10-15,0-2-128 0,3-4-125 16,4-2-315-16</inkml:trace>
  <inkml:trace contextRef="#ctx0" brushRef="#br0" timeOffset="28733.5818">1329 5529 703 0,'-1'-2'151'0,"-2"0"0"0,3 2-121 16,3 7-7-16,-2 4 3 0,0 5 1 0,2 9 3 16,-2 9 1-16,0 11 1 0,2 9-1 15,-3 8-3-15,3 7-8 0,1 2-4 16,-1 4-3-16,-1 0-3 0,2-1-2 16,-1-3-2-16,2-2-3 0,-1-5-1 15,-2-6-4-15,3-8-16 0,0-6-26 16,0-9-147-16,-6-7-157 0,-3-8-389 15</inkml:trace>
  <inkml:trace contextRef="#ctx0" brushRef="#br0" timeOffset="34493.1441">2578 8366 552 0,'-5'-8'135'0,"3"1"7"0,-2 1-78 16,2 0-12-16,-2 3-4 0,2-1-2 0,-1 2-7 15,2-1-9-15,-2 7-6 0,3 0-3 16,3 8-2-16,-1 7-4 0,1 6-2 16,-1 10 0-16,1 5 2 0,-3 6 0 15,-2 4-5-15,0 1-3 0,-3-2-3 16,0-1-2-16,1-4 0 0,2-2 0 16,2-3-4-16,0-4-7 0,1-3-11 15,0-5-12-15,2-4-11 0,-1-5-14 16,1-3 58-16,-1-6-180 0,1-7-125 0,2-7-320 15</inkml:trace>
  <inkml:trace contextRef="#ctx0" brushRef="#br0" timeOffset="34754.1171">2529 8352 587 0,'2'-39'130'0,"7"1"1"16,5 2-91-16,8 3-18 0,4 4-8 0,4 6-1 15,7 5 1-15,0 7 3 0,2 7 2 16,0 6 1-16,-3 11-1 0,0 6-2 16,-1 7-1-16,-7 5-2 0,0 6-4 15,-8 2-2-15,-6 2-2 0,-6-1-1 0,-8-2-2 16,-8-1 0-16,-6-5 0 0,-11-2 0 16,-1-3 0-16,-7-5 0 0,-4-5-2 15,-2-3-3-15,4-3-7 0,-1-5-5 16,1-6-8-16,4-5-8 0,11-5 1 15,6-6-131-15,9-5-119 0,8-7-296 16</inkml:trace>
  <inkml:trace contextRef="#ctx0" brushRef="#br0" timeOffset="35300.073">3369 8136 485 0,'17'-31'121'0,"-3"4"6"0,-6 4-65 0,-1 4-10 16,1 7-8-16,-4 3-4 0,-3 7-6 16,-9 7-2-16,0 9-1 0,-9 11 1 15,-2 11-2-15,-5 10-2 0,-1 11 1 16,0 9 3-16,3 8-1 0,5 2-4 15,11 2-6-15,2-1-5 0,10-3-5 16,5-1-3-16,5-8-4 0,5-5-3 16,3-6-7-16,-1-8-11 0,3-7-17 0,-3-6-17 15,-1-8-134-15,-2-6-145 0,-4-5-344 16</inkml:trace>
  <inkml:trace contextRef="#ctx0" brushRef="#br0" timeOffset="36128.5129">3671 8663 559 0,'0'3'136'15,"-1"-6"4"-15,0 1-80 0,2-4-19 16,4-2-8-16,1-4-4 0,3-4-4 16,3-4-3-16,3-4-5 0,4-5-2 0,1-6-3 15,0-3-4-15,3-7-1 16,2-5-2-16,0-3-3 0,4 0 1 0,0 3-1 15,0 5 0-15,-2 6 0 0,-2 8 0 16,0 8 0-16,-4 9 0 0,-6 7 1 16,-1 6 2-16,0 7 3 0,-1 6 3 15,-4 7 2-15,-2 9 2 0,0 8-1 16,-2 7-1-16,-2 5-2 0,1 5-3 16,3 2-4-16,2-1-2 0,-1-5-2 15,2-2-1-15,4-8-2 0,-2-4-1 0,0-8-2 16,-5-8-2-16,0-4-1 0,-2-5 1 15,-1-6 1-15,-4-6 2 0,-2-2 0 16,-4-8 2-16,-1-1 1 0,-7-3 1 16,-2-4-1-16,-6-2 0 0,-2-1 1 15,-3-1 0-15,-3 2 0 0,-2 3 1 16,-4 0 1-16,0 6 0 0,1 3 2 16,1 5 0-16,-1 2 2 0,2 3-1 0,6 2 0 15,4 0 0-15,5 1-6 0,5 1-12 16,6-1-13-16,10 1-11 0,11-3-89 15,3-1-44-15,11-4-115 0,9-1-237 16</inkml:trace>
  <inkml:trace contextRef="#ctx0" brushRef="#br0" timeOffset="36452.2003">4500 7849 769 0,'-3'-4'142'16,"5"4"4"-16,6 5-111 0,3 8-112 15,7 9 107-15,5 6 7 0,-2 8 6 16,-2 9-1-16,1 12-2 0,-4 7-4 15,0 6-6-15,-6 6-6 0,-9 5-6 16,-7 3-5-16,-1 2 0 0,-11-3-4 16,-1-3-2-16,-6-2-1 0,-7-7-1 15,-3-6 0-15,-2-7-4 0,-1-9-10 16,-3-6-16-16,-3-8-24 0,-5-8-90 0,3-6-58 16,5-8-136-16,3-9-288 0</inkml:trace>
  <inkml:trace contextRef="#ctx0" brushRef="#br0" timeOffset="37723.2342">5964 8557 440 0,'12'0'115'16,"1"2"6"-16,-5-1-56 0,-1 1-13 16,-4 0-10-16,1 0-4 0,-3-1-2 15,-2 2-2-15,-6-2-3 0,-3 3-4 16,-8-2-2-16,-2 2-2 0,-10-2-3 16,-6 2-4-16,-8 0-4 0,-6-1-3 0,-3 0 0 15,1 0-2-15,-2-1-2 0,0-2-2 16,5-3-1-16,8 2-1 0,6-2 0 15,8-1-4-15,4-1-8 0,12-1-6 16,11-1-7-16,9 0-3 0,6-2-4 16,7-2-4-16,6 0-1 0,7-1 4 15,0 0 3-15,6-2-4 0,3 2-12 16,-1 0-26-16,4-2-9 0,1-1 2 16,-3 1 4-16,-2-1 3 0,-2 1 15 0,-7 1 28 15,0-2 43-15,-7 5 27 0,-8 2 17 16,-3 1 13-16,-3 2 12 0,-7 2 0 15,-6 2-6-15,0 4-10 0,-10-3-12 16,-5 4-10-16,-8-3-8 0,-6 3-8 16,-6-2-4-16,-12 1-3 0,-12-4-2 15,0 2-2-15,-1-4-2 0,-3 1-4 16,0-3-2-16,6 0-3 0,7-2-1 0,10-2-4 16,9 0-10-16,7 1-20 0,17-1 53 15,11 1-195-15,13 0-142 0,13 3-373 16</inkml:trace>
  <inkml:trace contextRef="#ctx0" brushRef="#br0" timeOffset="38329.9804">7068 8491 433 0,'0'0'110'0,"10"2"7"15,7-4-15-15,13 1-68 0,10 0-2 16,12-1 3-16,14 1 4 0,18 1-1 16,9 0-3-16,17 1-3 0,9 3-5 15,13-2-5-15,9 2-3 0,7 1-3 16,8-1-3-16,9 2-3 0,1-1-3 15,6-3-1-15,6 2-1 0,-2-2-2 0,1-2-1 16,-4 2 0-16,-11-4-1 0,-8 0-1 16,-14 1 1-16,-19-1-1 0,-6 1 1 15,-25 2-1-15,-20 1-4 0,-15-1-9 16,-18 3-8-16,-10-1-12 0,-13-1 15 16,-15-1-145-16,-2 1-127 0,-7 2-309 15</inkml:trace>
  <inkml:trace contextRef="#ctx0" brushRef="#br0" timeOffset="40335.0831">7699 7499 530 0,'50'-1'138'0,"-64"-3"5"15,1 0-51-15,10 0-51 0,-1-3-7 0,8 2-7 16,6-1-6-16,1 0-5 0,8-4-5 15,0 1-3-15,5 3-1 0,5 1 0 16,3 3 0-16,-1-1-1 0,1 3-1 16,-5 4 2-16,5 2-1 0,-2 2 0 15,-3 6 1-15,-7 0-2 0,-4 3 1 16,-2 3 0-16,-5-2-1 0,-7 3 2 16,-6-1 0-16,-5-4 0 0,-6 2 1 15,-3-2 1-15,-3 0 0 0,0-2-1 16,-5-2-2-16,4-3-1 0,6-2-2 0,4-1 0 15,-2-2-2-15,4-4-1 16,2 1-1-16,10 2 0 0,-2-3 0 0,-1 2-1 16,2-1 1-16,10 3 0 0,2 0 0 15,5 2 1-15,-1 0 0 0,5 1 0 16,-1 1 0-16,4 0 0 0,-5 1 0 16,0 2-1-16,-1 2 1 0,-1 2 0 0,-2 1-1 15,0-1 1-15,-3 1 0 0,-4 0 0 16,-2-1 1-16,-6-3 1 0,-7 2 0 15,-5-5 1-15,-9 4 1 0,-2-4 0 16,-8 1 1-16,-7-2 0 0,-3-2-1 16,-4-5-1-16,2 0 0 0,4-3 0 15,2-1-1-15,8-3-3 0,7 0-8 16,10-4-9-16,13-1-13 0,12 0-12 0,4-1-10 16,12-2-125-16,7 1-128 0,9-2-299 15</inkml:trace>
  <inkml:trace contextRef="#ctx0" brushRef="#br0" timeOffset="40691.8745">8408 7719 659 0,'-1'-14'152'0,"-4"0"6"0,3-1-107 16,-2 0-14-16,9 4-3 0,1 0-3 15,3 2-5-15,-1-1-5 0,11 4-5 16,2 3-4-16,3 1-3 0,-2 5-1 15,5 3-2-15,-2 4-2 0,-2 2 0 16,-4 3-3-16,-1 2 1 0,-5 0-1 16,-7 2 0-16,-4-1 1 0,-3 3 0 0,-8 1 1 15,-5-1 0-15,-7-2 0 0,-5-2 1 16,-4-1 0-16,-3-4 0 0,-2-3 2 16,1-6 3-16,-1-3 2 0,4-3 4 15,1-6 0-15,11-6 0 0,3-3-1 16,5-8-2-16,5-6-2 0,18-2-5 15,0-7-1-15,7-3-2 0,0-3-1 16,8-3 0-16,-1 3-1 0,0 4 0 16,-10 5-3-16,10 2-7 0,-8 8-9 15,-1 6-14-15,-2 5-14 0,-3 8-13 0,6 5-11 16,-2 7-122-16,-4 5-129 0,9 3-297 16</inkml:trace>
  <inkml:trace contextRef="#ctx0" brushRef="#br0" timeOffset="41098.6141">8930 7437 715 0,'1'-19'161'0,"0"1"3"16,0 2-124-16,1 8-8 0,-1 2-5 15,0 4-5-15,-1 7-2 0,-1 6-3 16,5 5-3-16,-1 5-4 0,-2 5-1 15,-1 2 0-15,4 1 0 0,-4-1-4 16,-1-3-2-16,-10-3-1 0,-1-4 1 0,8-3-1 16,-4-3 0-16,-5-2-1 0,8-4 3 15,3-2-1-15,-1-3 1 0,6-1-1 16,-6-2-1-16,8-1 0 0,2-2-1 16,1 0-2-16,2 2 0 0,7-2 0 15,4 2-1-15,3 2 1 0,0 2-1 16,3 4 0-16,-3 1-1 0,0 3 1 15,-6 2-1-15,1 4 1 0,-6 1 0 0,-2 2 1 16,-2-1 0-16,1 3 2 0,-5 2 0 16,-4-1 2-16,-4-1 0 0,-4-1 1 15,-3 2 1-15,-5-2-1 0,-6 0 0 16,1-3 0-16,-9-2-5 0,1-4-9 16,-3-2-13-16,3-5-13 0,-4-2-12 15,5-5 9-15,1-5-146 0,4-6-133 16,5-4-312-16</inkml:trace>
  <inkml:trace contextRef="#ctx0" brushRef="#br0" timeOffset="41289.0774">8842 7362 646 0,'5'-10'139'15,"3"4"3"-15,8 0-102 0,5 1-15 0,8 2-14 16,8 1 11-16,2 1 0 0,2 1-1 15,4 0-2-15,3 1-4 0,3 1-4 16,-8-1-7-16,-3 1-9 0,-5-2-14 16,-4-2-12-16,-12-1-129 0,-8-2-130 15,-8-1-321-15</inkml:trace>
  <inkml:trace contextRef="#ctx0" brushRef="#br0" timeOffset="41587.8925">9731 7186 613 0,'4'-7'140'0,"-3"5"5"16,0-1-90-16,2 6-15 0,-1 4-1 0,3 2 2 15,-2 5 1-15,-3 6 0 0,1 3-2 16,-1 4-5-16,-2 3-5 0,0 3-5 16,1 7-5-16,-3-2-4 0,-1 2-3 15,-2-3-4-15,1 2-1 0,1 0-3 16,-2-5-3-16,2-3-7 0,1-3-16 0,4-3-22 16,1-3-17-16,-1-6-135 0,5-3-147 15,5 0-351-15</inkml:trace>
  <inkml:trace contextRef="#ctx0" brushRef="#br0" timeOffset="42048.0991">9800 7955 641 0,'-2'-1'147'0,"3"-2"4"0,-1 3-103 16,-3-1-12-16,3 2-3 0,2-1-6 16,0 0-3-16,-3 0-4 0,1 3-2 0,2-2-4 15,1 3-5-15,-4-3-1 0,2 4-1 16,1-2-2-16,1 2-1 0,-8 0-1 16,4 0-1-16,-2-1 0 0,4 2-1 15,-6-1 0-15,4-1-1 0,-1-1 0 16,3 0-2-16,-5-2-2 0,3 0 0 15,0-2-1-15,2 2 0 0,-3-3 0 16,4 1 0-16,-2-2 0 0,6 1 1 16,-2 0 0-16,3 2 0 0,-1-1 0 0,4 5 0 15,-2 1 1-15,-2 2 1 0,-2 2 1 16,-2-1 2-16,0 3 1 0,-5-1 2 16,-2-1 1-16,-4-1 1 0,-3 0 0 15,1-1 1-15,0-1-1 0,-3-1 0 16,3-1 0-16,0-3-1 0,-1-2 0 15,4-1-1-15,-4-3-1 0,0-3-1 16,1-2-1-16,1-1-4 0,1-1-7 16,2-5-12-16,6 1-12 0,6-3-12 0,3-1-127 15,7-1-131-15,5 0-312 0</inkml:trace>
  <inkml:trace contextRef="#ctx0" brushRef="#br0" timeOffset="43226.8613">7099 9425 598 0,'-6'-5'138'0,"0"2"4"0,2-1-95 16,3 2-14-16,2-3-5 0,3 0-5 15,2-1-5-15,4 1-2 0,4-4-4 16,6 2-3-16,8-6-2 0,6 6-1 16,6-3-2-16,0 2 0 0,1 0 0 15,2 3 1-15,0 5 0 0,-9 4 1 16,-5 2 1-16,-9 5-1 0,-4 0 1 16,-8 7 2-16,-5 1 0 0,-12 2 0 0,-2 1 0 15,-5 0 0-15,-2 1 0 0,-1 0-2 16,2-3-2-16,-5-2-2 0,2-2-1 15,2-4 0-15,4-3-1 0,2-2 0 16,3-2 0-16,-2-2-1 0,11 0-2 16,0-3 0-16,2 0-1 0,4 2 0 15,-4-2 1-15,8 1-1 0,4 0 1 16,-2 1 1-16,7 2 1 0,2 1-1 16,2 2 1-16,2 1 0 0,-3 3-1 0,-1 1 0 15,-1 2 1-15,-5 2-1 0,1 1 0 16,-5-1 0-16,-1 1 1 0,-7-2-1 15,0 0 1-15,-6-2 1 0,-4-1 0 16,-7 1 2-16,-4-2 0 0,-8 0 1 16,-3-1 1-16,-5 0 1 0,-5-4 1 0,2 0-2 15,-2-2 1-15,1-3-1 16,6-1 0-16,4-1-4 0,5-3-4 0,7 1-9 16,5-3-10-16,8-1-12 0,9-2-9 15,7 1-8-15,12-2-124 0,2 1-123 16,6 2-291-16</inkml:trace>
  <inkml:trace contextRef="#ctx0" brushRef="#br0" timeOffset="43611.2039">7726 9691 637 0,'-10'-15'154'0,"5"7"2"0,0-6-70 16,7 1-55-16,3 0-7 0,3 2-4 15,3 0-4-15,8 4-3 0,-1 1-2 16,5 3-1-16,2 3-2 0,0 3-1 16,-4 3-3-16,1 4 0 0,-5-1-1 15,-1 5-1-15,-8-1-1 0,-3 1 0 0,-2 4 0 16,-3 1 0-16,-5-1 0 0,-2 1 0 16,-5-2 1-16,-4-1-1 0,0 1 2 15,-3-6 1-15,-2-2 2 0,-2-2 1 16,-4-4 2-16,1-3 2 0,2-4 2 15,0-2 2-15,2-5 1 0,2-5-1 0,5-6 0 16,5-3-1-16,4-6-3 16,4-4-2-16,5-6-2 0,6-4-3 0,2-2-1 15,5 1-1-15,4 2-1 0,-1 4-1 16,1 6 0-16,0 6 0 0,-3 7-6 16,-1 6-8-16,-2 4-10 0,-6 3-14 15,-1 5-13-15,1 3-12 0,-2 4-10 16,1 1-116-16,1 6-120 0,2 4-283 15</inkml:trace>
  <inkml:trace contextRef="#ctx0" brushRef="#br0" timeOffset="44038.9708">8110 9448 627 0,'2'-18'150'15,"-2"0"4"-15,0 3-91 0,0 4-22 0,1 4-6 16,2 1-6-16,-1 4-5 0,-1 2-5 16,4 5-3-16,-2 1-3 0,2 4-3 15,0 4-1-15,-2 3 1 0,4 1-2 16,-5 1-2-16,-1 1-2 0,-1 0-1 16,3-1-1-16,-7-2 0 0,0-3 0 15,-2-5 0-15,4 2 0 0,-1-4-2 16,2-2 0-16,-1-3 0 0,2-1-1 0,3-2 1 15,6-1-1-15,-1-5 0 0,2 2 1 16,5-1 0-16,3-1 0 0,5 0 0 16,-4 4 0-16,0 4-1 0,3 1 0 15,2 3 0-15,-3 2 0 0,-3 3 0 16,-1 4 0-16,-1 1 0 0,0 0 0 16,-6 5 0-16,-2 1 1 0,-3 1 1 15,0 1-1-15,-5-1 2 0,-2 2 0 16,-3-2 1-16,0 0 0 0,-5-1 1 15,-5-5-1-15,-1 0 1 0,-2-4-2 0,-1-1-5 16,-2-5-9-16,-4-2-14 0,4-4-11 16,2-1-15-16,3-6-127 0,1-4-132 15,4-2-311-15</inkml:trace>
  <inkml:trace contextRef="#ctx0" brushRef="#br0" timeOffset="44214.5638">8056 9441 636 0,'7'-13'135'0,"-1"-2"6"16,8 4-107-16,4 0-9 0,4 1 0 15,5-1 1-15,5 2-1 0,0 1-2 16,4 2-6-16,-1-3-9 0,-5 4-17 16,-3-1-14-16,-6 2 34 0,-6-2-169 15,-8 3-131-15,-3-2-337 0</inkml:trace>
  <inkml:trace contextRef="#ctx0" brushRef="#br0" timeOffset="44671.3226">8699 9090 682 0,'4'-11'147'0,"3"1"4"16,0 4-70-16,-2 2-56 0,0 4-11 16,1 0 10-16,-5 6 0 0,2 3-2 15,-1 2-1-15,1 4-50 0,-6 3 45 16,4 0-4-16,-1 3-4 0,0 2-2 16,0-3-2-16,-1-1-1 0,0-1-1 0,2-2-1 15,-1-2 1-15,-1-4-1 0,1-4 1 16,-3-4-1-16,3 1 0 0,-1-7-2 15,1-1 0-15,0-7-2 0,0-2 0 16,1-3 0-16,4-5-1 0,3-4 0 16,0-1 1-16,3-1 1 0,4 2 0 15,2 1 0-15,4 3-1 0,-4 4 1 0,-1 4-1 16,3 4 1-16,-1 6 1 0,-4 2 0 16,1 6 2-16,-7 1 1 0,3 5 2 15,-2 3 2-15,0 3 2 0,-6 3 3 16,2 2 1-16,-2 1 2 0,-2 4 0 15,-2-2 0-15,2 1-2 0,-5-2-3 16,3-1-2-16,-2-1-3 0,3-4-9 16,2 1-14-16,-1-6-18 0,1-1-16 0,5-9-133 15,-1-2-143-15,6-2-340 0</inkml:trace>
  <inkml:trace contextRef="#ctx0" brushRef="#br0" timeOffset="50071.8007">9610 9189 422 0,'8'-14'116'0,"0"4"5"0,-1 1-9 16,-5 1-73-16,1 3-7 0,-1 1-3 0,1 1 0 16,-2 3-2-16,-3 4 1 0,-3 7 0 15,-4 8 0-15,-3 5-1 0,-5 9-1 16,-2 8-3-16,-3 7-1 0,1 4-5 15,3 0-4-15,4 3-3 0,5-1-3 16,7-1-2-16,6-2-2 0,7-4 0 16,5-3-1-16,3-2 0 0,4-6-1 15,0-6-4-15,0-6-6 0,-1-5-12 16,-3-4-15-16,-3-5-31 0,-5-6-101 0,0-4-124 16,-5-2-283-16</inkml:trace>
  <inkml:trace contextRef="#ctx0" brushRef="#br0" timeOffset="50740.7558">9901 9323 471 0,'-1'-11'127'16,"2"-3"3"-16,3 0-3 0,1 2-97 0,-2 1-9 15,10 0-3-15,-1 1-1 0,4-1 0 16,1 5-1-16,3 1-1 0,-1 3 0 16,4 5-2-16,-5 3-2 0,-1 1 0 15,0 3-2-15,-3 0-1 0,-4 1-1 16,-3 1 0-16,-4 2 0 0,-3 1 0 15,-4-1-1-15,-3 2 0 0,-5 2 0 16,-1-1 0-16,-4-1-2 0,2-1 0 0,0-6-2 16,0 2 0-16,3-3-1 0,8-1 0 15,1-4-1-15,3 0 0 0,2 1 0 16,7 0 0-16,-1-3 0 0,2 4 1 16,3 2-1-16,1-1 0 0,1-1 1 15,0 2-1-15,-2 1 1 0,2 2-1 16,2 0 0-16,-6-2 0 0,2 5 1 0,-2-1-1 15,-1 2 0-15,-2-2 0 0,-3 0 0 16,-2-1 0-16,-3 3 0 0,-5-3 1 16,-3 0-1-16,-4-1 2 0,-3 1-1 15,-6-4 1-15,-2 2 1 0,-7-6-1 16,1 2 0-16,-1-2 0 0,2-2 0 16,2-1-1-16,7 1-1 0,4-2-6 15,8-1-12-15,5-2-10 0,11-2-7 16,9-3-4-16,6-1-125 0,8-2-121 15,6 1-283-15</inkml:trace>
  <inkml:trace contextRef="#ctx0" brushRef="#br0" timeOffset="51093.1052">10409 9486 712 0,'-4'-9'141'0,"2"-1"4"0,0 0-102 16,4-1-101-16,0 1 83 0,3-1-4 0,2 3-3 15,2-1-3-15,-2 4-3 0,3 0-3 16,1 5-2-16,0 4-3 0,2 5 0 16,-2 0-1-16,-1 5-1 0,-2 3-1 15,-2 3 1-15,-3 0 0 0,-3 0 0 16,-5 1-1-16,-1 0 1 0,-3-2 0 16,-2-2 0-16,-1-4 1 0,1-1 3 15,0-4 3-15,0-2 3 0,1-3 2 0,-3-4 2 16,5-3 1-16,-5-4-2 0,2-5-2 15,-1-6-1-15,5-5-3 0,-3-6-2 16,3-8-2-16,2-4 0 0,8-1-2 16,3-2 0-16,6-2 0 0,0 4-3 15,7 4 1-15,4 6-1 0,0 4-2 16,2 8-4-16,-2 5-6 0,-1 5-8 16,-1 5-11-16,-1 4-14 0,-2 3-7 0,-3 3-128 15,-5 1-127-15,2 4-307 0</inkml:trace>
  <inkml:trace contextRef="#ctx0" brushRef="#br0" timeOffset="51730.9398">10765 9275 397 0,'8'-6'115'0,"-3"-1"6"0,3-3-23 15,0-1-42-15,0 0-11 0,0 0-2 0,-4 1-2 16,0 1 0-16,0 3-1 0,-2 1-3 16,0 3-4-16,-2 1-5 0,2 2-5 15,-3 1-7-15,2 3-5 0,0 5-3 16,-1 2-2-16,1 3 0 0,-1 2 1 15,0 5-1-15,-1 2-1 0,-2-2 0 16,-1 1-2-16,-1-2-1 0,-1 0 0 16,0-2 0-16,0-5-1 0,-1-3 0 15,5 2 1-15,-2-10-1 0,4 0 1 0,1-3 0 16,3-4 0-16,5-2 0 0,3-1 0 16,3-6-1-16,3 6-1 0,6-4 0 15,-1 4 0-15,-1-1 0 0,0 4 0 16,0 1 0-16,-1 3-1 0,-4 2 1 15,-2 6-1-15,0-1 1 0,0 4-1 16,-5 4 1-16,-2 2-1 0,-3 0 1 16,-2 2 0-16,-5-1 1 0,-3 2 0 15,-4-1 1-15,-5 0-1 0,-2-3 1 0,-4-1 0 16,-1-1 0-16,-1-3-4 0,-1-2-6 16,1-3-7-16,0-2-14 0,2-4-11 15,4-3-8-15,3-3-6 0,-2-1-118 16,4-5-116-16,2-6-275 0</inkml:trace>
  <inkml:trace contextRef="#ctx0" brushRef="#br0" timeOffset="51882.6541">10739 9236 553 0,'10'-15'125'0,"4"3"4"0,4 0-75 16,8 2-31-16,4 0 0 0,4 3 1 15,3-1 2-15,0 2 1 0,2 0-8 16,-2 0-4-16,-3 0-7 0,-2 0-13 15,-6-2-9-15,-5 1-134 0,-4-1-127 16,-6 7-308-16</inkml:trace>
  <inkml:trace contextRef="#ctx0" brushRef="#br0" timeOffset="52160.6499">11566 9446 605 0,'0'2'136'15,"-3"-4"6"-15,-3 2-99 0,1 2-10 16,-13-2-1-16,-3 0-2 0,-6 0-3 0,-1 0-6 15,-3 0-7-15,-2 0-5 0,1-2-9 16,7 4-12-16,7-2-14 0,7-3-7 16,7-1-124-16,11 2-124 0,15-1-301 15</inkml:trace>
  <inkml:trace contextRef="#ctx0" brushRef="#br0" timeOffset="52581.7043">11796 9253 628 0,'-9'-12'156'0,"3"3"3"0,-2 1-67 15,4 3-59-15,2 2-7 0,2 3-4 16,2 5-8-16,0 3-4 0,2 2-1 16,1 2-1-16,-2 4-2 0,3 3 0 0,-2 2-1 15,0 0-1-15,-2 0-1 0,0 1-1 16,-4 0-2-16,2-1 2 0,-5-5-1 15,4-2 0-15,0-3 0 0,-2-2 0 16,1-5 0-16,2-2-1 0,1-5-1 16,7-3-1-16,-6-5-1 0,7-3-3 15,2-3 0-15,4-1-2 0,0-6 0 16,3-1 2-16,0 0 0 0,3 2 1 16,-3-1 2-16,0 2 0 0,-2 3 2 0,0 3-1 15,-2 4 1-15,0 4 0 16,-1 4 0-16,-1 4 1 0,-3 5 1 0,4 2 1 15,-4 3 3-15,0 4 1 0,-4 1 1 16,0 2 2-16,-1 4 0 0,-1 1 1 16,-4-1-2-16,-1 6-2 0,-1-3-1 15,2 5-1-15,0-2-1 0,-1-3-5 16,5 2-8-16,-1-4-7 0,6-2-20 16,2-5 21-16,2-7-156 0,1-2-136 0,7-3-331 15</inkml:trace>
  <inkml:trace contextRef="#ctx0" brushRef="#br0" timeOffset="52825.8258">12349 9023 685 0,'1'-2'145'0,"4"2"7"15,6 7-126-15,8 6 3 0,3 5 2 16,-3 8 4-16,2 6 3 0,0 5-1 15,-1 6-4-15,-4 6-7 0,-3 5-3 16,-7 1-5-16,-1 1-4 0,-5-3-4 16,-7-2-3-16,-4 0-2 0,-5-6 0 15,-6-2-2-15,-3-6-4 0,-4-5-7 16,-3-1-15-16,2-7-20 0,2-3-7 0,5-9-139 16,8-4-145-16,10-6-339 0</inkml:trace>
  <inkml:trace contextRef="#ctx0" brushRef="#br0" timeOffset="53080.0212">12919 8986 637 0,'2'2'141'16,"0"3"14"-16,-6 2-104 0,1 5-9 15,-2 7 2-15,-4 3-1 0,4 5-1 16,-3 5-1-16,1 5-12 0,1 2-7 16,1 5-5-16,0 2-5 0,4 1-3 0,1 1-4 15,1-3-1-15,-1-3-2 0,4-2-7 16,2-1-13-16,3-8-20 0,1-3 63 16,0-6-210-16,-1-1-154 0,3-4-396 15</inkml:trace>
  <inkml:trace contextRef="#ctx0" brushRef="#br0" timeOffset="53574.8247">12855 10100 696 0,'-1'0'156'0,"0"-1"6"16,3 0-119-16,1 1-9 0,4 0 0 15,-2 0-8-15,-2 0-4 0,0 0-5 0,3 1-5 16,-4 0-4-16,0 1-4 0,-1-2-3 16,-1 0 1-16,-5-2 0 0,3 2 0 15,-2-2 1-15,3-3-1 0,-9 1-1 16,2 1-1-16,-2-3-1 0,6 1 0 16,-6-2-2-16,7 1-2 0,0 1 0 15,8-1 0-15,-2 1 1 0,4-3 0 16,3 5-1-16,6 2 1 0,-4 3 2 15,0 1 1-15,-1 2 0 0,5 2 1 0,-3 6 0 16,-5-6 2-16,-2 2 2 0,-3 0 1 16,-3-1 1-16,-4 0 1 0,-2-2 0 15,-4 1-1-15,-8-4-1 0,4 0-8 16,1-4-12-16,-6-1-23 0,2-3-138 16,1 2-143-16,0-6-357 0</inkml:trace>
  <inkml:trace contextRef="#ctx0" brushRef="#br0" timeOffset="54380.9392">10200 8500 332 0,'-4'2'98'0,"3"1"5"16,1 0-20-16,1 2-20 0,3 1-33 16,-1 0-5-16,4 2-4 0,1-2-6 15,4-1-2-15,2 0-3 0,6 0-3 16,4-3-1-16,6-1 0 0,-1-1 2 0,8 0 2 16,5-1 2-16,2-1 3 0,3-3 2 15,2-1 2-15,5-2 1 0,8 1 0 16,2 1 3-16,6-3 0 0,6 1-1 15,6-1 0-15,12-1-3 0,9 3-2 16,6-4-2-16,8-3-6 0,14-1-3 16,4 2-2-16,1 1-3 0,1 0 1 0,0 4-2 15,-4 2 1-15,-10 4 0 0,-15 5 0 16,-12 2 0-16,-1 1 0 0,-13 4 0 16,-13-2 0-16,-7 2-1 0,-8-4 0 15,-10 1 1-15,-5-1 0 0,-13-1 0 16,-9-4-1-16,-7-2-2 0,-9-2-11 15,-3-1-11-15,-8-3-134 0,-9-1-131 16,-5-5-330-16</inkml:trace>
</inkml:ink>
</file>

<file path=ppt/ink/ink2.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2:07.070"/>
    </inkml:context>
    <inkml:brush xml:id="br0">
      <inkml:brushProperty name="width" value="0.05292" units="cm"/>
      <inkml:brushProperty name="height" value="0.05292" units="cm"/>
      <inkml:brushProperty name="color" value="#0070C0"/>
    </inkml:brush>
  </inkml:definitions>
  <inkml:trace contextRef="#ctx0" brushRef="#br0">4767 4317 1014 0,'1'1'14'0,"-2"-1"-4"15,2 0 13 1,-1 2-5-16,0 7-3 0,1 6-2 0,0 6-2 0,3 7 0 15,-3 8-1-15,1 5 2 0,-1 3-1 16,-1 3-3-16,0-2-2 0,0-1-3 16,60-2-1-16,-60-4 0 0,-1-1-1 15,1-4-1-15,1-7 0 16,-1-4 1-16,0-4-1 0,1-7 0 0,2-3 1 0,-65-4 1 16,63-6-1-16,-1-4 1 0,2-7-2 15,-1-8 0-15,-1-6-1 0,4-10-2 16,2-6-2-16,1-4 1 0,4-1 0 15,1 3 0-15,3-1 1 0,0 6 0 16,1 4 1-16,-1 5 1 0,3 4-1 16,1 2 1-16,0 3 1 0,0 4 0 15,2 1 0-15,1 2 0 0,-1 3 0 0,1 3 1 16,1 2 0-16,-1 5-1 0,0 9 2 16,-1 6 0-16,0 9-1 0,-4 9 1 15,-4 6 0-15,-7 8 0 0,-4 5 0 16,-5 1-1-16,-7-2 0 0,0-1 1 15,0-3-1-15,-1-6 0 0,4-2-1 16,1-8-1-16,2-7-1 0,5-3 0 0,-1-6-3 16,0-4-1-16,4-4-1 0,-1-9 0 15,5-4 0-15,7-8-1 0,3-8 1 16,8-9 1-16,2-10 0 0,5-5-1 16,7-7-1-16,1-7 0 0,0 0 0 15,0-2 2-15,-1 7 0 0,-3 7 0 16,-1 7 3-16,-7 8 0 0,-2 12 2 15,-1 7 0-15,-4 6 0 0,0 5 1 16,3 3 0-16,-4 2 1 0,-1 5 1 0,2 2 2 16,1 9 2-16,-2 6 1 0,-8 9 2 15,-2 7 1-15,3 9 3 0,-5 4 0 16,-11 5 0-16,-5 0-2 0,-4 1-2 16,2-4 0-16,-2-5-3 0,1-7-2 15,3 0-1-15,10-8-1 0,-2-5-2 16,4-7-4-16,6-2-8 0,5-8-12 0,-4-7 1 15,6-9-146-15,0-6-135 16,15-8-338-16</inkml:trace>
  <inkml:trace contextRef="#ctx0" brushRef="#br0" timeOffset="2599.1891">9734 4046 598 0,'-10'-24'138'0,"0"8"5"16,0-4-94-16,2 8-10 0,0 2-2 15,5 1-4-15,0 3-4 0,2 5-6 16,2 3-3-16,-2 9-2 0,1 8-3 16,0 6-4-16,-1 5-1 0,-2 8 0 15,3 5 0-15,1 3-3 0,2 1-3 0,1-1-2 16,3 0-1-16,3-2-1 0,1-3 1 16,-1-2 0-16,0-5 0 0,-4-4-1 15,-3-8 1-15,0-3 0 0,-2-6-1 16,-1-4 1-16,-1-4-1 0,-2-7 0 15,3-3-2-15,-1-6 0 0,0-8-2 16,0-11-2-16,1-7 0 0,3-8 0 16,2-3 0-16,5-4 1 0,11 2 0 15,-3 2 2-15,5 6 1 0,2 4 0 16,7 5 1-16,-3 2 0 0,-1 4 0 0,-3 1 0 16,9 2 0-16,0 1-1 0,1 2 1 15,-3 3-1-15,6 2 0 0,2 6 1 16,0 5-1-16,-5 9 1 0,6 7 1 15,-8 10 3-15,-2 8 3 0,-9 10 4 0,-5 7 4 16,-12 10 3-16,-5 8 1 0,-12 1 1 16,-2 5-1-16,-4 2-1 0,-5-2-3 15,-1 1-3-15,7-9-2 0,1-3-2 16,4-5-2-16,4-8-2 0,7-7-2 16,10-7-5-16,2-8-9 0,2-7-13 15,12-12-20-15,1-9-138 0,0-11-3 16,4-4-121-16,4-10-233 0</inkml:trace>
  <inkml:trace contextRef="#ctx0" brushRef="#br0" timeOffset="5685.4712">16635 3906 427 0,'-1'-17'116'0,"-2"2"4"16,-2 0-27-16,6 4-53 0,-1 3-10 15,0 0-5-15,-3 3-6 0,8 3-5 0,-2 7-2 16,1 4-1-16,1 5 0 0,1 8 0 16,2 4 0-16,3 9 1 0,-8 0 1 15,7 5-3-15,-4-1-1 0,-1 3-3 16,-1-5-2-16,-3 0-2 0,-1-1-1 15,-1 0 1-15,-4-3-1 0,2-4 0 16,0-5 0-16,-2-3 1 0,2-2 0 16,-2-8 1-16,2-5 0 0,0-3 0 15,0-5 0-15,6-7-1 0,-3-4 0 0,2-8-2 16,4-5-1-16,2-10 0 0,6-7-1 16,4-3 0-16,-2-3 1 0,8-2 0 15,1-1 0-15,-1 2 0 0,0 6 0 16,-3 3 1-16,1 4-1 0,1 4 0 15,1 7 0-15,1 5 1 0,-1 7 0 16,-3 4 0-16,3 4 1 0,-2 7 1 16,-5 6 1-16,-2 4 2 0,-2 8 3 0,0 7 0 15,-2 4 2-15,-5 5-1 0,-3 3 0 16,5-1-2-16,-7 1-2 0,-3-2-1 16,-3-3-2-16,3-6-1 0,-1-1 1 15,-6-4-1-15,-3-4-1 0,9-3 1 16,-2-5 1-16,3-2-1 0,-4-4-1 15,8-3 1-15,3-4 0 0,6-6-1 16,0-5 0-16,5-4-1 0,10-9-1 0,5-6 0 16,2-10-1-16,8-5 0 0,0-1 0 15,3 3 0-15,3 2 1 0,1 6 0 16,-6 8 0-16,-7 11 0 0,-5 9 1 16,-1 6-1-16,-5 5 1 0,-4 7 1 15,-9 4 1-15,5 6 2 0,0 9 1 16,-1 7 2-16,-5 5 1 0,-3 4 1 15,2 4 0-15,-6 4-2 0,-2-3 0 0,2-2-2 16,-3-2-1-16,-1-3-1 0,3-4-3 16,-2-3-5-16,5-6-10 0,2-1-12 15,1-5-11-15,3-6-40 0,5-7-39 16,4-8-40-16,3-7-92 0,8-4-174 16</inkml:trace>
  <inkml:trace contextRef="#ctx0" brushRef="#br0" timeOffset="5893.899">18649 3778 638 0,'1'-13'137'0,"-7"3"1"0,0 3-111 16,-2 4-17-16,-2 9-4 0,-2 5-2 16,-6 8 0-16,-4 7-1 0,-3 7 0 15,-7 5 2-15,-2 6-1 0,-3 0 1 0,0 4 0 16,-1-1-2-16,3-3-2 0,1-4-5 15,4-6-6-15,7-1-4 0,-2-3-25 16,3-4-46-16,5-7-57 0,0-5-99 16,2-3-216-16</inkml:trace>
  <inkml:trace contextRef="#ctx0" brushRef="#br0" timeOffset="6078.1632">18153 3883 567 0,'0'-33'132'0,"-2"10"2"0,-2 6-72 15,4 11-41-15,1 7-10 0,3 5-11 16,0 8 4-16,2 4-2 0,7 11-1 16,3 5-3-16,5 5 6 0,5 5-1 15,5-1 1-15,8 1 0 0,7 0-1 16,-1-6-1-16,3 0-4 0,1-2-7 16,4-3-24-16,-7-3-103 0,-3-8-111 0,-4-4-277 15</inkml:trace>
  <inkml:trace contextRef="#ctx0" brushRef="#br0" timeOffset="6516.8437">19026 3711 664 0,'-5'-18'141'0,"-2"5"0"15,8 4-120-15,-2 3-14 0,3 7-4 16,-2 7-2-16,5 5 2 0,0 7 2 15,0 6 2-15,-4 8 2 0,7 9 2 16,-3 4 0-16,0 2 2 0,-3 0-4 16,2-1-3-16,-3-1-2 0,0-3-1 15,-2-6 0-15,2-4-2 0,-2-6 1 0,0-4-1 16,-1-3 0-16,5-5-2 0,-3-5 0 16,0-4 0-16,1-5-1 0,-1-7 0 15,5-4 0-15,1-9 0 0,2-5 0 16,1-8 1-16,6-7-1 0,4-5 1 15,5-11 0-15,-4-7 0 0,6-1 1 16,2-7 0-16,6 0-1 0,-5 0 1 16,4 4-1-16,4 10 0 0,3 10-1 0,-2 11 0 15,1 13 0-15,-4 11 0 0,7 13 73 16,-11 10-70-16,-2 9 0 0,0 12 3 16,-1 6 2-16,-15 6 3 0,0 7 1 15,-4 6-71-15,5 2 72 0,-9 2 0 16,-1-4-2-16,-2-1-1 0,9-4-2 15,1-4-3-15,-4-11-7 0,8-5-18 16,7-7-11-16,1-9-128 0,7-6-130 16,3-8-323-16</inkml:trace>
  <inkml:trace contextRef="#ctx0" brushRef="#br0" timeOffset="14662.6242">3042 7838 323 0,'-6'-11'100'0,"1"0"8"16,0 0-25-16,0 1-11 0,1 0-11 0,2 3-7 15,-1 1-5-15,3 1-5 0,-1 2-6 16,0 1-8-16,1-1-7 0,1 5-4 15,-1 4-4-15,1 7-1 0,0 8-1 16,1 12-2-16,-2 12 3 0,2 9 0 16,-3 11 1-16,0 4-2 0,1 7-2 15,0 1-1-15,0 1-2 0,1-2-1 16,0-3 1-16,2-3-2 0,-2-3 0 16,1-8-1-16,0-4 0 0,-1-9-2 15,-1-8 0-15,0-7 0 0,0-8-2 0,0-7 1 16,0-3 0-16,-1-8 1 0,-1-5 1 15,2 1 0-15,-2-6-2 0,1-4-4 16,1-2-5-16,-2-5-7 0,4-3-8 16,1-5-12-16,3-6-10 0,6-5-128 15,3 2-127-15,6-4-312 0</inkml:trace>
  <inkml:trace contextRef="#ctx0" brushRef="#br0" timeOffset="16231.4653">3488 8627 458 0,'-6'13'114'0,"0"-3"6"0,1-3-62 0,0-2-13 16,2-1-6-16,2-3-3 0,1-1-1 15,0-4-6-15,3-2-3 0,0-5-4 16,2-3-6-16,3-7-3 0,0-6-5 16,2-7-4-16,2-8 0 0,3-8 0 15,5-7-2-15,3-9 0 0,5-5 0 16,2-4-1-16,3-2-1 0,2 4 0 16,-2 6 0-16,-5 8 0 0,-3 12-1 0,-7 9 0 15,-3 14 0-15,-4 8 0 0,-4 6 0 16,-1 7 0-16,1 6 2 0,-1 5 0 15,1 8 1-15,3 9 2 0,1 9 1 16,1 8 0-16,1 7-1 0,-1 8 1 16,0 2-1-16,2 0-1 0,-1 0 0 15,0-2-2-15,0-3 1 0,1-5-2 16,-1-5-1-16,-1-6-3 0,1-6-3 16,-5-6-3-16,1-6-3 0,-4-7 0 0,-1-3 0 15,-2-6 1-15,-2-4 1 0,-2-4 3 16,-2-5 1-16,0-5 2 0,-3-7 1 15,2-5 0-15,1-7 0 0,3-4 1 16,0 0 1-16,1-2 1 0,1 2 1 16,1 6 1-16,-4 5 2 0,-4 7 1 15,-5 5 0-15,-8 5 1 0,-8 8 0 0,-5 4 1 16,-5 5-1-16,-3 3-1 0,-2 3 0 16,-4 1-1-16,7 1-1 0,6-3 0 15,2-2-5-15,7-2-5 0,5-4-7 16,6-4-128-16,8-6-118 0,10-5-306 15</inkml:trace>
  <inkml:trace contextRef="#ctx0" brushRef="#br0" timeOffset="18137.3198">4838 7959 430 0,'4'-8'119'0,"-6"2"5"0,2 0-50 16,-2 1-17-16,-2 4-14 0,-4 3-8 0,-5 6-10 15,-1 5-7-15,-6 7-4 0,-5 8-4 16,-3 7-2-16,-1 4 0 0,-1 3 0 16,2 2-2-16,1 1 0 0,6 0-2 15,4-4-2-15,3-1 0 0,6-6-1 16,1-2-2-16,4-5-5 0,1-3-5 15,1-7-7-15,1-4-11 0,1-3-33 16,-2-5-81-16,1-6-100 0,3-5-237 16</inkml:trace>
  <inkml:trace contextRef="#ctx0" brushRef="#br0" timeOffset="18358.3552">4543 8040 590 0,'-6'-9'130'0,"1"1"1"0,2 1-97 16,1 5-16-16,2 1-9 0,2 2 0 16,2 4 1-16,2 2 3 0,3 6 3 15,1 6 4-15,1 6 2 0,2 7 0 16,2 3-2-16,2 4-4 0,5-8-3 16,0 9-5-16,6-2-3 0,2-2-2 0,2-6-2 15,3-1-9-15,2-5-11 0,-4 1 46 16,1-13-183-16,-2-7-133 0,-6-6-355 15</inkml:trace>
  <inkml:trace contextRef="#ctx0" brushRef="#br0" timeOffset="20463.9938">5558 7719 460 0,'0'-6'120'16,"-1"0"6"-16,0 1-61 0,0 1-12 0,0 1-6 16,2 3-8-16,-1 0-6 0,-1 2-6 15,1 0-5-15,1 3-4 0,-1 2-3 16,0 3-1-16,0 8 0 0,-1 4 0 15,-1 8 1-15,-3 10 2 0,2 8 0 16,-3 5-2-16,-3 4-3 0,-1 4-4 16,-2-2-2-16,1-3-3 0,1-1 0 15,0-5-2-15,4-6-3 0,1-3-5 16,5-6-7-16,0-4-7 0,4-5-7 0,-1-9-8 16,1-2-8-16,1-8-29 0,1-4-86 15,-5-12-105-15,3-2-251 0</inkml:trace>
  <inkml:trace contextRef="#ctx0" brushRef="#br0" timeOffset="20920.3239">5501 7837 492 0,'-3'-23'129'0,"4"0"1"0,2 2-15 16,4-1-86-16,4 3-14 0,8-1-5 15,3 2-1-15,5-1-1 0,5 4 1 16,0 3 0-16,5 6 0 0,1 6-1 15,-2 7 1-15,-2 7-2 0,-6 4-1 16,-6 4 0-16,-1 5-1 0,-6 2-1 0,-6 0 1 16,-6 2-1-16,-4 0 1 0,2 1 1 15,-7-2-1-15,-2-1 1 0,-7-2 0 16,0-3-1-16,-3-3 1 0,-2-5-2 16,-2-2 0-16,10-4-1 0,-8-3 0 15,6-3-2-15,2-3 1 0,6 0-2 16,3-1-1-16,3 0 0 0,-1-2 1 15,9-1-1-15,5 2 0 0,7 0 1 0,2 1 0 16,5 0 1-16,-1 3-1 0,1 2 1 16,2 5 0-16,-2 1-1 0,-3 5 0 15,-2 4 0-15,-4 3 0 0,1 1 0 16,-4 3-1-16,-4 1 0 0,-5 4 0 16,-1 0 1-16,-7 2 1 0,-1 0 2 15,-8 0 0-15,-5 0 2 0,-8-3 2 16,-1-3 2-16,-10-2 1 0,-2-2-1 15,-11-6 0-15,-2-3 0 0,-2-3-2 16,2-3-1-16,-1-6-2 0,7-3-2 0,5-2-8 16,11-7-9-16,5-5-14 0,14-9-7 15,6-5-129-15,14-6-130 0,13-4-312 16</inkml:trace>
  <inkml:trace contextRef="#ctx0" brushRef="#br0" timeOffset="21417.4555">6574 7355 582 0,'0'-26'133'0,"-1"3"5"0,1 4-96 16,-1 5-8-16,1 1-3 0,1 7-5 15,-1 5-4-15,-1 5-3 0,3 9 2 16,-1 10 0-16,-1 13 0 0,-1 13-1 0,0 13 3 16,-3 12 0-16,-1 10 0 15,0 11-5-15,5 3-5 0,-2 3-2 0,1 0-3 16,1 0-2-16,4-2 0 0,1-3-2 15,0-6-1-15,-3-6-1 0,1-6 0 16,1-6-1-16,0-10 0 0,-3-10-4 16,-2-10-10-16,-1-8-14 0,0-8-16 15,-2-15-136-15,-1-7-142 0,-5-8-346 16</inkml:trace>
  <inkml:trace contextRef="#ctx0" brushRef="#br0" timeOffset="24648.333">7992 8175 369 0,'12'-1'101'0,"-5"1"10"0,-4 0-38 16,-2-1-15-16,-3 2-4 0,-2-1-3 15,-4 1-5-15,-5 0-7 0,-6 3-8 0,-4-2-7 16,-9 3-4-16,-7 0-1 0,-5 3-1 16,-6-1-3-16,1 2-1 0,-1-2-3 15,1 0-2-15,-1-2-2 0,9 0-4 16,3-5-3-16,6-1-3 0,6-4-5 15,7 0-7-15,11-4-7 0,8 0-9 16,11-4-18-16,10 0-39 0,6-3-62 16,6 1-96-16,7-2-214 0</inkml:trace>
  <inkml:trace contextRef="#ctx0" brushRef="#br0" timeOffset="24833.4988">8099 7950 577 0,'-8'0'128'0,"-5"0"2"0,-7-1-96 16,-7 3-15-16,-5 4-5 0,-9-2-2 0,-9-1 2 16,-5-2 0-16,-6 1 2 0,0-1 1 15,1-2 0-15,-2-2 1 0,9 1-2 16,9 0-3-16,7-2-8 0,11 3-17 16,12 0-12-16,10-3-126 0,13-2-124 15,10 0-309-15</inkml:trace>
  <inkml:trace contextRef="#ctx0" brushRef="#br0" timeOffset="26803.4252">9156 7360 515 0,'-4'-5'138'0,"4"-1"2"16,0 8-15-16,-2 4-90 0,-1 10-7 15,0 9-1-15,-4 8 1 0,-2 11 2 0,-4 14 4 16,-3 2 1-16,0 13-3 0,-1 2-5 15,1 1-5-15,1 2-6 0,6-2-4 16,1-4-6-16,5-3-2 0,3-6-3 16,2-8-7-16,3-4-10 0,0-9-11 15,1-8-15-15,-1-9-9 0,1-5-128 16,4-10-134-16,1-7-307 0</inkml:trace>
  <inkml:trace contextRef="#ctx0" brushRef="#br0" timeOffset="27305.439">9444 8184 642 0,'-10'0'138'0,"-3"0"4"0,4 0-111 15,1 0-10-15,3-2-1 0,2 1-2 16,0-4 0-16,3-3-4 0,4-5-4 15,-2-3-4-15,5-6-3 0,5-5-2 16,1-11 0-16,6-4-1 0,2-11 0 16,3-3 0-16,5-7 0 0,3-6 0 15,-2-5-1-15,1 1 0 0,1 3 1 16,-4 9 0-16,-2 9 1 0,-6 10 0 0,-3 11 1 16,-1 14 0-16,-1 12 1 0,-3 7 3 15,0 11 2-15,2 5 1 0,-1 12 2 16,1 6 1-16,1 6 0 0,-3 7-1 15,1 7-2-15,1-1-3 0,-2 3-1 16,2-4-2-16,0 0-3 0,1-1-3 16,1-5-3-16,1-5-4 0,-1-7-4 15,2-6-4-15,-5-6-4 0,-1-8-4 0,1-5 2 16,-6-6 4-16,-3-7 1 0,-2-4 4 16,-3-6 4-16,-4-8 4 0,-2-4 4 15,-7-7 1-15,-2 0 0 0,-5-1 3 16,-6 2 2-16,-3 1 1 0,-7 7 2 15,-4 5 2-15,-3 8 1 0,-2 3 1 16,0 7 0-16,1 2-2 0,4 5-1 16,4 1-2-16,6 1-2 0,6-3-8 15,8 2-9-15,9-3-9 0,5-1-22 0,12-4-104 16,8-2-114-16,10-8-273 0</inkml:trace>
  <inkml:trace contextRef="#ctx0" brushRef="#br0" timeOffset="27557.4149">10393 7293 699 0,'-11'-8'144'0,"2"4"1"16,3 9-125-16,0 7-7 0,1 10 3 15,1 10 5-15,1 10 4 0,-4 7 3 16,4 10 0-16,0 5-1 0,4 10-5 15,1 1-3-15,3 1-7 0,4-1-4 16,4-2-3-16,0-4-3 0,1-5-2 0,-3-6-3 16,0-9-4-16,-1-8-9 0,-5-4-8 15,-2-6-13-15,1-8-9 0,-1-8-129 16,-2-7-131-16,-4-8-313 0</inkml:trace>
  <inkml:trace contextRef="#ctx0" brushRef="#br0" timeOffset="28384.6394">11150 7413 552 0,'1'-19'137'0,"-2"3"5"16,0 4-74-16,0 2-15 0,1 4-6 16,1 0-4-16,-2 3-5 0,1 1-5 15,0 6-3-15,0 5-2 0,-2 16-3 16,-1 7-3-16,-2 11-3 0,-3 12-2 16,2 12 2-16,-2 7-4 0,2 7-4 0,1-1-4 15,1-3-3-15,3-1-1 0,1-4-4 16,2-7-10-16,2-7-12 0,2-9-14 15,0-6-16-15,0-10-11 0,3-6-124 16,2-12-131-16,4-7-297 0</inkml:trace>
  <inkml:trace contextRef="#ctx0" brushRef="#br0" timeOffset="29045.6016">11609 7426 563 0,'8'-29'130'16,"0"4"7"-16,-2 3-83 0,0 6-11 16,-2 2-1-16,-1 6 1 0,1-129-2 15,-5 140-2-15,1 3 0 0,-3 10-3 0,0 7-6 16,-2 11-5-16,-3 7-4 0,-1 138 0 16,2-125-5-16,-4 4-6 0,4-3-4 15,1 1-3-15,3-5-1 0,3 0 0 16,3-5-4-16,-1-4-4 0,3-8-8 15,-1-3-9-15,0-9-8 0,-3-5-3 16,1-7-1-16,-3-7-3 0,-1-8 0 16,-1-8 5-16,-3-6 5 0,0-8 7 15,-2-9 3-15,1-10 0 0,2-5 5 0,4-3 4 16,0-3 4-16,2-1 4 0,4-1 1 16,1 5 4-16,3 5 3 0,2 1 2 15,2 3 3-15,6 5 3 0,4 6 0 16,4 3 0-16,7 3-1 0,3 5-1 15,4 5-1-15,3 7-2 0,3 6-1 16,-4 8 1-16,1 5-2 0,-4 7 0 16,-2 5-1-16,-6 4-1 0,-7 5-1 0,-5-1 0 15,-4 0 0-15,-9 5-2 0,-7 1 1 16,-7-2 0-16,-6 0-1 0,-7-5 0 16,-5-3 1-16,-3-2-2 0,3-4 1 15,1-6-2-15,0-5 0 0,5-2 0 16,4-2 0-16,6-1-1 0,5-1-2 15,0-1 1-15,8 2 0 0,3-1-1 16,3 1 1-16,6 3-1 0,5 2 1 0,2 3 0 16,3 4 0-16,0 3-1 0,2 2-1 15,0 1-1-15,-1 3 0 0,-2 1 0 16,-1 1 0-16,-3 1 0 0,-3 1 2 16,-5 2 1-16,-3 3 2 0,-8 1 1 15,-5-1 2-15,-11 0 0 0,-4 0 1 16,-8-5 1-16,-10-3 1 0,-6-5-1 15,-8-4 1-15,-3-3-1 0,-3-6-1 16,-2 1-1-16,2-6-4 0,7-2-6 0,6-4-10 16,11-3-12-16,8-4-11 0,14-8-36 15,9-8-94-15,14-8-116 0,12-4-268 16</inkml:trace>
  <inkml:trace contextRef="#ctx0" brushRef="#br0" timeOffset="29255.4154">12852 7016 712 0,'3'16'153'0,"-6"7"6"0,-2 14-123 0,-4 12-10 16,-1 16 4-16,-1 13 8 0,-1 9 1 16,-4 6-1-16,3 7-6 0,3 2-4 15,1 1-5-15,-1-4-5 0,2-5-6 16,3-5-5-16,5-6-11 0,0-6-14 15,2-10-15-15,1-8-22 0,-1-7-139 0,3-8-150 16,-1-7-358-16</inkml:trace>
</inkml:ink>
</file>

<file path=ppt/ink/ink20.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51:22.404"/>
    </inkml:context>
    <inkml:brush xml:id="br0">
      <inkml:brushProperty name="width" value="0.05292" units="cm"/>
      <inkml:brushProperty name="height" value="0.05292" units="cm"/>
      <inkml:brushProperty name="color" value="#0070C0"/>
    </inkml:brush>
  </inkml:definitions>
  <inkml:trace contextRef="#ctx0" brushRef="#br0">23588 4539 614 0,'2'0'134'0,"-3"0"0"15,-2 3-93-15,9 0-27 0,10 4-6 16,5 0-2-16,6 4-1 0,4 4 4 15,11 1 3-15,6-3 0 0,2 1 2 16,-1-1-2-16,12 1-1 0,-2 1-2 16,2-3-1-16,2 0-2 0,-2-1-2 15,-2 0-1-15,-2-1-1 0,-8-4-1 16,-5-1 0-16,-3 0-1 0,-7-1 0 0,-7 0 1 16,-8-1 2-16,-6 2 5 0,-5 3 5 15,-6 0 2-15,-15 2 2 0,-6 5 1 16,-5 4 1-16,-5 8-2 0,-6 5-3 15,-7 3-3-15,-1 3-1 0,1 4 0 16,4 2-1-16,-5 0-1 0,-1-1 0 16,1-2-1-16,3-2-2 0,8-1-1 15,8-4-1-15,-1-6-2 0,10-7-8 16,9-3-10-16,5-2-10 0,0-6-14 0,5-5-9 16,5-4-34-16,10-3-96 0,5-6-115 15,10-5-264-15</inkml:trace>
  <inkml:trace contextRef="#ctx0" brushRef="#br0" timeOffset="276.539">24824 5107 527 0,'4'-7'122'0,"-5"2"2"0,0 1-86 15,-8 4-11-15,-4 5-7 0,-3 6-2 16,-2 4-1-16,-10 7 0 0,1 4 2 16,-14 9 2-16,-5 4 5 0,-3 6 2 0,-9 5 1 15,-3 4-1-15,-2-2-2 0,-4 1-4 16,9 0-4-16,13-2-4 0,2-6-5 16,8-4-4-16,10-7-3 0,4-3-9 15,8-7-12-15,10-5-13 0,5-7-63 16,10-11-71-16,4-7-119 0,9-8-267 15</inkml:trace>
  <inkml:trace contextRef="#ctx0" brushRef="#br0" timeOffset="671.457">26257 4092 610 0,'-4'-9'134'16,"4"2"-2"-16,0 2-107 0,5 6-10 15,1 3-1-15,4 4 3 0,0 5 3 16,2 8 2-16,0 3 6 0,6 9 3 16,-7 9 0-16,-2 7-3 0,-1 5-5 15,-3 4-5-15,-2 0-5 0,0 1-4 16,-8-1-8-16,3-5-13 0,4-4-10 0,-6-5-12 15,3-2-7-15,0-5-128 0,1-5-127 16,4-6-300-16</inkml:trace>
  <inkml:trace contextRef="#ctx0" brushRef="#br0" timeOffset="909.3443">26985 5048 540 0,'-45'2'123'16,"-12"-2"6"-16,-6 0-87 0,-17 2-7 15,-7 2 2-15,-8-2 2 0,-7 1 1 16,-12 3-1-16,5 1-4 0,5 3-4 16,8-3-6-16,5 0-7 0,9 1-4 15,14 1-5-15,18-1-9 0,9 0-11 0,7 0-14 16,9 1-10-16,14 1-36 0,12-2-96 15,8 3-120-15,8-1-272 0</inkml:trace>
  <inkml:trace contextRef="#ctx0" brushRef="#br0" timeOffset="1502.3086">26015 5651 494 0,'13'-16'125'0,"-1"-3"2"0,6 2-45 15,5-1-46-15,5-1-18 0,3 1-3 16,1 1-1-16,4 1-3 0,2 5 2 0,1 2-1 16,0 5 0-16,-1 6 1 0,-6 5-1 15,3 4 1-15,-3 6 0 0,-1 4-3 16,-4 5-2-16,-6 5-1 0,-8 3 0 15,1 3-1-15,-11 1-1 0,-6 4 0 16,-10 0 1-16,-1 1 3 0,-9 0 4 16,-1 1 2-16,-4-2 2 0,-6-2 0 15,-3-4 1-15,-3-3-2 0,-4-4-1 0,1-6-4 16,-7-6-3-16,7-3-2 0,4-3-2 16,7-4-1-16,7-2-1 0,6-3 0 15,7 0-1-15,10-2-2 0,4-3 1 16,9-2-1-16,6 0 0 0,9 0-1 15,4 1 0-15,10-1 1 0,5 2 0 16,8 1 1-16,5 2-1 0,3 0 1 16,11 2 0-16,5 1 0 0,3 0 0 0,4 0 0 15,-1-2 0-15,0-1 0 0,-2 2 1 16,-9-4-1-16,-7 0-5 0,-7-5-8 16,-11 4-11-16,-5-3-13 0,-7-2-136 15,-9-3-138-15,-10 0-337 0</inkml:trace>
</inkml:ink>
</file>

<file path=ppt/ink/ink21.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54:40.412"/>
    </inkml:context>
    <inkml:brush xml:id="br0">
      <inkml:brushProperty name="width" value="0.05292" units="cm"/>
      <inkml:brushProperty name="height" value="0.05292" units="cm"/>
      <inkml:brushProperty name="color" value="#0070C0"/>
    </inkml:brush>
  </inkml:definitions>
  <inkml:trace contextRef="#ctx0" brushRef="#br0">4756 8166 544 0,'-8'10'132'0,"2"-1"7"16,1-5-83-16,1-3-7 0,1-1-11 15,2-3-6-15,-2-4-6 0,3-4-6 16,0-6-5-16,1-5-6 0,3-9-4 16,2-6-2-16,3-9 0 0,3-5 0 15,4-9-1-15,1-8 0 0,4-6 0 0,3-5 0 16,3-5-1-16,1-1 0 15,1-3-1-15,1 7 2 0,1 6 0 0,-3 4 1 16,0 10 1-16,-1 9 0 0,-1 5 1 16,0 9 1-16,0 5-1 0,-1 3-1 15,1 8 1-15,0 3-1 0,0 4 1 16,0 5 1-16,-2 9 2 0,-2 8 2 16,2 12 2-16,0 8 2 0,-1 9-1 15,-3 15 1-15,0 10-2 0,-3 8-3 16,-2 6-1-16,0 5-4 0,-7-1-1 15,1 1-2-15,-2-5 0 0,0-4 0 0,0-5 0 16,-2-5-1-16,-1-10 0 0,2-4-1 16,-1-6-2-16,1-9-3 0,-3-7-4 15,1-5-3-15,-1-8-5 0,-2-2 0 16,0-6-3-16,-2-3-4 0,0-3-2 16,-2-6-1-16,1-2 1 0,-2-3 2 15,0-3 0-15,1-2 1 0,0-6 6 0,2-2 3 16,-1 2 4-16,0-2 4 0,0-2 1 15,-1-2 2-15,-2-1 1 0,-1 4 1 16,-4 0 2-16,-3 1 0 0,-4 3 1 16,-4 6 1-16,-3 2 1 0,-5 8 1 15,-5 2 4-15,0 7 2 0,-11 6 3 16,-1 3 1-16,0 1 2 0,1 4 0 16,4-2-3-16,2-1-4 0,1-2-11 0,14-2-15 15,3-4-129-15,5-2-124 0,2-3-316 16</inkml:trace>
  <inkml:trace contextRef="#ctx0" brushRef="#br0" timeOffset="561.1955">5935 8016 609 0,'0'-19'141'0,"-2"4"6"0,-1 3-93 16,0 2-12-16,0 2-4 0,0 4-3 15,1 0-3-15,-1 5-4 0,0 4-6 0,-1 7-3 16,0 6-3-16,-1 6-2 0,2 8-2 16,-1 9-1-16,0 3 0 0,2 3-1 15,2-1-3-15,2 0-2 0,4-3-2 16,2-6-2-16,0-5-4 0,3-8-7 15,2-4-9-15,-2-8-8 0,0-7-11 16,0-6-9-16,-1-8-10 0,0-7-14 16,-2-5-99-16,0-6-108 0,-1-5-258 15</inkml:trace>
  <inkml:trace contextRef="#ctx0" brushRef="#br0" timeOffset="728.9608">5989 7590 750 0,'-13'-17'167'0,"1"3"1"16,0 0-127-16,3 6-18 0,2 1-8 0,3 2-8 15,1 2-15-15,1 2-14 0,4 2-12 16,5 8-14-16,3 2-101 0,1 2-21 16,6 9-101-16,4 7-197 0</inkml:trace>
  <inkml:trace contextRef="#ctx0" brushRef="#br0" timeOffset="1152.9122">6386 7998 578 0,'1'-7'139'16,"0"0"4"-16,-1 3-83 0,-1 2-19 16,2 4-7-16,-1 1 0 0,2 5-1 15,-4 3-2-15,4 5 0 0,-2 5 0 16,0 6-2-16,-4 7-3 0,1 4-5 0,0 6-3 15,0 3-5-15,0 5-2 0,-1-1-3 16,1 1-3-16,1 0 0 0,-3-1-2 16,0 1 0-16,-3 1 0 15,-3-4 0-15,-4 1 1 0,-6-2 0 0,-5 0-1 16,-2-1 0-16,-3-3 1 0,-3-6-1 16,-3-1-1-16,-3-7-1 0,0-6-2 15,-1-5-6-15,3-7-5 0,2-9-10 16,3-6-12-16,5-9-16 0,7-13-9 0,9-9-128 15,7-9-133-15,5-11-314 0</inkml:trace>
  <inkml:trace contextRef="#ctx0" brushRef="#br0" timeOffset="1556.3701">6406 7612 604 0,'8'-10'141'0,"-3"5"3"15,0 0-93-15,-1 0-17 0,1 2-8 16,-2 1-4-16,1 1-3 0,1 1-3 16,-1 0-2-16,1 3-1 0,-2 2-1 15,0 1 0-15,0 1-1 0,-1 3 0 16,-4 1-2-16,0 1 0 0,-3-1-2 16,-1 0-2-16,-4-1-1 0,0-1-1 0,0-3 0 15,2-2 0-15,0-3-1 0,2-1 0 16,5-5-2-16,1-4-1 0,4-3-3 15,1-3-5-15,3-2-5 0,2 1-9 16,1-1-12-16,3 1-66 0,-1 4-65 16,-3 2-115-16,0 0-261 0</inkml:trace>
  <inkml:trace contextRef="#ctx0" brushRef="#br0" timeOffset="17003.4261">2631 11271 593 0,'-9'-20'147'0,"2"2"5"0,5 7-73 0,-3 0-33 16,2 7-15-16,2 3-7 0,1 1-4 15,1 1-1-15,0 5 1 0,1 5 2 16,0 8 3-16,1 10 2 0,0 12 0 15,2 10 1-15,-2 8-2 0,-3 10-6 16,-2 5-5-16,2 5-4 0,2-1-2 16,-2 0-1-16,1-4-3 0,1-7 0 15,1-4-2-15,-1-8-2 0,1-7 0 0,-2-8-3 16,-2-8-4-16,0-5-8 16,-1-7-14-16,2-4-15 0,2-6-14 0,0-8 83 15,4-10-219-15,4-7-145 0,1-3-370 16</inkml:trace>
  <inkml:trace contextRef="#ctx0" brushRef="#br0" timeOffset="17327.4418">2641 11437 537 0,'-7'-41'130'0,"5"0"2"0,7-3-47 16,6 1-63-16,7 4-10 0,5 2-2 16,4 5 0-16,2 2 1 0,6 4 2 15,2 5 0-15,5 6 2 0,3 3 0 0,5 3-1 16,7 7-1-16,3 3-3 0,2 8-3 16,-6 4-2-16,2 7-2 0,-4 6-1 15,-8 7-1-15,-12 6-1 0,-8 4 1 16,-14 5 0-16,-11 2 0 0,-13 2 0 15,-12 0 0-15,-12-4 0 0,-12-3 0 16,-6-4-1-16,-3-4-1 0,2-8-4 0,5-5-4 16,4-7-9-16,9-5-11 0,13-6-110 15,10-10-13-15,12-4-101 0,10-7-207 16</inkml:trace>
  <inkml:trace contextRef="#ctx0" brushRef="#br0" timeOffset="17596.9221">3942 10853 629 0,'-25'7'138'0,"-1"10"4"0,-4 12-99 16,0 9-20-16,-4 13-6 0,-2 10 0 15,8 9 1-15,4 11 3 0,10 5 4 0,7 3 3 16,7 5 2-16,12 3 0 15,11 2-1-15,4-1-1 0,7-6-4 0,2-3-8 16,5-2-5-16,0-8-4 0,-1-7-3 16,-3-8-3-16,-2-7-5 0,-3-7-8 15,-6-5-11-15,-6-9-13 0,-6-4-12 16,-5-6-10-16,-6-6-125 0,-7-4-127 16,-2-5-296-16</inkml:trace>
  <inkml:trace contextRef="#ctx0" brushRef="#br0" timeOffset="18484.112">4636 11916 660 0,'-3'3'145'0,"0"-2"2"0,1 2-108 15,-1-2-12-15,2 0-5 0,0 0-2 16,1-2 0-16,0-1-2 0,2-5-3 15,1-4-2-15,3-6-4 0,4-5-4 16,4-10-2-16,4-7-2 0,3-6 0 16,1-5-1-16,1-9 1 0,2-9-1 15,-3-7 1-15,0-2-1 0,3-2 1 16,-2-1-1-16,3 3 0 0,-2 9 0 0,1 15 0 16,-2 12 0-16,-2 11 0 0,-1 12 0 15,-3 9 1-15,-1 13 1 0,0 9 2 16,0 7 0-16,-1 9 0 0,-2 7 1 15,0 11 0-15,-4 7 0 0,0 6-2 16,-2 6 0-16,2 2-1 0,0 1 0 16,-1-4-1-16,1-5-1 0,4-4-3 15,2-7-2-15,-1-10-3 0,-3-6-4 0,3-6-2 16,0-6-2-16,1-5-1 0,-3-7 0 16,-1-7 2-16,1-3 2 0,-3-6 2 15,-3-8 1-15,-3-5 2 0,-5-2 1 16,-1-5 2-16,-3 0 1 0,-7-4 1 15,-3 3 0-15,-5 2 4 0,-3 5 3 16,-5 1 3-16,-4 5 3 0,-1 2 2 16,-3 7 1-16,0 4 1 0,3 3-2 0,0 0-2 15,4 5-4-15,3 2-6 0,3-1-7 16,6 1-10-16,4-2-10 0,6 1 11 16,7-1-144-16,5 3-124 0,9-5-311 15</inkml:trace>
  <inkml:trace contextRef="#ctx0" brushRef="#br0" timeOffset="18943.4463">5539 11843 653 0,'0'-4'155'0,"-1"0"3"15,-1 4-103-15,0 6-12 16,-3 4-5-16,0 5-5 0,1 10-4 0,-3 3-4 16,0 5-1-16,-1 5-3 0,1 2-3 15,3 3-6-15,2 0-2 0,-1-4-4 16,6 1-3-16,2-3-4 0,3-3-5 15,0-5-10-15,0-4-9 0,2-6-10 0,-1-6-10 16,-1-6-9-16,0-6-9 0,-3-3 3 16,2-6-108-16,-2-4-107 0,1-1-259 15</inkml:trace>
  <inkml:trace contextRef="#ctx0" brushRef="#br0" timeOffset="19693.1299">5811 11932 639 0,'0'-16'143'0,"1"0"2"16,4 2-106-16,1 0-12 0,2 2-6 15,3 0-4-15,5-2-2 0,2 4-2 16,1 0-2-16,2 2-2 0,4 3-1 16,-1 2-3-16,2 3 0 0,-2 4-2 0,-5 0 0 15,-2 7-1-15,-4 4 2 0,-5 3-1 16,-4 4 1-16,-8 6 2 0,-3 4 0 15,-7 3 3-15,-4-1 0 0,-4 1 1 16,-3-1 1-16,-2 1 0 0,3-4 0 16,0-1 0-16,3-1 0 0,3-3-1 15,4-2-1-15,5-5-2 0,1-3 0 0,5-3-1 16,4-5-1-16,1-2-1 16,7-2 0-16,7-3-1 0,5-1 0 0,5-1 0 15,6-3-1-15,2-2 0 0,7-2-1 16,-1-3 0-16,-1-1 0 0,0 1-1 15,-6 0-1-15,-4 3-4 0,-5 0-7 16,-7 3-9-16,-5 3-11 0,-3 1-10 16,-8-2 5-16,-1 1-144 0,-2 1-132 15,-1 1-321-15</inkml:trace>
  <inkml:trace contextRef="#ctx0" brushRef="#br0" timeOffset="21425.1798">6650 11261 490 0,'6'-23'128'0,"-1"-1"4"0,-3 6-55 0,-2 1-28 15,-2 6-8-15,1 3-8 0,1 2-6 16,-2 5-6-16,-3 7-3 0,-1 11 1 16,-3 9-2-16,2 13-3 0,-2 11-2 15,3 9-1-15,1 6 0 0,4 2-3 16,1-1-2-16,7-1-3 0,5-6 0 15,6-3 0-15,2-5 1 0,5-6 0 16,3-4 2-16,7-7 0 0,-2-9 0 16,3-8 0-16,2-11 1 0,-1-8-2 15,2-11 0-15,-2-8 0 0,-2-8 0 0,2-7 1 16,-3-5 1-16,-5-4 2 0,-3-3 0 16,-4-2 0-16,-5-4 0 0,-1-4-2 15,-1 0-2-15,-3 0-3 0,-1-1-3 16,-1 3-5-16,0 5-4 0,0 10-5 15,-4 6-6-15,-1 9-11 0,-3 9-11 16,-2 9-109-16,-2 8-20 0,-1 9-110 0,-4 7-228 16</inkml:trace>
  <inkml:trace contextRef="#ctx0" brushRef="#br0" timeOffset="24562.433">7768 11924 605 0,'2'-1'126'0,"2"2"4"0,0-2-103 0,-1-2-4 16,1-2 2-16,3-5 4 0,1-6 3 15,0-6 3-15,2-10 0 0,4-6-4 16,1-7-7-16,2-7-5 0,2-9-4 15,5-8-4-15,4-5-5 0,3-4-2 16,2-1-2-16,4-4-2 0,1 0 1 16,4 6-1-16,1 10-1 0,0 6 1 0,1 12-1 15,-3 10-1-15,-1 11 1 0,0 12-1 16,-5 13 1-16,-4 11 0 0,-3 10 2 16,-6 14 0-16,-3 12 2 0,-7 14 0 15,-8 12 1-15,-5 14 1 0,-4 9-1 16,-3 2-2-16,0-3-2 0,0 0-5 15,5-8-4-15,3-9-2 0,1-12-3 16,3-13-1-16,0-7-2 0,1-11-1 0,-2-10 5 16,1-7 3-16,-3-8 1 0,0-9 1 15,-2-8 1-15,0-6-1 0,-2-5-1 16,-2-7-2-16,-1-7-1 0,-3-5-1 16,1-1 2-16,-1-1 1 0,-3-1 3 15,0 0 3-15,1 5 7 0,-3 5 3 16,-3 7 4-16,-4 4 3 0,-6 7 1 0,-3 9 1 15,0 7 0-15,-7 8-4 0,-1 6-5 16,-1 2-8-16,4 6-12 0,4 2-13 16,4 1-126-16,4 0-125 0,4-1-313 15</inkml:trace>
  <inkml:trace contextRef="#ctx0" brushRef="#br0" timeOffset="24861.1563">8840 12124 700 0,'-12'-28'166'0,"1"3"5"0,2-1-107 16,4 6-19-16,3 5-12 0,2 1-8 15,1 6-5-15,3 5-4 0,2 7-1 16,0 6 1-16,1 5 0 0,-1 3 0 16,0 7 0-16,-1 5-2 0,-1 3-1 15,-3 6-4-15,1-1-8 0,-1 1-10 16,0 2-12-16,1-3-15 0,1-4-18 16,2-3-9-16,1-5-132 0,1-5-136 0,0-8-315 15</inkml:trace>
  <inkml:trace contextRef="#ctx0" brushRef="#br0" timeOffset="25288.9608">9082 12073 760 0,'0'-25'164'0,"3"2"1"0,4-1-130 0,4 1-16 15,8 1-8-15,6 1-3 0,7 4-2 16,4 6-1-16,3 2-1 0,2 5-2 15,1 8-1-15,-5 2 0 0,-5 5-1 16,-8 4 0-16,-5 3 0 0,-11 3 1 16,-5 4 0-16,-11-2 1 0,-3 5-1 15,-7 1 1-15,-7-2 1 0,-1 1 0 16,-2 0 0-16,0 1 1 0,1-4-1 0,3 0 0 16,6-4 0-16,7-1-1 0,1-7-1 15,9-2-1-15,3-2-1 0,9-4 0 16,3 0-1-16,4-2-1 0,6 2 0 15,4 0 0-15,6 0-1 0,2 1 0 16,0 5 1-16,1 2 0 0,-2 3 1 16,-3 2-1-16,-4 2 1 0,-5 3 1 0,-5 0 1 15,-7 2 0-15,-5 0 3 0,-6-2 1 16,-6 2 2-16,-9-2 1 0,-7-1 0 16,-7-2 1-16,-7-2 1 0,-5-1 0 15,-4-2-2-15,-3 0-1 0,-1-3-2 16,2 0-6-16,5-3-10 0,8-4-13 15,6-5-14-15,12-4 2 0,13-8-143 16,19-5-135-16,9-7-322 0</inkml:trace>
  <inkml:trace contextRef="#ctx0" brushRef="#br0" timeOffset="25686.972">10151 11350 694 0,'1'-29'159'0,"1"3"6"0,-1 8-117 16,1 6-9-16,-1 3-8 0,-1 4-6 16,0 6-7-16,0 8-5 0,-1 11-4 15,1 8-5-15,1 11-1 0,3 9-1 16,3 9 2-16,-1 3-1 0,4 3 0 15,2-2-2-15,6-2 0 0,1-3 0 0,3-6-1 16,0-3 1-16,5-3-1 0,3-11 1 16,-2-8 0-16,2-9 0 0,-2-11 2 15,0-10 4-15,-1-15 1 0,-2-9 3 16,-3-9 2-16,-1-8 0 0,-3-8 0 16,-4-8-2-16,-2-9-2 0,-2-5-3 15,1-6-2-15,-1-1-2 0,1 6 0 16,-2 4-2-16,-1 10 1 0,0 14-1 15,-3 15-3-15,-3 12-6 0,-2 11-10 16,-4 9-10-16,-2 10-12 0,-4 7-13 0,1 10 46 16,-3 5-179-16,1 7-134 0,2 2-337 15</inkml:trace>
  <inkml:trace contextRef="#ctx0" brushRef="#br0" timeOffset="26026.5118">11223 11784 787 0,'2'-2'174'0,"1"0"2"16,0-3-129-16,5 0-21 0,4-1-11 15,4-3-4-15,4 3-2 0,2-1-9 0,2-1-15 16,2 2-22-16,0 1 9 0,-3 0-151 15,-3 2-141-15,-3 0-345 0</inkml:trace>
  <inkml:trace contextRef="#ctx0" brushRef="#br0" timeOffset="26163.8034">11789 11684 753 0,'8'-4'161'16,"0"4"0"-16,1-2-129 0,0 1-43 15,1 2-18-15,3-2-132 0,1-1-130 16,3 4-323-16</inkml:trace>
  <inkml:trace contextRef="#ctx0" brushRef="#br0" timeOffset="26300.967">12248 11639 746 0,'1'-2'164'0,"2"2"0"0,-3-2-114 15,1 2-44-15,1-1-26 0,2-1-10 16,0 0-134-16,4-2-131 0,2 3-325 16</inkml:trace>
  <inkml:trace contextRef="#ctx0" brushRef="#br0" timeOffset="26923.1728">12793 11425 594 0,'23'-35'138'16,"-2"3"1"-16,-3 8-93 0,-3 6-15 0,-3 7-9 15,-4 5-5-15,-3 2-4 0,-4 6-4 16,-5 8 0-16,-4 8 2 0,-5 10 0 16,-1 10-1-16,-2 9 1 0,-2 8 0 15,2 9-1-15,5 2-1 0,6-1-3 16,8-5-3-16,7-2-1 0,6-5-1 15,6-4 0-15,6-10-1 0,4-7 1 16,1-12 0-16,1-9 0 0,-2-12 1 16,-2-10-1-16,-1-10 4 0,-6-10 1 0,0-7 3 15,-2-9 1-15,-1-3 1 0,-1-6 1 16,-1-5 0-16,-1-8-1 0,0-6-3 16,4-4-2-16,1 3-2 0,-1 4-1 15,-3 6-1-15,1 14 0 0,-4 11-1 16,-4 14 0-16,-5 13-3 0,-11 13-6 15,-6 11-8-15,-5 8-12 0,-5 11-14 16,-1 4 66-16,-4 11-198 0,0 7-135 0,5 1-348 16</inkml:trace>
  <inkml:trace contextRef="#ctx0" brushRef="#br0" timeOffset="27565.9739">13632 12068 658 0,'4'-8'142'0,"2"-8"2"0,7-5-108 0,5-8-15 15,7-9-7-15,5-9-1 16,6-7-1-16,2-4-1 0,6-1-1 0,3-9-3 16,0-4-2-16,0-2-3 0,-1-3 1 15,3 2-2-15,-1 1 1 0,-6 5 1 16,-1 14 2-16,-6 13 1 0,-1 10 0 16,-5 15 0-16,-7 12 1 0,-3 10 2 15,-6 11 0-15,-4 12-1 0,-4 13 0 0,-5 11-1 16,-1 14 0-16,-1 5-3 0,1 4-7 15,0 0-9-15,2-2-7 0,3-6-7 16,4-5-3-16,2-10-4 0,1-6 1 16,4-8 5-16,1-8 6 0,-1-11 6 15,0-8 6-15,-7-9 4 0,-1-10 3 16,-4-7 1-16,-7-5 1 0,-3-6 0 16,-3-4 1-16,-6-3 2 0,-2 0 1 0,-7 2 3 15,-3 3 4-15,-4 3 2 0,-4 7 3 16,-2 3 2-16,-4 5-1 0,-1 3 0 15,0 2-3-15,1 2-3 0,3 3-4 16,3 0-1-16,6 4-7 0,5 1-12 16,5 1-8-16,8 3-134 0,7 2-126 15,4 0-324-15</inkml:trace>
  <inkml:trace contextRef="#ctx0" brushRef="#br0" timeOffset="28189.2983">14786 12027 495 0,'10'-21'133'0,"-3"3"6"0,-3 2-44 0,-4 3-39 16,-2 7-19-16,-3 4-10 0,-3 6-3 16,-2 8-2-16,-2 5-2 0,-1 8-2 15,0 4 0-15,2 8 0 0,0 5-2 16,5 3-1-16,1 0-4 0,5 3-3 15,2-1-4-15,4-1-6 0,4-2-8 16,2-4-11-16,3-5-10 0,4-3-9 0,3-7-126 16,2-8-126-16,3-1-301 15</inkml:trace>
  <inkml:trace contextRef="#ctx0" brushRef="#br0" timeOffset="28622.2164">15000 12171 549 0,'3'-10'143'0,"0"1"6"16,-1 0-55-16,4 5-43 0,-3 1-14 15,1 3-7-15,-1 3-7 0,-2 1-5 16,1 4-6-16,-1 3-2 0,-2 3-3 15,1 5 0-15,0 4-1 0,-3-4-1 16,2 5-2-16,0-1-1 0,-2-1 0 0,2-1-1 16,1-5 0-16,-1-2-1 0,1-1 1 15,0-6 1-15,-1-2 0 0,2-5 0 16,-1-5 0-16,1-4 0 0,2-2 0 16,1-5-1-16,5-5-1 0,2-4-1 15,4-3-1-15,2 0 0 0,3-2 1 16,1 3-1-16,0 1 0 0,-1 5 0 15,0 5 1-15,-3 4 0 0,-3 5 0 0,-2 3 2 16,-2 3 1-16,-1 3 1 0,-2 3 1 16,-1 5 1-16,-2 2 0 0,0 4 1 15,-3 5-2-15,0 2 0 0,-1 2-2 16,0 1-6-16,0-2-8 0,1 1-11 16,2-3-10-16,2-2-10 0,0-3-17 15,2-5-108-15,3-3-117 0,6-4-271 0</inkml:trace>
  <inkml:trace contextRef="#ctx0" brushRef="#br0" timeOffset="28787.0446">15691 12272 599 0,'-8'-6'150'0,"-3"2"2"16,-7 0-47-16,-6 3-76 0,-3 1-14 0,-6 1-5 15,-1 3-4-15,-3 1-2 0,6 0-4 16,4 2-6-16,6-1-9 0,6 0-9 15,13 2-12-15,7-3-117 0,11-2-120 16,1 1-289-16</inkml:trace>
  <inkml:trace contextRef="#ctx0" brushRef="#br0" timeOffset="28985.1779">15873 12037 711 0,'-2'-6'158'15,"0"1"0"-15,-1 5-118 0,1 4-16 16,2 4-5-16,-1 4-4 0,-2 3-4 16,2 7 1-16,0 3-1 0,3 6-1 15,1 2-2-15,2 1-3 0,1 4-7 16,0 2-9-16,1-3-14 0,-1-3-13 0,1-4-101 16,-4-6-31-16,0-3-113 0,-2-6-230 15</inkml:trace>
  <inkml:trace contextRef="#ctx0" brushRef="#br0" timeOffset="29274.1656">16219 11999 698 0,'2'2'151'0,"4"4"3"16,1 5-120-16,3 5-14 0,-2 5-5 15,4 5 3-15,-3 4 2 0,0 5 0 0,-5 3-1 16,-2 7 0-16,-3 3-2 0,-4 3-1 16,-2 3-4-16,-4-1-2 0,-4-2-4 15,-6-3-8-15,-5-7-10 0,-3-1-13 16,0-6-12-16,-3-3 118 0,-3-6-257 15,1-1-152-15,7-5-401 0</inkml:trace>
  <inkml:trace contextRef="#ctx0" brushRef="#br0" timeOffset="29902.4309">16682 12226 579 0,'7'-12'140'15,"-1"1"6"-15,-3 1-82 0,0 6-21 16,-2 2-10-16,1 1-6 0,-1 2-5 15,-1 1-2-15,-1 4 0 0,-3 7-1 16,0 2 1-16,-1 3-2 0,-1 5-1 0,-1 6 0 16,-1 1-4-16,2 1-5 0,-1-1-3 15,2-3-2-15,0-3-2 0,1-3 0 16,2-6-1-16,2-5 0 0,-1-4 0 16,2-4 0-16,0-4-2 0,3-3-1 15,1-5 0-15,2-5-2 0,1-6 1 16,1-6-1-16,5-3 0 0,2-7 1 15,5-4 1-15,1-2 1 0,1 0 2 0,1 3-1 16,1 4 0-16,1 2 1 0,-5 9-1 16,-6 2 1-16,-2 9 0 0,10 9 0 15,-7 6 1-15,-4 5 2 0,-1 6 2 16,1 5 0-16,-2 9 2 0,-4 3 1 16,-11 6-1-16,5 1 1 0,-6 6-3 15,-2 0 0-15,-2-1-2 0,10-2-12 0,-6-5-15 16,6-4-17-16,0-6-72 0,11-6-64 15,-2-10-124-15,5-3-267 0</inkml:trace>
  <inkml:trace contextRef="#ctx0" brushRef="#br0" timeOffset="30545.4412">17511 10638 612 0,'-4'-8'137'0,"-1"3"0"16,8 4-99-16,5 6-9 0,6 10-10 15,5 11 0-15,5 13 4 0,5 15 7 0,4 17 6 16,-4 18 4-16,1 15 0 0,-4 16 0 16,-4 6-7-16,-10 7-5 0,-7 9-7 15,-6-1-6-15,-9-2-4 0,-11-5-5 16,-7-4-6-16,-10-6-5 0,-3-8-10 15,-18-15-13-15,-4-8-19 0,-2-9 45 16,-1-10-186-16,-8-14-146 0,0-12-360 16</inkml:trace>
  <inkml:trace contextRef="#ctx0" brushRef="#br0" timeOffset="35049.419">19181 11946 461 0,'27'-4'124'0,"-5"2"1"16,-9-1 0-16,-5 1-101 0,-5 2-12 0,-5 1-4 16,-3 2 1-16,-4 0 2 15,-9 1 3-15,-6 0 3 0,-11 2 3 0,-10-1 2 16,-12 1 0-16,-4 0 0 0,-5-2-1 16,-1 3-4-16,-2-1-3 0,3-2-3 15,4 1-4-15,10-3-1 0,5-2-3 16,9 0-2-16,7-2-4 0,10-2-8 15,14-3-7-15,15-2-8 0,11-3-8 16,9 0-16-16,8-1-107 0,4-3-109 0,6-2-264 16</inkml:trace>
  <inkml:trace contextRef="#ctx0" brushRef="#br0" timeOffset="35272.9089">19288 11736 575 0,'0'-3'132'0,"-1"1"0"0,-5-1-74 16,-4 1-42-16,-9-1-9 0,-4 0-4 0,-8-1 1 15,-10 0 4-15,-14 2 7 0,-4-2 8 16,-3 3 6-16,-2 0 2 0,-3-1 2 16,2 2-1-16,7-1-7 0,8 1-6 15,5 0-9-15,5-1-14 0,7 1-14 0,10 1-15 16,8 2 75-16,10-2-207 0,9 3-141 15,10-4-361-15</inkml:trace>
  <inkml:trace contextRef="#ctx0" brushRef="#br0" timeOffset="39567.7652">21524 10980 537 0,'78'-7'124'0,"-4"1"1"0,-1 3-83 0,-11 0-18 15,-8 2-7-15,0 3-4 0,-3 2-1 16,-7 1-1-16,-9 1 2 0,-6-1 2 16,-13 1 5-16,-11 1 2 0,-24-3 0 15,-14 0 0-15,-11 2-1 0,-12 0-2 16,-12 0-4-16,-14 3-5 0,-11-3-3 15,1 4-3-15,-4-3-1 0,-2-2 0 0,-6 0-1 16,-1-2 0-16,5-2 1 0,13 0 0 16,7-3 0-16,7-1 1 0,10-1 0 15,13 1-1-15,16-1 0 0,9 2-2 16,8-2 0-16,6 4-1 0,7-3-1 16,9 6 1-16,9 2-1 0,4 0 0 15,8 2 1-15,8 2 0 0,9 1 0 16,9 6 0-16,7 1 0 0,2 5 0 15,6 4 1-15,-5 4-1 0,1 2 0 16,-5 7 0-16,-6 0 0 0,-13 0-1 0,-7 2 1 16,-15-1-1-16,-6 1 0 0,-12 2 0 15,-10-1 0-15,-14-3-1 0,-8 0 2 16,-7 0-1-16,-11 1 2 0,-5 1-1 16,-5-1 1-16,1-2 0 0,4 3 0 15,1 0 0-15,7-3 0 0,8-6 0 16,4-3 0-16,7-5 0 0,3-5 0 15,3-5 0-15,4-6-1 0,4-2 2 0,6-2-2 16,2-3 1-16,9 1-1 0,5-5 0 16,8-1 1-16,6 0-1 0,8-5 0 15,12-1 0-15,9-1 0 0,13-1 1 16,6 1-1-16,4 0 0 0,7 1 0 16,4 1 0-16,6 4 2 0,3-1 0 15,-6 2 0-15,4 1 1 0,-1 1 1 16,1 1-1-16,3 4 0 0,-10-1-1 15,-6 2 0-15,-7 1-2 0,-7-2-5 0,-10 1-6 16,-12 0-8-16,-16-2-7 0,-10-3-6 16,-8-3 8-16,-8 1-141 0,-6-3-121 15,-7-3-304-15</inkml:trace>
  <inkml:trace contextRef="#ctx0" brushRef="#br0" timeOffset="40553.0349">21207 12645 669 0,'-5'3'142'0,"-3"1"3"0,-1 7-116 0,-1 6-6 16,-1 6-3-16,3 6 3 0,-2 5 1 15,1 4 0-15,3 4-2 0,4 1-4 16,2-2-4-16,2-2-4 0,2-2-7 15,3-7-10-15,2-4-11 0,-1-6-13 16,2-5-9-16,-2-7-128 0,0-3-129 0,-2-4-307 16</inkml:trace>
  <inkml:trace contextRef="#ctx0" brushRef="#br0" timeOffset="40689.1559">21170 12414 677 0,'2'-22'146'0,"0"4"-6"0,2 2-109 16,6 7-169-16,2 2-128 0,1 2-323 15</inkml:trace>
  <inkml:trace contextRef="#ctx0" brushRef="#br0" timeOffset="41228.913">21643 12711 675 0,'1'-16'156'16,"-2"2"2"-16,-1 7-111 0,1 2-16 15,-1 2-10-15,0 5-6 0,0 4-3 16,-2 9-2-16,-1 3 1 0,-1 8 2 16,-1 9 3-16,-1 10 1 0,1 6 2 15,3 3-1-15,2 3-3 0,3 3-3 0,0 5-4 16,2-2-2-16,0 2-2 0,-1 2-1 15,-5-3-2-15,1 1 1 0,-6-9-1 16,-3-4 0-16,-5-8 0 0,-5-6 0 16,-4-8 1-16,-2-4 0 0,-3-7 0 15,-1-3-3-15,-1-3-5 0,5-6-11 16,-1-9-15-16,2-7-13 0,2-8 70 16,0-9-208-16,6-7-144 0,2-14-366 0</inkml:trace>
  <inkml:trace contextRef="#ctx0" brushRef="#br0" timeOffset="41376.238">21459 12332 771 0,'9'-11'153'0,"2"6"-12"0,0 7-153 15,0 5-144-15,-1 1-131 0,0-2-322 16</inkml:trace>
  <inkml:trace contextRef="#ctx0" brushRef="#br0" timeOffset="42126.2024">23375 11348 608 0,'8'-29'146'0,"-3"1"4"0,-2 4-94 15,-3 8-16-15,0 5-8 0,-1 3-7 16,-3 4-6-16,-1 8-6 0,-1 8-1 15,-2 5 2-15,1 13 1 0,-3 8 2 16,2 11 1-16,-2 5 1 0,2 6-1 0,2 5-4 16,1 1-5-16,2-1-4 0,-1-1-6 15,-2-5-6-15,2-2-7 0,2-2-4 16,-2-10-6-16,-1-4-5 0,0-11-6 16,-1-4-3-16,2-6-4 0,-2-8-2 15,0-4-22-15,-1-8-87 0,1-3-103 16,1-4-246-16</inkml:trace>
  <inkml:trace contextRef="#ctx0" brushRef="#br0" timeOffset="42376.3918">23348 11295 618 0,'7'-39'135'0,"-1"2"0"16,4 9-106-16,0 3-14 0,1 4-7 15,6 6-3-15,8 1-1 0,1 4 4 16,1 4 4-16,3 6 4 0,5 4 2 0,2 7 2 15,-4 7 1-15,-8 9-2 0,-5 4-4 16,-2 6-4-16,-7 5-4 0,-9 2-2 16,-4 1-2-16,-9 0-1 0,-8-5 0 15,0-2 0-15,-6-6 0 0,-8-7 0 16,-3-4 0-16,-2-5 0 0,5-6-4 16,5-3-4-16,-1-6-9 0,5-1-11 0,11-5-3 15,8-6-132-15,7-8-125 0,10-8-306 16</inkml:trace>
  <inkml:trace contextRef="#ctx0" brushRef="#br0" timeOffset="42990.3869">24438 10874 545 0,'22'-19'122'16,"1"3"1"-16,-5 4-84 0,-2 2-22 0,-5 8-8 15,-12 8 0-15,-11 6 2 0,-7 7 4 16,-7 10 6-16,-4 10 6 0,-9 8 5 15,-7 9 5-15,0 6 1 0,4 12-2 16,-1 10-5-16,5-1-3 0,5 3-4 16,13 5-5-16,14 5-6 0,8 1-3 15,9-4-3-15,14-10-1 0,11-3-3 0,5-5-6 16,-2-11-10-16,3-11-12 0,9-13-13 16,-1-8-6-16,-1-8-132 0,-1-11-131 15,-3-3-308-15</inkml:trace>
  <inkml:trace contextRef="#ctx0" brushRef="#br0" timeOffset="43710.1451">24791 11764 659 0,'-5'2'145'15,"2"-2"3"-15,0-2-112 0,4-3-20 16,3-5-3-16,6-5-3 0,2-3-2 15,5-5-3-15,1-4 1 0,3-8 2 0,-1-4 3 16,1-4 0-16,4-5 0 0,-1-5 1 16,6-2-2-16,3-3-2 0,2 4-4 15,2 3-2-15,-3 8-1 0,-5 9 0 16,-4 7-1-16,-8 8 0 0,-6 6 0 16,-3 8-2-16,-5 5 0 0,0 7 1 15,-2 9 0-15,0 5-1 0,1 9 2 16,-1 12 0-16,0 7 1 0,0 6 0 15,3 8 0-15,0-2-1 0,2-3-1 0,4-1-1 16,2-8-1-16,1-5-2 0,2-7-3 16,0-10-4-16,0-4-3 0,-1-4-3 15,-1-7-2-15,-3-6-1 0,-2-5-1 16,-3-7 2-16,-1-5 3 0,-3-2 4 16,-3-3 3-16,-2 0 5 0,-5-3 1 15,-3 0 4-15,-3 3 2 0,-4 0 1 16,-5 1 1-16,-5 1 1 0,-6 0 2 0,-3 1 0 15,-7 0 0-15,-5-1 0 0,4 2 1 16,0 1-1-16,6 1-2 0,4 3 0 16,4-1-2-16,9 6-5 0,5 1-5 15,6 1-8-15,5 3-27 0,3 3-101 16,8 1-112-16,4 1-274 0</inkml:trace>
  <inkml:trace contextRef="#ctx0" brushRef="#br0" timeOffset="43986.6371">25716 11769 525 0,'-8'-5'128'0,"-1"-1"6"0,-5 1-69 16,-2 1-26-16,0 4-4 0,-1 1-2 15,-7 4-2-15,2 6-1 0,1 7-1 16,3 4-3-16,5 5-2 0,0 5-4 16,6 5-5-16,7 2-4 0,8 2-3 15,5-3-4-15,3-4-3 0,2-1-6 16,4-3-7-16,3-6-11 0,-1-4-9 0,-4-5-12 16,-3-5-122-16,-1-7-124 0,-2-3-295 15</inkml:trace>
  <inkml:trace contextRef="#ctx0" brushRef="#br0" timeOffset="44116.1114">25617 11373 710 0,'-7'-15'143'16,"1"9"-11"-16,1 7-168 0,-5 7-107 0,6 5-120 15,3 4-279-15</inkml:trace>
  <inkml:trace contextRef="#ctx0" brushRef="#br0" timeOffset="44518.1139">25957 11776 683 0,'3'-6'145'16,"-1"4"0"-16,-1 2-119 0,-1 6-12 15,1 2-1-15,0 7 1 0,-1 7 3 16,0 8 2-16,0 7 3 0,0 7 0 15,-1 4 0-15,-1 6-3 0,-1 1-4 16,-2 4-4-16,0 3-2 0,-1-1-3 16,-2 2-1-16,-3 0-1 0,-3-7 0 15,-1-4 0-15,-2-5 1 0,-1-7 0 0,-3-7 1 16,-3-6 0-16,-1-6-1 0,-5-1 0 16,-3-8-1-16,-2-4 0 0,-6-8-4 15,-1-2-9-15,2-5-13 0,6-5-14 16,6-7-15-16,8-4-129 0,8-10-139 15,15-7-322-15</inkml:trace>
  <inkml:trace contextRef="#ctx0" brushRef="#br0" timeOffset="44658.0353">25940 11412 758 0,'2'-8'150'0,"-1"3"-13"15,-3 5-148-15,-3 2-142 0,0 2-128 0,0 1-318 16</inkml:trace>
  <inkml:trace contextRef="#ctx0" brushRef="#br0" timeOffset="45041.7314">26546 10845 675 0,'11'-15'142'0,"10"3"2"0,1 5-115 16,4 7-14-16,2 3-4 0,5 9 2 16,4 6 4-16,-3 8 4 0,3 11 5 15,-1 10 2-15,-2 13 0 0,1 16 0 16,-5 13-3-16,-4 10-2 0,-8 11-3 16,-6 11-4-16,-7 12-3 0,-9 2-2 15,-6-1-2-15,-8-1-2 0,-7-2-2 0,-3-8-2 16,-8-14-1-16,-4-9-6 0,-7-11-10 15,-3-8-17-15,-8-13-18 0,0-11-139 16,0-12-146-16,-5-9-356 0</inkml:trace>
  <inkml:trace contextRef="#ctx0" brushRef="#br0" timeOffset="49490.0204">4339 11572 382 0,'-3'-44'82'0,"1"0"0"16,2 1-68-16,1 1-6 0,3 2-6 16,6 2-1-16,3 3-1 0,6 0-1 15,3 1 0-15,5 1 1 0,4-2 0 16,5-4 0-16,5-2 1 0,7-2 0 16,4 0 1-16,3 0 0 0,4 3 0 15,4 3-2-15,-2 7-4 0,3 4-9 16,-2 4-5-16,0 3-2 0,1 4 0 0,-3 4-1 15,-1 5 2-15,-1 2 4 0,-4 6 8 16,-2 5 5-16,-3 2 4 0,-2 0 3 16,-1 3 3-16,2 1 1 0,-1 3 3 15,0 1 0-15,-1 6 0 0,1 8 0 16,0 8-3-16,-2 5-1 0,-7 4-3 16,1 8 0-16,-5 4-2 0,-2 3 0 15,-4 1-1-15,-3 1 0 0,-3 2 0 0,-4 2 3 16,-5-5 2-16,-6 1 4 0,-3-2 2 15,-7 1 0-15,-4 2 2 0,-4 3-2 16,0 0-1-16,-4 2-4 0,-3 3-2 16,-6 2-2-16,0-1-2 0,-6-1 0 15,-3-3 0-15,-4-3 2 0,-2-4 3 16,-6-5 3-16,0-5 3 0,1-5 5 16,2-6 2-16,0-7 1 0,4-4-2 0,1-2-2 15,4-3-2-15,0-2-4 0,-5-2-5 16,-2-3-1-16,-4 1-2 0,-8-2-1 15,-7-3 0-15,-5-4 0 0,-4-6-1 16,-6-6 1-16,-6-7 0 0,-9-10 4 16,1-8 2-16,-1-12 3 0,-4-12 1 15,3-6 1-15,4-17 1 0,4-13-1 16,14-12-3-16,10-17-3 0,10-18-4 16,23-14-9-16,10-20 40 0,16-10-168 0,14-17-120 15,11-8-324-15</inkml:trace>
  <inkml:trace contextRef="#ctx0" brushRef="#br0" timeOffset="52031.3975">7510 12061 501 0,'-41'-56'114'16,"5"-4"0"-16,13-2-84 0,8-4-9 15,19 4-8-15,11-2-7 0,7-7-6 16,10-3-6-16,8-6-2 0,7 0-3 15,8 1-1-15,1-3-1 0,2 1 1 0,6 4 3 16,-2 3 2-16,-2 9 3 0,2 1 2 16,-2 5 1-16,3 5 1 0,-2 12-1 15,0 5 1-15,-1 10 0 0,3 4 0 16,-2 10 0-16,-1 9 0 0,-1 4-1 16,2 4 1-16,0 6 0 0,3 7 0 15,-1 8 0-15,2 6 1 0,1 9 0 0,-2 10 2 16,4 7-1-16,-1 9 1 0,-1 5 1 15,-1 5-1-15,-1 8 0 0,-2-1 0 16,3 5 0-16,-3-2 1 0,-3 1-1 16,0 0 1-16,0-1 1 0,-2 2 0 15,-1-2 1-15,-5-2 1 0,-5 5 0 16,-5 3 2-16,-7 2 0 0,-8 0 2 16,-7-1 0-16,-11 4 1 0,-8 5 0 0,-7 2-1 15,-12 2 0-15,-8 1-1 0,-12 4-3 16,-4 7-1-16,-8-2-2 0,-3 0-1 15,-5-3 0-15,-2-2-1 0,-4-3-1 16,0-10 0-16,-9-9 0 0,-2-9-1 16,-6-10 1-16,-5-11-1 0,-5-14 1 15,-6-11 1-15,-3-16 3 0,-3-18 2 16,-1-16 3-16,-6-20 2 0,-2-20-1 16,8-19 2-16,3-16-2 0,2-17-3 15,4-18-3-15,3-15-1 0,6-18-3 0,12-13-2 16,1-10-6-16,12-17-8 0,8-6-39 15,11-9-89-15,11-8-110 0,14 1-267 16</inkml:trace>
</inkml:ink>
</file>

<file path=ppt/ink/ink3.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2:56.757"/>
    </inkml:context>
    <inkml:brush xml:id="br0">
      <inkml:brushProperty name="width" value="0.05292" units="cm"/>
      <inkml:brushProperty name="height" value="0.05292" units="cm"/>
      <inkml:brushProperty name="color" value="#0070C0"/>
    </inkml:brush>
  </inkml:definitions>
  <inkml:trace contextRef="#ctx0" brushRef="#br0">26777 5212 411 0,'12'2'111'0,"-7"1"5"0,-4-1-41 15,-1-3-19-15,-2 0-14 0,-4-2-10 0,-4-2-4 16,-10-1-5-16,-8 0-5 0,-16 1-5 16,-10 4-3-16,-18-1 0 0,-13-1-2 15,-19 4 0-15,-8 5 0 0,-9-2 0 16,-3 0 0-16,-10-2 0 0,6 4 0 15,10 4-1-15,15 0-1 0,7-3 0 16,16 3-1-16,11 1-1 0,20-2-1 16,7-2-1-16,13 2-1 0,3-3-2 0,11-1-5 15,3-3-6-15,8 1-11 0,6-2-7 16,5-3-118-16,5-3-117 0,9-4-284 16</inkml:trace>
  <inkml:trace contextRef="#ctx0" brushRef="#br0" timeOffset="771.7819">23162 5176 474 0,'0'-1'114'0,"0"0"1"15,-4-2-63-15,-4 1-24 0,-9 1-11 16,-9-1-2-16,-11 5-2 0,-5 1 0 16,-11 2 0-16,-11-5 0 0,-17 0 0 15,-13 4-1-15,-16 1-2 0,-13-6-4 16,-23 3-1-16,-20-6-2 0,-23 9 0 15,-11-1 0-15,-12-2-1 0,-7-1 3 0,-7 4 1 16,2-2 2-16,1 2 2 0,9-1 0 16,11 2 1-16,13 1-1 0,8-2-2 15,16 3-3-15,18-1 0 0,18 3-2 16,16-1-1-16,15-1-3 0,19-3-4 16,20 0-7-16,18-2-13 0,19-7-119 0,18-4-118 15,19-2-295-15</inkml:trace>
  <inkml:trace contextRef="#ctx0" brushRef="#br0" timeOffset="7288.8039">4997 6432 430 0,'0'-7'118'0,"0"-1"5"15,0-1-27-15,0 1-45 0,-2 1-8 16,1 0-1-16,5 2-1 0,-3 1-5 15,-1 2-4-15,1-2-6 0,1 4-6 16,-1 3-5-16,4 3-5 0,-5 3-3 0,3 3-1 16,4 6 0-16,-3 7 0 0,3 3 2 15,-3 3 0-15,0 2-2 0,0 3-1 16,1 2-1-16,-3-3-2 0,-1-1-1 16,1-2 0-16,-2-2-1 0,1-3 1 15,0-3 0-15,-1-8-1 0,1-3 2 16,-2-4 0-16,0-3 0 0,0-3 1 15,-2-2 1-15,0-5 0 0,-2-2 0 0,-2-4-1 16,6-6 0-16,1-10-1 0,4-8-1 16,2-5-1-16,6-5-1 0,3-3 1 15,4-3-1-15,-2 1 1 0,1 6-1 16,1 5 1-16,0 4-1 0,1 3 1 16,-2 5-1-16,6 3 1 0,-1 3-1 15,2 2 1-15,1 0-1 0,2 4 1 16,-1 1-1-16,2 3 1 0,-4 6-1 15,0 2 0-15,-6 7 2 0,0 6 2 0,-7 8 3 16,-2 7 2-16,-4 6 3 0,-5 7 1 16,0 3 1-16,-1 2 0 0,-1 0-3 15,0-1-2-15,1 1-2 0,2-2-2 16,2-5-2-16,2-2 0 0,3-6-2 16,3-4-3-16,4-4-8 0,5-9-11 15,1-7-19-15,6-5-5 0,2-8-135 16,3 0-137-16,-1-2-323 0</inkml:trace>
  <inkml:trace contextRef="#ctx0" brushRef="#br0" timeOffset="9820.0138">8341 6085 472 0,'2'-16'125'15,"1"5"5"-15,20-47-35 0,-151 51-46 16,127 4-7-16,1-2-7 0,-1 3-2 15,2 1-5-15,-1 3-5 0,1 4 0 16,120 8-2-16,-123 4-1 0,-2 7 0 16,-4 7-1-16,-2 7 2 0,2 7-1 15,-5 5-2-15,0 6-5 0,1 1-5 0,2 1-2 16,1-2-3-16,1-1-1 0,-1-5 0 16,4-3-1-16,1-7-1 0,-1-7-3 15,2-5-3-15,0-4-6 0,1-5-7 16,1-6-11-16,-1-6-9 0,1-3-5 15,1-4-8-15,1-3-37 0,3-8-75 16,3-6-102-16,3-5-238 0</inkml:trace>
  <inkml:trace contextRef="#ctx0" brushRef="#br0" timeOffset="10206.7573">8687 6141 478 0,'25'-28'112'0,"-2"1"6"15,-3 4-76-15,0 2-7 0,-5 2-2 16,-2 10 0-16,-6-1-1 0,-3 4-3 0,-4 2-6 16,0 5-4-16,-2 2-3 0,-6 6-4 15,-3 5-3-15,-4 7-3 0,-4 3-3 16,-3 8 2-16,-4 3-1 0,0 0 0 16,-1 2-2-16,0-3 0 0,4-3 0 15,-4-1-1-15,-2-4 1 0,1-4 0 16,-3-1-1-16,3-6 1 0,2-2-1 15,-1-4 1-15,6-2 0 0,4-6 0 0,1-1 1 16,4-6-1-16,1 0 1 0,3-6 0 16,2-1-1-16,5 0-1 0,0 1 0 15,4 1 0-15,3 2-2 0,3 3 1 16,2 6 1-16,1 2 0 0,3 7 1 16,5 4 2-16,2 6 2 0,4 5 2 15,2 6 1-15,3 2 1 0,1 1-1 0,1 2-1 16,0-3-2-16,2-4 0 0,-2-2-2 15,0-5-4-15,3-3-9 0,2-5-15 16,0-4-65-16,-1-5-71 0,-2-3-122 16,4-2-276-16</inkml:trace>
  <inkml:trace contextRef="#ctx0" brushRef="#br0" timeOffset="17172.921">6482 9991 611 0,'-4'-7'133'0,"-1"0"1"16,-2 5-104-16,-2 6-10 0,2 3-4 15,1 4-2-15,-3 4-1 0,0 3 0 16,5 4 0-16,0 2-1 0,3 2-3 15,2 1-2-15,4 1-1 0,3 0-2 0,2 1-1 16,0-1 0-16,4 0-1 16,0 0-1-16,-1-1 0 0,-4-4 0 0,3-3 1 15,-4-2-1-15,0-4 0 0,-6-3 0 16,-3-3 1-16,-3-2 0 0,-6 0-1 16,-6-1 0-16,-7 0 0 0,-3 1 0 15,-8-2 0-15,-8 0-1 0,-9-3 0 16,-1 1 1-16,-5-2-1 0,-1 1 1 15,-9-2-1-15,1 0 0 0,-1-1 1 16,-4-1-1-16,-3-1 0 0,2 2 3 16,0-1 2-16,2 1 4 0,3 2 3 0,2-1 0 15,9 1 1-15,3-1 1 0,2 1-3 16,6 0-2-16,7 0-4 0,3 0-1 16,12 1-2-16,5 0-1 0,8 3 0 15,2-4-1-15,6 1 0 0,-1 0 0 16,3-1 0-16,0 1 1 0,0-2 2 0,-1 0 2 15,0 0 1-15,-1-4 1 0,-1-1 0 16,-2-2 1-16,0-3-1 0,-1-2-2 16,0-6-1-16,1-3-2 0,1 0 1 15,3-4-1-15,1-3-1 0,1-3 1 16,2-3-1-16,1 1-1 0,-2-2 2 16,-1-4-2-16,-1 0 0 0,0 3 0 15,0 4-3-15,0 4-10 0,0 5-18 16,5 7-2-16,7 7-143 0,7 5-139 0,3 8-343 15</inkml:trace>
  <inkml:trace contextRef="#ctx0" brushRef="#br0" timeOffset="17982.8927">5806 10905 460 0,'-2'-10'118'0,"1"1"4"16,-1-1-48-16,-1 3-31 0,2-1-9 16,-1 2-4-16,-1 1-1 0,-1 0-2 0,2 3-3 15,3 2-4-15,-1 2-1 0,0 6 2 16,0 3-1-16,3 6-1 0,-2 5-1 16,0 7 1-16,-1 3 1 0,3 1-3 15,-3 2-5-15,1 2-3 0,-1-1-3 16,-1-4-2-16,2-1-1 0,0-3-1 15,-1-2-1-15,5-3 1 0,-3-4-1 16,0-6 0-16,0-2 0 0,-1-4-2 16,-2-4-5-16,0-3-23 0,-7-4 43 15,4-4-182-15,-5-3-141 0,-1-4-367 16</inkml:trace>
  <inkml:trace contextRef="#ctx0" brushRef="#br0" timeOffset="19682.8989">8328 9889 575 0,'-2'-10'131'0,"-2"0"3"15,-2 2-93-15,4 2-8 0,1 1-3 16,-3 0 2-16,1 1-3 0,2 3-3 15,0 2-3-15,0 4-1 0,-1 5-1 16,0 6-4-16,0 6-3 0,-2 5 1 16,5 4-5-16,-1 4 0 0,0 2-3 0,0 1-3 15,4-2-3-15,1 0 0 0,3-3-2 16,-2 0 2-16,9-3-1 0,-3-3 1 16,6 1-1-16,-6-5 1 0,-2-4 0 15,-3-5 0-15,-1-3 0 0,-8-2 0 16,6-3 1-16,-14-5 0 0,-3 1 0 15,-5-2 0-15,-7 1 0 0,-13 0-1 16,-6 2 0-16,-9 0-1 0,0 1 0 16,-6-2 0-16,-2 2 1 0,-2 0-1 15,3-1 0-15,0 0 0 0,-1 1 0 0,1-3 1 16,8 1-1-16,1-2 0 0,0 0 0 16,5-2 0-16,3-2 0 0,1-1 0 15,0-2 0-15,-1 0 1 0,1-2-1 16,5-1 0-16,2 0 0 0,0 0 0 15,5 2 0-15,2-1 1 0,6 2 0 0,3-2 0 16,0 2 0-16,3-1 1 0,3-3 2 16,0-2 0-16,2-3 1 0,0-3 0 15,3-3 1-15,2-2 0 0,2-7 0 16,1-2-2-16,3-7-2 0,0-3 0 16,3-2-1-16,-1-1-1 0,2 3 1 15,-3 4-1-15,0 7 1 0,1 9-3 16,-2 7-13-16,0 8-22 0,-2 12-3 15,5 8-139-15,2 6-139 0,6 9-340 0</inkml:trace>
  <inkml:trace contextRef="#ctx0" brushRef="#br0" timeOffset="20122.7992">7539 10857 659 0,'-1'-13'146'0,"-5"-1"3"0,7 2-116 16,0 4-9-16,4 2-3 0,1 1-2 0,0 2-2 15,3 2-3-15,2 2-1 0,1 2-3 16,6 3-1-16,-2 3-1 0,3 3-1 16,1 1-2-16,0 2-1 0,-2 1-2 15,-1 1 0-15,-3 3-1 0,-4 0 0 16,-5-1 1-16,-4 3-1 0,-5 2 0 16,-3-2 1-16,-4 0-1 0,-4-1 2 15,-4 0 2-15,0-1 2 0,0-2 2 16,1-1 0-16,1-1 1 0,3 0-1 0,6-4-2 15,3 1-1-15,6-5-2 0,10-1-1 16,9-5-1-16,8-3 0 0,12-3 0 16,10-2 0-16,6-1-2 0,4-3-4 15,1 0-10-15,-4 0-18 0,-5 0 98 16,-6-1-242-16,-11 1-154 0,-9-2-410 16</inkml:trace>
  <inkml:trace contextRef="#ctx0" brushRef="#br0" timeOffset="20513.5963">9287 10168 655 0,'10'-1'157'0,"-8"1"6"0,-1-1-107 16,1-1-11-16,-1 2-5 0,-2-1-6 15,2 1-8-15,-2-1-11 0,4-2-15 16,2 2-18-16,7-1-19 0,3-2-12 0,3 2-123 16,5-3-132-16,12 6-306 0</inkml:trace>
  <inkml:trace contextRef="#ctx0" brushRef="#br0" timeOffset="20654.7653">9896 10216 698 0,'0'1'149'0,"0"-1"0"0,-4-1-123 0,6 1-13 16,3 0-6-16,-1 0-3 0,4 0-3 16,4 1-7-16,2-1-11 0,5 3-15 15,3-3-118-15,1 2-120 0,5-1-301 16</inkml:trace>
  <inkml:trace contextRef="#ctx0" brushRef="#br0" timeOffset="20812.661">10449 10274 696 0,'4'0'150'16,"-3"-3"1"-16,3 2-122 0,2-1-13 15,3 0-5-15,3 1-5 0,0 2-1 16,3-2-5-16,5 0-12 0,-2 0-6 15,-1-2-134-15,2 0-127 0,-3-1-323 16</inkml:trace>
  <inkml:trace contextRef="#ctx0" brushRef="#br0" timeOffset="21721.2382">13073 9778 636 0,'-5'-10'149'0,"1"2"5"16,-4 0-97-16,0 4-21 0,-3 1-7 16,3 6-2-16,-2 3-5 0,1 7-6 15,-3 8-4-15,3 6-3 0,3 9-2 16,5 7-1-16,4 2-1 0,6 2-1 16,2 0-1-16,7 0-1 0,1-1-1 15,1-3 1-15,3-7-1 0,-1-3 0 0,-4-1 0 16,0-4 0-16,-6-4-1 0,-2-7 0 15,-2-4 0-15,-12-3 0 0,-5-2-1 16,-8-6 1-16,-10-3 1 0,-2-3-1 16,-14-2 1-16,-9-1-1 0,-8-3 0 15,-6 2 0-15,-2-1 0 0,-5 0 0 16,-7 3 1-16,-2 0-1 0,-1 2 0 16,1 3 0-16,-2 0 0 0,-3 1 0 15,0 2 1-15,2-1-1 0,6 2 0 0,4 0 1 16,5 1-1-16,8 1 1 0,7 0 0 15,8 1 0-15,5 0 0 0,4-1 0 16,6 0 0-16,3-2 0 0,5-2 1 16,0-2-1-16,4-3 1 0,0-2 0 15,5 0 0-15,2-3 0 0,-2-2 1 16,1-3 2-16,2 0 0 0,1-5 2 16,2-1 0-16,1-3 0 0,-1-5 1 0,0-2-2 15,0-3-1-15,0-5-1 0,-2-1 0 16,1-3-2-16,0 0 1 0,2-1-2 15,2 4 1-15,3 2-1 0,1 7-2 16,-1 6-5-16,3 5-11 0,0 6-28 16,3 7-17-16,4 4-120 0,4 9-137 15,1 5-321-15</inkml:trace>
  <inkml:trace contextRef="#ctx0" brushRef="#br0" timeOffset="22234.3953">12069 10913 612 0,'-7'-18'147'0,"4"-1"5"16,-2 3-81-16,2 3-25 0,2 2-4 15,1 3-4-15,1 2-6 0,1 5-6 0,-2 5-4 16,1 8-6-16,1 6-4 0,1 8-2 16,-1 6-1-16,3 7 0 0,0 6 1 15,1 1-1-15,2 5 0 0,1-1-3 16,1-1-2-16,0 2 0 0,0-1-1 15,0-1-1-15,-3-3-1 0,-1-7-5 16,-2-3-6-16,-2-5-8 0,-2-9-10 16,-1-7-11-16,-1-4-13 0,-1-8-5 0,1-5-50 15,1-8-67-15,-2-8-107 0,8-7-240 16</inkml:trace>
  <inkml:trace contextRef="#ctx0" brushRef="#br0" timeOffset="22546.9605">12451 11009 522 0,'13'-26'130'0,"-1"2"6"0,-3 4-64 0,-5 3-25 16,2 4-6-16,-2 6-4 0,-2 3-4 15,-3 2-4-15,2 4-5 0,-7 3-4 16,-1 6-4-16,-7 4-4 0,-3 5-1 16,-4 2-1-16,-5 4-1 0,-4 2-1 15,1 0-1-15,-1-1-2 0,-1-1-2 16,3-4 0-16,2-1-1 0,2-2-1 0,4-6 0 15,-1-2 1-15,6-2 1 0,3-4-1 16,4-3 1-16,1-1-1 0,3 1 0 16,3-2-1-16,3 1 0 0,4 1-2 15,6 3 1-15,0 3 0 0,8-1 0 16,7 3 1-16,8 3 0 0,11 3 2 16,5 4 0-16,8 3-1 0,8 3 0 15,-2 1 1-15,0 3-3 0,-2-2-10 16,-7 0-23-16,-6-6-140 0,-10-6-142 15,-8-3-362-15</inkml:trace>
  <inkml:trace contextRef="#ctx0" brushRef="#br0" timeOffset="28430.9444">5531 9105 535 0,'3'-2'122'15,"-1"0"3"-15,2 2-84 0,2-4-9 16,-2 0-3-16,-4 0-3 0,1 2-3 16,-1 2-2-16,1 5 1 0,-2 5-3 15,1 4-4-15,-1 6-2 0,1 8-2 16,-1 1 0-16,-1 4-2 0,1 3-2 0,2 0-3 15,2 2 0-15,1-4-2 0,0-1-1 16,4-1 1-16,-1-3-1 0,1-5 0 16,-1-4-1-16,-1-5 1 0,-1-3 0 15,0-5 1-15,-4-4 0 0,-1-3 1 16,-1-4-1-16,-1-2 1 0,-3-4-1 16,-2-6 1-16,1-4-2 0,1-5-1 15,3-5 0-15,2-6 0 0,5-1 0 16,5-3-1-16,4-1 1 0,7 3-1 0,4 1 1 15,2 5-1-15,0 4 1 0,0 2-1 16,0 7 1-16,-1 3-1 0,-4 5 0 16,-4 2 0-16,0 4 0 0,-4 5 0 15,-1 5 1-15,-2 5 3 0,-6 8 2 16,0 8 4-16,-7 6 2 0,-1 9 3 16,-2 3-1-16,0 6 0 0,-1 4-2 0,2-3-2 15,4-3-3-15,5-4-5 0,6-7-10 16,6-4-16-16,5-8-11 0,9-7-134 15,5-7-134-15,2-10-333 0</inkml:trace>
  <inkml:trace contextRef="#ctx0" brushRef="#br0" timeOffset="31087.171">7290 9200 512 0,'-3'-7'118'0,"2"1"5"15,0-1-81-15,2 2-10 0,-1-2-5 16,0 3-4-16,0-1-1 0,1 2-3 16,-1-1-4-16,1 4-2 0,-1 2-2 15,2 4-1-15,-2 2 0 0,-2 6 0 16,1 3-1-16,-1 5 0 0,-2 5 0 15,2 3-1-15,-2 1-3 0,3 2-2 0,1-1-1 16,0-3-1-16,2 1-1 0,2-4 0 16,-1-4 0-16,1-4 1 0,0-3-1 15,1-3-1-15,0-4 2 0,-2-6 0 16,-1-4-1-16,2-3 2 0,-1-9-1 16,-2-3 0-16,2-6-1 0,0-6-1 15,2-4-1-15,1-1-1 0,1-4 0 16,1-1 0-16,2 3 0 0,0 1 1 0,0 4 0 15,2 7 1-15,-2 0 1 0,-2 7-1 16,1 4 0-16,-2 2 0 0,2 3 1 16,0 2-1-16,-5 1 0 0,8 4 0 15,-1 1 1-15,-3 1 1 0,3 4 0 16,3 5 1-16,-2 2 1 0,-1 7 1 16,-2 4 2-16,-3 3 1 0,0 7 0 15,-6 2 1-15,-2 0-1 0,-3 2-1 16,-3-1 0-16,2-2-3 0,0-2 0 0,1-4-1 15,3-4-2-15,0-5-3 0,4-3-7 16,1-3-8-16,2-6-7 0,4-2-130 16,1-7-123-16,4-7-311 0</inkml:trace>
  <inkml:trace contextRef="#ctx0" brushRef="#br0" timeOffset="31386.8237">7944 9355 432 0,'6'-2'115'15,"-3"2"8"-15,-1-3-27 0,-5 2-51 16,6-3-5-16,-9 2-1 0,-3 0-4 15,-5 2-6-15,0-2-5 0,-8 4-8 16,-3-1-4-16,-9 2-2 0,4 1-3 16,1 1-1-16,3-2-1 0,2 0-3 15,7 0-5-15,5-1-5 0,9-2-6 16,6 0-5-16,9-2-7 0,7-3-39 16,5-3-84-16,8 0-102 0,4-2-249 15</inkml:trace>
  <inkml:trace contextRef="#ctx0" brushRef="#br0" timeOffset="31690.0059">8124 9114 516 0,'-3'-9'123'0,"-1"0"3"16,2 2-53-16,2 2-44 0,0-2-3 16,2 4 0-16,-1 0-3 0,-1 5-2 15,0 0 2-15,1 4-1 0,-1 4-3 0,0 6-1 16,-1 4-1-16,-2 4 2 0,0 5-1 16,-2 1-3-16,-1 3-3 0,-1 1-4 15,1 0-3-15,1-1-1 0,0-2-3 16,1-4-3-16,2 0-11 0,3-4-12 15,1-3-7-15,3-6-131 0,5-6-131 16,0-9-320-16</inkml:trace>
  <inkml:trace contextRef="#ctx0" brushRef="#br0" timeOffset="33497.9324">11411 8800 514 0,'-13'-8'120'0,"6"0"3"15,0 1-77-15,6 4-12 0,-1-1-8 16,1 3-3-16,1 0-2 0,1-1-1 15,2 2-2-15,0 2 0 0,1 1-2 16,2 3-1-16,0 6-2 0,2 4-1 16,-3 2-1-16,3 5-1 0,-3 4-2 15,0 3-2-15,-1-1-1 0,0 0-3 0,-2-4 0 16,0 0 0-16,-3-4-1 0,4-4 0 16,-5-6 0-16,2-1 1 0,-2-5 0 15,2-1 0-15,-2-4 0 0,0-3-2 16,0-2 0-16,2-3-1 0,1-6-1 15,2-3 0-15,-1-8-2 0,5-4 1 16,2-4 1-16,2-2 0 0,1-2 0 0,2 5 1 16,-1 3-1-16,1 3 1 0,3 5 0 15,-5 3 0-15,1 3 0 0,-3 5 0 16,1 0 0-16,-2 4 0 0,1 2 1 16,-4 3-1-16,4 5 1 0,0 2 1 15,-4-1 0-15,3 5 1 0,-2 2 1 16,-2 5 1-16,0 5 1 0,-2 4 2 15,-2 4 1-15,2 5-1 0,-1 2 0 0,-4 1 0 16,2 1-1-16,0-4-3 0,2-4 0 16,-1-4-1-16,1-4-2 0,0-5-3 15,3-4-7-15,-1-4-11 0,6-5-1 16,0-2-137-16,6-3-129 0,3-3-321 16</inkml:trace>
  <inkml:trace contextRef="#ctx0" brushRef="#br0" timeOffset="34843.0658">12189 8905 373 0,'9'0'102'16,"-2"-2"9"-16,-2 2-37 0,-1-3-18 0,-1 2-3 15,-3-3-5-15,-2 4-6 0,-2-3-6 16,-6 0-8-16,-3 1-4 0,-4 3-7 16,-7-2-4-16,-2 2-2 0,-1-1 1 15,-2 4-2-15,3-4 1 0,1 2-2 16,3-2-2-16,4 1-2 0,9 1-2 15,-1-1-1-15,6-1-6 0,1 2-3 16,6-2-7-16,4 2-7 0,8-1-34 0,1-2-94 16,8-2-115-16,6 2-268 15</inkml:trace>
  <inkml:trace contextRef="#ctx0" brushRef="#br0" timeOffset="35834.7291">12488 8636 421 0,'-1'-13'125'0,"3"-2"4"16,-3 0 6-16,1 3-83 0,-4 2-11 15,5-1-4-15,-3 6-2 0,1 0-3 16,-3 3-6-16,6 2-4 0,-4 2-5 16,2 7-2-16,-5 5-4 0,3 5-2 15,-2 9-2-15,-1 4 0 0,-5 9 0 0,4 0-1 16,-3 5-2-16,2 2-1 0,-2-1-1 16,6-4-1-16,0 1 0 0,5-7-2 15,-4-3-3-15,6-6-6 0,0-7-5 16,1-3-6-16,-2-7-6 0,2-5-5 15,1-3-7-15,3-5-3 0,0-8-12 16,5 0-42-16,0-6-47 0,2-5-88 16,1-6-198-16</inkml:trace>
  <inkml:trace contextRef="#ctx0" brushRef="#br0" timeOffset="36159.0263">12650 8861 434 0,'5'-15'113'0,"0"2"5"0,-3-51-50 15,2 53-23-15,0 5-11 0,-1 1-6 16,1 1-5-16,-3 2-4 0,1 0-2 15,-2 1-3-15,0 4-1 0,0-2-2 16,-3 1 0-16,-1 3 0 0,0-1-1 0,-3 2 0 16,-2 1-1-16,-4 1 0 0,-3 0-1 15,0 0-3-15,-1 0-1 0,0 1 0 16,1-2-1-16,5-2-1 0,-1 0 0 16,3 0 0-16,2-2 1 0,5-5-2 15,-1 2 1-15,0-1 0 0,-2 1-1 16,5-4 1-16,0 3-1 0,-1 0 0 15,-1 1-1-15,6-1 0 0,-2 1-1 16,0 2 1-16,1 3 1 0,3-1 0 16,-1 2 1-16,2 4 1 0,-4 2 1 0,5 2 1 15,0 2 0-15,1 2 0 0,1 3-1 16,5 0-1-16,0-2 1 0,2 1-3 16,3-3-7-16,4-2-9 0,1-4-13 15,2-5-55-15,-5-6-71 0,6-1-114 16,-3-5-254-16</inkml:trace>
  <inkml:trace contextRef="#ctx0" brushRef="#br0" timeOffset="36642.1205">13154 8886 424 0,'3'1'119'0,"-3"-1"3"16,-3-3-50-16,0 2-25 0,-2 1-8 15,-4-1-6-15,-1-1-11 0,-3-1-8 0,-3 2-1 16,-3 0 0-16,-2-2-1 0,0 2 0 15,-1 0-1-15,0 1-1 0,0-3-3 16,1 3-2-16,3 0-1 0,2-2-2 16,0 1-2-16,3-1-3 0,6 2-3 15,1-2-4-15,7-1-2 0,0 3-2 16,7-1-1-16,3-3-2 0,4 0 1 16,-1-4 2-16,5 2 4 0,-5-1 1 15,5-3 1-15,-8 0 3 0,-1 3 3 16,-3-1 6-16,-1 2 5 0,-3 1 4 0,-1 1 4 15,-3 2 1-15,3 0 0 0,-2-1-1 16,-1 4-4-16,0 3-2 0,2 0-4 16,-2 6-2-16,1 2-1 0,-1 5 0 15,1 1 0-15,0 5 0 0,1 0-1 16,-1 2-2-16,4-3-6 0,1-1-7 16,2-2-2-16,-1-2-128 0,3-4-117 15,-1-6-300-15</inkml:trace>
  <inkml:trace contextRef="#ctx0" brushRef="#br0" timeOffset="36896.6058">13372 8600 498 0,'-9'-11'130'0,"9"6"5"0,-1-1-15 16,1 4-87-16,-1-1-4 0,0 3-2 15,1 2-3-15,-2 1-2 0,0 3-1 16,-4 5-2-16,0 7-3 0,-1 8-1 16,0 3 0-16,-2 7 0 0,2 3-3 15,0 4-2-15,3 1-2 0,0 1-2 16,3-4-2-16,1-1-2 0,0-5-4 0,-1-3-6 16,1-3 6-16,-1-2-164 15,2-6-141-15,-1-1-368 0</inkml:trace>
  <inkml:trace contextRef="#ctx0" brushRef="#br0" timeOffset="47023.9987">18153 9028 478 0,'0'-5'131'0,"1"0"5"0,-2 1 0 16,-1-5-97-16,2-2-8 0,-1 3-2 15,-1 1 1-15,1 2-3 0,0 3-5 16,2 0-6-16,0 7-3 0,1 4-2 16,-2 3-4-16,2 6-2 0,-2 5-2 15,1 5 1-15,-3 4 0 0,3 3 0 16,-2 0-1-16,0 1-1 0,-2 2-1 0,2-2 0 16,-2-3-1-16,3-1 1 0,-2-3-1 15,1-5 0-15,1-3 1 0,0-5-1 16,0-4 1-16,1-5-1 0,-1-2 0 15,0-6 0-15,1-3-2 0,3-8-1 16,1-7 0-16,0-5-2 0,1-3 0 16,6-10-2-16,2-5 1 0,0-3 0 15,2 0 0-15,2 1 1 0,-2 1 1 16,2-1 1-16,-4 5 1 0,-1 2 1 0,-2 5 0 16,3 2 1-16,-1 4-1 0,1 5 0 15,3 4 0-15,1 4 0 0,1 5 0 16,7 3 0-16,-4 5 0 0,0 5 1 15,0 9 1-15,3 6 1 0,-8 7 2 16,-4 6 2-16,-9 7 1 0,0 7 1 0,-10 2 0 16,-3 0 0-16,-8 1-1 0,4-5-1 15,-1-2-2-15,3-5-2 0,2-5 0 16,9-4-4-16,4-6-7 0,9-4-10 16,6-8-11-16,8-8-14 0,6-4-119 15,1-8-123-15,7-7-295 0</inkml:trace>
  <inkml:trace contextRef="#ctx0" brushRef="#br0" timeOffset="49811.8996">19169 8706 385 0,'3'-10'103'0,"2"4"6"0,-2 0-51 15,1 1-10-15,-2 3-5 0,-1 0-6 16,-2 4-5-16,2 0-5 0,-1 5-2 16,-1 5 0-16,-1 5 0 0,-2 4 0 15,-1 8 1-15,-2 4 1 0,-2 8-1 0,3 1-4 16,-2 1-4-16,0 0-4 0,0 0-3 16,5-3-3-16,-1-1-3 0,2-6-2 15,-2-3 0-15,5-5-4 0,2-2-9 16,2-2-14-16,-2-5-14 0,8-65-14 15,2 58-106-15,-1-4-119 0,1 0-267 16</inkml:trace>
  <inkml:trace contextRef="#ctx0" brushRef="#br0" timeOffset="50145.0909">19208 9473 625 0,'-1'0'132'0,"0"0"5"16,2 2-117-16,-1-1-1 0,0 0-2 16,-1 2-2-16,-1 3-1 0,1 0-3 15,1 1-4-15,-1 3-3 0,0 0-1 16,3 3-1-16,-2-3 0 0,1-1-1 15,1-1 0-15,3-1-1 0,-7-3 1 16,1 0 0-16,-1-3 0 0,3 1 1 0,-1-1 0 16,-1-2-1-16,-7-2 0 0,8-1 0 15,-2 1-1-15,-1-2-2 0,0-1-4 16,3-2-4-16,-3 2-6 0,6 0-4 16,-3-1-15-16,5-1-110 0,-2 2-111 15,1 1-273-15</inkml:trace>
  <inkml:trace contextRef="#ctx0" brushRef="#br0" timeOffset="50612.924">20150 9882 476 0,'11'0'129'16,"-5"-2"5"-16,-7 2-59 0,-8-1-24 16,-4 0-9-16,-12 1-4 0,-15-1-6 15,-12-1-6-15,-9 5 0 0,-18-1 2 16,-21 0 2-16,-15-2 0 0,-10 1 2 16,-18-2-6-16,-15-1-6 0,-14 0-7 0,-7-2 5 15,3 2 0-15,-2 2-5 0,-3-3-3 16,21 3 1-16,6 4 2 0,13 0 0 15,11-2-9-15,7 1-3 0,13-2 0 16,19 1-1-16,9-2-1 0,13-1-5 16,12-3-5-16,17 1-14 0,15-4-17 15,12-4-12-15,12-2-133 0,10-6-139 16,13 1-331-16</inkml:trace>
  <inkml:trace contextRef="#ctx0" brushRef="#br0" timeOffset="51519.0009">17636 10618 397 0,'18'-16'108'0,"-2"0"7"16,3-2-46-16,-4 0-11 0,-1 4-12 15,-7 0-3-15,-2 2-5 0,-2 3-4 16,-6 6-4-16,-7 4-4 0,-1 7 0 15,-8 7-1-15,-6 6-2 0,1 11-1 0,-5 9 0 16,0 8-1-16,4 6-1 0,4 7-5 16,11 3-3-16,9-1-4 0,5-2-3 15,7-3-3-15,9-5-2 0,2-3-7 16,5-9-8-16,-1-5-14 0,1-7-6 16,0-4 13-16,-3-7-145 0,-3-7-125 15,-2-7-305-15</inkml:trace>
  <inkml:trace contextRef="#ctx0" brushRef="#br0" timeOffset="51991.8705">17964 10694 546 0,'1'-18'132'0,"-9"4"2"0,1 4-53 16,2 2-57-16,1 4-8 0,-1 5-3 15,-4 4-1-15,0 4-2 0,0 6-1 16,-1 2 0-16,1 5-1 0,2 4 1 16,2 1 0-16,2 1-1 0,6-1-2 15,1-2-2-15,0-2-1 0,3-2 0 16,0-2-2-16,0-5 0 0,1-1-1 16,-2-2 1-16,1-3 0 0,-3-3 0 15,0-1 1-15,-3-4 0 0,1-4 0 0,-2-4 1 16,0-4-1-16,-2-1 0 0,2-3 0 15,0-4-1-15,0-1-1 0,0 0-1 16,4 1 0-16,2-1-1 0,1-4 1 16,3 2 0-16,3 1-1 0,5-2 2 15,3 2 0-15,-2 0-1 0,5 1 1 16,-2 4 0-16,0 2-1 0,-1 2 1 16,2 4 0-16,-6 2 1 0,-1 4 1 15,-3 3 2-15,-2 5 3 0,0 5 5 0,-4 5 4 16,-6 3 2-16,1 9 1 0,-4 3 1 15,0 3-2-15,-1 4-4 0,0 1-3 16,-1-2-4-16,2-1-4 0,0-4-4 16,6-2-10-16,-2-4-11 0,3-5-14 15,3-6-7-15,2-3-49 0,1-6-79 16,2-5-115-16,2-6-250 0</inkml:trace>
  <inkml:trace contextRef="#ctx0" brushRef="#br0" timeOffset="52204.2205">18818 10779 423 0,'10'-2'109'0,"-4"2"11"16,-6 1-57-16,-5 0-17 0,-4 3-6 16,-6 1-1-16,-5-2-5 0,-2 2-2 0,-10-1-8 15,1 1-1-15,-1 0-1 0,3-1-1 16,2-1-4-16,3 1-4 0,5-2-6 15,7 2-15-15,7-1-11 0,5-3-19 16,9 1-111-16,4-2-117 0,6-3-286 16</inkml:trace>
  <inkml:trace contextRef="#ctx0" brushRef="#br0" timeOffset="52745.6672">19246 10511 635 0,'-1'-15'143'0,"-1"3"5"0,-1 2-108 16,2 5-9-16,1 2-1 0,0 3-4 16,-1 6-3-16,-2 4-1 0,0 7-2 15,0 4-2-15,-2 4-4 0,1 7-1 16,0 7 0-16,0 2-3 0,0-1-4 15,3 3-2-15,-2 0-2 0,2-1 0 16,0-2-2-16,-1-4 0 0,0-3-4 16,-1-3-3-16,0-8-5 0,-1-4-4 15,1-4-3-15,-3-6-5 0,3-2-3 16,-2-6-2-16,6-5 0 0,-1-3 2 0,8-6 3 16,-2-4 3-16,5-2 4 0,0-6 4 15,-1-2 5-15,5-1 4 0,2 0 1 16,-1 1 1-16,5-1 2 0,-3-1 0 15,4 3-1-15,8 2 1 0,-8 2 0 16,5 3 0-16,0 3 1 0,-4 4-1 16,6 3 1-16,-7 1 0 0,-4 4 2 0,-2 2 1 15,-2-1 4-15,-10 1 1 0,-7 2 1 16,-7 1 0-16,-9 1 0 0,-5 2 3 16,-4 1 4-16,-6 3 0 0,3 2 1 15,0 2 1-15,2 1 2 0,9 4-1 16,1 4-3-16,6 0-4 0,3 0-3 15,-1 2-3-15,10 2-1 0,3 0-2 16,4 0 0-16,8-4-1 0,3-2-1 0,5-1-1 16,8-4-4-16,0-1-7 0,6-6-10 15,1-4-11-15,0-2-6 0,-3-2-129 16,1-4-128-16,-7-6-306 0</inkml:trace>
  <inkml:trace contextRef="#ctx0" brushRef="#br0" timeOffset="53003.2445">19797 10483 540 0,'4'-5'133'0,"-2"1"4"16,1 3-49-16,3 3-55 0,0 5-4 15,1 4 2-15,3 3 0 0,-1 7 1 16,-2 3-1-16,3 4 1 0,-1 4-5 15,-2 5-3-15,-2 0-4 0,-4 4-3 0,3 1-4 16,-5 1-3-16,-2 2-3 0,-5-1 0 16,3-2-3-16,-8-3-3 0,-1-5-5 15,-6-2-8-15,3-5-11 0,-3-6-19 16,-2-5-8-16,0-5-129 0,8-4-132 16,1-3-314-16</inkml:trace>
  <inkml:trace contextRef="#ctx0" brushRef="#br0" timeOffset="53295.9629">20265 10400 631 0,'-4'-12'148'0,"4"1"5"0,-3 2-101 0,-1 3-12 16,-3 1-4-16,5 8-4 0,-3 5-2 16,-1 5-2-16,-3 9-1 0,2 7-3 15,-2 6-3-15,-1 5 0 0,3 5-3 16,-2 4-5-16,2 0-4 0,2 0-4 16,1 0-2-16,3-3-4 0,2-1-7 15,4-2-11-15,2-6-17 0,6-2-8 16,1-7-141-16,5-5-143 0,1-2-341 15</inkml:trace>
  <inkml:trace contextRef="#ctx0" brushRef="#br0" timeOffset="53823.7509">20258 11394 498 0,'0'-3'143'0,"-1"1"9"16,0-2-2-16,-2 2-94 0,3-1-13 16,0 2-5-16,-1 0-6 0,-1-2-9 15,-1 5-8-15,3 0-6 0,-1 2-4 0,0 1-3 16,-3 1-1-16,3 0 0 0,1 3 0 16,-3-4-1-16,0-1 1 0,4 3-1 15,-2-5 0-15,-1-1 0 0,1 1-2 16,2-2 0-16,1-2-1 0,-1 0-1 15,-1-6 1-15,3 1-1 0,2-3 1 16,5-3 0-16,-2-1 1 0,1 2 2 16,2 0-1-16,-1 3 1 0,-1 3-2 15,-2 3 1-15,-3 7-1 0,1 2 0 16,-3 3 1-16,-3 3 0 0,0 2 1 0,-3 2 2 16,-2 0 1-16,-1 0 2 0,-4-2 0 15,0-1 2-15,-2-5-1 0,0 0 1 16,0-6-1-16,1-1-1 0,2-3-1 15,4-4-9-15,1-4-22 0,4-7-142 16,3-4-141-16,7-5-362 0</inkml:trace>
  <inkml:trace contextRef="#ctx0" brushRef="#br0" timeOffset="148392.9399">21420 9992 370 0,'17'-3'99'0,"-1"3"8"0,0 0-46 0,1 3-14 15,2 1-6-15,-4 1-7 0,-3-1-4 16,0 0-3-16,-1 0-2 0,-2 1 3 16,-10-3 1-16,-12 1-1 0,-5 2 0 15,-8 2-1-15,-7 1-1 0,-8 0-4 16,-7 2-3-16,-3-3-2 0,-2 2-2 15,0 0-1-15,-4-4-2 0,3-2-2 0,0 1-2 16,5 0-2-16,7-1-2 0,9-3-2 16,8 0-1-16,9-2-7 0,10-4-7 15,10-3-8-15,10-4-8 0,9 0-7 16,11-1-9-16,7-2-9 0,4 1-24 16,5 3-45-16,-4-2-19 0,1 4-76 15,-4-2-153-15</inkml:trace>
  <inkml:trace contextRef="#ctx0" brushRef="#br0" timeOffset="148568.5583">21538 9886 557 0,'-1'-2'135'16,"-7"-3"4"-16,-6 1-77 0,-5 1-25 15,-2 0-11-15,-3 1-6 0,-6 1-3 16,-1-1-2-16,-5 2 0 0,-3 0 1 16,-1 0 0-16,-2 0 1 0,-3 2-2 15,2-2-1-15,3 1-3 0,7-1-3 16,8 0-8-16,9 2-11 0,8 4-9 0,10-3-10 15,11-1-1-15,6 0-130 0,8-2-124 16,10-2-296-16</inkml:trace>
  <inkml:trace contextRef="#ctx0" brushRef="#br0" timeOffset="149026.1046">22292 9480 583 0,'1'-24'147'0,"0"4"8"0,-1 7-84 15,-1 4-13-15,-3 4-8 0,3 2-8 16,-4 3-9-16,0 7-8 0,-3 5-8 15,1 7-4-15,0 5-2 0,-3 10-2 16,-2 7 2-16,5 7 0 0,-6 0 0 16,2 6-1-16,0 4-3 0,4 0-2 15,-2 0-2-15,1-4-3 0,0-4-2 16,9 1-6-16,-2-8-10 0,0-5-10 16,1-7-11-16,6-7-12 0,0-4 4 15,2-8-133-15,-4-6-122 0,9-3-294 0</inkml:trace>
  <inkml:trace contextRef="#ctx0" brushRef="#br0" timeOffset="149315.0207">22233 9445 607 0,'0'-34'131'0,"0"0"0"0,6 6-105 16,4 4-12-16,9 1-7 0,5 3-2 15,4 2 2-15,0 7 2 0,7 4 2 16,-1 6 3-16,5 7 2 0,0 5 1 16,0 6-1-16,-2 5-3 0,-3 7-1 15,-4 1-3-15,0 1-3 0,-11 1-2 0,-4 0-2 16,-12-3 1-16,1 0-2 0,-10-3 1 16,-9-7-1-16,-16-3 1 0,-1-1-1 15,-7-5 0-15,0-2-2 0,-6-1-5 16,7-1-6-16,4-3-8 0,8 0-7 15,5-4-46-15,9-1-80 0,7 0-109 16,5-2-251-16</inkml:trace>
  <inkml:trace contextRef="#ctx0" brushRef="#br0" timeOffset="149674.9676">22958 9195 455 0,'17'-15'109'15,"-6"-1"6"-15,-1 3-67 0,0 6-7 16,-4-1-1-16,-3 4 0 0,-5 0-2 15,1 3-3-15,-5 6-2 0,-5 8-1 16,-8 9-1-16,-1 9-4 0,-5 12-2 16,-3 12 0-16,-3 9-1 0,5 9-1 0,4 3-5 15,7 3-4-15,7 2-3 0,8-1-4 16,5-2-1-16,6 0-3 0,3-6-1 16,7-5-1-16,4-4-1 0,1-11-4 15,1-4-6-15,-1-8-10 0,-3-6-14 16,3-7 145-16,-7-7-283 0,-6-10-153 15,-6-7-423-15</inkml:trace>
  <inkml:trace contextRef="#ctx0" brushRef="#br0" timeOffset="150691.7931">23310 9515 838 0,'-3'-15'147'16,"-2"2"7"-16,8 1-89 0,-6 2-88 16,1 4-93-16,-1 1 149 0,5 2-5 0,-2 4-8 15,1 7-8-15,-5 5-3 0,7 7-4 16,-1 6-2-16,1 5 0 0,-2 4 0 15,1 7 0-15,3-1 1 0,-4-2-2 16,-1-1 0-16,2-1 0 0,-5-1-2 16,-1-4 2-16,1-8-1 0,-2-2 1 15,0-3-1-15,1-3-1 0,-3-8 0 16,2-3 1-16,1-4-2 0,-2-5-2 16,0-5-2-16,5-7-2 0,0-11-2 0,3-3-2 15,7-6-2-15,4-4 1 0,4-7 0 16,7-5 1-16,-2-1 3 0,1 0 2 15,4 1 2-15,5 7 0 0,-4 5 1 16,1 11 1-16,-3 7 0 0,-2 9 1 16,-2 10 0-16,0 4 3 0,-9 3 3 15,-2 7 3-15,-5 8 3 0,0 6 5 0,-7 6 1 16,-2 6 3-16,-4 6 0 0,0 3-1 16,-2 0-2-16,0-2-5 0,3 0-2 15,6-2-3-15,5-5-4 0,5-4-8 16,5-7-12-16,4-4-14 0,6-7-15 15,2-5 18-15,4-8-152 0,-2-3-133 16,6-3-319-16</inkml:trace>
  <inkml:trace contextRef="#ctx0" brushRef="#br0" timeOffset="151033.3133">23977 9875 683 0,'-6'0'148'0,"2"2"0"0,-2 0-116 16,3 4-17-16,1-1-6 0,0 1-2 16,-2 2-1-16,3 0-2 0,0 0 0 0,0 0 0 15,1 0-1-15,-2-2-2 0,-1 0 1 16,4-2 0-16,-2-2-2 0,-1-1 0 16,2-1-1-16,-1-1-3 0,1-3-1 15,4-2-2-15,-3-2 1 0,3-2 0 16,2-2-1-16,5-1 2 0,3 1 1 15,4 2 2-15,4 3 0 0,-2 3 1 16,2 3-1-16,-4 3 2 0,-2 4 0 16,-7 5 3-16,-2 7 29 0,-9 0 31 0,-2 5-55 15,-8 3-56-15,-10 4 57 0,-5 2 56 16,2 0-58-16,-3-3-88 0,0 3 28 16,-3 0 114-16,6-1-11 0,8-4-68 15,2-5-40-15,0-5-97 0,6-3-71 16,9-4-448-16</inkml:trace>
  <inkml:trace contextRef="#ctx0" brushRef="#br0" timeOffset="151564.0398">24535 9333 620 0,'0'-26'138'0,"7"9"2"16,0 5-103-16,-3 6-13 0,-2 8-1 16,6 8 0-16,1 6 2 0,-9 9 1 0,0 7 2 15,-7 6-1-15,12 10-3 0,-10 2-5 16,-5 2-5-16,-10 3-5 0,6-2-3 16,-2-1-2-16,-1-2-3 0,-9-5-1 15,8-2 0-15,7-4 0 0,2-9-1 16,4-5-4-16,2-8-2 0,1-6 0 15,1-5-5-15,3-7-5 0,2-8-6 16,4-5-4-16,6-7-1 0,3-5 2 0,0-6-1 16,10-6 4-16,3-1 4 0,3-1 8 15,3 1 3-15,-7 2 4 0,-1 4 1 16,6 2 2-16,-7 6 1 0,-5 2 1 16,-4 3 1-16,-5 2 2 0,1 1 3 15,-3 3 0-15,0 3 2 0,-7 4 2 16,3-1 1-16,-3 5 1 0,-1 0 2 0,-3 5 2 15,-3 2 4-15,-4 5 1 0,-5 2 2 16,-1 9 2-16,-2 1-1 0,-7 1-1 16,-2 2-2-16,0 3-3 0,5 2-3 15,0 0-3-15,1-2-4 0,4 2-2 16,11 0-2-16,8 6-2 0,2-8-3 16,3-3 0-16,12-2 1 0,4-3-1 15,4-5-1-15,5-4-2 0,3-7-6 0,6-4-10 16,3-3-11-16,8-2-13 0,4-5-12 15,3-4-126-15,-6-2-131 0,-8-3-308 16</inkml:trace>
  <inkml:trace contextRef="#ctx0" brushRef="#br0" timeOffset="151876.7721">25408 9011 644 0,'7'4'140'16,"1"6"5"-16,3 9-110 0,5 11-8 15,3 10 4-15,-5 14 6 0,6 13 3 16,-10 8 1-16,-11 7-3 0,-5 7-3 16,-10 3-5-16,-3 0-7 0,-5-5-6 15,-16-4-5-15,-2-7-11 0,-4-5-16 16,-10-7 40-16,-11-6-211 0,-3-6-161 16,-10-8-425-16</inkml:trace>
</inkml:ink>
</file>

<file path=ppt/ink/ink4.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4:00.725"/>
    </inkml:context>
    <inkml:brush xml:id="br0">
      <inkml:brushProperty name="width" value="0.05292" units="cm"/>
      <inkml:brushProperty name="height" value="0.05292" units="cm"/>
      <inkml:brushProperty name="color" value="#0070C0"/>
    </inkml:brush>
  </inkml:definitions>
  <inkml:trace contextRef="#ctx0" brushRef="#br0">25874 5292 303 0,'5'-3'96'0,"-6"2"6"0,-5-1-15 16,-3-1-16-16,-1 1-26 0,-12 1-5 15,-10 2-5-15,-12 0-4 0,-14 1-3 16,-11 5-4-16,-23 1-3 0,-25 2-2 16,-8 1-2-16,-10 0-4 0,-24-1-1 0,-8 1-3 15,-15-1-2-15,1 1-2 0,-1-1-1 16,-13 0-1-16,-6-1 0 0,15 3 0 16,-1-4 2-16,5 1 2 0,6-2 3 15,14-1 1-15,10-1 0 0,10-1 1 16,13-2-2-16,13-2-1 0,15-2-3 15,13-3-2-15,9-1-2 0,20-5-1 16,16-2-3-16,10 0-6 0,19 1-9 16,20-1-11-16,20 0-125 0,21-3-123 0,21 0-305 15</inkml:trace>
  <inkml:trace contextRef="#ctx0" brushRef="#br0" timeOffset="14708.0599">6004 7729 575 0,'164'-2'127'0,"-169"-1"2"0,0-2-98 16,1 1-8-16,0 3-4 0,3-2 0 16,-2 2 0-16,3 1-1 0,-1 3-2 15,-2 0 0-15,3 5-1 0,0 2 0 16,2 1-1-16,-1 7-1 0,0 3-1 16,3 2-2-16,1 4-1 0,2 4-2 0,4 1-3 15,3 4-1-15,2-4-1 0,1 0 0 16,3 1-2-16,2-4 1 0,-3-2-1 15,-1-1-1-15,-4-4 1 0,0-1 0 16,-2-2 0-16,-4-3 1 0,-2-4-1 16,-1-1 0-16,-2-4 1 0,-1 0 0 15,-2-5 0-15,-3 1 1 0,-1-3-1 16,-3-2 1-16,-4 0 0 0,-1-2-1 16,-6 0 0-16,-2 1 0 0,-4 0 0 15,-5 3-1-15,-3 3 0 0,-6 0 1 0,-3 4-1 16,-7-1 0-16,-1 2 1 0,-4 1-1 15,-2-2 0-15,-6 0 0 0,-2 1 0 16,0 2 0-16,1 2 0 0,0 1 0 16,-1-2 0-16,-1 2 0 0,6-1 0 15,-1 0 0-15,-1-4 0 0,1 2 0 16,4-3 0-16,5 2 2 0,6-4 2 16,2 0 3-16,9-3 1 0,5-2 1 0,6-2 2 15,2-1 1-15,4-3-2 0,4-1-1 16,3-3-1-16,3-2-3 0,1-3-1 15,1-2-1-15,2-3-1 0,2-2 0 16,-1-4-1-16,0-3 1 0,-1-1-1 16,1-1 1-16,-1-3-1 0,-2-4 0 15,-2-3-1-15,0-3 1 0,-3 1-1 0,0 0 0 16,1 1 1-16,-2 3-1 0,3 7 0 16,-1 7 0-16,3 7 0 0,0 4-2 15,3 6-10-15,1 3-10 0,3 5-16 16,4 2 3-16,4 2-139 0,10 4-135 15,4 0-319-15</inkml:trace>
  <inkml:trace contextRef="#ctx0" brushRef="#br0" timeOffset="18835.9527">5626 8781 600 0,'-4'-7'140'0,"2"2"4"15,-2 0-96-15,2 2-13 0,1 5-8 16,-1 0 0-16,1 8 0 0,1 5-3 16,-1 8-1-16,1 3 0 0,1 11-1 15,0 6 2-15,1 2-5 0,-1 2-6 16,0-3-1-16,-1-4-4 0,1-2-3 0,-1-6-1 16,0-6-1-16,0-4-3 0,3-6-6 15,-2-4-13-15,1-3-14 0,3-9 150 16,3-10-293-16,5-3-159 0,3-5-440 15</inkml:trace>
  <inkml:trace contextRef="#ctx0" brushRef="#br0" timeOffset="19872.7315">8176 7698 643 0,'-1'-10'145'0,"-3"2"6"0,2 1-108 15,-1 4-11-15,1 1-6 0,2 1-4 16,-3 4-4-16,1 4 0 0,2 4-3 16,-4 3-3-16,4 4-1 0,3 5 0 15,0 3 1-15,3 3-2 0,3-1-4 16,1-1-2-16,7 2-1 0,-1 0 0 0,0-4-2 15,-1 0 1-15,4-4-2 0,-5-3 0 16,-5-2 0-16,-4-2 0 0,-7-3 1 16,-9 0-1-16,-7-2 1 0,-13-1 1 15,-3 0 0-15,-8-3 0 0,-11-3 0 16,-6-2-2-16,-6-2 1 0,-7-2 0 16,-3-1-1-16,-3-2 1 0,-1 0 0 15,0 4 0-15,-2-1 1 0,1 2 1 16,4 0 2-16,2 2 2 0,4 3 1 0,1-1 1 15,5 2 0-15,8 0-1 0,9-1-1 16,9 1-2-16,7 0-2 0,7-1 0 16,7 0-2-16,5-1 1 0,6 0 0 15,3-2 2-15,0 0-1 0,2-4 1 16,-1-2 0-16,0-3 0 0,0-6-1 16,-2-6 0-16,0-7-2 0,2-5 0 15,-3-6 0-15,1-4-1 0,1-4 1 0,0 0-1 16,2 4 0-16,-1 5 0 0,0 7-2 15,2 7-8-15,0 6-13 0,3 10-12 16,4 4-12-16,3 10-12 0,1 7-52 16,4 6-73-16,1 7-112 0,6 7-242 15</inkml:trace>
  <inkml:trace contextRef="#ctx0" brushRef="#br0" timeOffset="20337.9397">7393 8608 706 0,'-6'-13'201'16,"1"2"-47"-16,5 2-121 0,-1 1-14 16,8 2-7-16,-1 1-2 0,4 0-2 15,0 3-49-15,5-1 49 0,0 5-1 16,4 0 0-16,-2 4-2 0,3 4-1 16,-2 1-1-16,-1 3 1 0,-3 2-3 0,-2 2 0 15,-6 3 1-15,-3 1-1 0,-6 1 2 16,-4-8-1-16,-5-1 1 0,-7 13 1 15,-4 1 0-15,-3-2 2 16,0 0 2-16,-1-5 1 0,1-2 3 0,7-5 1 16,0-2 0-16,8-3-1 0,1-1-2 15,9-3-2-15,2 1-3 0,7-1-3 0,3 0-1 16,11-4 1-16,5 2-1 0,6-4 1 16,3 1 0-16,6-3-1 0,2-1 1 15,-2 0-6-15,-4 0-5 0,1-2-15 16,-6 2-16-16,1-2-7 0,-5-2-135 15,2 0-137-15,-4-2-325 0</inkml:trace>
  <inkml:trace contextRef="#ctx0" brushRef="#br0" timeOffset="27916.8292">9388 7847 664 0,'91'5'151'0,"-85"-5"-1"0,-2 1-89 0,-4-1-43 16,3 0-10-16,-1 1-5 0,0 0-2 15,7 1 0-15,-2-2 0 0,2 1 1 16,3-2-14-16,-3-1-3 0,3-1-136 16,3-4-127-16,-3-1-325 0</inkml:trace>
  <inkml:trace contextRef="#ctx0" brushRef="#br0" timeOffset="28078.2189">9935 7890 651 0,'3'-3'140'16,"2"0"1"-16,0-4-98 0,7 0-35 15,4 0-11-15,1-1-9 0,5 2-17 16,4-1-112-16,-1-2-114 0,7-1-287 0</inkml:trace>
  <inkml:trace contextRef="#ctx0" brushRef="#br0" timeOffset="28235.1851">10437 7841 679 0,'4'1'163'0,"-4"4"6"0,1-7-100 15,-5 4-23-15,3-4-7 0,0 2-10 16,1-1-9-16,0 1-8 0,2-2-16 15,4-2-24-15,4-3 14 0,4-2 17 16,3-1-181-16,-1-1-144 0,1-1-360 16</inkml:trace>
  <inkml:trace contextRef="#ctx0" brushRef="#br0" timeOffset="29295.5279">13012 7376 546 0,'-4'-4'143'0,"-18"-8"1"0,13 3-12 16,7 9-109-16,2 5-9 0,0 4 0 15,2 4-3-15,-2 7 1 0,6 3 0 16,0 7 1-16,1 2-1 0,0 2-1 15,4 2-3-15,1 0-2 0,2-1-2 0,-2-3-1 16,3-2-2-16,-3-5 0 0,3 0-1 16,-4-6 0-16,-4-5 0 0,-8-4 0 15,4-3 0-15,-10-2 2 0,-1-1-1 16,-9-4 0-16,-9 0 1 0,-6-1 0 16,-6-3-1-16,-11 0 0 0,-7 0 0 15,-5 0-1-15,-4 1 0 0,-5-2 0 16,-2 3 1-16,-5 1-1 0,-3 3 0 15,1-1 0-15,-2 2 1 0,-3-1 0 0,-2 5 0 16,-1-1 1-16,5 1 1 0,4 0 0 16,1 5 0-16,2-3 1 0,7 1 1 15,8-2 0-15,5 0 0 0,7 1 0 16,3-6-1-16,5 2 1 0,3-3-1 16,5-2-1-16,5 0 1 0,4-4 0 15,3 0 1-15,5-2 1 0,2-7 0 16,4-1 1-16,2-1-1 0,-3-4 0 15,5-5-2-15,-3-2 1 0,2-3 0 0,-1 1 0 16,0-1 1-16,-3-1 0 0,2 0 1 16,-3 3 0-16,0 0-2 0,0 2 0 15,1 3-1-15,2 4-4 0,3 3-11 16,2 2-19-16,9 4-17 0,8 3 8 16,7 3-145-16,11 2-137 0,5 7-325 15</inkml:trace>
  <inkml:trace contextRef="#ctx0" brushRef="#br0" timeOffset="29813.2422">12073 8356 628 0,'10'-19'155'0,"-5"2"8"16,-2 4-79-16,-3 1-32 0,0 4-9 16,-4 4-7-16,5 3-9 0,-4 0-8 15,3 3-8-15,-3 9-5 0,6 3-2 0,-2 8-1 16,1 5 1-16,1 6 0 0,4 7 3 15,-2 3-1-15,0-2-2 0,-4 5-1 16,4-2-1-16,-5-1 0 0,-1-1 0 16,-5-1-2-16,4-3-3 0,-2-5-5 15,1-4-8-15,-3-4-8 0,5-7-10 16,-2-4-4-16,2-7-5 0,0-3-3 0,4-7-5 16,2-4-4-16,2-6-24 0,0-3-39 15,8 1-25-15,-1-1-81 0,5-21-158 16</inkml:trace>
  <inkml:trace contextRef="#ctx0" brushRef="#br0" timeOffset="30096.8572">12322 8512 382 0,'17'-26'126'0,"0"4"6"16,2 2-16-16,-12 3-33 0,2 2-20 15,-3 4-16-15,9 1-11 0,-9 5-6 0,-4-1-3 16,-5 5-3-16,9-1-5 0,-6 2-4 16,-2 2-4-16,-7 4-2 0,-1-2-2 15,0 5-2-15,-7 2-1 0,-5 5 1 16,-4 1 1-16,1 1 1 0,-1 1-1 15,3 0 0-15,1 0-1 0,3-3-1 16,2-3-1-16,6-3 0 0,-1-1-1 16,4-3-1-16,4-2-1 0,1-1-1 15,1 1 0-15,8 1 0 0,2 0-1 0,7 1 2 16,2 1-1-16,5 4 2 0,4 0 1 16,5 2 0-16,-1 3 0 0,4 2 0 15,-5 3-1-15,1-1 0 0,3-1 1 16,-2 0-1-16,1 2-8 0,2-6-15 15,0-4-16-15,2-5-132 0,6-3-137 16,-2-1-340-16</inkml:trace>
  <inkml:trace contextRef="#ctx0" brushRef="#br0" timeOffset="42849.6873">5193 6917 399 0,'-1'-7'109'0,"-3"1"5"0,-1 0-40 16,2 1-25-16,0 1-12 0,0 1-5 15,1 0-4-15,1 0-2 0,0 2-1 16,0 0 1-16,1-2-1 0,-2 2 0 16,2 0-2-16,0 0-3 0,2 1-4 15,-2 0-3-15,0 0-5 0,1 2-2 0,0 1-3 16,2 3-1-16,0 2-1 0,2 5 1 16,0 1-1-16,3 4 2 0,0 1-1 15,0 3 0-15,-2-1-1 0,0 0 1 16,-1-1-1-16,-2-2 0 0,-1 0 0 15,-1-5-1-15,0 1 1 0,0-5-1 16,4 1 0-16,-5-4 1 0,0-2 0 16,1-1 0-16,3-1 2 0,-5-3 0 0,1 0 0 15,-3-2 1-15,2-2-1 0,1-2-1 16,1-3 0-16,-2-4-1 0,6 0-1 16,-1-6 0-16,4-5 0 0,2-2 0 15,4-3 0-15,1-2 0 0,-1 0 0 16,1-1-1-16,1 4 1 0,-1 3 0 15,1 6 0-15,-5 4-1 0,1 3 0 16,0 5 0-16,1 2 0 0,-1 2 0 16,-1 3 1-16,0-1-1 0,-2 4 0 0,2 3 1 15,-3 1 1-15,2 4 1 0,0 3 0 16,-1 3 2-16,-1 6 1 0,0 4 1 16,-3 2 0-16,0 3 0 0,-2 0-1 15,0-1-1-15,-1 0-1 0,-2-3-1 16,5-2 0-16,-1-6-1 0,1-3-3 15,1-3-10-15,1-4-13 0,3-4-138 0,5-2-135 16,1-4-344-16</inkml:trace>
  <inkml:trace contextRef="#ctx0" brushRef="#br0" timeOffset="53906.0128">18052 6746 421 0,'12'-23'123'0,"-3"1"7"16,1 2 2-16,4 4-77 0,-9-2-2 16,0 10-3-16,-7 2-1 0,7 3-2 0,-5-1-5 15,0 3-7-15,-5 2-8 0,7 3-7 16,-6 7-5-16,0 5-3 0,-3 4-6 16,3 9 0-16,-1 5 0 0,1 7-1 15,-3 5 1-15,8 4-1 0,-3-1 0 16,-1 1 0-16,0-1-2 0,3 2 0 15,-8-6 1-15,0-3 0 0,-6-4-1 16,6-2 0-16,-5-4-1 0,-1-5-1 16,-4-5-2-16,4-6-6 0,4-2-9 0,1-3-9 15,-2-5-13-15,4-5-12 0,5-2-3 16,4-5-128-16,9-4-124 0,0-5-296 16</inkml:trace>
  <inkml:trace contextRef="#ctx0" brushRef="#br0" timeOffset="54283.6804">18434 6795 462 0,'32'-29'117'15,"-2"2"4"-15,-5 2-43 0,-8 6-38 16,-7 3-8-16,-8 2-2 0,0 4-3 16,-11 4-1-16,-9 4-2 0,-2 2-2 15,-2 3-4-15,-3 6-1 0,-1 5-4 16,2 3-1-16,3 1-3 0,5 4-3 15,1 2-2-15,4-1-1 0,1-1-1 0,-1-2-1 16,1-2 1-16,-2 1-1 0,1-3 1 16,0-3-1-16,-3 0 0 0,1-4 0 15,-1-4-1-15,0-2 1 0,-1-3 0 16,-1-1 1-16,2-6-1 0,0 1 2 16,1 0 1-16,5 2 0 0,1-2-1 15,5 4 0-15,6 1 0 0,2 4-1 16,7 3 0-16,5 4-2 0,3 5 2 0,4 6 1 15,6 2 3-15,-3 3 1 0,2 2 3 16,-1 3 0-16,1-1 1 0,-3 0-1 16,-1 1-2-16,-4-3-1 0,5-2-2 15,-2-2-3-15,-2-6-9 0,-2-3-17 16,5-7-11-16,-4-5-134 0,0-3-136 16,-7-4-336-16</inkml:trace>
  <inkml:trace contextRef="#ctx0" brushRef="#br0" timeOffset="56373.3477">20101 6436 191 0,'3'-2'54'15,"1"1"9"-15,-4-2-16 0,3 3 2 16,0-1 3-16,-4 4 0 0,0-5-2 15,0 2-6-15,3 0-7 0,-4 0-13 16,-2-1-9-16,5 1-8 0,0 0-4 16,-4 0-3-16,3 3-1 0,-5-2 0 15,8 2 0-15,-3 2 1 0,-2 2 0 0,3 0 2 16,3 2 2-16,-3 2 6 16,2 1 5-16,-10 4 5 0,5 4 4 0,-9 7 3 15,-10 8 1-15,-4 11 0 0,-3 4-3 16,-1 10-5-16,2 8-5 0,0 1-4 15,11 0-2-15,6-4-5 0,11-4-2 16,9-3-6-16,11-11-9 0,3-7-110 16,6-6-10-16,1-9-95 0,4-6-199 15</inkml:trace>
  <inkml:trace contextRef="#ctx0" brushRef="#br0" timeOffset="56695.9484">20414 6498 645 0,'-6'-14'139'0,"5"6"0"0,0 2-115 15,-1 6-11-15,6 3-2 0,-3 6 3 16,2 7 1-16,-2 5 2 0,-3 7 1 0,-1 10 1 16,1 5 0-16,-2 5-3 0,0 0-4 15,-1 0-6-15,0 4-3 0,3-3 0 16,0-5-1-16,-1-2-3 0,2-4-6 16,-2-5-11-16,2-3-9 0,0-7-8 15,1-7-22-15,1-4-45 0,2-5-56 16,-2-6-95-16,4-6-203 0</inkml:trace>
  <inkml:trace contextRef="#ctx0" brushRef="#br0" timeOffset="56979.7963">20724 6713 430 0,'25'-22'109'0,"-6"1"5"16,-3 5-58-16,-2 3-12 0,-3 4-5 15,-5 3-2-15,-1 2-4 0,-4 0-4 16,-1 2-4-16,-2 1-4 0,-3 1-4 15,-3 1-4-15,-1 1-4 0,-4 5-3 0,-3 1 0 16,-2 3 0-16,-5 4 1 0,-3 2 1 16,0 2 1-16,4-1 2 0,-4 2 0 15,3-1 1-15,0 1-2 0,10-3 0 16,-2-2-2-16,4 1-2 0,1-1-2 16,10 0-1-16,2 2-1 0,6-1 0 15,3 2 1-15,9 2-2 0,1-2 0 16,3 2 1-16,1-3-1 0,2-2-4 0,0-3-10 15,-1-3-11-15,-2-4 0 0,5-5-134 16,-2-3-126-16,0-5-314 0</inkml:trace>
  <inkml:trace contextRef="#ctx0" brushRef="#br0" timeOffset="57196.6699">21430 6829 598 0,'-4'-8'131'16,"-3"3"3"-16,-9 2-62 0,3 1-50 16,-6 1-50-16,-7 2 48 0,-5 3-3 15,-6-1-1-15,-2-1-1 0,-4 2-1 16,-4-2-2-16,7-3-2 0,5 1-2 16,5-1-8-16,7 2-13 0,11-1-8 15,12-2-10-15,7-1-119 0,9-2-118 0,14-1-289 16</inkml:trace>
  <inkml:trace contextRef="#ctx0" brushRef="#br0" timeOffset="57394.0056">21668 6507 598 0,'11'-24'153'0,"-4"6"7"16,-5 1-66-16,3 4-43 0,-4 5-6 0,-2 3-6 15,6 3-10-15,-4 6-8 0,2 7-7 16,-5 5-5-16,-3 6-3 0,2 5-3 15,1 8 1-15,-1 7 0 0,-1 3 0 16,-2 1 0-16,7-2-2 0,-1-1-1 16,6-3-6-16,0 0-13 0,3-8-17 15,5-3-11-15,-1-5-132 0,2-7-137 16,3-6-328-16</inkml:trace>
  <inkml:trace contextRef="#ctx0" brushRef="#br0" timeOffset="57647.119">22169 6291 653 0,'-3'-9'142'0,"-2"4"0"16,4 7-108-16,2 8-13 0,2 6-3 16,2 7 2-16,-4 10 1 0,-2 8 3 15,-2 5 2-15,-2 3 0 0,0 6-3 16,-4 4-5-16,-2-1-4 0,-4-3-5 15,-4 3-2-15,-2-1-4 0,-4-3-1 16,-6-5-1-16,4-2 0 0,-5-3-3 16,-3-6-6-16,5-4-8 0,-1-4-13 15,4-6-12-15,2-6-107 0,0-10-25 16,2-2-110-16,9-2-221 0</inkml:trace>
  <inkml:trace contextRef="#ctx0" brushRef="#br0" timeOffset="60502.1702">22903 6698 452 0,'1'-2'226'0,"4"-2"-113"0,1-2 0 0,4-1-189 16,3-3 38-16,-2 1 19 0,8 3 1 0,-3-3-90 94,-3 2 54-94,-10 0 27 0,18-1 14 0,1 6 6 0,148-3 4 0,83 3 1 0,-225 0 1 0,150 0 1 0,76 2 0 0,-226 98 0 0,0-93 0 15,-141 5 0-15,-86-6 0 0,227 2 0 0,-89-1 0 0,-2-2-537 0</inkml:trace>
  <inkml:trace contextRef="#ctx0" brushRef="#br0" timeOffset="60565.7512">23428 6627 699 0,'2'-4'256'0,"3"1"-31"0,-5 0-225 16,1 1-151-16,2-1 137 0,3 0-9 15,-4-1-8-15,3 0-117 0,6 2-117 16,4 2-282-16</inkml:trace>
  <inkml:trace contextRef="#ctx0" brushRef="#br0" timeOffset="60707.6475">23847 6650 759 0,'2'3'161'0,"5"-2"1"0,-7 0-136 15,3 1-17-15,0-2-11 0,7-2-15 16,-3 0-14-16,-1-3-131 0,1-1-129 15,1 0-322-15</inkml:trace>
  <inkml:trace contextRef="#ctx0" brushRef="#br0" timeOffset="63745.9305">22994 6664 482 0,'3'-1'115'0,"2"-1"3"15,-1 1-66-15,0-1-18 0,-2 1-9 16,3-1-4-16,-2 1-4 0,1-1-2 15,1 3-3-15,-3-1-3 0,-2 2-3 16,1 1 0-16,-5 2-2 0,4 2 0 16,-1 3 0-16,-3 1 0 0,7 0-1 0,-3-1-2 15,-2-2 0-15,6 0 0 0,-4-3 0 16,0-3 1-16,-1-1 0 0,-2-1 1 16,2-1 0-16,1-2 0 0,1-5 0 15,1 0 0-15,9-3-1 0,-3-3 0 16,2-2-1-16,6-2-1 0,5 0 1 15,-2 2-1-15,-1 3 0 0,-8 1 1 0,7 3-1 16,-2 3 1-16,-3 2 1 0,-6 4-1 16,3 5 2-16,-1 1 1 0,1 3 1 15,-5 2 1-15,6 2 1 0,-8 2 0 16,-3 2 0-16,0 1 1 0,-7-2 0 16,2-2 0-16,0 0 2 0,-10-6 1 15,7 0 0-15,-3-5-1 0,1-3-1 16,0-3-1-16,-5-1-2 0,2-5-6 15,6-2-5-15,-3 0-7 0,12-2-8 0,-2-3-8 16,8 0-11-16,8-3-108 0,4 2-8 16,5 2-93-16,4 3-190 0</inkml:trace>
  <inkml:trace contextRef="#ctx0" brushRef="#br0" timeOffset="64083.7575">23468 6664 534 0,'-10'-9'124'15,"1"2"3"-15,2 1-85 0,6-2-14 16,4 2-7-16,-2-1-3 0,4 1-4 16,8-2-4-16,5 2-2 0,0 1-1 0,0 2 1 15,1-1 1-15,1 4 2 16,-2 2 0-16,-11 2 0 0,-2 1-1 0,-1 1-2 15,0 0-1-15,-6 2-1 0,0-2-1 16,-4 1 0-16,3 1-1 0,-4-1 0 16,-3-2 0-16,-6-3 1 0,0 1-1 15,3-2 2-15,0-1-1 0,0-2 0 16,1-1 0-16,4-2-1 0,7 0-2 16,10-2-1-16,0-3-3 0,4 0-5 15,3-1-5-15,2-1-6 0,4 0-6 16,4 0-10-16,-4 4-6 0,3 3-111 0,3 1-108 15,-2 7-266-15</inkml:trace>
  <inkml:trace contextRef="#ctx0" brushRef="#br0" timeOffset="64397.3027">23972 6637 588 0,'-17'-11'137'0,"5"2"4"15,0-2-87-15,1 3-21 0,-1 0-7 16,4 2-4-16,2 1-5 0,7 3-4 16,0-1-6-16,3 3-2 0,2 1-4 15,3 3 0-15,0 0 0 0,2 3-1 16,-3 2 1-16,0 1 0 0,0 2 0 16,-2 0 0-16,-5 0 1 0,-3 1 0 0,-4-1 1 15,-3-2 0-15,-3 1 3 0,-5-4 0 16,-3 1 1-16,0-3 1 0,4-3-1 15,0-3 1-15,3 0-2 0,4-4-1 16,2-1-2-16,7-3-1 0,2 0-3 16,3-2-4-16,7-1-6 0,6-2-7 15,2 1-10-15,4-1 141 0,-1 0-273 0,7 1-142 16,7 6-403-16</inkml:trace>
  <inkml:trace contextRef="#ctx0" brushRef="#br0" timeOffset="65183.3888">24912 6221 386 0,'6'-12'96'0,"-7"0"7"16,2-2-53-16,1 2-10 0,1-2-2 15,-2 2 0-15,4 2 0 0,-4 2-1 16,2-1 0-16,2 2 0 0,-8 1 2 0,3 2 1 16,-1 0-1-16,2 3-2 0,-1 0-5 15,1 1-6-15,-2 1-5 0,2 3-5 16,-6 4-4-16,3 3-1 0,-4 6-1 16,-5 6-1-16,2 4 2 0,3 6 0 15,-1 4 0-15,-1 5-2 0,4 1-3 16,1 2-2-16,4 2-1 0,-6-2-1 15,0-3-1-15,-1-1 0 0,4-6 0 16,-6 0-1-16,1-6 0 0,-1-4-4 0,5-3-3 16,-3-5-6-16,3-3-6 0,-1-4-5 15,2-6-6-15,1 0-4 0,1-3-1 16,1-2-3-16,4-1 0 0,0-4-3 16,3-4-3-16,4-3-29 0,1-3-71 15,-1-1-97-15,1 0-225 0</inkml:trace>
  <inkml:trace contextRef="#ctx0" brushRef="#br0" timeOffset="66514.0921">25357 6209 421 0,'3'-5'114'16,"4"-1"7"-16,-5 1-51 0,3-1-13 0,-5 2-8 15,1 2-6-15,-4-3-5 0,3 2-6 16,-4 1-4-16,0 2-6 0,-4 1-3 16,-5 4-6-16,-4 2-3 0,-4 6-3 15,-10 0-3-15,-1 6 0 0,-2 0-1 16,-2 3-1-16,1-2 1 0,4 1-2 15,0-1 1-15,7-2-1 0,0-3-1 16,5-3 1-16,4-1 0 0,3-2 1 0,-1-3-1 16,6-2 0-16,-1-3-1 15,5-1-1-15,-2-2 0 0,0-2-2 0,0-1-1 16,5 0-2-16,-1-2-1 0,1 0 2 16,1 1 1-16,3 1 0 0,-4 3 1 15,3 1 0-15,-1 2 2 0,3 5 2 16,1 4-3-16,5 3 1 0,4 5 1 15,7 5 0-15,7 3 0 0,7 1 1 16,2 0 0-16,4 1-1 0,-3-3 1 16,0-1-1-16,-5-4-7 0,-6-4-8 0,-7-2-2 15,-4-7-130-15,-8-1-121 0,-7-2-306 16</inkml:trace>
  <inkml:trace contextRef="#ctx0" brushRef="#br0" timeOffset="67680.7913">25846 6422 573 0,'3'-6'129'0,"-2"-1"3"15,1 1-95-15,-1 1-9 0,-1 2-3 16,0-1 1-16,2 2-2 0,-4-1-1 0,0 1-4 16,-4 0-3-16,-2 2-3 0,-3 2-4 15,0 0-3-15,-5 1-2 0,-3 0-1 16,-2 2 0-16,-3 1 0 0,0-1-1 15,2 0 1-15,-2-1-1 0,3-2 1 16,4 1 0-16,5-2 0 0,3-1-1 16,4 0-1-16,5 0 0 0,3 0-1 0,9-3-1 15,7 1 1-15,4-2-1 0,5-1 1 16,8-1 0-16,3-1-1 0,3 0 0 16,-3 0-1-16,-4 0 1 0,-3 2-1 15,-8 0 1-15,-4 0 0 0,-6 2 2 16,-7 0 3-16,-6-1 0 0,-3 2 1 15,-9-1 1-15,-2 2 1 0,-3 1 1 16,-6 0 2-16,-4 1 0 0,-4 2 1 16,-5-1 0-16,0 2 1 0,-2 0-1 0,-3 1-2 15,2-2-2-15,3 2-2 0,0-1-2 16,11 0-9-16,6-1-16 0,7 2-15 16,6-1-109-16,19-5-26 0,7-2-118 15,12 0-242-15</inkml:trace>
  <inkml:trace contextRef="#ctx0" brushRef="#br0" timeOffset="70890.6647">25053 6677 367 0,'-42'12'183'0,"8"-5"-91"0,10-5 0 0,9-2-71 31,13-5-10-31,4-7-6 0,7-5-2 0,7-5-2 0,16-2 0 0,14-3-1 16,15-5 1-16,4-3 148 0,7 0-84 0,-2 2-33 0,2 5-23 0,-5 6-7 16,-13 7-6-16,-11 8-3 0,-9 13 6 15,-14 9 6-15,-11 5 6 0,-24 9 8 16,-11 3 9-16,-12 3 8 0,-15 1 8 16,-15-3 0-16,-12-2-33 0,-7 0-32 15,4-4-33-15,-5-8-32 0,-4-8 80 16,6-8 79-16,7-4 28 0,8-9 26 0,13-9 27 15,9-5 25-15,8-6 27 0,10-3-86 16,15-5-86-16,16-5-34 0,20-3 0 16,14-4 0-16,12-2-130 0,17-3-130 15,17 0-32-15,11 9-195 0,5 11-390 16</inkml:trace>
  <inkml:trace contextRef="#ctx0" brushRef="#br0" timeOffset="71493.5551">26489 6018 701 0,'-11'-13'156'0,"4"6"0"16,-3 2-118-16,1 8-18 0,1 10-9 16,-3 8-3-16,3 8-3 0,2 9-3 15,-1 9 0-15,3 8-1 0,4 5 0 16,5 4 0-16,5 2 0 0,3-4 0 16,1-2 0-16,2-4-1 0,0-7 0 15,-4-10 1-15,-2-8-1 0,-3-8 0 0,-4-7 3 16,0-6-1-16,-4-12 1 0,1-9-1 15,-1-8 1-15,-3-5-1 0,1-8 1 16,-4-10-3-16,1-10 0 0,3-4 0 16,-2-5 0-16,3-5 0 0,1-2 0 15,2 5 4-15,4 4 3 0,-2 11 5 0,0 8 2 16,-1 9 4-16,-5 13-1 0,3 8 0 16,-1 8-3-16,-5 9-5 0,2 12-2 15,-3 8-4-15,2 8-2 0,-4 11 0 16,2 9 1-16,2 8 0 0,1 3 0 15,-1-2 0-15,7-1-3 0,-1-4-13 16,4-4-17-16,-2-11-19 0,5-8-130 16,-2-9-140-16,0-5-339 0</inkml:trace>
  <inkml:trace contextRef="#ctx0" brushRef="#br0" timeOffset="72157.7614">25463 6439 789 0,'12'-12'135'0,"6"3"1"16,-9 0-109-16,1 6-14 0,2 0-4 15,-7 5 2-15,-4 4-149 0,-8 6 160 16,-13 5 1-16,0 7 2 0,-5 3-1 16,-12 2-1-16,-6 2-3 0,-9-3-7 0,-8-2-3 15,-7-4-3-15,2-2-2 0,3-1 1 16,4-5 0-16,5-4 0 0,11-7-1 16,9-3 0-16,11-4-1 0,3-8-2 15,8-5-1-15,9-2 0 0,12-8-1 16,8-4-1-16,12-9 0 0,19-11 0 15,13-1 0-15,12-2-2 0,12-5-1 16,-1 2 0-16,9 6 0 0,3 10-1 16,-11 19 0-16,-12 6 1 0,-11 8 2 0,-16 16 0 15,-9 12 1-15,-21 11 4 0,-21 10 3 16,-20 12 2-16,-19 7 2 0,-13 7 0 16,-10 4 3-16,-12 1 0 0,-14-5-2 15,-6-8-1-15,5-8 0 0,4-8 0 16,6-10 0-16,3-11-2 0,5-6-1 15,12-7-1-15,12-6-1 0,8-5-3 0,6-6 0 16,10-5-3-16,11-8 0 0,17-10-2 16,12-7-1-16,17-7-2 0,9-11-2 15,12-10-1-15,15-8 1 0,14-2 0 16,9 5 1-16,-1 5 1 0,-3 6 2 16,-8 15 2-16,-4 14 1 0,-18 15 1 15,-19 12 1-15,-15 13 2 0,-16 6 4 16,-11 8 4-16,-10 10 0 0,-13 4 3 15,-13 4 3-15,-8 2 2 0,-15-2-2 0,-2 1 0 16,-4-4-4-16,2-6-1 0,0-8-3 16,12-2-3-16,5-6-3 0,16-4-20 15,4-3-20-15,8-3-21 0,5-6-23 16,17 4-117-16,-1-11-142 0,8-7-316 16</inkml:trace>
  <inkml:trace contextRef="#ctx0" brushRef="#br0" timeOffset="75879.8224">9590 11503 555 0,'13'-22'127'0,"-4"2"1"0,-9 4-88 15,-1 4-12-15,-2 6-11 0,0 2-4 16,-2 3-3-16,-3 5 2 0,0 6 3 16,-7 8 3-16,-5 9 3 0,-4 10 3 0,-3 12 2 15,-4 14 3-15,-1 13 1 0,1 9-1 16,3 8-1-16,6 8-5 0,7 10-4 16,8 0-3-16,10-3-4 0,11-4-4 15,8 1-3-15,11-4-3 0,8-7-1 16,4-9 1-16,5-7-2 0,-3-6-1 15,-1-8-2-15,-2-7-3 0,-6-8-3 16,-6-6-5-16,-7-8-10 0,-9-5-9 16,-5-5-12-16,-9-8-129 0,-5-6-130 0,-6-5-320 15</inkml:trace>
  <inkml:trace contextRef="#ctx0" brushRef="#br0" timeOffset="78412.138">10222 12671 558 0,'4'-18'141'0,"0"4"8"15,-1-3-71-15,-1 6-13 0,-2 2-5 16,2 3-5-16,-4 1-8 0,1 5-7 0,-1 4-8 16,-1 10-8-16,-2 10-8 0,-1 8-6 15,1 14-6-15,2 10 2 0,0 8 0 16,1 3-2-16,0 3-2 0,2-4 1 15,-1 2-2-15,0-8 2 0,-3-4-2 16,-2-1 0-16,2-6 0 0,1-5-1 16,-1-7-2-16,0-8-7 0,2-5-7 15,-1-8-10-15,2-10-16 0,1-9-14 16,1-9-8-16,3-11-120 0,4-10-124 16,0-8-291-16</inkml:trace>
  <inkml:trace contextRef="#ctx0" brushRef="#br0" timeOffset="78731.3628">10502 12877 534 0,'17'-20'130'0,"-2"2"6"0,0 3-72 15,-2 2-20-15,-3 6-12 0,-1 2-6 16,-4 4-3-16,-3 1-2 0,-4 5-4 0,-6 3-3 16,-1 8-2-16,-5 0-1 0,-4 8-1 15,-1 0-3-15,-2 3-1 0,2-1-2 16,-2-1-1-16,0-4-1 0,0-2 1 15,0-3-1-15,-1-5-1 0,-1-2 0 16,-1-4 1-16,2-3 1 0,2 0 3 16,3-4 4-16,4 1 4 0,2 0 1 0,3-1 0 15,4 0-1-15,4 4-2 0,4 0-3 16,6 3-4-16,4 4-3 0,4 5-2 16,5 3 0-16,7 6 1 0,2 1-1 15,2 3 1-15,2 3-2 0,0-1 1 16,0 0-1-16,-1-2 0 0,-3-2-4 15,-1 0-10-15,-2-4-13 0,-2-5-12 16,-4-4-133-16,-2-9-135 0,-3-3-331 0</inkml:trace>
  <inkml:trace contextRef="#ctx0" brushRef="#br0" timeOffset="79468.0706">10067 11169 689 0,'2'-1'145'0,"-3"2"2"0,1 4-118 16,3 8-11-16,-1 5-4 0,-3 4 1 15,0 7 2-15,-5 6 0 0,2 5-1 0,-4 2-2 16,0 0-4-16,-2-2-3 0,1 0-2 16,2-6-2-16,2-4-1 0,0-6-1 15,3-4 0-15,2-5-1 0,-3-6 0 16,3-2 0-16,0-5 0 0,0-3 0 16,1-4 1-16,1-5-1 0,-2-3 0 15,3-5 0-15,2-7-1 0,5-9-1 16,0-5 0-16,4-7-1 0,3-3-1 0,2-2 0 15,2 1 0-15,4 7 1 0,-2 8 0 16,1 8 0-16,-2 6 2 0,-1 9-1 16,-2 5 1-16,0 6 1 0,-3 6 0 15,-3 4 3-15,1 8 2 0,-3 5 5 16,1 10 3-16,-6 6 2 0,-1 4 3 16,0 6 0-16,3 0-2 0,-4-1-2 0,4-2-4 15,-2-6-3-15,-4-5-3 0,12-5-8 16,-1-7-14-16,0-5-18 0,4-7 90 15,0-6-234-15,2-2-151 0,8-4-404 16</inkml:trace>
  <inkml:trace contextRef="#ctx0" brushRef="#br0" timeOffset="79942.3139">10993 11175 671 0,'-6'-6'145'0,"2"3"1"0,8 7-113 0,4 5-9 15,5 8-2-15,4 9 2 0,6 13 5 16,5 11 4-16,4 12 4 0,2 12 0 15,2 11-4-15,5 9-7 0,2 12-6 16,-5-3-5-16,-1 8-5 0,-6 4-2 16,-5 2-2-16,-9-2 2 0,-9-2 1 15,-10-5 1-15,-8 4 0 0,-7-6-1 0,-6-8-1 16,-8-7-2-16,-1-4-3 0,-3-7-4 16,3-10-9-16,0-12-14 0,3-9-22 15,7-7 91-15,7-16-243 0,6-11-164 16,3-17-423-16</inkml:trace>
  <inkml:trace contextRef="#ctx0" brushRef="#br0" timeOffset="91591.8854">8844 12507 317 0,'16'0'101'15,"-2"0"8"-15,-5-2 0 0,0 2-46 0,-7 0-7 16,-3 2-6-16,-5-1-5 0,-3 1-9 16,-13 2-8-16,-5 1-4 0,-11 0-5 15,-5 1-4-15,-5 0-2 0,-3-1-2 16,-4 0 1-16,3 1-2 0,7-1-3 16,3 0-3-16,6-1-1 0,6 0-1 15,5 0-5-15,8-1-6 0,7-2-7 0,5 0-6 16,9-2-7-16,4-3-12 0,7-6-107 15,11 1-106-15,5-6-257 0</inkml:trace>
  <inkml:trace contextRef="#ctx0" brushRef="#br0" timeOffset="91766.84">8850 12299 562 0,'-1'-4'133'0,"-4"0"3"0,-3-1-71 16,1 2-36-16,-8 2-8 0,-6 1-2 15,-6 2-1-15,-2 0-1 0,-8 2-1 0,-1 2-2 16,-7 0-1-16,1-1-3 0,1 0-2 16,5 0-1-16,2-1-18 0,7-2-16 15,7 1-125-15,7-3-126 0,6-1-321 16</inkml:trace>
  <inkml:trace contextRef="#ctx0" brushRef="#br0" timeOffset="92531.8334">5547 11743 474 0,'-2'-20'114'0,"-4"4"2"16,-9 5-69-16,-8 5-13 0,-8 9-5 15,-6 6-2-15,-11 9 0 0,-6 9 3 16,-6 10 2-16,6 8 3 0,3 9 0 15,6 5-3-15,5 3-3 0,16 4-6 16,13-1-6-16,12 3-4 0,14-7-5 0,16-3-4 16,13-4 0-16,12-6-5 0,7-10-11 15,6-7-9-15,0-11-14 0,-5-10-116 16,-8-7-11-16,-5-10-107 0,-8-5-209 16</inkml:trace>
  <inkml:trace contextRef="#ctx0" brushRef="#br0" timeOffset="92964.9139">6263 11806 553 0,'-11'-10'120'0,"-6"4"1"0,-5 6-89 16,-5 6-14-16,-2 11-3 0,1 8 0 15,2 12 6-15,5 7 2 0,3 9 1 16,2 7-2-16,7 6-2 0,6 6-3 16,5 0-4-16,5-3-4 0,7-4-4 15,4-3-3-15,4-7-4 0,2-8-5 16,3-8-6-16,4-6-13 0,-2-6 75 15,-2-7-197-15,-1-3-126 0,6-6-334 0</inkml:trace>
  <inkml:trace contextRef="#ctx0" brushRef="#br0" timeOffset="93418.9758">6402 12139 652 0,'-3'-7'146'0,"-1"2"2"16,4 0-110-16,-3 3-13 0,2 2-9 16,2 3-4-16,6 1-2 0,-7 3 0 15,-1 4 0-15,-1 4-1 0,5 3 0 0,0 4-1 16,-1 3 0-16,-5 1-1 0,8-2-4 15,0 2-1-15,-2-4 0 0,0-2-1 16,0-5 0-16,0-2-1 0,-1-3-2 16,-2-2 1-16,1-7-1 0,2-5-1 15,-1-5-3-15,1-2 0 0,1-5 1 16,2-6-1-16,1-7 1 0,5-2-2 16,2-3 1-16,2 0 1 0,4-1 1 0,-2 0-1 15,0 6 1-15,-2 5 0 0,-2 6 2 16,-2 4 1-16,-3 7 3 0,-3 5 1 15,1 4 3-15,2 4 4 0,-4 5 2 16,1 4 3-16,-1 6 2 0,-1 4 0 16,-3 8 0-16,1 1-3 0,-3 4-2 15,2 4-2-15,-2-1-3 0,2-2-6 16,4-3-13-16,3-6-14 0,0-1-18 16,2-7-126-16,5-7-133 0,4-9-327 0</inkml:trace>
  <inkml:trace contextRef="#ctx0" brushRef="#br0" timeOffset="93776.182">6913 12428 676 0,'-2'1'148'0,"-4"3"5"15,1 2-118-15,-1 0-11 0,0 3-5 16,1 1 0-16,-2 1-3 0,5-2-5 15,0 1-4-15,2-2-4 0,1-1-3 16,0-1-3-16,0-2-3 0,3-3-5 16,-4 0-4-16,6-1-1 0,-5-2-1 15,4-4 0-15,1-2 3 0,2-2 2 0,-3-1 6 16,6-1 3-16,-5 1 1 0,4 1 1 16,-4 3 1-16,2 2 0 0,-3 2 1 15,-1 5 0-15,-3 0 3 0,-3 6 1 16,2 3 2-16,-1 3 1 0,-1 5 2 15,2 4 2-15,-5 1-1 0,1 1 0 16,2 4-3-16,-5-1 0 0,-2 3-3 16,1 1-1-16,-5-4-3 0,5 3-9 15,-2-4-11-15,-2-3-6 0,2-2-8 0,1-7-122 16,3-7-122-16,4-4-289 0</inkml:trace>
  <inkml:trace contextRef="#ctx0" brushRef="#br0" timeOffset="94261.0154">7281 12061 576 0,'-7'-14'140'0,"8"5"1"0,-7 2-35 16,2 3-88-16,4 3-10 0,2 6-1 15,3 3 6-15,-3 5 3 0,-2 4 3 16,2 5 1-16,-3 7-3 0,0 7 1 15,-3 2-1-15,-5 2-5 0,-2 1-4 16,3 1-4-16,-3-2-2 0,1-5 0 16,-3-3 0-16,2-2-1 0,0-8-1 0,5-4 0 15,-1-5-3-15,1-5-5 0,2-3-5 16,1-6-6-16,6-7-4 0,2-4-1 16,2-5-2-16,8-4 3 0,2-5 3 15,7-4 7-15,1-2 5 0,2-2 4 16,4 1 2-16,-4 2 1 0,-3 1 1 15,-2 5 0-15,-4 2 2 0,-4 3 4 16,-3 5 3-16,-5 4 4 0,0 3 5 16,-4 0 3-16,2 3 0 0,-4 3 0 0,1-1-2 15,-2 2-4-15,0 1-4 0,-2 3-2 16,0 0 0-16,-6 5 1 0,1 3 2 16,-2 4 3-16,0 4 0 0,-1 3 0 15,2 4-1-15,2 1-3 0,1 1-2 16,2 2-4-16,3-2-3 0,1-1 0 15,6-1 0-15,-2-1-1 0,4-2 0 0,7-3-1 16,10-3-6-16,-2-4-10 0,9-3-14 16,4-4-14-16,7-8 92 0,5-7-227 15,2-5-144-15,-7-1-374 0</inkml:trace>
  <inkml:trace contextRef="#ctx0" brushRef="#br0" timeOffset="94624.7244">7797 11741 637 0,'-6'-5'136'0,"9"3"4"16,-1 6-106-16,4 5-7 0,-1 7 0 15,3 8 2-15,0 12 4 0,0 9 4 0,-2 7 0 16,-1 8-2-16,-4 9-7 0,-5 6-7 15,-8 5-4-15,-2 1-4 0,-5 0-5 16,-8 4-8-16,-9 1-13 0,-5-1-20 16,-2 1-148-16,-8-6-147 0,-12-6-375 15</inkml:trace>
</inkml:ink>
</file>

<file path=ppt/ink/ink5.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6:26.090"/>
    </inkml:context>
    <inkml:brush xml:id="br0">
      <inkml:brushProperty name="width" value="0.05292" units="cm"/>
      <inkml:brushProperty name="height" value="0.05292" units="cm"/>
      <inkml:brushProperty name="color" value="#0070C0"/>
    </inkml:brush>
  </inkml:definitions>
  <inkml:trace contextRef="#ctx0" brushRef="#br0">7133 9821 522 0,'-3'-7'124'0,"3"0"11"0,0 0-84 0,0 5-8 15,0-1-4-15,0 2-1 0,-3 1-4 16,5 0-5-16,-2 0-11 0,-2 1 0 16,2 2-1-16,2 4 0 0,-1 3-2 15,4 4 1-15,-4 3 1 0,3 5 0 16,0 5 0-16,3 1-3 0,-2 3-3 15,2 1-4-15,0 1-1 0,2 0-3 16,-2 1 0-16,3-2-1 0,2-2 0 16,1 1-1-16,0-3 1 0,2-2-1 0,0-4 0 15,1-1 0-15,-5-4 0 0,-1-2-1 16,-3-5 1-16,0-1 2 0,-3-7 0 16,-8 1 0-16,-3-5 1 0,-8 0-1 15,-8-2 1-15,-5 0-1 0,-6 1-1 16,-5 0-2-16,-3 0 1 0,0 0-1 15,2 2 1-15,-1 0-1 0,4 0 0 16,-3-1 0-16,-2 2 0 0,-2 0 1 16,-3 2-1-16,-2 0 0 0,1 5-1 15,-5 2 1-15,1 1 0 0,-2 2 0 0,5 0 0 16,-2 1 0-16,3 0 0 0,-5-2 0 16,2 0 0-16,3 3 0 0,3-2 0 15,3-1 0-15,3 0 0 0,3 0 0 16,7-2 1-16,2-2-1 0,2-4 0 15,5 0 1-15,-1-3 0 0,5 0 1 16,2-4 2-16,1-4 0 0,5-2 1 0,-2-3 1 16,1-3 0-16,2-4 0 0,1-4 0 15,-2-2-1-15,-1 0 0 0,-4-5-1 16,1 0 0-16,-2 1-1 0,0-1 1 16,-4 3 0-16,1-3-1 0,0 1-1 15,-1 3 0-15,0 0-1 0,2 2 0 16,3-1-1-16,2 1-3 0,1 4-4 15,6 3-10-15,3 2-16 0,7 2-19 0,8 3 27 16,2 4-165-16,7 2-140 0,5 5-342 16</inkml:trace>
  <inkml:trace contextRef="#ctx0" brushRef="#br0" timeOffset="4694.2977">9386 9765 620 0,'-16'-11'137'0,"5"0"2"16,-2 2-109-16,4 9-5 0,-5 2-3 15,1 7-2-15,-1 1-3 0,2 5-3 16,-1 4-3-16,4 5-2 0,6 2-2 15,4 3-3-15,6 1-1 0,7 3-1 0,7 1 0 16,3-1 0-16,4-2-1 0,-2-1 0 16,3-3 1-16,1-2-1 0,-3-2 0 15,-6-6-1-15,-3-1 1 0,-4-3 0 16,-5-2 0-16,-9-2 0 0,-7-2 0 16,-9-2 0-16,-7-1 1 0,-6 1-1 15,-15-3 0-15,-7 3 0 0,-2 0 0 16,-6 0 0-16,-2-1 0 0,-1-1 0 15,0-3 0-15,6 3 1 0,-2-4-1 0,-4 2 0 16,3 0-1-16,-2 2 1 0,3 0-1 16,-5 2 0-16,1-1-1 0,4 2 1 15,6-1 0-15,1 0 0 0,2 0 1 16,1 1 0-16,7 3-1 0,7 0 1 16,2 0 1-16,2 0-1 0,6-1-1 15,4-2 1-15,3-1 0 0,-1-5-1 0,2-3 1 16,2-6 0-16,-2-3 0 0,-2-7 0 15,1-3 1-15,-2-2-1 0,-1-6 1 16,-1 1 1-16,4-2 0 0,0-1 0 16,1 1 2-16,0-1-1 0,2-1 0 15,2 2 0-15,1 0-1 0,-2 3 0 16,5 1-1-16,-1 4 0 0,3 3-1 16,4 3-10-16,7 1-18 0,6-1 26 15,5 1-163-15,6 0-134 0,11 0-346 0</inkml:trace>
  <inkml:trace contextRef="#ctx0" brushRef="#br0" timeOffset="5580.8025">10171 10033 962 0,'2'-4'17'0,"0"4"-1"0,1 0 24 15,5 0-7-15,-5-2-8 0,-3-1-4 16,1 1-3-16,4 0-3 0,2-2-9 16,1-3-13-16,5-1-19 0,7-1-10 15,8 2-129-15,4-3-132 0,2-2-324 16</inkml:trace>
  <inkml:trace contextRef="#ctx0" brushRef="#br0" timeOffset="5718.8916">10678 10002 603 0,'1'3'147'0,"5"0"4"16,-6-4-71-16,2 0-44 0,0 0-9 16,1-1-7-16,3 0-5 0,2-1-6 15,3 0-9-15,7-1-16 0,2-1-13 16,6 3-128-16,4-1-127 0,2 1-317 15</inkml:trace>
  <inkml:trace contextRef="#ctx0" brushRef="#br0" timeOffset="5866.8245">11209 10051 645 0,'3'0'151'0,"3"0"6"16,-4-2-7-16,-1-1-104 0,4 0-105 15,0-1 95-15,1-1-6 0,1 0-7 16,-1 0-5-16,4-1-4 0,1 0-17 0,1-1-21 15,4 0-10-15,1 2-9 0,-2-7-131 16,2 2-135-16,-1 0-314 0</inkml:trace>
  <inkml:trace contextRef="#ctx0" brushRef="#br0" timeOffset="6620.7958">13693 9692 743 0,'-3'-12'146'0,"2"3"5"0,-1 3-108 16,0 2-110-16,-1 3 94 0,0 1-6 15,1 3-5-15,3 2-5 0,0 4-5 0,-1 5-2 16,1 2-3-16,6 4 1 0,5 2 0 16,-1 4 0-16,2 1 1 0,2-2-1 15,1 3-1-15,9-3 1 0,-1 4 0 16,-4-4-1-16,2 0 0 0,-2-3 0 15,-4-3 0-15,-1-3 0 0,-13-5 0 16,-11-3 1-16,-9-2-1 0,-9-2 1 16,-10-3-1-16,-8 1 1 0,-12-4-1 15,-7 1-1-15,-5-3 1 0,-6 1-1 0,-2-1 1 16,1-1-1-16,-1 0 1 0,2 3-1 16,0-1 0-16,4 1 0 0,2 2 0 15,4-1 0-15,2 2 0 0,3 1 0 16,5 3 0-16,4-2 0 0,6 3 0 15,3-4 0-15,8 4 0 0,-1-2 1 16,2 0-1-16,0-3 1 0,2 0-1 16,4-1 1-16,1 1-1 0,-5-4 1 15,6-1-1-15,-1-6 0 0,4 2 1 0,0-3 0 16,-1-4 1-16,5-2 0 0,2-3 2 16,1-3 2-16,2-2 0 0,3-6 0 15,0 2 1-15,6-4-2 0,-1-3 0 16,3-1-2-16,1 0-1 0,2 4 0 15,0 2-4-15,4 0-7 0,-2 3-15 16,3 6-14-16,2 2-132 0,3 2-136 16,2 3-336-16</inkml:trace>
  <inkml:trace contextRef="#ctx0" brushRef="#br0" timeOffset="7634.3521">6442 10868 895 0,'-3'-8'14'0,"4"2"3"0,1 2 16 16,0 2 1-16,-4-5 0 0,4 2-2 15,0 3-4-15,1 6-2 0,-1 3-3 16,1 5-4-16,4 5-3 0,2 6-1 0,-2 5 0 16,1 4 1-16,1 4-2 0,2 1-2 15,-3 2-4-15,-6-1-1 0,2 0-1 16,-1-2-3-16,0-3 0 0,-1-3-1 15,-4-4 0-15,2-5-1 0,1-4-8 16,-2-6-11-16,1-3-18 0,1-4 7 16,2-5-154-16,1-6-143 0,1-7-349 15</inkml:trace>
  <inkml:trace contextRef="#ctx0" brushRef="#br0" timeOffset="8256.0767">8644 10892 498 0,'-9'-10'133'0,"2"-1"3"0,5 0-12 0,2-1-93 16,5 0-7-16,0-1-3 0,10 1-2 15,2 0-1-15,4 2 0 0,2 3 0 16,9 3-2-16,-2 4-1 0,-1 4-2 15,-2 4-1-15,-2 7-3 0,-4 2-3 16,-4 6-1-16,-12 2 0 0,0 5-2 16,-10 2 0-16,-6 0 1 0,-7-4 0 0,-2 1 4 15,-9-2 1-15,2-2 3 0,-4-5 3 16,7-4-1-16,2-3 0 0,5-1-3 16,3-3-2-16,10-2-2 0,3 0-3 15,7-1-2-15,5-1 2 0,10 0 0 16,10-1 1-16,8 1 0 0,7 0 0 15,10-1-1-15,3-2-1 0,3-2-4 0,-1-2-12 16,-4-2-20-16,-4 1 128 0,-9-4-277 16,-11 3-162-16,-9-4-447 0</inkml:trace>
  <inkml:trace contextRef="#ctx0" brushRef="#br0" timeOffset="8723.3307">12799 10580 502 0,'-12'-7'143'0,"5"4"10"0,0-1-11 0,3 2-76 16,-1 1-11-16,-1-1-4 0,5 6-6 16,1 4-5-16,-2 3-5 0,-1 6-5 15,-2 6-7-15,2 8-1 0,1 3-1 16,-3 8-1-16,-1 2-3 0,4 4-5 16,2-1-4-16,2-1-2 0,-1-3-2 0,4-3-4 15,0-4-10-15,4-5-13 0,0-6-21 16,3-5-21-16,6-5-68 0,4-5-67 15,5-1-130-15,3-4-259 0</inkml:trace>
  <inkml:trace contextRef="#ctx0" brushRef="#br0" timeOffset="9012.0749">13125 10869 691 0,'0'-25'158'0,"2"-2"2"16,2-4-114-16,3 1-15 0,2 3-3 15,4 1-1-15,2 3-5 0,0 0-4 16,3 7-2-16,1 5-2 0,2 4-4 16,3 6-2-16,2 3-3 0,-3 9-1 15,2 8-1-15,-4 8-2 0,2 6 1 16,-9 6 0-16,-7 6 0 0,-8 0 0 0,-6 2 0 16,-8-3 0-16,-6-1 0 15,-11-6 0-15,-1-4 0 0,-2-5 0 0,-2-4 0 16,1-9 0-16,-1-7 0 0,1-7 0 15,5-4 0-15,3-8 0 0,2-7 1 16,5-7-3-16,8-10-13 0,7-7-26 16,8-6-75-16,3-4-69 0,8-1-133 15,5 3-295-15</inkml:trace>
  <inkml:trace contextRef="#ctx0" brushRef="#br0" timeOffset="23532.2984">17262 9223 533 0,'-4'-9'124'0,"1"-3"5"0,1 1-77 0,0 0-16 16,2 3-1-16,1 2 2 0,-1 0 3 15,-1 0 4-15,1 4 0 0,-1 0-3 16,1 1-4-16,-2 1-8 0,-3 5-5 16,1 6-5-16,0 7-5 0,-5 4-2 15,1 12-2-15,-2 6 0 0,0 8 0 16,3 4-1-16,-1 1-2 0,3 2-2 15,3 3-1-15,1-7-1 0,-1-3 0 16,2-6-2-16,0-5-1 0,2-5-7 16,-2-5-9-16,0-7-16 0,-2-7-17 0,2-3-13 15,0-9 4-15,4-4-129 0,3-7-122 16,4-8-282-16</inkml:trace>
  <inkml:trace contextRef="#ctx0" brushRef="#br0" timeOffset="23903.9973">17511 9508 522 0,'-12'-10'117'0,"1"-2"1"16,2-7-81-16,6-2-17 0,2-3-3 15,4-6-1-15,6-1 2 0,2 1 2 16,2-2 2-16,5 2 1 0,1 3-2 0,5 5-2 15,-1 5-3-15,3 1-2 0,1 4-4 16,1 4-2-16,3 5-2 0,2 1-1 16,0 2-1-16,1 6 0 0,0 7-1 15,-3 6 0-15,-2 7-1 0,-4 7 1 16,-7 8 0-16,-8 4-1 0,-9 5 1 16,-11 0-1-16,-8 0-1 0,-9 1 2 15,-5-3 3-15,-5-4 4 0,-3-5 3 0,-3-3 4 16,-2-5 1-16,2-7 4 0,-1-3 1 15,-3-8-2-15,4-7-3 0,1-5-3 16,6-8-3-16,7-9-2 0,7-10-6 16,12-9-9-16,9-8-13 0,10-5-17 15,10-4-14-15,8-3-131 0,5 1-138 16,2 6-327-16</inkml:trace>
  <inkml:trace contextRef="#ctx0" brushRef="#br0" timeOffset="24741.6173">18574 9390 519 0,'11'-19'129'0,"-4"3"6"16,-3 4-67-16,0 2-20 0,-3 3-8 16,-2 1-6-16,-1 2-5 0,-1 9-7 0,-5 2-3 15,-5 7-4-15,-3 5-4 0,-6 6-3 16,-3 6-1-16,-4 4 0 0,-2 1-1 16,0 5 0-16,3-3-3 0,-1-5 0 15,5 1-3-15,-1-2-2 0,6-2-3 16,1-6-6-16,5-4-8 0,2-4-7 15,3-4-8-15,2-3-12 0,3-6-46 0,-1-3-61 16,3-7-97-16,1-5-220 16</inkml:trace>
  <inkml:trace contextRef="#ctx0" brushRef="#br0" timeOffset="24908.3597">18250 9462 454 0,'-3'-24'124'0,"1"3"4"15,2 2-23-15,4 6-61 0,0 3-18 16,0 3-6-16,2 7-1 0,1 2 2 15,3 7 1-15,2 5 2 0,3 10-2 0,1 3 0 16,5 5-3-16,1 1-4 0,5 8-5 16,0-3-5-16,4 0-8 15,1-4-14-15,1-3-2 0,0-3-136 0,-1-4-126 16,-2-6-323-16</inkml:trace>
  <inkml:trace contextRef="#ctx0" brushRef="#br0" timeOffset="25936.1646">19410 9328 645 0,'3'-10'143'0,"-3"6"1"15,-3-1-103-15,-5 5-23 0,-1 0-9 0,-5 5-3 16,-3-2-1-16,-3 5 0 0,-3-1 2 16,-3 2 0-16,-1-1 1 0,0 1 0 15,0-3 0-15,-3 0-1 0,5-1-1 16,-5-3-2-16,0-3-1 0,3-1-1 15,3-7-1-15,4-1 1 0,5-3-1 16,3-6 0-16,10 0-1 0,7-6 1 16,6-4-1-16,5 5 0 0,2 0-1 15,4 0 1-15,4 3-1 0,-1 4 1 0,-2 7-1 16,2 5 1-16,-2 2 0 0,2 0 1 16,-1 4 0-16,1 2 1 0,-1 2 0 15,1 2 1-15,-3 4 0 0,-1 4 1 16,-1 6 0-16,-3 4 1 0,-5 7 1 15,-6 4 0-15,-5 6 1 0,-3 5-1 16,-8 1 1-16,-7 0 1 0,-5 1-1 16,-6-1 0-16,-4-5 0 0,-7-4 0 15,-1-3-2-15,-3-5 0 0,0-3-1 0,-1-6-5 16,1-1-10-16,4-5-15 0,7-4-13 16,8-3-112-16,7-5-19 0,12-6-113 15,11 0-221-15</inkml:trace>
  <inkml:trace contextRef="#ctx0" brushRef="#br0" timeOffset="26464.3786">20204 9321 566 0,'10'-12'138'0,"-3"-1"7"0,-2 5-79 0,-1 2-17 15,-2 1-5-15,0 1-6 0,-2 3-7 16,-3 1-5-16,-2 5-7 0,-5 3-5 16,-4 9-4-16,-5 4-4 0,-5 8-2 15,-4 4-1-15,-1 1 0 0,-4 3 0 16,1-1-2-16,0-3-1 0,0-1-2 16,2-4-6-16,3-2-7 0,2-4-12 15,4-3-10-15,2-2-10 0,6-5-82 16,0-4-35-16,5-7-100 0,2-1-208 0</inkml:trace>
  <inkml:trace contextRef="#ctx0" brushRef="#br0" timeOffset="26632.1763">19840 9365 666 0,'4'-16'151'0,"-1"5"2"0,2 0-112 16,4 5-11-16,2 2-6 0,6 8-4 15,3 1-3-15,3 7-1 0,7 4-2 0,2 7 0 16,2 5-2-16,2 1-3 0,-2 1-2 15,1 0-3-15,-5 2-8 0,-4-5-10 16,-4-2-15-16,-4-5-8 0,-5-2-132 16,-4-6-133-16,-2-1-320 0</inkml:trace>
  <inkml:trace contextRef="#ctx0" brushRef="#br0" timeOffset="26799.5769">20500 9497 800 0,'-5'-10'177'0,"4"4"0"0,-3 0-121 16,2 4-37-16,3 2-13 0,5 0-4 15,3 3-2-15,2-2-3 0,4 3-8 16,1-3-15-16,2 1-18 0,-2 0-133 16,1-4-139-16,-2-1-343 0</inkml:trace>
  <inkml:trace contextRef="#ctx0" brushRef="#br0" timeOffset="27046.976">20810 9516 698 0,'0'-1'151'15,"3"1"0"-15,-1-2-107 0,4 0-34 16,3 0-15-16,2 0-11 0,2-1-9 0,2-2-13 16,5 3-14-16,1-1-10 0,5 2-11 15,-2 2-4-15,3 0 6 0,1 3 17 16,1 1 34-16,-3-1 30 0,-4 1 23 15,-5-3 23-15,-2 1 19 0,-5-2 13 16,-6 0 1-16,0-1-15 0,-4 0-14 16,1-1-12-16,1 1-10 0,-1-3-9 15,2 3-11-15,-1-3-12 0,0-1-15 0,2 0-20 16,1-1 89-16,0-2-231 0,-2-2-147 16,1 1-399-16</inkml:trace>
  <inkml:trace contextRef="#ctx0" brushRef="#br0" timeOffset="27449.0465">22284 9252 673 0,'2'-6'149'0,"-5"3"2"0,-3 2-115 15,-3 2-13-15,-4 6-4 0,-6 2-4 16,-3 9-3-16,-4 1-1 0,-4 7 0 16,-6 2-1-16,0 4-2 0,1 2-2 0,2 0-1 15,-1-3-2-15,4-1-5 0,4 0-5 16,2-4-9-16,3-4-9 0,6-6-9 16,1-3-12-16,2-5-34 0,3-2-63 15,2-7-11-15,3-3-81 0,3-6-154 16</inkml:trace>
  <inkml:trace contextRef="#ctx0" brushRef="#br0" timeOffset="27596.6115">21920 9252 535 0,'9'-26'137'0,"-3"7"2"15,-1 6-70-15,-1 8-26 0,1 8-14 16,0 7-5-16,1 4-7 0,2 5-6 16,7 8-1-16,2 4 0 0,7 6-1 15,3 1-3-15,3 0-7 0,1 1-9 16,4-1-12-16,-5-5-19 0,1 1-108 15,-1-7-117-15,-2-3-283 0</inkml:trace>
  <inkml:trace contextRef="#ctx0" brushRef="#br0" timeOffset="27910.8837">22814 9009 674 0,'-2'-25'157'15,"1"7"2"-15,-2 3-105 0,3 4-25 16,1 8-7-16,1 9 0 0,-2 10 3 0,1 8-1 15,0 8 2-15,-1 10 4 0,-1 10 0 16,1 6-2-16,-1 5-7 0,1 3-7 16,1-1-5-16,0 2-6 0,3-7-12 15,-1-2-14-15,3-6-25 0,1-9-143 16,4-5-150-16,-1-10-373 0</inkml:trace>
  <inkml:trace contextRef="#ctx0" brushRef="#br0" timeOffset="38909.9582">23407 10206 524 0,'-12'6'129'0,"-6"-3"-9"0,-4-2-54 16,-10-3-24-16,-3-1-13 0,-8-2-14 15,-10 3-15-15,-14-1 9 0,-5 1 8 16,-13-1-13-16,-22 1 0 0,-14 2-1 15,-16-1-1-15,-23 1-1 0,-11-3 1 0,-29 1 1 16,-13 2 7-16,-7 0 5 0,-13-4 4 16,1 5 4-16,1 3 2 0,-5-2 3 15,7 7-1-15,5-7-5 0,-2 7-5 16,0 2-5-16,-6-2-2 0,-2-2-3 16,-8 3-1-16,-3-5-4 0,-19 6 1 15,8-6-1-15,-16 0-1 0,2 0 0 16,-3 0-1-16,15-2-1 0,0 1 1 0,20-3 1 15,13 4-2-15,26-2-1 0,22-1-2 16,27 1-2-16,17-2-2 0,29-1-1 16,18 0-2-16,21-3-2 0,17 1-10 15,17-1-7-15,5 1 14 0,8 1-148 16,9 2-129-16,10-1-326 0</inkml:trace>
  <inkml:trace contextRef="#ctx0" brushRef="#br0" timeOffset="40264.3751">16918 10916 573 0,'0'0'123'0,"-2"0"1"16,4 1-97-16,-1-1-11 0,1 2-3 16,4 2 0-16,8 0 0 0,7-1 1 15,7 0-1-15,5-1-1 0,8-1-4 16,6-2-2-16,-2-2-2 0,2-2-1 15,-3-2-2-15,-1 1 0 0,-3 0 0 16,-9 0 0-16,-1 1-1 0,-9 1 1 0,-4 2 4 16,-10 1 4-16,-8 3 4 0,-6 6 1 15,-7 3 2-15,-7 8-1 0,2 5 0 16,-7 4-3-16,-2 5-5 0,2 4-2 16,0 2-2-16,1 3-1 0,1-2-1 15,-1 3 0-15,3 1 1 0,2 1 1 16,3 0-1-16,4-4 1 0,0-1 0 0,4-3 1 15,1-5-1-15,2-5 0 0,0-5-4 16,2-4-9-16,-2-4-12 0,2-3 5 16,-3-5-142-16,6-1-128 0,-4-3-324 15</inkml:trace>
  <inkml:trace contextRef="#ctx0" brushRef="#br0" timeOffset="40539.1631">16850 11276 604 0,'4'-1'126'0,"6"-3"3"15,7 1-111-15,12-1-4 0,7-1 2 16,11 1 1-16,5 0 3 0,8-2-1 16,0-1-2-16,2-2-3 0,-4 3-2 15,1 0-5-15,-5 0-13 0,-6-3 103 16,-7 2-242-16,-7 4-138 0,-13 0-392 16</inkml:trace>
  <inkml:trace contextRef="#ctx0" brushRef="#br0" timeOffset="40987.3156">17869 10933 450 0,'11'-17'126'0,"-5"2"7"16,-1 0-46-16,0 4-19 0,-2 2-7 16,-2 3-6-16,-1 1-7 0,0 3-9 15,-1 2-9-15,-2 5-6 0,0 6-5 16,-2 7-3-16,0 8-3 0,-5 7-1 16,1 8 2-16,-2 4 1 0,0 3-2 0,-2 3-2 15,0-2-4-15,1-1-2 0,2-1-2 16,3-3-2-16,-1-4-7 0,2-3-14 15,6-5-18-15,4 0 103 0,2-10-243 16,6-6-155-16,2-6-406 0</inkml:trace>
  <inkml:trace contextRef="#ctx0" brushRef="#br0" timeOffset="41529.6709">17818 11924 640 0,'-2'-4'151'0,"4"2"1"0,-5-2-91 0,3 1-30 15,3 1-5-15,-2 0-6 0,1 0-5 16,1 1-3-16,0 2-2 0,1-1-2 16,1 3-3-16,-1 2-2 0,-1 0-1 15,0 2-1-15,-2-1-1 0,-1 3 2 16,-1-2 0-16,-3 2 0 0,-2-3 0 15,0 1 0-15,-1-2 1 0,-1-1-1 16,1-3 0-16,-2-2 0 0,2-2 0 16,1-3 0-16,-1-2-1 0,4-5 0 0,2-4 0 15,2-3-1-15,4-2-1 0,3 0 0 16,6 0 0-16,1 1-1 0,3 4 0 16,2 3 1-16,-1 7-1 0,0 6 0 15,3 5 0-15,-4 2 1 0,0 6-1 16,-6 3 2-16,-1 2 1 0,-4 4 1 15,-4-1 3-15,-9-2 2 0,-7-1 0 16,-5-1 2-16,-3-1-1 0,-4-3 0 0,0-4-7 16,-1-4-11-16,4-2-18 0,2-5-24 15,5-5-120-15,5-11-133 0,3-4 332 16,3-3-680-16</inkml:trace>
  <inkml:trace contextRef="#ctx0" brushRef="#br0" timeOffset="46563.8165">19541 16510 757 0,'6'20'8'0,"3"-11"1"0,1 0 15 0,1-40-6 0,9 15-5 0,5 0 0 0,7-96 0 15,4 56 0-15,2-1-2 0,5-46-1 16,3 51-2-16,4 1 1 0,1 80 0 16,-2 1-2-16,-3-79 1 15,-4 24 1-15,-5 0-3 0,-6-62-1 16,-9 43-1-16,-7 0 1 0,-7 28-1 0,-4 0 1 16,-8-158 0-16,-3 290 2 0,-5 57 0 0,-4-226 0 15,-6 27 0-15,-2-1-1 16,-4 213-1-16,0 14-1 0,-2-200-2 15,1 0 1-15,2-1-2 0,3 36 0 16,5-18 0-16,5 0 0 0,4 27-1 0,4-23 0 16,4 32-1-16,3-27 0 0,3 0 0 15,3-104 0-15,4 39 0 0,4 0 0 16,7 39 0-16,2-2 2 0,5 2-1 16,4 0 0-16,1 0 1 0,-4-7-1 15,-1 3 1-15,-3-1-1 0,-4 8 0 0,-6-1 0 16,-6-16 0-16,-5 6 0 15,-4 1 1-15,-8-55 1 0,-8 32 1 16,-7-2 2-16,-6 110 2 0,-10 0 2 0,-7-234 2 16,-3 180 2-16,0 1 1 0,-1 72-1 15,0 0-2-15,0-150-1 0,6 122-3 0,4 106-1 16,4-163-2-16,6 0-5 0,2 79-13 16,11-45-9-16,7-1-139 0,11-60-135 15,8 8-342-15</inkml:trace>
  <inkml:trace contextRef="#ctx0" brushRef="#br0" timeOffset="48794.3087">19811 16111 717 0,'0'71'27'0,"2"-3"105"0,1 63-111 0,-1-2-5 16,5-273-2-16,3 193-3 0,6 0 1 0,3-86 0 15,3 19 1 1,7-2-2-16,8-24 1 0,1 22-2 0,0 0 1 0,-2 21 0 16,2 1-2-16,-1-2-1 0,-5 4-2 15,-7-2-2-15,-3-90-1 16,-5 44-1-16,-2 1-1 0,-7 20 0 16,-5 13 2-16,-5 0 1 0,-4 14 2 0,-3-1 0 15,-6-19 2-15,0 9 0 0,-2-1 0 16,2-1-2-16,3 6-1 0,2-1-1 0,3 100-3 15,4-1 0-15,2-171-2 16,2 38 0-16,2 0-1 0,0 31 1 16,2 4 0-16,5 0 0 0,1 101 1 0,4-1 0 15,1-173 0-15,1 39 1 0,1 0-1 16,1 35 0-16,-2 1 0 0,-1 1 0 16,-2-20 1-16,-3 11-1 0,-2 0 0 0,-2-58 0 15,-4 0 0-15,-4 100 0 16,-4-16 1-16,-3-1 0 0,-7 94 1 15,-4-1 1-15,-4-104 1 0,-5-2 1 16,-5 0 2-16,-8 28 0 0,-3-15 0 16,-2 0-1-16,-2 72 0 0,4 0-2 0,3-32-6 15,7 17-8-15,9 1-11 0,11-2-12 16,5-1 9-16,13-85-145 16,9 7-129-16,12 1-316 0</inkml:trace>
  <inkml:trace contextRef="#ctx0" brushRef="#br0" timeOffset="51165.2148">19856 10964 529 0,'-4'-7'112'0,"2"1"0"15,-3 0-94-15,1 1-6 0,2 0 2 0,1 0 3 16,-2 2 3-16,1 0 5 0,-1-1 3 16,2 3 2-16,1-1-2 0,0 1-5 15,0-2-4-15,5-2-6 0,2 0-3 16,7 0-4-16,3-1-3 0,5-1 0 15,10 1-2-15,6 1 2 0,2 1-1 16,3 3 2-16,-2 2-1 0,-1 4 0 16,-3 5 0-16,-8 1 1 0,-7 4 0 0,-6 3 0 15,-5 2 1-15,-6 3 0 0,-6 0 1 16,-8 0 1-16,-4 1-1 0,-4 0-1 16,-4-2 0-16,-3-3-2 0,-1 0 0 15,-2-3-1-15,1-1 0 0,4-4-1 16,0-2 1-16,3-2-1 0,3-2 0 15,10-3 0-15,2 0-1 0,5 0 0 16,3 0-1-16,7 1 0 0,6-1 1 16,4 3-1-16,1 1 1 0,3 3 0 0,5 1 0 15,0 1 0-15,-1 1 1 0,-2 3-2 16,-4 1 1-16,-1 5 0 0,-3-1 0 16,-7 1 0-16,-2 0 0 0,-5 1 0 15,-2 1 1-15,-4-3 1 0,-3-1 1 16,-2-2 3-16,-4 0 1 0,-4-1 2 15,-4-1 1-15,-5-1 0 0,-3-3 0 0,-4-3-2 16,-4-2-2-16,-4-2-2 0,0-3-1 16,-1-2-6-16,1-3-6 0,2-3-7 15,5-3-9-15,5-3-9 0,8-2-8 16,7-4-127-16,6-1-124 0,14-5-299 16</inkml:trace>
  <inkml:trace contextRef="#ctx0" brushRef="#br0" timeOffset="51435.1419">20708 10857 685 0,'-8'-13'142'0,"-1"3"-1"0,3 4-126 16,2 8-9-16,2 5-3 0,2 5 1 0,2 5 3 15,2 6 5-15,2 6 5 0,3 4 2 16,3 4 3-16,1-1 1 0,1 2-2 16,-1 0-3-16,1 1-5 0,-2-2-3 15,-2-2-4-15,-3-3-3 0,1-2-9 16,-2 1-10-16,-1-4-14 0,0-2 25 16,-3-4-163-16,3-4-133 0,-1-2-339 15</inkml:trace>
  <inkml:trace contextRef="#ctx0" brushRef="#br0" timeOffset="51781.1209">20762 12001 620 0,'5'-8'137'0,"2"-2"1"15,2 2-102-15,2-1-13 0,4 2-4 16,1 1 0-16,0 3 1 0,0 1-2 16,0 4 0-16,-3 3-2 0,2 3-3 0,-3 1-2 15,-3 1-2-15,-2 4-2 16,-4-1 0-16,-3-1-2 0,-4-1 2 0,-3-1-1 15,-2-3 0-15,-2 1 0 0,0-7-1 16,-1 1-1-16,1-2-2 0,1-2-7 16,-1-6-10-16,1-4-13 0,3-8-1 15,2-4-137-15,6-7-129 0,4-3-318 16</inkml:trace>
  <inkml:trace contextRef="#ctx0" brushRef="#br0" timeOffset="52564.2464">24677 10425 576 0,'16'-2'133'0,"-5"-2"4"0,-6 1-86 0,-1 2-13 15,-4 0-8-15,-5 0-4 0,-5-1-3 16,-9 2-3-16,-3 0-3 0,-5 2-2 15,-11-1-2-15,-4 3 1 0,-1-1 2 16,1 3 0-16,6-1-1 0,0 2-2 0,-1-1-2 16,9-1-4-16,1 0-5 0,2-3-4 15,4-2-6-15,3-1-5 0,8-4-9 16,9-3-8-16,9-3-7 0,8-3-7 16,9-4-18-16,6-2-98 0,8-4-108 15,5 0-258-15</inkml:trace>
  <inkml:trace contextRef="#ctx0" brushRef="#br0" timeOffset="52715.5956">24828 10196 542 0,'-1'-5'141'0,"-7"-1"5"0,-5 0-52 15,-8 1-45-15,-4 0-17 0,-14 2-9 16,-6 1-5-16,-9 1-5 0,-4 4-4 16,1-1-2-16,3 2-2 0,2-2-2 15,9 2-2-15,7 0-7 0,11-2-9 0,5-1-15 16,6 0-125-16,9 1-126 0,3 0-314 15</inkml:trace>
  <inkml:trace contextRef="#ctx0" brushRef="#br0" timeOffset="53302.7544">26308 9491 577 0,'-8'-14'131'0,"-6"3"1"16,-4 2-74-16,-2 6-43 0,-7 6-5 15,-7 8 1-15,-8 12 3 0,-4 11 5 16,-2 11 5-16,0 15 5 0,1 12 3 0,2 10 0 16,8 11 0-16,9 7-3 0,6 9-3 15,6 4-5-15,9 1-5 0,7 2-4 16,7-1-2-16,9-2-4 0,6-4-2 15,3-10-2-15,3-5 1 0,0-6-1 16,2-7-1-16,-3-6 0 0,-3-7-1 16,0-7-1-16,-5-7-3 0,-6-10-5 15,-6-10-4-15,-4-9-7 0,-8-12-6 16,-5-8-10-16,-9-10-6 0,0-8 3 0,3-10-131 16,0-5-123-16,1-9-302 0</inkml:trace>
  <inkml:trace contextRef="#ctx0" brushRef="#br0" timeOffset="55160.0257">26541 11064 617 0,'-10'-8'145'15,"-5"-2"3"-15,7 3-92 0,1-3-24 16,9 1-10-16,3-1-6 0,4 2-5 15,5-3-3-15,7 1-2 0,11 0-1 16,2 1 0-16,4 3 0 0,2 1 0 16,1 4-1-16,-2 3-1 0,-6 3 0 0,-7 4-1 15,-2 3-1-15,-8 3 0 0,-5 3 1 16,-7 2 0-16,-4 2 2 0,-6 2-1 16,-8-1 1-16,-3 0 0 0,0 1-1 15,-4-2 1-15,1-1-2 0,-3-2-2 16,7-3 1-16,2-1-2 0,3-4 0 15,1-2-2-15,9-1 0 0,0-3-1 16,10-2 0-16,0-1 1 0,6 0 0 16,1-2 1-16,5 1 1 0,-1-1 1 15,4 1 0-15,-4 0 0 0,0 3 0 0,-6 0 0 16,2 2 0-16,-6 2 0 0,0 5 1 16,-5 3 2-16,-3 2 0 0,-2 2 1 15,-2 4 1-15,-5 0 0 0,-3 0 0 16,-7-2 0-16,-2-1-1 0,-4-1 0 15,-2-2-1-15,-8 0 0 0,-1-5 0 16,-9-1 0-16,3 0 0 0,-8-4-1 0,4-2 1 16,1 0-5-16,7-3-9 0,2-2-13 15,11-1-10-15,2-5 118 0,8-3-250 16,5-5-144-16,0-5-384 0</inkml:trace>
  <inkml:trace contextRef="#ctx0" brushRef="#br0" timeOffset="55678.932">26750 9186 607 0,'11'-19'142'0,"-5"4"5"15,0 3-96-15,-3 4-7 0,3 4-9 16,-4 4-2-16,-1 6 0 0,-4 4-1 15,2 8-4-15,-1 7-3 0,-3 7-5 0,-1 7-1 16,1 4-2-16,0 4-6 0,-1 1-4 16,0-1-2-16,5-2-4 0,-4-3-9 15,-1-6-13-15,0-3-15 0,4-4-14 16,2-4 80-16,3-4-210 0,-2-3-140 16,11-1-351-16</inkml:trace>
  <inkml:trace contextRef="#ctx0" brushRef="#br0" timeOffset="55958.1564">27142 9492 667 0,'12'-26'144'15,"-8"-1"1"-15,9-3-113 0,2 3-17 16,5 3-8-16,1 4-2 0,6 5-2 16,-1 3 0-16,-3 5 2 0,-3 7 2 0,4 8 1 15,-2 7 0-15,-3 7 2 0,-6 8-1 16,0 4 0-16,-5 9-1 0,-5 3-2 15,-7 2-2-15,-3 1 0 0,-7-5-1 16,-4-1 0-16,-7-5 0 0,-1-3 0 16,-6-5-2-16,-6-5 1 0,-5-8 0 15,-4-5-1-15,1-5 1 0,1-10 2 16,-1-8 1-16,8-5-1 0,6-7 1 0,7-9 0 16,10-5-4-16,6-7-6 0,7-8-12 15,10-2-12-15,6-9-11 0,12 8-125 16,11 4-126-16,9 8-304 0</inkml:trace>
  <inkml:trace contextRef="#ctx0" brushRef="#br0" timeOffset="56356.7771">27930 9214 677 0,'1'-6'141'0,"5"2"2"0,2 5-118 16,0 5-14-16,3 8-2 0,3 7 2 15,3 11 4-15,4 11 4 0,-6 10 1 16,0 12 0-16,4 10 1 0,2 10-4 16,-2 7-3-16,0 4-3 0,-13 2-5 15,-4 3-1-15,-2 1-1 0,-14 1-2 0,-8-2 1 16,-3-2 2-16,-9-2 1 0,3-1 1 16,-2-5 0-16,-3-7 0 0,3-6 0 15,0-8-2-15,1-9 0 0,1-8-4 16,3-11-4-16,6-9-23 0,6-7-15 15,5-10-118-15,5-6-16 0,8-8-118 16,3-9-233-16</inkml:trace>
  <inkml:trace contextRef="#ctx0" brushRef="#br0" timeOffset="57024.0337">29429 10362 592 0,'3'0'140'0,"-1"-1"5"15,-8-3-84-15,1 2-25 0,-8-1-11 16,-4 3-6-16,-9 0-2 0,-9 0-5 16,-13 3-4-16,-8 2-1 0,-4 0 1 15,0 0 1-15,-2-2-1 0,1 2 0 16,7-1-1-16,12-2-2 0,5 1-3 15,9-3-6-15,5 1-8 0,10-5-5 0,10-3-5 16,10-5-3-16,6-3-4 0,13-3-5 16,10-7-2-16,7-2-5 0,5 2-3 15,15 3 1-15,4 4 3 0,-3 3 4 16,-1 4 6-16,-10 5 7 0,0 3 17 16,-9 1 14-16,-15 2 11 0,-10-1 14 15,-7 1 5-15,-9-2 3 0,-2 4 3 0,-16-4-5 16,-6 2-6-16,-5 0-5 0,-9 0-12 15,-12 2-3-15,-5-1-3 0,-3 1 0 16,5 1 0-16,-5 2-2 0,6-3 1 16,6-1-5-16,14 1-11 0,2-4-9 15,12 1-132-15,10-1-123 0,9-3-316 16</inkml:trace>
  <inkml:trace contextRef="#ctx0" brushRef="#br0" timeOffset="57392.9418">30430 9172 606 0,'8'-11'133'0,"1"2"1"16,-1 6-99-16,0 5-15 0,-5 11-3 15,-5 6 1-15,-7 16 1 0,-8 13 2 16,-7 12 3-16,-7 12 0 0,-6 18 1 0,0 13 1 16,0 11-1-16,8 5-1 15,8 6-5-15,7 7-3 0,11 3-4 0,6-8-3 16,11-4-3-16,4-5-4 0,1-8-1 15,3-10 0-15,-1-14 0 0,0-9-3 16,-4-9-4-16,-2-11-7 0,-2-13-11 16,3-13-15-16,-5-11-6 0,-1-8-129 15,0-8-128-15,-2-5-310 0</inkml:trace>
  <inkml:trace contextRef="#ctx0" brushRef="#br0" timeOffset="57840.1155">30673 10411 607 0,'0'-2'132'0,"10"2"3"0,1-1-95 0,4-2-18 15,3 0-7-15,8-1-1 0,0-1 0 16,6-4-1-16,1 2-3 0,-2-2-1 16,-2 1-1-16,2 0 0 0,-4 1 1 15,0 1 1-15,-10 5 0 0,-2-3 0 16,-4 3 2-16,-1 1 0 0,-11 3 3 15,1 4 3-15,-4 2 1 0,0 4 1 16,-10 5 1-16,1 6 0 0,-2 4-3 16,1 3-3-16,-5 1-4 0,0 2-2 15,-2 3 0-15,6 1-3 0,-3 1 0 0,-3 1-1 16,3 1-2-16,1 1-1 0,6-1-1 16,0-2-1-16,2-2-1 0,2-4-5 15,3-3-12-15,3-7-13 0,4-3-16 16,0-4-9-16,0-6-128 0,3-5-135 15,-4-5-307-15</inkml:trace>
  <inkml:trace contextRef="#ctx0" brushRef="#br0" timeOffset="58000.816">30599 10699 814 0,'25'-6'148'0,"6"6"0"16,8 2-124-16,10 5-123 0,3 0 100 15,7 3 1-15,-8 0 0 0,-10-3-4 0,3 0-8 16,-1-4-10-16,-3-3-128 0,-1-4-124 16,-6 2-315-16</inkml:trace>
  <inkml:trace contextRef="#ctx0" brushRef="#br0" timeOffset="58336.9492">31028 9151 735 0,'0'-6'162'0,"-2"4"0"0,-2-3-123 16,2 6-17-16,-1 5-4 0,3 6-1 16,-2 8 2-16,1 6-1 0,1 11 2 15,-2 8 1-15,1 7-1 0,-3 3-5 16,1 2-6-16,-2-2-5 0,0-2-6 16,-1-4-12-16,0-5-12 0,2-5-14 15,3-6-12-15,-1-5-10 0,5-2-62 16,2-8-55-16,5-5-101 0,-3-7-221 15</inkml:trace>
  <inkml:trace contextRef="#ctx0" brushRef="#br0" timeOffset="58588.2239">31368 9349 691 0,'6'-19'146'0,"2"3"0"0,2 62-116 15,6-58-16-15,-5 3-15 16,4 7 11-16,2 6 2 0,7 4 3 15,-5 9 4-15,-5-58 2 0,1 73-2 16,-2 3-2-16,-4 5-2 0,-3 0-4 16,-7 1-3-16,-3-2-3 0,0 0-2 15,-12-7 0-15,-5-6 0 0,-1-7-1 16,-7-6 2-16,-1-7-1 0,-3-4 0 16,0-6 0-16,2-5 0 0,5-3-2 0,3-4-7 15,12 0-11-15,5-6-13 0,16-4-12 16,4-6-131-16,13-4-134 0,8 0-323 15</inkml:trace>
  <inkml:trace contextRef="#ctx0" brushRef="#br0" timeOffset="58837.2952">32071 9109 695 0,'10'-2'145'0,"1"4"3"0,-1 8-109 16,-3 10-13-16,5 11-11 0,1 12 19 16,6 13 7-16,-10 13 0 0,1 12 0 15,1 14-7-15,0 11-5 0,-9 6-5 16,1 2-4-16,-13 1-6 0,-5 2-5 0,-11-1-1 16,-8-5-3-16,-8-7-1 0,-8-7-5 15,-15 0-12-15,-9-9-22 0,-5-11-8 16,-4-6-154-16,-13-8-154 0,-1-9-380 15</inkml:trace>
</inkml:ink>
</file>

<file path=ppt/ink/ink6.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7:43.306"/>
    </inkml:context>
    <inkml:brush xml:id="br0">
      <inkml:brushProperty name="width" value="0.05292" units="cm"/>
      <inkml:brushProperty name="height" value="0.05292" units="cm"/>
      <inkml:brushProperty name="color" value="#0070C0"/>
    </inkml:brush>
  </inkml:definitions>
  <inkml:trace contextRef="#ctx0" brushRef="#br0">6442 4155 581 0,'5'-10'126'16,"0"0"1"-16,-8 5-100 0,5 0-11 0,2 4-4 15,-7 0-3-15,3 2 0 0,-6 6 3 16,-6 7 4-16,-8 8 2 0,-1 11 2 16,-11 14 3-16,-6 14 2 0,-11 15 0 15,2 10-2-15,-1 10-1 0,4 9-3 16,-4 6-2-16,15 2-4 0,6 1-2 15,17-1-2-15,9-1-1 0,12-4-3 16,9-6 0-16,13-3-2 0,9-8 0 16,18-5 0-16,-4-8 0 0,5-5 0 15,-1-5 0-15,0-8 0 0,-7-7 0 16,-9-5-1-16,-18-8 0 0,1-9 0 0,-11-5 0 16,-6-8-1-16,-4-4 0 0,-2-6-4 15,-3-3-8-15,1-4-7 0,3-3-13 16,6-10-12-16,2-7-131 0,9-4-132 15,1-5-319-15</inkml:trace>
  <inkml:trace contextRef="#ctx0" brushRef="#br0" timeOffset="1099.4041">7101 5662 534 0,'7'-15'137'0,"-6"2"7"16,-1 0-67-16,-1 5-18 0,-1 2-7 16,1 1-7-16,2 2-6 0,-3-1-7 0,3 4-7 15,-1 2-5-15,1 4-3 0,-1 5-2 16,0 9 1-16,-2 3-1 0,4 11 2 15,-3 8 1-15,4 7 1 0,-3 8-4 16,-2 1-2-16,0 2-3 0,1-2-3 16,-3-2-1-16,0-4-1 0,-3-5-3 15,3-6 0-15,1-4 0 0,1-5-8 16,-4-7-12-16,4-5-15 0,-1-4-15 16,3-5-12-16,-2-6-6 0,3-7-126 0,-1-6-126 15,4-7-283-15</inkml:trace>
  <inkml:trace contextRef="#ctx0" brushRef="#br0" timeOffset="1398.4521">7529 5744 580 0,'24'-24'125'0,"-1"2"1"0,-1-1-96 16,3 6-16-16,-6 1-4 0,-1 4 3 15,-7 6 3-15,-6 5 5 0,-8 7 3 16,-9 7 1-16,-8 3 1 0,4 6 0 15,-16 5-4-15,-8 4-3 0,-2 0-4 16,6 0-4-16,-10-3 0 0,-4-1-2 16,-5-1-1-16,14-3 1 0,8-1 0 0,4-2-1 15,-3-3-2-15,18-1-2 0,12-2 0 16,7-2 0-16,5-1-3 0,25 1 0 16,-7 1 0-16,6 1 2 0,3 2-1 15,3 2 1-15,-1 1 0 0,-3 3 0 16,-17 0 0-16,16 1-1 0,-7-3-2 15,1 0-11-15,-2-4-14 0,6-2-15 0,0-8-132 16,7-4-134-16,-4-2-336 0</inkml:trace>
  <inkml:trace contextRef="#ctx0" brushRef="#br0" timeOffset="2042.5805">7049 4060 580 0,'-2'-19'140'0,"2"2"6"0,3 0-86 16,-1 2-15-16,-2 2-4 0,5 3 0 15,0 1-3-15,-2 4-6 0,-1 2-6 16,1 0-5-16,-2 4-5 0,0 4-5 0,-3 3-3 16,0 6-3-16,5 5-2 0,-2 4 0 15,-1 6 2-15,-1 3-1 0,2 1-1 16,0 0-1-16,-2-1 0 0,-3-3-1 16,6 0 0-16,-1-5 0 0,-1-3-1 15,-1-6-1-15,3-3 0 0,0-2 0 16,0-5 1-16,-2-6-1 0,1-5 1 0,0-9-1 15,0-1-1-15,1-8 1 0,2-6 0 16,1-7-2-16,3-4 0 0,-1-2-1 16,7-2 1-16,0-2 0 0,0 5 0 15,2 8 0-15,2 3 1 0,0 5-1 16,0 9 0-16,2 8 0 0,-3 7 1 16,4 7 0-16,1 5 1 0,-1 9 1 0,5 5 2 15,-5 3 2-15,-2 7 2 0,2 3 1 16,-5 1 0-16,-4 3 0 0,2-3-1 15,-4 0-1-15,6-5-2 0,0 4-9 16,1-4-15-16,4-3-15 0,8-6-10 16,3-4-131-16,6-8-136 0,7 1-322 15</inkml:trace>
  <inkml:trace contextRef="#ctx0" brushRef="#br0" timeOffset="2401.6422">8396 3845 726 0,'-24'-8'151'0,"5"2"-2"0,12 6-127 15,1 6-18-15,8 10-3 0,10 8 0 16,8 8 5-16,7 8 8 0,4 12 3 16,-3 9 2-16,11 11 3 0,-7 11 2 15,-2 11 0-15,-6 9-3 0,-5 8-2 16,-6 9-1-16,-5 8 1 0,-13 1-2 0,0 0-2 16,-5 1-2-16,-7-4-2 0,-9-2-4 15,-8-8-1-15,-7-2-4 0,-7-7 1 16,-8-6-2-16,-12-7 0 0,4-7-4 15,1-9-11-15,2-10-21 0,3-13-33 16,3-8-122-16,12-14-147 0,10-16-348 16</inkml:trace>
</inkml:ink>
</file>

<file path=ppt/ink/ink7.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28:21.944"/>
    </inkml:context>
    <inkml:brush xml:id="br0">
      <inkml:brushProperty name="width" value="0.05292" units="cm"/>
      <inkml:brushProperty name="height" value="0.05292" units="cm"/>
      <inkml:brushProperty name="color" value="#0070C0"/>
    </inkml:brush>
  </inkml:definitions>
  <inkml:trace contextRef="#ctx0" brushRef="#br0">23562 9941 430 0,'5'-10'117'0,"-3"-1"25"0,3-3-70 16,2-1-34-16,7-2 10 0,-2-1-7 16,3-2-8-16,1 0-4 0,7 1-23 0,-3-2 14 15,2 4 15-15,-3-1-22 0,4 6-3 16,-1 0-2-16,-1 3-3 0,-1 4-2 16,3 7 0-16,-1-1-2 0,1 6 0 15,-2 2 0-15,-5 5 0 0,2 2 0 16,-5 4 1-16,-4 1 0 0,-2 4-1 15,-3-2 1-15,-4 2 1 0,0-1 0 16,-4 3 0-16,-6-3 1 0,-3-2 1 16,-6 0 0-16,1 0 1 0,-9-5 1 15,-5-1 0-15,0-5 1 0,6-1 0 0,-3-5-1 16,3-4 0-16,-7-3-1 0,9-3-1 16,4-5-1-16,3-4-2 0,1-4-1 15,14-7 0-15,4-3-3 0,9-6-6 16,7-3-10-16,4-1-11 0,6-2-8 15,4 2-128-15,-4 4-129 0,8 7-309 16</inkml:trace>
  <inkml:trace contextRef="#ctx0" brushRef="#br0" timeOffset="530.129">24431 9909 413 0,'-9'-5'119'0,"0"-1"6"0,6-2-27 16,-6-2-40-16,8-2-15 0,2-1-8 15,4-5-8-15,8-3-4 0,8 0-5 16,2-4-2-16,11 3-2 0,4 3 1 0,3 3 1 15,-2 5 1-15,1 4-1 0,-8 4-1 16,0 11-2-16,-4 0-2 0,-8 3-2 16,-3 3-2-16,-4 3-3 0,-3 1-1 15,-2 3 0-15,-6 0-1 0,-4 1 1 16,-3-1 0-16,-4 1-1 0,-2-1 0 16,-4-2 0-16,0-3 0 0,2-3 1 15,-2-3 1-15,0-1 1 0,-1-4 0 16,0-4 0-16,-1-4 1 0,-5-5-2 0,1-6-1 15,3-4-5-15,-2-6-4 0,2-4-9 16,7-6-9-16,4-3-11 0,9 0-12 16,11 3-120-16,4 0-122 0,9 11-294 15</inkml:trace>
  <inkml:trace contextRef="#ctx0" brushRef="#br0" timeOffset="928.9059">25358 9839 654 0,'-4'-15'147'0,"6"1"2"15,-2-1-109-15,6 1-14 0,4-2-4 16,1 0-1-16,1 2-3 0,8-1-4 16,0 2 0-16,8 3-3 0,-1 6-1 15,6 3-2-15,4 7-2 0,0 4-1 16,-1 6 0-16,-5 5-3 0,-3 5 1 0,-7 0 0 16,-5 3-1-16,-10 1 1 0,-4-2 0 15,-8 0 0-15,-4-2-1 0,-8-4 1 16,-4-2 0-16,-10-5 1 0,-3-4 1 15,-3-5 0-15,0-4-1 0,2-7 1 16,4-4-1-16,4-7 0 0,7-3-4 16,10-5-6-16,6-8-7 0,5-3-12 15,6-4-13-15,7-2-13 0,5 6-122 0,14 3-127 16,7 6-301-16</inkml:trace>
  <inkml:trace contextRef="#ctx0" brushRef="#br0" timeOffset="1377.2098">26332 9884 531 0,'1'-4'133'0,"5"-2"7"15,-10-1-70-15,3-3-13 0,4 1-6 0,0 0-3 16,1-1-3-16,0 0-3 0,1 1-4 16,6-1-5-16,-4 4-8 0,2 0-6 15,-1 1-5-15,2-2-4 0,4 3-3 16,-1 4-3-16,-1 4-2 0,4 4 1 15,-4 6-2-15,0 2 0 0,1 6-1 16,-3 1 1-16,-5 2-1 0,-1 2 0 16,-3-1-1-16,0-2 2 0,-4 0 0 15,-9-3 0-15,-3-4 1 0,-5-4 0 0,-4-3 1 16,-5-5 1-16,-3-5 1 0,-5-6 1 16,6-4 1-16,-1-5 1 0,-1-3-1 15,7-4-1-15,4-4-4 0,10-1-8 16,8-4-12-16,7 2-15 0,15 1-17 15,9 2 133-15,4 1-275 0,13 8-156 16,0 3-416-16</inkml:trace>
  <inkml:trace contextRef="#ctx0" brushRef="#br0" timeOffset="2197.5891">26986 9961 631 0,'4'0'149'16,"-1"2"5"-16,-2-2-93 0,-1-2-23 16,3 2-6-16,-2 0-5 0,2 0-5 15,0 2-8-15,-2-5-10 0,4 2-19 16,6 0-15-16,-3-4-30 0,13 0-104 0,6-2-123 16,2 0-288-16</inkml:trace>
  <inkml:trace contextRef="#ctx0" brushRef="#br0" timeOffset="2334.0933">27458 9979 702 0,'-4'2'157'15,"5"-2"1"-15,-2-1-95 0,2-2-43 0,1 1-11 16,1-2-15-16,2-1-5 0,9 0-11 16,-4-1-9-16,8 0-129 0,7-1-125 15,1-1-308-15</inkml:trace>
  <inkml:trace contextRef="#ctx0" brushRef="#br0" timeOffset="2483.6213">27894 10014 654 0,'9'4'154'0,"-3"-4"2"16,2-1-89-16,4-3-43 0,-5 0-9 16,4 0-1-16,0 0-4 0,0-1-10 15,3 0-14-15,-3-1-11 0,6 1-36 16,4-1-96-16,5-2-120 0,5 2-282 15</inkml:trace>
  <inkml:trace contextRef="#ctx0" brushRef="#br0" timeOffset="2843.1758">28739 9875 619 0,'7'-3'146'0,"0"-1"2"16,2 2-87-16,2-3-31 0,3 0-7 16,3 2-3-16,3 2-3 0,0 2-3 15,0 3-3-15,-4 1-1 0,2 3-1 16,-6 5-2-16,-3 3 0 0,-2 1-1 15,-6 3 0-15,-1 3 0 0,-7 2 1 0,-3-1 0 16,-4 1 0-16,-6-2 1 0,-4-3 0 16,-2-3 1-16,-6-6 0 0,0-2-1 15,-6-6 1-15,-1-3-2 0,2-3-1 16,-2-2-1-16,7-4-1 0,6-2-3 16,5-5-2-16,11-4-21 0,11-5-17 15,11-6-138-15,15-2-143 0,2-5-355 16</inkml:trace>
  <inkml:trace contextRef="#ctx0" brushRef="#br0" timeOffset="58701.1941">30576 4844 494 0,'-4'-2'120'0,"1"-4"1"15,-2 2-48-15,-2-1-54 0,-4 3-7 16,-7 2-4-16,-7 1-2 0,-10 3-3 0,-16-2 0 15,-14 3 0-15,-14 0 3 0,-8 3 1 16,-15 1 4-16,-15 0 0 0,-8 2 3 16,-4 1 0-16,-6 0 0 0,-8 2-1 15,0-2-1-15,2-1 0 0,4-1 1 16,2-1-1-16,7-2 1 0,13-1-1 16,9-2 0-16,5-4 0 0,11 2-1 15,13-4-3-15,13 1 0 0,12-3-2 0,12 3-3 16,12 1-2-16,10 2-1 0,15 2-1 15,10 6 0-15,13-1-1 0,10 5 0 16,12 0 1-16,10 0 0 0,13 1 1 16,10-3-1-16,12-1 1 0,9 0 0 15,6-2-2-15,7-6-6 0,10-2-7 16,2-4-9-16,6-4-11 0,-4-7-10 16,7-9-109-16,0-9-112 0,-4-2-262 0</inkml:trace>
  <inkml:trace contextRef="#ctx0" brushRef="#br0" timeOffset="59998.2521">9401 4832 337 0,'8'-7'81'16,"3"-1"10"-16,3 0-56 0,1 0 3 0,-1 0 4 15,1 1 4-15,-3 1 0 0,-2 1-6 16,-2 2-6-16,-4 0-3 0,-1 2-5 16,-2 1-4-16,-1-1-6 0,-5 1-3 15,-7 1-3-15,-6 3-3 0,-12-1-2 16,-14 4-2-16,-14-1-1 0,-13 2-2 16,-15 0 1-16,-14-5-1 0,-14 0 1 15,-13 1 2-15,-9-6 2 0,-13 2 1 16,-11-2 2-16,-10-1 1 0,-3 2 1 15,-7 0 1-15,-5-2-1 0,0 3 0 16,1-1 1-16,1 2-1 0,6 2 0 0,6 1-1 16,5-1-1-16,13 5 0 0,11-1-2 15,11 2-1-15,18 2-2 0,15-3-1 16,16 1-1-16,20 0 0 0,18-3-2 16,13 0 0-16,18 2-1 0,15 0 1 15,19 0 0-15,17 1-1 0,19-2 1 0,19 0-3 16,25-3-5-16,19-5-8 0,22-2-8 15,16-10-127-15,19-3-123 0,11-5-306 16</inkml:trace>
  <inkml:trace contextRef="#ctx0" brushRef="#br0" timeOffset="70018.1635">2038 6076 536 0,'46'4'128'0,"-40"-8"2"16,1 4-51-16,0-2-52 0,-1-1-6 16,-1 3-6-16,1 4 3 0,0 2 3 0,-4 4 2 15,0 2 0-15,-2 5-2 0,0 7-3 16,0 2 0-16,-2 4-4 0,-1 2-3 15,-2 4-4-15,-1 0-1 0,1 2-3 16,1-3-1-16,0 0 0 0,3-3 0 16,1-3-1-16,0-5-1 0,0-5 0 15,-2-5 1-15,2-4 0 0,1-3 0 16,-1-4 2-16,-1-2 0 0,2-2 0 0,0-6 1 16,3-5-1-16,6-8 0 15,2-7 0-15,5-5-2 0,4-7-1 0,-59-4 1 16,66-1-1-16,2 1 0 0,-4 5-1 15,7 4-1-15,-7 6 1 0,-3 5 1 16,62 4 0-16,-62 5 2 0,-3 4 0 16,-2 2 2-16,-7 2 1 0,3 1 1 15,2 4 0-15,0 2 0 0,-1 3-1 16,-1 2 0-16,0 4 1 0,-2 4 0 0,0 4-1 16,0 4-1-16,-5 4 1 0,-2 2-1 15,-1 4-1-15,2 1 0 0,-1 3-1 16,1 1 1-16,0 1-2 0,2-2-6 15,-3-2-8-15,-1-1-10 0,11-2-9 16,5-4-21-16,-3-2-124 0,2-1-132 16,2 3-310-16</inkml:trace>
  <inkml:trace contextRef="#ctx0" brushRef="#br0" timeOffset="70437.053">3600 6682 600 0,'-3'-2'133'0,"2"-3"3"16,-4 3-110-16,-2 0-7 0,-8 2-3 15,-1 0-2-15,-5-1-3 0,-1-1-3 16,-5 0 0-16,-2 0-1 0,-7-2 1 15,4 1 0-15,5-2-2 0,-7 0-1 16,4 1-5-16,-2 0-5 0,4-1-7 16,13 1-4-16,5-3-5 0,3 0-7 0,25-2-9 15,3-2-9-15,2-1-8 0,12-3-9 16,4-3-3-16,1 1 4 0,-1-2 8 16,-10 1 20-16,7-1 28 0,2 1 23 15,-6 1 22-15,-7 3 16 0,-4 1 10 16,-5 2 7-16,-5 3-7 0,-12-2-13 15,-4 3-10-15,-9 1-9 0,-8 1-8 16,-8 0-9-16,-4 0-7 0,-9-1-5 16,-6 3-3-16,-7 1 1 0,4-1-2 15,-3 3 0-15,4 2-7 0,7 0-7 0,8 1-47 16,13-2-82-16,13 0-110 0,15-2-266 16</inkml:trace>
  <inkml:trace contextRef="#ctx0" brushRef="#br0" timeOffset="70859.2814">4336 5920 616 0,'14'-12'139'0,"-10"-1"4"0,1 6-106 16,-7 2-6-16,6 3-5 0,-5 3-3 0,0 5-3 15,-8 5-2-15,5 6-3 0,-6 6-3 16,-2 5-2-16,-8 4 0 0,0 3 0 16,-5 2-2-16,0 0-3 0,-4-1-1 15,3-3-1-15,3 0-1 0,2-1-1 16,5-1 0-16,2-3 0 0,6-3 0 0,4-2-1 15,3-2 1-15,4-4 0 0,6-1 1 16,5-1 1-16,5-3 1 0,2-3 0 16,-10-2 1-16,-1-1-1 0,37-2 0 15,6-3-1-15,2-1-1 0,3-2 0 16,3-1-1-16,-3-1 0 0,-13-3-2 16,-2 1-1-16,-3-1-2 0,3 2-4 15,-14-1-6-15,-2 3-11 0,-6-2-11 16,-5 1-12-16,-11-4-117 0,-5 1-123 0,-11-3-293 15</inkml:trace>
  <inkml:trace contextRef="#ctx0" brushRef="#br0" timeOffset="71101.2459">4614 6245 565 0,'1'-4'128'0,"-1"0"6"0,0 2-91 0,5-1-4 15,-5 3-3-15,0 0-3 0,-2 3 0 16,-2 1-2-16,-2 5-4 0,-1 4-5 16,-6 6-5-16,1 6-2 0,1 6 0 15,1 6-2-15,0 4-1 0,4 2-3 16,-4 2-2-16,1-1-1 0,2 1-2 16,-2 0-1-16,1-5 0 0,0 0-7 0,-1-4-20 15,5 0-88-15,-1-6-59 0,2-5-126 16,0-1-289-16</inkml:trace>
  <inkml:trace contextRef="#ctx0" brushRef="#br0" timeOffset="73738.5782">7148 5849 330 0,'1'-13'331'0,"1"2"-293"0,0-12 98 15,2 6-90-15,-2 3-11 0,1 4-9 16,-1 4-4-16,1 4-6 0,-1 7-1 15,-1 5 1-15,2 6 0 0,-2 7 2 0,0 9 0 16,0 10 2-16,-2 7-1 0,-4 4-1 16,-1 2-4-16,-4 3-3 0,0 3-4 15,-2-2-1-15,2-2-1 0,-1 0-1 16,1-3-2-16,1-3-1 0,-1-3 0 16,1-6 0-16,3-5-1 0,-4-4-5 15,5-3-7-15,-1-3-18 0,0-3-9 16,5-2-30-16,2-2-99 0,-2-4-121 15,2-6-270-15</inkml:trace>
  <inkml:trace contextRef="#ctx0" brushRef="#br0" timeOffset="74532.1124">7588 6093 521 0,'16'-16'125'16,"-1"3"3"-16,-1-3-79 0,-5 2-12 16,3 7-6-16,-4 1-7 0,-5 1-3 15,-7 7-4-15,-5 6-3 0,-5 5-3 16,-5 5-3-16,-7-1-1 0,-2 4-2 0,-5 3 0 16,-2 1-1-16,1-3 0 0,3 0-2 15,-1-1 1-15,0 0-147 0,3-1 147 16,-2-2 0-16,3-3 0 0,1-2-1 15,0-3 1-15,7-2 0 0,0-2 148 16,6-5-148-16,2-1 0 0,6-4 1 16,0-2-1-16,4-1 1 0,-1-1-1 0,6 0 0 15,-1 0-1-15,3 3 0 0,-1 2-1 16,2 4 0-16,4 3 1 0,5 3 0 16,1 5 0-16,7 4 1 0,3 6 1 15,3 4 1-15,4 6 0 0,8 1 0 16,-5 3-1-16,3 0-1 0,-5-1 0 15,5-1-1-15,-3-4-1 0,-1-3-2 16,-6 0-4-16,0-3-10 0,-4-3-11 16,2-4-110-16,-3-1-23 0,3-3-109 0,-5-3-231 15</inkml:trace>
  <inkml:trace contextRef="#ctx0" brushRef="#br0" timeOffset="74955.4155">8690 6648 538 0,'2'-3'123'0,"-8"-3"4"15,3 4-93-15,-8 1-7 0,-4-1-7 16,-9 2 1-16,2-1-3 0,-11 0-2 15,-3 1-3-15,-5-2 0 0,4-1 0 0,-6-3-3 16,5 1-3-16,-4 3-1 0,9-2-3 16,4 3-1-16,6-2-1 0,1 1-3 15,7 2-2-15,8-3-3 0,7-2-1 16,10-2-2-16,-169 0-2 0,174-3 1 16,-2 0-1-16,23 0 0 0,18-1 1 15,-7-1 2-15,1-2 0 0,0-1 1 16,175-2 2-16,-186-2 1 0,-4-2 4 15,-14 0 4-15,4 1 6 0,-12 2 3 16,-9 3 3-16,-14 3 2 0,-5 2 0 0,-15 1 0 16,-10 3-3-16,-13 1-3 0,-5 0-3 15,-3 1-3-15,-3 2-2 0,-1 1 1 16,12 1-6-16,3 1-8 0,9 1-11 16,14 1-10-16,8-3-112 0,15-3-113 15,8 0-280-15</inkml:trace>
  <inkml:trace contextRef="#ctx0" brushRef="#br0" timeOffset="78281.2838">9530 6109 1064 0,'-81'-77'-1063'0</inkml:trace>
  <inkml:trace contextRef="#ctx0" brushRef="#br0" timeOffset="79001.1136">9374 5610 579 0,'-13'-1'139'15,"3"-5"6"-15,-2 2-89 0,10 3-14 16,0 0-9-16,1 1-7 0,-4 1-6 0,8 0-5 16,-1 3-4-16,4 0-3 0,3 0-1 15,2 1 3-15,4 0-1 0,7 0 0 16,0 0-1-16,9 0-2 0,3-2-2 16,3-1 0-16,4-1-2 0,-4-2 0 15,-3 0-1-15,-2 0-1 0,-7-1 1 16,-3 1 0-16,-9 0 0 0,-4 2 0 15,-4 2 1-15,-8 5 2 0,-7 7 0 16,-3 1 1-16,-7 8-1 0,1 6 1 0,-5 6 0 16,-4 5-2-16,0 5 0 0,14 2-1 15,-10 4 0-15,-1-1 0 0,4 2 0 16,1-1 0-16,3-2 0 0,4-1 0 16,-11-2 0-16,17 0-1 0,1-3 0 15,1-1-1-15,4-2-2 0,-1-6-8 16,5-3-10-16,-3-4-11 0,1-4-11 0,6-6-15 15,-7-4-113-15,-3-4-122 16,5 1-276-16</inkml:trace>
  <inkml:trace contextRef="#ctx0" brushRef="#br0" timeOffset="79170.406">9344 6215 621 0,'1'-6'135'16,"2"1"5"-16,11 1-101 0,11 2-6 15,5 3-3-15,6 2-2 0,9-3-1 16,13 0-1-16,3 2-5 0,8 2-9 16,1-2-23-16,1-2 7 0,-1 0 10 15,-2-1-166-15,-7 0-136 0,-5-4-350 16</inkml:trace>
  <inkml:trace contextRef="#ctx0" brushRef="#br0" timeOffset="115907.3222">23595 11745 607 0,'12'-19'153'0,"-2"2"6"16,2-1-82-16,-3 2-19 0,0 3-9 0,3 3-6 16,-4 0-6-16,-6 3-7 0,-1 3-7 15,6 0-7-15,-4 4-4 0,5 2-4 16,-8 3-4-16,5 3-3 0,-1 3-2 15,6 4 1-15,-11 6 0 0,2 4-1 16,1 2 1-16,3 3 1 0,-1 1-1 16,-4 2 0-16,-3-2 1 0,6-2-1 15,-3 0 0-15,-3-2 1 0,-2-5-1 16,-3-4 0-16,7-3 0 0,-2-4-1 16,-2-3 0-16,-1-5 0 0,6-5 0 0,-4-3-1 15,3-6-1-15,-4-6 0 0,5-4-1 16,3-6 1-16,5-3-1 0,-4-4 0 15,10-1 2-15,0 0 0 0,1 0 1 16,2 3 1-16,5 4-1 0,-4 2 1 16,3 4-1-16,-1 2 1 0,-1 7 1 15,-1 2 0-15,0 1 1 0,-4 3 0 0,2 3 1 16,-7 0 0-16,-3 4 0 0,-1 1-1 16,2 3 0-16,1 3 0 0,0 5 0 15,0 4-1-15,4 4 0 0,-6 6 1 16,8 5-1-16,-8 2 0 0,0 3 0 15,6 1 0-15,-8 1 0 0,-7-3-1 16,11 0-3-16,2-3-14 0,1-4-19 16,2-2-15-16,-2-6-131 0,11-3-142 15,7-4-338-15</inkml:trace>
  <inkml:trace contextRef="#ctx0" brushRef="#br0" timeOffset="116178.5582">24963 11898 626 0,'2'-6'140'16,"-9"0"1"-16,4 0-99 0,1-3-22 16,-6 4-7-16,-3 0-4 0,2 0-4 15,-8 1 0-15,2 2-2 0,-6 1-1 16,-7 3 1-16,2-1-1 0,-3 2 0 15,-3 1 0-15,2-1-1 0,-5 2 0 16,1-2 0-16,4 0-2 0,3 0 0 0,12 1-9 16,-1-2-6-16,4-1-8 0,8 0-10 15,0-2-23-15,8-1-88 0,5-3-103 16,-6-4-233-16</inkml:trace>
  <inkml:trace contextRef="#ctx0" brushRef="#br0" timeOffset="116351.2662">24631 11741 573 0,'-3'-19'143'0,"1"2"7"15,5 0-79-15,-14 4-11 0,8 5-10 0,2 2-8 16,-6 3-9-16,9 4-8 0,-1 6-5 16,8 6-6-16,5 7-4 0,-6 4-1 15,0 10 1-15,0 2 0 0,-3 9 0 16,4 3-1-16,-4 0-2 0,0-3-2 16,-4 1-2-16,6-5-1 0,-1-1-11 15,2-7-22-15,-1-4-21 0,4-5-127 16,0 0-142-16,3-5-342 0</inkml:trace>
  <inkml:trace contextRef="#ctx0" brushRef="#br0" timeOffset="117153.1988">25317 11591 724 0,'0'-14'142'0,"-1"4"9"15,4-3-259-15,-1-1 182 0,2 3-18 16,-3-1-10-16,5 2-6 0,0 5-6 16,-1-1-9-16,-5 5-5 0,4 6-6 15,-2 3-4-15,3 6-3 0,-6 3-3 16,2 5-1-16,-3 6 1 0,2 7-1 0,-10-2 0 16,1 5-1-16,-2 4-1 0,3 0 1 15,-5 2-1-15,4-1 1 0,-1 0-1 16,6-1 1-16,-1-3-2 0,5-4-5 15,1-5-9-15,6-4-10 0,-5-4-13 16,7-6-11-16,-1-5-11 0,6-5-77 16,-6-3-39-16,6-6-100 0,-2-1-214 15</inkml:trace>
  <inkml:trace contextRef="#ctx0" brushRef="#br0" timeOffset="117500.3853">25690 11712 475 0,'13'-14'144'0,"-5"2"8"15,-3 3-7-15,-3 2-69 0,-1 3-16 16,-1 0-10-16,-1 3-7 0,1 1-9 16,-1 0-10-16,-1 2-7 0,-5 3-5 15,0 2-6-15,-8 3-2 0,-1 3-4 0,-8 1 2 16,-7 2 0-16,3 1-1 0,-2 2-1 16,1-2 1-16,-1-1 0 0,8 0-1 15,6-2 1-15,7-1-1 0,-4-3 0 16,6-3-1-16,0 1 1 0,7-5 0 15,-12-1-1-15,6-2 0 0,1-3 1 16,4-2 0-16,-9 2 1 0,8-1-1 0,0 0 0 16,11 2 0-16,-10 1-1 0,8 3 1 15,3 2 0-15,10 4-1 0,-4 2 1 16,4 5 0-16,7 3 1 0,8 3 0 16,-2 4 1-16,-2 1-1 0,-2-1 1 15,-2 1-1-15,-3 0 1 0,-10-5-3 16,-1-3-11-16,-8-3-17 0,0-3-18 15,1 0-132-15,1-3-142 0,-1-2-345 16</inkml:trace>
  <inkml:trace contextRef="#ctx0" brushRef="#br0" timeOffset="117844.8625">26358 12018 583 0,'3'-2'147'0,"0"2"5"0,-2-1-63 0,0 0-44 15,-2 1-13-15,-3 1-6 0,-3 0-8 16,-2 1-4-16,-5-2-3 0,-7-1-1 16,-4 1-1-16,-4 0-1 0,-3 0-1 15,-8-2 1-15,3 1-1 0,2 1-1 16,-6 1-1-16,7 1-8 0,10 1-13 16,2-2-11-16,6 4-12 0,8 0-7 15,11-3-123-15,18 2-126 0,4-2-286 16</inkml:trace>
  <inkml:trace contextRef="#ctx0" brushRef="#br0" timeOffset="118148.7286">26622 11565 608 0,'-1'-13'152'0,"1"4"6"0,1-1-81 15,3 4-26-15,-1 1-10 0,6 3-10 16,-4 2-7-16,-2 4-6 0,5 2-3 16,-3 5-4-16,0 3 0 0,0 4-1 15,2 6 0-15,0 6 0 0,0 6 0 16,-1 6-2-16,2 6-1 0,1 5-1 16,-1 3-2-16,-1 2 0 0,-1-4-1 0,0-1 1 15,-2-5 0-15,-3-5 1 0,-2-2 0 16,-2-8 0-16,2-4 1 0,-4-4-1 15,0-3-1-15,-1-5-1 0,1-3-6 16,0-8-15-16,3-2-23 0,-2-6-146 16,5 0-153-16,-1-4-380 0</inkml:trace>
  <inkml:trace contextRef="#ctx0" brushRef="#br0" timeOffset="130145.4369">24189 13737 575 0,'0'-8'140'0,"0"0"5"0,0 2-85 16,2 1-11-16,-2 3-9 0,4-1-6 16,1 1-7-16,1 2-6 0,1 1-4 15,2 3-5-15,2 6-3 0,3 2-1 16,-2 4-2-16,3 5 1 0,-6 5-1 15,1 3-1-15,-4 3-1 0,-2 0 0 16,-1 0-2-16,-2 1-1 0,-4 0 0 0,1-3 0 16,2-3-1-16,-1-4 1 0,-2-2-1 15,1-2 1-15,-1-6 0 0,1-3-1 16,-1-3 0-16,-3-3 0 0,3-3 0 16,-2-2-1-16,-2-3 0 0,5-4-1 15,2-3 1-15,1-6-1 0,5-6 1 16,2-5-1-16,5-6 1 0,4-6 0 15,-1-3 1-15,2-3 0 0,1-2-1 16,1 5 1-16,2 3-1 0,0 7 1 0,4 6 0 16,-4 6 0-16,0 9 0 0,-3 3 1 15,-2 4 1-15,-3 2-1 0,0 3 2 16,-1 2-1-16,0 2 0 0,-1 3 0 16,4 4 0-16,0 8 0 0,0 4 0 15,-6 4 0-15,2 6-1 0,-2 7 1 16,0 0-1-16,-2 2 0 0,1 0 0 0,-1-3 0 15,2-2-4-15,-1-5-9 0,1-5-17 16,1-4 1-16,2-4-142 0,1-3-136 16,1-6-336-16</inkml:trace>
  <inkml:trace contextRef="#ctx0" brushRef="#br0" timeOffset="130444.5278">25632 13870 580 0,'0'-5'139'15,"-4"3"3"-15,-4-1-81 0,-13 1-25 0,-7 2-10 16,-2 0-6-16,-2 2-2 0,-7 2-2 15,-2 1-1-15,-4 0 0 0,5 1-2 16,0 0-2-16,-4 0-2 0,-2-2-2 16,7 1-6-16,-1-4-9 0,7 2-12 15,14 1-11-15,11-4-11 0,12-1-73 16,11-4-45-16,8-2-101 0,10 0-210 16</inkml:trace>
  <inkml:trace contextRef="#ctx0" brushRef="#br0" timeOffset="130663.2962">25928 13447 626 0,'0'-10'148'0,"4"3"3"0,-1 2-95 16,-1 4-20-16,3 3-10 0,0 4-4 15,0 5-3-15,-1 7-2 0,-2 5-3 0,0 5 0 16,1 7-1-16,-2 3-2 0,-2 6-2 15,-2 2-3-15,3 3-1 0,2 1-3 16,1 3 0-16,7 0 0 0,1-1-1 16,9-4-14-16,3-4-19 0,-1-7-136 15,3-2-139-15,0-6-352 0</inkml:trace>
  <inkml:trace contextRef="#ctx0" brushRef="#br0" timeOffset="131252.0804">22777 11232 643 0,'-1'2'134'15,"0"5"0"-15,-4 7-28 0,-7 13-94 16,-3 12-94-16,-12 15 90 0,-1 13 3 16,-22 14 3-16,-1 15 3 0,-3 13 1 0,0 9 1 15,2 10-1-15,8 9-1 0,4 3-2 16,21 2-2-16,8 5-3 0,9-3-2 16,11-5-1-16,9-4-1 0,17 0-1 15,16 0-1-15,11-6 0 0,3-7 0 16,4-1-1-16,5-6-8 0,4-7-17 15,-6-12 138-15,-5-11-280 0,0-5-154 16,-2-12-436-16</inkml:trace>
  <inkml:trace contextRef="#ctx0" brushRef="#br0" timeOffset="131764.4107">27083 11357 447 0,'20'-5'121'0,"-6"3"6"0,1 4-52 16,-5 5-13-16,6 6-14 0,-1 6-10 16,3 10-5-16,1 8-3 0,4 7-5 15,2 14-3-15,0 14-5 0,2 14-1 16,5 10-4-16,2 14-3 0,0 19-2 16,-4 12-2-16,-3 14 0 0,0 13-2 15,-9 8-1-15,-6 14 0 0,-6 1 0 0,-10-4 1 16,-7 4 0-16,-9-12 0 0,-18-13 1 15,-9-7 1-15,-19-14-6 0,-18-11-18 16,-7-16-141-16,-18-20-136 0,-11-14-353 16</inkml:trace>
</inkml:ink>
</file>

<file path=ppt/ink/ink8.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2:36.885"/>
    </inkml:context>
    <inkml:brush xml:id="br0">
      <inkml:brushProperty name="width" value="0.05292" units="cm"/>
      <inkml:brushProperty name="height" value="0.05292" units="cm"/>
      <inkml:brushProperty name="color" value="#0070C0"/>
    </inkml:brush>
  </inkml:definitions>
  <inkml:trace contextRef="#ctx0" brushRef="#br0">11904 11428 80 0,'-235'131'-79'0</inkml:trace>
  <inkml:trace contextRef="#ctx0" brushRef="#br0" timeOffset="1004.7382">11201 10994 497 0,'-2'-6'124'16,"0"-1"4"-16,2 1-69 0,-1-4-12 15,2-1-9-15,4 1-9 0,-2-2-1 16,5-1-1-16,2 1-3 0,2 1 0 16,5 0-1-16,3 2-1 0,-2-2-3 15,4 6-3-15,-1 4-2 0,1 0-4 16,1 4-2-16,-5 4-3 0,-3 4-2 15,1 5-2-15,-4 3 1 0,-1 6-1 0,-5 2-1 16,-1 2 1-16,-5 1 0 0,-1 0-1 16,-4-3 1-16,0-3-1 0,-6 0 1 15,1-5 0-15,-2 1-1 0,3-3 1 16,-1-1-1-16,-2-2 1 0,1-5-1 16,6 0 1-16,-1-4 1 0,1-1 0 15,0-4 1-15,6-3 0 0,3-2 0 16,1-3-1-16,2-3 1 0,9-7-2 15,0-1-1-15,3-5 1 0,2-4-1 0,5-4 0 16,-1-2 1-16,2-2-1 0,-7 2 1 16,5 2 0-16,-7 1-1 0,-3 4 0 15,-4 5 0-15,-2 4 0 0,-6 4 0 16,0 3 0-16,-6 0 0 0,2 4 1 16,0 3 1-16,0 0-1 0,-2 3 0 15,3 3-1-15,-2 5 0 0,-3 5 0 16,1 1 0-16,0 5 0 0,-2 6 0 0,0 5 1 15,-1 3 2-15,4 0-2 0,2 1 0 16,3 2 0-16,2 1 0 0,5-1 0 16,4 1-1-16,6-2-1 0,5-2 3 15,7 1-1-15,3 1 0 0,6-2-5 16,3-3-7-16,1-6-26 0,0 0-134 16,-1-6-140-16,-1-6-351 0</inkml:trace>
  <inkml:trace contextRef="#ctx0" brushRef="#br0" timeOffset="1487.5771">12044 11411 536 0,'-1'-1'135'15,"6"0"6"-15,-3-1-64 0,-1 1-27 16,-2 0-11-16,-1 1-9 0,-2 0-6 0,4 5-5 16,-2 1-2-16,-3 4-3 0,2 5-2 15,1 3 1-15,-3 5 0 0,5 2-1 16,-8 0 0-16,8-1-3 0,-2 0-3 15,2-4-2-15,6 0-2 0,0-3 0 16,0-2-1-16,4 0 0 0,-7-3-1 16,10-2-7-16,-1-4-9 0,0-2-10 15,2-5-12-15,2-4-31 0,3-4-98 16,5-1-120-16,-9-3-271 0</inkml:trace>
  <inkml:trace contextRef="#ctx0" brushRef="#br0" timeOffset="1770.4363">12187 11050 650 0,'-4'-4'156'0,"0"-2"2"0,4 3-98 16,-2 2-22-16,2 0-11 0,0 2-8 15,-4 2-8-15,3-1-5 0,1 5-3 16,-1-2-2-16,-1 0-1 0,1 1 1 15,1 0 0-15,0-1 0 0,-1 0-1 16,0-2 1-16,2-1 0 0,-2-1 0 0,-2-1 1 16,3 0 0-16,1 0 1 0,-2-1 0 15,0-1-1-15,0-1 0 0,3-2-3 16,2 0-5-16,-4-2-8 0,2 0-10 16,1-2-10-16,1 1 13 0,-2-5-143 15,0 3-124-15,3-1-308 0</inkml:trace>
  <inkml:trace contextRef="#ctx0" brushRef="#br0" timeOffset="2382.7444">12811 10925 592 0,'-10'-8'146'15,"0"0"6"-15,3 1-80 0,1 2-20 16,4 1-10-16,-1 2-7 0,2 2-10 0,-3 1-7 15,8 2-5-15,1 3-6 16,3 4-4-16,1 2 0 0,8 6-2 0,7 2 3 16,7 3 0-16,0 1-1 0,2 0-1 15,3-1 0-15,3 0-1 0,-5-6 0 16,-2-1 0-16,-4-1-1 0,-5-2 1 16,-4 0 0-16,-5-5-1 0,-3 1 0 15,-6-1 0-15,-8 0 1 0,-5 2-1 0,-6 1 1 16,-2 2 1-16,-10 2 1 0,-5 2 1 15,-7 3 2-15,0 4 1 0,-6 2-1 16,-3 3 1-16,1 1-1 0,2 5-2 16,-4-1-1-16,15 2-1 0,5-4-1 15,4-3-1-15,12-2-1 0,0-5-5 16,6-3-14-16,9-2-16 0,0-5 79 16,-1-4-220-16,10-1-147 0,-2-3-388 15</inkml:trace>
  <inkml:trace contextRef="#ctx0" brushRef="#br0" timeOffset="3269.4088">13646 11152 571 0,'6'-9'133'0,"9"-2"3"0,-4-3-87 0,7 1-16 16,5 1-6-16,7-3-4 0,-8 3-3 15,5-1-2-15,-1 5-4 0,1 6-2 16,0 1-3-16,-5 4-1 0,-2 5-3 16,1 5 0-16,-7 3-2 0,-5 1 0 15,-4 2 0-15,-7 4-1 0,1 0 0 16,-9 2 1-16,-2-3-1 0,-6 0 0 15,-5-3-1-15,0-1 2 0,0-5 2 16,-2-3 4-16,-2-4 4 0,2-2 4 16,2-4 3-16,8-3 2 0,-2 0 0 0,1-6-1 15,5-2-5-15,8-5-6 0,-4-2-3 16,14-2-4-16,8-5-6 0,5-2-6 16,0-2-22-16,14 3-19 0,3-4-129 15,11 2-140-15,-8 4-341 0</inkml:trace>
  <inkml:trace contextRef="#ctx0" brushRef="#br0" timeOffset="50164.7182">5570 13622 417 0,'-10'-3'101'15,"2"-4"4"-15,8 0-58 0,2-7-6 16,2-2-4-16,5-4-4 0,3-2-1 16,3-1-2-16,5-2-2 0,4-1-5 0,7 4-4 15,2 3-4-15,4 0-1 0,1 7-3 16,2 5-2-16,0 4-2 0,-4 8-1 16,1 7-2-16,-3 7-1 0,-1 9-1 15,-2 4 0-15,-3 2-1 0,-4 4 1 16,-3 1-1-16,-7-1 0 0,-4 1 1 15,-5-3-1-15,-6-3 2 0,-4-1 3 16,-6-3 4-16,-4-2 2 0,-4-3 3 0,-7-7 4 16,-3-3 3-16,-4-5 2 15,-1-6-3-15,-3-7-1 0,0-7-3 0,3-5-3 16,3-7-3-16,4-6-4 0,7-4-4 16,4-2-5-16,8 0-8 0,5-2-10 15,8 3-13-15,10 3-11 0,6 3-128 16,6 1-130-16,6 3-312 0</inkml:trace>
  <inkml:trace contextRef="#ctx0" brushRef="#br0" timeOffset="50863.5524">7088 13689 378 0,'-4'-9'105'16,"1"-4"7"-16,0-2-42 0,2 1-13 15,1-5-8-15,0-2-6 0,1-2-4 0,3-4-6 16,3-1-2-16,4-4-5 0,4-3-4 15,5 2-3-15,4 0-4 0,5 3-3 16,2 6-3-16,3 4-3 0,-1 8-2 16,-2 8-1-16,1 8-2 0,-5 11 1 15,0 9 0-15,-5 8-1 0,-3 6 1 16,-4 4 0-16,-5 2 0 0,-7 3 0 16,-8-5 0-16,-8 0 0 0,-4-3 0 0,-7-5 0 15,-6-3 0-15,-7-3 0 0,-2-4 0 16,-4-6 2-16,0-3 2 0,0-9 0 15,3-3 2-15,3-5 0 0,8-7 0 16,7-7-1-16,7-9-3 0,8-5-5 16,7-4-9-16,7-7-9 0,8-4-8 15,8-3-8-15,5 5-95 0,8 0-30 16,3 5-99-16,4 7-211 0</inkml:trace>
  <inkml:trace contextRef="#ctx0" brushRef="#br0" timeOffset="51415.6084">8360 13606 508 0,'-11'-16'126'0,"3"-6"3"15,2-4-67-15,7-1-20 0,5-4-10 0,6-3-7 16,7 0-4-16,5 5-3 0,7 4-2 16,4 6-1-16,3 1-2 0,5 6-1 15,2 10 0-15,4 4-1 0,-1 8-1 16,1 7-1-16,-1 7-2 0,-1 5-1 15,-6 7-1-15,-7 3-2 0,-6-1 0 0,-8-1-1 16,-9-1-1-16,-8-3 1 16,-10-4 0-16,-5-3 3 0,-10-1 2 0,-6-4 2 15,-8-2 1-15,-8-3 0 0,-4-5 0 16,-4-6-1-16,-2-6-1 0,0-7-4 16,4-6-2-16,5-6-6 0,10-4-9 15,8-7-14-15,12-3-12 0,14-5-95 16,14-1-33-16,17-3-111 0,10 2-225 15</inkml:trace>
  <inkml:trace contextRef="#ctx0" brushRef="#br0" timeOffset="51868.7424">9865 13672 567 0,'-13'-16'128'15,"4"0"5"-15,7-1-90 0,4 0-17 0,6 1-3 16,6 0-3-16,5 0-1 0,3 0-2 16,5 1-1-16,5 0-2 0,5 4-1 15,1 4-1-15,2 3-1 0,6 5-2 16,-1 7-2-16,-1 5-3 0,-5 7-2 16,-5 3 0-16,-4 6-1 0,-11 1 1 15,-7 6-1-15,-11-2 1 0,-10 0-1 16,-7-2 1-16,-6-4 0 0,-6-1 0 0,-4-2 0 15,-6-8 1-15,-3-5 1 0,-3-6 0 16,-2-5 0-16,-4-3 0 0,3-8 0 16,2-5 0-16,4-6-2 0,8-2-5 15,13-2-12-15,10-4-12 0,19-3-16 16,16-2-116-16,12-11-124 0,15 2-296 16</inkml:trace>
  <inkml:trace contextRef="#ctx0" brushRef="#br0" timeOffset="52267.9947">11676 13731 602 0,'-8'-15'133'0,"11"3"1"0,7-1-93 16,9 0-26-16,8 5-8 0,8 0-1 0,11 6 0 16,4 3 2-16,3 5 2 0,0 5 1 15,0 8 2-15,-5 3 1 0,-6 0 0 16,-9 3 0-16,-7 0-1 0,-10 2 0 15,-9 0 0-15,-9-2 2 0,-9 0 0 16,-10-2 1-16,-11-2 2 0,-10-5 1 16,-9-6-1-16,-10-5-2 0,-5-5-2 15,-2-4-3-15,2-5-1 0,5-4-4 16,6-4-3-16,10-3-6 0,10-2-11 16,14-3-19-16,10-7 47 0,12-3-190 0,17-6-145 15,11-8-373-15</inkml:trace>
  <inkml:trace contextRef="#ctx0" brushRef="#br0" timeOffset="57474.3493">6874 14085 478 0,'-1'-2'114'15,"0"-2"3"-15,-1 2-75 0,2 0-8 16,0 2-6-16,0 0-6 0,0 0-5 15,0 2-2-15,0 1-3 0,-1 0-1 0,1 2-2 16,-1 1-1-16,0 1 0 0,-3 2-1 16,1 2 0-16,1 0-3 0,0 4 0 15,0-1-1-15,2 4-1 0,2-1 0 16,1 3-1-16,1 0 0 0,1 0 0 16,0-1 0-16,1 0 0 0,0-2 0 15,1-2 0-15,1-1 0 0,-2-3 0 16,0-3 0-16,0 0-1 0,-2-3 1 15,-2-3 1-15,0 1 0 0,-4-3 1 0,-1-3 0 16,-2 1 0-16,-4-2 0 0,-2 0 0 16,-4 1-1-16,-4-1 0 0,-2 0-1 15,-3 3 0-15,-5-1 0 0,-3 2-1 16,-1 0 1-16,0 0-1 0,-1 0 1 16,2 1-1-16,2 0 0 0,1 0 1 15,1-1-1-15,2 0 1 0,0 0 0 16,1 2-1-16,0-1 1 0,2 0 0 0,3 3 0 15,2-1-1-15,0 1 1 0,4 0-1 16,1 1 0-16,1-2 0 0,0 0 1 16,-1-3-1-16,2 1 0 0,0-1 1 15,0-1-1-15,-2-2 2 0,-1 0 1 16,1-1 2-16,-1-1 1 0,1 0 2 16,0-1 2-16,1 0 1 0,2 0 0 15,2 0-2-15,-1-1 0 0,2 1-1 16,-1-1-1-16,2-1-3 0,1-1 1 0,2-1-2 15,0-5 0-15,2 2-1 0,0-2 0 16,1 0-2-16,1 0-3 0,0 3-7 16,0 2-9-16,1 3-10 0,-1 2-128 15,4 2-127-15,2 5-313 0</inkml:trace>
  <inkml:trace contextRef="#ctx0" brushRef="#br0" timeOffset="58360.5012">8219 14139 511 0,'3'-6'120'16,"-2"0"5"-16,0 2-80 0,1 1-10 15,-2 0-5-15,2 1-5 0,-2 1-5 16,0 2-4-16,1 0-6 0,-2 1-3 0,2 2-4 16,1 2-1-16,1 3-2 0,2 2 1 15,0 0 0-15,1 4 0 0,1 0 0 16,1 1 0-16,-1-1-1 0,3 3 1 15,-3-4-1-15,1 1 1 0,-4-2 0 16,1-1-1-16,-3-4 1 0,-2-1 1 16,-5-4-1-16,-3 1 1 0,-4-3 0 15,-6-1-1-15,-2 1 0 0,-3 1 1 16,-5 0-2-16,-1-1 1 0,-1 2 0 0,1-1-1 16,2 2 1-16,-5-2 0 0,-1 0-1 15,1-1 1-15,1 1-1 0,-1 1 0 16,0-2 1-16,1 0-1 0,2 2 0 15,1-1 0-15,1 2 1 0,1 0-1 16,2-2 0-16,2 3 1 0,1 0-1 16,3-2 1-16,3 2-1 0,3 0 0 0,0-2 1 15,3 0 0-15,2 0 2 0,0-2 1 16,2 0 2-16,2-2 3 0,-2-3 2 16,2 0 1-16,0-4 2 0,-1-2-1 15,0-2 0-15,1 0-1 0,-1-3-2 16,-1-2-1-16,0-2-1 0,0-2 0 15,-1 1-2-15,1 1 0 0,-1-1-2 16,1 2 0-16,1 3-2 0,1 2 0 0,0 2-4 16,1 2-7-16,2 2-13 0,1 2-12 15,3 4-17-15,1-2-112 0,7 6-122 16,6-1-284-16</inkml:trace>
  <inkml:trace contextRef="#ctx0" brushRef="#br0" timeOffset="59296.7687">9688 14182 472 0,'-2'-5'117'15,"1"2"4"-15,-1-2-55 0,1 2-31 0,1 2-11 16,0 0-3-16,0 2-5 0,0 2-4 15,0 0-3-15,0 2-3 0,0 3-2 16,0 1 1-16,-1 4-1 0,1 1 1 16,0 4-2-16,0-2 0 0,1 2-1 15,2 1 0-15,0-2-1 0,0-1 1 16,0-1 0-16,1-2-1 0,0 1 0 0,-3-2 1 16,0-1-2-16,1-1 1 0,-2-3 1 15,-3-2-1-15,-2-1 1 0,-2-2 1 16,-3-2 0-16,-4 0 1 0,-2-1-1 15,-3 1 1-15,-2-1-1 0,-1-2 0 16,-3 2 0-16,-3 0 0 0,-2-2 1 16,1 1-1-16,-4 1 0 0,-1-2 1 15,-1 2-1-15,-3 0-1 0,1 0 1 16,-1 1-1-16,2 0 0 0,4-2 1 0,0 2 0 16,4 0 1-16,4-1 2 0,4 0 1 15,0-2 1-15,1 1 1 0,1-3 0 16,1 0 2-16,1-1 1 0,1 1-2 15,2-1 1-15,1 0-1 0,3 0-2 16,1-1 0-16,2 1-2 0,1 0-1 16,1-1 0-16,1-3-1 0,0-1 0 15,2-4 1-15,0-2-1 0,1 1-1 0,0-4 0 16,0-1-1-16,0 0-2 0,0 1 1 16,0 0-1-16,-1 1-2 0,-1 5-4 15,0 0-12-15,1 8-10 0,-1 4-10 16,4 6-22-16,3 6-106 0,2 6-118 15,9 1-271-15</inkml:trace>
  <inkml:trace contextRef="#ctx0" brushRef="#br0" timeOffset="60274.754">11235 14213 461 0,'2'-6'114'0,"3"0"5"16,-1 0-69-16,0 1-8 0,-2 1-4 15,1 0-6-15,-2 1-5 0,-1 1-5 16,0 1-6-16,0 1-4 0,1 1-4 0,-1 2-3 16,0 1-2-16,3 2-1 0,-2 2 0 15,1 3 0-15,1 3 0 0,0 2-1 16,1 0 1-16,2 1-1 0,2 2 0 16,-1-3 0-16,0 0-1 0,1-3 1 15,-2-1-1-15,-1 1 1 0,0-5-1 16,-4 1 1-16,-2-2 0 0,-4-1 1 0,-4-2-1 15,-4-1 1-15,-3-1 0 0,-6 2 0 16,-2-3 0-16,-2 0 0 0,1 0 0 16,-4 2 0-16,2 1 0 0,-3-1 0 15,-1 0 0-15,-1 0 0 0,0 1-1 16,-1-1 1-16,-1-2 0 0,2 0 0 16,1-1 1-16,1 1 1 0,2-1 0 0,2 1 1 15,3-1 0-15,2 2 0 0,0-2 1 16,5 0-1-16,2-2 0 0,3 1 0 15,1-1 2-15,4-1-1 0,0 0 2 16,2-4-1-16,1 0 2 0,-1-3 0 16,0-2 0-16,1 0 0 0,-2-3-1 15,1-1 0-15,-1-3-2 0,0-1-1 16,1-3-1-16,-2 1-1 0,1-2-1 16,2 0-6-16,-3 0-11 0,-1 3-15 15,-2 4-134-15,-9 4-133 0,0 4-338 0</inkml:trace>
  <inkml:trace contextRef="#ctx0" brushRef="#br0" timeOffset="142499.6097">16051 13565 522 0,'5'-7'109'0,"-5"6"-1"15,-4 5-91-15,-5 9-6 0,-4 8-2 16,-10 13 1-16,-9 14 4 0,-5 15 4 16,-6 14 2-16,-6 14-1 0,1 11-2 15,0 13-3-15,3 0 0 0,10 4-2 16,2 1 1-16,8 3-1 0,11-3 0 15,8-7 1-15,14-6-1 0,8-2-3 16,6-6-1-16,8-8-2 0,9-6-1 0,2-12-1 16,5-6 0-16,1-10-1 15,3-10-1-15,-1-11-2 0,-2-6-5 0,-4-10-11 16,-4-3-8-16,-7-7-122 0,-10-4-118 16,-6-1-297-16</inkml:trace>
  <inkml:trace contextRef="#ctx0" brushRef="#br0" timeOffset="143232.9003">16727 13635 552 0,'-1'-12'124'15,"0"3"4"-15,-1 2-88 0,1 1-14 0,2 1-8 16,-1 2-3-16,2 3 1 0,-1 3 3 16,1 3 3-16,0 8 4 0,-1 9 2 15,-2 9 1-15,-1 10 0 0,-1 9-3 16,-4 7-5-16,0 5-5 0,0 0-7 15,-2-4-3-15,-2-2-3 0,1-4-1 16,0-5-2-16,1-5-6 0,0-7-7 16,3-4-10-16,0-5-11 0,3-7-10 15,4-8-33-15,3-10-87 0,2-7-108 16,4-6-249-16</inkml:trace>
  <inkml:trace contextRef="#ctx0" brushRef="#br0" timeOffset="143591.4445">17053 13655 592 0,'4'-9'130'0,"-4"4"0"0,0 2-97 0,0 1-20 15,-2 2-6-15,1 4-1 0,-4 4 1 16,-6 3 0-16,-1 7 3 0,-7 5 2 16,-3 4 1-16,-5 7 2 0,0 3-1 15,-1-2-2-15,2 2-2 0,0-2-2 16,2-5-3-16,5 2-1 0,0-8-1 15,3-6-1-15,2-4-1 0,3-5-1 16,4-2-1-16,3-4-1 0,0-6-2 16,7-1 0-16,2-5 0 0,-1-1 0 0,4-1 0 15,0-1 1-15,0 0 2 16,0 2 0-16,-3 3 1 0,0 3-1 0,0 3 1 16,-1 3 1-16,0 4 2 0,3 3 0 15,0 4 1-15,6 5 1 0,3 1 1 16,3 6-1-16,7 2 0 0,7 2 0 15,4 2-1-15,4-1-1 0,-2 2 0 16,0-2-4-16,-2-3-6 0,-5-2-12 0,-7-4-15 16,-5-6-117-16,-3-4-119 0,-6-5-299 15</inkml:trace>
  <inkml:trace contextRef="#ctx0" brushRef="#br0" timeOffset="144920.1695">17486 14063 572 0,'27'4'124'0,"2"-1"3"16,4 5-106-16,4-2-4 0,3-1 1 16,0-1-2-16,1-1-2 0,2-1-5 15,-3-2-3-15,-5-5-6 0,2 2-11 16,-3-1-121-16,-2-2-112 0,-5-5-292 15</inkml:trace>
  <inkml:trace contextRef="#ctx0" brushRef="#br0" timeOffset="145134.7683">18200 13654 605 0,'11'1'131'15,"-1"3"5"-15,1 3-106 0,1 3-3 16,1 8 5-16,-5 6 6 0,0 4 2 16,-5 8-2-16,0 8-5 0,-2 4-6 0,1 2-6 15,1-1-5-15,2 1-7 0,1-1-12 16,1-5-18-16,2-5-16 0,1-2-133 16,0-6-135-16,2-3-341 0</inkml:trace>
  <inkml:trace contextRef="#ctx0" brushRef="#br0" timeOffset="145862.8581">16957 15183 624 0,'-9'-12'142'16,"4"2"6"-16,-2 1-101 0,1 5-16 15,2 0-8-15,3 4-4 0,1 4-4 16,0 4-2-16,2 6-3 0,2 8-1 16,2 6 1-16,-1 10 0 0,1 5 1 15,1 5-1-15,-1 1-3 0,-3-1-1 0,1-5-3 16,1-3-2-16,0-8 1 0,0-7-1 15,1-6-1-15,-2-7 0 0,-1-4 0 16,-1-5-1-16,-2-4-2 0,-2-4-1 16,0-5-3-16,2-7 0 0,2-9-1 15,3-11-1-15,5-7-1 0,4-9 2 16,3-1 2-16,4 0 1 0,-2 5 1 16,1 7 0-16,-2 11 2 0,0 10 1 15,-4 9 2-15,0 7 0 0,-3 5 3 0,1 5 2 16,-2 4 2-16,1 4 2 0,0 7 1 15,-1 2 1-15,1 4 0 0,0 3-1 16,0 5-2-16,0 0-1 0,0-2-2 16,-3 0-1-16,2-3-4 0,-3 1-10 15,0-7-15-15,0-2-11 0,0-4-132 16,2-2-134-16,2-5-330 0</inkml:trace>
  <inkml:trace contextRef="#ctx0" brushRef="#br0" timeOffset="146061.787">18089 15524 612 0,'-18'3'131'0,"-9"1"1"0,-9 0-115 16,-7 2-6-16,-2 1 0 0,-3 1 0 15,-1-2-3-15,1 1-1 0,3-1-1 16,8-1-1-16,9-2-7 0,6-2-12 15,7-1-122-15,9-5-114 0,10-4-298 16</inkml:trace>
  <inkml:trace contextRef="#ctx0" brushRef="#br0" timeOffset="146263.3349">18316 14967 668 0,'6'-9'142'15,"-3"4"2"-15,1 7-112 0,0 2-13 16,2 7-4-16,1 7 2 0,3 5 3 16,-3 7 2-16,2 4 0 0,-3 7-2 15,0 4-3-15,-2 3-5 0,0 2-3 0,-1 1-3 16,2-3-9-16,2-4-17 0,-1-5-14 16,0-7-132-16,5-3-136 0,-3-18-337 15</inkml:trace>
  <inkml:trace contextRef="#ctx0" brushRef="#br0" timeOffset="146550.6379">19266 13372 672 0,'10'30'153'0,"2"10"5"15,2 16-119-15,-1 16-7 0,2 20 4 16,-3 12-2-16,-3 14-4 0,-7 16-4 16,-4 11-4-16,-6 10-2 0,-5 6-4 15,-7-1-3-15,-11 2-8 0,-5-1-17 16,-17-6-28-16,-16-10-140 0,-7-6-148 15,-17-11-367-15</inkml:trace>
</inkml:ink>
</file>

<file path=ppt/ink/ink9.xml><?xml version="1.0" encoding="utf-8"?>
<inkml:ink xmlns:inkml="http://www.w3.org/2003/InkML">
  <inkml:definitions>
    <inkml:context xml:id="ctx0">
      <inkml:inkSource xml:id="inkSrc0">
        <inkml:traceFormat>
          <inkml:channel name="X" type="integer" max="27559" units="cm"/>
          <inkml:channel name="Y" type="integer" max="15494" units="cm"/>
          <inkml:channel name="F" type="integer" max="2047" units="dev"/>
          <inkml:channel name="T" type="integer" max="2.14748E9" units="dev"/>
        </inkml:traceFormat>
        <inkml:channelProperties>
          <inkml:channelProperty channel="X" name="resolution" value="999.96375" units="1/cm"/>
          <inkml:channelProperty channel="Y" name="resolution" value="1000.25824" units="1/cm"/>
          <inkml:channelProperty channel="F" name="resolution" value="0" units="1/dev"/>
          <inkml:channelProperty channel="T" name="resolution" value="1" units="1/dev"/>
        </inkml:channelProperties>
      </inkml:inkSource>
      <inkml:timestamp xml:id="ts0" timeString="2023-10-02T06:35:19.607"/>
    </inkml:context>
    <inkml:brush xml:id="br0">
      <inkml:brushProperty name="width" value="0.05292" units="cm"/>
      <inkml:brushProperty name="height" value="0.05292" units="cm"/>
      <inkml:brushProperty name="color" value="#0070C0"/>
    </inkml:brush>
  </inkml:definitions>
  <inkml:traceGroup>
    <inkml:annotationXML>
      <emma:emma xmlns:emma="http://www.w3.org/2003/04/emma" version="1.0">
        <emma:interpretation id="{FCAE0BC6-E429-418E-A0DA-F553ECD90A58}" emma:medium="tactile" emma:mode="ink">
          <msink:context xmlns:msink="http://schemas.microsoft.com/ink/2010/main" type="inkDrawing" rotatedBoundingBox="2285,14854 3261,13137 3625,13344 2650,15061" semanticType="callout" shapeName="Other">
            <msink:sourceLink direction="with" ref="{B9A8DECE-2EA3-4693-8B1D-D4EE0E4B796D}"/>
          </msink:context>
        </emma:interpretation>
      </emma:emma>
    </inkml:annotationXML>
    <inkml:trace contextRef="#ctx0" brushRef="#br0">2650 15061 835 0,'11'-111'1'0,"2"33"0"15,2 40 2-15,1-1 2 0,18-98 1 16,3 70 3-16,5-2 0 0,5-35 0 15,4 53 1-15,8-2-1 0,3-12-2 16,2 1-2-16,0-240-2 0,-3 185 0 16,-1-2 0-16,-3 16-1 15,-9 52 0-15,-9-1 0 0,-9-26 1 16,-9 40-1-16,-9 0 0 0,-8 79 0 0,-11-1 0 16,-8-16 0-16,-9-10 0 0,-7-1 2 0,-8 96 1 15,-10 0 3-15,-9-24 1 16,-3-41 2-16,-3 0 1 0,-5-42 0 15,-1 0-2-15,2-2-1 0,5 125-2 0,9-1-3 16,3-65-1-16,6-29-4 0,15-1-6 16,16 30-9-16,19-2 11 0,10 1-143 15,16-27-123-15,15-2-313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11B1E-AB9C-41B3-8E94-9A1F9281C9BD}"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6F784-5A83-4C41-AD86-347DFCF42FDC}" type="slidenum">
              <a:rPr lang="en-US" smtClean="0"/>
              <a:t>‹#›</a:t>
            </a:fld>
            <a:endParaRPr lang="en-US"/>
          </a:p>
        </p:txBody>
      </p:sp>
    </p:spTree>
    <p:extLst>
      <p:ext uri="{BB962C8B-B14F-4D97-AF65-F5344CB8AC3E}">
        <p14:creationId xmlns:p14="http://schemas.microsoft.com/office/powerpoint/2010/main" val="41780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212729-1AF6-4A09-AE8F-363C8DD1A27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217263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212729-1AF6-4A09-AE8F-363C8DD1A27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275172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212729-1AF6-4A09-AE8F-363C8DD1A27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247972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5"/>
            <a:ext cx="10515600" cy="1006478"/>
          </a:xfrm>
        </p:spPr>
        <p:txBody>
          <a:bodyPr/>
          <a:lstStyle>
            <a:lvl1pPr algn="r" rtl="1">
              <a:defRPr b="1">
                <a:solidFill>
                  <a:srgbClr val="0070C0"/>
                </a:solidFill>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838200" y="1201783"/>
            <a:ext cx="10515600" cy="4975180"/>
          </a:xfrm>
        </p:spPr>
        <p:txBody>
          <a:bodyPr>
            <a:normAutofit/>
          </a:bodyPr>
          <a:lstStyle>
            <a:lvl1pPr algn="r" rtl="1">
              <a:defRPr sz="4000">
                <a:cs typeface="B Nazanin" panose="00000400000000000000" pitchFamily="2" charset="-78"/>
              </a:defRPr>
            </a:lvl1pPr>
            <a:lvl2pPr algn="r" rtl="1">
              <a:defRPr sz="3600">
                <a:cs typeface="B Nazanin" panose="00000400000000000000" pitchFamily="2" charset="-78"/>
              </a:defRPr>
            </a:lvl2pPr>
            <a:lvl3pPr algn="r" rtl="1">
              <a:defRPr sz="3200">
                <a:cs typeface="B Nazanin" panose="00000400000000000000" pitchFamily="2" charset="-78"/>
              </a:defRPr>
            </a:lvl3pPr>
            <a:lvl4pPr algn="r" rtl="1">
              <a:defRPr sz="2800">
                <a:cs typeface="B Nazanin" panose="00000400000000000000" pitchFamily="2" charset="-78"/>
              </a:defRPr>
            </a:lvl4pPr>
            <a:lvl5pPr algn="r" rtl="1">
              <a:defRPr sz="2800">
                <a:cs typeface="B Nazanin" panose="00000400000000000000"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7212729-1AF6-4A09-AE8F-363C8DD1A27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238507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212729-1AF6-4A09-AE8F-363C8DD1A274}"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382102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12729-1AF6-4A09-AE8F-363C8DD1A27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141564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212729-1AF6-4A09-AE8F-363C8DD1A274}"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4757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212729-1AF6-4A09-AE8F-363C8DD1A274}"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97575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12729-1AF6-4A09-AE8F-363C8DD1A274}"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168196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12729-1AF6-4A09-AE8F-363C8DD1A27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123363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12729-1AF6-4A09-AE8F-363C8DD1A274}"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429404-19C0-48E0-8DBE-79275AD0C635}" type="slidenum">
              <a:rPr lang="en-US" smtClean="0"/>
              <a:t>‹#›</a:t>
            </a:fld>
            <a:endParaRPr lang="en-US"/>
          </a:p>
        </p:txBody>
      </p:sp>
    </p:spTree>
    <p:extLst>
      <p:ext uri="{BB962C8B-B14F-4D97-AF65-F5344CB8AC3E}">
        <p14:creationId xmlns:p14="http://schemas.microsoft.com/office/powerpoint/2010/main" val="256178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12729-1AF6-4A09-AE8F-363C8DD1A274}"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29404-19C0-48E0-8DBE-79275AD0C635}" type="slidenum">
              <a:rPr lang="en-US" smtClean="0"/>
              <a:t>‹#›</a:t>
            </a:fld>
            <a:endParaRPr lang="en-US"/>
          </a:p>
        </p:txBody>
      </p:sp>
    </p:spTree>
    <p:extLst>
      <p:ext uri="{BB962C8B-B14F-4D97-AF65-F5344CB8AC3E}">
        <p14:creationId xmlns:p14="http://schemas.microsoft.com/office/powerpoint/2010/main" val="3210947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7.emf"/><Relationship Id="rId3" Type="http://schemas.openxmlformats.org/officeDocument/2006/relationships/image" Target="../media/image70.png"/><Relationship Id="rId7" Type="http://schemas.openxmlformats.org/officeDocument/2006/relationships/image" Target="../media/image14.emf"/><Relationship Id="rId12" Type="http://schemas.openxmlformats.org/officeDocument/2006/relationships/customXml" Target="../ink/ink1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5.emf"/><Relationship Id="rId14" Type="http://schemas.openxmlformats.org/officeDocument/2006/relationships/customXml" Target="../ink/ink14.xml"/></Relationships>
</file>

<file path=ppt/slides/_rels/slide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20.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Combinatorics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193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B1F9-9D95-4FE7-BDEA-510405F7D320}"/>
              </a:ext>
            </a:extLst>
          </p:cNvPr>
          <p:cNvSpPr>
            <a:spLocks noGrp="1"/>
          </p:cNvSpPr>
          <p:nvPr>
            <p:ph type="title"/>
          </p:nvPr>
        </p:nvSpPr>
        <p:spPr/>
        <p:txBody>
          <a:bodyPr/>
          <a:lstStyle/>
          <a:p>
            <a:r>
              <a:rPr lang="fa-IR" dirty="0"/>
              <a:t>رابطه بازگشتی پاسکال</a:t>
            </a:r>
            <a:endParaRPr lang="en-US" dirty="0"/>
          </a:p>
        </p:txBody>
      </p:sp>
      <p:pic>
        <p:nvPicPr>
          <p:cNvPr id="4" name="Picture 3" descr="pascal2">
            <a:extLst>
              <a:ext uri="{FF2B5EF4-FFF2-40B4-BE49-F238E27FC236}">
                <a16:creationId xmlns:a16="http://schemas.microsoft.com/office/drawing/2014/main" id="{E8900489-DABE-41CF-8DBF-7CDE606AE894}"/>
              </a:ext>
            </a:extLst>
          </p:cNvPr>
          <p:cNvPicPr>
            <a:picLocks noChangeAspect="1" noChangeArrowheads="1"/>
          </p:cNvPicPr>
          <p:nvPr/>
        </p:nvPicPr>
        <p:blipFill>
          <a:blip r:embed="rId2" cstate="print"/>
          <a:srcRect/>
          <a:stretch>
            <a:fillRect/>
          </a:stretch>
        </p:blipFill>
        <p:spPr bwMode="auto">
          <a:xfrm>
            <a:off x="4427566" y="2802467"/>
            <a:ext cx="3743163" cy="317887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A3A8554-95AB-4129-B9DD-2C3BF07E089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r>
                                <a:rPr lang="en-US" b="0" i="1" smtClean="0">
                                  <a:latin typeface="Cambria Math" panose="02040503050406030204" pitchFamily="18" charset="0"/>
                                </a:rPr>
                                <m:t>𝑘</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𝑘</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e>
                          </m:eqArr>
                        </m:e>
                      </m:d>
                    </m:oMath>
                  </m:oMathPara>
                </a14:m>
                <a:endParaRPr lang="en-US" dirty="0"/>
              </a:p>
            </p:txBody>
          </p:sp>
        </mc:Choice>
        <mc:Fallback xmlns="">
          <p:sp>
            <p:nvSpPr>
              <p:cNvPr id="7" name="Content Placeholder 6">
                <a:extLst>
                  <a:ext uri="{FF2B5EF4-FFF2-40B4-BE49-F238E27FC236}">
                    <a16:creationId xmlns:a16="http://schemas.microsoft.com/office/drawing/2014/main" id="{7A3A8554-95AB-4129-B9DD-2C3BF07E089B}"/>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954000" y="4776840"/>
              <a:ext cx="305280" cy="645480"/>
            </p14:xfrm>
          </p:contentPart>
        </mc:Choice>
        <mc:Fallback>
          <p:pic>
            <p:nvPicPr>
              <p:cNvPr id="8" name="Ink 7"/>
              <p:cNvPicPr/>
              <p:nvPr/>
            </p:nvPicPr>
            <p:blipFill>
              <a:blip r:embed="rId5"/>
              <a:stretch>
                <a:fillRect/>
              </a:stretch>
            </p:blipFill>
            <p:spPr>
              <a:xfrm>
                <a:off x="945720" y="4767840"/>
                <a:ext cx="32256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529920" y="2618280"/>
              <a:ext cx="246960" cy="680040"/>
            </p14:xfrm>
          </p:contentPart>
        </mc:Choice>
        <mc:Fallback>
          <p:pic>
            <p:nvPicPr>
              <p:cNvPr id="10" name="Ink 9"/>
              <p:cNvPicPr/>
              <p:nvPr/>
            </p:nvPicPr>
            <p:blipFill>
              <a:blip r:embed="rId7"/>
              <a:stretch>
                <a:fillRect/>
              </a:stretch>
            </p:blipFill>
            <p:spPr>
              <a:xfrm>
                <a:off x="522000" y="2609640"/>
                <a:ext cx="263880" cy="698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p14:cNvContentPartPr/>
              <p14:nvPr/>
            </p14:nvContentPartPr>
            <p14:xfrm>
              <a:off x="2099160" y="2970360"/>
              <a:ext cx="416160" cy="368280"/>
            </p14:xfrm>
          </p:contentPart>
        </mc:Choice>
        <mc:Fallback>
          <p:pic>
            <p:nvPicPr>
              <p:cNvPr id="14" name="Ink 13"/>
              <p:cNvPicPr/>
              <p:nvPr/>
            </p:nvPicPr>
            <p:blipFill>
              <a:blip r:embed="rId9"/>
              <a:stretch>
                <a:fillRect/>
              </a:stretch>
            </p:blipFill>
            <p:spPr>
              <a:xfrm>
                <a:off x="2091600" y="2961360"/>
                <a:ext cx="4330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p14:cNvContentPartPr/>
              <p14:nvPr/>
            </p14:nvContentPartPr>
            <p14:xfrm>
              <a:off x="1487160" y="3138120"/>
              <a:ext cx="474120" cy="28440"/>
            </p14:xfrm>
          </p:contentPart>
        </mc:Choice>
        <mc:Fallback>
          <p:pic>
            <p:nvPicPr>
              <p:cNvPr id="15" name="Ink 14"/>
              <p:cNvPicPr/>
              <p:nvPr/>
            </p:nvPicPr>
            <p:blipFill>
              <a:blip r:embed="rId11"/>
              <a:stretch>
                <a:fillRect/>
              </a:stretch>
            </p:blipFill>
            <p:spPr>
              <a:xfrm>
                <a:off x="1476720" y="3131640"/>
                <a:ext cx="487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p14:cNvContentPartPr/>
              <p14:nvPr/>
            </p14:nvContentPartPr>
            <p14:xfrm>
              <a:off x="936720" y="2969640"/>
              <a:ext cx="313200" cy="293760"/>
            </p14:xfrm>
          </p:contentPart>
        </mc:Choice>
        <mc:Fallback>
          <p:pic>
            <p:nvPicPr>
              <p:cNvPr id="16" name="Ink 15"/>
              <p:cNvPicPr/>
              <p:nvPr/>
            </p:nvPicPr>
            <p:blipFill>
              <a:blip r:embed="rId13"/>
              <a:stretch>
                <a:fillRect/>
              </a:stretch>
            </p:blipFill>
            <p:spPr>
              <a:xfrm>
                <a:off x="929880" y="2961360"/>
                <a:ext cx="3286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p14:cNvContentPartPr/>
              <p14:nvPr/>
            </p14:nvContentPartPr>
            <p14:xfrm>
              <a:off x="1007066" y="5168186"/>
              <a:ext cx="360" cy="360"/>
            </p14:xfrm>
          </p:contentPart>
        </mc:Choice>
        <mc:Fallback>
          <p:pic>
            <p:nvPicPr>
              <p:cNvPr id="17" name="Ink 16"/>
              <p:cNvPicPr/>
              <p:nvPr/>
            </p:nvPicPr>
            <p:blipFill>
              <a:blip r:embed="rId15"/>
              <a:stretch>
                <a:fillRect/>
              </a:stretch>
            </p:blipFill>
            <p:spPr>
              <a:xfrm>
                <a:off x="995186" y="5156306"/>
                <a:ext cx="24120" cy="24120"/>
              </a:xfrm>
              <a:prstGeom prst="rect">
                <a:avLst/>
              </a:prstGeom>
            </p:spPr>
          </p:pic>
        </mc:Fallback>
      </mc:AlternateContent>
    </p:spTree>
    <p:extLst>
      <p:ext uri="{BB962C8B-B14F-4D97-AF65-F5344CB8AC3E}">
        <p14:creationId xmlns:p14="http://schemas.microsoft.com/office/powerpoint/2010/main" val="3144227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254D-EFDC-4B7F-811E-91FAF2E65A7C}"/>
              </a:ext>
            </a:extLst>
          </p:cNvPr>
          <p:cNvSpPr>
            <a:spLocks noGrp="1"/>
          </p:cNvSpPr>
          <p:nvPr>
            <p:ph type="title"/>
          </p:nvPr>
        </p:nvSpPr>
        <p:spPr/>
        <p:txBody>
          <a:bodyPr/>
          <a:lstStyle/>
          <a:p>
            <a:r>
              <a:rPr lang="fa-IR" dirty="0"/>
              <a:t>قضیه دوجمله‌ای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6CF366-3283-4412-B296-9381F13D504C}"/>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p>
                        <m:sSupPr>
                          <m:ctrlPr>
                            <a:rPr lang="fa-IR" sz="4000" i="1" smtClean="0">
                              <a:solidFill>
                                <a:schemeClr val="tx1"/>
                              </a:solidFill>
                              <a:latin typeface="Cambria Math" panose="02040503050406030204" pitchFamily="18" charset="0"/>
                            </a:rPr>
                          </m:ctrlPr>
                        </m:sSupPr>
                        <m:e>
                          <m:r>
                            <a:rPr lang="en-US" sz="4000" b="0" i="1" smtClean="0">
                              <a:solidFill>
                                <a:schemeClr val="tx1"/>
                              </a:solidFill>
                              <a:latin typeface="Cambria Math"/>
                            </a:rPr>
                            <m:t>(</m:t>
                          </m:r>
                          <m:r>
                            <a:rPr lang="en-US" sz="4000" b="0" i="1" smtClean="0">
                              <a:solidFill>
                                <a:schemeClr val="tx1"/>
                              </a:solidFill>
                              <a:latin typeface="Cambria Math"/>
                            </a:rPr>
                            <m:t>𝑥</m:t>
                          </m:r>
                          <m:r>
                            <a:rPr lang="en-US" sz="4000" b="0" i="1" smtClean="0">
                              <a:solidFill>
                                <a:schemeClr val="tx1"/>
                              </a:solidFill>
                              <a:latin typeface="Cambria Math"/>
                            </a:rPr>
                            <m:t>+</m:t>
                          </m:r>
                          <m:r>
                            <a:rPr lang="en-US" sz="4000" b="0" i="1" smtClean="0">
                              <a:solidFill>
                                <a:schemeClr val="tx1"/>
                              </a:solidFill>
                              <a:latin typeface="Cambria Math"/>
                            </a:rPr>
                            <m:t>𝑦</m:t>
                          </m:r>
                          <m:r>
                            <a:rPr lang="en-US" sz="4000" b="0" i="1" smtClean="0">
                              <a:solidFill>
                                <a:schemeClr val="tx1"/>
                              </a:solidFill>
                              <a:latin typeface="Cambria Math"/>
                            </a:rPr>
                            <m:t>)</m:t>
                          </m:r>
                        </m:e>
                        <m:sup>
                          <m:r>
                            <a:rPr lang="en-US" sz="4000" b="0" i="1" smtClean="0">
                              <a:solidFill>
                                <a:schemeClr val="tx1"/>
                              </a:solidFill>
                              <a:latin typeface="Cambria Math"/>
                            </a:rPr>
                            <m:t>𝑛</m:t>
                          </m:r>
                        </m:sup>
                      </m:sSup>
                      <m:r>
                        <a:rPr lang="en-US" sz="4000" b="0" i="1" smtClean="0">
                          <a:solidFill>
                            <a:schemeClr val="tx1"/>
                          </a:solidFill>
                          <a:latin typeface="Cambria Math"/>
                        </a:rPr>
                        <m:t>=</m:t>
                      </m:r>
                      <m:nary>
                        <m:naryPr>
                          <m:chr m:val="∑"/>
                          <m:ctrlPr>
                            <a:rPr lang="en-US" sz="4000" b="0" i="1" smtClean="0">
                              <a:solidFill>
                                <a:schemeClr val="tx1"/>
                              </a:solidFill>
                              <a:latin typeface="Cambria Math" panose="02040503050406030204" pitchFamily="18" charset="0"/>
                            </a:rPr>
                          </m:ctrlPr>
                        </m:naryPr>
                        <m:sub>
                          <m:r>
                            <m:rPr>
                              <m:brk m:alnAt="23"/>
                            </m:rPr>
                            <a:rPr lang="en-US" sz="4000" b="0" i="1" smtClean="0">
                              <a:solidFill>
                                <a:schemeClr val="tx1"/>
                              </a:solidFill>
                              <a:latin typeface="Cambria Math"/>
                            </a:rPr>
                            <m:t>𝑘</m:t>
                          </m:r>
                          <m:r>
                            <a:rPr lang="en-US" sz="4000" b="0" i="1" smtClean="0">
                              <a:solidFill>
                                <a:schemeClr val="tx1"/>
                              </a:solidFill>
                              <a:latin typeface="Cambria Math"/>
                            </a:rPr>
                            <m:t>=</m:t>
                          </m:r>
                          <m:r>
                            <m:rPr>
                              <m:brk m:alnAt="23"/>
                            </m:rPr>
                            <a:rPr lang="en-US" sz="4000" b="0" i="1" smtClean="0">
                              <a:solidFill>
                                <a:schemeClr val="tx1"/>
                              </a:solidFill>
                              <a:latin typeface="Cambria Math"/>
                            </a:rPr>
                            <m:t>0</m:t>
                          </m:r>
                        </m:sub>
                        <m:sup>
                          <m:r>
                            <a:rPr lang="en-US" sz="4000" b="0" i="1" smtClean="0">
                              <a:solidFill>
                                <a:schemeClr val="tx1"/>
                              </a:solidFill>
                              <a:latin typeface="Cambria Math"/>
                            </a:rPr>
                            <m:t>𝑛</m:t>
                          </m:r>
                        </m:sup>
                        <m:e>
                          <m:d>
                            <m:dPr>
                              <m:ctrlPr>
                                <a:rPr lang="en-US" sz="4000" b="0" i="1" smtClean="0">
                                  <a:solidFill>
                                    <a:schemeClr val="tx1"/>
                                  </a:solidFill>
                                  <a:latin typeface="Cambria Math" panose="02040503050406030204" pitchFamily="18" charset="0"/>
                                </a:rPr>
                              </m:ctrlPr>
                            </m:dPr>
                            <m:e>
                              <m:m>
                                <m:mPr>
                                  <m:mcs>
                                    <m:mc>
                                      <m:mcPr>
                                        <m:count m:val="1"/>
                                        <m:mcJc m:val="center"/>
                                      </m:mcPr>
                                    </m:mc>
                                  </m:mcs>
                                  <m:ctrlPr>
                                    <a:rPr lang="en-US" sz="4000" b="0" i="1" smtClean="0">
                                      <a:solidFill>
                                        <a:schemeClr val="tx1"/>
                                      </a:solidFill>
                                      <a:latin typeface="Cambria Math" panose="02040503050406030204" pitchFamily="18" charset="0"/>
                                    </a:rPr>
                                  </m:ctrlPr>
                                </m:mPr>
                                <m:mr>
                                  <m:e>
                                    <m:r>
                                      <m:rPr>
                                        <m:brk m:alnAt="7"/>
                                      </m:rPr>
                                      <a:rPr lang="en-US" sz="4000" b="0" i="1" smtClean="0">
                                        <a:solidFill>
                                          <a:schemeClr val="tx1"/>
                                        </a:solidFill>
                                        <a:latin typeface="Cambria Math"/>
                                      </a:rPr>
                                      <m:t>𝑛</m:t>
                                    </m:r>
                                  </m:e>
                                </m:mr>
                                <m:mr>
                                  <m:e>
                                    <m:r>
                                      <a:rPr lang="en-US" sz="4000" b="0" i="1" smtClean="0">
                                        <a:solidFill>
                                          <a:schemeClr val="tx1"/>
                                        </a:solidFill>
                                        <a:latin typeface="Cambria Math"/>
                                      </a:rPr>
                                      <m:t>𝑘</m:t>
                                    </m:r>
                                  </m:e>
                                </m:mr>
                              </m:m>
                            </m:e>
                          </m:d>
                          <m:sSup>
                            <m:sSupPr>
                              <m:ctrlPr>
                                <a:rPr lang="en-US" sz="4000" b="0" i="1" smtClean="0">
                                  <a:solidFill>
                                    <a:schemeClr val="tx1"/>
                                  </a:solidFill>
                                  <a:latin typeface="Cambria Math" panose="02040503050406030204" pitchFamily="18" charset="0"/>
                                </a:rPr>
                              </m:ctrlPr>
                            </m:sSupPr>
                            <m:e>
                              <m:r>
                                <a:rPr lang="en-US" sz="4000" b="0" i="1" smtClean="0">
                                  <a:solidFill>
                                    <a:schemeClr val="tx1"/>
                                  </a:solidFill>
                                  <a:latin typeface="Cambria Math"/>
                                </a:rPr>
                                <m:t>𝑥</m:t>
                              </m:r>
                            </m:e>
                            <m:sup>
                              <m:r>
                                <a:rPr lang="en-US" sz="4000" b="0" i="1" smtClean="0">
                                  <a:solidFill>
                                    <a:schemeClr val="tx1"/>
                                  </a:solidFill>
                                  <a:latin typeface="Cambria Math"/>
                                </a:rPr>
                                <m:t>𝑘</m:t>
                              </m:r>
                            </m:sup>
                          </m:sSup>
                        </m:e>
                      </m:nary>
                      <m:sSup>
                        <m:sSupPr>
                          <m:ctrlPr>
                            <a:rPr lang="en-US" sz="4000" b="0" i="1" smtClean="0">
                              <a:solidFill>
                                <a:schemeClr val="tx1"/>
                              </a:solidFill>
                              <a:latin typeface="Cambria Math" panose="02040503050406030204" pitchFamily="18" charset="0"/>
                            </a:rPr>
                          </m:ctrlPr>
                        </m:sSupPr>
                        <m:e>
                          <m:r>
                            <a:rPr lang="en-US" sz="4000" b="0" i="1" smtClean="0">
                              <a:solidFill>
                                <a:schemeClr val="tx1"/>
                              </a:solidFill>
                              <a:latin typeface="Cambria Math"/>
                            </a:rPr>
                            <m:t>𝑦</m:t>
                          </m:r>
                        </m:e>
                        <m:sup>
                          <m:r>
                            <a:rPr lang="en-US" sz="4000" b="0" i="1" smtClean="0">
                              <a:solidFill>
                                <a:schemeClr val="tx1"/>
                              </a:solidFill>
                              <a:latin typeface="Cambria Math"/>
                            </a:rPr>
                            <m:t>𝑛</m:t>
                          </m:r>
                          <m:r>
                            <a:rPr lang="en-US" sz="4000" b="0" i="1" smtClean="0">
                              <a:solidFill>
                                <a:schemeClr val="tx1"/>
                              </a:solidFill>
                              <a:latin typeface="Cambria Math"/>
                            </a:rPr>
                            <m:t>−</m:t>
                          </m:r>
                          <m:r>
                            <a:rPr lang="en-US" sz="4000" b="0" i="1" smtClean="0">
                              <a:solidFill>
                                <a:schemeClr val="tx1"/>
                              </a:solidFill>
                              <a:latin typeface="Cambria Math"/>
                            </a:rPr>
                            <m:t>𝑘</m:t>
                          </m:r>
                        </m:sup>
                      </m:sSup>
                    </m:oMath>
                  </m:oMathPara>
                </a14:m>
                <a:endParaRPr lang="fa-IR" dirty="0"/>
              </a:p>
              <a:p>
                <a:pPr marL="0" indent="0">
                  <a:buNone/>
                </a:pPr>
                <a:endParaRPr lang="fa-IR" dirty="0"/>
              </a:p>
              <a:p>
                <a:pPr marL="0" indent="0">
                  <a:buNone/>
                </a:pPr>
                <a:endParaRPr lang="fa-IR" dirty="0"/>
              </a:p>
              <a:p>
                <a:pPr marL="0" indent="0">
                  <a:buNone/>
                </a:pPr>
                <a:endParaRPr lang="fa-IR" dirty="0"/>
              </a:p>
              <a:p>
                <a:pPr marL="0" indent="0" algn="l" rtl="0">
                  <a:buNone/>
                </a:pPr>
                <a:r>
                  <a:rPr lang="en-US" dirty="0"/>
                  <a:t>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a:t>
                </a:r>
              </a:p>
              <a:p>
                <a:pPr marL="0" indent="0" algn="l" rtl="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𝑛</m:t>
                                  </m:r>
                                </m:e>
                                <m:e>
                                  <m:r>
                                    <a:rPr lang="en-US" b="0" i="1" smtClean="0">
                                      <a:latin typeface="Cambria Math" panose="02040503050406030204" pitchFamily="18" charset="0"/>
                                    </a:rPr>
                                    <m:t>𝑘</m:t>
                                  </m:r>
                                </m:e>
                              </m:eqArr>
                            </m:e>
                          </m:d>
                        </m:e>
                      </m:nary>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m:oMathPara>
                </a14:m>
                <a:endParaRPr lang="en-US" dirty="0"/>
              </a:p>
            </p:txBody>
          </p:sp>
        </mc:Choice>
        <mc:Fallback xmlns="">
          <p:sp>
            <p:nvSpPr>
              <p:cNvPr id="3" name="Content Placeholder 2">
                <a:extLst>
                  <a:ext uri="{FF2B5EF4-FFF2-40B4-BE49-F238E27FC236}">
                    <a16:creationId xmlns:a16="http://schemas.microsoft.com/office/drawing/2014/main" id="{906CF366-3283-4412-B296-9381F13D504C}"/>
                  </a:ext>
                </a:extLst>
              </p:cNvPr>
              <p:cNvSpPr>
                <a:spLocks noGrp="1" noRot="1" noChangeAspect="1" noMove="1" noResize="1" noEditPoints="1" noAdjustHandles="1" noChangeArrowheads="1" noChangeShapeType="1" noTextEdit="1"/>
              </p:cNvSpPr>
              <p:nvPr>
                <p:ph idx="1"/>
              </p:nvPr>
            </p:nvSpPr>
            <p:spPr>
              <a:blipFill>
                <a:blip r:embed="rId2"/>
                <a:stretch>
                  <a:fillRect l="-1855" t="-12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76960" y="1465560"/>
              <a:ext cx="8034480" cy="2253600"/>
            </p14:xfrm>
          </p:contentPart>
        </mc:Choice>
        <mc:Fallback>
          <p:pic>
            <p:nvPicPr>
              <p:cNvPr id="4" name="Ink 3"/>
              <p:cNvPicPr/>
              <p:nvPr/>
            </p:nvPicPr>
            <p:blipFill>
              <a:blip r:embed="rId4"/>
              <a:stretch>
                <a:fillRect/>
              </a:stretch>
            </p:blipFill>
            <p:spPr>
              <a:xfrm>
                <a:off x="866880" y="1456920"/>
                <a:ext cx="8053560" cy="2270880"/>
              </a:xfrm>
              <a:prstGeom prst="rect">
                <a:avLst/>
              </a:prstGeom>
            </p:spPr>
          </p:pic>
        </mc:Fallback>
      </mc:AlternateContent>
    </p:spTree>
    <p:extLst>
      <p:ext uri="{BB962C8B-B14F-4D97-AF65-F5344CB8AC3E}">
        <p14:creationId xmlns:p14="http://schemas.microsoft.com/office/powerpoint/2010/main" val="2189590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F713-AD4F-40B2-A747-00EB59FC392E}"/>
              </a:ext>
            </a:extLst>
          </p:cNvPr>
          <p:cNvSpPr>
            <a:spLocks noGrp="1"/>
          </p:cNvSpPr>
          <p:nvPr>
            <p:ph type="title"/>
          </p:nvPr>
        </p:nvSpPr>
        <p:spPr/>
        <p:txBody>
          <a:bodyPr/>
          <a:lstStyle/>
          <a:p>
            <a:r>
              <a:rPr lang="fa-IR" dirty="0"/>
              <a:t>ترکیب تعمیم یافته</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07669-68CE-4138-9E05-31A04134B567}"/>
                  </a:ext>
                </a:extLst>
              </p:cNvPr>
              <p:cNvSpPr>
                <a:spLocks noGrp="1"/>
              </p:cNvSpPr>
              <p:nvPr>
                <p:ph idx="1"/>
              </p:nvPr>
            </p:nvSpPr>
            <p:spPr/>
            <p:txBody>
              <a:bodyPr/>
              <a:lstStyle/>
              <a:p>
                <a:r>
                  <a:rPr lang="fa-IR" sz="4000" dirty="0">
                    <a:solidFill>
                      <a:schemeClr val="tx1"/>
                    </a:solidFill>
                  </a:rPr>
                  <a:t>می‌خواهیم </a:t>
                </a:r>
                <a14:m>
                  <m:oMath xmlns:m="http://schemas.openxmlformats.org/officeDocument/2006/math">
                    <m:r>
                      <a:rPr lang="en-US" sz="4000" i="1" dirty="0" smtClean="0">
                        <a:solidFill>
                          <a:schemeClr val="tx1"/>
                        </a:solidFill>
                        <a:latin typeface="Cambria Math" panose="02040503050406030204" pitchFamily="18" charset="0"/>
                      </a:rPr>
                      <m:t>𝑛</m:t>
                    </m:r>
                  </m:oMath>
                </a14:m>
                <a:r>
                  <a:rPr lang="fa-IR" sz="4000" dirty="0">
                    <a:solidFill>
                      <a:schemeClr val="tx1"/>
                    </a:solidFill>
                  </a:rPr>
                  <a:t> شیء را به </a:t>
                </a:r>
                <a14:m>
                  <m:oMath xmlns:m="http://schemas.openxmlformats.org/officeDocument/2006/math">
                    <m:r>
                      <a:rPr lang="en-US" sz="4000" i="1" dirty="0" smtClean="0">
                        <a:solidFill>
                          <a:schemeClr val="tx1"/>
                        </a:solidFill>
                        <a:latin typeface="Cambria Math" panose="02040503050406030204" pitchFamily="18" charset="0"/>
                      </a:rPr>
                      <m:t>𝑘</m:t>
                    </m:r>
                  </m:oMath>
                </a14:m>
                <a:r>
                  <a:rPr lang="fa-IR" sz="4000" dirty="0">
                    <a:solidFill>
                      <a:schemeClr val="tx1"/>
                    </a:solidFill>
                  </a:rPr>
                  <a:t> دسته </a:t>
                </a:r>
                <a14:m>
                  <m:oMath xmlns:m="http://schemas.openxmlformats.org/officeDocument/2006/math">
                    <m:sSub>
                      <m:sSubPr>
                        <m:ctrlPr>
                          <a:rPr lang="fa-IR" sz="4000" i="1" smtClean="0">
                            <a:solidFill>
                              <a:schemeClr val="tx1"/>
                            </a:solidFill>
                            <a:latin typeface="Cambria Math" panose="02040503050406030204" pitchFamily="18" charset="0"/>
                          </a:rPr>
                        </m:ctrlPr>
                      </m:sSubPr>
                      <m:e>
                        <m:r>
                          <a:rPr lang="en-US" sz="4000" b="0" i="1" smtClean="0">
                            <a:solidFill>
                              <a:schemeClr val="tx1"/>
                            </a:solidFill>
                            <a:latin typeface="Cambria Math"/>
                          </a:rPr>
                          <m:t>𝐴</m:t>
                        </m:r>
                      </m:e>
                      <m:sub>
                        <m:r>
                          <a:rPr lang="en-US" sz="4000" b="0" i="1" smtClean="0">
                            <a:solidFill>
                              <a:schemeClr val="tx1"/>
                            </a:solidFill>
                            <a:latin typeface="Cambria Math"/>
                          </a:rPr>
                          <m:t>1</m:t>
                        </m:r>
                      </m:sub>
                    </m:sSub>
                  </m:oMath>
                </a14:m>
                <a:r>
                  <a:rPr lang="fa-IR" sz="4000" dirty="0">
                    <a:solidFill>
                      <a:schemeClr val="tx1"/>
                    </a:solidFill>
                  </a:rPr>
                  <a:t>، </a:t>
                </a:r>
                <a14:m>
                  <m:oMath xmlns:m="http://schemas.openxmlformats.org/officeDocument/2006/math">
                    <m:sSub>
                      <m:sSubPr>
                        <m:ctrlPr>
                          <a:rPr lang="fa-IR" sz="4000" i="1" dirty="0" smtClean="0">
                            <a:solidFill>
                              <a:schemeClr val="tx1"/>
                            </a:solidFill>
                            <a:latin typeface="Cambria Math" panose="02040503050406030204" pitchFamily="18" charset="0"/>
                          </a:rPr>
                        </m:ctrlPr>
                      </m:sSubPr>
                      <m:e>
                        <m:r>
                          <a:rPr lang="en-US" sz="4000" b="0" i="1" dirty="0" smtClean="0">
                            <a:solidFill>
                              <a:schemeClr val="tx1"/>
                            </a:solidFill>
                            <a:latin typeface="Cambria Math"/>
                          </a:rPr>
                          <m:t>𝐴</m:t>
                        </m:r>
                      </m:e>
                      <m:sub>
                        <m:r>
                          <a:rPr lang="en-US" sz="4000" b="0" i="1" dirty="0" smtClean="0">
                            <a:solidFill>
                              <a:schemeClr val="tx1"/>
                            </a:solidFill>
                            <a:latin typeface="Cambria Math"/>
                          </a:rPr>
                          <m:t>2</m:t>
                        </m:r>
                      </m:sub>
                    </m:sSub>
                  </m:oMath>
                </a14:m>
                <a:r>
                  <a:rPr lang="fa-IR" sz="4000" dirty="0">
                    <a:solidFill>
                      <a:schemeClr val="tx1"/>
                    </a:solidFill>
                  </a:rPr>
                  <a:t>، ... و </a:t>
                </a:r>
                <a14:m>
                  <m:oMath xmlns:m="http://schemas.openxmlformats.org/officeDocument/2006/math">
                    <m:sSub>
                      <m:sSubPr>
                        <m:ctrlPr>
                          <a:rPr lang="fa-IR" sz="4000" i="1" smtClean="0">
                            <a:solidFill>
                              <a:schemeClr val="tx1"/>
                            </a:solidFill>
                            <a:latin typeface="Cambria Math" panose="02040503050406030204" pitchFamily="18" charset="0"/>
                          </a:rPr>
                        </m:ctrlPr>
                      </m:sSubPr>
                      <m:e>
                        <m:r>
                          <a:rPr lang="en-US" sz="4000" b="0" i="1" smtClean="0">
                            <a:solidFill>
                              <a:schemeClr val="tx1"/>
                            </a:solidFill>
                            <a:latin typeface="Cambria Math"/>
                          </a:rPr>
                          <m:t>𝐴</m:t>
                        </m:r>
                      </m:e>
                      <m:sub>
                        <m:r>
                          <a:rPr lang="en-US" sz="4000" b="0" i="1" smtClean="0">
                            <a:solidFill>
                              <a:schemeClr val="tx1"/>
                            </a:solidFill>
                            <a:latin typeface="Cambria Math"/>
                          </a:rPr>
                          <m:t>𝑘</m:t>
                        </m:r>
                      </m:sub>
                    </m:sSub>
                  </m:oMath>
                </a14:m>
                <a:r>
                  <a:rPr lang="fa-IR" sz="4000" dirty="0">
                    <a:solidFill>
                      <a:schemeClr val="tx1"/>
                    </a:solidFill>
                  </a:rPr>
                  <a:t> تقسیم </a:t>
                </a:r>
                <a:r>
                  <a:rPr lang="fa-IR" dirty="0"/>
                  <a:t>کنیم که به ترتیب </a:t>
                </a:r>
                <a14:m>
                  <m:oMath xmlns:m="http://schemas.openxmlformats.org/officeDocument/2006/math">
                    <m:sSub>
                      <m:sSubPr>
                        <m:ctrlPr>
                          <a:rPr lang="fa-IR" i="1">
                            <a:latin typeface="Cambria Math" panose="02040503050406030204" pitchFamily="18" charset="0"/>
                          </a:rPr>
                        </m:ctrlPr>
                      </m:sSubPr>
                      <m:e>
                        <m:r>
                          <a:rPr lang="en-US" i="1">
                            <a:latin typeface="Cambria Math"/>
                          </a:rPr>
                          <m:t>𝑟</m:t>
                        </m:r>
                      </m:e>
                      <m:sub>
                        <m:r>
                          <a:rPr lang="en-US" i="1">
                            <a:latin typeface="Cambria Math"/>
                          </a:rPr>
                          <m:t>1</m:t>
                        </m:r>
                      </m:sub>
                    </m:sSub>
                  </m:oMath>
                </a14:m>
                <a:r>
                  <a:rPr lang="fa-IR" dirty="0"/>
                  <a:t>، </a:t>
                </a:r>
                <a14:m>
                  <m:oMath xmlns:m="http://schemas.openxmlformats.org/officeDocument/2006/math">
                    <m:sSub>
                      <m:sSubPr>
                        <m:ctrlPr>
                          <a:rPr lang="fa-IR" i="1" dirty="0">
                            <a:latin typeface="Cambria Math" panose="02040503050406030204" pitchFamily="18" charset="0"/>
                          </a:rPr>
                        </m:ctrlPr>
                      </m:sSubPr>
                      <m:e>
                        <m:r>
                          <a:rPr lang="en-US" i="1" dirty="0">
                            <a:latin typeface="Cambria Math"/>
                          </a:rPr>
                          <m:t>𝑟</m:t>
                        </m:r>
                      </m:e>
                      <m:sub>
                        <m:r>
                          <a:rPr lang="en-US" i="1" dirty="0">
                            <a:latin typeface="Cambria Math"/>
                          </a:rPr>
                          <m:t>2</m:t>
                        </m:r>
                      </m:sub>
                    </m:sSub>
                  </m:oMath>
                </a14:m>
                <a:r>
                  <a:rPr lang="fa-IR" dirty="0"/>
                  <a:t>، ... و </a:t>
                </a:r>
                <a14:m>
                  <m:oMath xmlns:m="http://schemas.openxmlformats.org/officeDocument/2006/math">
                    <m:sSub>
                      <m:sSubPr>
                        <m:ctrlPr>
                          <a:rPr lang="fa-IR" i="1">
                            <a:latin typeface="Cambria Math" panose="02040503050406030204" pitchFamily="18" charset="0"/>
                          </a:rPr>
                        </m:ctrlPr>
                      </m:sSubPr>
                      <m:e>
                        <m:r>
                          <a:rPr lang="en-US" i="1">
                            <a:latin typeface="Cambria Math"/>
                          </a:rPr>
                          <m:t>𝑟</m:t>
                        </m:r>
                      </m:e>
                      <m:sub>
                        <m:r>
                          <a:rPr lang="en-US" i="1">
                            <a:latin typeface="Cambria Math"/>
                          </a:rPr>
                          <m:t>𝑘</m:t>
                        </m:r>
                      </m:sub>
                    </m:sSub>
                  </m:oMath>
                </a14:m>
                <a:r>
                  <a:rPr lang="fa-IR" dirty="0"/>
                  <a:t> عضو داشته باشند.</a:t>
                </a:r>
              </a:p>
              <a:p>
                <a:pPr marL="0" indent="0" algn="ctr">
                  <a:buNone/>
                </a:pPr>
                <a14:m>
                  <m:oMath xmlns:m="http://schemas.openxmlformats.org/officeDocument/2006/math">
                    <m:sSub>
                      <m:sSubPr>
                        <m:ctrlPr>
                          <a:rPr lang="fa-IR" sz="4000" i="1" smtClean="0">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a:rPr>
                          <m:t>1</m:t>
                        </m:r>
                      </m:sub>
                    </m:sSub>
                    <m:r>
                      <a:rPr lang="en-US" sz="4000" b="0" i="1" smtClean="0">
                        <a:solidFill>
                          <a:schemeClr val="tx1"/>
                        </a:solidFill>
                        <a:latin typeface="Cambria Math"/>
                      </a:rPr>
                      <m:t>+</m:t>
                    </m:r>
                    <m:sSub>
                      <m:sSubPr>
                        <m:ctrlPr>
                          <a:rPr lang="fa-IR" sz="4000" i="1" smtClean="0">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a:rPr>
                          <m:t>2</m:t>
                        </m:r>
                      </m:sub>
                    </m:sSub>
                    <m:r>
                      <a:rPr lang="en-US" sz="4000" b="0" i="1" smtClean="0">
                        <a:solidFill>
                          <a:schemeClr val="tx1"/>
                        </a:solidFill>
                        <a:latin typeface="Cambria Math"/>
                      </a:rPr>
                      <m:t>+</m:t>
                    </m:r>
                    <m:r>
                      <a:rPr lang="en-US" sz="4000" i="1">
                        <a:solidFill>
                          <a:schemeClr val="tx1"/>
                        </a:solidFill>
                        <a:latin typeface="Cambria Math"/>
                      </a:rPr>
                      <m:t>…</m:t>
                    </m:r>
                    <m:r>
                      <a:rPr lang="en-US" sz="4000" b="0" i="1" smtClean="0">
                        <a:solidFill>
                          <a:schemeClr val="tx1"/>
                        </a:solidFill>
                        <a:latin typeface="Cambria Math"/>
                      </a:rPr>
                      <m:t>+</m:t>
                    </m:r>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a:rPr>
                          <m:t>𝑘</m:t>
                        </m:r>
                      </m:sub>
                    </m:sSub>
                    <m:r>
                      <a:rPr lang="en-US" sz="4000" b="0" i="1" smtClean="0">
                        <a:solidFill>
                          <a:schemeClr val="tx1"/>
                        </a:solidFill>
                        <a:latin typeface="Cambria Math"/>
                      </a:rPr>
                      <m:t>=</m:t>
                    </m:r>
                    <m:r>
                      <a:rPr lang="en-US" sz="4000" b="0" i="1" smtClean="0">
                        <a:solidFill>
                          <a:schemeClr val="tx1"/>
                        </a:solidFill>
                        <a:latin typeface="Cambria Math"/>
                      </a:rPr>
                      <m:t>𝑛</m:t>
                    </m:r>
                  </m:oMath>
                </a14:m>
                <a:r>
                  <a:rPr lang="fa-IR" sz="4000" dirty="0">
                    <a:solidFill>
                      <a:schemeClr val="tx1"/>
                    </a:solidFill>
                  </a:rPr>
                  <a:t> </a:t>
                </a:r>
                <a:endParaRPr lang="fa-IR" dirty="0"/>
              </a:p>
              <a:p>
                <a:endParaRPr lang="fa-IR" sz="400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fa-IR" sz="4000" i="1" smtClean="0">
                              <a:solidFill>
                                <a:schemeClr val="tx1"/>
                              </a:solidFill>
                              <a:latin typeface="Cambria Math" panose="02040503050406030204" pitchFamily="18" charset="0"/>
                            </a:rPr>
                          </m:ctrlPr>
                        </m:dPr>
                        <m:e>
                          <m:m>
                            <m:mPr>
                              <m:mcs>
                                <m:mc>
                                  <m:mcPr>
                                    <m:count m:val="1"/>
                                    <m:mcJc m:val="center"/>
                                  </m:mcPr>
                                </m:mc>
                              </m:mcs>
                              <m:ctrlPr>
                                <a:rPr lang="fa-IR" sz="4000" i="1" smtClean="0">
                                  <a:solidFill>
                                    <a:schemeClr val="tx1"/>
                                  </a:solidFill>
                                  <a:latin typeface="Cambria Math" panose="02040503050406030204" pitchFamily="18" charset="0"/>
                                </a:rPr>
                              </m:ctrlPr>
                            </m:mPr>
                            <m:mr>
                              <m:e>
                                <m:r>
                                  <m:rPr>
                                    <m:brk m:alnAt="7"/>
                                  </m:rPr>
                                  <a:rPr lang="en-US" sz="4000" b="0" i="1" smtClean="0">
                                    <a:solidFill>
                                      <a:schemeClr val="tx1"/>
                                    </a:solidFill>
                                    <a:latin typeface="Cambria Math"/>
                                  </a:rPr>
                                  <m:t>𝑛</m:t>
                                </m:r>
                              </m:e>
                            </m:mr>
                            <m:mr>
                              <m:e>
                                <m:sSub>
                                  <m:sSubPr>
                                    <m:ctrlPr>
                                      <a:rPr lang="fa-IR" sz="4000" i="1" smtClean="0">
                                        <a:solidFill>
                                          <a:schemeClr val="tx1"/>
                                        </a:solidFill>
                                        <a:latin typeface="Cambria Math" panose="02040503050406030204" pitchFamily="18" charset="0"/>
                                      </a:rPr>
                                    </m:ctrlPr>
                                  </m:sSubPr>
                                  <m:e>
                                    <m:r>
                                      <a:rPr lang="en-US" sz="4000" b="0" i="1" smtClean="0">
                                        <a:solidFill>
                                          <a:schemeClr val="tx1"/>
                                        </a:solidFill>
                                        <a:latin typeface="Cambria Math"/>
                                      </a:rPr>
                                      <m:t>𝑟</m:t>
                                    </m:r>
                                  </m:e>
                                  <m:sub>
                                    <m:r>
                                      <a:rPr lang="en-US" sz="4000" b="0" i="1" smtClean="0">
                                        <a:solidFill>
                                          <a:schemeClr val="tx1"/>
                                        </a:solidFill>
                                        <a:latin typeface="Cambria Math"/>
                                      </a:rPr>
                                      <m:t>1</m:t>
                                    </m:r>
                                  </m:sub>
                                </m:sSub>
                                <m:r>
                                  <a:rPr lang="en-US" sz="4000" b="0" i="1" smtClean="0">
                                    <a:solidFill>
                                      <a:schemeClr val="tx1"/>
                                    </a:solidFill>
                                    <a:latin typeface="Cambria Math"/>
                                  </a:rPr>
                                  <m:t>,</m:t>
                                </m:r>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b="0" i="1" smtClean="0">
                                        <a:solidFill>
                                          <a:schemeClr val="tx1"/>
                                        </a:solidFill>
                                        <a:latin typeface="Cambria Math"/>
                                      </a:rPr>
                                      <m:t>2</m:t>
                                    </m:r>
                                  </m:sub>
                                </m:sSub>
                                <m:r>
                                  <a:rPr lang="en-US" sz="4000" i="1">
                                    <a:solidFill>
                                      <a:schemeClr val="tx1"/>
                                    </a:solidFill>
                                    <a:latin typeface="Cambria Math"/>
                                  </a:rPr>
                                  <m:t>,</m:t>
                                </m:r>
                                <m:r>
                                  <a:rPr lang="en-US" sz="4000" b="0" i="1" smtClean="0">
                                    <a:solidFill>
                                      <a:schemeClr val="tx1"/>
                                    </a:solidFill>
                                    <a:latin typeface="Cambria Math"/>
                                  </a:rPr>
                                  <m:t>…,</m:t>
                                </m:r>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b="0" i="1" smtClean="0">
                                        <a:solidFill>
                                          <a:schemeClr val="tx1"/>
                                        </a:solidFill>
                                        <a:latin typeface="Cambria Math"/>
                                      </a:rPr>
                                      <m:t>𝑘</m:t>
                                    </m:r>
                                  </m:sub>
                                </m:sSub>
                              </m:e>
                            </m:mr>
                          </m:m>
                        </m:e>
                      </m:d>
                      <m:r>
                        <a:rPr lang="en-US" sz="4000" b="0" i="0" smtClean="0">
                          <a:solidFill>
                            <a:schemeClr val="tx1"/>
                          </a:solidFill>
                          <a:latin typeface="Cambria Math"/>
                        </a:rPr>
                        <m:t>=</m:t>
                      </m:r>
                      <m:f>
                        <m:fPr>
                          <m:ctrlPr>
                            <a:rPr lang="en-US" sz="4000" b="0" i="1" smtClean="0">
                              <a:solidFill>
                                <a:schemeClr val="tx1"/>
                              </a:solidFill>
                              <a:latin typeface="Cambria Math" panose="02040503050406030204" pitchFamily="18" charset="0"/>
                            </a:rPr>
                          </m:ctrlPr>
                        </m:fPr>
                        <m:num>
                          <m:r>
                            <a:rPr lang="en-US" sz="4000" b="0" i="1" smtClean="0">
                              <a:solidFill>
                                <a:schemeClr val="tx1"/>
                              </a:solidFill>
                              <a:latin typeface="Cambria Math"/>
                            </a:rPr>
                            <m:t>𝑛</m:t>
                          </m:r>
                          <m:r>
                            <a:rPr lang="en-US" sz="4000" b="0" i="1" smtClean="0">
                              <a:solidFill>
                                <a:schemeClr val="tx1"/>
                              </a:solidFill>
                              <a:latin typeface="Cambria Math"/>
                            </a:rPr>
                            <m:t>!</m:t>
                          </m:r>
                        </m:num>
                        <m:den>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a:rPr>
                                <m:t>1</m:t>
                              </m:r>
                            </m:sub>
                          </m:sSub>
                          <m:r>
                            <a:rPr lang="en-US" sz="4000" b="0" i="1" smtClean="0">
                              <a:solidFill>
                                <a:schemeClr val="tx1"/>
                              </a:solidFill>
                              <a:latin typeface="Cambria Math"/>
                            </a:rPr>
                            <m:t>!</m:t>
                          </m:r>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panose="02040503050406030204" pitchFamily="18" charset="0"/>
                                </a:rPr>
                                <m:t>2</m:t>
                              </m:r>
                            </m:sub>
                          </m:sSub>
                          <m:r>
                            <a:rPr lang="en-US" sz="4000" b="0" i="1" smtClean="0">
                              <a:solidFill>
                                <a:schemeClr val="tx1"/>
                              </a:solidFill>
                              <a:latin typeface="Cambria Math"/>
                            </a:rPr>
                            <m:t>!</m:t>
                          </m:r>
                          <m:r>
                            <a:rPr lang="en-US" sz="4000" i="1">
                              <a:solidFill>
                                <a:schemeClr val="tx1"/>
                              </a:solidFill>
                              <a:latin typeface="Cambria Math"/>
                            </a:rPr>
                            <m:t>…</m:t>
                          </m:r>
                          <m:sSub>
                            <m:sSubPr>
                              <m:ctrlPr>
                                <a:rPr lang="fa-IR" sz="4000" i="1">
                                  <a:solidFill>
                                    <a:schemeClr val="tx1"/>
                                  </a:solidFill>
                                  <a:latin typeface="Cambria Math" panose="02040503050406030204" pitchFamily="18" charset="0"/>
                                </a:rPr>
                              </m:ctrlPr>
                            </m:sSubPr>
                            <m:e>
                              <m:r>
                                <a:rPr lang="en-US" sz="4000" i="1">
                                  <a:solidFill>
                                    <a:schemeClr val="tx1"/>
                                  </a:solidFill>
                                  <a:latin typeface="Cambria Math"/>
                                </a:rPr>
                                <m:t>𝑟</m:t>
                              </m:r>
                            </m:e>
                            <m:sub>
                              <m:r>
                                <a:rPr lang="en-US" sz="4000" i="1">
                                  <a:solidFill>
                                    <a:schemeClr val="tx1"/>
                                  </a:solidFill>
                                  <a:latin typeface="Cambria Math"/>
                                </a:rPr>
                                <m:t>𝑘</m:t>
                              </m:r>
                            </m:sub>
                          </m:sSub>
                          <m:r>
                            <a:rPr lang="en-US" sz="4000" b="0" i="1" smtClean="0">
                              <a:solidFill>
                                <a:schemeClr val="tx1"/>
                              </a:solidFill>
                              <a:latin typeface="Cambria Math"/>
                            </a:rPr>
                            <m:t>!</m:t>
                          </m:r>
                        </m:den>
                      </m:f>
                    </m:oMath>
                  </m:oMathPara>
                </a14:m>
                <a:endParaRPr lang="en-US" dirty="0"/>
              </a:p>
            </p:txBody>
          </p:sp>
        </mc:Choice>
        <mc:Fallback xmlns="">
          <p:sp>
            <p:nvSpPr>
              <p:cNvPr id="3" name="Content Placeholder 2">
                <a:extLst>
                  <a:ext uri="{FF2B5EF4-FFF2-40B4-BE49-F238E27FC236}">
                    <a16:creationId xmlns:a16="http://schemas.microsoft.com/office/drawing/2014/main" id="{EBD07669-68CE-4138-9E05-31A04134B567}"/>
                  </a:ext>
                </a:extLst>
              </p:cNvPr>
              <p:cNvSpPr>
                <a:spLocks noGrp="1" noRot="1" noChangeAspect="1" noMove="1" noResize="1" noEditPoints="1" noAdjustHandles="1" noChangeArrowheads="1" noChangeShapeType="1" noTextEdit="1"/>
              </p:cNvSpPr>
              <p:nvPr>
                <p:ph idx="1"/>
              </p:nvPr>
            </p:nvSpPr>
            <p:spPr>
              <a:blipFill>
                <a:blip r:embed="rId2"/>
                <a:stretch>
                  <a:fillRect l="-1739" t="-3554" r="-185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952200" y="5004000"/>
              <a:ext cx="3673440" cy="1224000"/>
            </p14:xfrm>
          </p:contentPart>
        </mc:Choice>
        <mc:Fallback>
          <p:pic>
            <p:nvPicPr>
              <p:cNvPr id="4" name="Ink 3"/>
              <p:cNvPicPr/>
              <p:nvPr/>
            </p:nvPicPr>
            <p:blipFill>
              <a:blip r:embed="rId4"/>
              <a:stretch>
                <a:fillRect/>
              </a:stretch>
            </p:blipFill>
            <p:spPr>
              <a:xfrm>
                <a:off x="941760" y="4998240"/>
                <a:ext cx="3693960" cy="1234080"/>
              </a:xfrm>
              <a:prstGeom prst="rect">
                <a:avLst/>
              </a:prstGeom>
            </p:spPr>
          </p:pic>
        </mc:Fallback>
      </mc:AlternateContent>
    </p:spTree>
    <p:extLst>
      <p:ext uri="{BB962C8B-B14F-4D97-AF65-F5344CB8AC3E}">
        <p14:creationId xmlns:p14="http://schemas.microsoft.com/office/powerpoint/2010/main" val="2094506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A823-D1F4-42A5-A7DE-873C0FB3DC5B}"/>
              </a:ext>
            </a:extLst>
          </p:cNvPr>
          <p:cNvSpPr>
            <a:spLocks noGrp="1"/>
          </p:cNvSpPr>
          <p:nvPr>
            <p:ph type="title"/>
          </p:nvPr>
        </p:nvSpPr>
        <p:spPr/>
        <p:txBody>
          <a:bodyPr/>
          <a:lstStyle/>
          <a:p>
            <a:r>
              <a:rPr lang="fa-IR" dirty="0"/>
              <a:t>مسأله گالیله</a:t>
            </a:r>
            <a:endParaRPr lang="en-US" dirty="0"/>
          </a:p>
        </p:txBody>
      </p:sp>
      <p:sp>
        <p:nvSpPr>
          <p:cNvPr id="3" name="Content Placeholder 2">
            <a:extLst>
              <a:ext uri="{FF2B5EF4-FFF2-40B4-BE49-F238E27FC236}">
                <a16:creationId xmlns:a16="http://schemas.microsoft.com/office/drawing/2014/main" id="{FBD40F2D-62B1-48CF-9F3D-12C09513B33C}"/>
              </a:ext>
            </a:extLst>
          </p:cNvPr>
          <p:cNvSpPr>
            <a:spLocks noGrp="1"/>
          </p:cNvSpPr>
          <p:nvPr>
            <p:ph idx="1"/>
          </p:nvPr>
        </p:nvSpPr>
        <p:spPr/>
        <p:txBody>
          <a:bodyPr/>
          <a:lstStyle/>
          <a:p>
            <a:r>
              <a:rPr lang="fa-IR" sz="4000" dirty="0">
                <a:solidFill>
                  <a:schemeClr val="tx1"/>
                </a:solidFill>
              </a:rPr>
              <a:t>نشان دهید اگر سه تاس همزمان پرتاب شوند، احتمال این که مجموع حاصل 10 شود، از احتمال این که این مجموع 9 شود، بیشتر است.</a:t>
            </a:r>
            <a:endParaRPr lang="en-US" sz="4000" dirty="0">
              <a:solidFill>
                <a:schemeClr val="tx1"/>
              </a:solidFill>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41400" y="2787480"/>
              <a:ext cx="7839360" cy="3822480"/>
            </p14:xfrm>
          </p:contentPart>
        </mc:Choice>
        <mc:Fallback>
          <p:pic>
            <p:nvPicPr>
              <p:cNvPr id="4" name="Ink 3"/>
              <p:cNvPicPr/>
              <p:nvPr/>
            </p:nvPicPr>
            <p:blipFill>
              <a:blip r:embed="rId3"/>
              <a:stretch>
                <a:fillRect/>
              </a:stretch>
            </p:blipFill>
            <p:spPr>
              <a:xfrm>
                <a:off x="931320" y="2777400"/>
                <a:ext cx="7857720" cy="3841920"/>
              </a:xfrm>
              <a:prstGeom prst="rect">
                <a:avLst/>
              </a:prstGeom>
            </p:spPr>
          </p:pic>
        </mc:Fallback>
      </mc:AlternateContent>
    </p:spTree>
    <p:extLst>
      <p:ext uri="{BB962C8B-B14F-4D97-AF65-F5344CB8AC3E}">
        <p14:creationId xmlns:p14="http://schemas.microsoft.com/office/powerpoint/2010/main" val="1738204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A0CB7-E230-465B-BDA8-486D22C0554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9925F15-E86F-48D1-93FE-EF6B718ED2DA}"/>
              </a:ext>
            </a:extLst>
          </p:cNvPr>
          <p:cNvSpPr>
            <a:spLocks noGrp="1"/>
          </p:cNvSpPr>
          <p:nvPr>
            <p:ph idx="1"/>
          </p:nvPr>
        </p:nvSpPr>
        <p:spPr/>
        <p:txBody>
          <a:bodyPr>
            <a:normAutofit fontScale="92500"/>
          </a:bodyPr>
          <a:lstStyle/>
          <a:p>
            <a:pPr marL="105750" indent="-285750">
              <a:buFont typeface="Courier New" panose="02070309020205020404" pitchFamily="49" charset="0"/>
              <a:buChar char="o"/>
            </a:pPr>
            <a:r>
              <a:rPr lang="fa-IR" sz="4000" dirty="0">
                <a:solidFill>
                  <a:schemeClr val="tx1"/>
                </a:solidFill>
              </a:rPr>
              <a:t>اگر اهمیتی به ترتیب ندهیم، برای مثال بین </a:t>
            </a:r>
            <a:r>
              <a:rPr lang="en-US" sz="4000" dirty="0">
                <a:solidFill>
                  <a:schemeClr val="tx1"/>
                </a:solidFill>
              </a:rPr>
              <a:t>(1,2,6)</a:t>
            </a:r>
            <a:r>
              <a:rPr lang="fa-IR" sz="4000" dirty="0">
                <a:solidFill>
                  <a:schemeClr val="tx1"/>
                </a:solidFill>
              </a:rPr>
              <a:t> و </a:t>
            </a:r>
            <a:r>
              <a:rPr lang="en-US" sz="4000" dirty="0">
                <a:solidFill>
                  <a:schemeClr val="tx1"/>
                </a:solidFill>
              </a:rPr>
              <a:t>(6,1,2)</a:t>
            </a:r>
            <a:r>
              <a:rPr lang="fa-IR" sz="4000" dirty="0">
                <a:solidFill>
                  <a:schemeClr val="tx1"/>
                </a:solidFill>
              </a:rPr>
              <a:t> تمایز قائل نشویم، تعداد حالاتی که مجموع سه تاس 9 می‌شود، با تعداد حالاتی که مجموع سه تاس 10 می‌شود یکسان خواهند بود:</a:t>
            </a:r>
            <a:endParaRPr lang="en-US" sz="4000" dirty="0">
              <a:solidFill>
                <a:schemeClr val="tx1"/>
              </a:solidFill>
            </a:endParaRPr>
          </a:p>
          <a:p>
            <a:pPr marL="105750" indent="-285750">
              <a:buFont typeface="Courier New" panose="02070309020205020404" pitchFamily="49" charset="0"/>
              <a:buChar char="o"/>
            </a:pPr>
            <a:endParaRPr lang="fa-IR" sz="4000" dirty="0">
              <a:solidFill>
                <a:schemeClr val="tx1"/>
              </a:solidFill>
            </a:endParaRPr>
          </a:p>
          <a:p>
            <a:pPr marL="342900" indent="-342900">
              <a:buFont typeface="Courier New" panose="02070309020205020404" pitchFamily="49" charset="0"/>
              <a:buChar char="o"/>
            </a:pPr>
            <a:r>
              <a:rPr lang="fa-IR" sz="4000" dirty="0">
                <a:solidFill>
                  <a:schemeClr val="tx1"/>
                </a:solidFill>
              </a:rPr>
              <a:t>مجموع 9: </a:t>
            </a:r>
            <a:r>
              <a:rPr lang="en-US" sz="4000" dirty="0">
                <a:solidFill>
                  <a:schemeClr val="tx1"/>
                </a:solidFill>
              </a:rPr>
              <a:t>(1,2,6),(1,3,5),(1,4,4),(2,2,5),(2,3,4),(3,3,3)</a:t>
            </a:r>
          </a:p>
          <a:p>
            <a:pPr indent="0"/>
            <a:endParaRPr lang="en-US" sz="4000" dirty="0">
              <a:solidFill>
                <a:schemeClr val="tx1"/>
              </a:solidFill>
            </a:endParaRPr>
          </a:p>
          <a:p>
            <a:pPr marL="342900" indent="-342900">
              <a:buFont typeface="Courier New" panose="02070309020205020404" pitchFamily="49" charset="0"/>
              <a:buChar char="o"/>
            </a:pPr>
            <a:r>
              <a:rPr lang="fa-IR" sz="4000" dirty="0">
                <a:solidFill>
                  <a:schemeClr val="tx1"/>
                </a:solidFill>
              </a:rPr>
              <a:t>مجموع 10: </a:t>
            </a:r>
            <a:r>
              <a:rPr lang="en-US" sz="4000" dirty="0">
                <a:solidFill>
                  <a:schemeClr val="tx1"/>
                </a:solidFill>
              </a:rPr>
              <a:t>(1,3,6),(1,4,5),(2,2,6),(2,3,5),(2,4,4),(3,3,4)</a:t>
            </a:r>
          </a:p>
          <a:p>
            <a:endParaRPr lang="en-US" dirty="0"/>
          </a:p>
        </p:txBody>
      </p:sp>
    </p:spTree>
    <p:extLst>
      <p:ext uri="{BB962C8B-B14F-4D97-AF65-F5344CB8AC3E}">
        <p14:creationId xmlns:p14="http://schemas.microsoft.com/office/powerpoint/2010/main" val="1854588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F7AF-85C9-4E4C-8958-679D066712C7}"/>
              </a:ext>
            </a:extLst>
          </p:cNvPr>
          <p:cNvSpPr>
            <a:spLocks noGrp="1"/>
          </p:cNvSpPr>
          <p:nvPr>
            <p:ph type="title"/>
          </p:nvPr>
        </p:nvSpPr>
        <p:spPr/>
        <p:txBody>
          <a:bodyPr/>
          <a:lstStyle/>
          <a:p>
            <a:r>
              <a:rPr lang="fa-IR" dirty="0"/>
              <a:t>مسأله روز تولد</a:t>
            </a:r>
            <a:endParaRPr lang="en-US" dirty="0"/>
          </a:p>
        </p:txBody>
      </p:sp>
      <p:sp>
        <p:nvSpPr>
          <p:cNvPr id="3" name="Content Placeholder 2">
            <a:extLst>
              <a:ext uri="{FF2B5EF4-FFF2-40B4-BE49-F238E27FC236}">
                <a16:creationId xmlns:a16="http://schemas.microsoft.com/office/drawing/2014/main" id="{290C84A9-E64B-404E-9F6F-386A209E939D}"/>
              </a:ext>
            </a:extLst>
          </p:cNvPr>
          <p:cNvSpPr>
            <a:spLocks noGrp="1"/>
          </p:cNvSpPr>
          <p:nvPr>
            <p:ph idx="1"/>
          </p:nvPr>
        </p:nvSpPr>
        <p:spPr/>
        <p:txBody>
          <a:bodyPr/>
          <a:lstStyle/>
          <a:p>
            <a:r>
              <a:rPr lang="fa-IR" sz="4000" dirty="0">
                <a:solidFill>
                  <a:schemeClr val="tx1"/>
                </a:solidFill>
              </a:rPr>
              <a:t>گروهی از افراد را به صورت تصادفی انتخاب می‌کنیم. حداقل تعداد افراد این گروه چقدر باشد تا احتمال این که دو نفر در این گروه روز تولد یکسانی داشته باشند، بیش از 50 درصد شود؟</a:t>
            </a:r>
          </a:p>
          <a:p>
            <a:endParaRPr lang="en-US" dirty="0"/>
          </a:p>
        </p:txBody>
      </p:sp>
      <p:pic>
        <p:nvPicPr>
          <p:cNvPr id="5" name="Picture 4">
            <a:extLst>
              <a:ext uri="{FF2B5EF4-FFF2-40B4-BE49-F238E27FC236}">
                <a16:creationId xmlns:a16="http://schemas.microsoft.com/office/drawing/2014/main" id="{A7E479F5-68E6-4263-B2EB-8F93F2E710CD}"/>
              </a:ext>
            </a:extLst>
          </p:cNvPr>
          <p:cNvPicPr>
            <a:picLocks noChangeAspect="1"/>
          </p:cNvPicPr>
          <p:nvPr/>
        </p:nvPicPr>
        <p:blipFill>
          <a:blip r:embed="rId2"/>
          <a:stretch>
            <a:fillRect/>
          </a:stretch>
        </p:blipFill>
        <p:spPr>
          <a:xfrm>
            <a:off x="159339" y="3221359"/>
            <a:ext cx="5767328" cy="304704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134720" y="106560"/>
              <a:ext cx="9597240" cy="5842080"/>
            </p14:xfrm>
          </p:contentPart>
        </mc:Choice>
        <mc:Fallback>
          <p:pic>
            <p:nvPicPr>
              <p:cNvPr id="4" name="Ink 3"/>
              <p:cNvPicPr/>
              <p:nvPr/>
            </p:nvPicPr>
            <p:blipFill>
              <a:blip r:embed="rId4"/>
              <a:stretch>
                <a:fillRect/>
              </a:stretch>
            </p:blipFill>
            <p:spPr>
              <a:xfrm>
                <a:off x="1123920" y="104040"/>
                <a:ext cx="9613800" cy="5854320"/>
              </a:xfrm>
              <a:prstGeom prst="rect">
                <a:avLst/>
              </a:prstGeom>
            </p:spPr>
          </p:pic>
        </mc:Fallback>
      </mc:AlternateContent>
    </p:spTree>
    <p:extLst>
      <p:ext uri="{BB962C8B-B14F-4D97-AF65-F5344CB8AC3E}">
        <p14:creationId xmlns:p14="http://schemas.microsoft.com/office/powerpoint/2010/main" val="1778465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FC55-B0F3-4500-AF16-B0D6338422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53F0ED-F6F5-4012-B941-3617E0D28581}"/>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4120" y="865800"/>
              <a:ext cx="6222600" cy="2779200"/>
            </p14:xfrm>
          </p:contentPart>
        </mc:Choice>
        <mc:Fallback>
          <p:pic>
            <p:nvPicPr>
              <p:cNvPr id="4" name="Ink 3"/>
              <p:cNvPicPr/>
              <p:nvPr/>
            </p:nvPicPr>
            <p:blipFill>
              <a:blip r:embed="rId3"/>
              <a:stretch>
                <a:fillRect/>
              </a:stretch>
            </p:blipFill>
            <p:spPr>
              <a:xfrm>
                <a:off x="195480" y="855000"/>
                <a:ext cx="6242400" cy="2800800"/>
              </a:xfrm>
              <a:prstGeom prst="rect">
                <a:avLst/>
              </a:prstGeom>
            </p:spPr>
          </p:pic>
        </mc:Fallback>
      </mc:AlternateContent>
    </p:spTree>
    <p:extLst>
      <p:ext uri="{BB962C8B-B14F-4D97-AF65-F5344CB8AC3E}">
        <p14:creationId xmlns:p14="http://schemas.microsoft.com/office/powerpoint/2010/main" val="2823145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E27-9167-4637-B3E4-9FA659975B22}"/>
              </a:ext>
            </a:extLst>
          </p:cNvPr>
          <p:cNvSpPr>
            <a:spLocks noGrp="1"/>
          </p:cNvSpPr>
          <p:nvPr>
            <p:ph type="title"/>
          </p:nvPr>
        </p:nvSpPr>
        <p:spPr/>
        <p:txBody>
          <a:bodyPr/>
          <a:lstStyle/>
          <a:p>
            <a:r>
              <a:rPr lang="fa-IR" dirty="0"/>
              <a:t>مسأله روز تولد</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05BE6D-1AC7-4C60-85E1-C857ECA2C4D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365</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365</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365</m:t>
                              </m:r>
                              <m:r>
                                <a:rPr lang="en-US" i="1">
                                  <a:latin typeface="Cambria Math" panose="02040503050406030204" pitchFamily="18" charset="0"/>
                                </a:rPr>
                                <m:t>−</m:t>
                              </m:r>
                              <m:r>
                                <a:rPr lang="en-US" i="1">
                                  <a:latin typeface="Cambria Math" panose="02040503050406030204" pitchFamily="18" charset="0"/>
                                </a:rPr>
                                <m:t>𝑛</m:t>
                              </m:r>
                            </m:e>
                          </m:d>
                          <m:r>
                            <a:rPr lang="en-US" i="1">
                              <a:latin typeface="Cambria Math" panose="02040503050406030204" pitchFamily="18" charset="0"/>
                            </a:rPr>
                            <m:t>!</m:t>
                          </m:r>
                        </m:den>
                      </m:f>
                    </m:oMath>
                  </m:oMathPara>
                </a14:m>
                <a:endParaRPr lang="fa-IR" dirty="0"/>
              </a:p>
              <a:p>
                <a:pPr marL="0" indent="0">
                  <a:buNone/>
                </a:pPr>
                <a:endParaRPr lang="fa-IR"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205BE6D-1AC7-4C60-85E1-C857ECA2C4D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B44B808-6F5C-4D33-998F-4AFF328BBA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3672" y="3187318"/>
            <a:ext cx="4904656" cy="31588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8490960" y="1465560"/>
              <a:ext cx="1340640" cy="761760"/>
            </p14:xfrm>
          </p:contentPart>
        </mc:Choice>
        <mc:Fallback>
          <p:pic>
            <p:nvPicPr>
              <p:cNvPr id="5" name="Ink 4"/>
              <p:cNvPicPr/>
              <p:nvPr/>
            </p:nvPicPr>
            <p:blipFill>
              <a:blip r:embed="rId5"/>
              <a:stretch>
                <a:fillRect/>
              </a:stretch>
            </p:blipFill>
            <p:spPr>
              <a:xfrm>
                <a:off x="8481960" y="1456920"/>
                <a:ext cx="1352160" cy="781200"/>
              </a:xfrm>
              <a:prstGeom prst="rect">
                <a:avLst/>
              </a:prstGeom>
            </p:spPr>
          </p:pic>
        </mc:Fallback>
      </mc:AlternateContent>
    </p:spTree>
    <p:extLst>
      <p:ext uri="{BB962C8B-B14F-4D97-AF65-F5344CB8AC3E}">
        <p14:creationId xmlns:p14="http://schemas.microsoft.com/office/powerpoint/2010/main" val="4252695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564-DE1A-429E-AC5C-097439F733A0}"/>
              </a:ext>
            </a:extLst>
          </p:cNvPr>
          <p:cNvSpPr>
            <a:spLocks noGrp="1"/>
          </p:cNvSpPr>
          <p:nvPr>
            <p:ph type="title"/>
          </p:nvPr>
        </p:nvSpPr>
        <p:spPr/>
        <p:txBody>
          <a:bodyPr/>
          <a:lstStyle/>
          <a:p>
            <a:r>
              <a:rPr lang="fa-IR"/>
              <a:t>مسأله روز تولد به صورت حدی</a:t>
            </a:r>
            <a:endParaRPr lang="en-US"/>
          </a:p>
        </p:txBody>
      </p:sp>
      <p:sp>
        <p:nvSpPr>
          <p:cNvPr id="3" name="Content Placeholder 2">
            <a:extLst>
              <a:ext uri="{FF2B5EF4-FFF2-40B4-BE49-F238E27FC236}">
                <a16:creationId xmlns:a16="http://schemas.microsoft.com/office/drawing/2014/main" id="{F637CE0C-C72D-4525-B974-8E4F636293BA}"/>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37440" y="2473920"/>
              <a:ext cx="8779680" cy="2629440"/>
            </p14:xfrm>
          </p:contentPart>
        </mc:Choice>
        <mc:Fallback>
          <p:pic>
            <p:nvPicPr>
              <p:cNvPr id="4" name="Ink 3"/>
              <p:cNvPicPr/>
              <p:nvPr/>
            </p:nvPicPr>
            <p:blipFill>
              <a:blip r:embed="rId3"/>
              <a:stretch>
                <a:fillRect/>
              </a:stretch>
            </p:blipFill>
            <p:spPr>
              <a:xfrm>
                <a:off x="927360" y="2463480"/>
                <a:ext cx="8800920" cy="2648520"/>
              </a:xfrm>
              <a:prstGeom prst="rect">
                <a:avLst/>
              </a:prstGeom>
            </p:spPr>
          </p:pic>
        </mc:Fallback>
      </mc:AlternateContent>
    </p:spTree>
    <p:extLst>
      <p:ext uri="{BB962C8B-B14F-4D97-AF65-F5344CB8AC3E}">
        <p14:creationId xmlns:p14="http://schemas.microsoft.com/office/powerpoint/2010/main" val="3975308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BFE5-328B-42FB-8E6A-88186A61135B}"/>
              </a:ext>
            </a:extLst>
          </p:cNvPr>
          <p:cNvSpPr>
            <a:spLocks noGrp="1"/>
          </p:cNvSpPr>
          <p:nvPr>
            <p:ph type="title"/>
          </p:nvPr>
        </p:nvSpPr>
        <p:spPr/>
        <p:txBody>
          <a:bodyPr/>
          <a:lstStyle/>
          <a:p>
            <a:r>
              <a:rPr lang="fa-IR" dirty="0"/>
              <a:t>اصل جمع</a:t>
            </a:r>
            <a:endParaRPr lang="en-US" dirty="0"/>
          </a:p>
        </p:txBody>
      </p:sp>
      <p:sp>
        <p:nvSpPr>
          <p:cNvPr id="3" name="Content Placeholder 2">
            <a:extLst>
              <a:ext uri="{FF2B5EF4-FFF2-40B4-BE49-F238E27FC236}">
                <a16:creationId xmlns:a16="http://schemas.microsoft.com/office/drawing/2014/main" id="{F20EE88F-6822-4BC9-8097-12C4C1089100}"/>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55720" y="1458000"/>
              <a:ext cx="5085360" cy="4308120"/>
            </p14:xfrm>
          </p:contentPart>
        </mc:Choice>
        <mc:Fallback>
          <p:pic>
            <p:nvPicPr>
              <p:cNvPr id="4" name="Ink 3"/>
              <p:cNvPicPr/>
              <p:nvPr/>
            </p:nvPicPr>
            <p:blipFill>
              <a:blip r:embed="rId3"/>
              <a:stretch>
                <a:fillRect/>
              </a:stretch>
            </p:blipFill>
            <p:spPr>
              <a:xfrm>
                <a:off x="844200" y="1447920"/>
                <a:ext cx="5107680" cy="4323960"/>
              </a:xfrm>
              <a:prstGeom prst="rect">
                <a:avLst/>
              </a:prstGeom>
            </p:spPr>
          </p:pic>
        </mc:Fallback>
      </mc:AlternateContent>
    </p:spTree>
    <p:extLst>
      <p:ext uri="{BB962C8B-B14F-4D97-AF65-F5344CB8AC3E}">
        <p14:creationId xmlns:p14="http://schemas.microsoft.com/office/powerpoint/2010/main" val="1770901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B480-02DB-473A-9BF8-FC9C678689A9}"/>
              </a:ext>
            </a:extLst>
          </p:cNvPr>
          <p:cNvSpPr>
            <a:spLocks noGrp="1"/>
          </p:cNvSpPr>
          <p:nvPr>
            <p:ph type="title"/>
          </p:nvPr>
        </p:nvSpPr>
        <p:spPr/>
        <p:txBody>
          <a:bodyPr/>
          <a:lstStyle/>
          <a:p>
            <a:r>
              <a:rPr lang="fa-IR" dirty="0"/>
              <a:t>اصل ضرب</a:t>
            </a:r>
            <a:endParaRPr lang="en-US" dirty="0"/>
          </a:p>
        </p:txBody>
      </p:sp>
      <p:sp>
        <p:nvSpPr>
          <p:cNvPr id="3" name="Content Placeholder 2">
            <a:extLst>
              <a:ext uri="{FF2B5EF4-FFF2-40B4-BE49-F238E27FC236}">
                <a16:creationId xmlns:a16="http://schemas.microsoft.com/office/drawing/2014/main" id="{07CB8548-BEA5-4406-AAAC-49782A45A92B}"/>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83600" y="1257840"/>
              <a:ext cx="6073920" cy="1936080"/>
            </p14:xfrm>
          </p:contentPart>
        </mc:Choice>
        <mc:Fallback>
          <p:pic>
            <p:nvPicPr>
              <p:cNvPr id="4" name="Ink 3"/>
              <p:cNvPicPr/>
              <p:nvPr/>
            </p:nvPicPr>
            <p:blipFill>
              <a:blip r:embed="rId3"/>
              <a:stretch>
                <a:fillRect/>
              </a:stretch>
            </p:blipFill>
            <p:spPr>
              <a:xfrm>
                <a:off x="1074240" y="1248120"/>
                <a:ext cx="6085800" cy="1956600"/>
              </a:xfrm>
              <a:prstGeom prst="rect">
                <a:avLst/>
              </a:prstGeom>
            </p:spPr>
          </p:pic>
        </mc:Fallback>
      </mc:AlternateContent>
    </p:spTree>
    <p:extLst>
      <p:ext uri="{BB962C8B-B14F-4D97-AF65-F5344CB8AC3E}">
        <p14:creationId xmlns:p14="http://schemas.microsoft.com/office/powerpoint/2010/main" val="410880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3A37-FF90-4593-9C96-3DC07FD68D81}"/>
              </a:ext>
            </a:extLst>
          </p:cNvPr>
          <p:cNvSpPr>
            <a:spLocks noGrp="1"/>
          </p:cNvSpPr>
          <p:nvPr>
            <p:ph type="title"/>
          </p:nvPr>
        </p:nvSpPr>
        <p:spPr/>
        <p:txBody>
          <a:bodyPr/>
          <a:lstStyle/>
          <a:p>
            <a:r>
              <a:rPr lang="fa-IR" dirty="0"/>
              <a:t>جایگشت (</a:t>
            </a:r>
            <a:r>
              <a:rPr lang="en-US" dirty="0"/>
              <a:t>permutation</a:t>
            </a:r>
            <a:r>
              <a:rPr lang="fa-IR" dirty="0"/>
              <a:t>)</a:t>
            </a:r>
            <a:endParaRPr lang="en-US" dirty="0"/>
          </a:p>
        </p:txBody>
      </p:sp>
      <p:sp>
        <p:nvSpPr>
          <p:cNvPr id="3" name="Content Placeholder 2">
            <a:extLst>
              <a:ext uri="{FF2B5EF4-FFF2-40B4-BE49-F238E27FC236}">
                <a16:creationId xmlns:a16="http://schemas.microsoft.com/office/drawing/2014/main" id="{8D6856C7-F745-4416-8F24-1DF34B9417E1}"/>
              </a:ext>
            </a:extLst>
          </p:cNvPr>
          <p:cNvSpPr>
            <a:spLocks noGrp="1"/>
          </p:cNvSpPr>
          <p:nvPr>
            <p:ph idx="1"/>
          </p:nvPr>
        </p:nvSpPr>
        <p:spPr/>
        <p:txBody>
          <a:bodyPr/>
          <a:lstStyle/>
          <a:p>
            <a:r>
              <a:rPr lang="fa-IR" sz="4000" dirty="0">
                <a:solidFill>
                  <a:schemeClr val="tx1"/>
                </a:solidFill>
              </a:rPr>
              <a:t>دنباله‌ای </a:t>
            </a:r>
            <a:r>
              <a:rPr lang="fa-IR" sz="4000" dirty="0">
                <a:solidFill>
                  <a:srgbClr val="FF0000"/>
                </a:solidFill>
              </a:rPr>
              <a:t>مرتب</a:t>
            </a:r>
            <a:r>
              <a:rPr lang="fa-IR" sz="4000" dirty="0">
                <a:solidFill>
                  <a:schemeClr val="tx1"/>
                </a:solidFill>
              </a:rPr>
              <a:t> و </a:t>
            </a:r>
            <a:r>
              <a:rPr lang="fa-IR" sz="4000" dirty="0">
                <a:solidFill>
                  <a:srgbClr val="FF0000"/>
                </a:solidFill>
              </a:rPr>
              <a:t>بدون تکرار </a:t>
            </a:r>
            <a:r>
              <a:rPr lang="fa-IR" sz="4000" dirty="0">
                <a:solidFill>
                  <a:schemeClr val="tx1"/>
                </a:solidFill>
              </a:rPr>
              <a:t>از عناصر یک مجموعه متناهی</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97840" y="1859760"/>
              <a:ext cx="7848720" cy="2297160"/>
            </p14:xfrm>
          </p:contentPart>
        </mc:Choice>
        <mc:Fallback>
          <p:pic>
            <p:nvPicPr>
              <p:cNvPr id="4" name="Ink 3"/>
              <p:cNvPicPr/>
              <p:nvPr/>
            </p:nvPicPr>
            <p:blipFill>
              <a:blip r:embed="rId3"/>
              <a:stretch>
                <a:fillRect/>
              </a:stretch>
            </p:blipFill>
            <p:spPr>
              <a:xfrm>
                <a:off x="1789200" y="1851840"/>
                <a:ext cx="7865280" cy="2315160"/>
              </a:xfrm>
              <a:prstGeom prst="rect">
                <a:avLst/>
              </a:prstGeom>
            </p:spPr>
          </p:pic>
        </mc:Fallback>
      </mc:AlternateContent>
    </p:spTree>
    <p:extLst>
      <p:ext uri="{BB962C8B-B14F-4D97-AF65-F5344CB8AC3E}">
        <p14:creationId xmlns:p14="http://schemas.microsoft.com/office/powerpoint/2010/main" val="482922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8B36-2E53-45F1-9BA7-6F3D064CFA22}"/>
              </a:ext>
            </a:extLst>
          </p:cNvPr>
          <p:cNvSpPr>
            <a:spLocks noGrp="1"/>
          </p:cNvSpPr>
          <p:nvPr>
            <p:ph type="title"/>
          </p:nvPr>
        </p:nvSpPr>
        <p:spPr/>
        <p:txBody>
          <a:bodyPr/>
          <a:lstStyle/>
          <a:p>
            <a:r>
              <a:rPr lang="fa-IR" dirty="0"/>
              <a:t>ترکیب (</a:t>
            </a:r>
            <a:r>
              <a:rPr lang="en-US" dirty="0"/>
              <a:t>Combination</a:t>
            </a:r>
            <a:r>
              <a:rPr lang="fa-IR" dirty="0"/>
              <a:t>)</a:t>
            </a:r>
            <a:endParaRPr lang="en-US" dirty="0"/>
          </a:p>
        </p:txBody>
      </p:sp>
      <p:sp>
        <p:nvSpPr>
          <p:cNvPr id="3" name="Content Placeholder 2">
            <a:extLst>
              <a:ext uri="{FF2B5EF4-FFF2-40B4-BE49-F238E27FC236}">
                <a16:creationId xmlns:a16="http://schemas.microsoft.com/office/drawing/2014/main" id="{D690729D-0994-4767-9E21-91E4CBD8CB6E}"/>
              </a:ext>
            </a:extLst>
          </p:cNvPr>
          <p:cNvSpPr>
            <a:spLocks noGrp="1"/>
          </p:cNvSpPr>
          <p:nvPr>
            <p:ph idx="1"/>
          </p:nvPr>
        </p:nvSpPr>
        <p:spPr/>
        <p:txBody>
          <a:bodyPr/>
          <a:lstStyle/>
          <a:p>
            <a:r>
              <a:rPr lang="fa-IR" sz="4000" dirty="0">
                <a:solidFill>
                  <a:schemeClr val="tx1"/>
                </a:solidFill>
              </a:rPr>
              <a:t>مجموعه‌ای </a:t>
            </a:r>
            <a:r>
              <a:rPr lang="fa-IR" sz="4000" dirty="0">
                <a:solidFill>
                  <a:srgbClr val="FF0000"/>
                </a:solidFill>
              </a:rPr>
              <a:t>نامرتب</a:t>
            </a:r>
            <a:r>
              <a:rPr lang="fa-IR" sz="4000" dirty="0">
                <a:solidFill>
                  <a:schemeClr val="tx1"/>
                </a:solidFill>
              </a:rPr>
              <a:t> از عناصر یک مجموعه متناهی</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31600" y="1900800"/>
              <a:ext cx="7814880" cy="2951640"/>
            </p14:xfrm>
          </p:contentPart>
        </mc:Choice>
        <mc:Fallback>
          <p:pic>
            <p:nvPicPr>
              <p:cNvPr id="4" name="Ink 3"/>
              <p:cNvPicPr/>
              <p:nvPr/>
            </p:nvPicPr>
            <p:blipFill>
              <a:blip r:embed="rId3"/>
              <a:stretch>
                <a:fillRect/>
              </a:stretch>
            </p:blipFill>
            <p:spPr>
              <a:xfrm>
                <a:off x="1720800" y="1892880"/>
                <a:ext cx="7835760" cy="2970360"/>
              </a:xfrm>
              <a:prstGeom prst="rect">
                <a:avLst/>
              </a:prstGeom>
            </p:spPr>
          </p:pic>
        </mc:Fallback>
      </mc:AlternateContent>
    </p:spTree>
    <p:extLst>
      <p:ext uri="{BB962C8B-B14F-4D97-AF65-F5344CB8AC3E}">
        <p14:creationId xmlns:p14="http://schemas.microsoft.com/office/powerpoint/2010/main" val="306508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C7E1-EBAE-4D44-8EC3-56F4DFF29BFB}"/>
              </a:ext>
            </a:extLst>
          </p:cNvPr>
          <p:cNvSpPr>
            <a:spLocks noGrp="1"/>
          </p:cNvSpPr>
          <p:nvPr>
            <p:ph type="title"/>
          </p:nvPr>
        </p:nvSpPr>
        <p:spPr/>
        <p:txBody>
          <a:bodyPr/>
          <a:lstStyle/>
          <a:p>
            <a:r>
              <a:rPr lang="fa-IR" dirty="0"/>
              <a:t>مثال: ترکیب</a:t>
            </a:r>
            <a:endParaRPr lang="en-US" dirty="0"/>
          </a:p>
        </p:txBody>
      </p:sp>
      <p:sp>
        <p:nvSpPr>
          <p:cNvPr id="3" name="Content Placeholder 2">
            <a:extLst>
              <a:ext uri="{FF2B5EF4-FFF2-40B4-BE49-F238E27FC236}">
                <a16:creationId xmlns:a16="http://schemas.microsoft.com/office/drawing/2014/main" id="{127FB71D-BBA3-4C6F-9E37-44F391FA0DFE}"/>
              </a:ext>
            </a:extLst>
          </p:cNvPr>
          <p:cNvSpPr>
            <a:spLocks noGrp="1"/>
          </p:cNvSpPr>
          <p:nvPr>
            <p:ph idx="1"/>
          </p:nvPr>
        </p:nvSpPr>
        <p:spPr/>
        <p:txBody>
          <a:bodyPr/>
          <a:lstStyle/>
          <a:p>
            <a:r>
              <a:rPr lang="fa-IR" sz="4000" dirty="0">
                <a:solidFill>
                  <a:schemeClr val="tx1"/>
                </a:solidFill>
              </a:rPr>
              <a:t>فرض کنید 7 توپ سفید و 3 توپ قرمز داریم. به چند طریق می‌توان این توپ‌ها را در 10 جعبه که از 1 تا 10 شماره‌گذاری شده‌اند قرار داد، به طوری که در هر جعبه فقط یک توپ باشد؟</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36880" y="3217320"/>
              <a:ext cx="9555120" cy="2815920"/>
            </p14:xfrm>
          </p:contentPart>
        </mc:Choice>
        <mc:Fallback>
          <p:pic>
            <p:nvPicPr>
              <p:cNvPr id="4" name="Ink 3"/>
              <p:cNvPicPr/>
              <p:nvPr/>
            </p:nvPicPr>
            <p:blipFill>
              <a:blip r:embed="rId3"/>
              <a:stretch>
                <a:fillRect/>
              </a:stretch>
            </p:blipFill>
            <p:spPr>
              <a:xfrm>
                <a:off x="2025720" y="3207240"/>
                <a:ext cx="9577800" cy="2835000"/>
              </a:xfrm>
              <a:prstGeom prst="rect">
                <a:avLst/>
              </a:prstGeom>
            </p:spPr>
          </p:pic>
        </mc:Fallback>
      </mc:AlternateContent>
    </p:spTree>
    <p:extLst>
      <p:ext uri="{BB962C8B-B14F-4D97-AF65-F5344CB8AC3E}">
        <p14:creationId xmlns:p14="http://schemas.microsoft.com/office/powerpoint/2010/main" val="241972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E3A1-FB99-49AD-AD4F-1A3626EE8F5E}"/>
              </a:ext>
            </a:extLst>
          </p:cNvPr>
          <p:cNvSpPr>
            <a:spLocks noGrp="1"/>
          </p:cNvSpPr>
          <p:nvPr>
            <p:ph type="title"/>
          </p:nvPr>
        </p:nvSpPr>
        <p:spPr/>
        <p:txBody>
          <a:bodyPr/>
          <a:lstStyle/>
          <a:p>
            <a:r>
              <a:rPr lang="fa-IR" dirty="0"/>
              <a:t>مثال: تعداد اعداد </a:t>
            </a:r>
            <a:r>
              <a:rPr lang="en-US" dirty="0"/>
              <a:t>n</a:t>
            </a:r>
            <a:r>
              <a:rPr lang="fa-IR" dirty="0"/>
              <a:t>-بیتی شامل </a:t>
            </a:r>
            <a:r>
              <a:rPr lang="en-US" dirty="0"/>
              <a:t>k</a:t>
            </a:r>
            <a:r>
              <a:rPr lang="fa-IR" dirty="0"/>
              <a:t> بیت ۱</a:t>
            </a:r>
            <a:endParaRPr lang="en-US" dirty="0"/>
          </a:p>
        </p:txBody>
      </p:sp>
      <p:sp>
        <p:nvSpPr>
          <p:cNvPr id="3" name="Content Placeholder 2">
            <a:extLst>
              <a:ext uri="{FF2B5EF4-FFF2-40B4-BE49-F238E27FC236}">
                <a16:creationId xmlns:a16="http://schemas.microsoft.com/office/drawing/2014/main" id="{8AC9698D-EA61-414C-AC2F-9363654D0A32}"/>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65760" y="1379160"/>
              <a:ext cx="939600" cy="909720"/>
            </p14:xfrm>
          </p:contentPart>
        </mc:Choice>
        <mc:Fallback>
          <p:pic>
            <p:nvPicPr>
              <p:cNvPr id="4" name="Ink 3"/>
              <p:cNvPicPr/>
              <p:nvPr/>
            </p:nvPicPr>
            <p:blipFill>
              <a:blip r:embed="rId3"/>
              <a:stretch>
                <a:fillRect/>
              </a:stretch>
            </p:blipFill>
            <p:spPr>
              <a:xfrm>
                <a:off x="2155320" y="1369440"/>
                <a:ext cx="961200" cy="929520"/>
              </a:xfrm>
              <a:prstGeom prst="rect">
                <a:avLst/>
              </a:prstGeom>
            </p:spPr>
          </p:pic>
        </mc:Fallback>
      </mc:AlternateContent>
    </p:spTree>
    <p:extLst>
      <p:ext uri="{BB962C8B-B14F-4D97-AF65-F5344CB8AC3E}">
        <p14:creationId xmlns:p14="http://schemas.microsoft.com/office/powerpoint/2010/main" val="250682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7E08-8D9C-4B06-8532-AED878C153F5}"/>
              </a:ext>
            </a:extLst>
          </p:cNvPr>
          <p:cNvSpPr>
            <a:spLocks noGrp="1"/>
          </p:cNvSpPr>
          <p:nvPr>
            <p:ph type="title"/>
          </p:nvPr>
        </p:nvSpPr>
        <p:spPr/>
        <p:txBody>
          <a:bodyPr/>
          <a:lstStyle/>
          <a:p>
            <a:r>
              <a:rPr lang="fa-IR" dirty="0"/>
              <a:t>ترکیب با مجاز بودن تکرار</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88F189-276A-4381-B326-F794039FF32F}"/>
                  </a:ext>
                </a:extLst>
              </p:cNvPr>
              <p:cNvSpPr>
                <a:spLocks noGrp="1"/>
              </p:cNvSpPr>
              <p:nvPr>
                <p:ph idx="1"/>
              </p:nvPr>
            </p:nvSpPr>
            <p:spPr/>
            <p:txBody>
              <a:bodyPr/>
              <a:lstStyle/>
              <a:p>
                <a14:m>
                  <m:oMath xmlns:m="http://schemas.openxmlformats.org/officeDocument/2006/math">
                    <m:r>
                      <a:rPr lang="en-US" sz="4000" b="0" i="1" smtClean="0">
                        <a:solidFill>
                          <a:schemeClr val="tx1"/>
                        </a:solidFill>
                        <a:latin typeface="Cambria Math" panose="02040503050406030204" pitchFamily="18" charset="0"/>
                      </a:rPr>
                      <m:t>𝑘</m:t>
                    </m:r>
                  </m:oMath>
                </a14:m>
                <a:r>
                  <a:rPr lang="fa-IR" sz="4000" dirty="0">
                    <a:solidFill>
                      <a:schemeClr val="tx1"/>
                    </a:solidFill>
                  </a:rPr>
                  <a:t> توپ غیرمتمایز داریم که می‌خواهیم آن‌ها را در ‌</a:t>
                </a:r>
                <a14:m>
                  <m:oMath xmlns:m="http://schemas.openxmlformats.org/officeDocument/2006/math">
                    <m:r>
                      <a:rPr lang="en-US" sz="4000" i="1" dirty="0" smtClean="0">
                        <a:solidFill>
                          <a:schemeClr val="tx1"/>
                        </a:solidFill>
                        <a:latin typeface="Cambria Math" panose="02040503050406030204" pitchFamily="18" charset="0"/>
                      </a:rPr>
                      <m:t>𝑛</m:t>
                    </m:r>
                  </m:oMath>
                </a14:m>
                <a:r>
                  <a:rPr lang="fa-IR" sz="4000" dirty="0">
                    <a:solidFill>
                      <a:schemeClr val="tx1"/>
                    </a:solidFill>
                  </a:rPr>
                  <a:t> جعبه متمایز قرار دهیم</a:t>
                </a:r>
                <a:r>
                  <a:rPr lang="fa-IR" dirty="0"/>
                  <a:t>.</a:t>
                </a:r>
              </a:p>
              <a:p>
                <a:endParaRPr lang="en-US" dirty="0"/>
              </a:p>
            </p:txBody>
          </p:sp>
        </mc:Choice>
        <mc:Fallback xmlns="">
          <p:sp>
            <p:nvSpPr>
              <p:cNvPr id="3" name="Content Placeholder 2">
                <a:extLst>
                  <a:ext uri="{FF2B5EF4-FFF2-40B4-BE49-F238E27FC236}">
                    <a16:creationId xmlns:a16="http://schemas.microsoft.com/office/drawing/2014/main" id="{1C88F189-276A-4381-B326-F794039FF32F}"/>
                  </a:ext>
                </a:extLst>
              </p:cNvPr>
              <p:cNvSpPr>
                <a:spLocks noGrp="1" noRot="1" noChangeAspect="1" noMove="1" noResize="1" noEditPoints="1" noAdjustHandles="1" noChangeArrowheads="1" noChangeShapeType="1" noTextEdit="1"/>
              </p:cNvSpPr>
              <p:nvPr>
                <p:ph idx="1"/>
              </p:nvPr>
            </p:nvSpPr>
            <p:spPr>
              <a:blipFill>
                <a:blip r:embed="rId2"/>
                <a:stretch>
                  <a:fillRect l="-2145" t="-2696"/>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FF8E470E-60C9-40FA-BF81-D6D9C3D146DB}"/>
              </a:ext>
            </a:extLst>
          </p:cNvPr>
          <p:cNvGrpSpPr/>
          <p:nvPr/>
        </p:nvGrpSpPr>
        <p:grpSpPr>
          <a:xfrm>
            <a:off x="256788" y="2915232"/>
            <a:ext cx="6503396" cy="2159909"/>
            <a:chOff x="4659454" y="3355499"/>
            <a:chExt cx="6503396" cy="2159909"/>
          </a:xfrm>
        </p:grpSpPr>
        <p:pic>
          <p:nvPicPr>
            <p:cNvPr id="26" name="Picture 25">
              <a:extLst>
                <a:ext uri="{FF2B5EF4-FFF2-40B4-BE49-F238E27FC236}">
                  <a16:creationId xmlns:a16="http://schemas.microsoft.com/office/drawing/2014/main" id="{27542E48-5962-4123-96D6-C4D686357B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070" y="4291272"/>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54EDA428-B385-4CD8-A6BE-4598782F09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7045" y="4273315"/>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7552479C-CBEB-4AE4-8D8B-29948FC766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26546" y="4291272"/>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A390D2C6-1004-483A-A69E-B883735B21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3271" y="3355499"/>
              <a:ext cx="191815" cy="12731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61C98788-E6CA-4FFF-83B8-8A57825C29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6666" y="3355499"/>
              <a:ext cx="191815" cy="127318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B74F00BE-52BA-428B-BA5F-3777323E52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8554" y="3364613"/>
              <a:ext cx="191815" cy="127318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570BDB31-50DE-4822-931E-42022D39E2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9454" y="3692579"/>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DA6DB1CE-B8FC-48A3-A07D-4C8F46EC3F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5709" y="3710867"/>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DDE4FFBB-AE86-4328-B3BC-756579A287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165" y="3697251"/>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2D3E0015-5CAE-416B-99AC-2489BDAB5C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5202" y="3710867"/>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AD71694E-236C-4BBE-8224-E0EABC5658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6466" y="3697251"/>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22C56277-EA4F-45B8-9F30-B695A6B12B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9138" y="3724483"/>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61F32D54-653A-4A2C-9BA2-09EF32BBCC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00402" y="3710867"/>
              <a:ext cx="562448" cy="56244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1832723D-A1B3-4ECC-B3BB-6B5D42A187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6706" y="4291272"/>
              <a:ext cx="1224136" cy="1224136"/>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733680" y="1716120"/>
              <a:ext cx="10274040" cy="3516480"/>
            </p14:xfrm>
          </p:contentPart>
        </mc:Choice>
        <mc:Fallback>
          <p:pic>
            <p:nvPicPr>
              <p:cNvPr id="4" name="Ink 3"/>
              <p:cNvPicPr/>
              <p:nvPr/>
            </p:nvPicPr>
            <p:blipFill>
              <a:blip r:embed="rId7"/>
              <a:stretch>
                <a:fillRect/>
              </a:stretch>
            </p:blipFill>
            <p:spPr>
              <a:xfrm>
                <a:off x="727560" y="1707480"/>
                <a:ext cx="10285920" cy="3527640"/>
              </a:xfrm>
              <a:prstGeom prst="rect">
                <a:avLst/>
              </a:prstGeom>
            </p:spPr>
          </p:pic>
        </mc:Fallback>
      </mc:AlternateContent>
    </p:spTree>
    <p:extLst>
      <p:ext uri="{BB962C8B-B14F-4D97-AF65-F5344CB8AC3E}">
        <p14:creationId xmlns:p14="http://schemas.microsoft.com/office/powerpoint/2010/main" val="3484274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E15FCC-0093-4C43-B9A0-DF08DEA3AA05}"/>
                  </a:ext>
                </a:extLst>
              </p:cNvPr>
              <p:cNvSpPr>
                <a:spLocks noGrp="1"/>
              </p:cNvSpPr>
              <p:nvPr>
                <p:ph type="title"/>
              </p:nvPr>
            </p:nvSpPr>
            <p:spPr/>
            <p:txBody>
              <a:bodyPr>
                <a:normAutofit fontScale="90000"/>
              </a:bodyPr>
              <a:lstStyle/>
              <a:p>
                <a:pPr/>
                <a:r>
                  <a:rPr lang="fa-IR" dirty="0"/>
                  <a:t>تعداد جواب‌های معادله صحیح و نامنفی:</a:t>
                </a:r>
                <a:br>
                  <a:rPr lang="fa-IR" dirty="0"/>
                </a:b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𝒏</m:t>
                          </m:r>
                        </m:sub>
                      </m:sSub>
                      <m:r>
                        <a:rPr lang="en-US" b="1" i="1" smtClean="0">
                          <a:latin typeface="Cambria Math" panose="02040503050406030204" pitchFamily="18" charset="0"/>
                        </a:rPr>
                        <m:t>=</m:t>
                      </m:r>
                      <m:r>
                        <a:rPr lang="en-US" b="1" i="1" smtClean="0">
                          <a:latin typeface="Cambria Math" panose="02040503050406030204" pitchFamily="18" charset="0"/>
                        </a:rPr>
                        <m:t>𝒌</m:t>
                      </m:r>
                    </m:oMath>
                  </m:oMathPara>
                </a14:m>
                <a:endParaRPr lang="en-US" dirty="0"/>
              </a:p>
            </p:txBody>
          </p:sp>
        </mc:Choice>
        <mc:Fallback xmlns="">
          <p:sp>
            <p:nvSpPr>
              <p:cNvPr id="2" name="Title 1">
                <a:extLst>
                  <a:ext uri="{FF2B5EF4-FFF2-40B4-BE49-F238E27FC236}">
                    <a16:creationId xmlns:a16="http://schemas.microsoft.com/office/drawing/2014/main" id="{B8E15FCC-0093-4C43-B9A0-DF08DEA3AA05}"/>
                  </a:ext>
                </a:extLst>
              </p:cNvPr>
              <p:cNvSpPr>
                <a:spLocks noGrp="1" noRot="1" noChangeAspect="1" noMove="1" noResize="1" noEditPoints="1" noAdjustHandles="1" noChangeArrowheads="1" noChangeShapeType="1" noTextEdit="1"/>
              </p:cNvSpPr>
              <p:nvPr>
                <p:ph type="title"/>
              </p:nvPr>
            </p:nvSpPr>
            <p:spPr>
              <a:blipFill>
                <a:blip r:embed="rId2"/>
                <a:stretch>
                  <a:fillRect t="-24848" r="-2029" b="-2424"/>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0C95634-B095-45F4-95C1-F751C7A2747C}"/>
              </a:ext>
            </a:extLst>
          </p:cNvPr>
          <p:cNvSpPr>
            <a:spLocks noGrp="1"/>
          </p:cNvSpPr>
          <p:nvPr>
            <p:ph idx="1"/>
          </p:nvPr>
        </p:nvSpPr>
        <p:spPr/>
        <p:txBody>
          <a:bodyPr/>
          <a:lstStyle/>
          <a:p>
            <a:endParaRPr lang="fa-IR" dirty="0"/>
          </a:p>
          <a:p>
            <a:endParaRPr lang="fa-IR" dirty="0"/>
          </a:p>
          <a:p>
            <a:endParaRPr lang="fa-IR" dirty="0"/>
          </a:p>
          <a:p>
            <a:endParaRPr lang="fa-IR" dirty="0"/>
          </a:p>
          <a:p>
            <a:r>
              <a:rPr lang="fa-IR" dirty="0"/>
              <a:t>تعداد جواب‌های صحیح و مثبت؟</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98720" y="3891240"/>
              <a:ext cx="4968720" cy="1757520"/>
            </p14:xfrm>
          </p:contentPart>
        </mc:Choice>
        <mc:Fallback>
          <p:pic>
            <p:nvPicPr>
              <p:cNvPr id="4" name="Ink 3"/>
              <p:cNvPicPr/>
              <p:nvPr/>
            </p:nvPicPr>
            <p:blipFill>
              <a:blip r:embed="rId4"/>
              <a:stretch>
                <a:fillRect/>
              </a:stretch>
            </p:blipFill>
            <p:spPr>
              <a:xfrm>
                <a:off x="1991520" y="3880440"/>
                <a:ext cx="4986720" cy="1773000"/>
              </a:xfrm>
              <a:prstGeom prst="rect">
                <a:avLst/>
              </a:prstGeom>
            </p:spPr>
          </p:pic>
        </mc:Fallback>
      </mc:AlternateContent>
    </p:spTree>
    <p:extLst>
      <p:ext uri="{BB962C8B-B14F-4D97-AF65-F5344CB8AC3E}">
        <p14:creationId xmlns:p14="http://schemas.microsoft.com/office/powerpoint/2010/main" val="2295392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536</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 Nazanin</vt:lpstr>
      <vt:lpstr>Calibri</vt:lpstr>
      <vt:lpstr>Calibri Light</vt:lpstr>
      <vt:lpstr>Cambria Math</vt:lpstr>
      <vt:lpstr>Courier New</vt:lpstr>
      <vt:lpstr>Office Theme</vt:lpstr>
      <vt:lpstr>Combinatorics</vt:lpstr>
      <vt:lpstr>اصل جمع</vt:lpstr>
      <vt:lpstr>اصل ضرب</vt:lpstr>
      <vt:lpstr>جایگشت (permutation)</vt:lpstr>
      <vt:lpstr>ترکیب (Combination)</vt:lpstr>
      <vt:lpstr>مثال: ترکیب</vt:lpstr>
      <vt:lpstr>مثال: تعداد اعداد n-بیتی شامل k بیت ۱</vt:lpstr>
      <vt:lpstr>ترکیب با مجاز بودن تکرار</vt:lpstr>
      <vt:lpstr>تعداد جواب‌های معادله صحیح و نامنفی: x_1+x_2+…+x_n=k</vt:lpstr>
      <vt:lpstr>رابطه بازگشتی پاسکال</vt:lpstr>
      <vt:lpstr>قضیه دوجمله‌ای</vt:lpstr>
      <vt:lpstr>ترکیب تعمیم یافته</vt:lpstr>
      <vt:lpstr>مسأله گالیله</vt:lpstr>
      <vt:lpstr>PowerPoint Presentation</vt:lpstr>
      <vt:lpstr>مسأله روز تولد</vt:lpstr>
      <vt:lpstr>PowerPoint Presentation</vt:lpstr>
      <vt:lpstr>مسأله روز تولد</vt:lpstr>
      <vt:lpstr>مسأله روز تولد به صورت حدی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DrTavassolipour</dc:creator>
  <cp:lastModifiedBy>DrTavassolipour</cp:lastModifiedBy>
  <cp:revision>37</cp:revision>
  <dcterms:created xsi:type="dcterms:W3CDTF">2023-09-29T16:26:04Z</dcterms:created>
  <dcterms:modified xsi:type="dcterms:W3CDTF">2023-10-02T07:13:44Z</dcterms:modified>
</cp:coreProperties>
</file>