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91" r:id="rId4"/>
    <p:sldId id="278" r:id="rId5"/>
    <p:sldId id="283" r:id="rId6"/>
    <p:sldId id="284" r:id="rId7"/>
    <p:sldId id="281" r:id="rId8"/>
    <p:sldId id="279" r:id="rId9"/>
    <p:sldId id="289" r:id="rId10"/>
    <p:sldId id="292" r:id="rId11"/>
    <p:sldId id="280" r:id="rId12"/>
    <p:sldId id="282" r:id="rId13"/>
    <p:sldId id="293" r:id="rId14"/>
    <p:sldId id="285" r:id="rId15"/>
    <p:sldId id="294" r:id="rId16"/>
    <p:sldId id="295" r:id="rId17"/>
    <p:sldId id="286" r:id="rId18"/>
    <p:sldId id="296" r:id="rId19"/>
    <p:sldId id="290" r:id="rId20"/>
    <p:sldId id="297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729" autoAdjust="0"/>
  </p:normalViewPr>
  <p:slideViewPr>
    <p:cSldViewPr snapToGrid="0">
      <p:cViewPr>
        <p:scale>
          <a:sx n="75" d="100"/>
          <a:sy n="75" d="100"/>
        </p:scale>
        <p:origin x="330" y="4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7T05:36:54.51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 1,'0'0,"-3"34,-1 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7:27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78 4194,'4'-5'861,"0"1"0,-1-1 1,1 0-1,-1-1 0,0 1 1,0 0-1,-1-1 0,1 0 0,-1 1 1,0-1-1,1-8 0,-4 9 1076,3 14-1243,11 63-312,-4 1 1,1 90-1,-8-96-341,3 1 0,3-1-1,16 66 1,-15-100-44,1 0 0,2-1 1,1-1-1,2 0 0,1 0 1,1-2-1,2 0 0,0-1 1,2-1-1,1-1 0,1 0 1,2-2-1,0-1 0,1-1 1,2-2-1,0 0 0,1-2 1,0-1-1,2-1 0,0-2 1,0-1-1,2-1 0,65 14 1,-85-24-655,-31-7-2205,-3-1-4216,10 1-715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04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1 192 8308,'0'-4'597,"1"0"0,-1 0 0,1 0 1,0 0-1,0 1 0,0-1 0,1 0 0,2-4 1,22-32 1009,-14 25-1380,2 1-1,23-20 1,-30 28-199,0 1 1,1 0-1,0 0 1,0 1-1,0-1 0,0 2 1,1-1-1,-1 1 1,1 1-1,0-1 1,0 2-1,-1-1 0,2 1 1,-1 0-1,0 1 1,0 0-1,0 1 0,0 0 1,0 0-1,0 1 1,0 0-1,-1 0 1,1 1-1,0 0 0,-1 1 1,0 0-1,0 0 1,0 1-1,0 0 0,-1 0 1,0 1-1,0 0 1,0 0-1,-1 0 1,0 1-1,0 0 0,-1 0 1,0 1-1,0 0 1,0 0-1,-1 0 0,5 15 1,-8-18-16,0-1 0,-1 1 0,1-1 0,-1 1 0,0-1 0,0 1 0,-1-1 0,0 1 0,1-1 0,-1 0 0,-1 1 0,1-1 0,-1 0 0,1 0 0,-1 1 0,0-1 0,-1-1 0,1 1 0,-1 0 0,0-1 0,1 1 0,-2-1 0,1 0 0,0 0 0,-7 5 0,-11 8 109,0-1 1,-1-1-1,-30 15 0,26-15-26,2-1-43,7-4 13,0 0 1,0 1-1,-28 24 0,42-32-75,1 0 0,-1 0 1,1 1-1,-1-1 0,1 1 0,0-1 1,0 1-1,0 0 0,1 0 0,-1 0 1,1 0-1,-1 0 0,1 0 0,0 1 1,0-1-1,0 0 0,1 1 0,-1-1 1,1 0-1,0 1 0,0-1 0,0 1 1,0-1-1,1 0 0,-1 1 0,1-1 1,0 0-1,1 5 0,2 0-229,-1-1-1,2 1 1,-1-1 0,1 0-1,0 0 1,9 10 0,24 16-7861,-22-20-297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13.3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 6035,'2'6'6095,"-2"-6"-5985,29 6 1473,40-2-1322,454-43 315,21 45-541,279 38-12,-410-13-14,104 6 4,132 6 35,-400-41-20,-145-4-10,149 15 0,-186-3-15,-21-2-27,72 1 0,-87-12 643,-20-6-2221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14.1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188 18 6867,'-34'-8'4827,"-17"-1"-1119,54 15-3579,0-1 1,1 0-1,0 1 1,0-1 0,0 0-1,8 6 1,-1-1-104,1-1 0,0 0 0,1-1 0,0-1 0,0 0 0,0 0 0,1-1 0,0-1 0,0 0 0,18 3 0,16 0 53,85 5 1,-115-12-40,-141 41 689,-52 34-517,152-65-251,2 2 1,0 0-1,0 1 1,1 1-1,-29 30 1,43-38-257,0-1 0,1 1 0,-1 1 1,-5 11-1,1 16-6995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14.5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31 9188,'-6'-31'7164,"9"51"-5009,4 72-1808,-4 1 0,-10 115-1,2-112-1346,5-92 513,1 26-958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394 35 8372,'-5'-4'5150,"-13"-5"-3662,0 3-1214,0 2 1,0 0-1,0 1 1,-1 0 0,-25 1-1,-94 8 210,123-5-488,-34 4 78,47-5-161,0 0 1,0 1 0,-1-1 0,1 1-1,0-1 1,0 1 0,0 0-1,-1 0 1,1 0 0,0 0 0,0 0-1,0 1 1,1-1 0,-4 3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15.4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214 66 10373,'-20'-18'5971,"18"27"-4967,1-3-1088,-6 66 335,-8 44-30,-20 44-77,31-146-253,1 0 0,0 1 0,1-1 0,1 0 0,0 1 0,1-1 0,0 1 0,1-1 0,1 1 0,1-1 0,0 0 0,0 0 0,9 22 0,0-21-758,-6-11-1075</inkml:trace>
  <inkml:trace contextRef="#ctx0" brushRef="#br0" timeOffset="1">77 131 8564,'1'-5'404,"0"-5"459,1 0 0,0 0 0,0 0 0,1 1 0,8-18 1,-9 24-767,1-1 1,-1 1-1,1 0 1,0 0-1,0 0 1,0 0-1,0 0 1,1 1-1,-1 0 1,1-1-1,0 1 1,-1 0-1,1 1 1,0-1 0,0 1-1,8-2 1,-1 0-53,-1 2 1,1-1 0,0 1-1,0 1 1,0 0 0,0 1-1,-1 0 1,1 0-1,0 1 1,-1 1 0,1 0-1,-1 0 1,0 1 0,0 0-1,0 1 1,0 0 0,-1 0-1,0 1 1,0 1 0,0-1-1,13 15 1,-17-16-26,0 0 1,0 1-1,-1-1 1,0 1-1,0 0 0,-1 0 1,1 0-1,-1 1 1,0-1-1,-1 1 0,0 0 1,0 0-1,0 0 1,-1 0-1,0 0 0,-1 0 1,1 0-1,-1 0 0,0 0 1,-1 0-1,0 0 1,0 0-1,-1 0 0,0 0 1,0 0-1,0 0 1,-1-1-1,0 1 0,0-1 1,0 0-1,-1 0 0,0 0 1,-1 0-1,-4 4 1,-2 2-21,1-1 0,-2-1 0,0 0 0,0-1 1,0 0-1,-1-1 0,-1 0 0,1-1 0,-1-1 1,-21 7-1,-59 12-1990,0-13-4656,35-10-2227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19.5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2525 5026,'140'-85'5359,"-86"49"-4819,87-75-1,-94 71-254,3 1-1,64-37 1,117-54 146,-13 8-342,556-327 359,-730 425-416,407-245 190,51-32 302,-209 133-483,-8 9-14,120-76-6,-103 52 59,-159 97-34,-127 74 19,-25 16 134,-26 17-373,31-19-237,-6 5-112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20.2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1 273 4610,'36'-33'2148,"1"3"-1,63-40 1,-60 44-1880,-1-2-1,54-50 1,-88 70-2082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21.6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1 110 7892,'1'-9'4722,"0"9"-4624,-1 0 0,21-17 935,24-11-1078,-28 19 124,1 2 0,0 0 0,1 1 0,0 1-1,30-5 1,-9 2 3,-37 7-60,1 1 0,-1-1 0,0 0 0,1 1 0,-1-1 0,1 1 0,-1 0 0,0 0 0,1 1 0,-1-1 0,1 1 0,-1 0 0,0-1 0,4 3-1,-6-3-1,0 1-1,0 0 1,-1-1-1,1 1 0,0 0 1,-1-1-1,1 1 0,-1 0 1,1 0-1,-1 0 0,1-1 1,-1 1-1,0 0 0,1 0 1,-1 0-1,0 0 0,0 0 1,1 0-1,-1 0 0,0 1 1,-8 32 367,-1-15-264,-1 0-1,-1-1 1,-1 0-1,-19 23 1,18-26-116,1 1 1,1 0 0,0 1 0,2 0 0,-12 27-1,17-18 30,8-14-1676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21.9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 1 8324,'-1'0'341,"-1"0"1,1 1-1,0-1 0,-1 0 1,1 1-1,0-1 1,0 1-1,-1 0 0,1-1 1,0 1-1,0 0 0,0 0 1,0 0-1,0 0 1,0 0-1,0 0 0,-1 1 1,-18 29 985,-5 34-1358,19-43 31,1 0 0,1 0 0,1 1 0,1-1 1,0 1-1,2-1 0,1 1 0,1-1 1,1 1-1,0-1 0,12 37 0,-9-46-1250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22.3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0 135 6659,'6'-9'698,"0"1"0,0 0 0,0 0 0,1 0 0,0 1-1,9-7 1,-6 6-558,1 0 0,-1 0 0,2 2 0,-1-1 1,0 1-1,1 1 0,0 0 0,1 1 0,-1 0 0,1 1 0,0 0 0,-1 1 0,19-1 0,-26 3-116,-1 0 1,1 1 0,-1 0-1,0-1 1,1 2-1,-1-1 1,0 0-1,0 1 1,0 0 0,0 0-1,0 0 1,0 0-1,0 1 1,-1-1-1,1 1 1,-1 0-1,4 4 1,-6-5-12,1 0-1,-1 1 1,1-1-1,-1 0 1,0 1-1,0-1 1,0 1 0,0-1-1,-1 1 1,1 0-1,-1-1 1,1 1-1,-1 0 1,0-1-1,0 1 1,0 0 0,-1-1-1,1 1 1,0 0-1,-1-1 1,0 1-1,0-1 1,0 1 0,0-1-1,0 1 1,0-1-1,0 1 1,-1-1-1,-1 3 1,-5 5 29,-1-1 1,0 1-1,0-1 0,-1-1 0,0 0 1,0 0-1,-1-1 0,0 0 1,-17 8-1,21-11-219,-1-1-1,0 0 1,0 0-1,0 0 0,0-1 1,0 0-1,0-1 1,-1 0-1,1 0 1,0-1-1,-1 0 1,1 0-1,-1-1 1,1 0-1,-13-3 1,8-3-4113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05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0 128 10581,'2'-5'2353,"5"-4"16,-4-2-1569,5-2-656,1-4-256,4 0 1585,-2 1-3810,1-2-2209,-5-4-6163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30.6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199 22 9684,'4'-22'5430,"-13"44"-3392,-80 257-566,61-205-1507,3 2-1,-22 117 1,45-187-171,1 0 1,1 0 0,-1 0-1,1 0 1,0 0-1,0 0 1,1 0-1,-1 0 1,2 0 0,-1 0-1,0 0 1,1 0-1,3 6 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30.9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1 202 8996,'6'-13'375,"1"0"0,1 0 0,0 0 1,0 1-1,2 0 0,-1 1 0,1 0 0,1 0 0,0 1 0,1 0 0,0 1 0,0 1 0,1 0 1,0 0-1,0 2 0,25-10 0,-28 12-344,0 1 1,0 0-1,1 1 1,-1 0 0,0 0-1,1 1 1,-1 1-1,1 0 1,-1 0-1,1 1 1,10 2-1,-14-1 20,0 0 0,0 1-1,0-1 1,0 2 0,-1-1-1,0 0 1,1 1 0,-1 0 0,-1 1-1,1-1 1,0 1 0,-1 0-1,0 1 1,0-1 0,-1 1-1,0 0 1,4 7 0,-3-3-21,-1 0 0,0 0 0,-1 0 0,0 0 0,-1 0 0,0 1 0,0 0 0,-1-1 0,-1 1 0,1 0 1,-2-1-1,0 1 0,0 0 0,-1-1 0,0 1 0,-1-1 0,0 0 0,0 0 0,-1 0 0,-10 18 0,10-20-53,0 0 0,-1-1 0,0 1 0,0-1 0,0 0 0,-1 0 0,0-1 0,-1 1 0,0-1 0,1-1 0,-2 1 0,1-1 0,-1 0-1,1-1 1,-1 0 0,-1 0 0,1-1 0,0 0 0,-1 0 0,0-1 0,1 0 0,-1-1 0,0 0 0,0 0 0,-11-1 0,16 0-188,1-1 1,0 1 0,0-1-1,0 0 1,0 0 0,0 0-1,0 0 1,0 0 0,0-1-1,-2-1 1,-12-17-5717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31.3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190 22 11637,'-2'-8'5379,"0"3"-4451,-1 0-239,0 3-513,6 1-160,-1 1-160,-2 1-129,-4 3-79,8 4-128,-3 1-112,-1 8-161,-6 2-175,4 5-1601,-9 2-1729,-5 3-4242</inkml:trace>
  <inkml:trace contextRef="#ctx0" brushRef="#br0" timeOffset="1">1 358 9444,'3'8'4803,"0"-13"-3459,0-2-463,7 1-145,1-4-96,5 2-112,-4-5-63,2 5-113,-2 2-96,-4 1-96,-3 0-240,-1 3-400,-5-1 928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35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1 369 9604,'1'0'242,"1"0"0,0 0 0,-1-1 0,1 1 0,0 0 0,-1 0-1,1-1 1,0 1 0,-1-1 0,1 0 0,-1 1 0,1-1 0,-1 0-1,0 0 1,1 0 0,-1 0 0,0 0 0,1 0 0,-1-1 0,0 1-1,0 0 1,0 0 0,0-1 0,0 1 0,0-1 0,-1 1 0,1-1-1,1-2 1,-2 3 78,4 0-270,1 1-1,-1 1 1,1-1 0,-1 0-1,0 1 1,1 0-1,-1 0 1,1 0-1,-1 1 1,0 0-1,7 3 1,-9-3-35,0 0 0,0 0 0,0 0 0,0 0 0,0 0 0,-1 1 0,1-1 0,-1 1 0,1-1 0,-1 1 0,0-1 0,0 1 0,0 0 0,-1-1 0,1 1 0,0 0 0,-1 0 0,0 0 0,0 0 0,0 2 0,-1 2 8,1-6-20,-1 0 0,1 0 0,0 0 0,0 0 0,-1 0 0,1 0 0,0 0 0,0 0 0,0 0 0,0 0 0,0 0-1,0 0 1,1 0 0,-1-1 0,0 1 0,0 0 0,1 0 0,0 1 0,0 0 1,1 0 0,0-1 0,0 1 0,0-1 0,0 1-1,0-1 1,0 0 0,0 0 0,1 0 0,-1 0 0,0 0 0,1-1 0,-1 1 0,0 0 0,3-1 0,67 12 29,-21-5-2,0 2-1,52 17 1,-95-24-25,0 1 0,0 0 0,-1 1 0,1-1 0,-1 1-1,1 1 1,-1 0 0,9 8 0,-12-9 8,0 0 0,-1 1 0,0 0 0,0-1 0,0 1 0,0 0 0,-1 0 0,1 1 0,-1-1 0,-1 1 0,3 10 0,-4-16-10,0 1-1,1 0 1,-1-1-1,0 1 0,1 0 1,-1-1-1,1 1 1,-1 0-1,0-1 0,1 1 1,-1-1-1,1 1 1,0-1-1,-1 1 0,1-1 1,-1 0-1,1 1 1,0-1-1,-1 1 0,1-1 1,0 0-1,-1 0 0,1 1 1,0-1-1,0 0 1,-1 0-1,1 0 0,0 0 1,0 0-1,-1 0 1,1 0-1,1 0 0,171 16 387,-173-17-373,0 1 0,-1 0 0,1 0 0,0 0 1,0 0-1,0-1 0,0 1 0,0 0 0,0 0 0,0 0 0,-1 0 0,1-1 1,0 1-1,0 0 0,0 0 0,0-1 0,0 1 0,0 0 0,0 0 0,0 0 1,0-1-1,0 1 0,0 0 0,0 0 0,0 0 0,0-1 0,0 1 0,1 0 1,-1 0-1,0 0 0,0-1 0,0 1 0,0 0 0,0 0 0,0 0 1,0 0-1,1-1 0,-1 1 0,0 0 0,0 0 0,0 0 0,0 0 0,1 0 1,-1 0-1,0 0 0,0-1 0,0 1 0,1 0 0,-1 0 0,0 0 0,0 0 1,0 0-1,1 0 0,-1 0 0,0 0 0,0 0 0,0 0 0,1 0 0,-1 0 1,0 0-1,1 0 0,-9-20 452,8 16-442,-1 1-1,0 0 1,0 0-1,0 0 1,-1 0-1,1 0 1,-1 0-1,0 0 1,0 1-1,0-1 1,0 1-1,0-1 1,0 1-1,-5-4 1,3 3-8,0-1 0,1 1 0,0-1 0,0 0 0,0 0 0,0 0 0,-4-8 0,2-5 24,0 1 0,1-1 0,0 0 0,2 0 0,-2-24 1,5-92 36,1 80-67,-7-144-3148,4 173 414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32.2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201 20 13846,'-1'0'242,"1"-1"-1,-1 0 1,0 0 0,1 0-1,-1 1 1,1-1-1,0 0 1,-1 0-1,1 0 1,0 0 0,-1 0-1,1 0 1,0 0-1,0 0 1,0 0-1,0 0 1,0 0 0,0 0-1,0 0 1,0-1-1,-7 22 908,-4 6-873,1 1 0,-11 49 0,4-12-120,-5 0-151,13-40-191,0 0 1,-8 49-1,2-18-573,12-43 392,-1-1 1,1 1-1,-2 20 1,5-10-396,-2 16-2464,-14-12-2433,-7-5-2953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32.8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677 464 9236,'-2'-13'416,"0"-1"0,0 0 0,1 0-1,1 1 1,1-1 0,-1 0 0,2 0-1,0 1 1,1-1 0,0 1 0,1 0-1,1 0 1,8-18 0,-5 14-238,0 1-1,1 0 1,1 0 0,1 1 0,0 1-1,1-1 1,0 2 0,1 0 0,23-18-1,-34 29-143,1 0 0,-1 0-1,1 1 1,-1-1 0,1 1 0,0-1-1,-1 1 1,1 0 0,0 0-1,0 0 1,0 1 0,0-1-1,0 1 1,0 0 0,0-1-1,5 2 1,-7-1-20,1 1-1,-1 0 1,0 0 0,1 0-1,-1 0 1,0 0 0,1 0-1,-1 0 1,0 0-1,0 0 1,0 1 0,0-1-1,0 0 1,0 1-1,-1-1 1,1 1 0,0-1-1,-1 1 1,1-1 0,-1 1-1,1-1 1,-1 1-1,0-1 1,0 1 0,0 0-1,0-1 1,0 1 0,0 0-1,0-1 1,-1 4-1,-1 20 32,-1 0 0,-1 0-1,-1-1 1,-2 0-1,0 0 1,-1 0-1,-2-1 1,0 0-1,-2-1 1,0 0-1,-1-1 1,-19 23-1,29-40-30,-1-1 0,1 1 0,0-1 0,-1 0 0,0 0 0,0-1 0,0 1 0,0-1 0,0 0-1,0 0 1,-1 0 0,1 0 0,-1-1 0,1 0 0,-1 0 0,1 0 0,-1 0 0,0-1-1,-6 0 1,-9-1 57,0-1 1,0-1-1,-29-8 0,31 6-57,-1 1 1,-31-2-1,40 5-20,-1 1 1,0 1-1,1 0 1,-1 1-1,1 0 1,-1 0-1,1 1 1,0 0-1,0 1 0,0 1 1,0-1-1,1 1 1,0 1-1,0 0 1,0 0-1,-8 8 1,8-5-2,0 1 1,1 0 0,0 1-1,0 0 1,1 0 0,1 0 0,0 1-1,1 0 1,0 0 0,0 0 0,1 1-1,-3 21 1,6-24-13,0-1-1,1 1 1,1 0 0,-1-1 0,1 1 0,3 11-1,-3-16-22,0 0 0,0 1 0,1-1 0,0 0 0,0-1 0,0 1 1,0 0-1,1 0 0,-1-1 0,1 0 0,0 1 0,8 6 0,-2-9-173,-9-14 129,-9-14 107,6 24-13,1-1 0,-1 0 0,0 1 0,0 0 0,0-1 0,0 1 1,0 0-1,-1 1 0,1-1 0,-1 0 0,1 1 0,-1 0 1,-6-1-1,-51-2 158,54 5-81,-1-1 0,1 0 0,-1 0 0,1-1-1,-1 1 1,1-2 0,-1 1 0,1-1 0,0 0 0,0-1 0,-13-5 0,16 4-18,0 0-1,0 1 1,0-1 0,0 0 0,1-1-1,-1 1 1,1-1 0,0 0 0,0 1-1,1-1 1,-1 0 0,1-1 0,1 1-1,-1 0 1,1-1 0,-2-5 0,0-13 41,0 0 0,2-36 0,1 39-97,1-54-652,4 0 0,3 0 0,25-105 0,-29 165-1080,0 1 0,1 0 1,0 0-1,8-14 0,11-12-7742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33.1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589 12 11557,'-21'-8'2417,"-8"7"1,-6-1-2146,-12 8-160,-1 1-96,-10 7-96,-12 1-144,6 9-145,2 5 1474,3 0-3522,10 8-2113,2 7-5731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33.5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667 23 11669,'-14'-7'2205,"9"5"-1554,0-1 0,0 1 0,-1 0-1,1 0 1,0 1 0,-11-3 0,15 5-617,0-1 0,0 0 0,0 1 0,1-1 0,-1 1 1,0-1-1,0 1 0,0-1 0,1 1 0,-1-1 0,0 1 0,1 0 0,-1 0 1,0-1-1,1 1 0,-1 0 0,1 0 0,-1-1 0,1 1 0,-1 0 1,1 0-1,0 0 0,0 0 0,-1 0 0,1 0 0,0 1 0,-5 29 26,5-29-25,-2 45 21,2 0 0,3 0 0,9 54 0,3 72-37,-14-144-8,-2 1-1,-1-1 1,-1 0 0,-2 0-1,0-1 1,-2 1 0,-1-1-1,-2-1 1,0 0 0,-2 0-1,-22 37 1,22-46 12,0 0-1,-1 0 1,-1-2-1,-29 28 1,35-38-9,0 0 0,0 0 0,-1-1 0,1 0-1,-1 0 1,0-1 0,-1-1 0,1 1 0,-1-1 0,0-1 0,1 0 0,-18 1 0,12-2 15,1 0 1,-1-2-1,1 0 1,-1 0-1,0-2 1,1 1-1,0-2 1,0 0-1,0-1 1,-26-12-1,33 13-32,0 0-1,0-1 0,0 0 0,1 0 0,-1 0 1,1-1-1,0 0 0,1 0 0,0 0 1,0-1-1,0 0 0,1 0 0,-1 0 0,2 0 1,-1-1-1,1 0 0,0 1 0,1-1 1,0 0-1,-2-16 0,3 5-162,0 1 0,2-1 0,0 1 0,1-1 0,1 1-1,1 0 1,0-1 0,10-22 0,26-49-2592,10 8-3642,-2 19-3287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34.1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620 398 11077,'-1'-1'283,"0"0"-1,1 0 1,-1 0 0,1 0 0,-1 0-1,1 0 1,0 0 0,-1 0-1,1 0 1,0 0 0,0 0-1,0 0 1,0 0 0,0-1 0,0 1-1,0 0 1,0-1 0,7-27 878,16-22-1205,-16 39 73,0 1 0,1 0 0,1 1 0,0 0 0,0 0 0,1 1 0,10-9 0,-11 13-28,-1 0 0,0 1 0,1-1 1,0 2-1,0-1 0,0 1 0,1 1 0,-1-1 1,0 2-1,16-2 0,11 0-5,-1 2-1,53 5 1,-146 35 284,49-32-275,0 0 0,0 1 1,1-1-1,0 2 0,1-1 0,0 1 1,0 0-1,-7 13 0,0 6-1,-18 47 0,-12 27 13,38-93-13,0 0 0,-1-1 0,0 0 0,0-1 0,0 1 0,-1-1 0,0-1 0,0 1 0,-1-2 0,0 1 0,0-1 0,0 0 0,-1-1 0,0 0 0,-13 3 0,-15 4 17,1-3 1,-68 7-1,91-13-9,0-1-1,-1 0 1,1-1 0,0 0-1,0-1 1,-20-4-1,30 3-9,0 1-1,0 0 0,0-1 0,0 0 0,0 0 0,0 0 0,0-1 0,1 1 0,-1-1 1,1 0-1,0 0 0,0 0 0,0 0 0,0-1 0,1 1 0,-1-1 0,1 0 0,0 1 1,0-1-1,0 0 0,0 0 0,1 0 0,0-1 0,-2-6 0,2 0-10,0 0-1,0 0 0,1 0 1,1 0-1,0 0 0,1 0 1,-1 1-1,2-1 0,0 0 1,0 1-1,1 0 0,0 0 0,1 0 1,0 0-1,0 1 0,11-14 1,-12 17-3,0 0 0,0 1 0,1-1 0,0 1 0,0 0 0,0 0 0,1 0-1,-1 1 1,1-1 0,0 2 0,1-1 0,-1 1 0,1 0 0,-1 0 0,1 0 0,0 1 0,0 0 0,0 1 0,0-1 0,0 1 0,1 1 0,-1 0 0,0 0 0,0 0 0,12 2 0,-18-2 10,0 1 1,1-1 0,-1 0 0,0 1 0,0-1-1,0 1 1,1-1 0,-1 1 0,0-1-1,0 1 1,0 0 0,0 0 0,0 0-1,0-1 1,-1 1 0,1 0 0,0 0-1,0 0 1,-1 0 0,1 0 0,0 0-1,-1 1 1,1-1 0,-1 0 0,1 0 0,-1 0-1,0 1 1,0-1 0,1 0 0,-1 0-1,0 1 1,0-1 0,0 0 0,0 0-1,0 1 1,-1-1 0,1 0 0,0 0-1,-1 0 1,1 1 0,0-1 0,-1 0-1,0 0 1,1 0 0,-1 0 0,1 0 0,-1 0-1,-1 2 1,-4 6 7,-1 1 0,0-1 1,-14 16-1,20-24-5,-16 20 10,0 0 0,2 2 1,1 0-1,-15 31 0,-25 42 18,49-91 9,1 0 0,-1 0 0,1-1 0,-1 0-1,-1 1 1,1-1 0,0-1 0,-1 1 0,0-1-1,0 0 1,0-1 0,0 1 0,-1-1 0,1 0 0,0-1-1,-1 0 1,1 0 0,-1 0 0,0-1 0,1 1-1,-1-2 1,0 1 0,1-1 0,-1 0 0,-6-2-1,6 2 27,0-1-1,0 0 1,0 0-1,0 0 1,1-1-1,-1 0 0,1 0 1,0-1-1,-1 0 1,2 0-1,-1 0 0,0-1 1,1 0-1,0 0 1,0 0-1,1-1 1,-1 0-1,1 1 0,0-2 1,1 1-1,0 0 1,0-1-1,-3-8 1,1-7 36,2 1 0,1-1 0,0 0 0,2 0 0,0 0 0,2 0 0,0 0 0,2 0 0,0 1 0,1-1 0,10-23 0,-2 10-1029,33-65 0,31-21-8658,-59 95-335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34.5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480 41 13078,'-2'-6'2705,"-1"-7"-128,-5 5-2625,6 0-416,-1 4-32,-3 3-2209</inkml:trace>
  <inkml:trace contextRef="#ctx0" brushRef="#br0" timeOffset="1">151 107 12390,'-12'-8'2433,"21"-1"16,-21 4-1825,17 14-1440,6 6 2545,-3 4-1441,-12 2-32,-14 10-48,13 5 16,-6 4-80,-4 2-224,-7 3-1601,4 0 1153,3 5 576,-1 0-2721,0-3-2145,-3-3-5363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05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54 11253,'-8'-21'4205,"7"19"-4023,-1 0 0,1 1 1,1-1-1,-1 0 0,0 0 0,0 0 1,1 0-1,-1 0 0,1 0 0,0 0 1,-1 0-1,1 0 0,0 0 0,0 0 1,0-2-1,10 35 1026,3 42-563,-4 0 0,-3 1 0,-5 113 0,-1-110-469,-2 14-130,2 81 346,2-145-734,1 0 0,1 1 0,1-1 0,10 28 0,-15-55 217,0 1 0,0-1 0,0 1 1,0-1-1,0 1 0,0-1 1,0 1-1,0-1 0,0 1 0,1-1 1,-1 1-1,0-1 0,0 1 0,1-1 1,-1 0-1,0 1 0,1-1 0,-1 0 1,0 1-1,1-1 0,-1 0 1,0 1-1,1-1 0,-1 0 0,1 0 1,-1 1-1,1-1 0,-1 0 0,1 0 1,-1 0-1,1 0 0,0 1 0,8-19-7145,-1-21-2393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34.9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437 62 9973,'1'-2'317,"-1"0"0,0 0 0,1 0 0,-1 1 1,0-1-1,0 0 0,0 0 0,0 0 1,0 0-1,-1 0 0,1 1 0,-1-1 1,1 0-1,-1 0 0,1 0 0,-1 1 0,-1-3 1,-9 3 481,-4 16-287,2 4-363,0 0-1,1 0 0,1 1 0,-15 38 0,23-49-154,0 0-1,1 1 1,0-1-1,0 1 1,1-1-1,1 1 1,-1-1-1,2 1 1,-1-1-1,1 1 1,1-1-1,0 0 0,0 1 1,4 10-1,-2-9-38,4 7-51,-2-1 1,0 1-1,-1 0 0,4 37 1,-8-49 89,-1 0 0,-1 1 0,1-1 1,-1 0-1,0 0 0,-1 1 1,0-1-1,1 0 0,-2 0 0,1 0 1,-1-1-1,0 1 0,0-1 1,-1 1-1,1-1 0,-1 0 1,0 0-1,-9 7 0,3-3 40,-1-1 0,0 0-1,0-1 1,-1 0 0,0-1 0,0 0-1,-1 0 1,-15 3 0,20-6 32,1-1 1,-1 0-1,0 0 1,1-1 0,-1 0-1,0 0 1,0-1-1,0 0 1,0-1-1,0 0 1,0 0-1,1 0 1,-1-1 0,0 0-1,-10-5 1,13 4-31,0-1 0,0 0 0,1 0 0,-1-1 0,1 0 0,0 1 0,0-1 0,0-1 0,1 1 0,0 0 0,0-1 0,0 0 0,1 0 1,0 0-1,0 0 0,0 0 0,1 0 0,0 0 0,0 0 0,0-11 0,0-5-97,1 0 0,1-1 1,1 1-1,6-32 0,3 8-829,1 2-1,27-62 1,16-18-6862,-28 63-636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35.9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542 41 11797,'24'-35'5132,"-20"30"-2905,-18 25-1859,-213 278 2665,-19-18-6877,211-239 776,9-11-2631,5-7-4231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37.6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17 646 7315,'7'-6'998,"0"1"-1,0 0 1,1 1-1,-1 0 1,1 0-1,0 0 1,12-3-1,-11 5-768,-1 0-1,0 0 1,1 1-1,-1 0 1,1 1-1,-1 0 1,15 1-1,-18-1-235,-1 1 0,1 0 0,0 0 0,-1 1 0,1-1 0,-1 1 0,1 0 0,-1 0 0,0 0 0,1 1 0,-1-1 0,-1 1 0,1 0-1,0 0 1,-1 1 0,1-1 0,-1 1 0,0-1 0,0 1 0,-1 0 0,1 0 0,-1 1 0,0-1 0,0 0 0,0 1 0,-1-1 0,1 1 0,-1-1 0,0 1 0,0 0 0,-1 0-1,1 4 1,-1 2 23,-1 0 0,0 0 0,-1 0-1,0 0 1,0 0 0,-1-1 0,0 1-1,-1-1 1,-1 0 0,1 0-1,-1 0 1,-1-1 0,0 0 0,0 0-1,-1 0 1,-10 10 0,1-3 48,-1 0 0,0-1 0,-1 0 0,0-2 0,-1 0-1,-38 18 1,57-30-41,-1-1-1,0 1 1,0-1-1,1 1 1,-1-1-1,0 1 0,0-1 1,0 0-1,0 0 1,0 1-1,0-1 0,1 0 1,-1 0-1,0 0 1,0 0-1,0 0 1,0 0-1,0 0 0,0 0 1,0 0-1,0 0 1,0-1-1,1 1 1,-1 0-1,0-1 0,0 1 1,0 0-1,0-1 1,1 1-1,-1-1 1,0 1-1,1-1 0,-1 0 1,0 1-1,1-1 1,-1 0-1,0 1 0,1-1 1,-1 0-1,1 0 1,0 0-1,-1 1 1,1-1-1,0 0 0,-1 0 1,1 0-1,0 0 1,0 0-1,0 0 1,0 0-1,0-1 0,-1-8 95,0 0 0,2 0 0,-1 0 0,3-11 0,-1 3-51,11-103 129,6 0-1,42-146 1,-25 119-146,-29 115-6,6-61 1,-12 85-69,-1 1 0,0-1 0,0 0-1,-1 1 1,0-1 0,0 1 0,-1-1 0,0 1-1,0-1 1,-1 1 0,0 0 0,-6-11-1,9 19-31,-1-1 0,1 1 0,0 0-1,0-1 1,0 1 0,0 0-1,0-1 1,0 1 0,0 0-1,-1-1 1,1 1 0,0 0 0,0-1-1,0 1 1,-1 0 0,1-1-1,0 1 1,0 0 0,-1 0-1,1 0 1,0-1 0,-1 1 0,1 0-1,0 0 1,-1 0 0,1-1-1,0 1 1,-1 0 0,1 0-1,0 0 1,-1 0 0,1 0 0,-1 0-1,1 0 1,0 0 0,-1 0-1,1 0 1,0 0 0,-1 0 0,1 0-1,-1 0 1,1 0 0,0 1-1,-1-1 1,1 0 0,0 0-1,-1 0 1,1 0 0,0 1 0,-1-1-1,-6 21-6307,5-13 4191,-5 17-6163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38.2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261 528 11413,'1'0'240,"-1"-1"0,1 0 1,-1 0-1,1 1 0,-1-1 0,1 0 0,-1 0 0,0 0 0,1 0 1,-1 1-1,0-1 0,0 0 0,0 0 0,0 0 0,0 0 0,0 0 0,0 0 1,0 0-1,0 0 0,0 1 0,-1-3 0,1 3-218,0 0 0,0-1-1,-1 1 1,1 0 0,0-1-1,0 1 1,-1 0 0,1 0 0,0-1-1,-1 1 1,1 0 0,0 0-1,-1-1 1,1 1 0,0 0 0,-1 0-1,1 0 1,-1 0 0,1 0 0,0 0-1,-1 0 1,1 0 0,-1-1-1,1 1 1,0 0 0,-1 1 0,1-1-1,-1 0 1,1 0 0,0 0 0,-1 0-1,1 0 1,0 0 0,-1 0-1,1 1 1,-1-1 0,1 0 0,0 0-1,-1 0 1,1 1 0,0-1-1,0 0 1,-1 1 0,1-1 0,0 0-1,0 1 1,-1-1 0,1 0 0,0 1-1,0-1 1,0 0 0,-1 1-1,1-1 1,0 1 0,-130 157 386,128-156-352,1 0 1,-1 1-1,0-1 0,0 0 0,0 0 1,0 0-1,0 0 0,0 0 0,-1-1 1,1 1-1,0-1 0,-1 1 1,1-1-1,-1 0 0,0 0 0,1 0 1,-1 0-1,0-1 0,0 1 0,0-1 1,-4 1-1,4-2 9,1 0 0,0 1 1,-1-1-1,1 0 0,-1-1 0,1 1 0,0 0 1,0-1-1,0 1 0,0-1 0,0 0 0,0 1 1,0-1-1,0 0 0,1 0 0,-1 0 0,1-1 1,-1 1-1,1 0 0,0 0 0,0-1 0,0 1 1,0-1-1,0-2 0,-3-8 24,0-1-1,1 1 0,1-1 1,0 0-1,1 0 1,0 0-1,3-27 1,4-3-65,13-50 1,3-22-248,-17 78-1195,2 1 1,23-68-1,-2 47-7167,-16 32-262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38.6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80 9957,'-2'-13'2657,"2"3"96,-3-3-272,0 0-1985,1 4-207,1 0-97,1 3-272,0 0-321,-13 28-7858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39.0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826 70 10037,'12'-26'3091,"-11"24"-2889,0 0 0,1 0 0,-1 0 0,0 0 1,0 0-1,0 0 0,0 0 0,-1 0 0,1 0 0,-1 0 0,1-1 0,-1 1 0,0 0 0,0 0 0,0-1 1,0 1-1,0 0 0,-1-4 0,-2 8-65,0 0 1,1 0 0,-1 0-1,0 0 1,1 0 0,-1 0-1,1 1 1,0-1 0,-3 6-1,-1 2-118,2 0-1,-1 0 0,1 1 1,1-1-1,0 1 0,0 0 0,-1 22 1,1 83-20,3-98 13,6 152-2,-3 152-36,-6-301 7,0 1 0,-2-1 0,0 0 1,-1 0-1,-1 0 0,-1-1 0,-1 0 1,-1 0-1,-1-1 0,0 0 0,-1-1 1,-1-1-1,-1 0 0,-1 0 0,0-2 1,-1 0-1,-26 19 0,29-23 62,-1-2 1,0 0-1,0 0 0,-1-2 1,-1 0-1,1 0 0,-1-2 0,0 0 1,0 0-1,-1-2 0,1 0 1,-1-1-1,0 0 0,1-2 1,-1 0-1,0 0 0,0-2 1,1 0-1,-1-1 0,1-1 1,0 0-1,0-1 0,-17-8 0,20 6 11,0 0 0,0 0-1,1-1 1,0-1-1,0 0 1,1-1-1,0 0 1,1-1-1,0 0 1,1 0-1,0-1 1,0 0-1,2-1 1,-9-17-1,11 18-48,1 1 0,0 0 0,1-1-1,0 0 1,1 0 0,0 0 0,1 0-1,1 0 1,-1 0 0,2 0 0,0 0-1,0 0 1,1 0 0,1 0 0,0 0-1,0 1 1,11-23 0,-2 11-189,1 1 0,0 0 1,2 1-1,1 1 0,31-33 0,28-15-2550,4 7-3706,-13 14-3343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05.4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0 245 8724,'1'-6'727,"0"0"1,1 0-1,-1 0 1,1 0-1,0 0 1,6-10-1,-1 6-699,-1 2-1,1-1 0,1 1 0,0 0 0,9-7 0,-8 6 323,3-2-213,0 1 0,0 1 1,1 0-1,0 1 0,0 1 0,1 0 0,18-7 0,-28 13-99,0 0-1,0 0 1,0 0-1,0 0 1,0 1-1,0-1 1,0 1-1,0 0 1,0 0-1,0 1 1,0-1 0,0 1-1,7 2 1,-8-2-21,-1 1 0,1-1 0,0 1 0,-1 0 0,1 0 0,-1 0 0,0 0 0,1 1 0,-1-1 0,0 1 0,0-1 0,-1 1 0,1 0 0,0-1 0,-1 1 0,0 0 0,0 0 0,0 0 0,0 0 0,1 4 0,1 9 28,0 1 0,-1 1 0,0-1 0,-2 0 0,-1 26 0,-17 91 58,4-41-73,12-71-21,2-12-2,0 1 1,-2 0-1,1-1 0,-1 1 1,-1-1-1,0 0 0,0 0 1,-1 0-1,-5 11 0,0-16 99,6-16-54,6-20-20,1 6-33,1 0 0,2-1 0,0 2 0,1-1 0,2 1 0,0 0 0,2 1 0,1 1 0,0 0 0,2 0 0,0 1 0,1 1 0,31-29 0,-24 30 11,-1-2-1,0 0 0,-2-2 0,0 0 0,-2-1 0,25-43 0,-43 60 242,-12 16-103,-15 21 27,16-13-123,1 1 0,0 0 0,2 0 0,0 1 0,1 0 0,1 1 0,1-1 0,1 1-1,0 0 1,2 1 0,0-1 0,1 0 0,3 34 0,0-36-50,1 0-1,1 0 1,0-1-1,1 1 1,1-1 0,1 0-1,0 0 1,1-1-1,1 0 1,0-1 0,1 0-1,1 0 1,1-1-1,0 0 1,23 19-1,-27-26-199,0-1 1,1 0-1,0-1 0,0 0 0,0 0 0,1-1 0,0 0 0,0-1 0,0 0 0,11 1 0,-5-1-1537,0-2-1,0 1 1,22-3 0,22-4-7491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07.9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193 223 8916,'-14'-32'5077,"-13"-12"-1646,56 104-2679,-22-44-686,0 0 0,16 25 0,-13-27-108,1 0 0,0-1 1,1 0-1,1-1 0,0-1 1,0 0-1,1 0 0,1-1 0,28 14 1,-37-21 21,0 0 0,0-1 0,0 0-1,1 0 1,-1 0 0,0-1 0,1 0 0,-1 0 0,1-1 0,-1 0 0,1 0 0,0 0 0,-1-1 0,1 0 0,-1 0 0,0-1 0,1 0-1,-1 0 1,0 0 0,0-1 0,0 0 0,0 0 0,-1 0 0,1-1 0,-1 0 0,0 0 0,0 0 0,0-1 0,5-5 0,-3 0 26,-1 1 0,0-1 0,0 0 0,-1 0 0,0 0 0,-1-1 0,0 1 1,-1-1-1,0 0 0,2-17 0,1-16 95,0-58 0,-5 81-32,2-57 1167,23 140-1002,64 197-165,-80-219-54,-1 1 0,-2-1 0,-1 2 0,0 66 1,-7-91 7,-1 1 0,-1-1 0,0 1 1,-1-1-1,0 0 0,-2-1 0,0 1 1,-1-1-1,0 0 0,-1-1 1,-1 0-1,-1 0 0,0-1 0,-1 0 1,0 0-1,-1-2 0,-14 13 0,11-13 27,-1 0-1,0 0 1,-1-2-1,0 0 1,-1-1-1,0-1 1,0 0-1,0-1 0,-1-1 1,0-1-1,-1-1 1,1-1-1,-1 0 1,-38-1-1,29-3 13,1-1 0,-1-2 0,-44-11-1,58 11-113,1-1 0,0 0-1,0-1 1,0-1 0,1 0-1,0 0 1,0-2-1,-17-14 1,26 20-116,1 0 1,0-1-1,0 1 1,1 0-1,-1-1 1,1 0 0,-1 0-1,1 0 1,0 0-1,1 0 1,-1 0-1,1 0 1,-2-9-1,2 8-525,1-1 0,0 0 0,0 0-1,0 1 1,1-1 0,0 0 0,0 1 0,0-1-1,1 0 1,3-6 0,19-37-9565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19.1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 25 7844,'5'-25'7300,"-6"44"-4869,-3 42-1830,-12 75 222,-50 398-128,50-446-1228,12-70-3712,13-36-1229,2-9-3952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19.5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50 262 9332,'-7'-10'611,"1"0"-1,-1 0 1,2-1-1,-1 0 1,2 0-1,-1 0 1,-4-19-1,9 26-578,0-1 0,-1 0 1,1 0-1,1 1 0,-1-1 0,1 0 0,0 1 0,0-1 1,0 1-1,1-1 0,-1 1 0,1-1 0,0 1 1,0 0-1,1 0 0,-1 0 0,1 0 0,0 1 0,0-1 1,0 1-1,1-1 0,4-3 0,1 0 30,0 1 0,1 0-1,0 0 1,0 1 0,0 0-1,0 1 1,1 0 0,-1 1-1,1 0 1,0 0 0,0 2 0,0-1-1,0 1 1,1 1 0,-1 0-1,0 0 1,0 1 0,0 1-1,0 0 1,13 3 0,7 4 22,0 0 0,0 3 0,-1 0 1,0 2-1,47 29 0,-48-25-60,38 32 0,-60-44-20,0 0 1,-1 1 0,0-1-1,0 1 1,0 0 0,0 1-1,-1-1 1,-1 1-1,1 0 1,4 15 0,-8-21-3,0 1-1,0 0 1,-1 0 0,0-1 0,1 1 0,-1 0 0,0 0 0,-1 0 0,1-1 0,0 1-1,-1 0 1,1 0 0,-1 0 0,0-1 0,0 1 0,0-1 0,0 1 0,-3 4-1,0-3 3,1 1 0,-1-1 0,0 0 0,0 0 0,-1 0 0,1-1-1,-1 0 1,-9 6 0,-4 0 4,-1-2 0,0 0 0,0 0-1,-23 3 1,-11 3-89,0-3 0,0-3 0,0-1 0,-1-3 0,-71-5 1,124 2 18,0 0 1,0 0-1,0 0 1,0 0-1,0 0 1,0-1-1,0 1 1,0 0-1,0 0 1,0-1-1,0 1 1,0-1-1,0 1 1,0-1-1,0 1 1,1-1-1,-1 1 1,0-1-1,0 0 1,0 1 0,1-1-1,-1 0 1,0 0-1,1 0 1,-2-1-1,3 1-195,-1 0 0,0 0 0,1 0 0,-1 0 0,1 1 0,-1-1 0,1 0 0,0 0 0,-1 0 0,1 0 0,0 1 0,-1-1 0,1 0 0,0 1 0,0-1 0,0 1 0,-1-1 0,1 1 0,0-1 0,0 1 0,0-1 0,0 1 0,0 0 0,0-1 0,0 1 0,1 0 0,28-7-7669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07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13 10613,'-1'-12'5933,"0"12"-5888,1 0 0,-1 0 0,1 0 0,0 1 0,-1-1 0,1 0 1,0 0-1,-1 0 0,1 1 0,0-1 0,-1 0 0,1 0 0,0 1 1,-1-1-1,1 0 0,0 0 0,0 1 0,0-1 0,-1 0 0,1 1 0,0-1 1,0 1-1,0-1 0,0 0 0,-1 1 0,1-1 0,0 0 0,0 1 1,0-1-1,0 1 0,0-1 0,0 0 0,0 1 0,-5 25 126,-178 847 1296,179-855-1576,4-9-80,-1 0 0,-1-1 0,1 1 0,-1-1-1,-1 1 1,0-1 0,0 0 0,0 0-1,-1 0 1,-8 12 0,11-20 9,1 0 0,0 0 0,0 0 1,-1 0-1,1 0 0,0 0 0,-1 0 0,1 0 0,0 0 0,0 0 0,-1 0 1,1 0-1,0 0 0,-1 0 0,1 0 0,0 0 0,-1 0 0,1 0 0,0 0 1,0 0-1,-1 0 0,1 0 0,0-1 0,0 1 0,-1 0 0,1 0 0,0 0 1,0-1-1,-1 1 0,1 0 0,0 0 0,0 0 0,0-1 0,0 1 0,-1 0 1,1-1-1,0 1 0,0 0 0,0 0 0,0-1 0,0 1 0,0 0 0,0-1 1,0 1-1,-4-12-9238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19.8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146 66 7780,'6'-12'1100,"-5"9"-847,1-1 0,-1 1 0,1-1 1,0 1-1,0 0 0,0 0 0,0-1 1,1 1-1,-1 1 0,1-1 0,0 0 1,0 1-1,0-1 0,0 1 0,0 0 1,0 0-1,6-2 0,-11 11 162,0 1 1,0 0-1,-1-1 0,0 0 1,-4 8-1,-46 89 1127,29-60-989,1 2 0,-28 82 0,43-98-447,1 0-1,1 0 0,2 1 1,1 0-1,1-1 0,2 1 1,6 59-1,-4-75-177,1 1 1,1-1-1,0 0 0,0 0 1,2 0-1,0 0 0,1-1 0,0 0 1,1 0-1,0-1 0,1 0 1,1 0-1,0-1 0,1-1 0,0 0 1,1 0-1,17 12 0,-22-18-344,1-1 0,-1 0 0,1 0 0,0-1-1,1 0 1,12 4 0,28-5-6032,-15-8-2858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20.3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0 160 10053,'2'-8'772,"0"0"1,1 0-1,-1 0 1,1 0 0,1 1-1,8-14 1,-9 16-594,0 0 1,1 1-1,0-1 1,0 1-1,0 0 1,0 0-1,1 1 1,0 0-1,6-4 1,-6 4-143,1 1 1,-1 0-1,1 0 1,0 0 0,0 1-1,0 0 1,0 0-1,0 1 1,0 0 0,0 0-1,0 0 1,0 0-1,0 1 1,0 0 0,0 1-1,0-1 1,0 1 0,-1 0-1,1 1 1,-1-1-1,7 4 1,-4-1-16,-1-1 1,1 1-1,-1 0 1,0 0-1,0 1 1,-1 0 0,1 0-1,-1 1 1,-1-1-1,1 1 1,-1 1-1,0-1 1,-1 1-1,0 0 1,0 0-1,0 0 1,4 17-1,-7-15-12,1-1-1,-1 1 0,-1 0 1,0 0-1,0-1 1,-1 1-1,0 0 1,-1 0-1,0-1 0,0 1 1,-1-1-1,-1 0 1,1 0-1,-1 0 1,-1 0-1,-7 10 1,4-7 13,0-1 1,0 0 0,-2 0 0,-15 14-1,20-21 0,1-1-1,0 1 0,-1-1 0,0 0 0,0 0 1,0-1-1,0 1 0,0-1 0,0 0 0,-1 0 1,1-1-1,-1 0 0,-10 1 0,16-2-18,-1 0 0,1 0 0,-1 0 0,1 0 0,0 0 0,-1 0 0,1 0 0,-1 0 1,1 0-1,-1 0 0,1 0 0,-1-1 0,1 1 0,0 0 0,-1 0 0,1-1 0,0 1 0,-1 0 0,1 0 0,0-1 0,-1 1 0,1 0 0,0-1 0,-1 1 0,1-1 0,0 1 0,0 0 0,0-1 0,-1 1 1,1-1-1,0 1 0,0-1 0,0 1 0,0 0 0,0-1 0,0 0 0,4-22 48,16-20-46,22-25-127,4 3-1,61-70 1,-54 71 29,-32 32 71,-13 15 107,-8 17-79,0-1-1,0 1 1,0 0-1,0 0 1,0 0-1,0-1 1,0 1-1,0 0 1,0 0-1,0 0 1,0 0-1,0-1 1,0 1-1,0 0 1,0 0-1,0 0 1,0-1 0,0 1-1,0 0 1,0 0-1,0 0 1,0-1-1,0 1 1,-1 0-1,1 0 1,0 0-1,0 0 1,0 0-1,0-1 1,0 1-1,-1 0 1,1 0-1,0 0 1,0 0-1,0 0 1,0 0-1,0 0 1,-1-1 0,1 1-1,0 0 1,0 0-1,0 0 1,-1 0-1,1 0 1,0 0-1,0 0 1,0 0-1,-1 0 1,1 0-1,0 0 1,0 0-1,-1 0 1,0 1 12,-1 0 1,0 0 0,1-1-1,-1 1 1,1 0 0,-1 1-1,1-1 1,-1 0 0,1 0-1,0 0 1,0 1 0,0-1-1,-1 1 1,1-1 0,1 1-1,-3 2 1,-14 33 126,13-28-98,-1 4-10,1 1-1,-1 0 1,2 0-1,0 0 1,1 1-1,0-1 1,2 0-1,-1 1 0,2-1 1,0 1-1,0-1 1,1 0-1,1 1 1,1-1-1,5 15 1,-6-19-56,1-1-1,1 1 1,-1-1 0,2 1-1,-1-2 1,1 1 0,0 0 0,1-1-1,0-1 1,0 1 0,1-1-1,0 0 1,0 0 0,1-1 0,0-1-1,0 1 1,0-1 0,1-1-1,-1 0 1,1 0 0,16 4-1,-21-8-200,0 1-1,0 0 0,-1-1 0,1 0 1,0 0-1,0-1 0,0 1 0,-1-1 0,1 0 1,0 0-1,7-3 0,44-28-9127,-33 16 1381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21.4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504 212 6947,'14'-1'5617,"-23"0"-3125,-26-1-1431,-92 16-186,78-7-806,0-3-1,0-1 1,-63-5 0,111 2-91,-1 0 0,0 0 0,1 0 0,-1 0 0,0 0 0,1 0 0,-1 0 0,1-1 0,-1 1 0,0-1 0,1 1 0,-1-1 0,1 1 0,0-1 0,-1 0 0,1 0 0,-1 0 0,1 0 0,0 0 0,0 0-1,0 0 1,-1 0 0,1 0 0,0-1 0,0 1 0,1 0 0,-1-1 0,0 1 0,0-2 0,1 0-34,0 0-1,1 1 0,0-1 0,0 1 0,-1-1 0,2 0 0,-1 1 0,0 0 0,0-1 0,1 1 1,-1 0-1,1-1 0,0 1 0,0 0 0,-1 0 0,5-2 0,7-9-101,2 1-1,-1 1 1,1 0-1,1 1 1,-1 1-1,2 0 1,-1 1-1,26-8 1,10 0 16,80-13 1,-82 20 321,-95 2 1290,-6 10-821,-73 12-1,87-8-446,-1-2 0,1-2 1,0-1-1,-51-5 0,77-1-1525,19-4-1145,24-5-3412,-28 11 4978,25-11-6397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22.2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158 71 9877,'0'0'168,"-1"-1"1,1 1 0,-1-1 0,1 0 0,-1 1 0,1-1 0,0 1 0,-1-1-1,1 0 1,0 0 0,0 1 0,-1-1 0,1 0 0,0 1 0,0-1 0,0 0-1,0 0 1,0 1 0,0-1 0,0 0 0,0 1 0,0-1 0,0 0 0,0 0-1,1 1 1,-1-1 0,0 0 0,1 1 0,-1-2 0,21-10 1151,-14 10-1270,-1 1 1,1 0-1,-1 0 0,1 0 1,-1 1-1,8 1 1,-8 0-13,0 0 0,-1 1 0,1 0 0,-1 0 1,0 1-1,1 0 0,-1 0 0,0 0 0,-1 0 1,1 1-1,-1-1 0,1 1 0,-1 0 0,0 1 0,0-1 1,-1 1-1,6 8 0,-7-9-28,0-1 0,0 0 0,-1 0 0,1 1 0,-1-1 0,1 1 0,-1-1 1,0 1-1,-1 0 0,1-1 0,-1 1 0,1 0 0,-1 0 0,0-1 0,0 1 0,-1 0 0,1 0 0,-1-1 0,0 1 0,0-1 0,0 1 0,0 0 0,-1-1 0,0 0 0,1 1 1,-1-1-1,0 0 0,-3 4 0,-2-1 18,0-1 1,-1 1 0,1-1 0,-1 0-1,0-1 1,0 0 0,-1 0 0,1-1-1,-1 0 1,0 0 0,0-1 0,0 0 0,0 0-1,0-1 1,0-1 0,-12 0 0,13 1-12,0-2 0,0 1 0,0-1 0,0 0 0,0 0 0,0-1 0,0 0 0,1-1 0,-1 0 1,1 0-1,-1 0 0,1-1 0,0 0 0,1 0 0,-1-1 0,1 0 0,0 0 0,-11-12 0,16 15-52,-1-1-1,1 0 0,-1 0 1,1 0-1,0 0 0,0 0 1,1 0-1,-1 0 1,0-1-1,1 1 0,0 0 1,0 0-1,0 0 0,0-1 1,0 1-1,1 0 0,0 0 1,-1 0-1,1 0 0,0 0 1,0 0-1,1 0 0,-1 0 1,1 0-1,-1 0 0,1 1 1,0-1-1,0 1 0,0-1 1,0 1-1,4-3 0,4-6-694,2 1 0,-1 0 0,1 1-1,1 0 1,16-9 0,7 0-4096,-5 3-3218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22.5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 13 10373,'0'-1'163,"0"1"1,0-1-1,0 0 0,1 1 1,-1-1-1,0 1 1,1-1-1,-1 0 1,0 1-1,1-1 0,-1 1 1,1-1-1,-1 1 1,1-1-1,-1 1 0,1 0 1,-1-1-1,1 1 1,0-1-1,-1 1 1,1 0-1,0 0 0,-1-1 1,1 1-1,0 0 1,-1 0-1,1 0 1,0 0-1,0 0 0,28 6 928,23 20-804,-34-14-103,-1 1-1,0 0 1,0 1-1,-1 1 1,-1 0 0,-1 1-1,0 1 1,-1 0 0,17 30-1,-24-37-148,-1 1 1,0-1-1,-1 1 0,0 0 0,-1 0 0,0 0 1,-1 1-1,0-1 0,0 1 0,-2 0 0,1-1 0,-1 1 1,-1-1-1,0 1 0,-1 0 0,0-1 0,-1 0 0,0 0 1,-6 15-1,-2-7-104,0-1 0,0 1 0,-2-2 0,0 0 0,-1 0 0,-1-2 0,0 0 0,-2 0 0,1-1 0,-1-1 0,-1-1 0,-1-1 1,1 0-1,-2-1 0,1-1 0,-1-1 0,-1-1 0,-28 6 0,22-12-2349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23.1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539 86 9156,'-124'20'5727,"-169"7"-4546,264-24-712,19-3-425,2 1-42,0 0 1,0 0-1,0-1 1,-1-1-1,1 1 1,0-1-1,-13-4 1,20 5-22,1 0 0,-1-1 0,1 1 0,0-1 1,0 1-1,-1 0 0,1-1 0,0 1 0,0-1 0,-1 1 0,1-1 1,0 1-1,0-1 0,0 1 0,0-1 0,0 1 0,0-1 0,0 1 0,0-1 1,0 1-1,0-1 0,0 1 0,0-1 0,0 1 0,0-1 0,0 1 1,0-1-1,1 1 0,-1-1 0,0 1 0,0 0 0,1-1 0,-1 1 0,0-1 1,0 1-1,1 0 0,-1-1 0,1 1 0,-1 0 0,0-1 0,1 1 1,-1 0-1,1-1 0,-1 1 0,1 0 0,-1 0 0,0 0 0,1-1 0,0 1 1,24-17-779,115-52-6896,-131 64 6708,38-16-5178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23.5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573 71 8628,'-38'-6'5611,"-24"8"-4619,30-1-432,-49 2 73,-95 0 203,156-5-811,0 1 0,0-2 0,0-1 0,1 0 0,0-2 0,-28-11 0,30 5-135,16 11 59,1 1-1,0 0 1,0-1-1,0 1 1,0 0-1,0-1 1,0 1-1,0 0 1,0-1 0,0 1-1,0 0 1,0-1-1,0 1 1,0 0-1,0-1 1,0 1 0,0 0-1,0 0 1,0-1-1,0 1 1,0 0-1,0-1 1,1 1-1,-1 0 1,0-1 0,0 1-1,0 0 1,1 0-1,-1-1 1,0 1-1,0 0 1,1-1-1,2 0-656,0-1-1,0 1 0,0-1 0,0 1 1,0 0-1,0 0 0,1 0 0,-1 1 1,5-1-1,26-2-7815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25.1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25 277 7908,'-3'-2'250,"1"-1"1,0 1 0,0-1 0,0 1 0,0-1 0,0 0 0,1 0-1,-1 0 1,1 0 0,0 0 0,0 0 0,0 0 0,0 0 0,1 0-1,-1 0 1,1-1 0,0 1 0,0-6 0,1 4-103,0-1 0,0 0 0,1 1-1,-1-1 1,1 1 0,1 0 0,-1-1 0,1 1 0,6-8 0,3-3-18,1 1-1,1 0 1,0 1 0,32-24-1,-36 31-73,0 0 0,0 1 0,1 1 0,0-1 0,0 2 0,0-1 0,0 2 0,1-1 0,0 2 0,-1-1 0,1 2 0,0-1 0,0 2 0,24 1 0,-29-1-46,0 2 1,0-1-1,0 0 0,-1 1 0,1 1 0,0-1 0,-1 1 0,0 0 0,1 0 0,-1 1 0,0 0 1,-1 0-1,1 0 0,-1 1 0,0 0 0,0 0 0,0 0 0,-1 1 0,0-1 0,0 1 0,0 0 0,-1 0 1,1 1-1,-2-1 0,1 1 0,3 12 0,-4-12 14,-1 0 0,0 0-1,0 0 1,0 1 0,-1-1 0,0 0 0,-1 0-1,1 0 1,-2 1 0,1-1 0,-1 0 0,0 0-1,0 0 1,0-1 0,-1 1 0,0-1 0,-1 1-1,0-1 1,0 0 0,0 0 0,0 0 0,-1-1-1,0 0 1,0 0 0,-1 0 0,1 0 0,-1-1-1,0 0 1,0 0 0,0-1 0,-1 1 0,-7 2-1,5-2 24,0 0 0,-1-1 0,0 0 0,0 0 0,0-1 0,0 0 0,0-1 0,0 0 0,0-1 0,0 0 0,0 0 0,0-1-1,0-1 1,0 0 0,0 0 0,0-1 0,0 0 0,1 0 0,-1-1 0,1 0 0,0-1 0,-14-10 0,18 11-39,0-1 0,0 1 1,0-1-1,0-1 0,1 1 0,0-1 1,0 1-1,1-1 0,-1 0 1,1-1-1,1 1 0,-1 0 0,1-1 1,0 1-1,0-1 0,0-11 1,2 15-148,0-1 0,0 1 0,0 0 1,0-1-1,1 1 0,0 0 1,0 0-1,0-1 0,0 1 1,0 0-1,1 0 0,-1 0 0,1 0 1,3-4-1,-2 3-401,1 1 1,-1 0-1,0 0 0,1 0 1,0 1-1,0-1 0,0 1 1,0 0-1,0 0 0,0 1 1,0-1-1,1 1 0,5-2 1,24-1-7729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25.5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51 9700,'-16'-5'2530,"8"2"47,2-4-496,4 4-1473,-1 2-192,6 1-96,-1-2-96,1 0-63,2 1-33,-2-2-48,2-1-112,1 0-225,-4 0-207,3-1 1521,-4-1-3762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25.9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81 150 8628,'19'-25'2487,"-8"9"-1601,1 0 0,1 1 0,1 0 0,18-14 0,-27 25-796,1 0 0,0 0 0,0 1 0,0 0 0,0 0 0,1 0 0,-1 1 0,1 0 0,-1 0 0,1 1 0,0 0 0,0 0 0,-1 1 0,1-1 0,0 1 0,9 2-1,-5-1-37,0 1 0,0 0 0,0 1 0,0 0 0,0 1-1,0 0 1,17 9 0,-25-11-47,0 0-1,0-1 0,-1 1 1,1 0-1,-1 0 0,1 1 1,-1-1-1,0 0 1,0 1-1,0-1 0,0 1 1,0 0-1,-1 0 0,1-1 1,-1 1-1,0 0 1,0 0-1,0 1 0,0-1 1,0 0-1,-1 0 1,1 0-1,-1 1 0,0-1 1,0 0-1,0 0 0,0 1 1,-1-1-1,1 0 1,-1 0-1,-2 6 0,-1 0 22,0 0-1,-1 0 1,0-1-1,-1 0 0,0 1 1,0-2-1,-1 1 1,0-1-1,0 0 0,0 0 1,-1-1-1,0 0 0,-1-1 1,1 1-1,-1-2 1,0 1-1,0-1 0,-1 0 1,-13 3-1,7-2 18,-1-1 0,0-1 0,0 0 0,0-1-1,0 0 1,0-2 0,0 0 0,-1-1 0,1-1 0,-27-5 0,40 6-66,1 0 1,0 1-1,-1-1 1,1 0 0,0 0-1,0-1 1,0 1 0,0-1-1,0 0 1,0 1-1,0-1 1,0-1 0,1 1-1,-1 0 1,1-1 0,-1 1-1,1-1 1,0 1-1,0-1 1,0 0 0,1 0-1,-1 0 1,1 0 0,-1-1-1,1 1 1,0 0-1,0 0 1,0-1 0,1 1-1,-1-1 1,1 1 0,0 0-1,0-1 1,0 1-1,1-6 1,1 3-270,-1 0 0,1 1 0,0-1-1,0 1 1,1-1 0,0 1 0,0 0 0,5-8 0,-3 7-722,0 0 0,0 1 0,0-1 0,1 1 0,0 1 0,12-9 0,16-3-7046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07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1 153 8676,'0'-6'745,"-1"-1"0,1 1 1,0-1-1,1 1 0,-1 0 1,3-10-1,-2 12-566,1-1 1,-1 1-1,1 0 1,0 0-1,0 0 0,0 1 1,1-1-1,4-5 1,-2 4-135,1 0 1,0 0 0,0 1-1,0-1 1,0 2-1,1-1 1,-1 1 0,1 0-1,0 0 1,0 0-1,0 1 1,8-1 0,4-1 36,0 2 0,0 0 0,1 1 1,-1 1-1,0 1 0,1 0 0,-1 2 0,0 0 1,0 1-1,0 1 0,-1 1 0,0 0 0,20 11 1,-18-8-48,0 1 0,-1 2 0,0 0 0,-1 0 0,0 2 0,-1 0 0,-1 2 0,0-1 0,-1 2 0,-1 0 0,14 23 0,-24-35-28,-1 1-1,1 0 1,-2 0 0,1 0-1,-1 0 1,0 1 0,0-1-1,-1 1 1,1-1 0,-1 1-1,-1-1 1,0 1 0,0 0-1,0-1 1,-2 13 0,0-11 4,-1 1 1,0-1-1,0 0 0,-1 0 1,0-1-1,0 1 1,-1-1-1,0 0 1,0 0-1,-12 11 1,-1-1 15,-1-1-1,-1-1 1,-1-1 0,0 0 0,-1-2 0,0 0 0,-34 11 0,27-12 3,-1-2 0,-54 11-1,69-18-76,0 0 1,-1-1-1,1-1 0,0 0 0,0-1 0,0-1 1,-25-5-1,37 6-24,1 0 0,-1 0 0,0 0 0,1 0 0,-1 0 0,1 0-1,-1 0 1,1-1 0,0 0 0,0 1 0,-1-1 0,1 0 0,0 0 0,1 0 0,-1 0 0,0 0 0,1-1 0,-1 1 0,1 0 0,-1-1 0,0-4 0,1 4-394,0-1 0,1 0 1,-1 1-1,1-1 0,0 0 0,0 1 1,0-1-1,1 0 0,-1 1 0,1-1 1,0 0-1,0 1 0,1-1 1,-1 1-1,3-6 0,18-26-8355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26.3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9 10501,'-7'-9'7128,"9"25"-5455,7 25-1627,-1-12 126,0 0 1,-2 1 0,-2-1 0,-1 1 0,-1 0 0,-1 0 0,-4 41-1,-8-12-3487,-5 1-3639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36.1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 1 9604,'-4'61'7651,"-11"97"-6988,3-34-325,-23 144-563,6-158-5563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36.5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10 139 10405,'-2'-7'644,"0"-1"0,0 1 0,0-1 0,1 0 0,0 0 0,1 0 0,1-14 1,-1 20-631,1-1 1,0 0 0,0 0 0,1 0-1,-1 1 1,1-1 0,-1 1-1,1-1 1,0 1 0,0-1 0,0 1-1,0 0 1,0 0 0,0 0 0,1 0-1,-1 1 1,1-1 0,-1 0 0,1 1-1,-1 0 1,1 0 0,0 0 0,5-2-1,5 0 3,0 0 1,0 1-1,0 0 0,0 1 0,0 0 0,0 1 1,0 1-1,0 0 0,19 5 0,-2 0 38,0 2 0,55 23-1,-60-20-20,-1 1-1,-1 1 1,43 32-1,-53-36-23,-2 1 0,0 1 0,0 0 0,-1 0 0,0 1 0,-1 0 0,0 1 1,10 20-1,-17-29-6,0 0 1,-1 0-1,1 1 1,-1-1-1,1 1 1,-2-1-1,1 1 1,0-1-1,-1 1 1,0-1-1,0 1 1,0 0-1,0-1 1,-1 1-1,0-1 1,0 1-1,0-1 1,-1 1-1,1-1 1,-1 0-1,0 0 1,0 0-1,0 0 1,-1 0 0,0 0-1,1 0 1,-1-1-1,-1 1 1,1-1-1,0 0 1,-1 0-1,0 0 1,1-1-1,-1 1 1,-5 1-1,-6 5 10,-1-2-1,0 0 0,0 0 1,-1-2-1,1 0 0,-1-1 1,0-1-1,-22 2 0,9-3-28,-1 0 0,-56-7-1,79 5-125,0-1 0,1 0 0,-1-1 0,1 0 0,-1 0 0,1 0 0,0-1 0,0 0 0,0-1 0,0 0 0,1 0 0,-1 0 0,1-1 0,0 0 0,0 0 0,-9-11 0,13 13-269,0 0 0,0 0 0,1 0 1,0 0-1,-1 0 0,1 0 0,0 0 1,1 0-1,-1-1 0,0 1 0,1 0 0,0-1 1,0 1-1,0 0 0,0-1 0,1-4 1,8-21-6920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36.8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264 18 7379,'18'-9'1319,"3"0"2517,-21 14-2359,-10 11-1084,-81 92 1420,56-70-1276,2 2 1,-45 72 0,70-98-482,0 1 0,1 0 0,1 0 0,0 0 0,1 1 0,1 0 0,0 0 0,1 0 0,1 1 0,1-1 0,0 0 0,2 26 0,2-20-84,0 1 0,2-1 0,0 0 0,2-1 0,0 1 0,2-1 0,0-1 0,1 0 0,15 22 0,26 23-3015,12-10-4378,-34-36-377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37.3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 98 8724,'-11'-55'8679,"11"65"-8655,2 1 1,-1 0 0,2 0 0,-1-1 0,1 1 0,1-1-1,0 0 1,0 0 0,1 0 0,1-1 0,-1 0-1,1 0 1,1 0 0,0-1 0,0 1 0,11 8-1,-9-9-139,0 0 0,0-1 0,1 0 0,0 0 0,0-1 0,0 0 0,1-1 0,0 0 0,0-1 0,0 0-1,1-1 1,-1 0 0,1-1 0,22 2 0,-30-4 84,0 0 0,0 0 0,0-1 0,1 1 0,-1-1 0,0 0 0,0 0 0,0-1 0,-1 1 0,1-1 0,0 0 0,0 0 0,-1 0 0,0 0 0,1-1 0,-1 1 0,0-1 0,0 0 0,4-4 0,-4 2 33,1 0 1,-1-1 0,0 0 0,0 1 0,-1-1-1,0 0 1,0-1 0,0 1 0,-1 0-1,0 0 1,1-11 0,-1 7 157,-1 0 1,0 1-1,-1-1 0,1 0 0,-2 1 0,0-1 1,0 1-1,-1 0 0,0-1 0,0 1 1,-1 1-1,0-1 0,-1 0 0,0 1 1,0 0-1,-11-13 0,-4 9 76,20 12-227,-1 1 1,1-1-1,0 0 1,-1 0-1,1 0 1,0 0-1,-1 0 1,1 1-1,0-1 0,-1 0 1,1 0-1,0 0 1,-1 1-1,1-1 1,0 0-1,0 0 1,-1 1-1,1-1 1,0 0-1,0 1 0,0-1 1,-1 0-1,1 1 1,0-1-1,0 0 1,0 1-1,0-1 1,0 1-1,0-1 1,0 0-1,0 1 0,0 0 1,4 47 553,0-26-455,15 134-46,2 29 88,-19-158-129,-2 0-1,-1 0 1,-2-1-1,-9 49 1,9-66-3,0-1 0,0 1 0,-1-1 0,0 0 0,-1 0-1,0 0 1,0-1 0,-1 0 0,1 0 0,-2 0 0,1-1 0,-1 0 0,0 0 0,0 0 0,0-1-1,-1 0 1,0-1 0,0 0 0,0 0 0,0 0 0,-1-1 0,-17 4 0,12-4-129,0 0 1,-1 0 0,1-2-1,-1 0 1,0 0-1,1-2 1,-1 0 0,0 0-1,1-1 1,-1-1-1,1-1 1,0 0 0,-21-9-1,29 11-210,1-1 0,0 0 0,-1-1-1,1 1 1,0-1 0,-7-8 0,9 9-241,1 0 0,-1 0 0,1 0 0,0 0 0,0-1 0,1 1 0,-1 0 0,1-1 0,0 0 0,0 1 0,0-1 0,-1-4 0,2-30-8503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37.7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380 239 8948,'2'-5'5615,"-2"5"-5529,-15-4 1446,-18-2-1063,-15 3 261,-59 5-1,-33-2-627,140 0-117,0 0 0,0 0 0,0 0 0,0 0 0,0 0 0,0 0-1,0-1 1,0 1 0,0 0 0,1 0 0,-1 0 0,0 0 0,0 0 0,0 0 0,0 0 0,0 0 0,0 0 0,0 0-1,0-1 1,0 1 0,0 0 0,0 0 0,0 0 0,0 0 0,0 0 0,0 0 0,0 0 0,0 0 0,0 0 0,0-1-1,0 1 1,-1 0 0,1 0 0,0 0 0,0 0 0,0 0 0,0 0 0,0 0 0,0 0 0,0 0 0,0 0 0,0 0 0,0 0-1,0-1 1,0 1 0,0 0 0,0 0 0,-1 0 0,1 0 0,0 0 0,0 0 0,0 0 0,0 0 0,0 0 0,0 0-1,0 0 1,0 0 0,0 0 0,-1 0 0,1 0 0,14-7-560,20-7-171,43-9-216,-50 17 775,-1-1 0,0-2 0,0-1 0,-1 0 0,0-2 1,28-19-1,-51 30 224,0 0 1,-1 0 0,1 0 0,0 0 0,-1 0-1,1-1 1,-1 1 0,1-1 0,-1 1 0,0-1-1,0 1 1,0-1 0,0 0 0,0 0-1,0 1 1,0-1 0,0 0 0,-1 0 0,1 0-1,0 0 1,-1 0 0,0 0 0,0 0 0,1 0-1,-1 0 1,-1-4 0,0 4 42,-1 0 0,1-1 0,-1 1 0,1 0 0,-1 1 0,0-1 0,0 0 0,0 0 0,0 1 0,0-1 0,0 1 0,-1 0 0,1 0 0,0-1 0,-1 2 0,1-1 0,-1 0 0,1 0 0,-1 1 0,1-1 0,-4 1 0,-48-6 318,-1 2 1,1 3 0,-80 7-1,98-4-696,23-3-441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38.9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71 172 9684,'0'-6'381,"0"1"-1,0 0 0,0 0 0,0-1 0,1 1 0,0 0 1,0 0-1,0 0 0,1 0 0,-1 0 0,1 0 0,1 0 1,-1 0-1,5-5 0,-3 4-236,0 1 0,1 0 0,-1 0 1,1 0-1,1 1 0,-1 0 0,0 0 0,1 0 0,0 0 0,8-3 1,-5 4-111,0-1 1,1 1-1,-1 0 1,0 1-1,1 0 1,0 1-1,0 0 1,-1 0 0,1 1-1,0 0 1,0 1-1,0 0 1,-1 1-1,1 0 1,16 5-1,-15-1-2,0-1 0,0 2 0,-1-1 0,0 1 0,-1 1 0,1-1 0,-1 2 0,-1-1 0,0 1 0,0 1 0,11 17 0,-17-24-19,0 0 1,0 0-1,0 0 1,0 1-1,-1-1 0,1 1 1,-1-1-1,0 1 1,0 0-1,-1-1 1,1 1-1,-1 0 0,1 0 1,-1-1-1,0 1 1,-1 0-1,1 0 0,-1 0 1,1-1-1,-1 1 1,0 0-1,-1-1 1,1 1-1,-1-1 0,1 0 1,-1 1-1,0-1 1,0 0-1,0 0 1,-1 0-1,1 0 0,-1 0 1,0-1-1,0 1 1,0-1-1,0 0 0,0 0 1,0 0-1,0 0 1,-7 3-1,-3 0 57,0 0 1,0-1-1,0 0 0,0-1 1,0-1-1,-1 0 0,1 0 0,-1-1 1,-21-2-1,4-2 64,-1 0 1,1-2-1,-31-10 1,55 14-136,0-1 1,1 0 0,-1-1-1,0 0 1,0 0 0,1-1-1,0 1 1,0-1 0,0-1-1,0 1 1,-7-8 0,11 9-50,0 1 1,0-1-1,1 0 0,-1 0 1,1 0-1,-1 0 1,1 0-1,0 0 0,1 0 1,-1 0-1,0 0 1,1 0-1,-1-1 0,1 1 1,0 0-1,0 0 1,1-1-1,-1 1 0,1 0 1,-1 0-1,1 0 1,0 0-1,0 0 0,0 0 1,1 0-1,-1 0 1,3-4-1,2-2-402,-1 0 0,1 0 0,1 1 0,0 0 0,10-10 0,43-29-6174,-11 17-2327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39.2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115 14 10885,'-6'-13'3766,"12"15"-2210,16 22-1251,12 28-37,-2 1 1,-2 2-1,-3 2 1,-3 0-1,25 85 1,-42-118-243,-1 0 0,-2 1 0,0 0 0,-2 0 1,0 0-1,-2 1 0,-1-1 0,-1 0 1,-1 0-1,-1 0 0,-1-1 0,-2 1 1,0-1-1,-1 0 0,-2-1 0,-15 28 1,14-33 28,-1-1 1,-1 0 0,0 0 0,-2-1-1,1-1 1,-28 21 0,29-26-543,-1-1 1,0 0-1,-25 11 0,29-16-754,0 0-1,0-1 0,0 0 1,-1-1-1,1 0 1,-15 1-1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39.7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488 89 9861,'-16'-2'1246,"0"1"0,0 1 0,-26 2 1,-94 24 121,7-1-732,97-22-533,-63-1 0,94-2-116,1 0 0,0 0 0,0 0 1,0 0-1,0 0 0,-1 0 0,1 0 1,0 0-1,0 0 0,0 0 0,-1 0 1,1-1-1,0 1 0,0 0 0,0 0 0,0 0 1,-1 0-1,1 0 0,0 0 0,0 0 1,0 0-1,0 0 0,0-1 0,0 1 1,-1 0-1,1 0 0,0 0 0,0 0 0,0 0 1,0-1-1,0 1 0,0 0 0,0 0 1,0 0-1,0 0 0,0-1 0,0 1 1,0 0-1,0 0 0,0 0 0,0-1 0,0 1 1,0 0-1,0 0 0,0 0 0,0 0 1,0-1-1,0 1 0,0 0 0,0 0 0,0 0 1,0 0-1,0-1 0,0 1 0,1 0 1,-1 0-1,0 0 0,13-15-588,17-9-570,13-2-3358,62-26 0,-58 32-940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40.1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475 61 5971,'1'-1'675,"-1"0"-563,1 1 1,-1 0-1,0-1 1,0 1-1,0 0 1,0 0-1,0-1 1,0 1-1,0 0 1,0-1-1,0 1 1,0 0-1,0-1 1,0 1 0,0 0-1,0 0 1,0-1-1,0 1 1,-2-4 1462,1 4-1463,-16-10 1933,-21-2-597,1 6-904,1 1 0,-1 2 0,-48 3 0,43 1-231,1-2 0,-54-9 1,56 7-533,33 2-2144,29 1-3918,8 1-1920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08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 38 8692,'1'0'139,"0"-1"0,-1 0 0,1 1 1,0-1-1,-1 0 0,1 0 0,-1 0 0,1 0 0,-1 1 0,1-1 0,-1 0 1,0 0-1,1 0 0,-1 0 0,0 0 0,0 0 0,0 0 0,0 0 1,0 0-1,0 0 0,0 0 0,0 0 0,0 0 0,0 0 0,0 0 1,-1 0-1,1 0 0,0 0 0,-1 0 0,1 0 0,-1 0 0,1 1 0,-1-1 1,1 0-1,-1 0 0,1 0 0,-1 1 0,-1-2 0,0 1-79,0 1-1,0-1 1,0 1-1,1 0 1,-1 0-1,0 0 1,0 0-1,0 0 0,0 0 1,0 0-1,0 0 1,0 1-1,1-1 1,-1 1-1,0-1 1,0 1-1,1 0 1,-1 0-1,0 0 1,-1 1-1,-14 10 109,2 0 0,0 1 0,1 1-1,0 0 1,1 1 0,0 1 0,1 0 0,1 0 0,1 1-1,-9 19 1,-7 20 433,-35 112-1,44-109-398,2 0 1,3 1-1,3 1 1,2-1-1,2 103 0,7-122-187,1 0 0,2 0-1,2 0 1,1 0-1,2-1 1,2-1 0,2 0-1,2 0 1,24 45-1,-27-64-98,0-1 0,1 0 0,0-1-1,27 25 1,-29-32-658,0-1 0,25 16 0,-28-21-734,1 0 1,-1 0-1,1-1 0,20 5 0,6-2-8256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8:40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145 82 9044,'3'-6'434,"1"1"0,0 0 0,0 0 0,0 0 0,1 1 0,-1 0 0,1-1-1,0 2 1,10-7 0,-6 5-241,1 1 0,0 0 0,0 0-1,0 1 1,1 0 0,-1 1 0,1 0-1,0 1 1,11 0 0,-7 0-117,0 2 0,0 0 0,1 0 0,-1 2 0,0 0 0,0 0-1,-1 2 1,1-1 0,-1 2 0,24 12 0,-34-16-44,-1 1 0,1-1 0,0 1 1,-1-1-1,0 1 0,1 0 0,-1 0 0,0 1 0,-1-1 0,1 1 1,-1-1-1,1 1 0,-1 0 0,0 0 0,0 0 0,-1 0 0,1 0 0,-1 0 1,0 0-1,0 1 0,0-1 0,-1 0 0,0 1 0,1-1 0,-2 1 0,0 6 1,0-4 42,-1 0 0,-1 0 0,1 0 0,-1 0 1,0 0-1,-1-1 0,0 1 0,0-1 0,0 0 1,-1 0-1,0-1 0,0 1 0,0-1 0,-12 9 1,-22 13 718,-56 30 0,-12 7 24,105-63-827,0 1-1,0-1 1,0 1 0,1-1-1,-1 1 1,0 0 0,1 0-1,0 0 1,-1-1 0,1 1-1,0 1 1,0-1 0,0 0 0,0 0-1,1 0 1,-1 0 0,0 1-1,1-1 1,0 0 0,-1 0-1,1 1 1,0-1 0,0 0-1,0 1 1,1-1 0,-1 0-1,0 1 1,2 2 0,2 7-583,1 0 1,0 0-1,1 0 1,9 13-1,9 22-7412,-14-17-1296</inkml:trace>
  <inkml:trace contextRef="#ctx0" brushRef="#br0" timeOffset="1">1 1186 12918,'6'-3'5586,"-2"1"-4769,-3-1-769,4-2-512,-5-2-369,8 1-1872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41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1 3217,'-9'3'817,"-4"-3"-1,-2 1-127,2 1-577,4-2-192,-1 0-241,0 0-479,-3-3-657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43.2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248 31 9492,'0'-2'315,"0"0"-1,-1 0 1,1 1 0,-1-1-1,1 0 1,-1 1-1,0-1 1,1 1-1,-1-1 1,0 0 0,0 1-1,0 0 1,0-1-1,0 1 1,-1 0-1,1-1 1,0 1 0,-2-1-1,2 2-211,0 0-1,0 0 0,0 0 1,1 0-1,-1 0 1,0 1-1,0-1 0,0 0 1,1 0-1,-1 1 0,0-1 1,1 0-1,-1 1 1,0-1-1,1 1 0,-1-1 1,0 1-1,1-1 1,-1 1-1,1-1 0,-1 1 1,1 0-1,-1-1 0,1 1 1,-1 0-1,1 0 1,-6 9 104,1 1 0,1-1 1,-1 0-1,-2 13 0,-33 143 518,-29 270 0,0 8-1428,63-410 513,4-20-1807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43.6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134 268 9220,'-2'-12'732,"1"0"0,0 0 0,1 0 0,0 0 0,4-21 0,-2 24-683,0 1 0,1 0 1,0-1-1,1 1 0,0 0 1,0 0-1,0 1 1,1-1-1,0 1 0,1 0 1,-1 0-1,1 1 0,1 0 1,-1 0-1,1 0 0,0 1 1,0 0-1,1 0 0,0 1 1,0 0-1,11-4 0,-7 3 15,0 0-1,1 1 0,0 1 1,0 0-1,0 1 0,0 0 0,0 1 1,1 1-1,-1 0 0,0 1 0,0 0 1,0 1-1,1 0 0,-2 1 1,1 1-1,0 0 0,-1 0 0,21 12 1,-20-9-49,0 1-1,0 0 1,-1 1 0,0 1 0,0 0 0,-1 0-1,-1 1 1,0 1 0,0 0 0,-1 0 0,-1 1-1,0 0 1,0 0 0,-1 1 0,-1 0 0,5 17-1,-9-24-8,0-1-1,0 1 1,-1 0-1,0 0 1,0 0-1,-1 0 1,0 1-1,0-1 1,-1 0-1,0 0 0,0 0 1,0 0-1,-1-1 1,0 1-1,-1 0 1,1-1-1,-1 1 1,0-1-1,-8 12 1,4-10 2,-1 0 1,1 0 0,-1 0 0,-1-1 0,0-1 0,1 1-1,-2-1 1,1-1 0,-1 1 0,0-2 0,0 1 0,-13 2 0,-32 8-16,-1-3 0,-1-2 0,0-2 0,0-3 0,0-3 0,-84-7 0,89-4-444,50 9 319,1-1 0,-1 0 0,1 1 0,0-1 0,0 1 1,-1-1-1,1 0 0,0 0 0,0 0 0,0 0 0,0 0 0,0 0 0,0 0 0,-1-1 0,2 1-88,-1 0-1,1 0 0,0 0 0,0 1 1,0-1-1,0 0 0,0 0 0,0 0 1,0 0-1,0 0 0,0 1 0,0-1 1,0 0-1,0 0 0,1 0 0,-1 0 1,0 1-1,1-1 0,-1 0 0,0 0 1,1 1-1,-1-1 0,1 0 0,-1 0 0,1 1 1,0-1-1,17-16-7700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44.0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188 0 9877,'-5'1'506,"0"1"1,0 0-1,1 0 1,-1 0 0,1 0-1,0 1 1,0 0-1,0 0 1,-8 7 0,6-3-193,-1 0 1,1 1 0,0-1-1,-7 15 1,-1 5 24,2 0-1,-11 38 1,22-63-263,-12 42 235,3 0 1,1 1-1,2 0 0,2 0 1,2 1-1,3-1 1,1 1-1,2-1 0,13 66 1,0-35-666,3-1 1,4 0 0,3-2 0,61 122-1,-63-157-3791,-6-16-2773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44.8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61 193 9620,'5'-13'1941,"2"-2"3368,-6 15-5249,0 0-1,0 0 0,0 1 0,-1-1 1,1 0-1,0 1 0,0-1 1,-1 0-1,1 1 0,0-1 0,-1 1 1,1-1-1,-1 1 0,1 0 1,0-1-1,-1 1 0,1-1 0,-1 1 1,0 0-1,1 0 0,-1-1 1,0 1-1,1 0 0,-1 1 0,13 17-40,0 1 0,2-1-1,0-1 1,1-1 0,25 22-1,-37-35-26,0 0 0,1-1 0,-1 0 0,1 1 0,0-1 0,0-1 0,0 1 0,0-1 0,0 0 0,1 0 0,-1-1 0,1 1 0,-1-1 0,1 0 0,0-1 0,-1 1 0,1-1 0,0 0 0,0-1 0,-1 1 0,1-1 0,-1 0 0,1-1 0,-1 1 0,1-1 0,-1 0 0,0-1 0,6-2 0,-6 1 9,0 0-1,0-1 0,0 0 1,-1 1-1,1-2 0,-1 1 1,0 0-1,-1-1 0,1 0 0,-1 0 1,0 0-1,-1 0 0,1 0 1,-1 0-1,0-1 0,-1 1 1,0-1-1,0 1 0,0-1 1,-1 0-1,0 1 0,0-1 0,-1 0 1,-1-8-1,-1-5 272,0 0 0,-2 0-1,-1 0 1,0 0 0,-1 1 0,-16-30 0,23 49-261,0 0 0,0-1 1,0 1-1,0 0 0,0 0 1,0-1-1,0 1 0,0 0 1,0 0-1,0-1 0,0 1 1,0 0-1,0 0 0,0 0 1,0-1-1,0 1 0,0 0 1,0 0-1,-1-1 0,1 1 1,0 0-1,0 0 0,0 0 1,0 0-1,0-1 0,-1 1 1,1 0-1,0 0 0,0 0 1,0 0-1,-1 0 0,1-1 1,0 1-1,0 0 1,0 0-1,-1 0 0,1 0 1,0 0-1,0 0 0,-1 0 1,1 0-1,0 0 0,0 0 1,-1 0-1,1 0 0,0 0 1,0 0-1,0 0 0,-1 0 1,1 0-1,0 0 0,0 0 1,-1 0-1,1 1 0,0-1 1,0 0-1,-2 19 152,6 28-145,8 20 29,4 0 1,48 128-1,-35-116-37,24 107 0,-50-175-7,-1 0 0,0 0 0,-1 0-1,-1 0 1,1 0 0,-3 20 0,1-28-2,0 1 0,0 0 0,0-1 0,0 1 1,-1-1-1,1 0 0,-1 1 0,0-1 0,0 0 1,0 0-1,-1 0 0,1 0 0,0-1 0,-1 1 1,0 0-1,0-1 0,0 0 0,0 0 0,0 0 1,0 0-1,0 0 0,-1-1 0,-5 3 0,-9 1-23,1-1 0,-1 0 0,-1-2 0,1 0 0,0 0 0,-1-2 0,1 0 0,-20-4 0,9 0-178,0-1 0,1-1 0,-1-1 0,-34-15 0,51 17 20,1-1-1,-1 0 0,1-1 0,1 0 0,-1 0 0,-15-15 0,23 19-34,1 0-1,-1 0 1,1 0 0,-1 0-1,1 0 1,0-1 0,1 1-1,-1 0 1,1-1 0,-1 1-1,-1-7 1,3 7-173,0 1 0,0-1 0,0 1 1,0-1-1,0 1 0,1-1 0,-1 1 0,1-1 0,-1 1 0,1 0 0,0-1 1,0 1-1,0 0 0,0 0 0,1 0 0,-1 0 0,1 0 0,-1 0 0,4-3 0,17-15-7970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45.2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458 288 9812,'-32'-3'5920,"-18"7"-3870,-8 1-1434,47-6-546,1 0 1,0-1 0,-1 0-1,1 0 1,0-1-1,1 0 1,-14-7 0,21 10-87,0-1 1,1 0-1,-1 0 1,0 0 0,1 0-1,-1 0 1,1 0-1,-1 0 1,1 0 0,0-1-1,-1 1 1,1 0-1,0-1 1,0 1 0,0-1-1,0 0 1,0 1 0,0-1-1,0 0 1,1 1-1,-1-1 1,0 0 0,1 0-1,0 0 1,-1 0-1,1 1 1,0-1 0,0 0-1,0 0 1,0 0-1,0 0 1,1 0 0,-1 0-1,1 1 1,-1-1-1,1 0 1,-1 0 0,1 1-1,0-1 1,0 0 0,0 1-1,0-1 1,0 1-1,0-1 1,1 1 0,-1-1-1,0 1 1,3-2-1,3-3-96,0 0 0,0 1 0,0 0 1,1 1-1,0-1 0,0 1 0,0 1 0,0-1 0,0 1 0,1 1 0,14-3 0,-12 2 6,1 0 0,0 0 0,-1-2 0,0 1 0,16-10 0,-26 14 114,0-1-1,-1 1 1,1-1 0,0 1 0,0-1 0,0 1 0,-1-1-1,1 1 1,0-1 0,-1 0 0,1 1 0,-1-1 0,1 0-1,-1 1 1,1-1 0,-1 0 0,1 0 0,-1 0 0,0 0-1,1 1 1,-1-1 0,0 0 0,0 0 0,0 0 0,1 0-1,-1 0 1,0 0 0,0 0 0,-1 0 0,1 0 0,0 1-1,0-2 1,-1 0 28,-1 0-1,1 0 0,-1 0 1,1 0-1,-1 0 1,0 1-1,1-1 0,-1 1 1,0-1-1,0 1 0,0 0 1,-3-2-1,-8-3 187,1 0 0,-2 1 0,-15-4 0,-20-2 125,-1 1-1,0 3 1,0 2 0,-66 3 0,107 3-821,11 2-189,22 5-1306,39 6-5063,-10-4-2383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45.5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109 109 9828,'2'-6'354,"0"1"-1,0-1 1,1 0-1,-1 1 1,1 0-1,0-1 1,1 1-1,0 1 1,-1-1-1,1 0 1,1 1-1,-1 0 1,1 0-1,0 0 1,0 1-1,5-4 0,-2 3-188,-1 0 0,1 1 0,0 0 0,0 0 0,0 1 0,0 0-1,1 1 1,-1 0 0,0 0 0,1 0 0,8 2 0,-10-1-149,-1 0 1,1 1 0,0-1 0,-1 2-1,0-1 1,1 1 0,-1 0 0,0 0 0,0 0-1,0 1 1,0 0 0,0 1 0,-1-1-1,1 1 1,-1 0 0,0 0 0,0 0 0,0 1-1,-1 0 1,0 0 0,0 0 0,0 1-1,0-1 1,-1 1 0,0 0 0,0 0 0,-1 0-1,1 0 1,-2 0 0,1 1 0,1 9-1,-2-12 13,-1 0 0,0 0 0,0 0-1,0 0 1,-1 0 0,1 0 0,-1 0-1,0 0 1,0 0 0,0 0 0,-1 0 0,0 0-1,1 0 1,-1-1 0,0 1 0,-1-1-1,1 1 1,-6 4 0,3-3 48,-1 0-1,0 0 1,-1-1 0,1 0 0,0 0 0,-1-1-1,0 0 1,0 0 0,-13 3 0,1-1 68,0-2 1,0 0-1,0-1 1,-1-1-1,1-1 1,-1 0-1,-23-5 1,24 2-58,0-1 0,-34-13 0,49 16-120,1 0-1,-1 0 1,1-1-1,0 1 1,-1-1-1,1 0 1,0 0-1,0 0 1,0 0-1,0-1 1,1 1-1,-1-1 1,1 0-1,-1 1 1,1-1-1,0 0 1,0 0-1,0-1 1,0 1-1,1 0 1,-1-1-1,-1-5 1,4 5-106,-1 1-1,1 0 1,-1 0-1,1 0 1,0 0-1,1 0 1,-1 0-1,0 0 1,1 0-1,-1 0 1,1 1-1,0-1 1,0 1-1,0-1 1,0 1-1,1 0 1,-1-1 0,1 1-1,-1 0 1,1 1-1,3-3 1,8-4-2433,-1 0 1,28-11 0,10 0-7005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46.1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330 57 10101,'-14'-19'2170,"-9"-15"1221,23 34-3377,0 0 1,0 0-1,0 0 1,0 0-1,0 0 1,0-1-1,0 1 1,0 0-1,0 0 1,0 0-1,0 0 1,0-1-1,0 1 1,0 0-1,0 0 1,0 0-1,0 0 1,0 0-1,0 0 1,0-1-1,0 1 1,0 0-1,1 0 1,-1 0-1,0 0 1,0 0-1,0 0 1,0 0 0,0 0-1,0-1 1,1 1-1,-1 0 1,0 0-1,0 0 1,0 0-1,0 0 1,0 0-1,1 0 1,-1 0-1,0 0 1,0 0-1,0 0 1,0 0-1,0 0 1,1 0-1,-1 0 1,0 0-1,0 0 1,0 0-1,0 0 1,0 0-1,1 0 1,-1 1-1,0-1 1,0 0-1,0 0 1,0 0-1,0 0 1,0 0-1,0 0 1,1 1-1,26 13 185,-8-1-21,-2 0 1,0 2 0,0 0 0,-1 1-1,-1 0 1,-1 1 0,0 1 0,-1 0-1,-1 1 1,17 37 0,-8-8 16,-1 0-1,-3 2 1,16 77 0,-23-78-163,-3 1-1,-1 0 1,-3 1 0,-2-1 0,-2 1-1,-2-1 1,-3 0 0,-2 0 0,-2 0-1,-2-1 1,-2-1 0,-2 0-1,-2-1 1,-3-1 0,-1-1 0,-2 0-1,-3-2 1,-48 61 0,5-20-112,-3-3 0,-119 101 0,166-167-950,17-16-1863,9-14-3442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46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590 142 8260,'61'-6'5965,"-217"41"-2889,71-23-2819,-272 24 271,315-39-607,31-7-176,11 9 229,0 0 1,1 0 0,-1 0 0,0 0 0,0 0 0,0 0 0,1 0 0,-1-1 0,1 1 0,-1 0 0,1 0 0,-1 1 0,1-1 0,-1 0 0,1 0 0,0 0 0,1-1 0,14-14-611,2 2-1,-1 0 1,2 0-1,0 2 0,0 0 1,37-15-1,-26 12-829,35-17-2880,2 1-2671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08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1 492 11093,'83'10'5232,"25"-7"-4260,-80-3-1007,-1-2 0,0 0-1,0-2 1,0-1 0,0-1 0,28-11-1,-52 16 45,0 1 0,-1-1 0,1-1 0,-1 1-1,1 0 1,-1-1 0,1 1 0,-1-1 0,0 0-1,0 0 1,0 0 0,0 0 0,0 0 0,0 0-1,0 0 1,-1-1 0,1 1 0,-1 0-1,0-1 1,1 0 0,-1 1 0,1-5 0,-2 0 34,0 1 1,0-1-1,-1 0 1,0 1-1,0-1 0,0 0 1,-4-10-1,-3-13 45,5 15-66,0 0 0,1 0 0,1 0 0,1 0 0,0 0-1,1 0 1,0 0 0,1 1 0,1-1 0,4-16 0,-4 24-21,0-1 1,0 1-1,1 0 1,0 0-1,0 0 1,0 0-1,1 1 1,0-1-1,1 1 1,-1 1-1,1-1 1,0 1-1,0 0 1,1 0-1,-1 1 1,1 0-1,0 0 1,1 0-1,-1 1 1,12-4-1,16-1 31,1 1 0,0 2 0,0 1 0,0 2 0,0 2 0,1 1 0,-1 1 0,0 2 0,59 15 0,-86-17-28,-1 0-1,0 1 0,0 0 0,0 0 0,-1 1 0,1 0 1,-1 1-1,0-1 0,0 1 0,0 0 0,0 1 0,-1 0 0,0 0 1,5 7-1,-8-8 2,0 0-1,-1 0 1,1 0 0,-1 0 0,0 0-1,-1 0 1,1 1 0,-1-1 0,0 1 0,0-1-1,-1 1 1,0 0 0,0-1 0,0 1 0,0-1-1,-1 1 1,0-1 0,0 1 0,-1-1-1,0 1 1,0-1 0,-3 7 0,-10 16 61,0-1 0,-2-1 1,-1 0-1,-1-1 0,-34 34 0,21-24 280,-35 51-1,66-84-338,1-1-1,-1 0 1,0 0-1,1 0 0,-1 1 1,1-1-1,-1 0 1,1 1-1,-1-1 1,1 1-1,0-1 0,0 0 1,0 1-1,-1-1 1,2 1-1,-1-1 1,0 0-1,0 1 0,0-1 1,1 1-1,-1-1 1,0 0-1,1 1 1,-1-1-1,1 0 0,0 0 1,-1 1-1,1-1 1,0 0-1,0 0 1,0 0-1,0 0 0,0 0 1,0 0-1,0 0 1,0 0-1,0 0 1,0-1-1,1 1 0,-1 0 1,0-1-1,1 1 1,-1-1-1,0 1 1,3 0-1,5 2 0,-1-1 0,1 0-1,0 0 1,0 0 0,-1-1 0,12 0-1,4-2-194,0-1 0,0-1-1,0-1 1,0-1-1,-1-1 1,1-1-1,-1-1 1,-1-1 0,32-18-1,-30 6-1505,-17 2-5200,-6 6-2467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47.2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707 31 7716,'-139'4'8298,"-76"13"-6197,-36 2-1962,242-19-186,1 0 0,0 0 0,0-1 0,-1 0 0,1-1 0,0 1 0,-12-6 0,19 7-102,-1-1 0,0 0 1,1 1-1,-1-1 0,1 0 0,0 0 1,-1 0-1,1 0 0,0-1 1,0 1-1,-1 0 0,1 0 1,0-1-1,0 1 0,0-1 0,1 1 1,-2-2-1,2 1-214,-1 0 0,1 0 0,0 0 0,0 1 0,0-1 0,0 0 0,1 0 0,-1 0 1,0 0-1,1 1 0,-1-1 0,1 0 0,-1 0 0,1 1 0,0-1 0,0 0 0,0 1 0,0-1 0,2-1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48.3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161 20 9556,'-10'-19'8036,"-2"50"-6001,8-19-2013,-50 212 1817,39-149-1496,-10 51-61,-12 207-1,36-314-265,-2 99-606,3-102 314,1 0 0,1 0 0,1 0 0,0-1 0,5 18 0,-1-22-3132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48.7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187 126 8804,'10'-13'750,"1"0"-1,1 1 1,0 1 0,0-1 0,2 2-1,-1 0 1,29-16 0,-35 23-659,-1 0 0,0 0 0,1 1 0,0 0 1,0 1-1,-1-1 0,1 1 0,0 0 0,0 1 0,0 0 0,0 0 1,0 1-1,0-1 0,0 1 0,0 1 0,-1-1 0,1 1 1,0 1-1,-1-1 0,1 1 0,-1 0 0,6 4 0,0 2-25,0-1-1,-1 2 0,0-1 0,0 1 1,-1 1-1,0 0 0,-1 1 0,-1 0 0,1 0 1,-2 0-1,0 1 0,0 0 0,-2 1 0,1 0 1,-2 0-1,0 0 0,0 0 0,2 28 1,-5-30-63,0-1 1,-1 1 0,0 0 0,-1-1 0,0 1-1,-1-1 1,0 1 0,-1-1 0,0 0 0,-1 0-1,0 0 1,-1 0 0,0-1 0,-1 1-1,0-2 1,-1 1 0,1 0 0,-2-1 0,1-1-1,-2 1 1,1-1 0,-1-1 0,0 1 0,-13 7-1,2-4-46,0-1 0,-1-1 0,-1-1 0,0-1 0,0-1 0,0 0-1,-36 3 1,5-4-591,0-3-1,-58-4 0,110 2 576,-45-6-1590,45 6 1392,0 0-1,-1 0 0,1 0 1,0-1-1,-1 1 0,1 0 1,0-1-1,-1 1 0,1-1 1,0 0-1,0 1 0,-1-1 1,1 0-1,0 0 0,0 0 0,0 0 1,0 0-1,0 0 0,0 0 1,1 0-1,-1 0 0,0 0 1,0 0-1,1-1 0,-1 1 1,0-3-1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49.1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163 14 9300,'-1'-2'225,"-1"1"-1,0-1 1,0 1-1,1 0 1,-1 0-1,0 0 1,0 0-1,0 0 1,0 1-1,0-1 1,-1 0-1,1 1 1,0 0-1,0-1 1,0 1-1,0 0 1,-1 0-1,1 0 1,0 1-1,-4 0 1,2 0-105,1 1 0,-1-1 0,1 1 0,0 0 1,0 0-1,-1 0 0,1 1 0,1-1 0,-1 1 0,0-1 0,-2 5 0,-3 2 14,2 1 0,-1 0 0,1 1 0,1-1 0,0 1 0,-6 20 0,2 7 233,1 1-1,2 0 1,2 0 0,2 0-1,3 44 1,4-11 103,27 134 0,-25-174-418,1-1 0,2 0 0,26 53 0,-31-73-406,0 0 0,2-1-1,-1 1 1,1-1 0,1-1 0,-1 1-1,2-1 1,-1-1 0,1 1 0,1-2 0,-1 1-1,1-1 1,14 7 0,4-6-5126,-3-8-3807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49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1 141 10341,'0'0'42,"2"-14"1094,0 0 0,1 0 0,1 0 0,1 1 0,10-23 0,-14 33-1104,1 1 0,-1-1 0,1 1 1,-1 0-1,1 0 0,0 0 0,0 0 0,0 0 1,0 0-1,1 0 0,-1 1 0,0-1 0,1 1 0,-1 0 1,1-1-1,-1 1 0,1 1 0,0-1 0,-1 0 1,1 0-1,0 1 0,0 0 0,0-1 0,-1 1 1,1 0-1,0 0 0,0 1 0,0-1 0,-1 1 0,1-1 1,0 1-1,-1 0 0,1 0 0,0 0 0,-1 0 1,4 3-1,7 2 3,0 0 0,0 2 0,-1-1 0,0 2 0,0 0 0,-1 0 0,0 1 0,-1 0 0,13 15 0,-19-19-25,1 1 0,-1-1-1,0 1 1,0 0 0,-1 0 0,0 0-1,0 0 1,-1 1 0,0-1-1,0 1 1,-1 0 0,0-1-1,0 1 1,-1 0 0,0-1-1,0 1 1,-1 0 0,0 0-1,-2 8 1,-3 4 8,-1 0 0,-1-1 0,-1 1 0,-1-2 0,0 0 0,-1 0 1,-1 0-1,-19 19 0,30-35-15,0-1 0,0 1 1,0-1-1,0 0 1,0 0-1,0 1 0,-1-1 1,1 0-1,0 0 0,-1 0 1,1-1-1,-1 1 1,0 0-1,1 0 0,-4 0 1,5-2-4,-1 0-1,1 1 1,0-1 0,-1 0 0,1 0 0,0 0-1,0 1 1,-1-1 0,1 0 0,0 0 0,0 0-1,0 0 1,0 0 0,0 0 0,0 1 0,0-1-1,1 0 1,-1 0 0,0 0 0,0 0 0,1 0-1,-1 1 1,1-1 0,-1 0 0,0 0 0,1 1 0,-1-1-1,1 0 1,0 1 0,0-2 0,15-27-40,1 0 0,30-37-1,6-9-14,-18 27 26,18-29-11,-50 72 48,0-1 1,0 0 0,-1 1-1,0-1 1,0 0 0,0 0-1,-1-1 1,0 1-1,0 0 1,0 0 0,-1-12-1,0 18-3,0 0 0,0-1 1,0 1-1,1 0 0,-1 0 0,0-1 0,0 1 0,0 0 0,0-1 0,0 1 0,0 0 0,0 0 0,0-1 0,0 1 0,0 0 0,0-1 1,0 1-1,-1 0 0,1-1 0,0 1 0,0 0 0,0 0 0,0-1 0,0 1 0,-1 0 0,1 0 0,0-1 0,0 1 0,0 0 0,-1 0 1,1 0-1,0-1 0,0 1 0,-1 0 0,1 0 0,0 0 0,0 0 0,-1 0 0,1-1 0,0 1 0,-1 0 0,1 0 0,0 0 0,0 0 1,-1 0-1,1 0 0,-1 0 0,-10 15 167,-7 25 85,13-21-170,1 0 0,0 0 0,1 0 0,2 0 0,0 1 0,1-1 1,0 1-1,6 27 0,0-12-9,1-1 0,2 1 0,24 57 0,-28-81-46,0 1-1,0-1 0,1-1 1,1 1-1,0-1 1,0 0-1,1-1 1,1 0-1,17 16 0,-22-22-242,1 0 0,-1 0 0,1-1 0,0 1 0,0-1 0,0 0-1,0-1 1,0 1 0,0-1 0,9 1 0,-9-2-545,0 0 0,1 0 0,-1 0 0,1-1 0,-1 0 0,1 0 0,-1 0 0,0-1 0,0 0 0,0 0 0,9-5 0,8-8-8920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50.1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357 112 8884,'12'-4'4801,"-12"4"-4755,-1 0 0,1 0 0,0 1 1,0-1-1,0 0 0,0 0 0,0 0 0,0 0 0,0 1 0,0-1 0,0 0 0,0 0 1,0 0-1,0 0 0,0 1 0,0-1 0,0 0 0,0 0 0,0 0 0,0 0 1,0 1-1,1-1 0,-1 0 0,0 0 0,0 0 0,0 0 0,0 0 0,0 1 0,0-1 1,0 0-1,0 0 0,1 0 0,-1 0 0,0 0 0,0 0 0,0 0 0,0 0 1,1 1-1,-1-1 0,0 0 0,0 0 0,0 0 0,0 0 0,1 0 0,-1 0 0,0 0 1,0 0-1,0 0 0,0 0 0,1 0 0,-1 0 0,0 0 0,0 0 0,0 0 1,0 0-1,1 0 0,-1-1 0,0 1 0,0 0 0,0 0 0,-4 2 74,-1-1 0,0 1 0,1-1 1,-1-1-1,0 1 0,0 0 0,0-1 0,0 0 0,1 0 0,-9-2 0,5 2-61,-267-10 205,273 10-291,0 0-1,0 0 1,1 0 0,-1 0 0,0 0 0,0-1 0,1 1 0,-1 0 0,0-1 0,0 1 0,1-1 0,-1 0-1,0 1 1,1-1 0,-3-2 0,4 3-4,0-1 0,0 1-1,0-1 1,0 0 0,0 1 0,0-1-1,0 1 1,0-1 0,0 1-1,1-1 1,-1 1 0,0-1 0,0 1-1,0-1 1,1 1 0,-1-1 0,0 1-1,1-1 1,-1 1 0,0-1 0,1 1-1,-1-1 1,1 1 0,-1 0-1,1-1 1,-1 1 0,1 0 0,-1 0-1,2-1 1,53-27-2162,55-16-6459,-75 30 2743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50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533 1 8660,'-150'1'6483,"-198"14"-4952,320-12-1531,21-1-216,13-1-632,90 0-7788,-59-5 1678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50.9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67 154 10549,'4'-8'1022,"0"0"1,0 0-1,1 0 1,10-11-1,-9 12-743,-1 1-1,2-1 1,-1 1 0,1 1-1,11-8 1,-16 11-255,0 0-1,1 1 1,-1-1 0,1 1-1,-1 0 1,1 0 0,0 0-1,-1 0 1,1 0 0,0 1 0,-1-1-1,1 1 1,0-1 0,0 1-1,0 0 1,-1 0 0,1 1-1,0-1 1,0 0 0,0 1 0,-1 0-1,1 0 1,0-1 0,-1 2-1,1-1 1,-1 0 0,1 0 0,-1 1-1,0-1 1,1 1 0,-1 0-1,0 0 1,0 0 0,0 0-1,0 0 1,-1 0 0,1 1 0,0-1-1,-1 0 1,0 1 0,2 4-1,0 0-7,0 0-1,0 0 1,-1 0-1,-1 0 1,1 1-1,-1-1 1,0 0-1,-1 1 1,0-1-1,0 1 1,0-1-1,-1 1 1,0-1-1,-1 0 1,1 1-1,-2-1 1,1 0-1,-1 0 1,0 0-1,0-1 1,-1 1-1,1-1 1,-2 1-1,-4 5 1,5-7 25,0 1 0,-1-2 0,1 1 0,-1 0 1,0-1-1,0 0 0,-1 0 0,1-1 0,-1 1 0,1-1 0,-1 0 1,0-1-1,-1 1 0,1-1 0,0-1 0,-1 1 0,1-1 0,0 0 0,-1 0 1,0-1-1,1 0 0,-1 0 0,1-1 0,-1 1 0,1-1 0,-1-1 1,-10-3-1,14 4-21,0 0 1,0-1-1,0 1 1,0-1-1,1 1 1,-1-1-1,1 0 1,-1 0 0,1 0-1,0 0 1,0-1-1,0 1 1,0-1-1,0 1 1,0-1-1,1 0 1,-1 1-1,1-1 1,0 0-1,-1-3 1,0-1-29,1 1-1,1 0 1,-1-1-1,1 1 1,0-1-1,0 1 1,1-1-1,0 1 1,2-9 0,3-6-1034,0 1 0,2 0 1,1 0-1,20-35 1,-6 20-4562,2 4-3785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51.5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 29 9188,'0'-1'228,"0"-1"0,0 1-1,1-1 1,-1 1 0,1 0-1,-1-1 1,1 1 0,0 0-1,-1-1 1,1 1 0,0 0-1,0 0 1,0 0 0,0 0-1,0 0 1,0 0 0,0 0-1,0 0 1,0 0 0,0 0-1,1 1 1,-1-1 0,0 0-1,0 1 1,1-1 0,2 0-1,-1 2-124,-1 0 0,1 0 0,-1 0-1,1 0 1,-1 1 0,1-1-1,-1 1 1,0-1 0,1 1-1,-1 0 1,0 0 0,0 0-1,3 5 1,10 11 114,-1 1 0,-1 0 0,0 2 0,-2-1 0,0 1 0,-2 1 1,0 0-1,7 27 0,-1 10 148,16 120 0,-25-121-280,-2 0-1,-3 0 1,-3 0 0,-14 97-1,11-125-53,-2 0-1,-1 0 0,-1-1 0,-1 0 0,-2-1 0,-1 0 0,-1-1 1,-2 0-1,0-1 0,-32 37 0,38-53-108,0 0-1,-1 0 1,0-1-1,0-1 1,-1 0 0,0 0-1,-25 10 1,36-17 19,0-1 0,0 1 0,1-1 0,-1 0 0,0 1 0,0-1 0,0 0 0,0 0 0,0 1 0,0-1-1,0 0 1,0 0 0,0 0 0,0 0 0,0-1 0,0 1 0,0 0 0,1 0 0,-2-1 0,-2-12-2565,16-25-4481,-10 35 6340,10-28-7129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52.0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14 10869,'-7'-13'6302,"6"28"-4748,-1 9-1100,-41 181 1639,14-71-3701,-21 209 0,49-327 1468,1-1-1,0 1 1,1-1-1,1 1 1,5 22-1,-6-36-156,2 5-1846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09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32 11637,'-1'-31'5965,"1"31"-5934,0 0 0,0 0 0,0 0 0,0 0 0,0 0 0,0 0 0,0 0 0,0 0 0,0 0 0,0 0 0,0 0 0,0 0 0,0 0 0,0 0 0,0 1 0,0-1 0,0 0 0,1 0 0,-1 0 0,0 0 0,0 0 0,0 0 0,0 0 0,0 0 0,0 0 0,0 0 0,0 0 0,0 0 0,0-1 0,0 1 0,0 0 0,0 0 0,0 0 0,0 0 0,0 0 0,1 0 0,-1 0 0,0 0 0,0 0 0,1 21 325,13 335 2051,-43 423-2215,25-738-782,0 29-3729,8-55 857,3-11-1963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52.4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0 176 10277,'7'-12'648,"-1"-1"0,2 1 1,0 0-1,0 1 1,1 0-1,11-11 0,-11 13-550,1 1 0,0 1 0,0-1-1,1 2 1,0-1 0,0 2 0,0-1 0,1 2-1,0-1 1,0 2 0,18-4 0,-18 4-8,-1 1 0,1 1 0,0 0 0,0 0 1,0 1-1,0 1 0,0 0 0,0 1 0,-1 0 1,1 1-1,13 4 0,-17-3-37,1 0 1,-1 0-1,0 1 0,-1 0 0,1 1 1,-1 0-1,0 0 0,0 0 0,-1 1 0,0 0 1,0 0-1,0 0 0,-1 1 0,0 0 1,3 8-1,1 2-19,-1 0-1,-1 1 1,0 0 0,-2 0 0,0 0 0,-1 1-1,-1 0 1,-1-1 0,-1 1 0,0 0-1,-3 21 1,1-31-41,0-1 0,-1 1 0,0-1 0,-1 0 0,0 0 0,0 0 0,-1 0 0,0-1 0,0 1-1,-1-1 1,0 0 0,-1 0 0,0-1 0,0 0 0,-1 0 0,1 0 0,-1-1 0,-1 0 0,1 0 0,-1-1 0,0 0 0,-1 0 0,1-1-1,-1 0 1,-11 4 0,2-3-128,-1 0 0,0-1 0,0-2 0,0 1-1,0-2 1,-22-1 0,28-1-352,-1-1-1,1 0 1,-1 0-1,-12-5 1,19 5-275,1-1 0,-1 0 0,1 0 1,-1 0-1,1-1 0,0 0 0,0 0 1,-7-7-1,-9-15-7127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52.8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297 2 10533,'-4'-1'414,"0"1"0,0 0 0,0-1 0,0 2 0,-1-1 0,1 0 0,0 1 0,0 0 0,0 0 0,0 0 0,-7 3 0,3 0-152,0 0 0,0 1 0,0 0 0,-13 11 0,5-1-93,1 0-1,1 1 1,-22 31-1,21-22 3,1 1-1,1 0 0,1 1 0,1 0 1,1 1-1,2 0 0,1 1 1,1 0-1,2 0 0,0 0 0,2 0 1,2 1-1,0-1 0,2 1 1,1-1-1,10 43 0,-5-39-308,1 0 0,1-1 0,2 0 0,1-1 0,1 0 0,2-2 0,1 1 0,1-2 0,2 0 0,1-2 0,1 0 0,1-1 0,1-1 0,32 24 0,-46-40-1098,1-1 0,0 0 0,0-1 0,0-1 0,1 1 0,12 2 0,17 0-8406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53.2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134 167 13398,'-23'-34'5124,"23"33"-5118,0 1-1,0 0 0,0 0 1,0 0-1,0 0 1,0 0-1,0-1 0,0 1 1,0 0-1,0 0 1,0 0-1,0 0 0,0 0 1,0 0-1,-1-1 1,1 1-1,0 0 0,0 0 1,0 0-1,0 0 1,0 0-1,0 0 0,-1 0 1,1 0-1,0 0 1,0 0-1,0 0 0,0 0 1,0 0-1,-1 0 0,1 0 1,0 0-1,0 0 1,0 0-1,0 0 0,0 0 1,-1 0-1,1 0 1,0 0-1,0 0 0,0 0 1,0 0-1,0 0 1,-1 0-1,1 0 0,0 0 1,0 0-1,0 0 1,0 0-1,0 0 0,0 1 1,0-1-1,-1 0 1,1 0-1,0 0 0,0 0 1,0 0-1,0 1 1,4 22-268,1-10 271,1 0-1,0-1 1,0 0 0,2 0-1,-1-1 1,1 1 0,1-2-1,0 1 1,1-1 0,0-1-1,0 0 1,16 11 0,-3-4-57,0-1 0,1-1 1,0-1-1,1-1 0,33 10 1,-55-21 36,-1 0-1,1 0 1,-1 0 0,1-1 0,-1 1 0,1-1-1,-1 1 1,1-1 0,-1 0 0,1 0 0,-1 0-1,1-1 1,0 1 0,-1-1 0,1 1 0,-1-1-1,0 0 1,1 0 0,-1 0 0,1 0 0,-1 0-1,0 0 1,3-3 0,-3 1 1,0 1-1,0-1 1,0 0-1,-1 0 1,1 1-1,-1-1 1,0 0-1,0 0 1,0 0 0,0 0-1,-1-1 1,1 1-1,-1 0 1,0 0-1,0 0 1,0 0 0,0 0-1,0-1 1,-1-2-1,-3-13 102,0 0 0,0 0 0,-2 1 0,-1-1 0,0 2 0,-1-1 0,-1 1 0,-11-16 0,-7-6 209,-1 1 1,-37-37 0,96 106-9,44 58 0,-54-51-238,-1 0 0,-2 2-1,-1 0 1,-3 1 0,-1 1-1,-2 0 1,10 75 0,-19-101-43,-1-1 1,0 1 0,-1-1-1,-1 1 1,0-1-1,-2 1 1,1-1-1,-2 0 1,-7 21 0,7-26-7,-1 0 0,1-1 1,-2 0-1,1 0 1,-1-1-1,0 1 1,-1-1-1,0-1 1,-1 1-1,1-1 0,-1 0 1,-1-1-1,1 0 1,-17 9-1,6-6-24,0-1 0,-1 0 0,1-2 0,-1 0 0,-1-2 0,-39 5 0,49-8-159,1 0-1,-1-1 1,1 0-1,-1-1 1,1 0-1,-1-1 1,1 0 0,0-1-1,-1 0 1,1 0-1,1-1 1,-1 0-1,0-1 1,1 0 0,-12-9-1,16 9-777,1 0-1,-1 0 0,1 0 1,0-1-1,0 1 1,1-1-1,0 0 0,-5-11 1,-3-14-8291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53.6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458 252 8516,'-10'-3'6033,"-28"0"-4244,-68 1-137,61 3-1356,-1-2 1,1-2 0,-87-17 0,132 20-308,-1 0 1,1 0-1,0 0 1,-1 0-1,1 0 1,-1 0-1,1 0 1,0 0-1,-1 0 0,1 0 1,-1 0-1,1 0 1,0 0-1,-1 0 1,1-1-1,-1 1 1,1 0-1,0 0 1,-1 0-1,1-1 1,0 1-1,-1 0 1,1 0-1,0-1 1,-1 1-1,1 0 1,0-1-1,0 1 0,-1 0 1,1-1-1,0 1 1,0 0-1,0-1 1,0 1-1,-1-1 1,1 1-1,0 0 1,0-1-1,0 1 1,0-1-1,0 1 1,0 0-1,0-1 1,0 1-1,0-1 0,0 1 1,0-1-1,0 1 1,1-1-1,22-14-460,40-7-267,-63 22 729,285-73-2011,-284 73 2032,1-1-1,0 1 1,0-1-1,-1 0 1,1 1-1,-1-1 0,1 0 1,-1 0-1,1 0 1,-1 0-1,1 0 1,-1 0-1,0-1 1,1 1-1,-1 0 0,0-1 1,0 1-1,0-1 1,1-2-1,-2 3 15,0-1 1,0 1-1,0 0 0,0 0 1,0-1-1,-1 1 0,1 0 0,0 0 1,-1-1-1,1 1 0,-1 0 0,0 0 1,1 0-1,-1 0 0,0 0 0,1 0 1,-1 0-1,0 0 0,0 0 0,0 0 1,0 1-1,0-1 0,0 0 0,0 0 1,0 1-1,0-1 0,0 1 0,-1-1 1,-1 0-1,-14-6 135,-1 0 0,0 0 1,-1 2-1,1 0 0,-1 1 1,-33-2-1,-115 3 89,155 3-264,7-1-15,1 1 1,-1 0 0,0 0 0,0 1 0,1-1 0,-1 1 0,1 0 0,-1 0-1,0 1 1,1-1 0,-5 4 0,8-5 15,1 0 0,0 0 0,0 1 0,0-1 0,-1 0-1,1 0 1,0 1 0,0-1 0,0 0 0,0 0 0,0 1 0,-1-1 0,1 0 0,0 1 0,0-1-1,0 0 1,0 1 0,0-1 0,0 0 0,0 1 0,0-1 0,0 0 0,0 1 0,0-1 0,1 0 0,-1 1-1,0-1 1,0 0 0,0 0 0,0 1 0,0-1 0,0 0 0,1 1 0,-1-1 0,0 0 0,0 0-1,1 1 1,-1-1 0,0 0 0,0 0 0,1 0 0,-1 1 0,0-1 0,0 0 0,1 0 0,-1 0 0,0 0-1,1 0 1,-1 0 0,0 0 0,1 1 0,-1-1 0,0 0 0,1 0 0,-1 0 0,0 0 0,1-1-1,22 8-2385,11 0-2784,11 0-3915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53.9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47 111 11861,'2'-6'461,"1"1"-1,0 0 1,0-1-1,0 2 1,1-1-1,-1 0 1,1 1-1,0-1 1,1 1-1,8-6 1,-4 3-254,0 2 0,0-1 0,1 1 0,0 1 1,18-7-1,-17 8-163,0 0-1,0 0 1,0 1 0,0 1 0,1 0 0,-1 0-1,0 1 1,1 1 0,-1 0 0,0 0 0,0 1-1,14 4 1,-20-4-24,-1 0 0,0 0 0,1 1-1,-1-1 1,0 1 0,0 0 0,-1 0 0,1 0-1,-1 1 1,1-1 0,-1 1 0,0 0-1,-1-1 1,1 2 0,0-1 0,-1 0 0,0 0-1,0 1 1,-1-1 0,2 6 0,-2-6-15,0-1 1,-1 1-1,1-1 1,-1 1 0,0 0-1,0-1 1,0 1-1,-1-1 1,1 1-1,-1 0 1,0-1-1,0 0 1,0 1 0,0-1-1,-1 1 1,1-1-1,-1 0 1,0 0-1,0 0 1,0 0-1,-1 0 1,1 0 0,-1-1-1,1 1 1,-1-1-1,-4 3 1,-6 3 11,0-1 1,0-1 0,-1-1-1,0 1 1,0-2-1,0 0 1,0-1 0,-28 3-1,17-4 1,-1-1 0,1-1 0,0-1 0,-35-6 0,58 7-40,0 0 0,-1 0 0,1-1 0,0 1-1,0 0 1,0-1 0,0 0 0,-1 1 0,1-1 0,0 0 0,0 0 0,0 0 0,1 0-1,-1 0 1,0-1 0,0 1 0,1-1 0,-1 1 0,1-1 0,-1 1 0,1-1 0,-1 0 0,1 0-1,0 0 1,0 0 0,-1-3 0,2 2-192,0 1 0,1-1 0,0 0 0,-1 0 0,1 0 0,0 1 0,1-1 0,-1 0 0,0 1 0,1-1 0,-1 1 0,1 0 0,0-1 0,0 1 0,0 0 0,0 0 0,0 0 0,0 0 0,5-3 0,30-21-5220,6-2-3792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54.3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28 10869,'-1'-27'5345,"7"45"-3343,8 46-1375,30 313 923,-18-100-1321,-17-217-338,3-1 0,30 93 0,-34-128-629,21 53 618,-8-46-2699,-19-29 2255,0 0 0,-1-1 0,1 1 1,0-1-1,0 0 0,0 0 0,0 0 0,0 0 0,0 0 0,0 0 0,0 0 0,3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54.8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19 196 8548,'-3'-3'280,"1"0"0,0-1 0,0 1 0,0-1 0,1 0-1,-1 1 1,1-1 0,0 0 0,0 0 0,0 0 0,1 0 0,-1 0 0,1 0 0,0 0 0,0 0 0,1 0 0,-1 0-1,1 0 1,0 0 0,1-5 0,0 4-146,1-1-1,0 0 0,0 1 0,1 0 1,-1 0-1,1 0 0,0 0 0,1 0 1,-1 1-1,1 0 0,0 0 0,6-4 1,-3 2-81,0 1 0,1 0 0,0 1 0,0-1 0,0 2 0,1-1 0,0 1 0,-1 1 0,1-1 1,0 2-1,0-1 0,0 2 0,0-1 0,0 1 0,0 1 0,14 2 0,-17-1-25,0 1 0,1 0-1,-1 0 1,-1 0 0,1 1 0,0 0 0,-1 1-1,0 0 1,0-1 0,0 2 0,-1-1-1,10 13 1,-8-8-13,-1 0 0,0 1 0,0 0 0,-1 0 1,0 0-1,-1 0 0,4 22 0,-4-14 0,-1-1 0,-1 1 0,-1 0-1,-1 0 1,-1 0 0,0 0 0,-1 0 0,-1-1 0,-1 1 0,-9 27 0,-17 19 69,28-61-79,0 0 1,-1-1-1,1 1 0,-1 0 0,0-1 0,-1 1 1,1-1-1,0 0 0,-1 0 0,0 0 1,1-1-1,-1 0 0,-6 4 0,10-6-4,-1 0 0,1 0-1,0 1 1,-1-1 0,1 0 0,0 0-1,-1 0 1,1 0 0,-1 0 0,1 1-1,0-1 1,-1 0 0,1 0 0,-1 0-1,1 0 1,0 0 0,-1 0 0,1 0-1,-1 0 1,1 0 0,-1-1 0,1 1-1,0 0 1,-1 0 0,1 0-1,0 0 1,-1 0 0,1-1 0,0 1-1,-1 0 1,1 0 0,0-1 0,-1 1-1,1 0 1,0-1 0,-1 1 0,1 0-1,0-1 1,0 1 0,2-20 5,17-20 4,95-125 24,-67 102 26,41-76 0,-84 131 2,0 0 0,-1 0 0,0 0-1,-1 0 1,2-10 0,-4 18-55,0 0-1,0-1 1,0 1-1,0-1 1,0 1-1,0 0 1,-1-1-1,1 1 1,0 0-1,0-1 1,0 1-1,-1 0 1,1-1-1,0 1 1,-1 0-1,1-1 1,0 1-1,0 0 1,-1 0-1,1 0 1,0-1-1,-1 1 1,1 0-1,-1 0 1,1 0-1,0 0 0,-1-1 1,1 1-1,0 0 1,-1 0-1,1 0 1,-1 0-1,1 0 1,-1 0-1,1 0 1,0 0-1,-1 0 1,1 0-1,0 0 1,-1 1-1,1-1 1,-1 0-1,1 0 1,0 0-1,-1 0 1,1 1-1,0-1 1,-1 0-1,1 0 1,0 1-1,-1-1 1,1 1-1,-23 10 146,18-7-132,1 0-1,-1 1 1,1 0-1,1-1 0,-1 2 1,1-1-1,-1 0 1,1 1-1,1-1 1,-1 1-1,1 0 0,0 0 1,1 0-1,-1 0 1,1 0-1,0 0 0,0 11 1,0-1 43,1 1-1,1-1 1,0 1 0,2-1-1,6 27 1,-2-20-156,2 0 0,1-1 0,1 0 0,0-1-1,2 0 1,1-1 0,0-1 0,1 0 0,1 0 0,1-2 0,1 0 0,0-1 0,1-1-1,0-1 1,1 0 0,1-2 0,1 0 0,-1-1 0,27 9 0,-34-17-2020,0 1 0,-1-2 0,29 2 0,-5-3-7214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55.2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522 219 9588,'-5'-1'5040,"-36"1"-3815,-24 8-744,-1-3 1,0-2-1,-124-12 1,189 9-503,1 0 1,0 0-1,-1 0 1,1 0-1,-1 0 1,1 0-1,0 0 1,-1 0-1,1 0 0,-1 0 1,1 0-1,0 0 1,-1 0-1,1 0 1,-1 0-1,1 0 1,0-1-1,-1 1 1,1 0-1,0 0 1,-1 0-1,1-1 1,0 1-1,-1 0 0,1 0 1,0-1-1,-1 1 1,1 0-1,0 0 1,0-1-1,0 1 1,-1 0-1,1-1 1,0 1-1,0-1 1,0 1-1,0 0 0,-1-1 1,1 1-1,0 0 1,0-1-1,0 1 1,0-1-1,0 1 1,0-1-1,17-15-591,32-9-112,33-9-58,-42 19 512,-1-2-1,46-28 1,-84 45 297,0 0-1,0-1 1,0 0-1,1 1 1,-1-1-1,0 0 1,0 1-1,0-1 0,0 0 1,0 0-1,0 0 1,0 0-1,-1 0 1,1 0-1,0 0 1,0 0-1,-1 0 1,1-1-1,-1 1 1,1 0-1,-1 0 1,0-1-1,1 1 1,-1 0-1,0-3 1,0 3 36,-1 0 0,0-1 0,0 1 0,0 0 0,0 0 0,0 0 0,0 0 1,0 0-1,0 0 0,-1 0 0,1 1 0,0-1 0,0 0 0,-1 1 0,1-1 0,-1 1 0,1-1 0,-2 0 0,-13-3 459,-1 1 0,-28-3-1,45 6-523,-56-4 281,0 2 1,0 3-1,-61 8 0,96-2-868,30 1-1331,37 5-4990,-46-13 6802,43 9-8821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55.6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39 157 9444,'-1'-4'368,"0"-1"0,0 1 1,1-1-1,-1 0 0,1 0 0,0 1 0,0-1 0,1 0 0,-1 1 0,1-1 0,0 0 0,1 1 0,-1-1 0,1 1 0,0 0 0,0-1 0,3-4 0,-1 4-203,-1 0 0,2 1 0,-1-1 0,1 1 0,-1 0 0,1 0 0,0 1 0,0-1 0,1 1 0,-1 0-1,11-4 1,-3 3-73,-1 0 0,1 1 0,0 0 1,0 1-1,0 1 0,0 0 0,0 0 0,0 1 0,0 1 0,0 0 0,25 6 0,-28-4-54,-1 1 0,0-1-1,1 1 1,-1 1 0,-1 0 0,1 0 0,-1 0 0,0 1 0,0 1 0,8 8 0,-14-13-35,0 0 0,0 0 0,0 1 0,0-1 0,-1 1 1,1-1-1,-1 1 0,0 0 0,1 0 0,-2 0 0,1-1 0,0 1 1,0 0-1,-1 0 0,0 0 0,1 0 0,-1 0 0,0 0 0,0 0 1,-1 0-1,1 0 0,-1 0 0,1 0 0,-1 0 0,0 0 0,0 0 1,-1-1-1,1 1 0,0 0 0,-1-1 0,1 1 0,-1-1 0,0 1 0,0-1 1,0 0-1,0 0 0,-4 3 0,-5 4-11,0 1 1,-1-2-1,0 1 1,-1-2-1,1 0 1,-2 0-1,1-1 0,-1-1 1,0 0-1,0-1 1,0 0-1,0-1 1,-1-1-1,1 0 0,-1-1 1,0-1-1,1 0 1,-1-1-1,0-1 0,1 0 1,-1-1-1,1 0 1,0-1-1,-24-10 1,36 13-39,1 0 0,-1 1 0,0-1 1,1 0-1,-1 0 0,0 0 0,1 0 1,-1 0-1,1 0 0,0 0 0,-1 0 1,1-1-1,0 1 0,0 0 1,0-1-1,0 1 0,0-1 0,0 1 1,0-1-1,1 0 0,-1 1 0,-1-4 1,3 3-106,-1 0 0,0 0 0,1 0 0,-1 0 0,1 0 1,-1 0-1,1 1 0,0-1 0,0 0 0,0 0 0,0 1 1,0-1-1,0 1 0,0-1 0,1 1 0,-1-1 0,2-1 1,8-5-1613,0-1 0,0 1 0,1 1 0,21-10 0,6-1-5139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56.0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8 10181,'0'0'144,"1"-1"0,-1 1 0,0 0 0,0-1 0,0 1 0,0-1 0,1 1 0,-1 0 0,0-1 0,1 1 0,-1-1 0,0 1 0,1 0 0,-1-1 0,0 1 0,1 0 0,-1 0 0,1-1 0,-1 1-1,0 0 1,1 0 0,-1 0 0,1-1 0,-1 1 0,1 0 0,-1 0 0,1 0 0,-1 0 0,0 0 0,1 0 0,-1 0 0,1 0 0,0 0 0,14 13 1234,9 31-1318,-22-40 244,10 25 89,0 2 0,-3 0 0,0 0 0,-2 1-1,5 52 1,-7-19 202,-6 118-1,-3-135-427,-1-2-1,-21 83 1,18-102-142,-1-1 0,0-1 0,-2 0 0,-1 0 0,-2-1 0,-19 28 0,4-12-194,-3-2 1,0-1-1,-3-1 1,-1-2-1,-45 32 1,-17-3-3059,65-46-371,-42 15-1,10-10-5989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09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224 117 11733,'-3'7'7791,"-5"29"-6283,-6 47-1749,7-24 441,5-22-181,-2 0 0,-2-1 0,-2 0 1,-1-1-1,-20 54 0,28-87-44,0 0 1,0 0 0,0 1 0,0-1-1,0 0 1,0 0 0,0 0-1,-1 0 1,1 0 0,-1 0 0,0 0-1,1-1 1,-1 1 0,0 0 0,0-1-1,0 0 1,0 1 0,0-1-1,0 0 1,-1 0 0,1 0 0,0 0-1,0-1 1,-1 1 0,1-1 0,-1 1-1,1-1 1,0 0 0,-1 0-1,-2 0 1,2-1-30,-1-1 0,1 1 1,0-1-1,0 0 0,0 0 0,0 0 0,0 0 0,0-1 0,0 1 0,1-1 0,-1 0 1,1 1-1,0-1 0,0 0 0,0-1 0,0 1 0,0 0 0,1 0 0,-3-6 0,-1-6-43,1-1 0,0 0 0,1 0 0,1 0-1,0 0 1,1 0 0,1 0 0,0-1-1,1 1 1,1 0 0,0 0 0,9-29-1,-4 23 75,1 0 0,0 0-1,2 0 1,0 1-1,2 0 1,0 1-1,1 1 1,20-24-1,-22 33 44,1-1 0,-1 2 0,2 0-1,-1 0 1,1 1 0,1 1 0,-1 0 0,1 1 0,0 0-1,1 1 1,-1 1 0,1 0 0,30-3 0,-11 4 56,1 0 0,0 3 1,0 1-1,69 11 0,-92-10-27,1 1 0,-1 0 0,0 1-1,0 0 1,-1 1 0,1 0 0,15 10 0,-25-13-31,0-1 0,0 0 0,0 1 0,0-1 0,0 1 0,0 0 0,0 0 0,0 0 0,-1 0-1,1 0 1,-1 0 0,0 0 0,1 0 0,-1 1 0,0-1 0,0 0 0,0 1 0,-1-1 0,1 1 0,-1-1 0,1 1 0,-1-1 0,0 1 0,0-1 0,0 1 0,0-1 0,0 1 0,-1-1 0,1 1 0,-1-1 0,1 1 0,-1-1 0,0 0 0,0 1 0,0-1 0,-1 0 0,1 0 0,0 1-1,-1-1 1,1 0 0,-1 0 0,-2 1 0,-4 6 28,0 0 0,-1-1 1,0 0-1,0-1 0,-1 0 0,0 0 0,-12 5 0,-81 33 95,75-35-124,1 1 0,-41 25 0,67-36-20,1 0 0,-1 0 0,1 0 0,-1 1 0,1-1 1,0 0-1,-1 0 0,1 1 0,-1-1 0,1 0 0,0 1 1,-1-1-1,1 0 0,0 1 0,-1-1 0,1 1 0,0-1 0,0 1 1,0-1-1,-1 0 0,1 1 0,0-1 0,0 1 0,0-1 1,0 1-1,0-1 0,0 1 0,0-1 0,0 1 0,0-1 1,0 1-1,0-1 0,0 1 0,0-1 0,0 1 0,17 12-74,33 2 4,-45-14 72,16 4-3,-1 2 0,1 0 1,-1 1-1,-1 1 0,0 1 0,0 1 0,-1 0 0,0 1 0,-1 1 0,0 1 1,-1 0-1,15 18 0,-23-22 3,0 1-1,0 0 1,-1 0 0,0 0-1,-1 1 1,-1 0 0,0 0-1,0 0 1,-1 1 0,-1-1 0,0 1-1,0 0 1,-2 0 0,0 0-1,0 0 1,-1 0 0,0 1 0,-1-1-1,-1 0 1,-6 24 0,5-28 3,0-1 1,0 0 0,0 1-1,-1-1 1,-1-1-1,1 1 1,-1 0 0,-1-1-1,1 0 1,-1-1 0,0 1-1,-13 10 1,8-9 9,-1-1 0,0 0 1,0 0-1,0-1 0,-1 0 1,0-1-1,-23 5 0,11-5-26,0-1 0,0-1 0,-1-1 0,1-1 0,0-1 0,-1-2-1,1 0 1,-41-10 0,55 9-90,1 0-1,0 0 1,-1-1-1,1-1 1,1 0 0,-1 0-1,1 0 1,0-2-1,0 1 1,0-1 0,-9-10-1,12 11-287,1-1-1,0 0 1,0 0 0,1 0-1,0 0 1,-5-11 0,6 9-735,0 0 0,1 0 1,-1-1-1,2 1 0,-2-19 0,3-30-7954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58.0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479 15 7587,'59'-6'3121,"-7"1"387,-96 3-1533,5 2-1636,-454 8 1019,480-7-2159,18-1-282,48-5-6917,-23-1 12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58.4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34 10213,'2'-27'4198,"-3"21"-2404,1 18-1405,-17 177 1038,-2 60-693,23-1-613,5-143-4260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59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 98 7716,'3'-18'2659,"0"0"0,-2-1 0,0-24 0,-2 57-2255,-1-1 0,0 0 0,-6 20 0,-2 8-315,-57 482 327,60-295-2894,8-210-379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9:59.8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0 313 9364,'4'-20'615,"1"0"-1,0 0 0,2 1 0,0-1 1,1 1-1,1 1 0,0-1 1,19-25-1,-21 35-545,1 0 0,0 0-1,1 0 1,0 1 0,0 1 0,0-1 0,1 1 0,0 1 0,0 0-1,1 0 1,0 1 0,0 1 0,0-1 0,1 2 0,-1 0-1,14-2 1,-10 3 4,0 0-1,0 1 0,0 1 0,0 1 1,0 0-1,0 1 0,0 0 0,0 1 1,-1 1-1,1 0 0,-1 1 0,24 12 1,-27-11-52,0 1 1,-1 0-1,0 0 1,0 1-1,-1 0 1,0 1-1,-1 0 1,1 0-1,-2 1 1,1 0-1,-1 1 1,-1-1-1,0 1 1,-1 0-1,8 23 1,-8-20-12,-1 2 1,0-1-1,-1 0 1,-1 1-1,0 0 1,-1-1-1,-1 21 1,-1-30-11,0 0 0,0 0 1,0-1-1,0 1 0,-1 0 0,0-1 1,0 1-1,-1-1 0,0 1 1,0-1-1,0 0 0,0 0 0,-1-1 1,0 1-1,0-1 0,0 1 1,0-1-1,-1-1 0,1 1 0,-1 0 1,0-1-1,-8 4 0,-19 7-152,0-2 0,-1-1 0,0-2 0,-55 9 0,50-12-1770,-73 0 0,62-10-2859,11-4-3255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00.1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446 5 10453,'-10'-2'601,"-1"1"0,1 0 0,-1 0 0,1 1 0,-1 1 0,1-1 0,-18 5-1,13-1-352,-1 0-1,0 2 0,1 0 0,-22 12 0,18-8-164,2 1-1,-1 1 1,1 1 0,1 1-1,0 0 1,1 1 0,-24 31-1,27-27 31,0 1 0,2 0 0,0 1 0,1 0 0,1 0 0,2 1 0,0 0 0,1 1 0,1-1 0,1 1 0,1 0 0,0-1 0,2 1 0,1 0 0,1 0 0,1 0 0,10 38 0,-5-33-349,0 0 1,2-1 0,1 0-1,1-1 1,30 48 0,-29-55-839,2 1 0,0-2 0,1 0 1,1 0-1,0-2 0,1 0 0,25 16 0,-4-8-8098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00.5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99 10213,'6'-11'935,"0"-1"0,1 2 0,0-1-1,1 1 1,15-17 0,-22 26-904,0-1 0,1 1 0,-1-1 0,0 1-1,1 0 1,-1 0 0,1 0 0,0 0 0,-1 0-1,1 0 1,0 0 0,0 1 0,-1-1 0,1 0 0,0 1-1,0 0 1,0-1 0,0 1 0,0 0 0,0 0-1,0 0 1,0 0 0,0 0 0,-1 1 0,1-1-1,0 0 1,0 1 0,0 0 0,0-1 0,-1 1-1,1 0 1,0 0 0,-1 0 0,1 0 0,0 0 0,-1 0-1,1 1 1,-1-1 0,0 0 0,1 1 0,-1-1-1,0 1 1,0-1 0,0 1 0,0 0 0,0-1-1,0 3 1,7 12 16,-1-1 0,0 1 0,-2 0-1,0 0 1,0 1 0,-2-1 0,0 1-1,-1 0 1,0 0 0,-2 19 0,0-15-37,-1-1 1,-1 0 0,-1 1 0,-1-1-1,0 0 1,-2 0 0,0-1-1,-11 22 1,17-41-10,-2 5 7,0 0-1,-1 0 1,0 0-1,0-1 1,0 1-1,0-1 1,-8 8 0,12-16-8,0 0 0,0-1 0,0 1 1,0 0-1,1 0 0,0 1 0,-1-1 1,5-5-1,-4 5 0,16-34-1,-2 0 0,-1-1-1,-2 0 1,-1-1 0,-3-1-1,-1 0 1,2-42 0,-10 59 154,-4 34 85,-3 39 123,5-7-127,1-1 1,2 1-1,2 0 1,10 51-1,-9-76-223,0-1 1,1 0-1,1-1 0,0 1 1,1-1-1,1 0 1,0-1-1,1 0 0,0 0 1,1-1-1,1 0 0,0 0 1,22 18-1,-14-17-414,0 0 1,1-1-1,0-1 0,1-1 0,1-1 0,35 12 1,-41-18-1175,0 0 1,0 0 0,1-2-1,-1 0 1,33-1 0,-8-7-6180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00.9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561 220 9588,'-6'-4'5500,"-14"1"-4299,-17 1-1144,-229 11 733,51 1-801,215-10-10,-1 0 1,0 0-1,1 0 0,-1 0 0,0 0 1,0 0-1,1 0 0,-1 0 0,0 0 1,0 0-1,1-1 0,-1 1 1,0 0-1,1 0 0,-1-1 0,0 1 1,1 0-1,-1-1 0,0 1 0,1-1 1,-1 1-1,1-1 0,-2 0 0,7-12-487,25-10-191,12 5 229,0 2-1,1 2 0,0 2 1,1 2-1,57-6 0,98-24-77,-198 40 592,0 0-1,-1 0 1,1 0-1,0 0 1,0 0 0,0 0-1,-1-1 1,1 1-1,0 0 1,0 0 0,-1-1-1,1 1 1,0-1-1,0 1 1,-1-1-1,1 1 1,-1-1 0,1 1-1,0-1 1,-1 1-1,1-1 1,-1 0-1,1 1 1,-1-1 0,0 0-1,1 0 1,-1 1-1,0-1 1,1-1 0,-2 1 25,1 0 0,-1 0 0,1 0 1,-1 0-1,0 0 0,0 0 0,1 0 0,-1 0 1,0 1-1,0-1 0,0 0 0,0 0 1,0 1-1,0-1 0,0 1 0,-2-2 1,-45-16 1119,11 12-987,1 1 0,-1 3-1,0 1 1,0 1 0,-71 11 0,42-4-167,44-6-82,7 0-112,0 0-1,0 1 1,0 1 0,-16 5 0,26-3-1327,15-2-743,18-1-2463,15-2-3010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01.3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36 10069,'-2'-28'4643,"5"20"-2724,3 21-1166,1 8-353,-2 0-1,-1 0 1,0 0 0,0 35-1,-5 92 183,-1-77-366,0 16-120,8 222-747,-6-302 542,6 27-861,4-15-6846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01.6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273 0 10405,'3'1'413,"-1"0"0,1 0 0,-1 0 1,0 0-1,0 1 0,0-1 0,1 0 1,-1 1-1,0 0 0,-1-1 0,4 5 1,17 29 873,4 40-762,-17-29-272,-1 1-1,-3 1 1,-2-1 0,-3 1-1,-1-1 1,-11 72 0,5-64-212,-2-1 1,-3 0 0,-2-1-1,-38 92 1,47-133-319,-21 43 447,-40 66 0,54-103-848,-2 0 0,-21 24 0,25-32-893,0-1 1,-1 0-1,0-1 1,-24 14 0,3-7-7744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02.4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132 114 9460,'-2'-14'1854,"-7"-41"2314,9 51-3904,-1 1-1,0-1 1,0 1 0,0 0 0,-1-1 0,1 1 0,-1 0 0,0 0 0,1 0 0,-1 0 0,-1 0 0,-1-2 0,3 5-229,1 0 1,-1 0 0,1 0 0,-1 0-1,1 1 1,-1-1 0,1 0-1,-1 0 1,1 0 0,0 1 0,-1-1-1,1 0 1,-1 1 0,1-1-1,0 0 1,-1 1 0,1-1 0,0 0-1,-1 1 1,1-1 0,0 1-1,0-1 1,0 1 0,-1-1 0,1 0-1,0 1 1,0-1 0,0 1-1,0-1 1,0 1 0,0 0-1,-7 17 306,-16 65 86,4 0-1,4 1 1,-8 128 0,21-141-1211,3 0 0,13 98-1,-2-119-1516,2-20-5642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10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0 10677,'31'33'2269,"-1"1"1,25 41 0,-22-26-1269,41 85 0,-56-95-963,-1 1 0,-2 0 1,-1 1-1,-3 1 1,-1 0-1,-2 1 0,-2-1 1,1 54-1,-8-62-29,-1 0 0,-2 0-1,-1 0 1,-2-1 0,-1 0 0,-1 0 0,-2-1-1,-2 0 1,0 0 0,-2-2 0,-2 0 0,0-1-1,-2 0 1,-1-2 0,-2 0 0,-31 30-1,29-31-341,-1-1 0,-2-1-1,0-2 1,-2 0-1,-42 24 1,46-38-2562,8-9-2646,2-8-3989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02.8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0 181 9124,'8'-14'500,"0"1"0,0 0 0,1 1 0,1-1 0,0 2 0,0-1 0,1 2 1,1-1-1,0 2 0,15-11 0,-16 14-344,1 0 1,-1 1 0,1 0-1,0 0 1,0 1-1,1 1 1,-1 0 0,1 1-1,-1 1 1,1-1 0,0 2-1,24 2 1,-22-1-64,1 2 1,-2 0-1,1 0 0,0 2 1,-1 0-1,0 0 1,0 2-1,0-1 0,-1 2 1,0 0-1,0 0 1,-1 1-1,0 1 0,-1 0 1,16 18-1,-21-21-78,0 1-1,0 0 1,-1 0-1,0 1 1,0-1-1,-1 1 1,0 0 0,-1 0-1,0 1 1,-1-1-1,1 1 1,-2-1-1,1 1 1,-1 0 0,-1-1-1,0 1 1,0 0-1,-1 0 1,0 0-1,-1-1 1,0 1 0,-1-1-1,0 1 1,0-1-1,-5 10 1,-1-4-10,1-1 1,-1 0 0,-1-1-1,-1 0 1,0-1-1,0 0 1,-1-1 0,-1 0-1,0 0 1,0-2-1,-19 12 1,6-7-222,0-1 0,0-1-1,-1-1 1,0-1 0,-46 10 0,66-19-174,1 0 0,0 0 1,0-1-1,0 1 0,-12-2 0,16 1-145,-1-1-1,1 1 0,0-1 1,0 0-1,0 0 0,-1 0 1,1 0-1,0 0 0,0 0 1,0 0-1,-2-3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03.2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176 47 9284,'-1'-2'223,"1"0"0,-1-1 0,1 1 1,-1 0-1,0-1 0,0 1 0,0 0 0,0 0 0,-1 0 0,1 0 0,0 0 0,-1 0 0,1 0 0,-1 1 0,0-1 0,0 0 0,1 1 0,-1 0 1,0-1-1,0 1 0,0 0 0,-1 0 0,1 0 0,0 0 0,0 0 0,-4 0 0,3 1-153,0 0 0,0 1 0,1 0 1,-1-1-1,0 1 0,1 0 0,-1 0 0,0 0 0,1 1 0,-1-1 0,1 1 0,0-1 1,-1 1-1,1 0 0,0 0 0,0 0 0,0 0 0,0 0 0,1 0 0,-1 1 1,0-1-1,0 3 0,-9 14 182,1 1 1,1-1 0,1 2-1,0-1 1,2 1 0,0 0-1,-3 32 1,3-3 3,2-1-1,3 59 1,3-74-243,1 0-1,1 0 1,2 0 0,2-1 0,0 1 0,3-2 0,0 1-1,2-2 1,2 0 0,1 0 0,1-2 0,1 0 0,2 0-1,1-2 1,40 41 0,-47-54-669,72 69 1187,-37-50-2633,-43-29 851,1-1 1,0 0-1,0-1 1,0 1 0,10 1-1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04.6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28 148 10357,'-16'-59'5115,"5"24"-2982,25 96-1500,-5-15-453,30 83 0,-35-118-196,1 0 0,0-1-1,0 1 1,1-1 0,1 0 0,-1-1 0,2 1-1,-1-1 1,1-1 0,0 0 0,1 0-1,17 12 1,-21-16-2,1-1 0,0 0 0,0 0 0,1-1-1,-1 0 1,0 0 0,1 0 0,0-1 0,-1 0 0,1 0 0,0 0 0,-1-1 0,1 0-1,0-1 1,0 1 0,-1-1 0,1 0 0,-1-1 0,1 0 0,-1 0 0,1 0-1,-1-1 1,8-5 0,-6 4-3,-1-1-1,-1 0 1,1-1-1,-1 0 1,0 0-1,0 0 1,-1-1-1,1 1 1,-1-1-1,-1-1 1,0 1-1,0-1 1,0 1-1,-1-1 1,0 0-1,0 0 1,2-16-1,-2 3 124,-1 0-1,-1 0 0,0 1 0,-2-1 0,-4-27 0,4 39-55,0 1-1,-1 0 1,0 0-1,-1 0 1,0 0-1,0 0 0,0 0 1,-1 1-1,0-1 1,-1 1-1,1 0 1,-1 1-1,-1-1 0,1 1 1,-13-11-1,17 16-16,0 0-1,0 0 0,0 1 0,0-1 1,0 0-1,-1 0 0,1 1 0,0-1 1,0 0-1,-1 1 0,1 0 0,0-1 1,-1 1-1,1 0 0,0-1 0,-1 1 1,1 0-1,0 0 0,-1 0 0,1 0 1,0 0-1,-3 1 0,3 0-17,1 0 0,-1 0 1,0-1-1,0 1 0,1 0 0,-1 0 0,1 0 0,-1 0 0,0 0 1,1 0-1,0 0 0,-1 1 0,1-1 0,0 0 0,0 0 0,-1 0 1,1 0-1,0 0 0,0 1 0,0 1 0,1 11-4,1 1 0,0-1 0,5 18 0,-4-21 47,18 68 24,4-2-1,43 93 1,15 44-25,-79-204-58,-1 0 1,0 0 0,-1 0 0,-1 1 0,1-1-1,-2 1 1,1-1 0,-2 0 0,1 1 0,-4 17-1,3-24-7,-1 1-1,1-1 0,-1 0 0,0 0 1,0 0-1,-1 0 0,1 0 1,-1 0-1,0-1 0,0 1 0,0-1 1,0 1-1,0-1 0,-1 0 1,0-1-1,1 1 0,-1-1 0,0 1 1,0-1-1,-1 0 0,1-1 1,0 1-1,-1-1 0,1 0 0,-1 0 1,-6 1-1,-15 1-309,0-1 1,1-1-1,-1-2 1,0 0-1,1-2 1,-1 0-1,1-2 0,0-1 1,0-1-1,1-1 1,0-1-1,-40-21 0,59 27-441,0-1-1,0 1 0,0-1 0,1 0 0,0 0 1,-1-1-1,1 1 0,1-1 0,-7-9 0,-2-10-7162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05.0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534 237 11045,'-7'5'4975,"-29"5"-4198,-14-1-652,-1-2-1,0-2 1,0-2 0,0-3-1,0-2 1,-86-14-1,133 15-139,1 1-1,-1-1 0,0 0 1,0-1-1,1 1 0,-1 0 1,1-1-1,-1 0 0,1 0 1,-4-3-1,7 5 4,-1-1-1,1 1 1,-1-1 0,1 1-1,-1-1 1,1 0 0,-1 1-1,1-1 1,0 0 0,0 1-1,-1-1 1,1 0 0,0 1-1,0-1 1,0 0 0,-1 1-1,1-1 1,0 0 0,0 0-1,0 1 1,0-1 0,1-1-1,-1 0-13,1 1 1,0-1-1,0 0 0,0 1 1,0-1-1,0 1 0,0 0 0,0-1 1,0 1-1,1 0 0,-1 0 0,0-1 1,3 0-1,12-9-139,1 1 0,-1 1 0,2 0 0,-1 2 0,1 0 0,24-6 1,118-21-225,-96 23 409,-63 11-3,0 0 0,0 0 1,0 0-1,0 0 0,0 0 1,0 0-1,0 0 0,0 0 1,0 0-1,0-1 1,0 1-1,0 0 0,-1-1 1,1 1-1,0 0 0,0-1 1,0 0-1,0 1 0,-1-1 1,1 1-1,0-1 0,0 0 1,-1 1-1,1-1 0,-1 0 1,1 0-1,-1 0 0,1 1 1,-1-1-1,1-2 0,-2 2 27,1 0-1,-1-1 0,0 1 1,-1 0-1,1-1 0,0 1 0,0 0 1,0 0-1,-1 0 0,1 0 1,-1 0-1,1 0 0,0 0 0,-1 1 1,-1-2-1,-65-23 866,42 17-847,-1 0 0,0 2 0,0 2-1,0 0 1,0 2 0,-41 1 0,68 1-89,0 0 1,0 0-1,0 0 1,0 0 0,0 0-1,1 0 1,-1 0-1,0 0 1,0 0 0,0 0-1,0 0 1,0 1-1,0-1 1,0 0 0,0 0-1,0 0 1,0 0-1,0 0 1,0 0 0,0 0-1,0 0 1,0 0 0,0 1-1,0-1 1,0 0-1,0 0 1,0 0 0,0 0-1,0 0 1,0 0-1,0 0 1,-1 0 0,1 0-1,0 0 1,0 0-1,0 1 1,0-1 0,0 0-1,0 0 1,0 0-1,0 0 1,0 0 0,0 0-1,0 0 1,0 0 0,0 0-1,-1 0 1,1 0-1,0 0 1,0 0 0,0 0-1,0 0 1,16 6-1756,24 5-4140,0-3-2861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05.4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60 162 10741,'0'-6'382,"-1"1"1,2-1 0,-1 1-1,1-1 1,0 1-1,0-1 1,0 1-1,1 0 1,-1-1 0,1 1-1,1 0 1,-1 0-1,1 1 1,5-9-1,-3 7-213,0 0-1,1 0 0,-1 0 0,1 1 1,0-1-1,1 2 0,-1-1 0,1 1 1,13-7-1,-15 9-155,0-1 1,-1 1-1,1 0 0,0 1 1,0-1-1,0 1 0,1 0 1,-1 0-1,0 1 1,0-1-1,0 1 0,1 0 1,-1 1-1,0-1 0,0 1 1,1 0-1,-1 0 1,0 1-1,0-1 0,0 1 1,-1 0-1,1 1 0,0-1 1,-1 1-1,1 0 1,-1 0-1,0 0 0,0 1 1,0-1-1,-1 1 0,1 0 1,-1 0-1,4 6 1,-6-8-8,0 1 0,1-1 0,-1 1 0,0-1 0,0 1 0,0 0 0,0 0 0,-1 0 0,1-1 0,-1 1 0,0 0 0,0 0 0,0 0 0,0 0 0,0 0 0,-1 0 0,1-1 0,-2 6 0,0-3 3,0-1 1,-1 1 0,1-1-1,-1 0 1,0 0 0,0 0-1,0 0 1,-1-1-1,1 1 1,-6 3 0,-1 1 7,-1-1-1,0 0 1,0-1 0,-1 0 0,0-1 0,0 0 0,-19 5-1,18-7-19,0-1 0,-1 0-1,1-1 1,-23-1-1,31 0-80,-1-1-1,0 1 0,1-1 0,-1 0 0,1-1 0,-1 1 0,1-1 0,-1 0 0,1-1 0,0 1 0,0-1 0,0 0 0,-6-5 0,10 7-17,0 0 0,0 0 0,0-1 0,0 1-1,1 0 1,-1 0 0,0-1 0,1 1 0,-1 0-1,1-1 1,-1 1 0,1-1 0,-1 1 0,1-1-1,0 1 1,0 0 0,0-1 0,0 1 0,0-1-1,0 1 1,0-1 0,1 1 0,-1-1 0,0 1-1,1-1 1,0-1 0,22-36-6492,-22 38 6279,21-28-7766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05.7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 69 11109,'-21'-46'4495,"20"44"-4414,1 1-1,-1 0 0,0-1 1,0 1-1,1 0 1,-1-1-1,0 1 0,-1 0 1,1 0-1,0 0 1,0 0-1,0 0 0,-1 0 1,1 0-1,0 0 1,-1 1-1,1-1 0,0 0 1,-1 1-1,1-1 1,-1 1-1,0 0 0,1-1 1,-1 1-1,1 0 1,-1 0-1,1 0 0,-1 0 1,-2 1-1,3 0-42,-1 0 0,1 1 0,0-1 0,0 1 0,0 0 0,0-1 0,0 1 0,0 0 0,0 0 0,0-1 0,1 1 0,-1 0 0,0 0 0,1 0 0,0 0 0,0 0 0,-1 0 0,1 0 0,0 0 0,0 0 0,1 0 0,0 3-1,6 50 267,39 291 2030,76 165-2798,-93-414 296,-9-29-817,55 126 1,-55-159-2431,-3-15-2070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06.2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1 159 10565,'53'-49'5047,"-43"42"-4748,0 0 0,0 0 0,1 1 0,11-5 0,-16 9-261,-1-1 1,1 1-1,-1 1 0,1-1 0,0 1 1,0 0-1,-1 0 0,1 1 0,0 0 1,0 0-1,0 0 0,0 0 0,0 1 1,-1 0-1,1 1 0,0-1 0,-1 1 1,1 0-1,-1 0 0,1 1 0,-1-1 1,9 7-1,-5-1 10,1 1-1,-1-1 1,-1 2-1,0-1 1,0 1 0,-1 0-1,0 0 1,-1 1 0,0 0-1,-1 0 1,0 1-1,6 22 1,-7-19-37,0 1 0,-1 0 0,-1-1 0,0 1 0,-2 0 0,0 0-1,0 0 1,-2 0 0,-4 25 0,4-34-5,0 0 0,-1-1 0,0 1 0,0 0 0,-8 11 0,9-15-4,1-1 1,-1 1 0,0-1 0,-1 1-1,1-1 1,0 0 0,-1 0 0,1 0 0,-1 0-1,0 0 1,1 0 0,-1-1 0,0 1 0,0-1-1,-4 1 1,6-2-4,1 0 1,-1 0-1,0 0 0,1 0 0,-1 0 0,0 0 0,1 0 1,-1-1-1,0 1 0,1 0 0,-1-1 0,1 1 0,-1 0 1,1-1-1,-1 1 0,1 0 0,-1-1 0,1 1 1,-1-1-1,1 1 0,-1-1 0,1 1 0,0-1 0,-1 0 1,1 1-1,0-1 0,0 1 0,-1-1 0,1 0 0,0 1 1,0-1-1,0 1 0,0-1 0,0 0 0,0 1 0,0-1 1,0 0-1,0 1 0,0-1 0,0 0 0,0 1 0,0-1 1,0 0-1,1 0 0,6-37-67,-6 33 59,27-116-137,30-160 137,-56 272 2,3-20 263,-1 31-69,2 18-47,51 204 1017,-43-182-1042,1-1 1,3-1 0,27 48-1,-38-77-141,1 0 0,0-1 0,0 0 0,1-1 0,0 1 0,1-2 0,0 0 0,0 0 0,1 0 0,0-1 0,21 9 0,-13-8-831,1 0 1,24 5 0,43 4-7209,-42-11-1694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06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527 300 8596,'2'0'296,"-1"-1"1,0 0-1,0 1 0,0-1 0,0 0 1,0 0-1,0 1 0,0-1 1,0 0-1,0 0 0,0 0 1,-1 0-1,1 0 0,0 0 0,-1-1 1,1 1-1,0 0 0,-1 0 1,1 0-1,-1-2 0,0 2-204,0 1 0,-1-1 0,1 0 0,0 1 0,-1-1 0,1 0 0,-1 1 0,1-1 0,-1 1 0,1-1-1,-1 1 1,0-1 0,1 1 0,-1-1 0,0 1 0,1-1 0,-1 1 0,0 0 0,1 0 0,-1-1 0,0 1 0,0 0 0,-1 0 0,-60-8-41,52 8 374,-255 6 322,160 0-648,97-7-534,11-3 53,26-11-232,45-13-116,19 1 182,-39 12 290,0-2-1,66-30 1,-118 46 262,0 1 1,0-1-1,0 0 0,0 0 1,0 0-1,0 0 0,0-1 1,0 1-1,-1 0 0,1-1 1,0 1-1,-1-1 0,1 0 1,-1 1-1,0-1 0,1 0 1,-1 0-1,0 0 0,0 0 1,0 0-1,-1 0 0,1 0 1,0 0-1,-1 0 1,1-4-1,-2 3 24,0 1 0,0-1 1,0 1-1,-1-1 0,1 1 0,-1 0 0,1 0 1,-1 0-1,0-1 0,0 1 0,0 1 0,0-1 1,0 0-1,0 0 0,0 1 0,-1 0 0,1-1 1,-1 1-1,1 0 0,-1 0 0,-3-1 0,-12-5 119,-1 1 0,-1 1 0,1 1 0,-1 0 0,-32-1 0,-108 5 317,78 2-329,4-4 497,48 1-2050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07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66 9172,'1'-2'363,"-1"-1"-1,1 1 1,-1-1-1,1 1 1,-1-1 0,0 1-1,0-1 1,0 1-1,0-1 1,-1 1-1,0-3 1,1 4-290,0 0 0,-1 1 0,1-1 0,0 0 0,0 0 0,0 0 0,0 1 0,0-1 0,0 0 1,0 0-1,0 0 0,0 1 0,0-1 0,0 0 0,0 0 0,1 1 0,-1-1 0,0 0 0,1 0 0,-1 1 0,0-1 0,1 0 0,0 0 0,3-4 829,-4 4-873,0 1 0,0-1 0,0 1 0,0 0 0,0-1 0,0 1 0,0 0 0,0-1 0,0 1 0,1 0 0,-1-1 0,0 1 0,0 0 0,0-1 0,1 1 0,-1 0 0,0-1 0,0 1 0,1 0 0,-1 0 0,0-1 0,1 1 0,-1 0 0,0 0 0,1 0 0,-1-1 0,0 1 0,1 0 0,-1 0 0,0 0 0,1 0 0,-1 0 0,1 0 1,-1 0-1,0 0 0,1 0 0,-1 0 0,0 0 0,1 0 0,-1 0 0,1 0 0,-1 0 0,0 0 0,1 0 0,-1 1 0,0-1 0,1 0 0,-1 0 0,0 0 0,1 1 0,-1-1 0,0 0 0,0 0 0,1 1 0,-1-1 0,0 0 0,0 0 0,1 1 0,-1-1 0,0 0 0,0 1 0,0-1 0,1 0 0,-1 1 0,-1 18 658,0 3-363,76 382 1389,-43-144-1595,-32-221-217,-4-20-1217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07.8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249 38 9716,'-26'-37'4058,"58"60"-2105,-7 6-1592,-1 1-1,-2 0 1,-1 2-1,30 60 1,-15-26-21,11 16-80,-4 1 0,-4 3 0,-3 1 0,-5 1 0,32 139 0,-56-188-298,-2 0-1,-2 0 1,-2 0-1,-1 0 1,-2 0 0,-1 0-1,-2 0 1,-2 0-1,-2-1 1,-18 51-1,14-56-72,-1-1 1,-2-1-1,0 0 0,-3-1 0,0-1 0,-2 0 1,-1-2-1,-1-1 0,-2 0 0,0-2 0,-51 38 0,45-42-162,-1 0 0,-1-2 0,-45 17 0,-45 7-6390,54-26-3243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7:28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308 52 7700,'-4'-7'1524,"0"0"1,0 1-1,0 0 1,-1 0-1,0 0 1,-9-8-1,13 18-1406,0 0-1,0-1 0,0 1 1,1 0-1,0 0 1,0 0-1,1 7 1,-1-6-41,0 11-69,1 0 0,0 0 0,2 0 0,-1 0 1,2 0-1,0-1 0,1 0 0,1 0 0,0 0 0,12 19 1,-12-24-7,0-1 0,1 0 0,0 0 0,0-1 0,1 0 0,0 0 0,1-1 0,-1 0 0,1-1 0,1 1 0,-1-2 0,1 1 0,0-2 0,1 1 0,18 5 0,-47-14 30,0 2-1,1 1 0,-1 0 1,0 1-1,0 1 1,-19 3-1,-118 26-11,102-17-297,-60 25-1,109-36-1141,16-11-4429,-6 6 3639,16-12-7494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06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36 9204,'0'0'-3,"0"-31"4634,-3 27-1568,-5 20-2339,-4 30-346,2 1 1,2-1-1,2 1 1,-1 82-1,4-53-128,-6 72 54,-10 341 6,19-487-317,0 24 41,-5 50-1,5-71-73,-1 1 0,0-1 0,-1 1 1,1-1-1,-1 0 0,0 1 0,0-1 0,0 0 1,-1 0-1,0-1 0,0 1 0,0 0 1,0-1-1,-1 0 0,-7 7 0,10-10 29,0 0-1,0-1 1,0 1-1,0 0 1,0-1-1,0 1 1,0-1-1,0 0 0,0 1 1,0-1-1,0 0 1,-1 0-1,1 1 1,0-1-1,0 0 1,0 0-1,0 0 1,-1 0-1,1-1 0,0 1 1,0 0-1,0 0 1,0-1-1,0 1 1,-2-2-1,2 2-439,0-1 0,0 0 0,0 0 0,0 0 0,1 0 0,-1 1 0,0-1-1,1 0 1,-1 0 0,1-1 0,-1 1 0,1 0 0,-1 0 0,1 0 0,0 0 0,-1 0 0,1-2 0,-2-20-10912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30.3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823 58 7940,'1'0'175,"0"-1"0,-1 0 1,1 1-1,-1-1 0,1 0 1,-1 1-1,1-1 0,-1 0 1,1 1-1,-1-1 0,0 0 1,1 0-1,-1 0 0,0 1 1,0-1-1,1 0 1,-1 0-1,0 0 0,0 0 1,0 0-1,0 1 0,0-1 1,0 0-1,0 0 0,-1 0 1,1 0-1,0 0 0,0 1 1,-1-1-1,0-1 0,0 1-55,-1 0-1,1 0 1,-1 0 0,1 0-1,-1 0 1,1 1-1,-1-1 1,0 1-1,1-1 1,-1 1 0,0-1-1,0 1 1,1 0-1,-3 0 1,-73 5-376,67-3 675,-221 30 64,122-14-385,-1-5 0,-118-1 0,228-12-100,-34-3-89,34 3 80,1 0 0,-1 0 0,0 0 0,0-1 0,1 1 0,-1 0 0,0 0 0,0 0 0,1-1 0,-1 1 0,0 0 0,0-1 0,0 1 0,1 0 0,-1 0 0,0-1 0,0 1 0,0 0 0,0-1 1,0 1-1,1 0 0,-1-1 0,0 1 0,0-1 0,0 1 0,0 0 0,0-1 0,0 1 0,0 0 0,-1-1 0,1 1 0,0 0 0,0-1 0,0 1 0,0 0 0,0-1 0,0 1 0,-1 0 0,1-1 1,0 1-1,0 0 0,0 0 0,-1-1 0,1 1 0,0 0 0,0 0 0,-1-1 0,1 1 0,0 0 0,-1 0 0,1 0 0,0 0 0,0-1 0,-1 1 0,1 0 0,0 0 0,-1 0 0,32-14-1497,2 1 0,0 1 0,41-9 0,-36 11-1253,31-8-3810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30.7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660 61 8084,'-38'-12'2598,"-47"-8"1,-43 3-1027,-129 7-1134,228 9-34,-94 1 2,145 1-9005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33.3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13 325 7315,'-2'-5'413,"0"0"-1,0 0 0,0-1 0,1 1 1,0-1-1,0 1 0,0-1 0,1 1 0,-1-1 1,2 0-1,-1 1 0,2-10 0,0 5-170,1 0 0,0 0 1,0 0-1,1 1 0,0 0 0,9-15 0,-4 10-137,1 1 0,0 1 1,0-1-1,1 2 0,1-1 0,0 1 1,0 1-1,25-15 0,-23 18-51,0 0 0,1 2 0,0 0 0,0 0 0,0 1 0,1 1-1,-1 1 1,1 0 0,0 1 0,-1 0 0,1 2 0,0-1 0,20 5 0,-29-3-46,0-1 0,1 1 0,-1 1 1,0 0-1,0 0 0,-1 0 0,1 0 0,-1 1 1,1 0-1,-1 1 0,-1-1 0,11 11 1,-12-10-6,0 1 1,-1-1 0,1 0 0,-2 1 0,1 0 0,0 0 0,-1 0 0,0 0 0,-1 0-1,1 0 1,-1 0 0,0 1 0,-1-1 0,1 0 0,-1 1 0,0-1 0,-2 8-1,1-4 4,-1 0-1,-1-1 0,0 1 0,0-1 0,0 1 1,-1-1-1,-1 0 0,0 0 0,0-1 0,0 1 1,-1-1-1,0-1 0,-1 1 0,0-1 0,0 0 1,-1 0-1,1-1 0,-1 0 0,-1 0 0,1-1 1,-1 0-1,0-1 0,0 0 0,-15 5 0,13-6-1,1 0 0,-1 0-1,0-1 1,0 0-1,0-1 1,0 0 0,-1 0-1,1-2 1,0 1-1,0-1 1,0-1 0,0 0-1,0-1 1,0 0-1,1 0 1,-1-1 0,1-1-1,0 0 1,0 0-1,1-1 1,-17-13 0,21 15 2,1 0 0,0 0 0,1-1 0,-1 0 1,1 0-1,0 0 0,0 0 0,0 0 1,1-1-1,0 1 0,0-1 0,0 1 1,1-1-1,-1-9 0,1 11-179,1 1 1,0-1-1,0 0 0,1 1 0,-1-1 0,1 0 1,-1 1-1,1-1 0,1 1 0,1-6 1,-1 6-317,-1 0 0,1 1 0,0-1 1,0 1-1,0-1 0,0 1 0,1 0 1,-1 0-1,0 0 0,1 0 0,0 0 1,-1 0-1,6-2 0,18-4-7390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33.6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59 10613,'-1'-10'2289,"-2"1"16,1 1-1921,-1-2-176,3 3-48,0 4-64,1-3-144,1 3-160,1 1-176,0 2 304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34.0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71 193 8436,'-3'-5'429,"1"-1"1,0 0 0,0 0-1,0 0 1,1 0-1,0 0 1,0-1-1,1 1 1,-1 0 0,1 0-1,1-1 1,-1 1-1,2-8 1,0 9-369,0 0-1,0 0 1,0 0 0,0 0-1,1 1 1,-1-1 0,1 1-1,1-1 1,-1 1 0,0 0-1,1 0 1,0 0 0,0 1-1,0 0 1,1-1 0,-1 1-1,1 1 1,-1-1 0,1 1-1,0-1 1,0 1 0,0 1-1,9-3 1,5 0 1,0 1 0,0 1 0,1 1 0,-1 1 0,0 0 1,0 1-1,0 1 0,0 1 0,34 10 0,-45-11-53,0 1 1,-1 0-1,1 1 0,-1 0 0,0 0 1,0 0-1,0 1 0,0 0 0,-1 0 1,0 1-1,6 7 0,-8-9-5,-1 1 1,0 0-1,-1 0 0,1 0 0,-1 0 1,0 0-1,0 1 0,0-1 0,-1 1 0,0-1 1,0 1-1,0-1 0,-1 1 0,0 0 1,0-1-1,0 1 0,-3 10 0,1-5 22,-1 0-1,0 0 0,-1 0 0,0 0 0,-1-1 0,0 1 1,-1-1-1,0 0 0,-1-1 0,0 0 0,0 0 1,-1 0-1,0-1 0,0 0 0,-1 0 0,0-1 1,0 0-1,-1-1 0,0 0 0,0-1 0,0 0 1,-1 0-1,0-1 0,0 0 0,0-1 0,0-1 1,-1 0-1,1 0 0,0-1 0,-1 0 0,0-1 1,1 0-1,-1-1 0,1-1 0,-14-2 0,13 0-16,-1 0-1,1-1 1,0 0-1,0-1 1,0 0-1,1-1 1,0 0-1,1-1 0,-1 0 1,-14-16-1,22 21-148,0 0-1,0 0 1,0-1-1,1 0 0,0 1 1,-1-1-1,1 0 0,0 0 1,1 0-1,-1 0 1,1-1-1,0 1 0,0 0 1,0 0-1,1-1 0,-1 1 1,1-1-1,0 1 1,0-1-1,1 1 0,-1 0 1,1-1-1,0 1 0,0 0 1,1 0-1,-1-1 1,1 1-1,0 0 0,0 1 1,0-1-1,1 0 0,-1 0 1,1 1-1,6-7 1,17-13-4641,6 9-3215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34.4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43 9252,'-2'-37'5872,"6"32"-4346,7 22-1062,1 13-313,-2 0 0,-1 1-1,-1 0 1,-1 0-1,-2 1 1,-2-1-1,0 56 1,-6-13-264,-3-1-1,-20 89 1,22-146 428,1-11-1625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41.1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176 78 7652,'71'-65'4580,"-53"52"-2671,-49 48-1022,6-6-668,0 2 1,2 0-1,1 1 0,2 2 1,1 0-1,1 1 0,2 0 0,2 2 1,-10 39-1,16-48-170,2 0 0,0 1 0,2-1 0,2 1 0,0 0 0,2 0 0,1 0 0,2 0 1,0 0-1,2-1 0,1 1 0,19 52 0,-14-58-97,2 0 1,0 0 0,1-2-1,1 1 1,1-2 0,1 0-1,1-1 1,0-1 0,2-1-1,31 23 1,-36-30-1064,2 0-1,-1-1 1,1 0 0,36 12-1,-18-14-3468,-4-8-2605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41.4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1 107 9652,'9'-44'3759,"6"-18"-293,-5 116-1526,-19 175-785,2 71-3642,7-297 2288,3 33-2973,3-13-1796,7 2-4162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41.8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378 25 8244,'7'-1'509,"-4"1"-177,1-1 0,-1 1 0,0-1 0,0 1 0,0-1 0,1 0 0,-1 0 0,0-1 0,0 1 0,0-1 0,-1 1 0,1-1 0,3-2 0,-9 2-118,0 1 0,-1 0 1,1 1-1,0-1 0,-1 0 1,1 1-1,0 0 0,-6 0 1,-141 16 672,112-10-922,1-1 0,-1-2 0,0-2 0,-44-3 0,70-3-391,14-1-1409,21-4-4169,6 5-1757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42.1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225 91 10261,'-6'-29'5155,"7"47"-2891,-3 57-1804,-3 0-1,-3-1 1,-33 135-1,37-193-852,-40 165 647,25-122-3297,-4-2-4465</inkml:trace>
  <inkml:trace contextRef="#ctx0" brushRef="#br0" timeOffset="1">1 181 9396,'2'-9'390,"1"1"-1,1-1 0,-1 1 0,1 0 0,1 0 1,-1 0-1,1 1 0,1 0 0,0 0 0,0 0 1,0 0-1,11-8 0,-6 7-212,1 0 0,0 1-1,0 0 1,0 1 0,1 0 0,0 1-1,23-6 1,-15 6-71,1 1 1,0 1-1,0 1 0,-1 1 1,1 1-1,0 1 0,0 1 1,0 1-1,0 0 0,28 10 1,-42-11-63,0 1 0,-1 0 1,1 0-1,-1 1 0,0 0 0,0 0 1,0 1-1,-1 0 0,1 0 1,-1 0-1,-1 1 0,1 0 0,-1 0 1,0 1-1,0-1 0,6 13 1,-8-14-30,-1 1 1,-1 0 0,1-1-1,-1 1 1,0 0 0,0 0-1,-1 0 1,1 0-1,-1 0 1,-1 0 0,1-1-1,-1 1 1,0 0 0,0 0-1,-1 0 1,0-1 0,0 1-1,0-1 1,-1 1 0,1-1-1,-1 0 1,-1 0 0,-4 6-1,-5 5 8,-1 0 0,0-1 0,-1-1 0,-1-1-1,0 0 1,-1-1 0,0-1 0,-1 0-1,-33 14 1,7-7-294,-2-2-1,0-1 0,-49 8 0,89-22 49,-50 8-686,53-9 465,1 0 1,-1 1-1,0-1 0,0-1 0,0 1 1,0 0-1,1-1 0,-1 1 0,0-1 1,0 0-1,1 0 0,-1 0 0,1 0 1,-1 0-1,1 0 0,-4-3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07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1 119 6435,'9'-18'1655,"-4"6"-680,1 1 0,1 0 0,-1 1 0,2-1 0,9-10 0,-14 18-883,-1 1-1,1 0 0,0 0 1,0 0-1,0 0 0,0 0 1,0 0-1,1 1 1,-1-1-1,0 1 0,1 0 1,-1 0-1,1 1 0,-1-1 1,1 1-1,-1-1 0,1 1 1,-1 0-1,1 0 0,0 1 1,-1-1-1,1 1 0,3 1 1,24 6 71,0 2 1,-1 2-1,-1 0 1,0 2 0,0 1-1,-1 1 1,26 21-1,-34-22-125,-1 1-1,-1 1 0,0 1 0,-1 0 0,-1 1 1,-1 0-1,-1 2 0,0 0 0,17 37 0,-27-50-26,-1 0 0,0 0 0,0 1 0,-1-1 0,0 1 0,0-1 0,-1 1 0,0 0 0,-1 0 0,0-1 0,0 1 0,-1 0 0,0 0 0,0-1 0,-1 1 0,-1-1 0,1 1-1,-5 9 1,1-8 2,0 1-1,-1-1 0,0 0 1,-1-1-1,0 0 0,0 0 1,-1 0-1,0-1 0,-1-1 1,0 0-1,0 0 0,-17 8 1,6-4 9,0-1-1,-1-1 1,-1-1 0,1-1 0,-47 8 0,60-13-166,1-1 0,-1 0 0,1-1 0,-1 1 1,1-2-1,-1 1 0,0-1 0,1 0 0,0-1 1,-1 0-1,1-1 0,0 1 0,0-2 0,0 1 0,0-1 1,1 0-1,-1 0 0,1-1 0,-10-9 0,0-10-5365,14-1-4402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42.5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351 1 10453,'75'123'6817,"0"40"-4718,-61-127-2025,-2 0-1,-1 1 1,-1 0 0,-3 1-1,0 0 1,-3 0 0,-1 65-1,-5-78-56,-1 0 0,-1-1 0,-1 1 0,-1-1 0,-2 0 0,0-1 0,-1 1 0,-2-2 0,0 1 0,-1-2 0,-2 0 0,0 0 0,-1-1 0,-1-1 0,-1 0 0,-30 25 0,8-9-418,-3-2 1,0-1 0,-2-3 0,-1-2 0,-61 28 0,76-44-2716,11-9-2252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43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753 1 7251,'36'0'6880,"-36"0"-6836,-21 5 582,-69 6 70,-121 0 0,26-3-489,119-2-202,-126 6-931,173-15-640,19 3 1450,-1 0-1,1 0 1,-3-6-2559,3 5 2558,0 1 1,0 0 0,0-1-1,0 1 1,0 0 0,0-1-1,0 1 1,0 0 0,1 0-1,-1-1 1,0 1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43.6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16 9989,'-1'-2'258,"0"1"0,0 0 1,0 0-1,0 0 0,0 0 1,0 0-1,0 0 0,0 0 1,0 1-1,-1-1 0,1 0 1,0 1-1,0-1 0,-1 1 1,1-1-1,-1 1 0,1-1 1,0 1-1,-1 0 0,1 0 1,-2 0-1,2 1-209,-1 0-1,1 0 1,0 0 0,0 0-1,0 0 1,0 0 0,0 0-1,0 1 1,0-1-1,1 0 1,-1 1 0,0-1-1,1 1 1,-1-1 0,1 1-1,-1-1 1,1 1 0,0-1-1,-1 4 1,-3 18 154,2 0 1,0 0-1,1 1 0,1-1 1,1 0-1,1 1 0,2-1 1,6 26-1,10 24 40,35 82 0,-7-25-155,-46-125-142,-1-1 0,1 1 0,-1 0 0,0 0 0,-1 0 0,1 0 0,-1 0 0,0 0 0,0 0 0,0 0 0,-1 0 0,0 0 1,0 0-1,0-1 0,0 1 0,-1 0 0,0 0 0,0-1 0,-3 6 0,-27 26-8618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46.3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388 215 6947,'-3'2'4379,"-19"16"-564,14-12-3777,0-1 0,-1 1 0,1-1 0,-1-1 0,0 1 0,0-2-1,-20 7 1,16-9-21,0 0-1,0-1 0,-1 0 0,1-1 0,0-1 0,0 0 0,-1 0 1,2-2-1,-1 1 0,0-2 0,1 0 0,0 0 0,0-1 0,0 0 1,1-1-1,0-1 0,0 0 0,-13-12 0,21 17-11,1 0 0,-1 0 0,1-1 0,0 1 0,0 0 0,1-1 0,-1 0 1,1 1-1,-1-1 0,1 0 0,0 0 0,0 1 0,1-1 0,-1 0 0,1 0 0,0 0 0,0 0 0,0 0 0,1 0 0,-1 0 0,1 0 0,0 1 0,0-1 0,0 0 0,3-5 0,-1 3-1,0 1 0,0 0 0,1 0 0,-1 0 0,1 0 0,0 0 0,1 1 0,-1 0 0,1-1 0,0 2 0,0-1 0,0 1 0,0-1 0,1 1 0,6-2 0,0 0 2,0 0 1,0 2 0,0-1-1,1 1 1,-1 1-1,1 1 1,-1-1-1,23 2 1,-35 1 13,0-1 0,1 1 0,-1-1 1,0 1-1,0-1 0,1 1 1,-1-1-1,0 1 0,0-1 0,0 1 1,0-1-1,1 1 0,-1 0 0,0-1 1,0 1-1,0-1 0,0 1 0,0-1 1,0 1-1,-1 0 0,1-1 0,0 1 1,0-1-1,0 1 0,-1-1 1,1 1-1,0-1 0,0 1 0,-1-1 1,1 1-1,0-1 0,-1 1 0,-3 10-1889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46.9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70 295 4994,'-12'-8'1300,"5"3"-642,0 0 0,0-1 0,0 1 0,1-1 0,-9-11 0,14 15-585,0 0-1,0 1 1,0-1 0,0 0-1,0 0 1,1 0 0,-1 0-1,1 1 1,-1-1-1,1 0 1,0 0 0,-1 0-1,1 0 1,0 0 0,0 0-1,1 0 1,-1 0 0,0 0-1,1 0 1,-1 0 0,1 0-1,0 0 1,-1 0 0,1 1-1,0-1 1,0 0 0,0 0-1,0 1 1,2-2 0,10-14 162,2 1-1,0 0 1,0 1 0,1 1 0,1 0 0,0 1 0,23-12 0,-26 17-100,0 0 1,0 2 0,1-1 0,0 2-1,0 0 1,0 0 0,0 2 0,1 0-1,0 1 1,22-1 0,-29 3-93,-1 1-1,1 1 1,0-1 0,-1 1-1,0 1 1,1-1 0,-1 2-1,0-1 1,-1 1 0,1 0-1,0 0 1,-1 1 0,0 0-1,0 1 1,-1-1 0,0 1 0,0 1-1,0-1 1,0 1 0,-1 0-1,0 0 1,-1 1 0,4 7-1,-3-6-13,-1 0-1,-1 0 0,0 0 0,0 1 0,-1-1 0,0 1 0,0 0 1,-1-1-1,-1 1 0,0 0 0,0 0 0,-1-1 0,0 1 0,0 0 1,-1 0-1,0-1 0,-1 0 0,0 1 0,-9 16 0,7-17-12,-1-1-1,1 0 0,-2 0 1,1 0-1,-1-1 0,0 0 1,0 0-1,-1-1 0,0 0 1,0-1-1,-1 1 0,1-1 1,-1-1-1,0 0 0,0 0 1,-1-1-1,1 0 0,-1 0 1,0-1-1,1-1 0,-12 1 1,12-1-24,1-1 1,-1-1-1,1 1 0,0-1 1,0-1-1,-1 1 0,1-1 1,0-1-1,0 0 0,1 0 1,-1 0-1,0-1 0,1 0 1,0-1-1,0 0 0,0 0 1,1 0-1,0-1 1,0 1-1,0-2 0,1 1 1,-1-1-1,2 1 0,-1-1 1,-4-11-1,6 14-98,1-1 0,0 0-1,1 0 1,-1 0 0,1-1 0,0 1-1,0 0 1,1 0 0,-1-1 0,1 1-1,1 0 1,-1-1 0,1 1 0,-1 0-1,1 0 1,3-6 0,-3 6-572,1 0 0,0 1 0,1-1 0,-1 1 0,1 0 1,0 0-1,0 0 0,0 0 0,1 0 0,6-5 0,15-6-7563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47.3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63 10693,'-5'-10'5010,"5"7"-4225,0 2-113,-2-3-32,4 3-80,-2-1-79,0-1-81,1-2-96,-1 2-128,0-4-240,0 2-352,0-3-273,2-3-2160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47.7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496 201 9828,'0'7'5800,"-1"-7"-5706,-15 15 1441,-24 12-1269,29-24-244,0 0 1,-1-1 0,1 0-1,-1-1 1,1 0 0,-1-1-1,0 0 1,1-1 0,-1-1-1,1 1 1,-1-2 0,1 1-1,0-2 1,0 1 0,0-2 0,1 1-1,-1-1 1,1-1 0,-17-12-1,24 15-24,0 0 0,1 0 0,-1 0 0,1 0 0,0 0 0,0-1 0,0 1 0,0-1 0,1 1 0,-1-1 0,1 0 0,0 1 0,0-1 0,0 0 0,1 0 0,0 0 0,-1 0-1,1 0 1,0 1 0,1-1 0,-1 0 0,1 0 0,0 0 0,0 0 0,0 1 0,0-1 0,0 0 0,5-6 0,-3 4-6,0-1 1,1 1-1,0 0 1,0 0-1,1 1 0,-1-1 1,1 1-1,1 0 0,-1 0 1,1 1-1,-1-1 1,1 1-1,1 1 0,10-6 1,-8 6-2,-1 0 0,1 1 1,-1 0-1,1 0 0,0 1 1,0 0-1,-1 1 0,1 0 0,0 0 1,0 1-1,0 0 0,17 5 1,-22-5 12,0 1 1,0 0 0,1 0 0,-1 0-1,-1 1 1,1-1 0,0 1 0,0 0 0,-1 0-1,0 0 1,1 0 0,-1 1 0,-1-1 0,1 1-1,0 0 1,-1 0 0,0 0 0,0 0 0,0 0-1,0 0 1,-1 1 0,1-1 0,-1 1-1,0-1 1,-1 1 0,1 6 0,0 7 69,-2 1 1,0 0 0,0 0-1,-2-1 1,-1 0-1,0 1 1,-1-1-1,-1 0 1,0-1-1,-2 0 1,0 0 0,-1 0-1,0-1 1,-2 0-1,-22 26 1,10-16-139,-2 0 0,0-2 1,-2-1-1,0-1 0,-2-2 0,0 0 1,-49 23-1,-22 5-4296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48.1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282 213 9716,'-15'3'6233,"-21"6"-5723,-39 16-1,70-23-485,0 0 1,1 0 0,-1 0-1,0-1 1,0 1-1,0-1 1,-1 0 0,1-1-1,0 0 1,0 1 0,0-2-1,-1 1 1,1 0-1,-5-2 1,7 1-30,0-1 1,0 1-1,1 0 1,-1-1-1,0 0 1,1 0-1,-1 0 1,1 0-1,0 0 1,-1 0-1,1 0 1,0-1-1,0 1 1,1-1-1,-1 0 1,0 0-1,1 1 1,0-1-1,0 0 1,0 0-1,0 0 0,0 0 1,0 0-1,0-5 1,0 0-26,0-1 1,0 1-1,1-1 1,0 1 0,1-1-1,0 1 1,0-1-1,0 1 1,1 0-1,1-1 1,-1 1-1,1 0 1,1 0-1,6-11 1,-7 15 27,0-1 0,0 1-1,0-1 1,1 1 0,0 0 0,0 1 0,0-1 0,0 1 0,1-1-1,-1 1 1,1 1 0,0-1 0,0 1 0,0-1 0,0 1-1,0 1 1,0-1 0,1 1 0,-1 0 0,1 0 0,-1 0 0,0 1-1,10 0 1,-5 1 21,0 0 0,0 1 0,-1 0 0,1 0 0,0 1 0,-1 0 0,0 1 0,0 0 0,0 1 0,0-1 0,-1 2 0,0-1 0,0 1 0,0 0 0,-1 1 0,11 11 0,-14-12 26,1 0 0,-1 1 0,0-1 0,0 1 0,0 0 0,-1 0 0,0 1 0,-1-1 0,0 0 0,0 1 0,0-1 0,-1 1 0,0 0 0,-1 0 0,0-1 0,0 1 0,0 0 0,-1 0 0,0-1 0,-1 1 0,-3 12 0,-3 0 75,-1 0 1,0 0-1,-2-1 1,0-1-1,-1 0 1,-24 29-1,-101 94 178,83-88-567,52-51 96,-39 32-628,39-33 166,0 0-1,0 0 1,0 0 0,0 0-1,-1-1 1,1 1 0,0-1-1,-1 1 1,1-1 0,0 0-1,0 0 1,-5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50.0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299 2 9893,'-7'-2'5691,"7"3"-5596,-8 17 2006,-3 39-2330,8-41 910,-78 291 471,40-164-1058,33-116-122,-1 0-1,-1 0 1,-15 28-1,18-43-354,0 0-1,0-1 1,-1 1 0,0-2-1,-1 1 1,-1-1 0,0-1-1,-16 13 1,26-22 237,-1 0 1,1 0-1,0 0 0,-1 0 1,1 0-1,0 0 1,-1 0-1,1 0 0,-1 0 1,1 0-1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0:50.4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0 191 8500,'12'-21'1694,"0"0"1,27-34-1,-32 47-1552,1 0-1,0 0 1,0 1-1,1 0 1,0 1 0,0 0-1,1 0 1,15-6-1,-13 7-73,1 0-1,-1 1 1,1 1-1,0 0 1,1 1-1,-1 0 1,0 1-1,0 0 1,1 1-1,-1 1 1,1 0-1,-1 1 1,0 0-1,0 1 1,22 8-1,-28-8-20,1 0 0,0 1 0,-1 0 0,0 0 0,0 1 0,0 0 0,-1 0 0,1 0 0,-1 1 0,0 0 0,-1 0 0,0 1 0,0-1 0,0 1 0,-1 0 0,1 1 0,-2-1 0,1 1 0,-1-1 0,0 1-1,-1 0 1,0 0 0,0 0 0,-1 1 0,0-1 0,0 11 0,-1-9 5,0 1-1,-1 0 1,0-1 0,-1 1-1,0-1 1,0 1-1,-2-1 1,1 0 0,-1 0-1,0 0 1,-1-1-1,0 0 1,-1 0-1,0 0 1,0 0 0,-1-1-1,0 0 1,0 0-1,-1-1 1,0 0 0,0 0-1,-1-1 1,0 0-1,-13 6 1,5-4-367,0 0 1,-1-1 0,0-1-1,0-1 1,-1-1-1,1 0 1,-1-2-1,0 0 1,0-1-1,0-1 1,0 0-1,-33-6 1,1-5-4950,6-2-3863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08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 41 6243,'18'-19'4010,"5"-2"224,-27 24-4085,1 1 1,-1-1-1,0 1 1,1 0-1,0 1 1,0-1-1,-4 7 1,-6 9 28,-32 39 149,4 1 1,1 2-1,-43 95 1,61-107-182,2 1 1,2 0 0,2 2 0,2 0-1,-8 70 1,19-91-108,2 0-1,1 0 1,1 0-1,2 0 1,1 0-1,1-1 1,2 0 0,1 0-1,22 54 1,-11-43-25,3-1 1,1-1 0,2 0-1,2-2 1,1-1 0,37 37-1,26 22-49,-16-19-657,91 121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27.3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46 9604,'7'-36'4593,"-7"27"-2757,-2 24-1059,-1 58 298,-1 16-341,-73 285 571,63-330-1398,3 1 1,1 1 0,3 0-1,1 0 1,2 0 0,3 1-1,4 51 1,2-84-965,1-17-1282,6-24-4742,-4-1-1611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27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19 210 7844,'-3'-5'361,"0"0"0,1-1 1,0 1-1,0 0 0,0-1 1,1 0-1,0 1 0,0-1 1,0 0-1,1 1 0,-1-1 1,1 0-1,1 0 0,-1 1 1,3-8-1,-1 6-295,0 1 1,1 0-1,0 1 1,1-1-1,-1 0 1,1 1-1,0 0 1,0 0-1,1 0 1,0 1-1,-1-1 1,2 1-1,6-5 1,-5 5 0,-1-1 1,1 1-1,0 1 1,0-1-1,0 1 1,0 1-1,1-1 1,-1 1-1,1 0 1,0 1-1,0 0 1,-1 0-1,15 1 1,-9 1 10,0 1 0,0 0 0,0 1 1,-1 0-1,1 1 0,-1 1 0,19 9 0,-3 1 23,-1 2 1,-1 0-1,-1 2 0,-1 1 0,0 1 0,22 26 0,-30-29-40,0 0 1,-1 2-1,-1-1 0,-1 2 0,0 0 0,17 42 0,-27-57-41,-1 0 1,0 1-1,0-1 1,-1 0 0,0 1-1,0 0 1,0-1-1,-1 1 1,0 0-1,-1-1 1,1 1-1,-1-1 1,0 1-1,-1-1 1,1 1-1,-1-1 1,-1 0-1,1 1 1,-1-1-1,0 0 1,-1-1-1,1 1 1,-1-1-1,0 1 1,0-1-1,-1 0 1,0-1-1,0 1 1,-9 6 0,0-2-80,-2-1 0,1 0 1,-1 0-1,-1-2 1,1 0-1,-1-1 1,0-1-1,0 0 1,0-1-1,-1-1 1,1-1-1,-1 0 1,1-1-1,-1-1 0,1-1 1,-32-7-1,13-6-1432,35 15 1217,-1-1 1,1 1-1,0-1 1,0 0-1,0 0 1,0 0-1,0 0 1,0 0 0,0 0-1,0 0 1,0 0-1,0 0 1,0 0-1,0 0 1,1-1 0,-1 1-1,1 0 1,-1-1-1,1 1 1,-1 0-1,1-1 1,0 1-1,0-1 1,-1 1 0,1-2-1,11-17-7991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28.0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328 1 9861,'-3'0'347,"0"0"0,0 1 1,1 0-1,-1 0 1,0 0-1,0 0 1,0 0-1,1 0 0,-1 1 1,0-1-1,1 1 1,0 0-1,-4 3 1,-31 32-629,25-23 732,-13 16-206,1 0 0,2 1 0,1 2 0,1 0 0,2 1 0,2 1 0,1 1 0,1 0 0,-14 63 0,16-44-42,3 2 0,2-1 0,2 1 0,3 0 0,10 110 0,0-120-255,1-1 0,2 0 0,2-1 0,2-1-1,2 0 1,2-1 0,1-1 0,3-1 0,1 0 0,37 45 0,-25-46-1654,-9-17-5489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29.2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155 125 10997,'-6'-17'2360,"6"14"-2105,-1 0 0,0 1-1,0-1 1,0 0 0,0 1-1,0-1 1,-1 1 0,1 0-1,-1-1 1,1 1 0,-1 0-1,0 0 1,0 0 0,0 0-1,-3-3 1,5 5-247,-1 0 0,1 0 0,0 0 0,0 0 0,0 0 0,0 0 0,0 0 0,0 0 0,0 0 0,0 0 0,-1 0 0,1 0 0,0 0 1,0 0-1,0 0 0,0 0 0,0 0 0,0 0 0,-1 0 0,1 0 0,0 0 0,0 0 0,0 0 0,0 0 0,0 0 0,0 0 0,0 0 0,0 0 0,-1 1 0,1-1 0,0 0 0,0 0 0,0 0 0,0 0 0,0 0 0,0 0 0,0 0 0,0 0 0,0 0 1,0 1-1,0-1 0,0 0 0,0 0 0,0 0 0,0 0 0,0 0 0,-1 0 0,1 0 0,0 1 0,0-1 0,0 0 0,0 0 0,1 0 0,-1 0 0,0 0 0,0 0 0,0 0 0,0 1 0,2 13 153,10 19-176,-10-28 49,10 22-30,1 0 1,1 0-1,1-2 1,1 0 0,2 0-1,0-2 1,2 0-1,0-2 1,2 0 0,43 33-1,-62-51-6,0-1 1,1 0-1,-1 0 0,0 0 0,1-1 0,0 1 0,-1-1 1,1 0-1,0 0 0,0 0 0,-1 0 0,7 0 0,-9-1 2,1-1-1,0 1 0,-1-1 0,1 1 1,-1-1-1,1 0 0,-1 0 0,0 1 1,1-1-1,-1 0 0,0 0 0,0-1 1,1 1-1,-1 0 0,0 0 0,0 0 1,0-1-1,-1 1 0,1 0 0,0-1 1,0 1-1,-1-1 0,1 1 0,-1-1 1,1 1-1,-1-1 0,0 0 0,1 1 1,-1-1-1,0 1 0,0-4 0,4-43 82,-2 0 0,-2-1 0,-2 0 0,-2 1 0,-14-64 0,3 66 844,15 46-915,0 0 0,0 0 0,0 0-1,-1 0 1,1 0 0,0 0 0,0 0 0,0 0 0,0 1 0,0-1 0,0 0 0,0 0 0,0 0 0,0 0 0,0 0 0,0 0 0,0 0 0,0 0 0,0 0 0,0 0 0,0 1 0,-1-1 0,1 0 0,0 0 0,0 0 0,0 0 0,0 0 0,0 0 0,0 0 0,0 0 0,0 0 0,-1 0 0,1 0 0,0 0 0,0 0 0,0 0 0,0 0 0,0 0 0,0 0 0,0 0 0,0 0 0,-1 0 0,1 0 0,0 0 0,0 0 0,0 0 0,0 0 0,0 0 0,0-1 0,0 1 0,0 0 0,0 0 0,-1 0 0,1 0 0,0 0 0,0 0 0,0 0 0,3 29-4,31 151 3,11 68 111,-41-206-86,-1-1 0,-1 1-1,-10 82 1,7-114-22,-1 0 0,0 0-1,-1-1 1,0 1 0,0-1 0,-1 1 0,0-1 0,0-1-1,-1 1 1,-1 0 0,1-1 0,-1 0 0,-1-1-1,1 1 1,-1-1 0,-1-1 0,1 1 0,-1-1-1,-12 7 1,9-7-21,0-1 0,-1 0 0,0-1 0,0 0-1,0-1 1,0-1 0,-1 0 0,1 0 0,-1-1 0,1 0-1,-1-2 1,0 1 0,1-1 0,-25-6 0,26 4-103,-1 0 0,1-1 0,-1 0 1,1-1-1,1 0 0,-1-1 0,1 0 1,0-1-1,-16-13 0,20 15-238,1-1 1,0 1-1,0-1 0,1 0 1,-1 0-1,1-1 1,-3-7-1,4 8-374,1 0-1,0 1 1,1-1 0,-1 0 0,1 0-1,0 0 1,0 0 0,1 0 0,0-11 0,13-25-8550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30.0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458 35 8372,'15'-6'5931,"-44"7"-4500,-46 6-1467,-43 14 292,60-9-166,-97 7-1,153-18-107,0-1 0,0 0 1,0 0-1,0 0 0,-1 0 1,1-1-1,0 1 0,0-1 0,0 1 1,0-1-1,0 1 0,0-1 1,0 0-1,-2-2 0,3 3-52,1-1 0,-1 1 0,1-1 0,0 1 0,-1-1 0,1 0 0,0 1 0,-1-1 0,1 1 0,0-1 1,0 0-1,0 1 0,-1-1 0,1 0 0,0 1 0,0-1 0,0 0 0,0 0 0,0 1 0,1-1 0,-1 0 0,0 1 0,0-1 0,0 0 0,0 1 0,1-1 0,-1 1 0,1-2 0,2-3-793,0 0-1,0 1 1,1-1-1,-1 1 1,1 0-1,1 0 1,-1 0-1,8-6 1,15-7-5188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30.3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519 83 9540,'-1'-1'319,"0"0"0,0 0-1,0 0 1,0 0-1,0 0 1,-1 0-1,1 0 1,0 1 0,-1-1-1,1 0 1,-1 1-1,1-1 1,-1 1-1,-2-1 1,-44-2 215,34 3-145,-171 1 614,-42-3-195,206-6-1340,21 8 457,0-1 0,0 1 0,-1-1 0,1 1 0,0-1 0,0 1 0,0-1-1,0 1 1,0-1 0,-1 1 0,1-1 0,0 1 0,0-1 0,0 1 0,0-1 0,0 1 0,1-1 0,-1 1 0,0-1 0,0 1-1,0-1 1,0 1 0,1-1 0,-1 1 0,0-1 0,3-3-792,-1 1 0,0 0 0,1 0 0,0 0 0,0 0 0,0 0 0,6-3 0,16-12-6750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31.8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145 182 8196,'-5'-21'4029,"3"15"-3759,0 0 0,1 0 0,0 0 0,1 0 0,-1 0-1,1 0 1,0 0 0,0 0 0,2-7 0,2-13 328,5-14 360,-8 38-925,0 1 1,-1-1 0,1 0 0,0 1 0,0-1 0,0 1 0,0 0-1,0-1 1,0 1 0,0 0 0,1 0 0,-1-1 0,1 1-1,-1 0 1,0 0 0,1 0 0,0 1 0,-1-1 0,1 0 0,-1 1-1,1-1 1,0 1 0,-1-1 0,3 1 0,0 0-15,0 0 0,-1 0 0,1 1-1,-1 0 1,1-1 0,-1 1 0,1 1 0,-1-1 0,1 0 0,-1 1 0,4 2-1,6 4-16,-1 1-1,0 0 1,-1 1 0,20 21-1,-20-18 7,0 1-1,0 0 1,15 28-1,-23-37 1,-1 0 0,0 0 0,0 0 0,0 1 0,-1-1 0,0 0 0,0 1 0,0-1 0,0 1 0,-1-1 0,0 1 0,0-1 0,-1 1 0,0-1 0,0 1-1,-2 8 1,0-10 12,1 0-1,-1 0 0,0 0 1,0 0-1,0 0 1,0-1-1,-1 1 0,1-1 1,-1 0-1,0 0 0,0-1 1,0 1-1,0-1 0,-1 0 1,1 0-1,-1 0 0,1 0 1,-7 0-1,-2 2 60,-1 0 0,1-2-1,-1 1 1,0-2 0,-17 0 0,18-1-22,-1-2 0,1 0 1,0 0-1,0-1 0,1-1 0,-1 0 1,1-1-1,-21-10 0,29 13-103,0 0 0,-1-1 0,1 1 0,1-1 0,-1 0-1,0 0 1,1 0 0,-1-1 0,1 1 0,0-1 0,0 0 0,0 0 0,1 0-1,0 0 1,-1 0 0,1 0 0,1-1 0,-1 1 0,1-1 0,-1 1-1,1-1 1,1 0 0,-1 0 0,1 1 0,-1-1 0,2 0 0,-1-6-1,2 4-385,1 1-1,-1-1 0,1 1 1,0 0-1,0 0 0,1 0 1,0 0-1,0 0 0,0 1 1,9-8-1,28-26-5690,-8 15-768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32.2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45 11589,'-4'-9'1641,"-13"-25"2314,11 32-3026,4 23-781,17 236 1498,-4-86-1153,-11-169-490,0 2 1,0 1-1,0-1 1,1 1-1,-1-1 1,1 1-1,0-1 1,1 0-1,-1 0 1,0 1-1,1-1 1,0 0-1,0 0 1,1 0-1,-1-1 1,1 1-1,-1 0 1,1-1-1,0 0 1,1 0-1,-1 0 1,7 5-1,13 6 6,41 20-1,19 11 13,-79-42-17,1 1 0,-1-1 0,0 1 1,0 0-1,-1 0 0,1 0 0,-1 0 1,0 1-1,0 0 0,0-1 0,-1 1 0,1 0 1,1 8-1,-1-1 10,0 0 0,-1 0 0,-1 0 0,0 13 1,3 16 15,14 50-30,7 48-110,-25-137 105,1 1 0,-1-1 0,0 0 0,0 0 0,0 0 0,0 0 0,0 0 0,0 0 0,-1 0 0,1 0 0,-1 0 0,1 0 0,-1 0 0,0 0 0,0 0 0,0 0 0,0 0 0,0 0 0,0-1 0,0 1 0,-1 0 0,1-1 0,-1 1 0,1-1 0,-1 0 0,1 1 0,-1-1 0,0 0 0,0 0-1,0 0 1,1 0 0,-1 0 0,0-1 0,-3 2 0,-152 49-379,155-50 338,0 0-1,-1 0 1,1 0-1,0 0 1,0 0-1,0 0 1,0 0-1,0 1 1,1-1-1,-1 1 1,0-1-1,1 1 1,-1 0-1,1-1 1,-1 1-1,1 0 0,0 0 1,0 0-1,0 0 1,0 0-1,0 1 1,0-1-1,1 0 1,-1 0-1,1 1 1,-1-1-1,1 0 1,0 0-1,0 1 1,0-1-1,0 0 1,0 1-1,1-1 1,-1 0-1,1 1 1,-1-1-1,1 0 1,0 0-1,1 3 1,3 19-2888,-8-10-2743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34.0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25 176 5603,'-6'-14'927,"2"1"0,0-1-1,1 1 1,0-1 0,1 0 0,1 0 0,0 0 0,0 0 0,2 0 0,3-24 0,0 39 315,4 13-867,6 18-220,-6-1 7,-2-1 0,-1 1 0,-1 1-1,-1 47 1,1-8 8,3 69 54,17 143-80,-13-236-130,2 0 1,33 78-1,-6-16-4,-24-64-3,-9-29-3,-1 0-1,0 0 1,-2 1-1,0 0 1,0 0 0,-2 0-1,0 1 1,-1-1-1,-1 24 1,-4-9 2,3-13 1,-1 0-1,-7 25 1,8-41-5,0 1 1,0-1-1,0 1 1,0-1-1,-1 1 0,0-1 1,0 0-1,0 0 1,0 0-1,0 0 1,0 0-1,-1 0 0,0 0 1,1-1-1,-1 0 1,0 1-1,-6 2 0,8-4 0,0-1-1,0 1 0,0-1 1,0 1-1,0-1 0,0 1 1,0-1-1,0 0 0,-1 0 0,1 0 1,0 0-1,0 0 0,0 0 1,0 0-1,-1 0 0,1 0 1,0 0-1,0 0 0,0-1 0,0 1 1,0-1-1,0 1 0,0-1 1,0 1-1,0-1 0,0 1 1,0-1-1,0 0 0,0 0 0,0 1 1,0-1-1,0 0 0,1 0 1,-1 0-1,0 0 0,1 0 1,-1 0-1,1 0 0,-1 0 0,1 0 1,-1 0-1,1 0 0,0-1 1,0 1-1,-1 0 0,1 0 1,0 0-1,0-2 0,-1-9-3,-1 0 1,2-1-1,1-20 1,0 23 2,2-34-12,16-70-1,0 2 6,-1-25 7,12-143 144,-19 37 266,-9 186-275,-3-47 83,0 91-189,2 1-1,-1-1 1,5-19 0,-3 14-7,-2 18-23,0 0 0,0-1 0,0 1 0,0-1 0,0 1 0,0-1 0,0 1 0,0 0 0,0-1 0,0 1 0,0-1 0,0 1 0,1 0 1,-1-1-1,0 1 0,0-1 0,0 1 0,0 0 0,1-1 0,-1 1 0,0 0 0,0-1 0,1 1 0,-1 0 0,0 0 0,1-1 0,-1 1 1,0 0-1,1 0 0,-1-1 0,0 1 0,1 0 0,-1 0 0,1 0 0,-1 0 0,0 0 0,1-1 0,-1 1 0,1 0 0,-1 0 0,0 0 1,1 0-1,-1 0 0,1 0 0,-1 0 0,1 1 0,-1-1 0,1 0 2,0 1-1,0-1 1,0 1-1,-1 0 1,1-1 0,0 1-1,-1 0 1,1 0 0,0 0-1,-1-1 1,1 1-1,-1 0 1,1 0 0,-1 0-1,0 0 1,1 0-1,-1 0 1,0 0 0,0 0-1,0 1 1,4 35 62,-1-7-6,-1 1 0,-2 32-1,-8 590 240,9-260-306,-7-259-89,6-134 97,0 1 0,0-1 0,0 0 0,0 0 0,0 0 1,0 0-1,0 0 0,0 0 0,0 0 0,0 1 0,0-1 0,0 0 0,0 0 0,0 0 1,0 0-1,0 0 0,0 0 0,0 1 0,0-1 0,0 0 0,0 0 0,0 0 1,0 0-1,0 0 0,0 0 0,0 1 0,0-1 0,0 0 0,0 0 0,0 0 1,0 0-1,0 0 0,0 0 0,0 0 0,-1 1 0,1-1 0,0 0 0,0 0 1,0 0-1,0 0 0,0 0 0,0 0 0,0 0 0,-1 0 0,1 0 0,0 0 0,0 0 1,0 0-1,0 0 0,0 0 0,0 0 0,-1 0 0,1 0 0,0 0 0,0 0 1,0 0-1,0 0 0,0 0 0,0 0 0,-1 0 0,1 0 0,0 0 0,0 0 1,0 0-1,-6-12-21,-5-19 7,-127-668-93,118 536-246,7-1-1,10-218 1,3 366 8,5-31-391,-5 45 415,1-1 0,0 1 0,0 0 0,0 0 0,0 0 0,0 0 0,0 0-1,0 0 1,1 1 0,2-4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34.8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12 138 9268,'-5'-21'3752,"4"18"-3651,0 1 0,0-1 0,0 1 0,1-1-1,-1 1 1,1-1 0,-1 1 0,1-1 0,0 0 0,0 1-1,0-1 1,0 1 0,0-1 0,1 0 0,-1 1 0,1-1 0,0 1-1,0-1 1,0 1 0,0-1 0,0 1 0,0 0 0,1-1 0,-1 1-1,1 0 1,-1 0 0,1 0 0,0 0 0,0 1 0,0-1 0,4-3-1,0 1-55,1-1 0,-1 1 0,1 0-1,0 1 1,0 0 0,1 0-1,-1 0 1,0 1 0,1 0-1,0 0 1,-1 1 0,1 0 0,0 1-1,0-1 1,-1 2 0,1-1-1,0 1 1,10 2 0,-12-1-16,0 0 1,0 0 0,0 1-1,0 0 1,0 0 0,-1 0-1,0 1 1,1 0 0,-1 0-1,0 0 1,-1 0 0,1 1-1,-1 0 1,0 0 0,0 0-1,-1 1 1,1-1 0,-1 1-1,0 0 1,-1 0-1,1 0 1,1 9 0,5 12-11,-2 1 1,-1-1-1,-2 1 0,0 0 1,-2 1-1,-1-1 1,-1 0-1,-2 1 0,0-1 1,-11 43-1,9-57 2,-2-1 0,0 0 0,0 0 0,-1-1 0,-1 0 1,0 0-1,0 0 0,-21 20 0,28-31-18,1 0 0,-1 0 1,0 0-1,0-1 1,0 1-1,0 0 0,0 0 1,0 0-1,0-1 0,-1 1 1,1-1-1,0 1 1,0-1-1,0 1 0,-1-1 1,1 1-1,0-1 1,0 0-1,-1 0 0,1 0 1,0 0-1,-1 0 0,1 0 1,-2 0-1,2-1 0,0 0 1,0 0-1,1 0 0,-1 0 0,0 0 0,0 0 1,0 0-1,1 0 0,-1 0 0,1 0 0,-1-1 0,1 1 1,-1 0-1,1 0 0,0 0 0,-1-1 0,1 1 1,0 0-1,0-2 0,-1-9 8,1 0 0,1 0 0,3-22 0,3 5-10,1 0 0,20-47 0,-7 21-2,20-48 94,-19 52 30,14-54 0,-32 70 606,-7 38-348,-1 20-392,-1 16 26,2 0 0,2 0-1,5 61 1,-2-82-8,1-1-1,1 0 1,1 0-1,0 0 1,1 0-1,1-1 1,0 0 0,1 0-1,1-1 1,13 17-1,-6-11 2,0-1 0,2-1 0,0-1 0,36 28 0,-42-38-548,1 0 0,0 0 1,25 10-1,-29-15-665,1 1 1,-1-2-1,1 0 0,0 0 1,0 0-1,15-1 1,14-3-8174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11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31 850 7123,'-8'38'5407,"-1"-23"-3430,9-15-1930,0 0 1,-1 0-1,1 0 0,0 0 1,-1 0-1,1 0 0,-1 0 1,1 0-1,0 0 0,-1 0 0,1 0 1,0-1-1,-1 1 0,1 0 1,0 0-1,-1 0 0,1-1 1,0 1-1,-1 0 0,1 0 1,0-1-1,0 1 0,-1 0 1,1 0-1,0-1 0,0 1 0,-1 0 1,1-1-1,0 1 0,0-1 1,0 1-1,0 0 0,0-1 1,0 1-1,-1 0 0,1-1 1,0 1-1,0 0 0,0-1 1,-1-8 53,0 0 0,0 1 0,1-1 1,0 0-1,1 1 0,-1-1 1,2 0-1,2-9 0,-1-1-33,8-46-3,4 1 0,2 1-1,45-111 1,-25 93-42,3 2 0,64-96 0,-99 167-4,1-1 1,-1 2-1,1-1 1,1 1-1,0 0 1,0 0-1,0 1 1,12-9-1,-15 13-10,0 0 0,0 1 0,1-1 0,-1 1 0,0 0 0,0 0 0,1 0 0,-1 1 0,0-1-1,1 1 1,-1 0 0,0 1 0,1-1 0,-1 1 0,1 0 0,-1 0 0,0 0 0,0 0 0,0 1 0,7 3 0,0 1-2,0 0 1,-1 1 0,0 1 0,0 0-1,-1 0 1,0 1 0,-1 0 0,1 0-1,-2 1 1,1 0 0,-2 0 0,1 1-1,-1 0 1,-1 0 0,0 0 0,6 22-1,2 10-11,-3-1 0,-2 1 0,5 61-1,-5 7-340,15 109-2343,-23-218 2585,1 0 0,-1 0-1,1 0 1,0-1 0,0 1 0,0 0 0,0-1 0,0 1-1,0 0 1,0-1 0,0 1 0,1-1 0,-1 0 0,0 1-1,3 1 1,-3-3 7,0 0-1,-1 0 1,1 1-1,-1-1 1,1 0-1,0 0 1,-1 0-1,1 1 1,-1-1-1,1 0 1,0 0 0,-1 0-1,1 0 1,0 0-1,-1 0 1,1-1-1,-1 1 1,1 0-1,0 0 1,-1 0-1,1-1 1,-1 1-1,1 0 1,-1 0-1,1-1 1,-1 1-1,1 0 1,-1-1-1,1 1 1,-1-1-1,1 1 1,-1-1 0,1 1-1,-1-1 1,0 1-1,1-1 1,-1 1-1,0-1 1,0 1-1,1-1 1,-1 0-1,0 1 1,0-1-1,0 1 1,0-1-1,0 0 1,0 1-1,0-1 1,0 0-1,0 0 1,5-23-3327,3-3-1718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35.4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401 247 8980,'-17'-2'8900,"-100"-1"-7878,-126 5-649,242-2-400,1 0 0,-1 0 0,0 1-1,1-1 1,-1 0 0,0 0 0,0 0-1,1 0 1,-1 0 0,0 0 0,1 0-1,-1 0 1,0 0 0,0 0 0,1-1-1,-1 1 1,0 0 0,1 0-1,-1-1 1,0 1 0,1 0 0,-1-1-1,1 1 1,-1-1 0,0 1 0,1-1-1,-1 1 1,1-1 0,-1 1 0,1-1-1,0 1 1,-1-1 0,1 0-1,-1 1 1,1-1 0,0 0 0,0 1-1,-1-1 1,1-1 0,1 1-22,-1-1 0,1 1 0,0-1 0,-1 1 0,1 0 0,0-1 0,0 1 0,0 0 0,0 0 0,0 0 1,1 0-1,-1 0 0,0 0 0,0 0 0,1 0 0,-1 0 0,2 0 0,204-84-2339,-45 21 1799,-161 64 618,0-1 1,1 1 0,-1-1-1,0 1 1,1-1 0,-1 0-1,0 1 1,0-1-1,0 0 1,1 0 0,-1 0-1,0 0 1,0 0 0,0 0-1,-1 0 1,1 0 0,0-1-1,1-1 1,-2 2 1,0 0 0,0 0 0,-1 1-1,1-1 1,0 0 0,0 1 0,-1-1 0,1 0 0,0 1 0,-1-1-1,1 1 1,-1-1 0,1 0 0,-1 1 0,1-1 0,-1 1 0,1-1-1,-1 1 1,1 0 0,-1-1 0,0 1 0,1 0 0,-1-1 0,0 1-1,0-1 1,-6-1 175,-1-1 0,1 1 0,-1 0 0,-15-2 0,7 2-85,-59-6 100,-2 3 1,-81 5-1,147 4-527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35.7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157 162 11173,'-1'-6'652,"-1"-1"-1,1 1 1,1-1 0,-1 1 0,1-1-1,1-7 1,-1 8-587,1 1 1,0 0-1,0 0 1,0-1-1,1 1 1,0 0-1,0 0 1,0 0-1,0 0 1,1 1-1,0-1 1,0 1-1,0-1 1,0 1-1,1 0 1,0 0-1,-1 1 1,2-1-1,-1 1 1,0-1-1,8-3 1,-10 6-39,0 0 0,0 1 1,-1-1-1,1 1 0,0-1 0,0 1 1,0-1-1,0 1 0,0 0 0,0 0 1,0 0-1,0 0 0,0 0 0,0 1 1,0-1-1,0 0 0,0 1 1,0-1-1,-1 1 0,1 0 0,2 1 1,-1 0 1,0 0 1,1 1 0,-2 0 0,1-1 0,0 1 0,0 0 0,-1 0 0,1 1 0,-1-1 0,2 4 0,1 3 12,-1-1 0,0 1 0,-1 0 0,1 0 0,-2 0 0,0 0-1,2 14 1,-4-19-19,-1 0 0,1 0 0,-1 0 0,0-1 0,0 1-1,-1 0 1,1 0 0,-1-1 0,0 1 0,0-1-1,0 0 1,-1 1 0,0-1 0,0 0 0,0-1-1,0 1 1,0 0 0,-1-1 0,0 0 0,0 0 0,-6 4-1,-5 3 96,0-1-1,0-1 0,-1-1 1,-31 11-1,34-14-14,1-1 0,-1 0 1,-25 3-1,35-6-108,0 0 1,0 0-1,0 0 1,0 0-1,0 0 0,-1 0 1,1-1-1,0 0 1,0 1-1,0-1 1,0 0-1,0-1 0,1 1 1,-1 0-1,0-1 1,0 0-1,1 0 0,-1 1 1,1-1-1,0-1 1,-3-2-1,2 1-70,1 2 5,1 1 1,-1-1-1,1 1 0,0-1 1,0 1-1,0-1 1,0 0-1,0 0 0,1 1 1,-1-1-1,0 0 1,1 0-1,-1 0 0,1 0 1,0 0-1,0 0 0,-1 0 1,1 0-1,1 0 1,-1 0-1,0 0 0,0 0 1,1 0-1,-1 1 0,1-1 1,-1 0-1,1 0 1,0 0-1,1-1 0,44-57-8336,-13 26-849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36.1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311 8 10517,'-5'-7'4127,"24"17"-3172,-11 1-801,0 0 1,0 0-1,-2 1 0,1 0 1,-1 0-1,-1 1 0,5 16 0,20 95 819,-25-98-779,4 35 177,-2-1-1,-2 73 1,-3-61-221,-3 0-74,-4-1 1,-2 0-1,-4 0 0,-24 86 1,21-112-63,-2-2 0,-1 0 0,-3 0 0,-1-2 0,-2-1 0,-2 0 0,-42 49 0,57-76-182,-1 0 0,-1 0 0,0-1 1,-1-1-1,0 0 0,-1 0 1,-25 13-1,38-23 47,-1 0 0,1-1 0,-1 1 0,1-1 0,-1 1 0,1-1-1,-1 1 1,0-1 0,1 0 0,-1 0 0,0 0 0,1 0 0,-1 0 0,0 0 0,-1 0 0,2-1-275,-1 0-1,1 1 1,0-1-1,0 0 1,0 0-1,-1 1 1,1-1-1,0 0 1,0 0-1,0 0 1,0 0-1,0 0 1,1-1-1,-1 1 1,0 0-1,1 0 1,-2-2-1,-6-18-8927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36.5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639 155 7539,'1'0'78,"39"-6"2862,-38 6-2762,-1 0 0,1 0 0,0-1 1,-1 1-1,1 0 0,-1-1 0,1 0 1,-1 1-1,1-1 0,-1 0 0,1 0 1,-1 1-1,0-1 0,1 0 0,-1 0 1,0-1-1,0 1 0,0 0 0,0 0 1,2-3-1,-3 3-122,-1 1-1,1-1 1,0 0 0,0 0 0,-1 1-1,1-1 1,-1 0 0,1 1 0,-1-1-1,1 0 1,-1 1 0,1-1 0,-1 1-1,0-1 1,1 1 0,-1-1 0,0 1-1,1 0 1,-1-1 0,0 1 0,0 0 0,1-1-1,-1 1 1,0 0 0,0 0 0,1 0-1,-1 0 1,0-1 0,-1 2 0,-27-5 432,28 4-472,-229-1 915,158 3-939,0-2 0,0-3 0,-91-17 0,159 19-97,-1 0-1,1 0 1,0 0-1,0-1 1,0 1-1,0-1 1,0 0 0,0 0-1,-6-5 1,10 7 19,-1-1 1,1 1-1,-1-1 1,1 1-1,0-1 0,-1 0 1,1 1-1,0-1 1,-1 1-1,1-1 1,0 0-1,0 1 1,-1-1-1,1 0 1,0 1-1,0-1 1,0 0-1,0 0 1,0 1-1,0-1 1,0 0-1,0 1 0,0-2 1,1 0-156,0 0-1,0 1 1,0-1 0,0 0 0,0 1 0,0-1-1,1 1 1,-1-1 0,1 1 0,-1 0 0,0 0-1,4-2 1,22-13-4113,8-3-2409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36.9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 24 8084,'1'0'178,"-1"-1"1,1 1-1,-1-1 0,1 1 1,-1-1-1,0 1 1,1-1-1,-1 1 1,1-1-1,-1 1 0,0-1 1,0 1-1,1-1 1,-1 0-1,0 1 0,0-1 1,0 0-1,0 1 1,0-1-1,0 0 1,0 1-1,0-1 0,0 0 1,0 1-1,0-1 1,0 0-1,0 1 1,0-1-1,-1 1 0,1-1 1,0 0-1,0 1 1,-1-1-1,0 0 1,1 1-103,0-1 0,-1 1 0,1 0 1,-1 0-1,1-1 0,-1 1 1,1 0-1,-1 0 0,1 0 1,-1 0-1,1-1 0,-1 1 1,1 0-1,-1 0 0,1 0 0,-1 0 1,1 0-1,-1 0 0,1 0 1,-1 1-1,1-1 0,-1 0 1,1 0-1,-1 0 0,1 0 0,-1 1 1,1-1-1,0 0 0,-1 0 1,1 1-1,-1-1 0,1 0 1,0 1-1,-1-1 0,1 1 1,0-1-1,-1 0 0,1 1 0,0-1 1,-1 1-1,1 0 0,-4 8 80,0 0 0,0 0 0,1 0 0,1 0-1,0 1 1,0-1 0,-1 13 0,-2 12 51,-14 125 529,10-54-415,5-62-250,3 0 1,5 56-1,0-9-114,-3-75-58,1 0 1,0-1 0,1 1-1,1-1 1,9 26 0,5 20-1331,-7-34-1782,1-12-2133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37.3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 33 13222,'1'-27'4533,"-1"21"-3852,-2 13-674,-4 13 377,-2 10-63,1 1-1,-4 60 1,1-13 17,-16 175 139,24-206-913,2-1 0,3 1 0,12 67-1,-13-100-73,13 50-1684,1-28-5749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37.6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23 179 10677,'4'-10'422,"0"0"0,1 1 0,1 0 0,-1 0 0,1 0 0,1 0 0,0 1 0,10-10 0,-7 8-293,1 2 0,0-1 0,0 1 0,1 1 0,0 0 0,1 0 0,-1 1-1,1 1 1,0 0 0,19-4 0,-23 7-131,1 0-1,0 1 0,0 0 1,-1 1-1,1 0 0,0 0 1,0 1-1,0 0 0,-1 1 1,1 0-1,16 6 1,-19-5 89,0 1 1,0 0 0,0 0 0,0 0 0,-1 1 0,0 0-1,0 0 1,0 0 0,-1 1 0,1 0 0,-1 0-1,-1 1 1,1-1 0,-1 1 0,0 0 0,3 8 0,-4-7-41,0 0 0,0 0 1,0 0-1,-1 0 0,0 1 1,-1-1-1,0 1 0,0 0 1,-1-1-1,0 1 0,0 0 1,-1-1-1,0 1 0,-1-1 1,-3 13-1,0-10-7,0 1 1,0-1-1,-1-1 1,-1 1-1,1-1 0,-2 0 1,1 0-1,-2-1 0,-17 16 1,4-8-87,0 0 0,-2-1 1,0-2-1,0 0 0,-2-2 0,1 0 1,-2-2-1,-48 12 0,61-18-357,-45 7-443,56-11 407,1 0 1,-1 0-1,1 0 0,-1 0 0,1 0 1,-1 0-1,1-1 0,-1 1 0,1-1 1,-1 0-1,1 0 0,-1 1 0,1-2 0,0 1 1,0 0-1,0 0 0,-1-1 0,-2-2 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38.1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455 0 11029,'-7'1'493,"0"-1"0,0 1 0,0 0 1,0 0-1,1 1 0,-1 0 0,0 0 0,1 1 0,-11 5 0,7-1-235,0-1-1,0 1 1,1 1-1,0 0 1,-9 9-1,-6 13-279,1 0 0,-31 53 0,35-52 581,-18 33-63,4 1 0,-43 115 0,65-141-396,1 0-1,2 1 1,1 0-1,3 1 1,1 0-1,2-1 1,2 1-1,1 0 1,9 45-1,-4-54-79,1-1 0,1-1-1,2 1 1,1-1 0,1-1 0,24 39-1,-10-26-242,1-1 0,1-1 0,52 52-1,-21-41-1112,-23-32-1398,-34-18 2021,0 0-1,0 0 1,0 0 0,0-1 0,0 1 0,0-1-1,0 0 1,0 0 0,7-1 0,13-6-7795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38.8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12 264 10229,'2'-17'1659,"0"1"1,-1-1-1,0 0 0,-3-18 1,2 37-928,-2 3-667,2 0-1,-1 0 1,1 0-1,0 0 1,0 1 0,1 8-1,10 20-68,1-1 0,1 0 0,2-1 0,1 0 0,27 37 0,-37-61-10,0-1 0,1 0 0,0 0-1,0 0 1,1-1 0,0-1 0,0 1 0,0-1-1,16 7 1,-20-10 1,0-1 0,0 1 0,1-1 0,-1 0 0,0 0 0,1 0 0,-1-1 0,1 1 0,-1-1 0,7 0 0,-9-1 7,0 1 1,1-1-1,-1 1 1,0-1-1,0 0 1,0 0 0,0 0-1,0 0 1,0 0-1,-1 0 1,1-1-1,0 1 1,-1-1-1,1 1 1,-1-1 0,1 1-1,-1-1 1,1 0-1,-1 0 1,0 0-1,0 1 1,1-3 0,5-14-10,0-1 1,-2 1 0,0-1 0,-1 0-1,3-29 1,-3-98 54,-5 129 19,-1 0 0,-8-31 0,2 10 103,6 31-82,-1 0 0,1 1-1,-1-1 1,0 0 0,0 1 0,-1 0 0,0-1-1,-6-6 1,-2-4 365,12 17-441,-1 0 0,1 0 0,0 0 0,0 0 0,0-1 0,0 1 0,0 0-1,0 0 1,-1 0 0,1 0 0,0 0 0,0 0 0,0 0 0,0 0 0,-1 0 0,1 0 0,0 0 0,0 0 0,0 0-1,0 0 1,0 0 0,-1 0 0,1 0 0,0 0 0,0 0 0,0 0 0,0 0 0,0 0 0,-1 1 0,1-1 0,0 0-1,0 0 1,0 0 0,0 0 0,0 0 0,0 0 0,0 0 0,-1 1 0,1-1 0,0 0 0,0 0 0,0 0 0,0 0-1,0 0 1,0 0 0,0 1 0,0-1 0,0 0 0,0 0 0,0 0 0,0 0 0,0 1 0,0-1 0,0 0 0,0 0-1,0 0 1,0 0 0,0 0 0,0 1 0,0-1 0,0 0 0,0 0 0,0 0 0,0 0 0,0 0 0,0 1 0,2 14 72,6 2-76,-1 1 0,-1 0 0,0 0 0,-2 1 1,0-1-1,3 29 0,-3-17 6,15 56 0,34 95 2,-43-146-24,20 45 0,-21-59 13,0 1 0,-2 0 0,0 0 0,-1 1 0,-2 0 0,3 33 0,-6-39-2,0-11 10,-1 1-1,1 0 1,-1 0 0,0 0-1,-1-1 1,0 1 0,0 0-1,0-1 1,-1 1-1,0 0 1,0-1 0,-1 0-1,0 0 1,0 1 0,-6 9-1,-3-4-4,0 0 0,0-1-1,-1 0 1,-1-1 0,1 0-1,-2-1 1,1-1-1,-1 0 1,-1-1 0,1 0-1,-1-2 1,-29 8 0,35-11-149,1 0 0,-1-1 0,1 0 1,-1 0-1,0-1 0,1 0 0,-1-1 1,0 0-1,1 0 0,-1-1 0,1 0 0,0-1 1,0 0-1,0-1 0,0 0 0,0 0 1,1-1-1,-1 0 0,1 0 0,1-1 1,-1 0-1,1 0 0,-10-11 0,15 13-263,-1 1-1,1 0 1,0-1 0,0 0-1,1 1 1,-1-1-1,1 0 1,0 0-1,0 0 1,0 0-1,0 0 1,0 0-1,1 0 1,0 0 0,0 0-1,0 0 1,1-1-1,-1 1 1,1 0-1,0 0 1,0 0-1,0 1 1,1-1-1,2-7 1,17-28-6794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39.2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736 209 11045,'-15'-4'1620,"1"1"0,-1 1 0,-22-1 0,-90 9-571,47-1-454,29-2-533,-1-3 1,1-2 0,-58-10 0,71-2-782,37 14 691,1 0 0,-1 0 0,1-1 0,-1 1 0,1 0 0,0-1 0,-1 1 0,1 0 0,-1-1 0,1 1 0,0-1 0,-1 1 0,1-1 0,0 1 0,-1-1 0,1 1 0,0-1 0,0 1 0,-1-1 0,1 1 0,0-1 0,0 1 0,0-1 0,0 0 0,0 1 0,0-1 0,0 1 0,0-1 0,0 1 0,0-1 0,0 1 0,0-1 0,1 0 0,-1 1 0,0-1 0,0 1 0,0-1 0,1 1 0,-1-1 0,0 1 0,1 0 0,-1-1 0,0 1 0,1-1 0,-1 1 0,1-1 0,-1 1 0,0 0 0,1-1 0,-1 1 0,1 0 0,-1 0 0,1-1 0,-1 1 0,1 0 0,0 0 0,-1 0 0,1 0 0,-1 0 0,1 0 0,0-1 0,53-22-746,1 1 0,0 3-1,98-20 1,-78 21 1305,-75 18-507,1 0 0,-1 0 0,0 0 0,0 1 0,1-1 0,-1 0 0,0 0 0,0 0 0,0 0 0,1 0 0,-1 0 0,0 0 0,0 0 0,1 0 0,-1-1 0,0 1 0,0 0 0,0 0 0,1 0 0,-1 0 0,0 0 0,0 0 1,0 0-1,1 0 0,-1-1 0,0 1 0,0 0 0,0 0 0,1 0 0,-1 0 0,0-1 0,0 1 0,0 0 0,0 0 0,0 0 0,0-1 0,0 1 0,1 0 0,-1 0 0,0-1 0,0 1 0,0 0 0,0 0 0,0 0 0,0-1 0,0 1 1,0 0-1,0 0 0,0-1 0,0 1 0,-15-7 772,-27-2 130,-45 1-600,-2 3 0,1 4 0,-136 15 0,217-12-1985,16-3-197,22-2-4617,3 0-2174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12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481 92 7315,'-20'-13'1857,"2"1"64,-5 4-944,-7 3-305,-5 1-176,4 4-96,-4 0-96,-3 2-80,-5 0-63,5-1-49,3 1-32,2-4-16,2-4-64,4-1-96,7-1 0,5-4-1985,7 1-1777,10 1-4578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40.0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50 136 10229,'-1'-3'265,"0"1"0,0-1 1,1 0-1,0 0 1,-1 0-1,1 0 0,0 0 1,0 0-1,0 0 1,1 0-1,-1 0 0,1 0 1,0 0-1,0 0 1,0 0-1,0 0 0,0 1 1,0-1-1,3-4 1,0 2-118,0 0 0,0 1 0,1-1-1,0 1 1,-1 0 0,1 0 0,1 0 0,-1 1 0,7-4 0,-3 2-90,-1 1 0,1 0-1,0 1 1,1 0-1,-1 0 1,1 1 0,-1 0-1,1 1 1,0 0 0,-1 0-1,1 1 1,14 2-1,-17 0-32,1 1 0,-1 0 0,0 0 0,0 0-1,-1 1 1,1 0 0,-1 1 0,0-1 0,0 1-1,0 1 1,-1-1 0,0 1 0,0 0 0,0 0-1,0 0 1,-1 1 0,0-1 0,-1 1-1,0 0 1,3 8 0,-4-10-14,0-1 1,-1 1-1,1 0 1,-1 0-1,0 0 0,-1 0 1,1 0-1,-1 0 1,0 0-1,0 0 1,0 0-1,-1-1 0,0 1 1,0 0-1,0 0 1,-1 0-1,1 0 0,-1-1 1,0 1-1,-1-1 1,1 0-1,-1 1 0,0-1 1,0 0-1,0 0 1,0-1-1,-1 1 1,1-1-1,-1 0 0,0 1 1,-6 2-1,-1-1 47,0 0 0,-1-1 0,0 0 0,0-1 0,0 0 1,0-1-1,-1-1 0,1 1 0,0-2 0,-1 0 0,1 0 0,0-2 0,-1 1 0,-22-7 0,28 6-227,0 0 0,-1-1 0,1 0 1,0 0-1,0-1 0,0 0 0,1 0 0,0 0 0,-1-1 1,1 0-1,-6-7 0,9 8-326,0 0 0,0 0 1,0 0-1,1-1 0,-1 0 0,1 1 1,0-1-1,0 0 0,1 0 1,0 0-1,-1 0 0,2 0 0,-1-1 1,0 1-1,1 0 0,0 0 0,2-10 1,9-20-8081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40.4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64 10021,'-5'-21'2322,"-5"-18"2196,10 39-4498,0 0 0,0-1 0,0 1 0,0 0-1,0 0 1,0 0 0,0 0 0,0 0 0,0 0 0,0 0 0,0-1 0,0 1 0,0 0 0,0 0 0,0 0 0,0 0 0,0 0 0,0 0 0,0 0 0,0 0 0,0-1 0,0 1 0,0 0 0,0 0 0,0 0 0,-1 0 0,1 0 0,0 0 0,0 0 0,0 0 0,0 0 0,0 0 0,0-1 0,0 1 0,0 0 0,0 0 0,-1 0 0,1 0 0,0 0 0,0 0 0,0 0 0,0 0-1,0 0 1,0 0 0,0 0 0,0 0 0,-1 0 0,1 0 0,0 0 0,0 0 0,0 0 0,0 0 0,0 0 0,0 0 0,0 0 0,-1 0 0,1 0 0,0 0 0,0 0 0,0 1 0,0-1 0,0 0 0,0 0 0,0 0 0,0 0 0,0 0 0,0 0 0,-1 0 0,-1 22-11,1 86 638,17 132-1,32 107-122,6 72-422,-51-345-275,2 16-753,4-35-2844,-2-40-1892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40.9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1 153 8884,'0'-6'445,"0"0"0,1 0 0,0 0 0,0 0 0,0 0 0,1 0 0,0 1 1,0-1-1,0 1 0,1-1 0,0 1 0,0 0 0,7-9 0,-5 8-296,0 1 0,0 0 0,1 0 0,0 0 0,0 0 0,0 1 0,1 0 0,-1 1 0,1-1 0,9-2 1,-9 3-112,-1 1 0,1 0 0,0 0 0,0 1 1,0 0-1,0 0 0,0 0 0,1 1 0,-1 1 1,0-1-1,0 1 0,0 0 0,0 0 0,0 1 0,0 0 1,-1 0-1,1 1 0,-1 0 0,1 0 0,-1 1 1,0-1-1,0 1 0,0 0 0,6 7 0,-2-1-20,-1 1-1,0 0 1,-1 0-1,-1 1 0,0 0 1,0 0-1,-1 0 0,-1 1 1,0 0-1,0 0 0,-2 1 1,1-1-1,-2 1 0,0-1 1,0 1-1,-2 0 1,1 0-1,-2 0 0,-2 18 1,-1-9 0,-2 0 1,0-1 0,-1 0-1,-1 0 1,-1 0-1,-1-1 1,-1-1 0,0 0-1,-2 0 1,-26 30 0,17-31 41,21-19-58,1 0-1,0 0 0,-1 0 0,1 0 0,0 0 0,-1 0 0,1 0 0,0-1 0,-1 1 0,1 0 0,0 0 0,-1 0 0,1 0 0,0 0 0,-1-1 1,1 1-1,0 0 0,0 0 0,-1-1 0,1 1 0,0 0 0,0 0 0,0-1 0,-1 1 0,1 0 0,0-1 0,0 1 0,0 0 0,0-1 0,0 1 0,-1 0 1,1-1-1,0 1 0,0 0 0,0-1 0,0 1 0,0 0 0,0-1 0,0-5 2,0 1 0,1-1 1,0 1-1,-1-1 0,2 1 0,-1-1 1,2-4-1,18-39-12,2 2 1,2 1 0,41-58-1,39-74 72,-104 176-38,0 1 0,0-1 0,0 1 0,0-1 0,0 0 0,-1 1 0,1-1 0,-1 0 0,1 1 0,-1-1 0,1 0 0,-1 0 0,0 1 0,0-1 0,0 0 0,0 0 0,0 1 0,-1-1 0,1 0 0,0 0 0,-1 1 0,1-1 0,-1 0 0,0 1 0,0-1 0,-1-2 0,-3 11 85,1 1 0,0 0 0,1 0-1,-1 0 1,-1 10 0,1 4-73,1 0 0,1 0 1,1 0-1,1 0 0,0 0 0,2 0 0,1 0 1,1 0-1,7 24 0,-1-13-48,1 0 0,2 0 0,1-1 1,1-1-1,22 31 0,-31-53-82,0-1 0,0 1 1,1-1-1,0-1 0,1 1 1,0-1-1,0-1 0,0 1 1,1-1-1,10 5 0,38 11-2512,8-9-4727,-23-7-1755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41.3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609 242 8756,'-63'-6'6502,"-7"-1"-5611,-107 16 343,-93-1-470,268-7-802,1-1 1,-1 0-1,0 0 1,1 0-1,-1 0 0,0-1 1,1 1-1,-1 0 0,0-1 1,1 1-1,-1-1 1,1 1-1,-1-1 0,1 0 1,-3-1-1,4 1-3,0 1 0,0-1 0,0 1 0,0-1 0,0 0 1,0 1-1,1-1 0,-1 1 0,0-1 0,0 1 0,0-1 0,1 1 0,-1-1 0,0 1 0,1-1 0,-1 1 0,0 0 0,1-1 0,-1 1 0,0-1 0,1 1 0,-1 0 1,1-1-1,-1 1 0,1 0 0,-1 0 0,1-1 0,0 1 0,52-25-1561,70-16-128,-85 31 1571,-1-2 0,-1-1 0,64-34 0,-98 47 216,-1-1-1,1 0 1,-1 1 0,0-1 0,1 0 0,-1 0 0,0 0-1,0 0 1,1 0 0,-1 0 0,0 0 0,0-1 0,0 1-1,0 0 1,-1-1 0,1 1 0,0 0 0,0-1 0,-1 1-1,1-1 1,-1 1 0,1-4 0,-1 4 17,-1 0 1,1-1-1,-1 1 1,0 0-1,1 0 0,-1-1 1,0 1-1,0 0 1,0 0-1,0 0 0,0 0 1,0 0-1,0 0 1,0 0-1,0 1 0,0-1 1,0 0-1,-1 1 1,-2-2-1,-7-3 247,0 1 1,-1 1-1,1 0 0,-21-3 1,-39 0-216,-119 4 1,178 5-731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41.7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 12598,'1'9'5013,"1"13"-3869,2 29-1226,0 42 915,-12 143 0,2-142-943,8 134 0,-1-218-178,0-1 1,1 1 0,0-1 0,3 11 0,-4-17-507,0-1 0,0 1 0,1-1 0,-1 1 0,1-1 0,-1 1 0,1-1 0,0 0 0,0 0 0,4 4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42.0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393 1 11125,'20'44'4401,"20"21"-3513,-3-7-609,-18-24-92,-1 0-1,-3 2 1,0 0-1,-3 0 1,-1 1-1,-1 1 1,-3 0 0,0 0-1,-3 0 1,-1 1-1,-2-1 1,-2 1 0,-1 0-1,-2-1 1,-10 43-1,-11 14-93,-4-1 0,-4-2-1,-4-1 1,-4-2-1,-4-2 1,-72 106 0,90-153-226,-48 54 0,63-80-585,-1-2-1,-26 20 1,31-27-470,0 0 1,1 0-1,-2-1 1,1 0 0,0-1-1,-16 5 1,-1-6-8391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42.5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1031 153 8660,'53'1'2891,"-30"1"-1743,0-2-1,0-1 0,28-3 1,-132 1 997,-97 11-1536,-91 4-250,-270-24-1,522 10-424,-50-6-171,63 8 161,1-1 0,0 0 0,-1 0-1,1 0 1,-1-1 0,1 1 0,0-1-1,0 1 1,0-1 0,0 0 0,0 0-1,0-1 1,1 1 0,-5-4 0,7 5 34,0 0 1,0 0-1,-1 1 1,1-1-1,0 0 1,0 0-1,0 0 1,0 1-1,0-1 1,0 0-1,0 0 0,0 0 1,0 1-1,0-1 1,1 0-1,-1 0 1,0 0-1,0 1 1,1-1-1,-1 0 1,1 1-1,-1-1 1,0 0-1,1 1 1,-1-1-1,1 0 1,0 1-1,-1-1 1,1 1-1,-1-1 1,1 1-1,0-1 1,-1 1-1,2-1 1,28-17-1202,-25 15 887,87-42-7114,-32 18-158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1:42.8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991 0 10869,'-60'4'5609,"-30"10"-3841,-17 2-1299,-344 12 1351,264-18-1764,170-8-231,9-1-50,0-1 0,0 1 0,0-1 0,0-1 0,0 1 0,-14-4 0,22 4-42,-1-1 1,1 1 0,-1-1-1,-4-5-2662,4 5 2663,1 0-1,0 1 1,0-1 0,0 0 0,-1 0-1,1 0 1,0 1 0,0-1-1,0 0 1,0 0 0,0 1-1,0-1 1,1 0 0,-1 0 0,0 1-1,0-1 1,1-1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2:07.5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677 0 12182,'-4'21'3453,"-5"39"-2662,-14 78-1103,-1-29 1048,-56 157 0,56-201-522,-4-2 1,-2-1-1,-63 96 0,-45 24 11,79-109-179,-78 130 1,133-197-112,0 1 1,1 0-1,0-1 1,0 1-1,0 1 1,1-1-1,1 0 1,-1 0-1,1 1 1,0-1-1,0 9 1,1-15 35,0-1 1,0 1-1,0-1 1,0 0-1,0 1 1,0-1-1,1 1 1,-1-1-1,0 1 1,0-1-1,0 1 1,0-1-1,0 0 1,1 1-1,-1-1 0,0 1 1,0-1-1,1 0 1,-1 1-1,0-1 1,1 0-1,-1 1 1,0-1-1,1 0 1,-1 0-1,0 1 1,1-1-1,-1 0 1,1 0-1,-1 0 1,0 1-1,1-1 0,-1 0 1,1 0-1,-1 0 1,1 0-1,-1 0 1,1 0-1,23-8-946,18-21-1737,4-15-2226,5-14-3295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2:07.8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156 1 11061,'-3'1'258,"0"0"0,0 0 0,0 0 0,1 1-1,-1-1 1,0 1 0,1-1 0,-1 1 0,1 0 0,0 0 0,-1 0 0,1 1-1,0-1 1,0 0 0,0 1 0,1-1 0,-1 1 0,1 0 0,-1 0 0,1-1 0,-2 7-1,-3 9-390,1-1-1,-4 31 1,5-25 660,-21 114 432,-7 185 0,19 145 449,6-133-930,6-301-504,-1-12-200,1 0-1,0 1 0,2-1 0,1 0 0,1 0 0,8 34 0,-11-54 123,0 0-1,0 0 0,1-1 0,-1 1 0,0 0 1,0-1-1,1 1 0,-1 0 0,1-1 0,-1 1 1,0-1-1,1 1 0,-1 0 0,1-1 0,-1 1 1,1-1-1,-1 1 0,1-1 0,0 0 0,-1 1 1,1-1-1,0 0 0,-1 1 0,1-1 0,0 0 1,-1 0-1,1 1 0,0-1 0,-1 0 0,1 0 1,1 0-1,-1 0-133,0 0 1,0 0 0,0 1-1,0-1 1,0 0-1,0 0 1,0 1-1,0-1 1,0 1-1,0-1 1,0 1 0,-1-1-1,1 1 1,0 0-1,0-1 1,0 1-1,-1 0 1,1 0-1,0-1 1,-1 1 0,1 0-1,-1 0 1,1 0-1,-1 0 1,1 0-1,-1 0 1,0 0-1,1 0 1,-1 2 0,27 101-8322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12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71 231 12182,'2'-8'398,"0"1"0,0-1 0,-1 0 1,0 0-1,-1 1 0,1-11 0,-1 17-362,0-1-1,-1 0 0,1 0 1,0 1-1,0-1 0,-1 1 1,1-1-1,-1 0 0,1 1 1,-1-1-1,0 1 0,1-1 1,-1 1-1,0-1 0,0 1 1,0 0-1,0-1 0,0 1 1,-1 0-1,1 0 0,0 0 1,0 0-1,-1 0 0,1 0 1,-1 0-1,1 0 0,-1 1 1,1-1-1,-1 1 0,1-1 1,-1 1-1,0-1 0,1 1 1,-1 0-1,0 0 0,-2 0 1,2 0 2,1 0 0,-1 1 0,1-1 0,-1 0 0,1 1 0,-1 0 1,1-1-1,0 1 0,-1 0 0,1 0 0,0-1 0,-1 1 0,1 0 0,0 0 1,0 1-1,0-1 0,0 0 0,0 0 0,0 0 0,0 1 0,0-1 0,1 0 1,-1 1-1,0-1 0,1 1 0,-1-1 0,1 1 0,0-1 0,-1 1 0,1 1 0,-6 55 2,6-46 19,0 13-45,0 0 0,2 0 0,0-1 0,2 1 0,1-1 0,1 1 0,1-2 0,0 1 0,17 31 0,-17-41-13,1 1 1,0-2-1,1 1 1,1-1-1,0 0 0,1-1 1,0 0-1,1-1 1,0 0-1,1-1 1,0 0-1,0-1 1,1 0-1,0-2 1,23 10-1,-32-15 1,0 0 0,1 0-1,-1-1 1,1 1 0,0-1 0,-1 0-1,1-1 1,0 0 0,-1 1 0,1-2 0,0 1-1,-1-1 1,1 0 0,0 0 0,-1 0-1,1-1 1,-1 0 0,0 0 0,1 0-1,-1-1 1,0 0 0,-1 0 0,1 0-1,0-1 1,-1 1 0,0-1 0,0 0 0,0 0-1,0-1 1,0 1 0,-1-1 0,0 0-1,4-8 1,4-8 36,-1-1-1,-2 0 1,0 0-1,-1-1 1,-1 0-1,5-43 1,-2-44 305,-4-134-1,-6 167-496,-4 91-2131,-1 16-5112,7-12-1479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2:13.7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 2 11349,'-2'-1'6808,"-2"30"-5368,-4 46-1495,-47 490 1470,34-368-1248,17-161-334,1-1 0,1 1 0,2 0 0,9 68 0,0-87-840,2-21-772,12-28-4135,-18 24 3412,13-20-6569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2:14.1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1 298 8548,'0'-15'485,"2"0"1,-1 0-1,2 1 1,0-1-1,1 1 0,0 0 1,1 0-1,1 0 1,12-22-1,-12 27-387,1-1 0,0 1 0,1 0 0,0 0 0,1 1 0,-1 0 0,1 0 0,1 1 0,0 1 0,0-1 0,0 2 0,20-9 0,-14 9-4,-1 0-1,1 1 1,0 1 0,0 1-1,0 0 1,0 1-1,0 1 1,1 0 0,-1 1-1,0 1 1,0 0 0,0 2-1,0 0 1,-1 0 0,1 1-1,-1 1 1,0 1-1,14 8 1,-8-3-15,-1 0-1,-1 1 1,0 0-1,-1 2 1,0 0-1,-2 1 1,0 1-1,0 1 1,-2 0-1,0 1 1,22 39-1,-32-48-49,1-1-1,-1 1 0,-1 1 0,1-1 1,-2 0-1,0 1 0,0-1 0,-1 1 1,0 0-1,0-1 0,-2 1 0,1 0 1,-1 0-1,-4 14 0,2-12-4,-2-1 1,1 0-1,-2 0 0,0 0 1,0-1-1,-1 0 0,0 0 1,-1 0-1,0-1 0,-15 14 1,0-4 3,-1-1 1,0-1 0,-1-1 0,-1-1 0,-1-1-1,0-2 1,-1-1 0,0 0 0,-41 9-1,49-15-39,0-1 0,0-1 0,-1 0 0,1-2 0,-1 0 0,1-2 0,-35-2 0,53 2-57,0-1-1,0 1 1,0-1-1,0 0 1,0 1-1,0-1 1,0 0-1,0 0 1,0 0-1,0-1 1,1 1-1,-1 0 1,0-1-1,1 1 1,0-1-1,-1 1 1,1-1-1,0 0 1,-1 0-1,1 1 1,-1-3-1,1 1-283,0 0-1,0 0 1,1 0-1,-1 0 0,1 0 1,0-1-1,-1 1 1,1 0-1,1 0 1,-1 0-1,0 0 1,1 0-1,1-6 0,4-1-1657,2 29-635,13 152-4529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2:14.6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270 126 8276,'54'-125'5469,"-140"241"-2588,41-50-2303,2 2 0,-46 100 0,77-141-483,2 0 0,1 1 0,1 0 0,1 1 0,1-1 0,2 1 0,1 1 0,2-1 0,3 58 0,3-50-53,2-1-1,2 0 0,1-1 1,1 0-1,20 39 0,5 0-6,55 84 0,-67-119-435,1-1 1,2-2-1,54 57 1,-65-82-2026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2:15.7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31 908 9300,'-1'1'227,"1"-1"0,-1 1 0,0 0 0,1-1 0,-1 1-1,0-1 1,0 1 0,0-1 0,1 1 0,-1-1 0,0 0-1,0 0 1,0 1 0,0-1 0,0 0 0,0 0 0,1 0 0,-1 0-1,0 0 1,0 0 0,0 0 0,0 0 0,0 0 0,0 0 0,0 0-1,0-1 1,1 1 0,-2-1 0,1 0-96,0 0 0,1 0 0,-1 0 0,1-1 1,-1 1-1,1 0 0,0 0 0,-1-1 0,1 1 0,0 0 0,0-1 0,0 1 0,0 0 0,0-1 1,0 1-1,1-3 0,16-64-251,-14 60 474,68-198-233,127-255 1,-192 447-130,33-60-38,-36 69 43,1-1 0,0 1 0,0 0 0,0 0-1,0 0 1,1 1 0,-1 0 0,1 0 0,0 0 0,7-4-1,-9 7 12,0 1 0,0-1 0,-1 1 0,1 0 0,0-1 0,0 1-1,0 0 1,-1 1 0,1-1 0,0 0 0,0 1 0,-1 0 0,1 0 0,0-1-1,-1 1 1,1 1 0,-1-1 0,1 0 0,-1 1 0,0-1 0,0 1-1,1 0 1,-1 0 0,0 0 0,0 0 0,-1 0 0,1 0 0,3 5-1,5 7 47,0 0 0,-1 0 0,10 20-1,8 28 33,-3 2 0,-2 1 0,18 95-1,-5-19-70,-28-118-29,49 160-431,-30-96-409,-36-131 210,7 23 573,-2 0 0,-9-29 1,7 33 37,0 1-1,-1 0 1,-1 1 0,0 0 0,-21-26 0,24 35 28,0 1 0,0-1 1,-1 1-1,0 1 0,0-1 1,0 1-1,0 0 0,-1 1 0,0-1 1,0 2-1,0-1 0,0 1 1,0 0-1,-15-1 0,-13 2 11,0 1 1,1 2-1,-1 1 0,1 2 0,-1 1 0,-37 12 0,-56 10-286,110-29-360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2:16.5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66 9412,'0'-9'1134,"0"4"-682,0 1 0,0-1 1,-1 1-1,1 0 1,-1-1-1,0 1 1,0 0-1,0 0 1,-1-1-1,0 1 1,-2-5-1,-9 79 1392,-7 358 360,16-264-1842,-2 192 44,9-221-346,0-76-334,-3 1-1,-9 76 1,9-123-1195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2:17.7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157 189 9700,'-1'-29'3440,"0"20"-2687,1 0 0,-1 0 1,2-1-1,0 1 0,1-9 0,3 118 1594,-24-1-1846,-40 129 0,33-140-584,3 1 0,-11 96 0,32-88-1539,28-433-3219,28-14 5186,-53 346-347,2-15 80,1-6 228,1 0-1,15-47 0,-17 64-240,0 1 0,0 0 0,1 0 0,0 0 0,1 1 0,-1 0 0,1-1 0,0 2 0,1-1 0,-1 0 0,1 1 0,0 0 0,0 1 0,8-5 0,3 0 2,1 1 1,0 0 0,0 2 0,1 0 0,0 1-1,0 0 1,0 2 0,24-2 0,-29 5-24,1-1 1,-1 2 0,1 0 0,-1 0-1,0 1 1,0 1 0,0 1 0,0 0 0,0 0-1,-1 2 1,24 12 0,-33-16-27,0 1 1,1 0-1,-1 0 1,-1 0-1,1 0 1,0 1-1,-1 0 1,0 0 0,1 0-1,-2 0 1,1 0-1,0 0 1,-1 1-1,0-1 1,0 1-1,0 0 1,-1 0-1,1-1 1,-1 1-1,0 0 1,0 0-1,-1 0 1,0 1-1,0-1 1,0 0-1,0 0 1,-1 0-1,0 0 1,0 0-1,-3 7 1,-1 2 21,0 0 0,-2-1 0,1 0 0,-2 0 0,0 0 0,0-1 0,-1 0 0,0-1 0,-15 13 0,-4 2 18,16-16-44,1 1 0,0 0 0,1 0 0,-14 19 0,24-28-16,-1-1 0,0 0 0,1 0 0,0 0 0,-1 0 0,1 1 0,0-1 0,-1 0 0,1 1 0,0-1 0,0 0 0,0 0 1,0 1-1,0-1 0,0 0 0,1 0 0,-1 1 0,0-1 0,1 0 0,-1 0 0,1 1 0,-1-1 0,1 0 0,-1 0 0,1 0 0,0 0 1,0 0-1,0 0 0,-1 0 0,1 0 0,0 0 0,0 0 0,0-1 0,0 1 0,1 0 0,-1-1 0,0 1 0,0-1 0,2 2 0,58 22-72,-43-18 66,14 5 5,-1 2 1,0 1-1,-1 2 1,55 37 0,-78-48 10,0 1 0,-1 0 1,0 0-1,0 0 1,0 1-1,-1-1 0,0 1 1,0 1-1,-1-1 0,0 1 1,0 0-1,-1-1 1,0 2-1,0-1 0,-1 0 1,0 1-1,0-1 0,-1 1 1,0-1-1,-1 1 0,0-1 1,0 1-1,-1 0 1,-3 15-1,2-12 25,-2 0 1,1 0 0,-1 0-1,-1-1 1,0 0-1,-1 0 1,0 0-1,0-1 1,-1 0-1,0 0 1,-1-1-1,-11 11 1,5-8 10,1-1 0,-2-1 0,1 0 0,-1-1 0,-1-1 0,1 0 0,-30 9 0,-1-4 11,0-2 1,-1-3-1,0-1 1,-1-2-1,-63-3 0,103-2-59,-95-4-64,92 3-17,0 0-1,1-1 1,0-1 0,-1 0-1,1 0 1,0-1 0,-13-6-1,21 8-18,0 0 0,0 1-1,0-1 1,0 0-1,0 0 1,0 0 0,0 0-1,0-1 1,1 1-1,-1 0 1,1-1 0,0 1-1,0-1 1,-1 1-1,2-1 1,-1 0 0,0 1-1,1-1 1,-1 0-1,1 0 1,0 0 0,-1 1-1,2-4 1,-1-3-970,1 1 1,0 0-1,1 0 1,0 0-1,0 1 0,6-15 1,17-25-8150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2:18.1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314 1 10549,'8'6'5314,"27"34"-4703,-10-5-300,-2 2 1,-2 0-1,-1 1 0,-2 1 0,-1 0 1,-2 2-1,-3 0 0,0 0 0,-3 1 0,6 71 1,-10-49-166,-3 1 0,-3-1 1,-2 1-1,-4-1 0,-2-1 0,-25 91 1,19-103-149,-3-1 1,-2 0 0,-2-2 0,-2-1 0,-2 0 0,-2-2 0,-2-1 0,-2-2 0,-1 0-1,-3-3 1,-73 64 0,101-97-73,0 0-1,-1 0 1,1-1-1,-17 7 1,23-11-91,0 0 1,0-1-1,1 1 1,-1-1-1,0 1 0,0-1 1,0 0-1,0 0 0,0 0 1,0 0-1,0 0 1,0 0-1,-4-1 0,5 0-159,0 1 0,0-1-1,0 0 1,0 0 0,1 1-1,-1-1 1,0 0 0,0 0-1,0 0 1,0 0 0,1 0 0,-1 0-1,1 0 1,-1 0 0,1 0-1,-1 0 1,1 0 0,-1 0-1,1-1 1,0 1 0,0 0-1,-1 0 1,1 0 0,0-1-1,0 0 1,2-25-9459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2:18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652 1 8180,'37'0'2156,"-23"0"-1522,0 0-1,-1 0 1,1 1-1,0 1 1,26 6-1,-95 2 1136,-50-1-1174,-516 26 515,605-39-1638,23-4-1484,30-9-5074,-8 5-883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2:19.1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1 11429,'-11'0'4847,"1"10"-3475,-3 20-1480,12-27 395,-14 47-133,3 1 1,1 1-1,3 0 1,2 0-1,3 1 1,1 0-1,3-1 1,2 1-1,3-1 1,13 58-1,5-28-1324,4-34-7432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2:19.5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238 27 11861,'0'-2'306,"-1"1"-1,0-1 0,0 0 0,-1 1 0,1-1 0,0 1 0,0-1 1,-1 1-1,1-1 0,-1 1 0,1 0 0,-1 0 0,0 0 0,1 0 0,-1 0 1,0 0-1,0 0 0,0 1 0,0-1 0,-3 0 0,3 1-189,0 0 0,0 1-1,0-1 1,0 1-1,0-1 1,0 1 0,0 0-1,1 0 1,-1-1-1,0 1 1,0 1 0,1-1-1,-1 0 1,0 0-1,1 1 1,-3 2 0,-5 7-89,0 0 1,1 1 0,1 1-1,-10 19 1,14-27 208,-18 43-33,1 1-1,3 0 0,2 1 1,2 1-1,3 0 0,1 1 0,-2 86 1,10 26-1607,21 180 0,-13-308-301,-1-25-443,2-22-2353,-4-9 134,-2-8-2316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15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584 46 7443,'-1'-2'326,"0"-1"-1,0 1 0,0 0 0,-1-1 0,1 1 0,-1 0 1,0 0-1,1 0 0,-1 0 0,0 1 0,0-1 1,0 0-1,0 1 0,-1-1 0,-2-1 0,-1 1-115,1 0 0,-1 0 0,0 0 0,1 1 0,-1 0-1,-9-1 1,-3 1-110,1 1 1,-1 1-1,-29 5 0,25-1 22,0 1 1,1 0-1,0 1 1,0 2-1,1 0 1,0 1-1,1 1 1,0 1-1,1 0 0,0 2 1,0 0-1,2 1 1,0 0-1,1 2 1,0 0-1,-15 24 1,20-27-59,1 2 1,0-1 0,2 1 0,-1 1-1,2-1 1,0 1 0,1 0 0,1 0-1,1 1 1,0-1 0,1 1 0,1 0-1,1-1 1,0 1 0,1 0 0,1 0 0,1-1-1,1 1 1,0-1 0,12 30 0,-8-31-52,0 0 1,1-1-1,1 1 1,1-2-1,0 0 1,1 0-1,0-1 1,1 0-1,1-1 1,0-1 0,0 0-1,1-1 1,1-1-1,0 0 1,25 10-1,-18-9 2,1-2 0,1 0 0,0-1 0,0-2 0,0 0 0,0-2 0,1-1 0,-1 0 0,1-2 0,35-5 0,-56 4-131,1 1 1,-1-2-1,1 1 0,-1-1 1,0 0-1,0 0 0,0 0 0,0-1 1,0 1-1,0-1 0,0 0 1,-1-1-1,0 1 0,0-1 1,0 0-1,0 0 0,0 0 0,4-8 1,-1 0-913,-1-1 0,0 0 0,0-1 0,-2 1 0,7-29 0,-3 6-8929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2:19.9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21 428 7700,'-5'-18'806,"0"-1"0,1 1 0,1-1 0,1 0 0,1 0 0,0 0 0,4-35 1,-1 43-700,0 0 0,1 0 1,1 0-1,-1 0 0,2 1 1,-1-1-1,2 1 1,-1 0-1,1 0 0,1 1 1,-1 0-1,2 0 0,-1 1 1,12-11-1,-10 11-31,0 0 0,1 0 1,0 1-1,0 0 0,1 0 0,-1 2 0,1-1 0,1 1 0,-1 1 0,1 0 1,-1 0-1,1 1 0,0 1 0,1 0 0,-1 1 0,0 0 0,0 0 0,1 2 0,-1-1 1,0 2-1,0 0 0,0 0 0,0 1 0,0 0 0,0 1 0,-1 1 0,0 0 1,0 0-1,0 1 0,0 0 0,17 15 0,-12-9-36,-1 1 0,-1 0 0,0 1 0,-1 1 0,0 0 0,-1 1 0,-1 0 0,-1 1 0,14 28 0,-19-34-28,-1 1 0,0 0-1,-1 0 1,-1 0 0,1 0 0,-2 0 0,0 1-1,0-1 1,-1 0 0,-1 1 0,0-1-1,-1 0 1,0 0 0,-1 0 0,0 0-1,-8 18 1,5-17-28,0-1 0,-2 0 0,0 0 0,0 0 0,-1-1 0,0-1 0,-1 0 0,0 0 0,0 0 0,-1-2 0,-1 1 0,1-1 0,-1-1 0,-1 0 0,-17 7 0,8-5-338,-1-1 0,1 0 0,-1-2 0,-1-1 0,1-1 0,-1-1 0,1-1 1,-34-1-1,53-1-216,0 0 0,0 0 1,0-1-1,0 1 0,1-1 1,-1 0-1,0-1 0,0 1 0,0 0 1,1-1-1,-1 0 0,-4-3 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2:20.3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403 3 10277,'-16'-2'3848,"-12"14"-2523,23-10-1157,-9 7 29,1 0 1,0 0 0,0 1-1,1 1 1,1 0-1,-1 1 1,-9 14 0,-9 13 365,-25 44 1,31-41-271,2 1 0,1 0 1,3 2-1,1 0 0,3 1 1,2 1-1,-12 79 0,20-96-316,2 0-1,0 1 0,3-1 0,0 1 0,2-1 0,1 0 0,1 0 0,1 0 0,2 0 0,2-1 0,0-1 0,2 1 0,18 32 0,-20-45-369,1-1-1,0 0 0,1-1 0,23 21 1,17 1-3023,-46-32 2415,1-1 0,0-1 1,-1 1-1,1-1 0,0-1 0,10 2 1,18-2-6932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2:20.7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1263 10981,'-1'-1'223,"0"1"0,0 0 0,0 0 0,0 0 0,0-1 0,0 1 0,0 0-1,0-1 1,0 1 0,0-1 0,0 1 0,0-1 0,1 0 0,-1 1 0,0-1 0,0 0 0,0 1 0,1-1 0,-1 0 0,1 0 0,-1 0-1,0 0 1,1 0 0,-1-1 0,1 0-95,-1 0 0,1 0-1,0 0 1,0 0 0,0 0-1,0 0 1,0 0 0,0 0-1,0 0 1,1-1 0,0-2-1,4-7-251,0 0-1,0 1 0,10-15 1,-11 19 488,222-359-199,-32 56 420,-191 304-549,1-2 60,1 1 0,-1 0-1,1 0 1,9-9 0,-13 15-84,0 0 0,-1 0 0,1 1 0,0-1 1,0 0-1,0 1 0,-1-1 0,1 1 1,0-1-1,0 1 0,0-1 0,0 1 1,0 0-1,0-1 0,0 1 0,0 0 1,0 0-1,0 0 0,0 0 0,0 0 1,0 0-1,0 0 0,0 0 0,0 0 1,0 0-1,0 1 0,0-1 0,0 0 1,0 1-1,0-1 0,0 1 0,0-1 1,-1 1-1,1-1 0,0 1 0,0-1 1,0 1-1,-1 0 0,1-1 0,0 1 1,-1 0-1,1 0 0,-1 0 0,1 0 0,0 1 1,13 20 3,-2 1 0,0 0 0,-1 0 0,-2 1 0,0 1 0,5 26 0,-3 1 9,8 104 0,-15-111-148,-2 1 0,-2-1-1,-11 89 1,2-177-88,7 28 161,-1-1 0,0 1 0,-1 0 0,-1 0 0,0 1 0,-8-16 0,10 25 41,0 0 0,0 0-1,0 0 1,-1 1 0,1 0 0,-1-1 0,0 2 0,0-1 0,-1 0 0,1 1 0,-1 0-1,0 0 1,0 0 0,0 0 0,0 1 0,0 0 0,-1 0 0,1 0 0,-1 1 0,-7-2 0,-27 2-136,0 0 0,0 3 0,0 2 1,1 1-1,-51 13 0,55-11-494,20-1-2015</inkml:trace>
  <inkml:trace contextRef="#ctx0" brushRef="#br0" timeOffset="1">1317 0 10773,'3'33'4655,"-5"17"-2948,1 19-1106,2-35-85,-1 0 0,-8 50-1,0 10 152,-38 326 966,-34-5-972,42-232-556,2 38-2432,38-208-1003,6-16 535,11-19-3458,-5-8-1375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2:21.2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275 52 11365,'-20'-51'7780,"20"51"-7750,-1 0 0,1 0 1,0 0-1,-1 0 0,1 0 0,0 0 0,0 0 1,-1 0-1,1 0 0,0 0 0,-1 0 1,1 0-1,0 1 0,-1-1 0,1 0 1,0 0-1,-1 0 0,1 0 0,0 1 1,0-1-1,-1 0 0,1 0 0,0 1 1,0-1-1,0 0 0,-1 0 0,1 1 1,0-1-1,0 0 0,0 1 0,0-1 1,0 0-1,0 0 0,-1 1 0,1-1 1,0 0-1,0 1 0,0-1 0,0 0 1,0 1-1,0-1 0,-9 20 295,-111 320 1431,33-86-1364,80-231-622,0 0 1,2 0-1,1 0 1,0 1 0,2-1-1,1 44 1,15-34-901,-3-23-1367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2:21.6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178 279 10149,'6'-19'454,"1"0"1,1 1 0,1 0-1,0 0 1,1 1 0,1 0-1,1 1 1,0 0 0,1 1-1,1 0 1,16-13 0,-22 21-381,0 0 0,1 1 0,0 0 0,0 1 0,0 0 0,1 0 0,-1 1 0,1 1 1,0-1-1,1 1 0,-1 1 0,0 0 0,1 1 0,-1 0 0,1 0 0,-1 1 1,1 0-1,0 1 0,-1 0 0,0 1 0,1 0 0,15 6 0,-17-4-33,0 0 0,-1 0 0,0 1 0,0 0 0,0 0 0,0 1 0,-1 0 0,0 0 0,0 0 0,-1 1 0,0 1 0,0-1 0,-1 1 0,1 0 0,-2 0 0,1 0 0,-1 0 0,0 1 0,-1 0 0,0 0 0,-1 0 0,0 0 0,0 1 0,0-1 0,-2 0 0,1 1 0,-1-1 0,0 1 0,-2 10 0,-2-6 1,0 0 0,0 0 1,-1-1-1,-1 0 0,0 0 0,-1 0 0,0-1 0,-1 0 1,0 0-1,-1-1 0,0 0 0,-1 0 0,0-1 0,-1-1 1,0 0-1,-1 0 0,-16 9 0,1-2-24,-1-2 0,0-1 0,-1-1 1,0-1-1,-1-2 0,-60 11 0,82-15-138,19 1 52,25 5-10,-31-10 53,34 9 2,0 2 0,65 30 1,-92-36 22,-1 0 0,0 1 0,0 0 0,-1 1 0,0 0 0,0 1 1,-1 0-1,0 0 0,-1 1 0,0 0 0,0 1 0,11 20 0,-18-28 6,1 1 0,-1-1-1,0 1 1,0-1 0,0 1 0,0-1-1,-1 1 1,1-1 0,-1 1-1,0 0 1,0-1 0,0 1-1,0-1 1,-1 1 0,0 0-1,-1 5 1,-1-3 19,0 0 0,0 0 0,0 0 0,0 0 0,-1-1 0,0 1 0,0-1 0,-8 7 0,-4 2 70,0-1 0,-1-1-1,0 0 1,-36 17-1,28-17-35,-1-1-1,0-2 1,-1 0-1,0-2 0,-1-1 1,-32 3-1,45-7-224,1-1 0,-1 0 0,0-1 0,0-1 0,0-1 0,1 0 0,-1-1 0,0 0 0,1-1 0,0-1 0,0 0 0,0-1 0,-17-10 0,27 14-438,1-1 0,-1 0 1,0 0-1,1-1 0,0 1 1,0-1-1,0 0 0,0 1 1,0-1-1,1 0 0,0-1 0,0 1 1,-3-8-1,0-20-8875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2:21.9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739 0 9220,'14'2'1511,"-9"-2"-1119,0 0-1,0 1 0,-1-1 1,1 1-1,0 0 1,-1 1-1,1-1 1,-1 1-1,1 0 1,-1 0-1,6 3 0,-44 2 1386,-310 59 531,4-1-1356,258-51-712,81-14-238,1 0 0,-1 0-1,1 0 1,-1 0-1,1 0 1,-1 0-1,1 0 1,-1 0-1,1 0 1,-1 0-1,1 0 1,0 1-1,-1-1 1,1 0-1,-1 0 1,1 0-1,-1 1 1,1-1 0,0 0-1,-1 1 1,1-1-1,0 0 1,-1 1-1,1-1 1,0 0-1,-1 1 1,1-1-1,0 1 1,0-1-1,-1 0 1,1 2-1,14 4-14,29 2-55,47 1-733,146-7 0,-128-10-2235,-1-5-3317,-30 0-3313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2:22.6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709 0 10133,'13'8'5209,"9"20"-4908,-12-15 231,20 29-242,-1 1 0,-2 1-1,-2 2 1,-2 0 0,-2 1-1,-3 2 1,-1 0 0,-2 0-1,-3 1 1,-2 1 0,-2 0-1,-2 1 1,-2 78 0,-6-70-224,-3 0 1,-2 0 0,-3-1 0,-2 0 0,-3-1 0,-3 0 0,-2-1 0,-2-1 0,-3-2 0,-3 0 0,-45 68 0,35-69-44,-2-1 0,-3-2 0,-2-2 1,-79 66-1,82-81-870,-2-1-1,-50 26 1,56-38-2098,0-2 0,-83 27-1,26-21-6810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3:48.6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1008 208 8756,'-7'-3'796,"3"0"-361,-1 1-1,0-1 1,1 1-1,0-1 1,0-1-1,0 1 1,0-1-1,0 1 1,-4-7-1,66 3-98,254-35-204,413-39 777,382 100 498,-322 8-1264,292-50-116,-63 0 8,-1 58-17,-47 67-292,-335-31 116,-589-68 124,42 7 4,-79-9 33,-1 1 1,1 0 0,-1 0-1,0 0 1,0 1 0,1-1 0,-2 1-1,1 0 1,0 0 0,-1 1-1,1-1 1,-1 1 0,0 0 0,0 0-1,-1 0 1,1 0 0,-1 0 0,0 0-1,0 1 1,0-1 0,0 1-1,-1-1 1,0 1 0,0 0 0,0 0-1,0 7 1,1 14 30,-1-1 1,-2 1-1,-4 41 1,4-62-31,-94 476 225,49-285-202,-66 411 43,89-422-44,2 244 1,43 228 123,8 189-44,-29-776-104,-6 121 2,3-162 1,-2 0 0,-1 0 1,-1 0-1,-13 36 0,17-59-6,-1 0-1,-1 0 1,1-1-1,-1 1 0,0-1 1,0 0-1,-1 0 1,1 0-1,-1-1 1,0 0-1,0 1 0,-1-2 1,1 1-1,-1-1 1,0 0-1,0 0 1,0 0-1,0-1 1,-1 0-1,-7 2 0,-16 2-91,1-1-1,-2-1 1,-33 0-1,38-3 21,-983 4-755,487-12 554,-190 11 329,-810-11 109,1187-5-215,-1035-19-578,116 5 757,775 19 192,354 12-282,-224 39-1,215-11-53,-26 5-22,136-34 78,0-1 1,0-1 0,0-1-1,-40-4 1,58 2-15,0 0 0,0 0 0,0-1 0,0 0 0,0 0 0,0 0 0,0-1 0,1 0 0,-1 0 0,1 0 0,0-1 0,0 1 0,0-1 0,1-1 1,-1 1-1,1-1 0,0 1 0,0-1 0,1 0 0,-1-1 0,1 1 0,0 0 0,1-1 0,-1 0 0,1 0 0,0 0 0,1 0 0,-2-11 0,-2-13 15,2-1 1,1 0-1,2 1 0,5-47 0,-5 71-44,19-231 20,20-578 16,-39 601-26,40-323 0,8 115 5,-41 304-2,-13-188 0,-6 159 22,12-230 0,6 264-119,-18-214 0,10 305 80,1 0 0,0 0 0,2 0 0,1 0 0,0 0 0,2 0 0,1 1-1,12-37 1,-6 40-4,0 0 0,2 1 0,0 0-1,1 1 1,0 0 0,2 1 0,29-23 0,-28 24 4,7-4 3,1 0-1,0 2 1,1 1-1,1 1 1,0 1-1,1 2 1,0 1-1,1 1 0,0 1 1,53-7-1,11 5 10,1 3 1,108 8-1,460 53-1116,-301-18-5336,-108-17-2675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3:50.1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3328 11 7059,'0'-1'372,"1"-8"3186,7 13-2936,-39 30 898,-67 69-1162,-67 81 146,-42 109 135,2-3-368,-87 108-108,-68 92 253,114-166-203,-174 219-79,85-69-98,259-355-22,12-28 18,-138 152-1,-99 60-14,267-272-16,-1-2-1,-2-1 1,0-2-1,-82 42 1,91-52-84,1 1-1130,9-9-2784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3:51.0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39 4450,'0'-8'144,"5"0"-144,0-3-1345,5 0-1888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15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1 104 8692,'0'-37'3137,"-1"28"-2418,1-1 0,0 1 1,1 0-1,3-18 1,-4 27-708,0 0 1,0 0 0,0 0-1,0 0 1,0-1 0,0 1-1,0 0 1,0 0 0,0 0-1,0 0 1,0 0-1,0 0 1,0 0 0,0 0-1,0-1 1,0 1 0,0 0-1,0 0 1,0 0 0,0 0-1,0 0 1,0 0 0,0 0-1,0 0 1,0 0 0,1 0-1,-1 0 1,0-1-1,0 1 1,0 0 0,0 0-1,0 0 1,0 0 0,0 0-1,0 0 1,0 0 0,1 0-1,-1 0 1,0 0 0,0 0-1,0 0 1,0 0 0,0 0-1,0 0 1,0 0-1,0 0 1,1 0 0,-1 0-1,0 0 1,0 0 0,0 0-1,0 0 1,0 0 0,0 1-1,0-1 1,0 0 0,0 0-1,1 0 1,-1 0 0,0 0-1,0 0 1,0 0-1,0 0 1,0 0 0,6 11 361,3 15 44,9 59 376,-4 0 1,4 90-1,-7 178-90,-10-283-616,11 251 93,-1 190-90,-12-494-134,-5 63 65,5-74-143,0 0 1,-1 0 0,1 0-1,-1 0 1,0 0 0,-1 0-1,0 0 1,1 0 0,-8 9-1,2-9-1747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3:51.4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402 13 8084,'0'-1'191,"0"0"1,-1 1-1,1-1 1,0 0-1,-1 1 1,1-1-1,0 1 0,-1-1 1,1 1-1,0-1 1,-1 1-1,1-1 1,-1 1-1,1-1 1,-1 1-1,0-1 1,1 1-1,-1 0 1,1-1-1,-1 1 1,0 0-1,1 0 1,-1-1-1,0 1 1,0 0-1,-19 4 1335,-21 21-2047,35-21 909,-163 121 57,149-108-397,1 1-1,1 0 1,1 1 0,0 1-1,2 1 1,-14 24 0,12-3-1222,17-14-4888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3:52.2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102 72 9732,'-4'9'4963,"1"13"-3287,0 34-2008,3-41 983,12 329 427,-11-296-1043,-1-46-36,1 0 0,-1 0-1,0 1 1,0-1-1,-1 0 1,1 0-1,0 0 1,-1 0 0,0 1-1,1-1 1,-1 0-1,0 0 1,0 0-1,0 0 1,0 0-1,0-1 1,-1 1 0,-1 2-1,2-4-12,1 0-1,-1 0 1,0 0 0,0 0-1,0 0 1,0-1 0,0 1-1,0 0 1,0 0-1,0-1 1,0 1 0,0-1-1,0 1 1,1 0 0,-1-1-1,0 0 1,0 1 0,0-1-1,1 0 1,-1 1-1,0-1 1,1 0 0,-1 1-1,1-1 1,-1 0 0,1 0-1,-1 0 1,1 0 0,0 0-1,-1 0 1,1 1-1,0-1 1,0 0 0,-1-2-1,-9-35-309,3-8 163,2-1 0,3 0-1,1 1 1,2-1 0,3 1 0,12-64 0,-14 103 169,-1 0 1,1 1 0,0-1 0,1 1 0,-1-1 0,1 1-1,1 0 1,-1 0 0,1 1 0,0-1 0,0 1 0,1 0 0,-1 0-1,11-9 1,-6 8 21,1 0-1,0 1 1,0 0-1,0 0 0,1 1 1,-1 0-1,1 1 1,15-3-1,5 0 58,0 2 0,1 0 0,32 1-1,-54 3-66,-1 0-1,1 1 1,0 0-1,-1 0 0,1 1 1,-1 0-1,1 1 0,-1 0 1,0 1-1,0 0 0,0 0 1,-1 0-1,1 1 0,8 8 1,-14-10-14,0 0 1,-1 1-1,1 0 0,-1-1 1,1 1-1,-1 0 1,-1 0-1,1 1 0,0-1 1,-1 0-1,0 0 1,0 1-1,0-1 0,-1 1 1,1-1-1,-1 1 1,0-1-1,-1 1 1,1-1-1,-1 1 0,1-1 1,-1 0-1,-1 1 1,1-1-1,-1 0 0,-3 7 1,-5 12 16,-1-1-1,-1-1 1,-23 30 0,31-44-18,-21 25-3,-2-1 1,-35 32-1,35-36-41,27-27 36,0 0-1,-1 0 1,1 0-1,0 0 1,0 0-1,0 0 1,0 0-1,0 0 1,0 0-1,0 0 1,-1 1-1,1-1 1,0 0-1,0 0 1,0 0-1,0 0 1,0 0-1,0 0 1,0 1-1,0-1 1,0 0-1,0 0 1,0 0-1,0 0 1,0 0-1,0 1 1,0-1-1,0 0 1,0 0-1,0 0 1,0 0-1,0 1 1,0-1-1,0 0 1,0 0-1,0 0 1,0 0-1,0 0 1,0 1-1,0-1 1,0 0-1,0 0 1,1 0-1,-1 0 1,0 0-1,0 0 1,0 0-1,0 1 1,0-1-1,0 0 1,0 0-1,1 0 1,-1 0-1,0 0 1,0 0-1,0 0 1,0 0-1,0 0 1,1 0-1,-1 0 1,18 1-128,40-6 26,-26 1 79,-8 4 29,-1 0 0,1 1 0,0 2 0,0 0 0,-1 2 0,1 0 0,-1 2 0,0 0 0,-1 2 0,0 0 0,0 2 0,-1 0 0,-1 1 0,0 1 0,20 18 0,-36-28 8,0 1 0,0-1-1,0 1 1,-1 1 0,0-1-1,0 0 1,0 1 0,0-1-1,-1 1 1,0 0 0,0 0-1,0 0 1,-1 0 0,1 0-1,-1 0 1,0 0 0,-1 1 0,1-1-1,-1 0 1,0 1 0,0-1-1,-1 0 1,0 0 0,0 1-1,0-1 1,0 0 0,-1 0-1,0 0 1,0 0 0,0 0-1,-1-1 1,1 1 0,-7 7-1,-1 2 29,-1-1 0,0 0-1,-1 0 1,0-1 0,-1-1-1,-1 0 1,0-1 0,0-1-1,-24 12 1,14-10-16,-2-1 0,1-2 1,-1 0-1,-1-2 0,1-1 0,-1-1 0,0-1 0,0-2 1,-51-3-1,55 0-155,0 0 0,0-2-1,1 0 1,0-2 0,0-1 0,0 0 0,1-2 0,0 0 0,0-1-1,1-1 1,1-2 0,-20-14 0,31 20-933,-1-1-1,1 0 1,0-1 0,1 0 0,0 0-1,-8-15 1,-4-15-7392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3:53.3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135 226 8644,'-3'-4'634,"1"1"1,-1-1-1,0 1 1,0 0 0,-1 0-1,1 0 1,-1 0-1,1 1 1,-1 0-1,0 0 1,-6-3-1,9 64 625,3 100-176,-5 183-669,3-342-423,0 0-1,0 0 1,0 0-1,-1 0 1,1 0 0,0 0-1,0 0 1,0 0-1,0 0 1,0 0 0,0 0-1,0 0 1,0 0-1,-1 0 1,1 0 0,0 0-1,0 1 1,0-1-1,0 0 1,0 0 0,0 0-1,0 0 1,0 0-1,0 0 1,0 0 0,0 0-1,-1 0 1,1 0-1,0 0 1,0 0 0,0 1-1,0-1 1,0 0 0,0 0-1,0 0 1,0 0-1,-4-19-386,-4-29-303,2-51-19,-5 1 0,-31-131 1,38 218 730,2-1 1,-1 1 0,1-1 0,1 0-1,0 1 1,1-1 0,0 0 0,1 0-1,0 0 1,6-19 0,-5 24 6,0 1 0,1 0 1,0 0-1,0 0 1,1 1-1,0-1 0,0 1 1,0 0-1,0 0 0,1 0 1,0 1-1,0-1 1,0 1-1,0 0 0,1 1 1,0-1-1,0 1 1,0 0-1,0 1 0,9-4 1,-9 4 20,1 0 0,-1 1 0,0-1-1,0 1 1,0 1 0,1-1 0,-1 1 0,0 0 0,1 0 0,-1 1 0,0 0 0,0 0 0,1 0 0,-1 1 0,0 0 0,0 0 0,0 1 0,-1 0 0,1-1 0,-1 2 0,1-1 0,-1 1 0,7 6 0,-6-4-7,0 0 0,-1 1 0,0-1 0,0 1 0,-1 0 0,1 1 0,-2-1 0,1 1 0,-1-1 0,0 1 0,0 0 0,-1 0 0,0 0 0,-1 1 0,0-1 0,0 0 0,-1 12 0,-6 42 81,-2 30-35,8-86-79,0 1 0,1-1 0,0 0 0,0 0 0,0 1 1,1-1-1,0 0 0,0 0 0,0 0 0,1 0 0,4 6 0,-4-8-2,1 1 0,0-1 1,0-1-1,0 1 0,0-1 0,1 1 0,-1-1 0,1-1 0,0 1 0,10 3 0,61 18-15,-26-9 10,-30-7 10,0 1 1,22 12-1,-36-17-3,0-1 1,0 1-1,-1 0 1,1 1-1,-1-1 1,0 1-1,0 0 1,-1 1-1,1-1 1,6 12-1,-10-15 0,0 0 0,-1 0 0,1 0 0,-1 0-1,0 1 1,0-1 0,1 0 0,-1 0 0,-1 0-1,1 1 1,0-1 0,0 0 0,-1 0 0,1 0-1,-1 0 1,0 0 0,0 0 0,0 0 0,0 0-1,0 0 1,0 0 0,0 0 0,-1 0 0,1-1-1,0 1 1,-1 0 0,0-1 0,1 1-1,-1-1 1,0 0 0,-2 2 0,-9 5 44,1 0 0,-1-1 0,-21 9 0,26-13 0,-31 14 134,0-1 0,-1-2 0,-1-2-1,0-2 1,-83 9 0,119-18-253,0-1 1,0 0 0,1 0 0,-1-1-1,0 1 1,1-1 0,-1 0-1,1 0 1,-1-1 0,1 0-1,-7-2 1,9 3-114,1 0 0,-1 0 0,1-1-1,0 1 1,0 0 0,-1 0 0,1-1 0,0 1-1,0-1 1,0 1 0,0-1 0,0 1 0,0-3-1,0 2-379,0-1 1,1 1-1,0-1 0,-1 1 0,1-1 0,0 1 0,0-1 0,0 1 0,1-1 0,-1 1 0,2-4 0,6-17-8234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3:54.1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697 94 4130,'123'-8'4383,"-210"0"510,-95 5-3560,-81-5-274,208 4-925,1-3 0,-93-24-1,118 19-279,26 6-679,18 3-1386,10 1-2509,6 0-3561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3:57.3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358 570 2785,'127'-55'5449,"185"-90"-3585,-275 127-1681,1 1 0,0 2 0,50-12 0,125-20-91,-6 2-68,-47 3 238,246-31-1,-156 38 583,210-15 126,-88 56-742,-304 1-220,-1 2 1,0 4-1,97 31 1,-32 4-16,-3 5 1,-1 6 0,-4 6-1,124 85 1,-234-141 8,45 30 40,103 88 1,-147-113-32,-1 1 0,0 0 1,-1 0-1,0 2 0,-2 0 0,0 0 0,-1 1 0,0 0 1,-1 1-1,-2 0 0,8 27 0,-12-33 5,-1 1 0,-1 0-1,0 0 1,-1 1 0,0-1-1,-1 0 1,-1 0 0,-1-1 0,1 1-1,-2 0 1,0-1 0,-1 1-1,0-1 1,-1-1 0,0 1 0,-16 22-1,-10 9 142,-2-1 0,-2-2 1,-43 38-1,35-35-28,-131 124 33,145-144-139,0 0 0,-2-2 0,-1-2 0,-45 22 0,-58 14 172,-2-5 0,-218 49 0,-298 23 402,442-92-574,-394 9-1,474-45-5,-196-32-1,-127-52-40,253 47-97,160 33 82,-29-4-34,0-4 0,-95-34 0,146 43 67,0-1 1,0-1-1,1-1 0,0 0 0,1-1 0,1-2 1,0 1-1,0-2 0,1 0 0,1-1 0,1-1 1,-17-25-1,17 22 1,1-2 1,1 0-1,2 0 1,0-1-1,1 0 0,1-1 1,1 0-1,1 0 1,2 0-1,0-1 1,1 1-1,2-1 0,1 0 1,0 0-1,2 0 1,1 0-1,1 1 1,1 0-1,1-1 0,15-38 1,-2 21 7,1 2 0,2 0 0,2 1 0,43-54-1,29-19-1756,7 3-4168,-34 38-2122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3:58.9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18 774 10261,'-18'2'3700,"18"-9"-2271,27-24-1906,-8 10 659,3-21-175,-1 0 0,-1-1 0,-3-1 0,13-49 1,16-41 4,-29 89-5,41-94 70,-49 122-64,0 0-1,1 0 0,1 0 0,0 2 0,20-21 0,-30 34-5,0 1-1,0 0 0,0 0 0,0 0 0,0 0 0,0 0 0,0 0 1,0 0-1,1 0 0,-1 1 0,0-1 0,1 0 0,-1 1 1,0-1-1,1 1 0,-1-1 0,1 1 0,-1 0 0,1 0 1,-1-1-1,1 1 0,-1 0 0,1 0 0,-1 1 0,1-1 1,-1 0-1,1 0 0,-1 1 0,1-1 0,-1 1 0,0-1 1,1 1-1,-1 0 0,0-1 0,1 1 0,-1 0 0,0 0 1,0 0-1,0 0 0,0 0 0,0 0 0,0 0 0,0 1 1,0-1-1,0 0 0,0 0 0,-1 1 0,1-1 0,0 0 0,0 4 1,4 5 23,-1 0 1,0 1 0,-1-1 0,0 1-1,2 16 1,8 140 115,-12-120-133,2-1 0,2 0 0,2 0 0,18 62 0,-27-117-104,-1-1-1,0 1 1,-1 0-1,0 0 1,0 0-1,-1 1 1,0-1 0,-1 1-1,0 0 1,-8-9-1,9 14 111,0 0-1,0 0 1,0 0-1,-1 1 1,1 0-1,-1 0 1,1 0-1,-1 0 1,0 1-1,1 0 1,-1 0 0,0 1-1,0 0 1,0 0-1,0 0 1,1 1-1,-1-1 1,0 2-1,-11 2 1,2 1-188,-1 1 0,-26 14-1,-4 5-3018,22-11-215,5-4-4857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4:30.2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136 148 6739,'-8'-3'781,"-26"-13"3727,34 16-4461,0 0 1,-1-1-1,1 1 0,0 0 0,0 0 1,-1 0-1,1 0 0,0-1 0,0 1 0,0 0 1,-1 0-1,1-1 0,0 1 0,0 0 1,0 0-1,0-1 0,0 1 0,-1 0 0,1-1 1,0 1-1,0 0 0,0 0 0,0-1 1,0 1-1,0 0 0,0-1 0,0 1 1,0 0-1,0-1 0,0 1 0,0 0 0,0 0 1,1-1-1,-1 1 0,19-9-4,49-2 16,0 2 1,88 1-1,-11 0 19,1773-66 1623,0 113-1617,933 44-290,-2744-81 206,524 20 0,-280 18 1,-294-30-37,-1 3 1,0 3 0,-1 2-1,55 26 1,-98-38 23,-1 0 0,0 0-1,0 1 1,-1 1 0,1 0 0,-2 0-1,1 1 1,-1 0 0,0 0 0,-1 1-1,0 1 1,-1-1 0,0 1 0,-1 0 0,7 15-1,-7-10 13,-2-1-1,1 1 1,-2 0-1,0 0 0,-1 0 1,-1 0-1,0 1 1,-1-1-1,-1 0 0,0 1 1,-7 25-1,-46 159 151,-6 28 52,38-79-42,6 1-1,8 271 0,68 304 49,-2-328-102,22 232-4,-78-590-37,-1 0 0,-2 0 1,-1 0-1,-2 0 0,-2 0 0,-2-1 0,-2 0 0,-1-1 0,-1 0 1,-3 0-1,-37 68 0,36-79 30,-12 21 54,-42 56 0,58-89-173,-1 0-1,0-1 1,-1-1-1,0 0 1,-1-1-1,0-1 1,-27 15-1,-2-5-187,-1-2 0,0-2 0,-1-1-1,-86 15 1,-195 11-549,111-30 636,-271-19 0,-208-64-33,-986-102 278,-10 143 0,1013 63-115,-396 5 6,958-38 18,0-6-1,0-5 1,-222-50 0,299 50 22,1-1 1,0-3-1,1-1 1,1-1-1,1-3 1,-52-35-1,70 41-31,-1 0 0,2-1-1,0-1 1,1 0-1,0-1 1,2-1 0,0 0-1,1-1 1,0 0-1,2 0 1,1-2 0,0 1-1,-8-28 1,5-13-16,3 0 1,2 0-1,1-86 0,2 38-3,-4-66-9,-19-286-2,-23-292 15,31 48 66,27 489 12,46-269 1,-48 444 89,2 1 0,2 0 0,16-43 0,-20 69-449,1 0 1,0 1 0,1 0-1,15-19 1,-15 22-795,1 0 0,0 1 0,1 1 0,0-1 0,0 1 0,14-7 0,2 1-7163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4:31.2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148 1115 7059,'-15'-8'638,"1"-1"-1,-1-1 0,2-1 1,-1 0-1,2 0 0,-21-24 1,29 30-577,0 0 0,1 0 1,0-1-1,0 1 0,1 0 1,-1-1-1,1 0 0,0 0 1,1 1-1,-1-1 0,1 0 1,1 0-1,-1 0 0,1-1 1,0 1-1,0 0 0,1 0 1,-1 0-1,1 0 0,1 0 1,-1 0-1,4-8 0,3-3 26,0 1 0,2 0-1,-1 0 1,2 1 0,0 1-1,0 0 1,21-19 0,105-84 456,-114 99-454,55-39 59,2 2 0,3 5 0,2 3 0,163-65-1,-75 51-107,289-64 0,-271 89-11,1 8 0,234-4-1,390 59 81,-577-1-93,-1 10 0,245 70 0,-319-58-24,-2 7 0,-3 6 0,259 142 0,-364-172-4,-2 3-1,-2 2 1,-1 2 0,-1 2-1,61 68 1,-87-83-1,-1 0 0,-1 1 1,-2 1-1,-1 1 0,0 1 0,-3 0 1,0 1-1,-2 0 0,-1 1 0,-2 0 0,0 1 1,3 37-1,-10-52 8,-2 1 0,0 0 0,-1 0 1,0 0-1,-2 0 0,0-1 0,-1 1 0,-11 28 0,5-21-5,-2 1-1,-1-2 0,-1 0 0,-1 0 1,-18 22-1,-4-3-6,-2-1 0,-2-2 0,-2-2 1,-88 60-1,49-46 19,-2-3 1,-117 47-1,-190 52 9,160-72 5,-393 75 0,365-112 44,-420 12-1,461-52 88,1-9 1,-290-51-1,367 35 55,2-6 0,-251-94 0,324 99-147,1-2-1,2-3 1,1-3-1,2-3 1,1-2 0,2-3-1,-91-89 1,125 107-102,0-1 1,2-1 0,1 0-1,1-1 1,2-2-1,1 1 1,1-2 0,1 0-1,2 0 1,-10-46-1,15 44-1042,1-1 0,1 1 0,2 0 0,2-1 0,1 0 0,6-39 0,13-36-7270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4:32.1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0 763 9412,'0'-1'368,"8"-37"6014,35-141-6187,-36 156-166,64-195 119,-54 173-142,3 0 0,41-70 0,-56 106-11,1 1 1,0 0-1,1 0 1,0 0 0,0 0-1,1 1 1,0 1 0,0-1-1,0 1 1,16-8 0,-21 12 2,1 1 0,-1 0 1,1-1-1,0 1 1,0 0-1,0 1 1,-1-1-1,1 1 1,0 0-1,0 0 1,0 0-1,0 0 0,0 0 1,-1 1-1,1 0 1,0 0-1,0 0 1,-1 0-1,1 1 1,0-1-1,-1 1 0,0 0 1,1 0-1,-1 0 1,0 1-1,0-1 1,0 1-1,0-1 1,-1 1-1,5 6 1,1 2 3,0 0 1,-1 0 0,-1 1 0,0 0 0,0 0 0,-2 1 0,7 20 0,15 101 38,-14-60-25,2-5-23,3-1 1,47 122 0,-64-189-1,0 0 1,0 0 0,1 0-1,-1-1 1,0 1-1,1 0 1,-1 0-1,0 0 1,1 0-1,-1-1 1,1 1-1,0 0 1,-1-1-1,1 1 1,-1 0-1,1-1 1,0 1 0,0-1-1,-1 1 1,1-1-1,0 1 1,0-1-1,0 1 1,1-1-1,6-15-178,-3-37-10,-6 44 183,0-1-1,0 0 1,-1 1-1,0-1 1,0 0-1,-1 1 1,0 0-1,-1 0 1,0 0-1,0 0 1,0 1-1,-1-1 1,0 1-1,-1 0 1,0 1-1,0-1 1,0 1-1,-10-7 1,5 5 9,-1 2 0,0-1 0,0 1 0,0 1 0,-1 0 0,1 1 1,-1 0-1,0 1 0,-1 0 0,1 1 0,-20 0 0,-22 3-193,0 1 1,0 4-1,-71 15 0,69-10-1955,43-10-2460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4:33.0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40 897 3490,'-11'-37'1625,"2"0"0,2 0 0,-3-39 0,9 46-1107,0 1-1,2-1 1,1 1 0,7-40-1,-5 49-432,1 0 0,1 0 0,1 0 0,0 1 0,2 0 0,0 1 0,1 0 0,1 0 0,0 1 0,1 1 0,1 0 0,1 0 0,0 2 0,1-1 0,1 2-1,22-16 1,9-1 78,1 2-1,2 3 0,0 1 0,1 3 0,2 2 0,0 2 0,95-17 0,-106 27-131,1 2 0,-1 2-1,1 2 1,0 1-1,-1 3 1,1 1-1,-1 2 1,0 3-1,0 0 1,64 26-1,-80-24-25,-1 1 0,0 2 0,-1 0-1,-1 2 1,0 0 0,-1 2 0,-1 0 0,0 1 0,-2 2-1,0 0 1,-1 1 0,-2 0 0,20 35 0,-24-35-2,-2-1 0,0 1 0,-2 0 0,0 1 0,-2 0-1,0 0 1,-2 1 0,0 0 0,-2-1 0,-1 1 0,0 0 0,-2 0 0,-1 0 0,0 0 0,-13 46 0,-22 41 38,-97 196 0,96-229-8,26-51 32,-1-2 1,-1 0-1,-1 0 1,-2-1-1,-27 30 1,34-43-6,-1-1 0,-1 0 1,1-1-1,-2 0 0,1-1 0,-1-1 1,0 0-1,-1 0 0,0-1 0,0-1 1,0 0-1,-20 3 0,0-1-23,-1-2 1,1-2-1,-1 0 1,0-3-1,0-1 0,0-1 1,0-2-1,1-1 0,0-2 1,0-2-1,0 0 0,1-3 1,1-1-1,0-1 0,1-1 1,0-2-1,1-1 0,1-2 1,1-1-1,1-1 1,1-1-1,1-1 0,-25-31 1,20 18-128,2-1 0,2-2 1,1 0-1,2-2 1,2-1-1,2 0 0,-25-87 1,33 87-2748,2-1 0,-4-67-1,9 52-5875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16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74 8788,'2'-4'538,"0"0"34,-1 0 1,1 0-1,-1 0 0,1-1 0,-1 1 0,0 0 1,-1-1-1,1 1 0,-1-1 0,0 1 1,0 0-1,0-1 0,-1 1 0,0-5 1,-12 40 1382,-4 52-1567,2 0 0,-3 105 0,11 171-1828,7-315 841,2-12-1438,-1-26-1440,-1-19-1657,-2-5-3192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4:33.8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108 145 10661,'0'0'215,"0"-1"0,-1 0 1,1 1-1,0-1 0,-1 0 0,1 1 1,0-1-1,-1 0 0,1 1 0,-1-1 1,1 1-1,-1-1 0,1 1 0,-1-1 1,0 1-1,1-1 0,-1 1 1,0 0-1,1-1 0,-1 1 0,0 0 1,1 0-1,-1-1 0,0 1 0,0 0 1,-1 0-1,2 19 186,0 5-321,9 144 314,-5-124-253,-1-1 0,-2 1 0,-5 47 0,1-78-141,-1-13-2,-4-25-8,-3-45-42,8 36-4,0-1-1,3 1 1,1-1-1,1 1 0,10-47 1,-10 68 49,1 0 0,0 0-1,1 1 1,1-1 0,0 1 0,1 0 0,0 0-1,0 0 1,2 1 0,-1 0 0,1 0 0,1 1-1,0 0 1,0 1 0,1 0 0,22-15 0,-25 20 3,1 0 1,0 1 0,0 0 0,1 1-1,-1-1 1,0 2 0,1-1 0,-1 1-1,1 1 1,0-1 0,9 2 0,-14-1 9,0 0 0,1 0 0,-1 1 0,0 0 1,0 0-1,0 0 0,1 0 0,-1 1 0,-1-1 1,1 1-1,0 0 0,0 0 0,-1 1 0,1-1 0,-1 1 1,1-1-1,-1 1 0,0 0 0,0 1 0,-1-1 0,1 0 1,-1 1-1,5 7 0,-6-7 4,-1 0-1,1 0 1,-1 0-1,0-1 1,0 1-1,0 0 1,0 0 0,-1 0-1,1 0 1,-1 0-1,0 0 1,0 0 0,0 0-1,-1-1 1,0 1-1,1-1 1,-5 7-1,-46 63 79,37-54-76,-11 13 5,17-23-14,1 0 0,0 1 0,1 0 0,0 1 1,0 0-1,1 0 0,0 1 0,1-1 0,-6 22 0,11-31-10,0-1 1,0 0-1,0 1 0,0-1 0,0 0 0,1 1 0,-1-1 1,0 0-1,1 0 0,-1 1 0,1-1 0,-1 0 0,1 0 1,0 0-1,0 0 0,-1 0 0,1 1 0,0-2 1,0 1-1,0 0 0,0 0 0,0 0 0,0 0 0,0 0 1,0-1-1,0 1 0,1-1 0,-1 1 0,0-1 0,0 1 1,1-1-1,-1 0 0,0 1 0,1-1 0,0 0 0,63 6-109,-32-4 110,-21 1 2,0 0 0,-1 1 0,1 1 0,-1-1 0,0 2 0,0-1 1,-1 2-1,0-1 0,0 2 0,0-1 0,12 13 0,-19-17 8,0 0-1,0 0 1,-1 0-1,1 0 1,-1 1 0,1-1-1,-1 1 1,0 0-1,-1 0 1,1 0 0,0 0-1,-1 0 1,0 0-1,0 0 1,0 0 0,-1 0-1,1 0 1,-1 1-1,0-1 1,0 0 0,-1 0-1,1 1 1,-1-1-1,0 0 1,0 0 0,0 0-1,-1 0 1,1 0-1,-1 0 1,0-1 0,0 1-1,0 0 1,-1-1 0,1 1-1,-6 4 1,0-1 35,0 0 0,-1 0 0,0 0 0,0-1 1,-1-1-1,0 0 0,0 0 0,0 0 0,-1-2 1,1 1-1,-1-1 0,-19 2 0,-5 1 113,-1-2 0,-58-2 0,82-2-228,0-1-1,0 0 0,0-1 1,0-1-1,1 1 0,-1-2 1,1 0-1,-1 0 0,1-1 1,1 0-1,-13-9 0,15 9-1621,0-2 0,0 1-1,1-1 1,-12-14-1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4:42.2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498 1542 10165,'-19'22'4961,"16"-20"-4795,0 0 0,0-1-1,0 1 1,0 0 0,0-1-1,0 0 1,0 0 0,0 0-1,0 0 1,-1 0 0,-5 0 0,9-3-156,-1 1 0,0-1 0,1 0 0,-1 0 0,1 0 0,0 1 0,-1-1 0,1 0 0,0 0 0,0 0 0,0 0 0,1 0 0,-1 1 0,0-1 0,1 0 0,0-2 0,0-3 6,10-294 85,1-7-151,45-179-568,-42 373 406,-14 110 204,0 0-1,0 0 0,-1 0 1,0-1-1,0 1 0,0 0 1,0 0-1,-1 0 0,0 0 1,1 0-1,-1 0 0,-1 0 1,1 0-1,-1 0 0,1 0 1,-5-5-1,3 6 4,0 0 0,0 1 0,0 0-1,0-1 1,-1 1 0,1 0 0,-1 1 0,1-1 0,-1 1-1,0-1 1,0 1 0,1 0 0,-1 1 0,0-1 0,0 1-1,0-1 1,-5 2 0,-11-1 10,0 1 1,1 1-1,-1 1 0,1 1 1,0 0-1,0 2 0,0 0 0,0 1 1,-33 18-1,1 4 24,1 2 1,-48 40 0,95-69-31,1 1 1,-1-1 0,1 0 0,0 1 0,-1-1 0,1 1-1,0 0 1,-3 5 0,5-8 0,0 0 0,0 0 0,0 1 0,0-1-1,0 0 1,0 0 0,0 0 0,0 0 0,0 0 0,0 1 0,0-1 0,0 0-1,0 0 1,0 0 0,0 0 0,0 1 0,0-1 0,0 0 0,0 0 0,0 0 0,0 0-1,0 0 1,0 1 0,0-1 0,0 0 0,0 0 0,0 0 0,0 0 0,0 0-1,0 0 1,1 1 0,-1-1 0,0 0 0,0 0 0,0 0 0,0 0 0,0 0 0,0 0-1,1 0 1,-1 0 0,0 0 0,0 0 0,0 0 0,0 0 0,0 1 0,1-1 0,-1 0-1,0 0 1,0 0 0,0 0 0,0 0 0,0 0 0,1 0 0,-1-1 0,21-7-11,39-29-63,-2-3 0,-1-2 0,-3-2 1,-1-3-1,81-94 0,-125 131 80,1-2-10,0 1-1,0 1 1,1-1 0,19-13-1,-27 22 25,-1 0 1,1 1-1,0-1 0,0 1 0,0 0 0,0-1 0,0 1 0,0 1 0,0-1 0,0 0 0,0 1 0,1-1 1,-1 1-1,0 0 0,0 0 0,0 1 0,1-1 0,-1 1 0,0-1 0,0 1 0,0 0 0,0 0 0,0 0 1,0 1-1,0-1 0,0 1 0,2 1 0,32 27 270,-1 2-1,-2 1 1,53 66 0,-61-67-227,17 18-41,50 57-2309,-26-40-3860,-12-22-3156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4:43.6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168 1 10693,'6'0'477,"0"1"0,0 0 1,0 1-1,0-1 0,0 1 0,0 0 0,-1 1 1,1-1-1,-1 1 0,7 5 0,53 41-1398,-46-34 1331,40 33-420,3-3 1,2-3-1,1-2 1,73 31-1,-135-70 12,-1 0 1,1 0-1,0 0 0,0 0 0,-1 1 1,1-1-1,-1 1 0,1 0 1,-1-1-1,0 1 0,0 0 0,0 1 1,0-1-1,0 0 0,0 0 1,0 1-1,-1-1 0,1 1 0,-1 0 1,0-1-1,0 1 0,0 0 1,0 0-1,1 4 0,-2-1 12,-1-1 1,0 1-1,0-1 0,-1 1 1,1-1-1,-1 0 0,0 1 0,0-1 1,-1 0-1,0-1 0,0 1 1,-5 6-1,-12 17 51,-2-2 0,-1 0 0,-1-1 0,-46 36 1,-121 76 69,152-110-116,-106 71 232,-51 36-3402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4:44.1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714 0 9268,'-65'43'3845,"-28"30"-2659,-24 18-649,-217 110 722,239-147-2192,86-50-628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4:44.5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 13 11093,'-9'-12'4690,"9"20"-4258,8 21-223,5 9-81,1 14-32,1 13 32,-2 10 32,-1 14 16,0 8 16,-11-2-32,-4 2-16,-7 0-32,-4-2-48,-4 0-320,-9-4-2273,-12-9-2161,-6-8-5603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4:56.0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22 146 9748,'-5'-11'910,"1"0"0,1-1 0,0 0 1,-2-15-1,4 22-707,1 1 0,0-1 0,0 0 0,0 0 0,0 1 0,1-1 0,-1 0 0,1 1 0,1-1 0,-1 0 0,0 1 0,1-1 0,4-7 0,11 50 600,5 29-477,-4 1-1,13 85 0,4 141-66,-10-73-651,-9-134-1155,4-34-6596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4:56.4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699 79 8820,'-69'0'2479,"-407"-17"1266,448 14-3777,6 1-371,0-1 1,0-1-1,-23-7 0,44 11 210,1 0-1,-1-1 1,0 1 0,1 0 0,-1 0-1,0-1 1,0 1 0,1-1-1,-1 1 1,1 0 0,-1-1 0,0 1-1,1-1 1,-1 1 0,1-1 0,-1 0-1,1 1 1,-1-1 0,1 0 0,0 1-1,-1-1 1,1 0 0,0 1 0,-1-1-1,1 0 1,0 0 0,0 1 0,0-1-1,0 0 1,0 0 0,0 1 0,0-1-1,0 0 1,0 0 0,0 1-1,0-1 1,0 0 0,0 0 0,1 1-1,-1-2 1,6-12-5268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4:56.8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48 7988,'20'-48'7683,"-4"86"-6429,-4 15-845,-2 1 0,2 62 0,6 26-110,-2-67-4,31 86 1,-19-72-2801,-5 1-5516,-18-64-479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5:19.6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8260,'8'3'6246,"30"16"-5961,22 18-111,1-2 1,78 31-1,-81-39-134,-53-25-39,1 1 0,-1-1 1,1 1-1,-1 0 0,0 1 1,-1-1-1,1 1 0,0 0 1,5 7-1,-9-9 0,0 0 1,0 0-1,0 0 0,0 0 0,-1 0 1,1 0-1,-1 1 0,1-1 0,-1 0 0,0 0 1,0 0-1,0 1 0,0-1 0,0 0 1,0 0-1,-1 1 0,1-1 0,-1 0 1,1 0-1,-1 0 0,0 0 0,0 0 1,0 1-1,0-2 0,0 1 0,-1 0 0,-2 3 1,-28 38 161,-2-2 0,-65 62 0,54-59-57,-54 69 0,78-77-274,20-17-1749,1-18 1633,0-1-1,1 1 0,-1 0 0,1 0 0,-1-1 1,9 6-3419,-8-6 3418,-1 1 0,1-1 0,1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5:20.0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188 0 7059,'-2'6'4466,"-19"19"-3404,-3-1-692,2 1-1,0 0 1,1 2-1,2 0 1,-27 51-1,45-77-589,-8 27-135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17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0 218 7107,'5'-11'587,"0"-1"-1,0 1 1,1 0 0,1 1-1,0-1 1,0 1-1,1 0 1,0 1 0,1 0-1,16-13 1,-11 11-322,0 1 1,1 1 0,0 0-1,1 1 1,0 1-1,0 0 1,22-5-1,-20 7-184,0 1 0,1 0 0,-1 2 0,1 0 0,0 1 0,0 1 0,-1 1-1,1 0 1,-1 1 0,1 2 0,-1-1 0,0 2 0,0 1 0,0 0 0,19 10-1,-31-13-61,-1 0-1,0 0 1,0 0-1,0 0 1,-1 1-1,1 0 0,-1 0 1,0 0-1,0 1 1,0-1-1,-1 1 0,0 0 1,1 0-1,-2 0 1,1 0-1,-1 1 1,1-1-1,-1 1 0,-1-1 1,1 1-1,-1 0 1,0 0-1,0 10 0,-2-6-4,0 0-1,-1 0 0,0 0 0,0-1 1,-1 1-1,0 0 0,-1-1 0,0 0 0,-1 0 1,1 0-1,-2-1 0,1 1 0,-8 6 0,-26 33 37,-65 62 0,80-88-40,-1-1 0,-1-1 0,-1-1 0,-43 23 0,61-38 0,0 0 1,1 0 0,-1-1-1,0-1 1,-16 3 0,91-15-9,-39 10 0,0 2 0,-1 2-1,1 0 1,-1 1 0,0 2-1,0 1 1,44 19 0,-53-19-1,-1 0 0,0 1 0,0 1 0,-1 1 0,0 0 0,-1 1 0,0 0 0,-1 1 0,-1 1 0,0 0 0,0 1 0,10 18 0,-18-27-1,-1 0 0,0 0 0,-1 0 1,1 0-1,-1 0 0,0 1 0,-1-1 0,0 1 0,0-1 0,0 1 0,-1-1 0,1 1 0,-2 0 1,1-1-1,-1 1 0,0-1 0,0 1 0,-1-1 0,0 1 0,-5 10 0,3-9 4,0-1 0,-1 0 0,-1 0 0,1 0 0,-1 0-1,0-1 1,-1 0 0,1 0 0,-1-1 0,-1 0 0,1 0 0,-1 0 0,1-1-1,-1-1 1,-9 4 0,-13 4 18,-1-2 0,0-1 0,0-1 0,0-2 0,-57 2 0,64-7-106,1 0 1,-1-2 0,0 0 0,1-2 0,-1-1 0,1 0 0,0-2 0,-30-13 0,49 18-93,-1 0-1,1 0 1,0-1 0,0 1 0,0-1 0,0 0-1,0 0 1,1 0 0,0-1 0,-1 0-1,-2-4 1,4 5-394,0 0 1,1 0-1,0-1 0,-1 1 0,1 0 0,0 0 1,1-1-1,-1 1 0,1-1 0,-1-6 0,5-27-8327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5:20.3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60 125 9572,'1'-5'360,"1"0"-1,-1 1 0,1-1 1,1 0-1,-1 0 0,0 1 0,1 0 1,0-1-1,0 1 0,1 0 1,-1 0-1,1 1 0,0-1 1,5-4-1,-7 7-352,1 0 1,-1 0 0,0-1-1,0 1 1,1 1-1,-1-1 1,1 0-1,-1 0 1,1 1 0,-1 0-1,1-1 1,-1 1-1,1 0 1,-1 0 0,1 1-1,0-1 1,-1 0-1,1 1 1,-1-1-1,0 1 1,1 0 0,-1 0-1,1 0 1,-1 0-1,0 0 1,0 1-1,0-1 1,0 1 0,0-1-1,0 1 1,3 3-1,-1-1 18,0 1 1,-1 0-1,1 0 0,-1 0 0,0 0 0,0 1 0,0-1 0,-1 1 0,0 0 1,0 0-1,-1 0 0,1 0 0,-1 0 0,0 0 0,-1 0 0,0 0 0,0 0 1,0 0-1,0 0 0,-1 0 0,0 1 0,-1-1 0,1-1 0,-1 1 0,-3 6 1,2-4 22,0 0 0,0-1 0,-1 1 0,0-1 0,-1 0 1,1 0-1,-1 0 0,-1-1 0,1 0 0,-1 0 1,0 0-1,-1 0 0,1-1 0,-1-1 0,0 1 0,0-1 1,-1 0-1,-7 3 0,12-6-34,1-1 1,-1 1-1,0-1 1,1 0-1,-1 0 0,0 0 1,1 0-1,-1 0 1,0-1-1,1 1 0,-1-1 1,0 1-1,1-1 0,-1 0 1,1 0-1,-1 0 1,1-1-1,0 1 0,0-1 1,-1 1-1,1-1 1,0 1-1,0-1 0,0 0 1,1 0-1,-1 0 0,0 0 1,1-1-1,-1 1 1,1 0-1,0-1 0,0 1 1,0-1-1,0 1 1,-1-4-1,-2-6-52,0 0 0,0-1 0,1 0 1,1 0-1,-2-24 0,4 20-63,0 1 0,2-1 0,-1 1-1,7-22 1,11-13-1927,-17 47 1267,1 0 1,0-1 0,0 1-1,0 1 1,0-1-1,1 0 1,-1 1 0,5-4-1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5:21.2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 1313,'-154'27'-1297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5:21.7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240 798 1889,'-3'-2'219,"-1"0"0,1 0 0,0 0 0,0-1-1,1 1 1,-1-1 0,0 0 0,1 1 0,-1-1 0,1 0 0,0 0 0,0-1 0,0 1 0,1 0 0,-1-1 0,1 1 0,0-1-1,-2-6 1,3 4-61,-1 0 0,1 0 0,1 0 0,-1 0 0,1 0 0,0 0 0,0 0-1,1 0 1,0 0 0,4-9 0,6-8-52,0 1 0,2-1 1,1 2-1,21-24 0,3 0-54,2 2 0,2 1 0,1 3 0,2 1 0,2 3 0,2 2 0,0 1 0,2 4 0,1 1 0,2 3 0,0 2 0,1 2 0,76-15 0,-30 13 105,1 5 1,189-8-1,-221 25-115,0 2-1,0 4 0,0 3 1,-1 2-1,71 23 0,-101-20-26,0 1 0,-1 2 0,-2 2 0,1 2-1,-2 1 1,-1 2 0,-1 1 0,-1 2 0,-1 1-1,-2 1 1,-1 2 0,-1 1 0,-1 1 0,25 43-1,-30-40 59,-1 0 0,-2 2-1,-1 0 1,-3 1 0,0 1 0,-3 0-1,-1 1 1,-3 0 0,-1 1-1,-1-1 1,-3 1 0,-1 0 0,-3 1-1,-6 54 1,2-70 36,-2 1 1,0-1-1,-1 0 0,-2 0 1,-1-1-1,-26 46 0,15-38-1,-1-1-1,-1-1 0,-2-1 0,-37 34 0,1-11 76,-1-3 0,-3-3 1,-2-3-1,-90 45 0,97-59-14,-2-3 0,-1-3 0,-1-3 0,-1-3 0,-101 17 0,80-25-49,0-3-1,-1-3 0,-162-15 0,193 3-88,1-2 0,1-3 0,0-2-1,0-3 1,2-2 0,0-3 0,1-1-1,2-3 1,0-3 0,2-1-1,1-2 1,2-3 0,-50-47 0,63 50-86,2-2 0,0 0 0,3-2 1,1-1-1,2-2 0,1 0 0,-23-58 0,32 61-225,1 0 0,3-1-1,1 0 1,1 0-1,3-1 1,1 0 0,1 0-1,2-1 1,6-51-1,-1 59-1892,12-45 0,17-28-5438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5:22.4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4 9636,'-15'-4'4772,"25"19"-3795,26 18-1152,-9-13 284,0-2 1,2 0 0,0-3 0,56 23 0,127 28 16,-110-38-86,-96-26-38,3 0-1,-1 1 0,0-1 0,0 2 0,0-1-1,13 9 1,-19-11 3,-1 0-1,0 0 0,1 0 0,-1 0 1,0 0-1,0 1 0,0-1 1,0 0-1,0 1 0,-1-1 0,1 0 1,0 1-1,-1-1 0,1 1 1,0-1-1,-1 1 0,0 0 1,1-1-1,-1 1 0,0-1 0,0 1 1,0 0-1,0-1 0,0 1 1,0 0-1,-1-1 0,1 1 0,0-1 1,-1 1-1,1-1 0,-1 1 1,0-1-1,0 1 0,1-1 1,-1 1-1,0-1 0,0 0 0,-1 2 1,-25 33 168,-1-1 0,-52 48 1,3-2 83,-146 200-605,220-278 244,1 1 0,-1 0 0,1 0-1,0-1 1,0 1 0,0 1 0,1-1 0,0 0 0,-2 8 0,3-10-111,0-1 1,0 0 0,0 1-1,0-1 1,0 0 0,1 1-1,-1-1 1,1 0 0,-1 1-1,1-1 1,-1 0-1,1 0 1,0 0 0,-1 0-1,1 0 1,0 1 0,0-1-1,0 0 1,0-1 0,0 1-1,0 0 1,0 0 0,0 0-1,0-1 1,0 1-1,1 0 1,-1-1 0,0 1-1,0-1 1,1 0 0,-1 1-1,0-1 1,1 0 0,-1 0-1,2 1 1,25 2-7450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5:22.7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454 5 10389,'-1'-1'162,"1"1"1,-1-1-1,1 1 1,-1 0-1,1-1 1,-1 1-1,0 0 1,1 0-1,-1-1 1,1 1-1,-1 0 1,0 0-1,1 0 1,-1-1-1,0 1 1,1 0-1,-1 0 1,1 0-1,-1 0 1,0 0-1,1 1 1,-1-1-1,0 0 1,1 0-1,-1 0 1,0 0-1,1 1 1,-1-1-1,1 0 1,-1 1-1,0 0 1,-24 14-248,18-9 455,-53 31-152,-100 71-18,138-91-203,1 0 0,0 2 0,1 0 0,-30 40 0,48-57-171,-31 51 239,22-24-1868,10-27 1354,1-1 1,0 1-1,-1 0 0,1-1 1,0 1-1,0-1 0,0 1 1,0 0-1,1-1 0,-1 1 1,0 0-1,1-1 0,0 3 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5:23.1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62 9044,'-25'-61'6870,"22"103"-5576,8 54-544,19 112 0,-12-118-433,4 35-79,45 458-450,-61-504-2406,-5-30-4261,-1-22-2659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09.1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6 11973,'0'-1'203,"-1"1"-1,1-1 0,-1 1 0,1-1 0,-1 1 0,1 0 0,-1-1 0,1 1 0,-1 0 0,0-1 0,1 1 0,-1 0 0,1 0 0,-1 0 0,0-1 0,1 1 0,-1 0 0,0 0 1,1 0-1,-1 0 0,1 0 0,-1 0 0,0 0 0,1 0 0,-2 1 0,-12 11 1338,-5 29-1723,18-36 581,-14 40-86,2 0-1,2 1 1,2 0-1,-5 89 1,16 193 221,3-172-444,-4-129-243,-1 0 1,-1 0 0,-2 0 0,0 0 0,-2 0-1,-11 36 1,54-113-11095,-18 25 2423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09.6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9 210 7700,'-2'-9'771,"0"0"0,0 0 0,1 0 1,0 0-1,0 0 0,2-12 0,-1 17-692,1 0-1,0 0 0,0 0 0,0 1 0,1-1 1,-1 0-1,1 1 0,0-1 0,0 1 0,0-1 1,1 1-1,-1 0 0,1 0 0,0 0 1,0 0-1,6-4 0,3-2 65,0 1 0,0 0 0,1 1 0,0 0 0,1 1 1,-1 1-1,1 0 0,0 0 0,1 2 0,-1 0 0,1 0 0,-1 2 0,22-1 0,-15 3-44,-1 1-1,1 0 0,-1 2 0,0 0 1,0 1-1,0 2 0,0 0 0,-1 0 0,20 13 1,-17-8-51,-1 1 1,0 1-1,-1 1 1,-1 1-1,-1 0 1,0 2-1,23 29 1,-29-33-29,-1 2 0,-1 0 0,-1 0 0,0 1 0,-1 0 0,-1 0 0,0 1 0,-1 0 0,-2 0 0,4 20 0,-6-26-11,-1 0 1,-1 0 0,0 0 0,0 0 0,-1 1-1,-1-1 1,0 0 0,-1 0 0,0-1 0,0 1-1,-1 0 1,-1-1 0,0 0 0,-1 0 0,-7 11-1,3-9-4,-1 0 0,0 0-1,-1-1 1,0-1 0,0 0-1,-2-1 1,1 0 0,-1-1-1,0-1 1,-23 10 0,16-8-63,0 0 1,0-2-1,-1-1 0,0-1 1,0 0-1,-1-2 1,1-1-1,-1-1 0,0 0 1,0-2-1,-28-3 1,48 3-11,-1-1 0,1 1 1,0-1-1,-1 0 0,1 0 1,0-1-1,0 1 0,0-1 1,0 1-1,0-1 0,0 0 1,0 0-1,0 0 0,1-1 1,-1 1-1,1-1 0,0 1 1,-1-1-1,1 0 0,0 0 1,1 0-1,-3-4 0,2 2-489,1-1 0,0 1 0,0-1 0,0 1 0,1-1 0,-1 1-1,1-1 1,0 1 0,1-1 0,0 1 0,0-1 0,0 1 0,2-8-1,12-27-7608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09.9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187 40 8660,'2'-2'264,"-1"1"1,0-1-1,0 1 1,0-1-1,0 0 0,0 0 1,0 1-1,0-1 0,-1 0 1,1 0-1,-1 0 1,1 0-1,-1 0 0,0 0 1,1 0-1,-1 0 1,0 0-1,-1 0 0,1-3 1,-19 31 1191,-25 88 111,23-55-1074,-59 224 1019,69-238-1367,3-2-37,1 0 1,2 0-1,2 1 1,2-1-1,2 1 1,13 84-1,-4-73-68,3-1 0,1-1-1,3 0 1,3-1 0,26 51 0,8-9-401,-49-86 135,1 0 1,0-1-1,0 0 0,0 0 1,1-1-1,0 0 0,0 0 1,0 0-1,14 6 0,-19-11-238,0 0 0,0 0 0,-1 0 0,1-1 0,0 1 0,1 0 0,-1-1 0,0 0 0,0 0 0,0 1 0,0-1 0,0-1 0,0 1-1,0 0 1,0 0 0,0-1 0,3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13.5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18 9268,'5'-18'6312,"-4"37"-4380,-4 36-1364,-22 269 1166,-1 5-1899,25-305-1266,9-33-1175,12-43-4255,-18 46 5415,11-29-5843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7:29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34 9540,'0'-1'69,"0"0"0,0 0 0,1 1 0,-1-1 0,0 0 0,0 1-1,0-1 1,1 1 0,-1-1 0,0 0 0,1 1 0,-1-1 0,0 1-1,1-1 1,-1 0 0,1 1 0,-1-1 0,1 1 0,-1 0 0,1-1 0,-1 1-1,1-1 1,0 1 0,-1 0 0,1 0 0,0-1 0,-1 1 0,1 0-1,0 0 1,-1 0 0,2-1 0,49-11 1935,-44 7 144,-10 22-1034,3-1-853,-1 1-1,0-1 1,-2 0 0,0 0-1,-1 0 1,0 0-1,-1 0 1,-13 25-1,-8 12-9,-37 52-1,41-69-116,14-21-180,-1-1 0,0-1 0,0 0 0,-1 0-1,-1-1 1,0 0 0,-1-1 0,-15 12-1,27-23-10,0 0 1,0-1-1,0 1 0,0 0 0,0 0 0,0-1 1,0 1-1,0 0 0,0 0 0,0 0 0,0-1 1,0 1-1,0 0 0,0 0 0,0-1 0,0 1 0,0 0 1,-1 0-1,1 0 0,0-1 0,0 1 0,0 0 1,0 0-1,0 0 0,0-1 0,-1 1 0,1 0 1,0 0-1,0 0 0,0 0 0,0 0 0,-1-1 0,1 1 1,0 0-1,0 0 0,-1 0 0,1 0 0,0 0 1,0 0-1,0 0 0,-1 0 0,1 0 0,0 0 1,0 0-1,-1 0 0,1 0 0,0 0 0,0 0 0,0 0 1,-1 0-1,1 0 0,0 0 0,0 0 0,-1 0 1,1 0-1,0 1 0,0-1 0,0 0 0,-1 0 1,1 0-1,0 0 0,0 0 0,0 1 0,0-1 0,0 0 1,-1 0-1,1 0 0,0 1 0,0-1 0,7-16-6138,4-1-3191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17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13 10837,'0'-1'151,"1"0"0,0 0 0,-1 0 0,1 0 0,0 1 0,-1-1 0,1 0 0,0 1 0,0-1 0,0 0 0,0 1 0,-1-1 0,1 1 0,0-1 0,0 1 0,0 0 0,0-1 0,0 1 0,0 0 0,0 0 0,0 0 0,0-1 0,0 1 0,0 0 0,0 0 0,0 1 0,1-1 0,-1 0 0,1 0 0,1 2-32,0-1 1,0 1-1,0-1 0,-1 1 0,1 0 1,0 0-1,-1 0 0,1 1 0,3 3 1,5 9-127,1 0 0,13 26-1,-23-37 256,30 55 240,-3 1-1,-3 1 0,30 107 0,-32-75-15,23 186-1,-42-216-419,-2-1 0,-3 1 0,-3 0-1,-3-1 1,-2 0 0,-3 0-1,-23 73 1,17-82-70,-3 0 0,-2-2 0,-3 0 0,-2-2 0,-2 0-1,-1-2 1,-3-2 0,-48 52 0,67-82-314,-2 1 1,0-2-1,-32 23 1,39-31-1091,-1-1 1,1 0-1,-1 0 1,0-1-1,-15 4 1,-3-2-8637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14.0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8 136 9012,'0'-7'453,"1"1"0,-1-1-1,1 1 1,0-1 0,0 1 0,1-1-1,0 1 1,0 0 0,0 0 0,1 0-1,0 0 1,7-11 0,-7 13-406,1 1 0,-1-1 0,1 1 0,-1 0 0,1 0 0,0 0 0,0 0 0,0 1 0,1 0 0,-1-1 0,1 2 0,-1-1 0,1 0 0,-1 1 0,1 0 0,0 0 0,0 0 0,6 0 0,7 1 10,0 1-1,-1 0 0,1 1 1,-1 1-1,1 1 0,-1 0 1,0 2-1,0 0 1,27 14-1,-31-14-43,0 1 0,-1 1 0,0 0-1,0 0 1,-1 1 0,0 1 0,-1 0 0,0 0 0,-1 1 0,0 0-1,0 1 1,10 19 0,-17-25-3,0-1 1,0 1-1,0 0 0,-1-1 0,0 1 0,0 0 0,-1 0 0,0 0 1,0 0-1,0 0 0,0 0 0,-1 0 0,0 0 0,-1 0 1,1 0-1,-1-1 0,-3 8 0,1-3 21,-1 0 1,0-1-1,-1 0 0,0 0 0,0 0 1,-1 0-1,0-1 0,-14 12 0,10-11 26,0 0-1,-1-2 0,0 1 0,0-1 1,-1-1-1,0 0 0,0-1 0,0 0 1,-1-1-1,1-1 0,-1 0 0,-26 2 0,61-5-123,-4-1 55,1 1 0,-1 1 0,0 0 1,0 1-1,31 9 0,-30-5 8,-1 1-1,1 1 1,-1 1 0,-1 1 0,1 0 0,-2 1 0,1 0 0,-2 1 0,1 1-1,-2 1 1,0 0 0,0 0 0,-2 2 0,0-1 0,0 1 0,-2 1-1,0 0 1,0 0 0,9 31 0,-17-43 18,1-1 0,-1 1-1,-1 0 1,1 0 0,0 0 0,-1 0-1,0 0 1,0 0 0,-1 0 0,1-1 0,-1 1-1,0 0 1,-1 0 0,1 0 0,-1-1 0,1 1-1,-2-1 1,1 1 0,0-1 0,-1 0-1,0 0 1,0 0 0,-5 5 0,0-2 35,1-1 1,-2-1 0,1 0-1,-1 0 1,1 0-1,-1-1 1,-1-1-1,1 1 1,0-1 0,-1-1-1,-10 2 1,-19 3 30,0-1-1,0-2 1,-1-2 0,0-2-1,1-1 1,-1-2 0,1-2 0,-65-16-1,99 20-128,0-1 0,0 1 0,1-1 0,-1-1 0,1 1 0,-1-1 0,1 1 0,0-1 0,0 0 0,0-1 0,0 1 0,1-1-1,-1 0 1,1 0 0,0 0 0,0 0 0,1 0 0,-1-1 0,1 1 0,-4-10 0,5 8-267,0 0 0,0-1 0,0 1 0,1 0-1,0 0 1,0-1 0,0 1 0,1 0 0,0 0 0,0 0 0,3-7 0,16-36-5001,11-3-3666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14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 16 10741,'-3'-5'1179,"-5"-6"2350,10 16-2215,7 34-794,4 122 590,-7 1 1,-21 244 0,-66 128-666,73-451-1597,11-79 390,4-13-1286,9-14-4563,-4-3-3860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15.6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64 998 7347,'-43'26'3898,"41"-25"-3672,0 0 0,1 1 0,-1 0 0,1-1 1,-1 1-1,1 0 0,0-1 0,-1 1 1,1 0-1,0 0 0,0 0 0,0 0 0,1 0 1,-1 1-1,0-1 0,1 0 0,-1 5 0,2-10-40,-1 1-1,1-1 0,0 1 0,0 0 0,0 0 0,0-1 1,0 1-1,1 0 0,-1 0 0,1 0 0,-1 0 1,4-3-1,14-20 134,180-383 119,54-95-425,-245 490 6,0 1 0,1 0 0,0 0 0,15-14-1,-22 24-4,0 0 1,0 0-1,0 1 0,1-1 0,-1 1 0,0-1 0,1 1 0,0 0 0,-1 0 0,1 0 0,0 0 0,-1 0 0,5 0 0,-5 1 2,-1 0 1,1 1-1,0-1 1,0 0-1,-1 1 0,1-1 1,0 1-1,-1 0 1,1 0-1,0-1 1,-1 1-1,1 0 1,-1 0-1,1 0 0,-1 1 1,0-1-1,1 0 1,-1 1-1,0-1 1,0 0-1,0 1 1,0-1-1,1 3 0,9 17 105,0-1-1,-2 2 1,-1-1-1,0 1 1,7 34-1,13 120 191,-20-112-232,11 148 33,-6-56-181,6 13-806,-16-138 8,-4-29 158,-2-18 350,-4-46 103,6 39 220,-1 0 1,-2 0-1,0 1 1,-14-42-1,14 57 49,1 0 0,-1 0 1,0 0-1,-1 0 0,1 0 0,-1 1 0,-1 0 0,1 0 1,-1 1-1,0-1 0,0 1 0,-1 0 0,1 1 0,-1 0 1,0 0-1,-1 0 0,1 1 0,-10-3 0,0 0 66,-1 2 0,0 0 0,1 0 0,-1 2 0,0 0 0,-1 2 0,-34 2 0,1 5 177,-71 19 0,34-6-469,78-19-555,17-5-1696,21-6-3509,-26 9 5771,34-10-8647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15.9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419 0 11221,'-1'0'153,"0"1"0,0-1-1,0 1 1,0-1 0,0 1-1,0 0 1,0-1 0,0 1 0,0 0-1,0 0 1,1-1 0,-1 1-1,0 0 1,1 0 0,-1 0 0,0 0-1,1 0 1,-1 0 0,1 0-1,0 0 1,-1 0 0,1 0 0,0 0-1,0 0 1,-1 0 0,1 1-1,0-1 1,0 0 0,0 0 0,0 0-1,1 0 1,-1 2 0,15 41-210,-5-22 453,25 91 471,-5 1 1,-5 1-1,20 232 1,-42-295-809,-3-1 0,-2 1 0,-2-1 0,-3 0 1,-2 0-1,-1-1 0,-4 0 0,-1-1 1,-2-1-1,-3 0 0,-40 72 0,5-38-204,-3-2-1,-4-2 1,-107 104 0,162-175-255,-19 18-893,25-25 926,0 1 1,0 0-1,0 0 1,0-1-1,0 1 0,0-1 1,0 1-1,-1-1 1,1 1-1,0-1 0,0 0 1,-1 1-1,1-1 0,0 0 1,0 0-1,-1 0 1,1 0-1,0 0 0,0 0 1,-1 0-1,1-1 1,-2 0-1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16.9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617 57 6403,'48'3'3452,"-33"5"1274,-15-8-4676,-158 27 1885,142-25-1848,-107 12 416,-216-2 0,337-12-529,0 0 0,-1 0-1,1 0 1,0 0 0,0 0 0,0 0 0,0-1 0,-1 1 0,1-1 0,0 1-1,0-1 1,0 0 0,0 0 0,0 0 0,0 0 0,1 0 0,-1 0 0,0 0 0,-1-2-1,2 2-60,1 0-1,0 0 1,0 0-1,0-1 1,0 1-1,0 0 0,0 0 1,0 0-1,0 0 1,0 0-1,1 0 0,-1 0 1,0 0-1,1 0 1,-1 0-1,1 0 1,-1 0-1,1 0 0,-1 0 1,1 0-1,0 0 1,0 0-1,-1 0 1,1 1-1,1-2 0,10-9-1868,1 0-1,0 0 0,19-11 0,-31 21 1712,45-26-6526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17.3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654 1 10293,'-28'3'4149,"-17"-5"-3199,-4 0-799,-463 26 2824,492-23-3395,29-1-688,33-2-2228,1-5-1773,16-3-3420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17.6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25 109 9252,'-3'-2'262,"1"0"-1,0-1 0,0 1 1,0-1-1,0 1 0,1-1 1,-1 1-1,1-1 1,0 0-1,-1 0 0,1 0 1,1 0-1,-1 0 0,0 0 1,1 0-1,-1 0 0,1 0 1,0 0-1,0 0 1,0 0-1,0 0 0,1 0 1,0-5-1,1 5-200,0 0 0,0 1 1,1-1-1,-1 1 0,0-1 0,1 1 1,0 0-1,-1 0 0,1 0 0,0 0 0,0 1 1,0-1-1,0 1 0,0 0 0,0 0 1,1 0-1,-1 0 0,0 0 0,1 1 0,-1-1 1,0 1-1,4 0 0,13-1 18,0 1 0,0 2 0,0-1 0,0 2 0,0 1 0,0 0 0,-1 2 0,0 0 0,0 1 0,-1 1 0,0 1 1,0 0-1,-1 1 0,0 1 0,23 19 0,-36-26-65,0 1 1,0-1-1,0 1 1,0 0 0,-1 0-1,0 0 1,0 0-1,0 1 1,-1-1 0,1 1-1,-1 0 1,-1 0-1,1-1 1,-1 1-1,0 0 1,0 0 0,-1 0-1,0 7 1,-1-6 42,0 1 1,-1-1 0,0 0-1,0 0 1,0 0 0,-1 0-1,0 0 1,-1 0 0,0-1-1,0 0 1,0 1 0,0-1-1,-1-1 1,-6 7 0,-97 84 867,80-74-740,1 1 1,1 1-1,1 2 0,-36 48 0,58-70-200,1 1 1,0 0-1,0 0 0,0 0 1,1 0-1,0 0 0,0 0 1,0 0-1,0 0 0,1 1 1,0-1-1,0 0 0,0 0 1,1 1-1,0-1 0,0 0 1,0 0-1,1 0 0,-1 0 1,1 0-1,0 0 0,1-1 1,-1 1-1,1-1 0,0 1 1,0-1-1,0 0 0,1 0 1,7 6-1,4 1-362,23 17-2552,-17-7-4509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18.0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 13910,'3'5'5683,"-5"-8"-5443,1 0-720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19.0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1088,'87'165'-1072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19.4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228 26 10229,'-5'-13'2328,"-3"0"1581,7 14-3847,0-1 1,0 1-1,0 0 0,0-1 0,0 1 0,0 0 1,1 0-1,-1 0 0,0 0 0,0 0 0,1 0 1,-1 0-1,1 0 0,-1 0 0,1 0 0,-1 0 1,1 0-1,-1 2 0,-44 86 1002,27-57-777,-26 65 0,21-26-38,2 2-1,-17 120 1,32-144-875,2 1 0,3 0-1,2 0 1,13 97 0,-14-131-931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22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659 1 5811,'43'11'4735,"-43"-11"-4689,0 0 0,0 0 0,1 1 0,-1-1-1,0 0 1,0 0 0,1 0 0,-1 0 0,0 0-1,0 0 1,0 0 0,0 0 0,1 0 0,-1 0 0,0 1-1,0-1 1,0 0 0,0 0 0,1 0 0,-1 0 0,0 1-1,0-1 1,0 0 0,0 0 0,0 0 0,0 0 0,0 1-1,1-1 1,-1 0 0,0 0 0,0 0 0,0 1-1,0-1 1,0 0 0,0 0 0,0 1 0,0-1 0,0 0-1,0 0 1,0 0 0,0 1 0,0-1 0,-1 0 0,1 0-1,0 0 1,0 1 0,0-1 0,0 0 0,-25 9 752,-127 15 718,-294 8-1,433-31-1532,9 0-42,-1 0-1,1-1 1,0 0 0,0 1-1,-1-2 1,1 1 0,0 0-1,0-1 1,-1 0 0,1 0-1,0 0 1,0 0 0,0-1-1,-6-3 1,10 5-173,0-1 0,-1 0 1,1 0-1,0 1 0,0-1 0,0 0 1,0 1-1,0-1 0,0 0 0,1 0 0,-1 1 1,0-1-1,0 0 0,0 1 0,1-1 1,-1 0-1,0 1 0,1-1 0,-1 0 1,1 1-1,-1-1 0,1 1 0,-1-1 1,1 1-1,-1-1 0,1 1 0,-1-1 1,1 1-1,-1 0 0,2-1 0,19-12-8281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19.7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1 264 10389,'1'-11'422,"0"1"-1,0 0 1,1 0 0,1 0 0,-1 0 0,2 0-1,-1 1 1,1 0 0,1-1 0,0 1 0,6-9-1,-3 8-267,0 0-1,1 0 1,0 1-1,0 0 1,1 0-1,0 1 0,1 1 1,13-8-1,-10 7-104,1 1-1,0 0 0,1 1 0,0 1 0,-1 0 1,2 1-1,-1 1 0,0 1 0,0 0 1,1 1-1,-1 1 0,1 0 0,-1 1 0,22 5 1,-17-1 11,0 1 1,-1 1-1,0 1 1,0 1-1,-1 0 1,0 2-1,0 0 1,-1 1-1,-1 1 1,0 0-1,30 32 1,-41-38-70,-1-1 1,1 1-1,-1 0 1,0 0-1,-1 1 1,0-1-1,0 1 1,0 0-1,-1 0 1,0 0-1,-1 0 1,0 1-1,0-1 1,-1 1-1,0 0 1,-1-1-1,1 1 1,-2 0-1,1-1 1,-1 1-1,-1-1 1,1 1-1,-1-1 1,-1 1-1,0-1 1,0 0-1,0 0 1,-1 0-1,0-1 1,-1 1-1,0-1 1,-6 7-1,1-2-51,0-1 0,-1-1-1,-1 1 1,0-2-1,0 0 1,-1 0 0,0-1-1,0-1 1,-1 0 0,-22 8-1,18-9-123,1 0-1,-1-1 1,0-1 0,0-1-1,0-1 1,-1 0-1,1-1 1,-26-3 0,39 2-109,0-1 1,0 0 0,0 0 0,0 0 0,0-1 0,0 0 0,0 0-1,-7-4 1,10 4-106,0 1-1,0 0 0,1-1 0,-1 0 1,0 1-1,1-1 0,0 0 0,-1 1 1,1-1-1,0 0 0,0 0 0,0 0 1,-1-4-1,-2-23-7050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20.1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304 33 8276,'3'-1'175,"5"-2"635,1-1-1,-1 0 1,0 0-1,10-7 1,-15 5 611,-10 6-719,-14 6 35,5 0-528,0 1-1,1 1 0,0 0 1,0 0-1,1 2 1,0 0-1,1 0 1,0 2-1,0-1 1,1 1-1,1 1 1,0 0-1,-9 15 1,0 8-99,1 0-1,2 2 1,1 0 0,2 0 0,2 1 0,1 1 0,2 0 0,2 0 0,2 1 0,2 0-1,1 0 1,2 0 0,2 0 0,2 0 0,15 69 0,-13-85-313,1 0-1,1 0 1,2-1 0,0 0-1,1 0 1,2-2 0,0 1-1,1-2 1,19 22 0,-30-39-51,1 0 0,-1-1-1,1 0 1,0 0 0,0 0 0,0 0 0,0 0-1,1-1 1,6 3 0,-7-4-506,0 0-1,0 0 1,-1 0-1,1-1 1,0 0 0,0 0-1,0 0 1,7-1-1,30-7-7840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20.5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28 872 10949,'-27'8'6850,"34"-17"-6844,15-18 202,-8 10-161,0 0 0,-2-1 0,1-1 0,9-22 0,-8 11-28,128-298-19,-123 281 94,1 1 0,3 1 0,2 1 0,39-52 0,-63 94-62,0 0 1,1 0 0,-1 0 0,1 1 0,-1-1 0,1 0 0,0 1 0,-1 0 0,1-1-1,0 1 1,0 0 0,0 0 0,2-1 0,-3 2-15,0 0 0,0 0 0,-1 0 0,1 0 1,0 0-1,0 0 0,-1 0 0,1 0 0,0 0 0,-1 0 0,1 0 0,0 1 0,0-1 1,-1 0-1,1 1 0,-1-1 0,1 0 0,0 1 0,-1-1 0,1 1 0,-1-1 0,1 1 1,-1-1-1,1 1 0,-1 0 0,1 0 0,3 6 76,-1 0 0,0 0 0,0 1-1,0-1 1,2 16 0,-1-6-144,19 66-109,3-1 1,3-2 0,4-1-1,4-2 1,56 89 0,-83-151-122,-9-17 55,-20-23 148,7 14 94,-1 1 0,0 1 0,-1 0 0,0 0 1,-1 2-1,1 0 0,-1 0 0,-1 2 0,1 0 0,-1 0 0,0 2 0,-28-4 0,-21 1 109,-118 5 0,151 2-106,-1-3-233,33 2 194,0 0-1,-1 0 0,1 0 1,0 0-1,0 0 1,-1 0-1,1 0 1,0-1-1,0 1 0,-1 0 1,1 0-1,0 0 1,0 0-1,0 0 1,-1 0-1,1-1 0,0 1 1,0 0-1,0 0 1,-1 0-1,1 0 0,0-1 1,0 1-1,0 0 1,0 0-1,0-1 1,0 1-1,-1 0 0,1 0 1,0 0-1,0-1 1,0 1-1,0 0 1,0 0-1,0-1 0,0 1 1,0 0-1,0 0 1,0-1-1,0 1 1,0 0-1,0 0 0,0-1 1,0 1-1,1-1 1,3-3-484,0 0 0,1 0 1,-1 0-1,1 1 1,0-1-1,6-2 0,0-2-428,34-19-4207,13-6-3306</inkml:trace>
  <inkml:trace contextRef="#ctx0" brushRef="#br0" timeOffset="1">1243 14 12214,'-1'-1'202,"0"0"0,0 0 0,-1 0 0,1 0-1,0 0 1,-1 0 0,1 0 0,-1 0 0,1 0 0,-1 0 0,1 1 0,-1-1 0,1 1 0,-1-1 0,0 1 0,1 0 0,-1 0 0,0-1 0,0 1 0,1 0 0,-1 0 0,0 1 0,1-1 0,-1 0 0,0 1 0,1-1 0,-1 1 0,1-1 0,-1 1 0,0 0 0,1-1 0,-1 1 0,-1 2 0,-1 2-160,0 1 0,0-1 0,0 1 0,1 0 0,-1 0 0,2 0 0,-4 9 0,0 0 363,-14 35-81,3 1-1,2 1 0,3 0 0,-10 85 0,3 218-28,18-324-376,4 102-52,-2-120-185,0-1 0,2 0-1,-1 0 1,1 0-1,1 0 1,0 0 0,1-1-1,8 15 1,-13-25-15,1 0 1,-1 0-1,1 0 0,0 0 1,-1 0-1,1 0 1,0 0-1,0 0 1,0 0-1,0 0 0,0 0 1,0 0-1,0-1 1,0 1-1,0-1 0,0 1 1,0 0-1,0-1 1,0 0-1,1 1 0,-1-1 1,0 0-1,0 1 1,1-1-1,-1 0 0,2 0 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21.1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101 173 10869,'-3'-32'3065,"3"23"-2319,-1 0 0,0 0 1,0 0-1,-1 0 0,0 1 1,-6-15-1,5 30 1368,3 19-1565,4 31-499,9 21-324,12 103 277,-24-159-9,0 0 0,-1-1-1,-2 1 1,0 0 0,-1-1 0,-7 25 0,10-45-6,-1 1 1,1 0 0,0 0 0,-1-1 0,1 1-1,-1-1 1,0 1 0,1 0 0,-1-1-1,0 1 1,0-1 0,0 0 0,0 1 0,0-1-1,0 0 1,-1 1 0,1-1 0,0 0 0,-1 0-1,1 0 1,-1 0 0,1 0 0,-1-1 0,1 1-1,-1 0 1,1-1 0,-1 1 0,0-1 0,1 1-1,-1-1 1,0 0 0,0 0 0,-2 0 0,1-1-18,1 0 1,-1 0 0,1 0 0,-1 0 0,1 0 0,-1-1 0,1 1 0,0-1 0,0 0 0,0 0-1,0 0 1,0 0 0,0 0 0,0 0 0,1 0 0,-1-1 0,1 1 0,0-1 0,-1 1 0,0-4-1,-3-10-36,0-1 0,1 0 0,1 0-1,1 0 1,0 0 0,1 0-1,1 0 1,1 0 0,0 0-1,7-34 1,-1 20 27,2-1 1,0 1-1,2 1 0,29-55 0,-33 69 32,2 1-1,0 1 0,1 0 0,0 0 0,1 1 1,19-19-1,-24 28 16,0-1 0,-1 2 0,1-1 0,1 1 0,-1-1 0,1 2 0,-1-1 0,1 1-1,0 0 1,-1 0 0,1 1 0,0 0 0,0 0 0,1 1 0,-1 0 0,0 0 0,0 0 0,11 3 0,1 1 18,-1 1-1,0 0 1,0 1 0,-1 1-1,0 1 1,0 0 0,0 1-1,-1 1 1,-1 1 0,1 0 0,14 15-1,-27-23-20,1 1 1,-1 0-1,1 0 0,-1 0 0,0 1 0,0-1 0,-1 1 0,1-1 1,-1 1-1,0 0 0,-1 0 0,1 0 0,-1 0 0,0 0 1,0 0-1,0 1 0,-1-1 0,0 0 0,0 0 0,0 0 0,-1 1 1,0-1-1,0 0 0,0 0 0,0 0 0,-1 0 0,0 0 1,0 0-1,0 0 0,-1-1 0,1 1 0,-6 6 0,-2 1 13,0 1 0,-1-2-1,0 0 1,-1 0 0,0-1-1,-1 0 1,0-1-1,0-1 1,-24 12 0,37-20-26,-1 0 1,1 0-1,-1 0 1,1 0 0,0 0-1,-1 0 1,1 1-1,0-1 1,-1 0-1,1 0 1,0 0-1,0 1 1,-1-1 0,1 0-1,0 0 1,-1 1-1,1-1 1,0 0-1,0 1 1,0-1 0,-1 0-1,1 1 1,0-1-1,0 0 1,0 1-1,0-1 1,0 1-1,0-1 1,0 0 0,0 1-1,0-1 1,0 0-1,0 1 1,11 10-161,39 11-20,-16-7 165,-7 1 15,-2 1 1,0 2-1,33 31 1,-48-40 13,0 0 1,0 2-1,-1-1 0,0 1 1,-1 0-1,-1 1 1,0 0-1,0 0 0,6 20 1,-12-29 6,0-1 0,0 1 0,0-1 0,-1 1 0,1-1 0,-1 1 0,0-1-1,0 1 1,0-1 0,0 1 0,-1 0 0,1-1 0,-1 1 0,0-1 0,0 0 0,0 1 0,-1-1 0,1 0 0,-1 0 0,-2 5 0,0-4 7,0 0 1,0-1-1,0 1 1,0-1-1,-1 0 1,1 0-1,-1 0 1,0 0-1,0-1 1,0 0-1,0 0 1,-6 1-1,-14 3 45,0-1 1,-1-2-1,1 0 1,-39-2-1,55-1-71,-31 0 45,-62-8 0,92 7-139,0-1 1,1 0-1,-1 0 1,0-1-1,1 0 1,0-1-1,0 0 1,0-1-1,0 0 1,1 0 0,-15-12-1,21 15-29,0 0 0,1-1 0,-1 1-1,1 0 1,-1 0 0,1-1 0,0 1 0,0-1 0,0 0-1,0 1 1,0-1 0,1 0 0,-1 1 0,1-1 0,0 0-1,-1 0 1,1 1 0,0-1 0,1 0 0,-1 0 0,1 1-1,0-5 1,2-1-971,-1 0-1,1 1 0,0 0 1,1-1-1,0 1 1,8-11-1,23-22-8000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21.5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667 1 11685,'10'36'6453,"2"11"-6041,-2 1 0,3 49 0,-14-28-128,-3 0 0,-3 0-1,-3 0 1,-2-1 0,-30 87-1,29-119-285,-1-2 0,-2 0-1,-2 0 1,0-2 0,-3 0 0,0-1-1,-2-1 1,-1-2 0,-2 0-1,0-1 1,-2-2 0,-1-1 0,-35 23-1,43-33-271,-7 6 103,-1-1 0,-33 14 0,54-29-244,-1 0 0,0-1-1,1 0 1,-1 0 0,-1-1 0,1-1 0,0 1 0,0-1 0,-1-1 0,1 0-1,0 0 1,-12-2 0,-4-7-5153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22.4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1 977 10213,'3'-44'3773,"-2"34"-3073,0-1 1,-1 1 0,0-1-1,0 0 1,-3-14 0,1 13 230,5 20-362,4 24-271,0 5-239,2 0 0,1-1-1,1 0 1,2-1 0,2-1 0,19 34 0,13 32 20,-44-93-77,-1 0 13,1-1 0,0 1 0,0-1 0,1 0-1,-1-1 1,8 9 0,-10-12-11,0-1 1,1 0-1,-1 0 0,0 0 0,1 0 0,-1-1 0,1 1 0,0 0 0,-1-1 0,1 1 0,0-1 0,-1 1 0,1-1 1,0 0-1,-1 1 0,1-1 0,0 0 0,-1 0 0,1 0 0,0-1 0,0 1 0,-1 0 0,1-1 0,0 1 1,-1-1-1,1 1 0,-1-1 0,1 0 0,-1 0 0,1 0 0,1-1 0,24-16 89,-2-1-1,-1-2 1,37-37-1,-16 13-22,417-363 158,-255 230-213,252-209 1,-332 295 54,-81 61-1730,45-39 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42.7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93 71 9172,'-26'-71'7734,"16"120"-6170,-44 742 453,52-557-1982,2-191-4648,17-111-3330,-3 23-7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43.1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1 191 8740,'2'-10'842,"1"0"-1,0 0 1,1 1 0,0-1-1,9-13 1,-7 14-692,0 0-1,1 1 0,0 0 1,1 1-1,0 0 1,0 0-1,0 0 0,1 1 1,0 0-1,0 1 1,0 0-1,1 0 1,0 1-1,17-5 0,-4 4-73,0 0-1,0 2 0,1 1 0,-1 0 1,1 2-1,-1 1 0,1 1 1,-1 1-1,1 0 0,-1 2 0,0 1 1,-1 1-1,0 1 0,0 1 1,0 0-1,-1 2 0,-1 0 0,0 2 1,0 0-1,-1 1 0,-1 1 1,26 27-1,-38-35-70,-1 0 0,1 1 0,-1 0 1,0-1-1,-1 1 0,0 1 0,0-1 0,-1 1 1,0-1-1,0 1 0,-1 0 0,0 0 0,-1 0 0,0 1 1,0-1-1,-1 0 0,0 0 0,-1 0 0,-1 13 1,-2-10 0,1 1 0,-1-1-1,-1 1 1,-1-1 0,1-1 0,-2 1 0,0-1 0,0 0 0,-1 0 0,0-1 0,-1 0 0,-19 17 0,7-10-13,-1 0-1,-1-1 1,-1-1 0,0-1-1,-42 17 1,49-24-222,1-1 1,-1 0 0,-1-2-1,1 0 1,0-1-1,-1-1 1,0 0-1,1-2 1,-34-2-1,48 2-163,0-1 1,1 1-1,-1-1 0,1 1 0,-1-1 1,1 0-1,-1 0 0,1 0 0,-1-1 1,1 1-1,0-1 0,0 1 0,0-1 1,0 0-1,0 1 0,0-1 0,0 0 1,-1-3-1,-4-14-7764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43.5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204 33 8132,'0'-2'254,"1"1"0,0-1 0,-1 0 1,0 1-1,1-1 0,-1 0 0,0 1 0,0-1 1,0 0-1,0 1 0,0-1 0,0 0 0,-1 1 1,1-1-1,0 0 0,-2-2 0,1 4-194,1-1-1,-1 1 1,0 0-1,1 0 0,-1 0 1,0 0-1,1 0 1,-1 0-1,0 0 1,1 0-1,-1 0 1,1 0-1,-1 0 0,0 1 1,1-1-1,-1 0 1,0 0-1,1 1 1,-1-1-1,1 0 0,-1 1 1,1-1-1,-1 0 1,1 1-1,-1-1 1,1 1-1,-1 0 1,-8 7 89,1 1-1,0 0 1,-11 15 0,0 6 53,0 1 0,3 0 0,0 2 0,2 0 0,2 0 0,1 1 0,1 0 0,2 1 0,1 0 0,-3 65 0,10-51-76,1 0-1,3 0 0,2 0 1,2 0-1,2-1 1,2 0-1,25 61 1,7 0 94,113 199 1,-50-141-4784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45.9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207 193 10165,'-2'-5'267,"0"0"1,0 1-1,1-1 0,-1 0 1,1 0-1,0 0 1,1 0-1,-1 0 1,1 0-1,0 0 1,0 0-1,0 0 1,1 0-1,-1 0 1,1 0-1,1 0 0,-1 1 1,1-1-1,0 0 1,0 1-1,3-6 1,-1 4-232,0 0 1,1 1-1,0-1 1,0 1-1,0 0 1,0 1 0,1 0-1,0-1 1,0 2-1,0-1 1,0 1-1,1 0 1,-1 0-1,13-3 1,-7 2 17,0 2 1,1-1-1,-1 1 1,1 1-1,-1 0 1,1 1-1,-1 0 1,1 1-1,-1 1 1,1 0-1,-1 0 1,0 1-1,0 1 1,18 8-1,-22-8-41,0 0 0,0 1 0,0 0 0,-1 0 1,1 1-1,-1 0 0,-1 1 0,1-1 0,-1 1 0,0 1 0,-1-1 0,0 1 0,0 0 0,-1 0 0,0 0 0,0 0 0,0 1 0,-2 0 0,1 0 0,1 11 0,-2-5 1,0-1 1,-2 1-1,0 0 1,0 0-1,-2-1 0,0 1 1,0 0-1,-1-1 0,-1 0 1,-1 0-1,0 0 0,-11 22 1,6-18 12,0 0 0,-1-1 1,-1 0-1,0-1 0,-2-1 0,0 1 1,0-2-1,-27 20 0,5-11 56,35-22-70,-1 0-1,0 0 0,0-1 0,0 1 0,0 0 0,0-1 0,0 1 0,0-1 1,0 0-1,0 0 0,0 1 0,0-1 0,0 0 0,0-1 0,0 1 1,0 0-1,-3-2 0,5 2-12,0 0 1,-1-1-1,1 1 0,0 0 1,0 0-1,0-1 1,0 1-1,0 0 1,0-1-1,0 1 0,0 0 1,1 0-1,-1-1 1,0 1-1,0 0 1,0 0-1,0-1 0,0 1 1,0 0-1,0 0 1,1-1-1,-1 1 1,0 0-1,0 0 0,0-1 1,1 1-1,-1 0 1,0 0-1,0 0 0,0 0 1,1-1-1,-1 1 1,0 0-1,0 0 1,1 0-1,-1 0 0,0 0 1,1 0-1,-1 0 1,0 0-1,0 0 1,1 0-1,-1 0 0,0 0 1,1 0-1,-1 0 1,0 0-1,0 0 1,1 0-1,-1 0 0,1 0 1,20-5-50,-3 5 52,0 1 0,0 0 1,0 2-1,0 0 0,0 1 0,-1 1 0,1 0 0,-1 1 0,21 12 1,-28-14-6,-1 1 0,0 0 0,0 1 1,0 0-1,-1 0 0,0 1 0,0 0 1,-1 0-1,0 1 0,0 0 0,-1 0 1,0 1-1,0 0 0,-1 0 0,0 0 1,-1 1-1,6 15 0,-9-20 5,0 1 0,0 0 0,-1 0 0,1 0 0,-1 0 1,0 0-1,-1 0 0,0 0 0,0 0 0,0 0 0,0 0 0,-1-1 0,0 1 0,-5 8 0,2-4 22,-1 0 1,-1-1-1,1 0 0,-2 0 0,1-1 0,-1 0 1,-11 9-1,-5 1 75,0-1 0,-1-1 0,0-2 0,-1 0 0,-31 10 0,29-13 15,0-2-1,-1-1 0,0-1 0,0-1 0,-1-2 0,-55 2 0,72-7-140,0 0 0,0 0 0,0-1 0,1-1 0,-1 0 0,0-1 0,-23-10 0,29 10-103,-1-1 0,1 1 0,0-1 0,0-1 0,1 1 0,0-1 0,0 0 0,0 0-1,0-1 1,1 0 0,0 0 0,1 0 0,-5-10 0,7 14-250,1-1 1,-1 1 0,1-1-1,0 1 1,0-1-1,1 1 1,-1-1-1,1 0 1,-1 0-1,2-6 1,7-21-5522,3 8-2048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22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665 59 9524,'0'-2'191,"-1"1"0,1 0-1,-1-1 1,1 1 0,-1 0 0,0 0-1,1-1 1,-1 1 0,0 0-1,0 0 1,0 0 0,1 0-1,-1 0 1,-1 0 0,1 0 0,0 0-1,0 1 1,0-1 0,0 0-1,0 1 1,-1-1 0,1 0-1,0 1 1,-1 0 0,1-1 0,0 1-1,-1 0 1,1 0 0,-3-1-1,-51-7-442,51 7 519,-398-21 660,230 21-3831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54.1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61 6787,'-5'-19'4147,"1"-23"-338,-6 196-518,-28 88-2761,16-111-163,5-24-250,-44 308 54,63-393-534,-2-22 307,0 0 0,1 0 1,-1 0-1,0 0 1,0 1-1,1-1 0,-1 0 1,0 0-1,0 0 0,1 0 1,-1 0-1,0 0 0,0 0 1,1 0-1,-1 0 1,0 0-1,1 0 0,-1 0 1,0 0-1,0 0 0,1 0 1,-1 0-1,0 0 0,0 0 1,1-1-1,-1 1 0,0 0 1,0 0-1,1 0 1,-1 0-1,0-1 0,0 1 1,1 0-1,-1 0 0,0 0 1,0-1-1,0 1 0,26-34-7270,-6-1-2073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55.1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233 96 9204,'6'-36'2856,"-5"26"-2193,1 0 1,0 0-1,0 0 1,4-9 0,-8 68 1689,-126 836 1582,9-221-4533,117-640-258,2-23 794,0-1 1,0 0 0,0 0-1,0 0 1,0 1 0,0-1 0,0 0-1,0 0 1,0 0 0,1 1 0,-1-1-1,0 0 1,0 0 0,0 0-1,0 0 1,0 1 0,0-1 0,1 0-1,-1 0 1,0 0 0,0 0 0,0 0-1,1 0 1,-1 1 0,0-1-1,0 0 1,0 0 0,1 0 0,-1 0-1,0 0 1,0 0 0,0 0-1,1 0 1,-1 0 0,0 0 0,0 0-1,0 0 1,1 0 0,-1 0 0,0 0-1,0 0 1,0 0 0,1 0-1,-1 0 1,0-1 0,4-1-879,-1-1 0,0 1 0,0-1 0,0 0-1,0 0 1,0 0 0,-1 0 0,3-5 0,17-26-7976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55.7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15 921 10661,'-1'0'166,"1"0"-1,-1 0 1,0-1 0,1 1 0,-1 0-1,0 0 1,1-1 0,-1 1 0,0 0-1,1-1 1,-1 1 0,1-1 0,-1 1-1,0-1 1,1 1 0,-1-1 0,1 1-1,0-1 1,-1 1 0,1-1 0,-1 0-1,1 1 1,0-1 0,0 0-1,-1 1 1,1-2 0,2-22 1019,23-25-1561,-23 45 700,105-190-48,-27 47-150,121-169 0,-175 281 71,1 2-1,63-59 1,-89 91-173,0 0 0,1-1 0,-1 1 1,1 0-1,-1 0 0,1 0 0,-1 0 1,1 1-1,-1-1 0,1 0 0,0 1 1,0-1-1,-1 1 0,5-1 0,-6 1-10,1 0 0,0 0-1,-1 0 1,1 1 0,-1-1-1,1 0 1,0 1 0,-1-1-1,1 0 1,-1 1 0,1-1 0,-1 1-1,1-1 1,-1 1 0,1-1-1,-1 1 1,1-1 0,-1 1-1,0-1 1,1 1 0,-1 0-1,0-1 1,1 1 0,-1-1-1,0 1 1,0 1 0,2 6 73,-1 0 1,0 1-1,-1-1 1,0 1-1,-1 9 1,0 3-39,2 7 25,15 263 283,-12-259-383,2 0 1,1 0 0,1 0-1,2-1 1,1 0 0,28 54-1,-8-45-228,-14-30 15,-16-10 230,-1-1 0,1 1 0,-1-1-1,1 1 1,-1-1 0,1 0 0,-1 1 0,1-1-1,-1 1 1,0-1 0,1 0 0,-1 1 0,0-1-1,1 0 1,-1 0 0,0 1 0,0-1-1,0 0 1,0 1 0,0-1 0,0 0 0,0 0-1,0 1 1,0-1 0,0 0 0,0 0-1,0 1 1,-1-2 0,1-6-10,-1 1 0,1 0 0,-2-1 0,1 1-1,-1 0 1,0 0 0,-1 0 0,1 0 0,-1 1 0,-1-1 0,1 1 0,-1-1 0,0 1-1,-1 0 1,1 1 0,-9-9 0,4 7 9,0 1 0,0 0-1,0 0 1,0 1 0,-1 0-1,0 1 1,0 0 0,0 0-1,-1 1 1,-12-2 0,-9 1 8,-1 0 0,-1 3 0,1 0 0,0 2 1,0 2-1,-42 8 0,-19 11-65,74-15-2769,65-31-4458,-9 7-229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56.0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302 1 11589,'0'0'102,"0"0"-1,-1 0 0,1 0 1,0 0-1,-1 0 1,1 0-1,0 0 0,0 0 1,-1 0-1,1 0 1,0 0-1,-1 0 0,1 0 1,0 0-1,0 0 1,-1 0-1,1 1 0,-2 0 812,2-1-812,-1 1 1,1-1-1,0 0 0,0 0 1,0 1-1,0-1 1,0 0-1,0 1 0,-1-1 1,1 0-1,0 0 1,0 1-1,0-1 0,3 20 1347,18 28-1668,-14-34 766,31 74 130,-4 2 0,-4 1 0,26 137 0,-48-184-635,-3 0 0,-1 0 0,-2 0 0,-3 0 0,-1 1 0,-2-1 0,-2-1 0,-2 1 0,-24 75-1,8-56-59,-2-1 0,-3-1-1,-3-2 1,-2-1-1,-3-2 1,-80 95-1,63-100-479,51-49 372,0 0-1,-1 1 1,1-1 0,0-1-1,-1 1 1,1 0-1,-1-1 1,1 1 0,-1-1-1,1 0 1,-1-1-1,0 1 1,0 0-1,0-1 1,1 0 0,-7 0-1,9-1-212,-1 1-1,1-1 1,0 1-1,-1-1 1,1 1-1,0-1 0,0 0 1,0 1-1,-1-1 1,1 0-1,0 0 1,0 0-1,0 0 1,0 0-1,1 0 1,-1 0-1,0 0 1,0-1-1,1 1 1,-1 0-1,0 0 1,1-1-1,-1 1 0,0-3 1,-3-20-8963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56.6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784 72 8884,'12'1'932,"0"-1"0,0 0 0,0-1-1,0 0 1,-1-1 0,20-5 0,-64-1 762,-47 7-1415,-156 19-1,120-6-245,-260 12 20,343-26-241,22-3-180,20-2-316,207-65-9148,-152 52 3176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57.0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918 5 8260,'-17'-1'6953,"-77"-3"-6143,-209 26 492,-188 6-1790,491-28 425,0 0 0,-1 0 0,1 1-1,0-1 1,-1 0 0,1 0 0,0 0 0,-1 0 0,1 0-1,0 0 1,-1 0 0,1 0 0,0 1 0,-1-1 0,1 0-1,0 0 1,-1-1 0,1 1 0,0 0 0,-1 0-1,1 0 1,0 0 0,-1 0 0,1 0 0,0 0 0,-1 0-1,1-1 1,0 1 0,-1 0 0,1 0 0,0 0 0,-1-1-1,1 1 1,0 0 0,0-1 0,0 1 0,-1 0 0,1 0-1,0-1 1,0 1 0,0 0 0,-1-1 0,1 1 0,0 0-1,0-1 1,17-9-5622,12 1-2545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57.4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89 8004,'-24'9'4292,"34"-3"-2649,43-2-1440,1489-32 2018,-619 6-1373,-187 5-596,512-6-328,-1192 19-762,-56 3 520,0 1 272,0 0 1,0 0-1,0 0 1,0 0-1,0 0 1,0-1-1,0 1 1,0 0-1,0 0 1,0 0-1,0 0 1,0 0-1,0-1 1,0 1-1,0 0 1,0 0-1,0 0 1,0 0-1,0 0 1,0 0-1,0 0 1,0-1-1,0 1 1,2-1-774,-2 1 773,0 0 1,0 0-1,1 0 1,-1 0-1,0 0 1,0 0-1,0 0 1,0 0-1,0 0 1,0 0-1,1 0 1,-31-5-5557,-1 2-2554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58.2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166 131 8900,'-3'-7'812,"-4"-10"645,-1-1 0,0 2 0,-1-1 0,-21-27 0,30 43-1415,0 0 0,-1 1 0,1-1-1,0 1 1,-1-1 0,1 0 0,-1 1 0,1-1-1,0 1 1,-1-1 0,0 1 0,1-1 0,-1 1-1,1 0 1,-1-1 0,1 1 0,-1 0 0,0-1-1,1 1 1,-1 0 0,0 0 0,1-1 0,-1 1-1,0 0 1,1 0 0,-1 0 0,0 0 0,1 0-1,-1 0 1,0 0 0,1 0 0,-1 0 0,0 0-1,0 1 1,1-1 0,-1 0 0,1 0 0,-1 1 0,0-1-1,1 0 1,-1 1 0,1-1 0,-1 1 0,0-1-1,1 0 1,-1 1 0,1-1 0,0 1 0,-1 0-1,1-1 1,-1 1 0,1-1 0,0 1 0,-1 0-1,1-1 1,0 1 0,0 0 0,0-1 0,-1 1-1,1 1 1,-8 43 618,-46 565 932,46-438-1681,9-145-290,0-1 0,2 1 0,1-1-1,11 37 1,-14-59 151,1 1 0,0 0 0,0-1 0,1 0 0,-1 1 0,1-1 0,5 6 0,-7-9 69,-1 0 0,1-1 0,0 1 0,0 0 0,-1-1 0,1 1 0,0-1 0,0 1 0,0-1 0,-1 1 0,1-1 0,0 0 0,0 1 0,0-1 0,0 0 0,0 0 1,0 0-1,1 0 0,-1 0-167,0 0 0,1-1 0,-1 1 0,0-1 0,0 1 0,0-1 0,-1 1 0,1-1 0,0 0 0,0 1 0,0-1 0,0 0 0,-1 0 0,1 0 0,0 0 0,-1 1 0,1-1 0,0 0 0,-1 0 0,1-2 0,10-20-7782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58.5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1 344 10181,'2'-16'617,"1"0"1,0 0 0,2 0 0,0 0 0,0 0-1,11-20 1,-8 23-570,1 0-1,0 0 1,1 1-1,0 0 1,1 0-1,0 2 1,1-1 0,0 1-1,0 1 1,28-16-1,-19 14 79,1 0 0,0 2 0,1 0 0,0 2 0,0 0 0,1 2 0,-1 0 0,1 2 0,0 0-1,0 2 1,26 1 0,-36 1-51,0 0 0,0 1 0,0 0 0,0 1 0,-1 0 1,1 2-1,-1-1 0,0 1 0,0 1 0,-1 1 0,1 0 0,-1 0 0,-1 1 0,0 0 0,0 1 0,0 1 0,-1 0 0,-1 0 0,1 1 0,10 16 0,-15-17-69,1-1 0,-2 1 0,1 1 0,-1-1 1,-1 1-1,0-1 0,0 1 0,-1 0 0,-1 0 0,0 0 0,0 0 0,-1 0 0,0 0 1,-1 0-1,-1 0 0,1 0 0,-2 0 0,0 0 0,0 0 0,0-1 0,-2 0 0,1 0 1,-1 0-1,-1 0 0,0-1 0,-13 17 0,4-8-101,0-1 0,-1-1 1,0 0-1,-1-1 0,-1-1 0,0-1 1,-1 0-1,-1-2 0,0 0 0,0-1 0,-1-1 1,-28 8-1,27-11-173,0-2 0,0 0 0,-27 1 0,-10-8-1997,51 2 1012,1-1 0,-1 0 0,0 0 0,-13-7 0,0-3-6177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6:58.9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287 1 10133,'-14'5'485,"0"2"1,1-1 0,0 2 0,0 0 0,1 0 0,0 1 0,0 1-1,1 0 1,0 0 0,-10 15 0,7-7-176,1 1 1,0 1-1,2 0 1,0 1 0,2 0-1,-8 22 1,3 3 28,3 0 1,1 1 0,2 0 0,3 0-1,1 88 1,6-64-72,3-1 1,3 0-1,27 107 0,-24-137-558,2 0 0,2-1 1,1 0-1,2-1 0,1-1 0,2-1 0,35 45 0,-34-59-2282,-6-19-4743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23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9332,'34'7'3930,"22"-7"-3677,-12 0-60,557-3 903,-226-4-597,2744 69 2086,-2376-5-2635,-568-42-92,335 63-1483,-428-56 522,-50-9-1729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00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19 865 8772,'-5'7'1296,"-8"16"2221,14-20-2345,12-12-733,-4-1-177,0-1-1,-1 1 0,-1-1 1,0-1-1,0 1 0,5-16 1,1 2-5,118-281 607,-99 219-846,3 1 1,63-108 0,-90 181 1,28-41 77,-34 51-81,-1 1 0,1-1-1,1 1 1,-1-1 0,0 1-1,0 0 1,1 0 0,-1 0-1,1 0 1,0 1 0,0-1-1,-1 1 1,1-1 0,6-1-1,-7 3 0,0 0-1,-1 1 0,1-1 1,-1 0-1,1 1 1,0-1-1,-1 1 1,1-1-1,-1 1 0,0 0 1,1 0-1,-1 0 1,1 0-1,-1 0 1,0 0-1,0 0 1,0 0-1,0 0 0,0 0 1,0 1-1,0-1 1,0 1-1,0-1 1,0 0-1,-1 1 0,1-1 1,0 3-1,13 46 198,-13-46-193,7 51 165,2 104-1,-4-26-118,2-46-310,28 127-1,-31-193-120,0 1-1,-2 1 0,1 32 0,-4-55 355,-1 1 0,1-1 1,0 0-1,-1 0 0,1 0 0,0 0 0,-1 0 0,1 0 1,0 0-1,-1 0 0,1 0 0,-1 0 0,1 0 0,0 0 1,-1 0-1,1 0 0,0 0 0,-1-1 0,1 1 0,0 0 1,-1 0-1,1 0 0,0 0 0,-1-1 0,1 1 0,0 0 1,0 0-1,-1-1 0,1 1 0,0 0 0,0-1 0,-1 1 1,1 0-1,0 0 0,0-1 0,0 1 0,0 0 0,-1-1 0,1 1 1,0-1-1,0 1 0,0 0 0,0-1 0,0 1 0,0 0 1,0-1-1,0 1 0,0 0 0,0-1 0,0 1 0,0-1 1,0 1-1,1 0 0,-1-1 0,-17-91-940,16 84 1402,0-1 0,-1 1 1,0 0-1,-1 0 0,0-1 0,0 1 1,-1 1-1,0-1 0,-8-11 1,5 10-527,0 0 0,-1 0 1,-1 1-1,1 0 1,-1 1-1,-1 0 1,1 0-1,-1 1 0,0 0 1,-20-8-1,15 8-145,-1 1 0,-1 0 0,1 1 0,0 0 0,-1 2 0,0 0 0,0 1-1,1 0 1,-1 2 0,0 0 0,0 0 0,0 2 0,-17 4 0,33-6 186,0-1 1,0 0-1,0 0 0,0 0 1,0 1-1,0-1 1,0 0-1,0 1 0,0-1 1,0 1-1,0 0 0,0-1 1,1 1-1,-1-1 1,0 1-1,0 0 0,1 0 1,-1-1-1,0 1 0,1 0 1,-1 0-1,1 0 1,-1 0-1,1 0 0,0 0 1,-1 0-1,1 1 0,0-1-282,0 0-1,1 0 1,-1 1-1,1-1 1,-1 0-1,1 0 1,-1 0-1,1 0 1,0 0-1,0 0 0,-1 0 1,1 0-1,0 0 1,0-1-1,0 1 1,0 0-1,0 0 1,0-1-1,0 1 0,0-1 1,0 1-1,3 0 1,18 7-8031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00.6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24 614 10453,'-19'-1'4189,"14"-7"-2428,21-25-1076,-12 27-464,21-39 44,-3-2-1,-2 0 1,24-83-1,4-13 274,-42 127-509,1 1 1,1-1-1,0 1 1,1 1-1,13-17 1,-19 27-92,0 0 0,0 1 0,0 0 0,0-1 0,0 1 0,1 1 0,-1-1 0,1 0-1,0 1 1,0 0 0,0 0 0,0 0 0,0 0 0,0 0 0,0 1 0,1 0 0,-1 0 0,0 0 0,1 1 0,-1-1 0,1 1 0,-1 0 0,1 0 0,8 2 0,-9-1 207,0 1 0,0 0 0,-1 0 1,1 0-1,-1 0 0,1 0 0,-1 1 1,0 0-1,1 0 0,-2 0 0,1 0 0,0 0 1,0 0-1,-1 1 0,0-1 0,0 1 1,0-1-1,0 1 0,2 7 0,3 10-64,-1-1 0,5 38 0,-3-19 64,-3-7-97,-1 0 0,-2 1 0,-1-1 1,-1 0-1,-2 1 0,-1-1 0,-10 39 0,-1 28-340,14-98 209,-1 1 0,1-1 0,0 1 0,-1-1 0,1 0 0,0 1 0,0-1 0,0 1 0,0-1 1,0 1-1,0-1 0,1 0 0,-1 1 0,0-1 0,1 1 0,-1-1 0,1 0 0,-1 1 0,1-1 0,0 0 0,-1 0 0,1 0 0,2 2 0,-2-3-413,1 0-1,0 0 1,-1 0 0,1 0-1,-1-1 1,1 1 0,0-1-1,-1 1 1,1-1 0,-1 1 0,1-1-1,-1 0 1,1 0 0,-1 0-1,0 0 1,1 0 0,-1 0-1,0 0 1,2-2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01.2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 94 10245,'-5'-49'9010,"5"55"-8017,0 18-901,-1 116-152,-5 0 1,-30 163-1,25-426-3216,8 38 2970,0 46 323,1-1 1,2 1-1,2-1 1,2 1-1,1-1 1,13-46-1,-15 78 26,1 1 0,0-1 0,0 1 0,0 0 0,1 0 0,0 0 1,0 1-1,0 0 0,1 0 0,0 0 0,1 0 0,-1 1 0,1 0 0,0 1 0,0 0 0,0 0 0,1 0 0,-1 1 0,1 0 1,0 0-1,0 1 0,0 0 0,0 0 0,1 1 0,8 0 0,1-1 41,1 1-1,0 1 1,0 1 0,0 1 0,0 0-1,0 1 1,-1 2 0,1-1-1,-1 2 1,19 9 0,-34-14-68,-1 0 1,1 0-1,0 0 0,-1 1 0,1-1 1,-1 1-1,0-1 0,1 1 1,-1 0-1,0 0 0,0 0 1,0 0-1,-1 0 0,1 1 0,0-1 1,-1 1-1,0-1 0,1 1 1,-1-1-1,0 1 0,0 0 1,0-1-1,-1 1 0,1 4 0,-1-3 0,0-1 0,-1 1-1,0 0 1,0 0-1,0-1 1,-1 1 0,1-1-1,-1 1 1,1-1-1,-1 1 1,0-1 0,-1 0-1,1 0 1,-1 0-1,1 0 1,-1-1 0,-4 5-1,-18 12 30,0-1 0,-1-1 0,-1-1 0,-44 19 0,29-15-27,40-19-19,-1 1 0,1-1 0,0 0 0,-1 1-1,1-1 1,0 1 0,0 0 0,0 0 0,0-1 0,-3 6 0,5-7-1,-1 1 1,1 0 0,0 0 0,-1 0-1,1 0 1,0-1 0,0 1 0,0 0-1,-1 0 1,1 0 0,0 0-1,0 0 1,0 0 0,1 0 0,-1 0-1,0-1 1,0 1 0,0 0 0,1 0-1,-1 0 1,1 1 0,3 4-6,0-1 1,0-1 0,1 1-1,-1 0 1,1-1-1,0 0 1,8 5 0,-5-4 4,37 26-6,-26-19 5,1 1-1,-2 1 0,0 1 0,25 26 1,-40-37 2,1 0 0,-1 0 0,1 1 0,-2 0 0,1-1 0,0 1 0,-1 0 1,0 1-1,0-1 0,0 0 0,-1 0 0,0 1 0,0-1 0,0 1 0,-1-1 1,1 1-1,-1-1 0,-1 1 0,1-1 0,-1 1 0,0-1 0,0 1 0,-1-1 0,-2 8 1,0-6 5,0 1 0,-1 0-1,0-1 1,0 0 0,-1 0 0,0-1 0,0 1 0,0-1 0,-1-1 0,0 1 0,0-1 0,0 0 0,-1-1 0,0 0 0,0 0 0,0 0 0,0-1 0,0 0 0,-11 1 0,-8 3-112,-1-2 1,0-1 0,0-1 0,-48-1-1,75-2 14,-12 0-74,0 0 0,0-1 0,-23-6 0,33 6-98,0 0 1,0 0 0,0 0-1,0-1 1,0 1 0,0-1 0,0 0-1,-4-3 1,5 3-161,1 1 1,0 0-1,-1-1 0,1 1 1,0-1-1,0 0 0,0 1 1,1-1-1,-1 0 0,0 1 1,1-1-1,-1 0 1,1 0-1,-1 0 0,1 0 1,0-3-1,3-17-8299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01.6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285 11 10853,'3'-2'289,"-1"1"0,1 0 0,0-1 0,0 1 0,0 0 0,0 1 0,0-1 0,0 0 0,0 1 0,1 0 0,-1 0 0,0 0 1,0 0-1,0 0 0,0 1 0,0-1 0,5 2 0,-3 0-121,0 1 0,0-1 1,0 1-1,0 0 0,-1 0 1,1 0-1,-1 0 0,0 1 1,5 6-1,2 2 36,-1 1 0,-1 1 0,0-1 0,-1 1 0,12 29 0,-10-16-18,-2 0 1,0 1-1,-2 0 0,-1 0 0,-1 0 0,-1 1 0,-2-1 0,0 1 0,-2-1 1,-2 1-1,-8 40 0,3-33-144,-2-1 0,-1-1 0,-2 0 0,-1 0 0,-2-2 0,-1 1 0,-2-2 0,-35 45 0,11-19-909,-3-3 0,-3-1 0,-70 59 0,114-108-221,0-1 0,1 0 0,-1 0 1,-1 0-1,1-1 0,0 0 0,-10 3 0,-8-2-8300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02.1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54 7027,'12'9'5884,"41"7"-4711,30-9-389,0-3 0,142-12 0,-108 2-642,-4 1-131,529-42-758,-627 45 396,30-6-1368,-21-5-4209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02.7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 28 7523,'-10'-12'3943,"9"11"-3641,1 0 0,-1 0-1,0 0 1,1 0-1,-1 0 1,0 0 0,0 0-1,0 0 1,0 0 0,0 0-1,0 1 1,0-1-1,0 0 1,0 1 0,-1-1-1,1 1 1,0-1 0,-2 0-1,2 4-145,0-1 0,0 0-1,1 1 1,-1-1 0,1 1 0,-1-1-1,1 0 1,0 1 0,0-1 0,0 1-1,0-1 1,0 1 0,1-1 0,-1 1 0,2 2-1,-1 4 144,2 132 215,-6 1 0,-22 145 0,12-202-1186,0-2-2195,9-28-6416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03.1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1 242 9845,'2'-11'303,"1"1"0,1 0 0,0 0 1,0 0-1,1 0 0,0 1 0,1 0 1,0 0-1,0 0 0,1 1 0,0-1 1,1 2-1,0-1 0,0 1 0,0 1 1,1-1-1,12-6 0,0 1-218,0 0 1,1 2-1,0 0 0,1 1 1,0 2-1,42-9 1,-54 14 10,1 1 1,0 1 0,-1 0 0,1 1 0,0 0 0,-1 1 0,1 0 0,-1 1-1,0 0 1,0 0 0,0 2 0,0-1 0,0 1 0,-1 1 0,15 10 0,-19-12-80,0 0 0,0 1 0,-1 0 0,0 0 0,0 0 0,0 0 0,0 1 0,-1 0 0,0 0 0,0 0 0,0 0 0,-1 1 0,0-1 0,-1 1 0,1 0 0,-1 0 0,0 0 0,-1 0 0,0 0 0,0 1 0,0-1 0,-1 0 0,0 0 0,-1 1 0,-2 13 1,0-11-14,-1 0 1,0 0 0,-1 0-1,0 0 1,-1-1 0,0 0-1,0 0 1,-1 0 0,0-1-1,0 0 1,-1-1 0,0 1-1,-11 7 1,-5 2-107,-1 0 1,-1-2-1,-43 19 0,48-24-275,0-2 1,-43 12-1,18-17-2786,27-8-1748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03.4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 15 9140,'0'-1'184,"0"1"-1,0 0 0,1-1 1,-1 1-1,0-1 0,0 1 1,0-1-1,0 1 0,1-1 1,-1 1-1,0-1 1,0 1-1,0-1 0,0 1 1,0-1-1,0 1 0,0-1 1,-1 1-1,1 0 0,0-1 1,-2-3 1649,1 3-1649,-10 12 1496,-13 28-1221,14-15-245,2-1 0,0 2 1,2-1-1,0 1 0,2 0 1,1 0-1,1 0 0,1 1 1,1-1-1,1 0 0,1 0 1,7 31-1,7 18-4,3 0 1,51 124-1,-63-180-572,0 2 309,1-2 1,0 1 0,2-1 0,12 20 0,-18-33-316,0 0 1,0-1-1,1 1 1,-1-1-1,1 0 0,0 0 1,8 4-1,-9-5-449,1-1 0,0 0 0,0 0 0,0-1 0,0 1 1,0-1-1,1 0 0,-1 0 0,10-1 0,16-1-7998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04.8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5 859 9028,'-4'1'5760,"26"-82"-4113,-21 76-1602,36-95 197,79-153 1,73-81 364,-152 270-197,-19 42 81,-17 22-481,-1 0 0,0 0 1,0 0-1,1 0 0,-1 0 1,0 0-1,0 0 0,1 0 1,-1 0-1,0 0 0,1 0 1,-1 0-1,0 0 0,0 0 1,1 0-1,-1 0 0,0 0 1,0 1-1,1-1 0,-1 0 1,0 0-1,0 0 0,0 0 1,1 0-1,-1 1 0,0-1 1,0 0-1,0 0 0,1 0 1,-1 1-1,0-1 0,0 0 1,0 0-1,0 1 0,0-1 1,0 0-1,0 0 1,1 1-1,-1-1 0,0 0 1,0 0-1,0 1 0,0-1 1,0 1-1,1 50 528,-2-37-552,5 240 352,-1-218-344,2 0-1,1-1 1,2 0-1,1 0 1,15 35-1,-10-35-54,24 52-206,-35-80 186,2 1-1,-1-1 1,1 0-1,0 0 1,0-1-1,1 0 0,0 1 1,9 6-1,-9-12-280,-7-9 248,-9-10 67,-12-12 29,-1 1-1,-2 2 0,-1 0 1,-1 2-1,-34-25 0,52 44 25,0-1-1,0 2 1,0-1-1,-1 2 0,0-1 1,0 1-1,0 1 1,-1-1-1,0 2 1,1 0-1,-1 0 1,0 1-1,0 0 1,1 1-1,-1 0 0,0 0 1,0 2-1,0-1 1,0 1-1,1 1 1,-1 0-1,-10 4 1,19-6-19,0 0 0,0 0 1,-1 0-1,1 1 0,0-1 1,0 0-1,0 1 0,0 0 1,0-1-1,1 1 0,-4 3 1,5-4-36,0 0 1,-1-1-1,1 1 1,-1 0-1,1 0 1,0 0-1,0 0 1,-1-1 0,1 1-1,0 0 1,0 0-1,0 0 1,0 0-1,0 0 1,0 0-1,0-1 1,0 1 0,0 0-1,1 0 1,-1 0-1,0 0 1,1 1-1,0 0-316,1-1 0,-1 1-1,1 0 1,0-1-1,0 0 1,-1 1 0,1-1-1,0 0 1,0 0 0,0 0-1,0 0 1,0 0-1,1 0 1,-1 0 0,0-1-1,0 1 1,0-1-1,1 0 1,-1 1 0,0-1-1,1 0 1,-1-1-1,4 1 1,28-4-7821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05.2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236 34 9973,'-12'-27'5105,"15"20"-3169,14 15-1539,-3 2-165,-1 2 1,-1-1-1,0 2 1,0 0 0,-2 0-1,1 1 1,-2 0-1,0 1 1,13 28 0,5 20 271,20 68 0,-46-129-495,10 35 95,0 1 1,-3 1-1,-1-1 1,-2 1 0,-2 0-1,-2 72 1,-3-84-85,-2 0 1,0 0-1,-2-1 1,-1 1-1,-1-1 1,-1-1-1,-1 1 1,-1-1-1,-1-1 1,-26 38-1,11-24-156,-2-2 0,-51 51 0,70-76-319,-2-1-1,1-1 0,-1 0 1,0 0-1,-1-2 1,0 1-1,0-1 1,-1-1-1,0-1 1,0 0-1,-29 6 1,11-11-5441,4-6-4029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24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21 108 9796,'-1'-107'8735,"-2"110"-7641,0 11-971,13 190 222,-22 271 0,3-285-3084,7-175 299,1-4-3657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23.2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892 118 8388,'-3'-2'1334,"3"2"-1250,0-1-1,0 1 0,0 0 1,0 0-1,0 0 0,0-1 1,-1 1-1,1 0 1,0 0-1,0 0 0,0-1 1,0 1-1,0 0 1,3-4 1750,-3 4-1750,0-1-1,0 1 0,0 0 1,1 0-1,-40-3 1066,-54 5-851,-53 10 495,-143 5-140,238-17-653,0-2 0,0-3 0,-81-17 0,128 21-42,1 0-1,0 0 1,-1 0-1,1 0 1,0 0-1,0-1 1,0 0-1,0 1 1,-4-5-1,3-7-644,20-3-453,3 6-897,0 0-1,1 1 1,24-7-1,2 0-3578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23.5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938 98 6659,'11'1'492,"23"1"2589,-30 2-1806,-22 4-1051,-18 0 25,1-2 0,-1-2 0,-53 1 0,38-2-7,-32 0 244,-1-3 1,-100-14-1,132 7-377,1-3 0,0-1 0,0-3-1,-82-35 1,130 48-175,0 0 0,0-1 1,0 1-1,0-1 0,0 0 0,1 0 0,-1 0 0,1 0 0,-4-4 0,6 6 30,0 0-1,-1-1 1,1 1-1,0 0 1,0 0-1,0-1 1,0 1-1,0 0 1,0 0-1,0-1 1,0 1-1,0 0 1,0 0-1,0-1 1,0 1-1,0 0 1,0 0-1,0-1 1,0 1-1,0 0 0,0-1 1,0 1-1,0 0 1,0 0-1,0 0 1,1-1-1,-1 1 1,0 0-1,0 0 1,0-1-1,0 1 1,1 0-1,-1 0 1,0 0-1,0 0 1,0-1-1,1 1 1,20-5-2093,14 4-1945,9 3-2633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24.6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1 6211,'-4'0'453,"-1"0"0,1 1 0,-1 0 1,1 0-1,0 0 0,-1 0 0,-6 4 0,10-5-419,1 0-1,0 0 0,0 0 1,-1 0-1,1 0 1,0 1-1,-1-1 0,1 0 1,0 0-1,-1 0 1,1 1-1,0-1 0,0 0 1,0 0-1,-1 1 1,1-1-1,0 0 0,0 0 1,0 1-1,-1-1 1,1 0-1,0 1 0,0-1 1,0 0-1,0 1 1,0-1-1,0 0 0,0 1 1,0-1-1,0 0 1,0 1-1,0-1 0,0 0 1,0 1-1,21 10 1058,7-6-486,-1-2 0,1 0 1,31-1-1,14 0-123,356 15 514,-269-13-856,835 17 487,-820-15-524,1786 78 496,264 52-580,-2109-129-106,362 13-1219,-377-26-1394,-39-3-2041,-15-2-3892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31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 77 10917,'2'-6'754,"-1"3"-502,0-1 1,1 0-1,-2 0 1,1 1-1,0-1 0,-1 0 1,1 0-1,-1 0 0,0 0 1,-1 0-1,1 1 1,-1-1-1,-1-6 0,2 10-231,0-1-1,0 1 1,-1 0-1,1-1 1,0 1-1,0 0 0,0 0 1,0-1-1,0 1 1,0 0-1,-1-1 1,1 1-1,0 0 1,0-1-1,0 1 1,0 0-1,0-1 0,0 1 1,0 0-1,1-1 1,-1 1-1,0 0 1,0-1-1,0 1 1,0 0-1,0 0 1,0-1-1,0 1 0,1 0 1,-1-1-1,0 1 1,0 0-1,0 0 1,1 0-1,-1-1 1,0 1-1,0 0 0,1 0 1,-1 0-1,0-1 1,1 1-1,-1 0 10,0 0 0,1 0 0,-1 0 0,0 1 0,1-1 0,-1 0 0,0 0-1,1 0 1,-1 0 0,0 1 0,0-1 0,1 0 0,-1 0 0,0 0 0,0 1 0,0-1-1,1 0 1,-1 0 0,0 1 0,0-1 0,0 0 0,0 1 0,1-1 0,-1 0 0,0 1 0,0-1-1,0 0 1,0 1 0,0-1 0,0 0 0,0 0 0,0 1 0,0-1 0,0 0 0,0 1-1,0-1 1,0 0 0,0 1 0,0-1 0,-1 0 0,1 1 0,0-1 0,0 1 0,-12 82 1015,-3 153 0,8-75-780,-2-26-150,-21 225-411,24-335-44,5-21 139,-1 0 0,1 1 1,0-1-1,0 0 0,1 0 1,-1 1-1,1-1 0,0 0 1,0 1-1,1 4 0,-1-9 123,0 0-1,1 0 0,-1 1 1,0-1-1,0 0 1,0 0-1,1 0 0,-1 1 1,0-1-1,0 0 1,0 0-1,1 0 1,-1 0-1,0 0 0,0 0 1,0 0-1,1 0 1,-1 1-1,0-1 0,0 0 1,1 0-1,-1 0 1,0 0-1,0 0 1,1 0-1,-1 0 0,0 0 1,0 0-1,1-1 1,-1 1-1,0 0 1,0 0-1,1 0 0,-1 0 1,0 0-1,0 0 1,1 0-1,-1-1 0,0 1 1,0 0-1,0 0 1,0 0-1,1 0 1,-1-1-1,0 1 0,0 0 1,0 0-1,0 0 1,0-1-1,1 1 0,9-12-4922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31.5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6 299 7716,'-3'-25'1317,"1"-1"0,2 1 1,4-46-1,-3 62-1221,1 1 0,-1-1-1,2 1 1,-1 0 0,1 0-1,0 0 1,1 0 0,0 0-1,0 1 1,0-1 0,1 1-1,1 0 1,-1 1 0,1-1-1,7-5 1,-8 8-28,1 1 0,0 1-1,-1-1 1,1 1 0,0 0 0,1 0-1,-1 0 1,0 1 0,0 0 0,1 0 0,-1 1-1,1 0 1,-1 0 0,0 0 0,1 1-1,-1 0 1,0 0 0,1 1 0,-1 0 0,0 0-1,7 3 1,16 7 91,-1 0 1,51 33-1,-58-33-124,0 1 0,-2 2 0,0 0 1,0 0-1,20 25 0,-35-36-29,0 0 0,0 0 0,-1 1 1,0 0-1,0 0 0,0-1 0,0 2 0,-1-1 0,0 0 1,0 0-1,-1 1 0,1-1 0,-1 1 0,0-1 0,0 1 0,-1 0 1,0-1-1,0 1 0,0-1 0,-1 1 0,0 0 0,0-1 0,0 1 1,-1-1-1,1 1 0,-1-1 0,-1 0 0,-3 7 0,-2 0 8,-1 0 0,0-1 0,-1-1-1,0 1 1,0-2 0,-1 1-1,0-2 1,-18 11 0,-104 53 60,118-65-66,-5 3-19,-71 30 91,86-38-115,0 0 1,0 0-1,0-1 1,0 0-1,-1 0 1,1 0-1,0-1 1,-1 1-1,1-2 1,-1 1-1,1 0 1,0-1 0,-1 0-1,-7-2 1,11 2-39,1 0 1,-1 0-1,1 0 1,0 0-1,-1 0 1,1 0-1,0 0 1,0 0 0,0 0-1,0 0 1,0-1-1,0 1 1,0 0-1,0-1 1,0 1-1,1-1 1,-1 1 0,0-1-1,1 1 1,-1-1-1,1 0 1,0 1-1,0-1 1,-1 1-1,1-1 1,0 0-1,0 1 1,1-4 0,0 1-640,0-1 0,0 1 1,0 0-1,1 0 0,-1 0 1,1 0-1,0 0 0,0 1 1,5-7-1,12-12-6686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33.0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286 44 7475,'1'-1'194,"0"0"0,0 0 0,-1-1 0,1 1 0,-1 0 0,1 0 0,-1-1 0,0 1 0,1-1 0,-1 1 0,0 0 0,0-1 0,0 1 0,0-1 0,0 1 0,0 0 0,0-1 0,-1 1 0,1 0 0,0-1 0,-1 1 0,1 0 0,-1-1 0,-1-1 0,1 2-104,0 0 1,-1 0-1,1 0 0,-1 1 0,1-1 0,-1 0 0,1 1 1,-1-1-1,1 1 0,-1 0 0,0-1 0,1 1 0,-1 0 1,1 0-1,-1 0 0,0 0 0,-2 1 0,-5 0 4,-1 1 0,0 0-1,1 0 1,-1 1 0,-15 8 0,13-5 16,1 1 1,-1 0-1,1 1 1,1 1-1,-1 0 1,2 0-1,-1 0 1,1 2 0,0-1-1,1 1 1,-11 20-1,10-14 14,1 0 0,1 1 1,1 0-1,0 1 0,1-1 0,1 1 0,-2 30 0,5-11-3,1 0 0,1 0 0,3 0 0,1-1 0,2 1 0,1-2 0,25 69-1,-5-42-65,4-1-1,1-2 0,77 103 1,-36-57-112,-40-51-1752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34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20 735 9524,'-1'0'158,"1"0"0,-1 0 0,1 0 0,-1 0-1,1 0 1,-1 0 0,1 1 0,0-1 0,-1 0 0,1 0-1,-1-1 1,1 1 0,-1 0 0,1 0 0,-1 0 0,1 0-1,-1 0 1,1 0 0,-4-3 1578,3 2-1578,-4-18 1143,6-19-950,3 25-249,1-1 1,-1 1-1,2 0 0,0 1 1,1-1-1,0 1 1,0 1-1,2-1 0,11-12 1,17-26 121,159-224 342,-177 243-497,1 1 1,2 0-1,1 2 0,52-50 1,-73 77-59,-1-1 0,1 1 0,0-1 0,-1 1 0,1 0 0,0 0 0,0 0 0,0 0 0,0 0 0,0 0 0,0 1 0,0-1 0,0 1 1,0-1-1,0 1 0,0 0 0,0-1 0,0 1 0,0 0 0,0 1 0,1-1 0,-1 0 0,4 2 0,-4-1 8,1 1-1,-1 0 0,1 0 1,-1 0-1,0 0 1,0 0-1,0 1 1,0-1-1,0 1 1,0-1-1,-1 1 0,0 0 1,1-1-1,-1 1 1,0 0-1,1 5 1,46 180 390,-7-18-330,-15-96-208,-16-51-264,-1 2 1,-2-1-1,0 1 1,-1 0-1,3 46 1,-9-73 358,1-18-121,-1 0-1,-2 0 1,0 1-1,-8-37 0,8 51 181,1 0-1,-1 0 1,0 0-1,-1 1 0,1-1 1,-1 1-1,0-1 0,0 1 1,0 0-1,-1 0 1,0 0-1,1 1 0,-1-1 1,0 1-1,-1 0 0,1 0 1,-1 0-1,1 1 0,-1-1 1,0 1-1,0 0 1,0 1-1,-7-2 0,-33-5 106,0 3 0,0 1-1,-61 4 1,67 0-230,25-3-451,17-5-1165,24-11-3594,-22 16 3822,24-14-6436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34.8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 43 11269,'0'-2'366,"-1"-1"-1,1 1 0,-1 0 1,1-1-1,-1 1 0,0 0 1,0 0-1,0 0 0,0 0 1,0 0-1,0 0 1,-1 0-1,1 0 0,-1 0 1,1 0-1,-1 1 0,0-1 1,1 1-1,-5-3 1,5 6-292,0 0 1,0 0-1,1 0 1,-1 0-1,1 0 1,-1 0-1,1 0 1,-1 0-1,1 0 1,0 0-1,0 0 1,0 0-1,1 3 1,6 100 99,-5-1 1,-5 1 0,-4-1 0,-4 0-1,-29 118 1,32-194-713,-5 19-536,11-20-2940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35.3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145 68 11045,'-1'-6'730,"-1"0"1,0-1-1,0 1 1,-1 0-1,0 0 1,0 1-1,0-1 0,-5-5 1,-4 49 456,-16 209-172,-2 4-1336,30-247 362,-7 22-1127,2-23 138,-3-15 99,1-11 638,1 0 0,1 0 0,1 0 0,1-1 0,2 1 0,0-1 0,3-33 0,-1 31 165,-1 26 46,-1-30 149,3 1 0,0-1 0,12-54-1,-12 77-115,0 0-1,0 0 0,1 0 1,0 1-1,0-1 1,0 1-1,1-1 0,0 1 1,1 0-1,-1 0 0,1 1 1,0-1-1,0 1 0,1 0 1,-1 1-1,1-1 1,0 1-1,1 0 0,-1 1 1,1-1-1,8-2 0,4 0 127,1 1 0,0 1 0,0 0-1,0 2 1,0 0 0,0 2 0,1 0-1,-1 1 1,35 6 0,-52-6-129,-1-1-1,1 1 1,-1 0 0,0-1 0,1 1 0,-1 0-1,0 0 1,0 1 0,0-1 0,0 0 0,0 1-1,0 0 1,0-1 0,0 1 0,0 0 0,-1 0-1,1 0 1,-1 0 0,0 0 0,1 0 0,0 3 0,0-1 12,-1 1 1,0-1-1,0 1 1,-1-1-1,1 1 1,-1-1-1,0 1 1,0-1 0,0 1-1,-2 8 1,-1 0 13,-1 0 0,0 0 1,0-1-1,-2 1 0,1-1 0,-2 0 1,-7 12-1,-7 2-6,-36 37 0,1-3-14,56-60-36,0 1-1,-1-1 1,1 1 0,0-1-1,-1 0 1,1 1 0,0-1-1,-1 1 1,1-1 0,0 1-1,0-1 1,0 1 0,-1-1-1,1 0 1,0 1 0,0-1-1,0 1 1,0 0-1,0-1 1,0 1 0,0-1-1,0 1 1,0-1 0,0 1-1,0-1 1,0 1 0,1-1-1,-1 1 1,0-1 0,1 1-1,15 8-24,40-1-35,-35-6 44,4 3 2,-1 1 1,1 1-1,-1 2 1,0 0-1,23 13 1,-31-13 11,-1 0 0,0 0 1,-1 2-1,0-1 0,-1 2 1,0 0-1,0 1 1,11 15-1,-22-25 4,1 1-1,-1-1 1,0 0 0,0 1-1,-1 0 1,1-1 0,-1 1 0,1 0-1,-1 0 1,0 0 0,-1-1-1,1 1 1,-1 0 0,0 0 0,1 0-1,-2 0 1,1 0 0,-2 6-1,0-3 5,0-1 1,0 0-1,-1 1 0,0-1 0,0-1 0,-1 1 0,0 0 0,0-1 0,0 0 0,-6 6 0,-10 7 25,0-1 0,-1-1 0,-1 0-1,-34 16 1,36-20-11,-1-2 1,0-1-1,-1 0 0,0-2 0,-24 6 0,39-11-111,-1-1 0,0 1 0,-1-1 0,1-1 0,0 0 0,0 0 0,0 0 0,0-1 0,0 0 0,0-1 0,0 0 0,0 0 0,0-1-1,1 0 1,-1 0 0,1-1 0,-12-7 0,16 9-114,0-1-1,0 0 0,1 1 0,-1-1 1,1 0-1,0 0 0,-1-1 1,1 1-1,1 0 0,-1-1 1,0 1-1,1-1 0,0 0 1,0 1-1,0-1 0,-1-7 0,2 3-701,0 0 0,0 1 0,0-1 0,1 1 0,0-1-1,1 1 1,4-14 0,12-28-6379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35.7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325 1 10661,'1'0'202,"0"-1"0,0 1 0,0 0 0,0 0 0,0 0 0,0 0 0,0 0-1,1 0 1,-1 0 0,0 1 0,0-1 0,0 0 0,0 1 0,0-1 0,0 0 0,0 1 0,0-1 0,0 1 0,-1 0 0,1-1 0,0 1 0,1 1 0,14 24 1048,-3 35-625,-9-13-19,-2 1 0,-2-1 1,-14 97-1,-2-54-271,-32 103 0,30-133-229,-2-1-1,-44 86 1,50-119-483,-2-1-1,-33 42 1,37-54-422,-1 0 0,-1 0 1,0-1-1,-1-1 0,-20 13 0,13-14-4683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24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1 249 9412,'4'-15'445,"0"1"-1,2 0 0,0 0 1,0 0-1,2 0 0,-1 1 1,2 0-1,0 1 1,0 0-1,1 0 0,0 1 1,1 0-1,1 1 0,13-10 1,-16 14-380,1 0 0,-1 0 0,1 1 0,0 1 0,0-1 0,0 2 0,1-1 0,0 1 0,-1 1 0,1 0 0,0 0 0,0 2 0,0-1 0,0 1 0,0 0 0,0 1 0,0 1 0,0 0 0,0 0 0,12 5 0,-2 1-35,-1 0 1,0 2 0,0 0 0,-1 1-1,0 1 1,-1 1 0,0 1 0,30 31-1,-42-39-26,0 0-1,-1 0 1,0 1-1,0 0 1,0 0-1,-1 0 1,0 0-1,-1 1 1,0 0-1,0-1 1,0 1-1,-1 0 1,0 0-1,-1 1 1,0-1-1,0 0 1,-1 0-1,0 1 1,0-1-1,-1 0 1,0 1-1,0-1 1,-1 0-1,0 0 1,-1 0-1,-6 14 0,2-11 6,0 0-1,0-1 1,-1 0-1,-1 0 1,0-1-1,0 0 1,0 0-1,-1-1 1,-1-1-1,1 1 1,-1-2-1,-1 1 1,1-2-1,-17 7 1,-10 2-53,-1-2 0,0-1 0,-48 6 0,87-17 36,-24 5-493,1-1 0,-1-1 0,1-1 0,-1-1 0,0-2-1,-27-3 1,49 4 185,0 0 0,1-1-1,-1 1 1,0 0 0,1-1-1,-1 1 1,1-1 0,-1 0-1,1 0 1,-1 1 0,1-1-1,0 0 1,-1 0 0,1 0-1,0-1 1,0 1 0,0 0-1,-1 0 1,1-1 0,0 1-1,1 0 1,-3-4 0,4-12-6642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36.1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263 35 11205,'-12'-34'6005,"5"34"-4113,0 18-1497,-29 121 972,13-58-885,-37 110 203,10-35-498,31-93-315,3-13-298,-11 64 0,25-95-468,0-1 0,1 1 0,2 37-1,-1-54 999,2 8-2351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36.4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1 290 9989,'16'-44'2778,"-7"19"-1435,21-43 1,-25 59-1270,1 0-1,-1 1 1,2 0 0,-1 0-1,1 1 1,0 0-1,0 0 1,12-8 0,-6 5 38,1 1 0,1 1 0,0 0 0,0 1 0,0 0 0,1 2 0,-1-1 0,2 2 0,-1 0 0,19-1 0,-27 4-59,0 1-1,0 0 1,0 0-1,0 1 1,-1 0 0,1 0-1,0 1 1,-1 0-1,1 0 1,-1 1-1,1 0 1,-1 0 0,0 1-1,0 0 1,-1 0-1,1 1 1,-1-1 0,0 1-1,0 1 1,-1-1-1,1 1 1,-1 0 0,7 11-1,-6-6-16,0 1 0,0 0 0,-1 0 0,0 0 0,-1 1 0,-1-1 0,0 1 0,0 0 0,-2 0 0,1 0 0,-2 0 0,0 0 0,0 0 0,-1 0 0,-1 0 0,0 0 0,-1 0 0,0 0 0,-1-1 0,0 0 0,-1 1 0,-1-2 0,0 1 0,-8 12 0,5-9-73,-1 0-1,-1 0 0,0-1 1,-1 0-1,0-1 1,-1-1-1,-1 0 1,0 0-1,0-1 1,-1-1-1,-1-1 0,1 0 1,-2-1-1,1 0 1,-1-2-1,-35 10 1,27-12-404,-51 4 1,22-14-1853,51 5 1749,0 0-1,0 0 0,1 0 0,-1 0 1,0-1-1,0 1 0,1-1 0,-1 0 0,1 1 1,-1-1-1,1 0 0,-4-5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36.7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258 23 10597,'0'-1'166,"0"0"-1,0 0 1,-1 0 0,1 0-1,0 0 1,-1 0 0,1 0-1,-1 0 1,1 0 0,-1 0-1,1 0 1,-1 0 0,0 0-1,1 1 1,-1-1 0,0 0-1,0 0 1,0 1 0,1-1-1,-1 0 1,0 1 0,0-1-1,0 1 1,0-1 0,0 1-1,0 0 1,0-1 0,0 1-1,0 0 1,0 0 0,-2-1-1,-1 2-14,1-1-1,0 1 1,-1 0 0,1 0-1,0 0 1,0 0-1,0 1 1,0-1 0,0 1-1,-4 3 1,-5 3 75,0 2 1,1-1 0,-18 20 0,14-9-17,0 2 1,1 0 0,1 0-1,1 1 1,1 1 0,1 0-1,1 0 1,1 1 0,1 0-1,2 0 1,0 1 0,2-1-1,-1 50 1,5-42-230,0 1 1,3-1-1,1 1 0,1-1 0,2-1 0,1 1 1,1-1-1,2-1 0,1 0 0,23 38 0,-28-56-265,0-1-1,0-1 0,1 1 0,1-2 0,-1 1 1,2-1-1,0-1 0,0 0 0,13 8 0,-16-12-731,0 0-1,1-1 0,0 0 0,0-1 0,0 0 0,0-1 0,0 1 0,1-2 1,11 2-1,19-3-7155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37.1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284 216 10101,'4'-36'3679,"-3"30"-3139,0-1 0,0 0 0,-1 1 0,0-1 0,0 0 0,-2-10 0,2 16-506,0 1 0,0 0 0,0 0 0,0 0 0,0 0 0,-1 0 0,1 0 0,0-1 0,0 1 0,0 0 0,0 0 0,0 0 0,-1 0 0,1 0 0,0 0 0,0 0 0,0 0 0,-1 0 0,1 0 0,0 0 0,0 0 0,0 0 0,0 0 0,-1 0 0,1 0 0,0 0 0,0 0 0,0 0 0,-1 0 0,1 0 0,0 0 0,0 0-1,0 0 1,0 0 0,-1 0 0,1 0 0,0 0 0,0 0 0,0 1 0,0-1 0,0 0 0,0 0 0,-1 0 0,1 0 0,0 0 0,0 1 0,0-1 0,0 0 0,0 0 0,0 0 0,0 0 0,0 1 0,-15 15 600,-10 23-281,1 12-222,2 2 1,2 0-1,-24 102 1,11-36-183,26-106-113,-1-22-87,-3-24-100,10 19 284,0-1 0,1 1-1,0-1 1,1 1 0,1 0-1,0-1 1,1 1 0,1 0-1,9-25 1,9-12-84,32-57 0,-51 102 139,13-26-10,2 1 0,1 0 1,1 2-1,2 0 0,30-31 0,-49 57 40,1-1-1,0 1 1,1 0 0,-1 0-1,0 0 1,1 0-1,0 1 1,0 0 0,-1 0-1,1 0 1,0 1-1,1-1 1,-1 1-1,0 0 1,0 1 0,0-1-1,1 1 1,-1 0-1,0 1 1,0-1-1,1 1 1,-1 0 0,0 0-1,0 1 1,0-1-1,0 1 1,0 0-1,0 1 1,-1-1 0,1 1-1,6 5 1,-6-4 13,0 0 0,0 1 0,0 0 1,-1 0-1,0 0 0,0 0 0,-1 1 0,1 0 1,-1-1-1,0 1 0,-1 0 0,1 1 1,-1-1-1,0 0 0,-1 1 0,0-1 0,0 1 1,0-1-1,0 1 0,-1-1 0,-1 1 0,1 0 1,-1-1-1,0 1 0,-2 8 0,0-7-11,0 0 0,0 0 0,0-1 0,-1 1-1,0-1 1,-1 0 0,0 0 0,0 0 0,0 0-1,-1-1 1,0 0 0,0 0 0,-11 8 0,3-5-17,1-1 1,-2-1 0,1 0 0,-1 0 0,0-1 0,-20 4-1,35-10-7,0 0 0,0 0 0,-1 0-1,1 0 1,0 0 0,-1 0-1,1 0 1,0 0 0,0 0 0,-1 0-1,1 0 1,0 0 0,0 0-1,-1 1 1,1-1 0,0 0 0,0 0-1,-1 0 1,1 0 0,0 0-1,0 1 1,0-1 0,0 0 0,-1 0-1,1 1 1,0-1 0,0 0 0,0 0-1,0 0 1,0 1 0,-1-1-1,1 0 1,0 0 0,0 1 0,0-1-1,0 0 1,0 1 0,0-1-1,0 0 1,0 0 0,0 1 0,12 9-135,35 11-60,-28-13 111,3 3 2,-1 1 0,0 1 0,-1 1 0,28 25 0,-46-37 89,0 0-1,0 0 1,0 0-1,0 1 1,0-1-1,-1 1 1,0-1-1,1 1 1,-1 0-1,0 0 1,0-1 0,0 1-1,-1 0 1,1 0-1,-1 0 1,1 0-1,-1 0 1,0 0-1,0 0 1,0 0-1,-1 0 1,1 0-1,-1 0 1,1-1-1,-1 1 1,0 0-1,0 0 1,0 0-1,-3 3 1,1-1 36,0 1 1,0-1-1,-1 1 1,1-1 0,-1 0-1,-1 0 1,1-1-1,-1 1 1,0-1-1,0 0 1,0 0-1,-9 5 1,-11 1 233,0-1 1,0-2-1,-1 0 1,0-1-1,0-2 1,-43 2-1,34-4 69,-1-3 0,1 0-1,0-3 1,-53-11 0,85 14-488,-1 0 1,0 0-1,1 0 0,-1 0 1,1-1-1,0 1 1,-1-1-1,-5-4 0,9 6 59,-1-1 1,1 1-1,0 0 0,-1-1 0,1 1 0,0-1 1,-1 1-1,1-1 0,0 1 0,0-1 0,0 1 0,-1-1 1,1 1-1,0-1 0,0 1 0,0-1 0,0 1 0,0-1 1,0 1-1,0-1 0,0 1 0,0-1 0,0 1 1,0-1-1,1 0 0,15-16-2748,66-28-5782,-27 17-142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37.5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538 23 10597,'7'-21'3760,"-7"21"-3702,0 0 1,0 0-1,1-1 0,-1 1 1,0 0-1,0 0 1,0 0-1,0 0 0,0 0 1,1 0-1,-1 0 1,0-1-1,0 1 0,0 0 1,1 0-1,-1 0 1,0 0-1,0 0 0,0 0 1,1 0-1,-1 0 1,0 0-1,0 0 1,0 0-1,1 0 0,-1 0 1,0 0-1,0 0 1,0 0-1,1 0 0,-1 0 1,0 1-1,0-1 1,0 0-1,1 0 0,-1 0 1,0 0-1,0 0 1,0 0-1,0 0 1,1 1-1,-1-1 0,0 0 1,18 36 1286,-17-33-1417,8 23 432,0 1 1,-2 1-1,-1-1 0,-2 1 0,0 0 0,-1 42 0,-4-22-25,-2 0 0,-2 0 0,-12 48 0,8-61-211,-2 0 1,-1-2 0,-2 1-1,-1-2 1,-1 0-1,-2 0 1,-1-2 0,-2 0-1,-40 44 1,28-38-890,-2-2 1,-54 41-1,50-46-2691,-2-1 0,-54 26 0,35-28-7173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51.6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70 7251,'-1'-1'270,"-1"1"1,1 0-1,-1-1 0,1 1 0,0 0 0,-1 0 0,1 0 0,-1 0 0,1 0 0,0 0 1,-1 1-1,1-1 0,0 0 0,-1 1 0,1-1 0,0 1 0,-1-1 0,1 1 0,-2 1 1,3-2-240,0 1 1,-1-1 0,1 1 0,0-1 0,0 1 0,0 0-1,0-1 1,0 1 0,0-1 0,0 1 0,0 0 0,0-1-1,0 1 1,0-1 0,0 1 0,0 0 0,0-1 0,0 1 0,1-1-1,-1 1 1,0-1 0,0 1 0,1-1 0,-1 1 0,0-1-1,1 1 1,-1-1 0,0 1 0,1-1 0,-1 1 0,1-1 0,-1 0-1,1 1 1,-1-1 0,1 0 0,-1 1 0,1-1 0,-1 0-1,1 0 1,0 1 0,-1-1 0,1 0 0,-1 0 0,2 0-1,10 6 77,0-2-1,0 1 0,0-1 1,1-1-1,0 0 0,20 1 0,83 1 65,-83-4-121,130-3 27,208-29 1,157-52-289,-474 70-692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52.5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282 57 9076,'-26'-57'8172,"26"62"-7777,0 0 0,-1 0 0,1 0 0,-1 0 0,0 0 0,-3 7 0,-1 8-89,-8 34-24,-3-1 1,-3-1-1,-1 0 1,-30 51-1,17-33-338,-30 89 0,55-135-292,2-1 0,1 1-1,0 0 1,2 0 0,1 1 0,1-1 0,1 0 0,3 26 0,3-27-2809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52.9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1 222 9460,'0'-7'355,"0"0"0,1 0 1,0 0-1,0 0 0,1 0 0,0 0 0,0 1 0,0-1 0,1 0 0,0 1 0,1 0 0,-1 0 0,8-10 0,-3 8-190,-1 0-1,1 0 1,1 1 0,-1 0-1,1 0 1,1 1 0,-1 0-1,11-5 1,2 2-58,-1 0 1,2 2-1,-1 0 1,1 1-1,0 2 1,0 0 0,39 0-1,-40 4-5,0 1 0,-1 2-1,0 0 1,1 1 0,-1 1 0,-1 1 0,1 1-1,-1 1 1,28 15 0,-32-14-76,0 0 0,-2 1 0,1 0 0,-1 2 1,-1-1-1,0 2 0,0-1 0,-1 2 0,-1 0 0,0 0 0,14 27 0,-23-37-22,0 1 0,0 0-1,0-1 1,-1 1 0,0 0-1,0 0 1,0 0 0,0 0-1,-1 0 1,0 0-1,0 0 1,0 0 0,-1 0-1,1 0 1,-3 7 0,0-4-4,0 0 0,0 0 0,-1-1 0,0 1 0,0-1 1,-1 0-1,0 0 0,-10 10 0,2-4-58,-1 0 0,0-1 1,-1-1-1,0 0 0,-1-1 0,0-1 0,-32 14 0,13-10-300,-1-2-1,0-1 1,-39 6 0,53-13-803,1-1 1,0-1 0,-40-4 0,31-3-3253,11-3-2785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53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179 1 9364,'-2'-1'246,"0"1"0,0 0 0,0 1-1,0-1 1,1 0 0,-1 0 0,0 1-1,0-1 1,0 1 0,0 0 0,1-1 0,-1 1-1,0 0 1,1 0 0,-1 0 0,0 0-1,1 0 1,-1 0 0,1 1 0,-3 2-1,-26 31 288,15-10-231,0 1 0,2 0 0,1 1 0,1 1 0,1-1 0,1 2 0,2-1 0,1 1 0,1 0 0,2 1 0,0-1 0,3 33 0,1-20-404,2 0-1,3 0 0,0 0 1,3-1-1,2 0 0,1-1 1,34 74-1,-45-111-89,15 24-1710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53.6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0 698 9284,'2'-10'6612,"23"-35"-5938,317-545 44,-337 581-670,-4 5-16,1 1 0,0-1 0,-1 0 0,1 1 0,1-1 0,-1 1 0,1 0 0,-1 0 0,1 0 0,0 0 0,5-4 0,-8 8-18,1-1 1,0 0-1,0 1 0,0 0 0,0-1 1,0 1-1,-1-1 0,1 1 0,0 0 0,0 0 1,-1-1-1,1 1 0,-1 0 0,1 0 1,0 0-1,-1 0 0,0 0 0,1-1 1,-1 1-1,0 0 0,1 0 0,-1 0 1,0 0-1,0 0 0,0 0 0,0 0 0,0 2 1,6 32 98,5 267 368,1 5-855,-12-303 346,0 1-27,0-1-1,1 1 1,0 0-1,-1 0 1,2-1-1,-1 1 1,0 0-1,1-1 1,0 1-1,0-1 0,0 0 1,3 4-1,-4-8 44,-1 1 0,0-1 0,1 0 0,-1 0 0,1 0 0,-1 0 0,1 0 0,-1 0 0,0-1 0,1 1 0,-1 0 0,1 0 1,-1 0-1,0 0 0,1 0 0,-1-1 0,0 1 0,1 0 0,-1 0 0,0 0 0,1-1 0,-1 1 0,0 0 0,1-1 0,-1 1 0,0 0 0,0-1 0,1 1 0,-1 0 0,0-1 0,0 1 0,0 0 0,0-1 0,1 1 0,-1-1 0,0 1 0,0 0 0,0-1 0,0 1 0,0-1 0,0 1 0,0-1 0,0 1 0,0-1 0,4-22-308,-3 6 201,-1-1 0,-1 0 0,-1 0-1,-1 0 1,0 0 0,-1 1 0,-9-26-1,11 38 127,0-1 0,-1 1-1,1 0 1,-1 0-1,0 0 1,0 1 0,0-1-1,-1 1 1,1 0 0,-1 0-1,0 0 1,-1 0 0,1 0-1,-1 1 1,1 0-1,-1 0 1,0 0 0,0 1-1,0 0 1,-1-1 0,1 2-1,0-1 1,-1 1-1,1 0 1,-1 0 0,0 0-1,-8 1 1,-7 1-21,0 0 0,1 2 0,-1 0 0,0 2 1,1 0-1,0 1 0,0 1 0,1 1 0,-20 11 0,22-5-963,14-9-1028,3-5 1862,0 1 0,0-1 0,0 1-1,0-1 1,0 0 0,0 1 0,0-1 0,0 1-1,0-1 1,0 0 0,0 1 0,0-1 0,1 0-1,-1 1 1,0-1 0,0 0 0,0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24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54 9636,'29'-24'3132,"-28"23"-2997,1 0 0,-1 0 0,0 0 0,1 0 0,-1 0 0,0-1 0,0 1 0,0 0 0,0-1 1,0 1-1,0-1 0,0 1 0,-1-1 0,1 1 0,0-1 0,-1 0 0,1-1 0,-2 2-107,0 1-1,0-1 1,0 1 0,0 0-1,0-1 1,0 1 0,0 0-1,0 0 1,0 0 0,-1 0-1,1 0 1,0 0-1,0 0 1,0 0 0,0 0-1,0 1 1,0-1 0,0 0-1,0 1 1,0-1 0,0 1-1,0-1 1,0 1 0,0-1-1,0 1 1,0 0 0,1-1-1,-2 3 1,-29 20 346,18-8-246,0 0 0,1 1 0,0 0 0,2 1 0,0 0 0,1 1 0,0 0-1,2 1 1,0-1 0,1 1 0,1 1 0,-4 26 0,1 10 114,3 0 0,3 0 0,5 67 0,2-65-167,2-1 0,2 0 0,3-1 0,2 0 0,3-1 0,2-1 0,3-1 0,2 0 0,2-2 0,62 91 0,12-17-3373,13-11-3559,-90-94-2803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53.9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323 0 10453,'20'21'1212,"-2"0"1,-1 1-1,0 1 0,-2 0 1,15 30-1,-14-21-623,-2 1 0,-2 1 1,15 59-1,-18-49-438,-3 0 1,-1 1-1,-2-1 0,-2 1 1,-2 0-1,-2 0 1,-9 45-1,7-61-142,-2 0 1,-1-1-1,-1 0 0,-2-1 1,0 0-1,-2 0 0,-1-1 0,-1-1 1,-1-1-1,-31 37 0,24-37-737,0-1 0,-2 0 0,0-2 0,-2-1 0,-43 25 0,-12-1-5493,-3-3-4571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59.5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75 171 8532,'8'-170'10445,"-45"459"-8964,-2 9-1059,34-231-584,3 0 0,10 98-1,-5-138-154,1 0-1,12 43 1,-13-61-206,0 0 0,1-1 0,0 0 0,9 14 0,-10-18-310,0 0 0,1 0 0,-1 0-1,1 0 1,0-1 0,0 1 0,0-1 0,0 0 0,7 3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7:59.8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14 304 8996,'1'-21'714,"2"1"-1,1 0 0,0 0 1,1 0-1,1 1 1,13-28-1,-15 37-629,1 1 1,1-1-1,-1 1 0,1 1 1,1-1-1,0 1 0,0 0 1,0 0-1,1 1 0,0 0 1,1 1-1,0-1 0,0 2 1,10-6-1,-13 8-19,0 1 0,1-1 1,-1 2-1,0-1 0,1 1 0,-1 0 0,1 0 1,-1 1-1,1-1 0,-1 2 0,1-1 0,-1 1 1,1 0-1,-1 0 0,0 0 0,1 1 1,-1 0-1,10 5 0,-6-1-13,-1-1 0,0 2 0,0-1 1,-1 1-1,1 0 0,-2 1 0,1 0 0,-1 0 0,0 0 0,10 19 1,-10-15-30,0 1 0,-1 0 0,0 0 0,-1 1 0,-1-1 0,0 1 0,-1 0 0,2 18 0,-4-24-13,-1 1 0,0-1 0,0 1 0,0-1 0,-1 0 1,-1 1-1,1-1 0,-1 0 0,-1 0 0,1 1 0,-1-2 0,-1 1 0,-7 13 0,4-12-20,-1 0 0,-1 0 0,1-1 1,-1 0-1,-1-1 0,1 0 0,-1 0 0,-1-1 0,1 0 0,-1-1 1,-17 6-1,-5 0-564,0-1-1,-60 9 1,72-17-1804,-1 0 0,-33-3 1,43 1 405,-10-1-4482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01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271 31 9268,'0'0'127,"0"-1"0,1 0 0,-1 0 0,0 0-1,1 0 1,-1 0 0,0 1 0,0-1 0,0 0-1,0 0 1,0 0 0,0 0 0,0 0 0,0 0 0,0 0-1,0 0 1,0 0 0,-1 1 0,1-1 0,0 0-1,-1 0 1,1 0 0,-1 0 0,1 1 0,-1-1 0,1 0-1,-1 0 1,1 1 0,-1-1 0,0 1 0,1-1-1,-1 0 1,0 1 0,0-1 0,1 1 0,-1-1 0,0 1-1,0 0 1,0-1 0,0 1 0,-1-1 0,0 2-79,-1-1 1,1 1 0,-1-1 0,1 1 0,-1 0-1,1 0 1,-1 0 0,1 0 0,0 0-1,0 0 1,0 1 0,0-1 0,0 1-1,0 0 1,-2 1 0,-15 17 195,2 1 0,0 1-1,2 0 1,0 1 0,1 0 0,2 1-1,-18 47 1,12-19 96,2 1 0,-17 103-1,27-107-251,2 0 0,2 0 0,3 0 0,1 0 0,3 1 0,12 55 0,-8-67-224,1-1 0,1 0 1,3-1-1,0 0 0,3-1 1,1-1-1,1-1 0,34 44 1,-42-63-414,1-1-1,1 0 1,14 11 0,22 9-5837,-11-15-2754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01.6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118 108 10117,'-11'-107'7160,"12"128"-6521,-2 0 0,-3 30-1,-1 8-494,0 55 122,2 8-171,-30 182 0,22-275-335,3-24-62,-2-19-18,4-3 124,0-1 0,2 0 0,0-1-1,1 1 1,0-1 0,2 1 0,1-30-1,17-133-487,-14 158 631,0 2 13,0-10 37,1 0 1,2 0 0,1 0 0,1 1-1,23-52 1,-29 76 23,1 2-1,0-1 0,1 0 1,-1 1-1,1-1 1,0 1-1,0 0 0,0 0 1,0 1-1,1-1 1,0 1-1,0 0 0,-1 0 1,2 1-1,-1-1 1,8-2-1,-4 3 17,0 0 0,0 1 0,0 0 0,0 0 0,0 1 0,0 0 1,0 1-1,0 0 0,14 3 0,-2 1 21,-1 1 1,0 1 0,0 1 0,-1 1-1,0 1 1,0 0 0,-1 1-1,18 15 1,-31-22-44,1 1 0,-1-1 0,0 1 1,0 0-1,-1 0 0,1 1 0,-1-1 0,0 1 0,-1 0 0,0 0 0,0 0 0,0 1 1,0-1-1,-1 1 0,2 10 0,-3-11 0,-1 0 0,0 0 0,-1 0 0,0 0 0,1 0 0,-2 0 0,1 0 1,-1-1-1,0 1 0,0 0 0,0-1 0,-1 1 0,0-1 0,0 0 0,0 0 0,-1 0 0,0 0 0,-4 4 0,-6 5 28,-1 0-1,-1-1 0,-24 16 1,-32 28-122,72-57 71,0 1 0,-1-1 0,1 0 0,-1 1 1,1-1-1,0 1 0,-1-1 0,1 1 0,0-1 0,0 0 0,-1 1 0,1-1 0,0 1 0,0-1 0,0 1 0,-1 0 1,1-1-1,0 1 0,0-1 0,0 1 0,0-1 0,0 1 0,0-1 0,0 1 0,0-1 0,0 1 0,1-1 0,-1 1 0,0-1 1,0 1-1,1 0 0,15 12-155,34 2 21,-42-13 129,14 5 5,0 0 1,0 1-1,-1 2 0,0 0 0,32 22 0,-42-25 3,-1 1 0,0 0 0,0 1-1,-1 0 1,0 0 0,-1 1 0,0 1 0,0-1-1,-1 1 1,0 0 0,8 20 0,-14-28 4,0 0 0,1 0 0,-1 1 1,-1-1-1,1 0 0,-1 1 0,1-1 0,-1 0 1,0 1-1,0-1 0,0 0 0,-1 1 1,1-1-1,-1 0 0,0 1 0,1-1 0,-2 0 1,1 0-1,-3 6 0,1-5 3,0 0 1,-1 0-1,1 0 1,-1 0-1,0-1 1,0 1-1,0-1 1,-1 0-1,1 0 1,-1-1-1,-7 4 1,-10 2 18,-2 0 0,1-2 1,-1-1-1,-30 4 1,51-9-20,-46 7 66,-83 1 1,117-8-114,-1-1-1,1 0 1,0-1 0,-1-1 0,1 0 0,0-1-1,1 0 1,-1-2 0,-22-11 0,34 16-28,0-1 1,0 0 0,1 0 0,-1 0-1,1 0 1,0 0 0,-1 0-1,1-1 1,0 1 0,0-1 0,0 0-1,1 0 1,-1 1 0,1-1-1,0 0 1,-1 0 0,1 0-1,0-1 1,1 1 0,-1 0 0,1 0-1,-1 0 1,1-1 0,0 1-1,0 0 1,0 0 0,1-5 0,2-1-847,-1-1 1,1 1-1,1 0 0,-1 0 1,1 0-1,1 0 1,10-14-1,20-24-7255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02.0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1 10965,'-6'25'6304,"2"38"-6211,3-39 561,-11 365 1578,-25 254-2847,36-632 126,-3 16-2016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02.5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2 943 4834,'0'10'938,"-1"-4"76,1 0-1,0 0 1,0 1 0,1-1-1,0 0 1,0 0-1,3 10 1,11-49 1483,153-370-1459,-150 357-1026,81-203 11,-72 190-51,2 2 0,40-60 1,-65 111 22,0 0-1,0 1 1,1-1-1,-1 1 1,1 0 0,7-5-1,-11 9 9,0 0 0,0 1 1,0-1-1,0 1 0,0 0 0,0-1 0,0 1 0,0 0 1,0-1-1,0 1 0,0 0 0,1 0 0,-1 0 0,0 0 1,0 0-1,0 0 0,0 1 0,0-1 0,1 0 0,-1 1 1,0-1-1,0 0 0,0 1 0,0-1 0,0 1 0,0 0 1,0-1-1,0 1 0,0 0 0,-1-1 0,1 1 0,0 0 1,0 0-1,-1 0 0,1 0 0,0 0 0,-1 0 0,1 0 1,-1 0-1,1 0 0,-1 0 0,0 0 0,1 2 0,7 14 78,-2-1-1,0 1 1,-1 0-1,0 1 1,3 26-1,3 94 258,-8-95-254,24 216 220,-2-30-446,-25-228 138,1 0-1,-1 0 0,0 0 1,0 0-1,0 0 0,1 0 1,-1 0-1,0 0 0,0 0 1,-1 0-1,1 0 0,0 0 0,0 0 1,0 0-1,-1 0 0,1 0 1,0-1-1,-1 1 0,1 0 1,-1 0-1,1 0 0,-1 0 0,0 1 1,0-3 1,0 1 0,0 0 0,0 0 0,0-1 0,0 1-1,0 0 1,0-1 0,1 1 0,-1-1 0,0 1 0,0-1 0,0 0 0,1 1 0,-1-1 0,0 0 0,1 1 0,-1-1 0,1 0 0,-1-1 0,-35-53-54,32 48 42,-8-12-22,0 0 0,-1 1 0,-1 0 0,-1 1 0,0 0 1,-31-24-1,37 34 31,-1 1 1,1 0-1,-1 1 1,-1 0-1,1 0 1,-1 1-1,0 1 0,0 0 1,0 0-1,0 1 1,0 0-1,0 1 1,-1 1-1,1-1 1,-17 3-1,18 0 14,0 0 0,0 0 0,0 1 0,1 0 0,-1 0 0,-9 6 0,16-7-17,0-1-1,0 1 1,0 0 0,1 0 0,-1 0 0,0 1-1,1-1 1,0 1 0,-5 5 0,7-7-13,-1 0 0,0 1 1,1-1-1,-1 0 0,1 1 0,-1-1 1,1 1-1,0-1 0,0 1 0,0-1 1,-1 1-1,1-1 0,1 1 1,-1-1-1,0 1 0,0-1 0,0 1 1,1-1-1,-1 1 0,1-1 0,-1 1 1,2 2-1,0-2-82,0 0 0,0 0 0,0 1 1,0-1-1,0 0 0,0-1 0,0 1 0,1 0 0,-1-1 0,0 1 1,1-1-1,0 0 0,-1 1 0,1-1 0,0-1 0,-1 1 0,5 0 1,53 7-4983,-46-7 3240,41 2-6745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02.9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9 10069,'-6'-8'4547,"21"23"-3381,22 28-722,-7 3 31,-2 1 1,-2 1-1,-2 1 0,-3 1 0,27 92 0,-36-96-358,-2 0-1,-2 0 0,-2 1 1,-2 0-1,-2 0 0,-9 93 1,0-102-199,-1-1 1,-2-1 0,-2 0-1,-1 0 1,-2-1 0,-1-1-1,-2 0 1,-1-2-1,-2 0 1,-1-1 0,-1-1-1,-2-1 1,-1-1 0,-1-2-1,-58 45 1,80-67-212,-27 18-1775,10-14-5034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03.3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614 189 7908,'67'-1'3990,"-40"1"-2504,-22-1-530,-8 1 271,-203 2 441,-218-4-1562,414 2-155,1-1 0,-1 0 0,0-1 0,-10-2 0,20 4 25,-1 0 0,0-1 0,0 1 0,0 0 0,0 0 0,0-1 0,0 1 0,0 0 0,0-1 0,0 1-1,1-1 1,-1 1 0,0-1 0,0 0 0,1 1 0,-1-1 0,0 0 0,1 1 0,-1-1 0,1 0 0,-1 0 0,1 0 0,-1 0 0,1 1 0,-1-1-1,1 0 1,0 0 0,-1 0 0,1 0 0,0 0 0,0 0 0,0 0 0,0 0 0,0 0 0,0 0 0,0 0 0,0 0 0,0 0 0,0 0 0,1 0-1,-1 1 1,0-1 0,1 0 0,-1 0 0,1 0 0,-1 0 0,1 0 0,-1 1 0,1-1 0,-1 0 0,1 0 0,0 1 0,-1-1 0,2-1 0,6-6-340,1 0 0,-1 0 1,1 0-1,0 1 1,1 0-1,0 1 1,0 0-1,11-5 0,16-4-2276,38-11 0,-61 21 1650,60-18-5224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03.7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767 33 9524,'-29'-2'2193,"-11"-1"32,-7 2-1488,-13-1-321,-11 0-80,-8-1-80,-2 2-80,1-3-48,4 3-48,7-3-80,10 1-64,19 3-128,16-1-208,13-4-1905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25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 16408,'29'-98'-16392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04.0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59 9780,'850'-9'5079,"3"-13"-3461,1326-5-812,-930 70-1164,-1215-40-2,31 0-1545,-23-7-4196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04.9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253 70 9012,'-3'-23'5354,"2"18"-5214,-1 1 0,0-1 1,0 1-1,0 0 0,0-1 0,-1 1 0,0 0 0,0 1 0,-4-6 0,-21 93 1704,-133 487-854,156-545-997,4-21-44,1 0-1,-1 0 0,0-1 1,-1 1-1,1 0 0,-1-1 1,0 1-1,0-1 0,-3 6 1,-6-42-2551,10 19 893,1 1 0,1-1 0,0 1 0,5-20 0,-4 22 114,3-17-3725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05.2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1 508 4514,'38'-125'3492,"-14"39"-912,45-101 0,-66 180-2482,0 0 1,1 1-1,-1-1 1,2 1-1,-1-1 0,1 1 1,-1 1-1,2-1 1,-1 1-1,1 0 0,-1 0 1,2 0-1,-1 1 1,0 0-1,1 0 0,-1 1 1,11-4-1,-6 4-49,-1 0 1,1 1-1,0 1 0,0 0 0,0 0 0,0 1 0,0 1 1,0 0-1,0 0 0,0 1 0,13 4 0,-12-3-13,0 1 1,0 0-1,-1 1 0,0 0 1,0 0-1,0 1 0,-1 1 1,0 0-1,0 0 0,0 1 1,-1 0-1,0 1 0,8 10 0,-13-13-16,0 0-1,0 0 1,0 0-1,-1 1 0,0-1 1,0 1-1,-1 0 1,0 0-1,0 0 0,-1 0 1,1 1-1,-1-1 1,-1 0-1,0 1 0,0-1 1,0 0-1,-1 1 1,0-1-1,0 0 0,-1 0 1,0 0-1,0 0 0,-4 8 1,-2-1 13,0-1-1,0 1 1,-1-1 0,-1-1 0,0 0 0,0 0-1,-2-1 1,1 0 0,-1-1 0,-1-1 0,0 0-1,0 0 1,-1-1 0,-15 6 0,6-3-273,0-1 0,0-2 0,-1 0 0,0-1 0,-1-2 0,0 0 0,0-2 0,-27 1 0,51-4-43,0 0 0,0 0-1,0 0 1,0 0 0,0 0-1,-1 0 1,1 0 0,0 0-1,0-1 1,0 1 0,0 0 0,0-1-1,0 1 1,1 0 0,-1-1-1,0 1 1,0-1 0,0 0-1,0 1 1,0-1 0,1 0-1,-1 1 1,0-1 0,0-1-1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05.6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212 85 8468,'2'-5'462,"0"-1"1,-1 1-1,1 0 1,-1 0-1,0-1 0,0 1 1,-1-1-1,0 1 1,0-8-1,0 12-398,-1 0 0,1 0-1,0-1 1,-1 1 0,1 0 0,0 0-1,-1 0 1,0 0 0,1 0 0,-1 0-1,1 0 1,-1 1 0,0-1 0,0 0-1,1 0 1,-1 0 0,0 1 0,0-1-1,0 0 1,-1 0 0,0 0-40,-1 1-1,1-1 1,0 1 0,0-1 0,-1 1 0,1 0-1,0 0 1,-1 0 0,1 0 0,0 0 0,-1 1-1,1-1 1,-4 2 0,-2 1 90,0 0-1,1 0 1,-1 1-1,1 0 1,0 0-1,0 1 1,0 0-1,1 1 1,0-1-1,0 1 1,0 0-1,1 1 1,0-1-1,0 1 1,0 0-1,-6 14 1,1-2 88,2 0-1,0 1 1,1 0 0,1 0-1,-5 34 1,7-16-64,2 0-1,1 0 1,2 1-1,2-1 0,1-1 1,2 1-1,1-1 1,3 0-1,17 48 1,3-12-257,2-1 1,4-1 0,65 96 0,-95-158-184,4 6-128,0 0 0,21 22 0,-28-34-471,0 0 0,1 0-1,0 0 1,0 0 0,0 0 0,0-1-1,0 1 1,9 2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05.9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12 700 8484,'-11'23'6038,"17"-37"-3854,58-118-1432,-29 58-654,43-68-1,-5 29-49,99-116 0,-171 228-48,0-1 0,0 1 0,1 0 0,-1-1 0,0 1 0,1 0 0,-1 0 0,1 0 0,-1-1 0,1 2 0,0-1 0,-1 0 0,1 0 0,0 0 0,-1 1 0,1-1 0,3 0 0,-4 2 2,0-1-1,1 0 0,-1 0 0,0 1 0,0-1 0,0 1 1,0-1-1,0 1 0,0-1 0,0 1 0,0-1 0,0 1 1,0 0-1,0 0 0,0 0 0,0 0 0,0-1 0,-1 1 1,1 0-1,1 2 0,3 6 13,-1 1 1,0-1-1,0 1 0,-1 0 1,2 11-1,0-6 9,6 38 59,-1 0 0,5 101 0,2 16-109,-15-156 1,0-8 10,-1-1 0,0 1 0,0-1 0,0 1-1,-1 0 1,0-1 0,0 1 0,0-1 0,-1 1 0,0 0 0,-1 5 0,1-10 9,0 0-1,0-1 1,0 1-1,0-1 1,0 1 0,0-1-1,0 0 1,0 1 0,0-1-1,0 0 1,0 0 0,0 0-1,0 0 1,0 0 0,0 0-1,0 0 1,0 0 0,0 0-1,0 0 1,0 0 0,0-1-1,0 1 1,0 0-1,0-1 1,-1 0 0,-31-12-115,28 11 99,-97-48-222,65 30 221,0 1 0,-2 2 0,-1 2-1,-81-20 1,95 33-327,22 2-1155,17 1-1810,6 0-1219,7-1-2922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06.3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 48 8980,'-2'-8'948,"1"3"-126,-1 0 0,1 1 0,-1-1 0,0 1 0,0-1 0,-5-6 0,6 12-730,1 0-1,-1 0 1,0 1 0,1-1 0,-1 0-1,1 0 1,0 1 0,-1-1 0,1 0-1,0 1 1,0-1 0,0 1 0,0-1-1,0 0 1,0 1 0,0-1 0,0 2-1,7 547 3578,-12-395-4123,-40 238 1,42-380-133,-4 35-615,7-47 833,0 1-1,0-1 1,0 1 0,0-1 0,1 1-1,-1-1 1,1 1 0,-1-1 0,1 1 0,-1-1-1,1 1 1,-1-1 0,1 0 0,0 1 0,1 0-1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06.7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123 43 8884,'5'-35'5958,"-6"28"-3178,-5 24-2106,-14 103 150,4 1-1,1 148 1,9-125-1494,5-139 434,1 0 0,-1 0 0,0 0 0,0 0 0,0 0 0,-4 7 1,5-12 183,0 1 0,0-1 0,0 0 0,0 1 0,0-1 0,-1 0 1,1 1-1,0-1 0,0 0 0,0 0 0,-1 1 0,1-1 1,0 0-1,0 0 0,-1 0 0,1 1 0,0-1 0,0 0 1,-1 0-1,1 0 0,0 0 0,-1 1 0,1-1 0,0 0 0,-1 0 1,1 0-1,0 0 0,-1 0 0,1 0 0,0 0 0,-1 0 1,1 0-1,-1 0 0,1 0 0,-14-20-1690,9 5 51,-1 0 0,2-1-1,0 0 1,-2-21-1,1-15-4724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07.0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1 246 9300,'3'-8'268,"0"0"-1,0 0 1,1 0 0,1 0-1,-1 1 1,1-1-1,0 1 1,1 0 0,-1 1-1,2-1 1,-1 1-1,1 1 1,-1-1 0,1 1-1,1 0 1,-1 0-1,1 1 1,0 0 0,0 1-1,0 0 1,0 0-1,12-2 1,0 1-147,1 0 0,-1 2 0,1 1 0,0 0 0,0 2 0,-1 0 0,1 1 0,0 1 0,-1 1 0,27 9 0,-35-9-48,-1 1 0,-1-1 0,1 2 0,-1-1 0,0 1 0,0 1 0,-1 0 0,17 15 0,-21-17-29,0 1 0,-1 0 0,1 0 0,-1 0 1,-1 1-1,1-1 0,-1 1 0,0 0 0,0 0 0,-1 0 0,0 1 0,0-1 0,-1 0 0,1 14 0,-2-14-21,-1 0-1,0 0 1,0 0-1,-1 0 0,0 0 1,0 0-1,-1-1 1,0 1-1,0-1 1,0 1-1,-1-1 0,0 0 1,0-1-1,0 1 1,-1-1-1,0 0 1,0 0-1,0 0 0,-1 0 1,0-1-1,-9 5 1,-15 10 42,-1-2 0,-64 27 1,84-39-54,-191 64 4,273-57-379,-23-5 336,94 27 1,-124-29 24,-1 1 0,0 1 0,-1 1 1,1 0-1,-2 1 0,1 1 0,-1 0 1,23 21-1,-34-27 4,-1-1 0,1 1 0,-1 0 0,0-1 0,0 1 0,0 1 0,0-1 0,-1 0 0,1 1 0,-1-1 0,-1 1 0,1 0 0,-1 0 0,1-1 0,-1 1 0,0 0 0,-1 0 0,0 0 0,1 0 0,-1 0 0,-1 0 0,1 0 0,-1 0 0,0 0 0,0 0 0,-1 0 0,1 0 0,-1-1 0,0 1 0,0 0 0,0-1 0,-1 0 0,0 0 0,-4 5 0,-2 3 29,-2-1 0,1 0 0,-2-1 0,1 0 0,-1-1 0,-1 0 0,1-1 0,-2 0 0,1-1 0,-17 6 0,4-3-32,-1-1 1,-27 5 0,46-12-369,0-1 0,-1 1 0,1-2 1,0 1-1,0-1 0,0 0 0,-1-1 1,1 0-1,0 0 0,0-1 0,-11-3 1,1-9-4944,7-7-3735</inkml:trace>
  <inkml:trace contextRef="#ctx0" brushRef="#br0" timeOffset="1">835 1 11765,'10'-1'661,"0"2"0,0-1 0,0 1 0,-1 0 0,17 5 0,-17-3-642,-1 1 0,1-1-1,-1 2 1,0-1 0,0 1 0,0 0-1,-1 1 1,1 0 0,-1 0 0,-1 1-1,1-1 1,-1 1 0,-1 1 0,1-1-1,-1 1 1,5 10 0,0 2 183,-2 1 0,0-1 1,-1 2-1,-1-1 0,-1 1 0,-1 0 0,0 0 0,-2 0 1,-1 0-1,-1 1 0,-3 30 0,-3-2 87,-2 0-1,-2 0 1,-31 90-1,23-94-217,-2-1-1,-1-1 0,-3-1 0,-2-1 1,-60 78-1,58-89-381,0 0 0,-2-2-1,-2-2 1,0 0 0,-2-3 0,-1 0 0,-51 26 0,73-45-1771,1 0 0,-1-1 1,-23 5-1,7-4-7138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07.5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201 28 10709,'-6'-15'2970,"0"3"1031,3 29-2539,-24 290 719,9-125-1899,14-137-283,-11 104-72,11-127-264,0-1 0,-2 1 0,0-1 0,-15 32 0,17-45-7,-1 0 0,1-1 0,-1 0 0,-9 10 0,-9 2-2623,-3-13-4730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07.8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0 168 10229,'5'-10'331,"-1"1"-1,1-1 1,1 0 0,0 1 0,0 0 0,1 1-1,0-1 1,0 1 0,1 1 0,0-1 0,0 1-1,1 1 1,10-7 0,-6 6-178,0 1 1,0 0-1,0 1 0,1 0 0,0 1 0,0 1 1,0 0-1,0 0 0,19 1 0,-15 1-55,-1 1 1,1 1-1,0 1 0,-1 0 0,1 2 0,-1 0 1,0 0-1,0 2 0,0 0 0,-1 1 0,0 0 1,0 2-1,-1 0 0,0 0 0,0 2 0,19 18 1,-22-18-42,-1 2 0,0 0 0,-1 0 1,0 1-1,-1 0 0,0 0 0,-2 1 1,10 24-1,-15-32-48,0-1 0,0 1 0,-1 0 0,0 1 1,0-1-1,-1 0 0,0 0 0,0 0 0,-1 0 0,0 1 0,0-1 1,0 0-1,-1 0 0,0-1 0,-1 1 0,0 0 0,0-1 0,0 1 1,0-1-1,-1 0 0,0 0 0,-6 6 0,-4 3-47,0-1 0,-1-1 0,0-1 0,-1 0 0,0-1 0,-1 0-1,0-2 1,-1 0 0,0 0 0,0-2 0,-26 7 0,10-5-372,-1-1-1,0-2 1,-1-1 0,0-2 0,-48-2 0,78-1-15,-32-3-508,37 3 635,0 0 0,-1-1 0,1 1 0,0 0 0,0 0 0,-1-1 0,1 1 1,0-1-1,0 1 0,-1-1 0,1 1 0,0-1 0,0 0 0,0 0 0,0 1 0,0-1 0,0 0 0,0 0 0,0 0 0,1 0 0,-1 0 1,0 0-1,0-2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26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90 6915,'26'-40'4697,"-25"38"-4551,0 0 0,0 0 0,0 1 1,-1-1-1,1 0 0,-1 0 0,1 0 0,-1 0 1,0 0-1,0 0 0,0 0 0,0 0 1,0 0-1,0 0 0,0 0 0,-1 0 0,1 0 1,-1 0-1,1 0 0,-1 0 0,0 0 1,-1-1-1,2 2-111,-1 1 1,1 0-1,-1-1 1,1 1-1,-1 0 1,1 0-1,-1-1 1,0 1-1,1 0 1,-1 0-1,1 0 1,-1 0-1,1 0 0,-1 0 1,0 0-1,1 0 1,-1 0-1,1 0 1,-1 0-1,1 0 1,-1 0-1,0 0 1,1 1-1,-1-1 1,1 0-1,-1 0 1,1 1-1,-1-1 1,1 0-1,-1 1 0,1-1 1,-1 0-1,1 1 1,0-1-1,-1 1 1,1-1-1,0 0 1,-1 1-1,1-1 1,0 1-1,-1 1 1,-19 24 518,19-24-512,-12 20 92,2 1 1,0 1-1,1 0 0,1 1 0,2-1 1,0 2-1,2-1 0,0 1 0,2-1 1,1 1-1,1 0 0,3 35 0,2-16-76,1 0-1,3-1 0,1 1 0,3-2 0,1 1 0,24 51 0,19 20 81,-47-99-357,0-2-1,1 1 1,0-1-1,2-1 0,14 15 1,-11-18-2976,-3-10-1931,0-5-4564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08.2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279 1 10693,'-3'0'247,"0"0"-1,1 0 1,-1 0-1,1 0 1,-1 0 0,0 0-1,1 1 1,-1-1 0,1 1-1,-1 0 1,1 0 0,-1 0-1,1 0 1,0 0 0,-1 0-1,1 1 1,0-1 0,0 1-1,0-1 1,0 1-1,-3 3 1,-37 46-74,39-47 23,-21 33-43,2 0 1,1 2-1,2 0 1,1 1 0,3 1-1,1 1 1,2 0 0,2 0-1,1 1 1,3 1 0,1-1-1,3 1 1,1 0 0,2 0-1,2-1 1,16 76-1,-16-105-290,0-2-1,2 1 0,-1 0 0,1-1 0,1 1 1,1-2-1,-1 1 0,14 17 0,-14-22-827,1 0-1,0-1 1,0 1-1,0-1 1,0 0-1,1-1 1,0 0-1,10 5 1,20 4-8189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08.5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255 165 9572,'12'-18'3107,"0"1"1025,-11 18-4063,-1-1 0,1 1-1,-1 0 1,0 0 0,1 0-1,-1-1 1,0 1 0,0 0 0,0 0-1,0 0 1,1 0 0,-1 0-1,0-1 1,0 1 0,-1 0-1,1 0 1,0 0 0,0 0-1,0 0 1,-1-1 0,1 1-1,0 0 1,-1 0 0,0 1-1,-4 28 199,-47 237 734,38-212-1003,-3 0 0,-40 91 0,53-138-77,0 1 0,-1-1 0,0-1 0,0 1 0,-1-1 0,1 0-1,-12 10 1,15-16 33,1 0 1,0 0-1,0 0 0,-1 0 0,1 0 0,-1-1 0,1 1 1,-1 0-1,1-1 0,-1 1 0,0-1 0,1 0 0,-1 1 1,1-1-1,-1 0 0,0 0 0,1 0 0,-1 0 0,-2-1 0,2 0-20,0 0-1,0 0 1,0 0-1,0 0 1,0-1-1,0 1 1,0-1-1,1 0 0,-1 1 1,0-1-1,1 0 1,0 0-1,-1 0 1,1 0-1,0 0 1,0 0-1,-2-4 0,-1-6-53,1 0-1,-1 0 1,2-1-1,0 1 1,0-1-1,1 1 1,1-1-1,0 1 1,1-1-1,0 1 1,1-1-1,0 1 1,4-13-1,6-16 25,2 0 1,27-56-1,-16 46 107,1 2 0,36-50-1,-48 78 74,1 2 0,1 0-1,1 0 1,0 2 0,2 0 0,0 1-1,25-16 1,-36 27-15,1 1 0,1 0 0,-1 1 0,1 0 0,-1 0 0,1 1 0,0 1 0,0-1 0,-1 2 0,1-1 0,0 1 0,0 1 0,0 0 0,0 0 0,16 5 0,-19-5-34,-1 1 1,1 0-1,0 0 0,0 1 0,-1 0 1,0 0-1,1 1 0,-1 0 0,-1 0 1,1 0-1,0 1 0,-1-1 1,0 1-1,0 1 0,-1-1 0,1 1 1,-1 0-1,0 0 0,-1 0 1,1 0-1,-1 1 0,3 9 0,-5-11-16,-1-1-1,0 1 0,0 0 1,0-1-1,0 1 0,-1 0 1,0-1-1,0 1 0,0-1 1,0 1-1,-1-1 0,0 0 1,0 1-1,0-1 0,0 0 0,-1 0 1,1 0-1,-5 3 0,-4 7 27,-1 0 1,0-1-1,-19 15 0,5-7-24,-1-1 0,0-1 0,-1-2 0,-1 0 0,-1-2 0,0-2 0,-41 14 0,70-27-41,-1 0 0,0 0 0,0 1 0,1-1 0,-1 1 0,0 0 1,1-1-1,-1 1 0,0 0 0,1 0 0,-1 0 0,1 0 0,0 0 0,-1 0 0,1 0 0,0 1 1,-2 1-1,3-2 3,0 0 1,0-1-1,0 1 1,1 0 0,-1 0-1,0-1 1,0 1-1,1 0 1,-1-1 0,1 1-1,-1 0 1,0-1-1,1 1 1,0-1 0,-1 1-1,1-1 1,-1 1-1,1-1 1,-1 1 0,1-1-1,0 1 1,-1-1-1,1 0 1,0 1 0,0-1-1,1 0 1,69 22-562,-64-20 580,46 8-83,56 16-135,-100-23 204,-1 0 0,0 0 0,1 1 0,-1 0 0,-1 0 1,1 1-1,-1 0 0,1 1 0,10 10 0,-16-14 20,0 0 0,0 1 0,-1-1 0,1 0 0,0 1 0,-1 0 0,1-1 0,-1 1 0,0 0 0,0 0 0,0 0 0,-1-1 0,1 1 0,0 0 0,-1 0 0,0 0 0,0 0 0,0 0 0,0 0 0,-1 4 0,0-2 26,-1-1 0,1 1 0,-1 0 0,-1 0 1,1-1-1,-1 1 0,1-1 0,-1 0 0,0 0 0,-7 7 1,-4 2 66,0-1 1,0-1 0,-2 0 0,1-1 0,-24 12 0,19-13-170,0 0-1,-1-1 0,0-1 1,-1-1-1,1 0 1,-1-2-1,0-1 1,0-1-1,-30 0 0,22-10-2083,17-9-4174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08.9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567 0 9957,'8'3'435,"0"1"0,-1-1 1,1 1-1,-1 0 1,0 1-1,0-1 0,-1 2 1,1-1-1,-1 1 1,0-1-1,5 8 1,-3-2-187,0 0 0,-1 0 1,0 1-1,-1 0 1,0 1-1,4 15 0,-2 0 16,-1 0 0,-1 0-1,-2 0 1,-1 1 0,-1 51-1,-8-10 41,-2 0 0,-3-1 0,-4-1 0,-2 0 0,-3-1 0,-43 95-1,49-133-318,-1 0 0,-1-2-1,-1 0 1,-2-1-1,0-1 1,-2 0 0,-1-2-1,-1 0 1,-26 19-1,17-17-786,-1-1 0,-50 26 0,46-31-2018,-1-2 0,-49 15-1,15-12-6808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09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7555,'166'19'5457,"86"-16"-4300,-61-3-503,-103 3-405,550 20 956,-543-17-1319,90 3-310,-66-16-3379,-91 1-682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09.8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147 10 12230,'1'0'139,"-1"-1"0,-4-6 3061,3 7-3061,1 0 0,0-1 0,-1 1 0,1 0 0,0 0 0,-1 0 0,1 0 0,-1 0 1,1 0-1,0 0 0,-1 0 0,1 0 0,0 0 0,-1 0 0,1 0 0,-1 0 1,1 0-1,-1 0 0,-9 21 1984,-5 54-2717,11-49 1313,-68 356 292,59-288-2341,5 0-1,4 106 1,4-189 1450,1 6-4363,-11-55-9237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10.2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1 270 8292,'9'-27'1019,"2"0"1,2 0 0,0 1 0,26-38-1,-33 56-909,1 0 0,0 0 0,1 0 0,0 1 0,0 0 0,1 1-1,-1-1 1,1 2 0,1-1 0,-1 1 0,1 1 0,0 0 0,0 0 0,0 1-1,20-4 1,-14 6 2,0 1 0,-1 0 0,1 0 0,0 2-1,0 0 1,-1 1 0,1 0 0,-1 2 0,0-1 0,0 2 0,-1 0-1,1 1 1,-1 0 0,-1 1 0,1 1 0,-2 0 0,20 17-1,-21-16-18,-1 0 0,0 1-1,0 0 1,-1 0 0,-1 1-1,0 0 1,0 1-1,9 23 1,-13-27-52,-1 0-1,0 0 1,-1 1-1,0-1 1,-1 1 0,0 0-1,0 0 1,-1-1-1,0 1 1,-1 0-1,0 0 1,0-1 0,-5 16-1,1-14-26,0 1 0,-1-2 0,0 1 0,0-1 0,-1 1-1,0-2 1,-1 1 0,0-1 0,-1 0 0,0-1 0,0 0 0,-1-1 0,0 0-1,0 0 1,-13 6 0,-16 7-186,-2-1 1,-74 24-1,88-34-205,-113 33-520,116-37-1430,-46 5 0,51-10-2380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10.6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216 4 9124,'-5'-1'268,"0"0"0,1 0 0,-1 1 0,0-1 0,0 1 0,0 0 0,1 0 0,-1 1 0,0-1 0,0 1 0,1 0 0,-1 1 0,0-1 0,1 1 0,-1 0 0,-5 3 0,4 0-91,-1-1 1,1 1-1,1 0 0,-1 0 0,1 1 1,0 0-1,0 0 0,0 0 0,-5 10 1,0 5 124,0 1 0,1 0 1,2 0-1,0 0 0,-7 45 1,8-25-42,2 1 0,2 0 1,1 0-1,3 0 1,1 0-1,3 0 0,1-1 1,25 81-1,-21-89-417,2-2 0,1 1 0,2-2 0,1 0 0,1-1 0,2 0 0,0-2 0,3 0 0,0-2 0,1 0 0,38 29 0,-51-46-480,0-1 1,1 0 0,18 8-1,19 0-5970,-14-11-1977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10.9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11 993 10533,'-2'-1'5592,"1"-14"-4803,9-19-615,1 0-1,2 1 0,1 0 0,33-62 0,85-116-221,-73 124 113,133-236 57,-144 243 79,-45 78-200,24-36 234,-24 37-227,-1 1 0,0-1 0,1 1 0,-1 0 0,0-1 0,1 1 0,-1 0 0,0-1 0,1 1 0,-1 0 0,1-1 0,-1 1 0,1 0 0,-1 0 0,1-1 0,-1 1 0,1 0 0,-1 0 0,1 0 0,-1 0 0,1 0 0,-1 0-1,1 0 1,-1 0 0,2 0 0,-1 1 4,-1 0-1,1 0 0,0 0 0,-1 0 0,1 0 0,-1 0 0,1 0 0,-1 0 0,1 0 0,-1 0 0,0 0 0,0 0 0,0 0 1,1 0-1,-1 1 0,0-1 0,0 0 0,-1 2 0,3 257 447,6 129-196,11-191-585,-24-219 226,-2-18-77,-3 1 0,-1 1 0,-28-65 0,35 93 172,-1 0-1,1 0 1,-2 1 0,0 0-1,0 0 1,0 0 0,-1 1-1,0 0 1,0 0-1,-1 0 1,0 1 0,0 1-1,0-1 1,-1 1 0,0 1-1,0-1 1,0 2 0,0-1-1,-1 1 1,-12-2-1,-6 1-4,0 1-1,-1 2 1,1 1 0,0 1-1,0 2 1,0 0-1,0 2 1,0 1-1,-34 12 1,59-17-74,1 0 0,-1 0 0,1 0-1,0 0 1,-1 0 0,1 1 0,0-1 0,0 1 0,0-1 0,0 1 0,0 0 0,0 0 0,0 0 0,-2 3 0,4-5-26,0 1 1,0-1-1,0 1 0,0-1 1,-1 1-1,1-1 1,0 1-1,0-1 0,0 1 1,0-1-1,0 1 0,0-1 1,0 0-1,0 1 1,1-1-1,-1 1 0,0-1 1,0 1-1,0-1 1,0 1-1,1-1 0,-1 0 1,0 1-1,0-1 0,1 1 1,-1-1-1,1 1 1,21 8-5135,12-3-3555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11.3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243 22 10645,'1'-2'209,"0"1"0,0-1 0,0 1 1,0-1-1,0 1 0,1 0 0,-1 0 0,0-1 0,1 1 1,-1 0-1,1 0 0,-1 1 0,1-1 0,0 0 0,-1 0 1,1 1-1,0-1 0,-1 1 0,1-1 0,0 1 0,3 0 1,-3 0-135,0 1 1,0-1-1,0 1 0,0 0 1,0 0-1,0-1 1,0 1-1,0 1 0,0-1 1,-1 0-1,1 0 1,-1 1-1,1-1 1,-1 1-1,3 2 0,3 5 16,-1 1 0,-1-1-1,1 1 1,-2 0 0,1 0-1,2 11 1,5 21 338,-3 0 0,-1 1 1,-2 0-1,-2 0 0,-2 57 1,-5-27-96,-3 0 1,-20 97 0,14-112-165,-2 0 0,-3-1 0,-34 78 0,41-114-589,-1 0 1,-1-1 0,-1 0-1,-27 30 1,28-38-763,1-1 0,-1 0 0,-1-1-1,0 0 1,0-1 0,-1 0 0,-26 11 0,-6-1-8610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12.8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76 513 9348,'-22'-1'1087,"-27"-3"1705,44 4-2280,8 0-173,26 4-381,50-1 41,1-3 0,-1-4 0,126-21 0,-65 7-115,2278-259 156,912 86 837,7 264-1240,-290-1 185,-1407-103 272,-498 3 514,-874 28-535,360 46 0,-624-46-74,69 9-61,0 2-1,0 4 1,99 34-1,-165-47 50,-1 1-1,0 0 0,0 0 1,0 0-1,-1 0 0,1 1 0,-1 0 1,1 0-1,4 6 0,-8-7 8,0 0 0,0 0 0,0 0 0,-1 0 1,1 0-1,-1 1 0,0-1 0,0 0 0,0 1 0,-1-1 0,1 1 0,-1-1 0,0 1 0,0-1 0,0 0 0,0 1 0,-1-1 0,1 1 0,-2 5 0,-6 16 57,-1 1 1,-1-1-1,-2-1 0,0 0 0,-1-1 0,-21 29 0,10-16 32,-25 52-1,25-29-52,2 1-1,3 1 1,3 1-1,-13 95 1,-5 262-3,18-176-10,-39 992 101,83-220 565,24-260-312,-43-698-359,21 68 1,8 44-9,-38-165-4,1 0-1,-1 0 1,0 0-1,0 0 1,0 0 0,-1 0-1,1 0 1,-1 0 0,0 0-1,0 0 1,-1 0 0,1 0-1,-1-1 1,0 1 0,0 0-1,0-1 1,-3 4-1,0-2 1,0 0-1,0 0 0,0 0 0,-1-1 0,1 0 0,-1 0 0,0-1 0,0 0 0,-9 4 0,-12 2-2,0-1-1,0-1 1,-55 5 0,70-10 3,-653 35 26,433-31-20,-1091 12-117,-1-34 60,-869 5 415,-2348 95-534,3524-48 176,-1552 252 1,2335-246-15,-321 52 4,-2-38 101,522-54-72,0-1 0,0-2 0,0-2 0,-36-7-1,61 8-12,1 0-1,-1-1 1,1 0-1,0 0 0,0-1 1,0-1-1,0 0 1,1 0-1,-1 0 0,1-1 1,1 0-1,-1-1 1,1 0-1,0 0 0,1 0 1,0-1-1,0 0 1,0 0-1,-4-10 0,-1-8 23,0 1-1,2-2 1,2 1-1,-10-51 0,-2-116 82,13 119-79,-20-281 69,25-478 1,69 30-78,1-20 34,-50 508-52,119-615-1,-100 773-90,45-223 226,-73 314-492,-3 0 0,-2-1 1,-8-118-1,-3 114-2046,5 26-3823,1 25-1508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27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16 822 8980,'1'1'203,"-1"-1"0,0 1 0,0 0 0,0-1-1,0 1 1,0 0 0,0-1 0,0 1 0,0 0 0,0-1 0,-1 1 0,1 0-1,0-1 1,0 1 0,0-1 0,-1 1 0,1 0 0,0-1 0,-1 1-1,1-1 1,-1 1 0,1-1 0,-1 1 0,1-1 0,0 1 0,-1-1 0,-1 1-1,2-1-160,0 0 0,-1 0-1,1 0 1,0 0-1,-1 0 1,1 0-1,0 0 1,0 0-1,-1 0 1,1 0-1,0 0 1,-1 0 0,1 0-1,0 0 1,-1 0-1,1-1 1,0 1-1,0 0 1,-1 0-1,1 0 1,0 0-1,0-1 1,-1 1 0,1 0-1,0 0 1,0-1-1,0 1 1,-1 0-1,1 0 1,0-1-1,0 1 1,0 0 0,0-1-1,0 1 1,-1 0-1,1-1 1,0 1-1,0 0 1,0 0-1,0-1 1,0 1-1,0 0 1,0-1 0,0 1-1,0 0 1,0-1-1,1 1 1,-1 0-1,0-1 1,0 1-1,0 0 1,0 0 0,0-1-1,1 1 1,-1 0-1,0-1 1,0 1-1,1 0 1,6-51 975,-4 28-936,1 1 1,13-42 0,39-80-57,83-147 0,-124 260-27,3 0-1,0 2 0,2 0 1,0 1-1,44-43 0,-64 69 5,1 1 0,0 0-1,0 0 1,0 1-1,1-1 1,-1 0 0,0 0-1,0 0 1,0 1 0,1-1-1,-1 1 1,0-1-1,0 1 1,1-1 0,-1 1-1,1 0 1,-1 0-1,0-1 1,1 1 0,-1 0-1,0 0 1,1 1 0,-1-1-1,1 0 1,-1 0-1,2 1 1,-1 1 5,0-1 0,0 1 0,0-1 0,0 1 0,0 0 0,0 0 0,-1-1 0,1 1 0,-1 1 0,1-1 0,-1 0 0,0 0 0,2 4 0,3 11 42,-1-1-1,0 2 1,3 22 0,-7-31-36,24 205 217,-3-13-216,-16-170-209,1 0 0,1-1 0,1 0 0,18 38 0,-17-52-507,-10-27 265,-14-47 7,6 30 225,6 16 176,-1 0 0,-1 1 1,0 0-1,0 0 0,-1 0 0,-1 0 1,1 1-1,-2 0 0,1 0 0,-2 1 1,1 0-1,-11-10 0,13 14 33,-1 1 0,1 0 1,-1 0-1,0 1 0,0 0 0,0 0 0,0 0 1,0 0-1,-1 1 0,1 0 0,-1 1 0,0-1 0,1 1 1,-1 1-1,0-1 0,0 1 0,0 0 0,1 1 1,-1-1-1,0 1 0,0 1 0,-11 3 0,-21 7-413,-40 13 638,30-5-7938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48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30 8996,'2'-13'4150,"1"-3"-2518,2 27-301,-3 11-889,-1 1 0,-2 0 1,0-1-1,-7 37 1,1-3 5,-21 347 543,-8 69-907,30-416-245,-18 72 1,19-108-587,-2 0 0,0 0 0,-17 33 1,16-44-1515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48.7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0 209 6819,'17'-34'2493,"-10"17"-1193,1 1 0,19-29-1,-12 23-759,-13 17-440,1 1 1,0-1-1,0 1 1,0 0-1,1 0 0,0 0 1,-1 0-1,1 0 1,1 1-1,-1 0 0,0 0 1,1 0-1,-1 0 1,1 1-1,0 0 0,9-3 1,4 1 14,1 1 1,-1 0-1,1 2 1,0 0 0,0 1-1,37 5 1,-19 0-38,0 3 0,54 17 0,-68-17-63,-1 1 1,-1 1-1,0 1 0,0 0 1,-1 2-1,-1 1 1,0 0-1,-1 1 0,-1 1 1,21 23-1,-32-33-9,-1 1 0,0 0 1,0 0-1,0 1 0,-1-1 0,0 1 0,0 0 0,-1 0 1,0 0-1,0 1 0,-1-1 0,0 1 0,-1-1 0,0 1 1,0 0-1,-1 0 0,0-1 0,0 1 0,-1 0 0,0-1 0,-1 1 1,0 0-1,0-1 0,-1 0 0,0 0 0,0 1 0,-1-2 1,0 1-1,0 0 0,-9 9 0,-3 3 35,-1 0 1,0-2-1,-2 0 1,0-1-1,-1-1 1,-1-1-1,0-1 0,-36 18 1,28-17-49,0-2 0,-1-2 1,0 0-1,-1-2 0,0-2 0,-47 6 1,70-12-58,0 0 1,0-1-1,0 0 1,-1-1-1,1 1 1,-12-4 0,18 3-84,0 1 0,0-1 0,0 0 1,1 0-1,-1 0 0,0 0 0,0 0 1,1 0-1,-1 0 0,1 0 0,-1-1 1,1 1-1,-2-3 0,2 2-230,0 1 0,0-1-1,1 0 1,-1 1 0,0-1 0,1 0 0,0 0 0,-1 0-1,1 0 1,0 0 0,0 1 0,0-1 0,0 0-1,0 0 1,0 0 0,1-3 0,6-20-7883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49.5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267 60 8468,'13'-43'3738,"-13"43"-3665,0-1-1,1 0 1,-1 1 0,0-1 0,0 0-1,0 0 1,-1 1 0,1-1 0,0 0-1,0 0 1,0 1 0,0-1 0,-1 0-1,1 1 1,0-1 0,-1 0 0,1 1 0,0-1-1,-1 0 1,1 1 0,-2-2 0,1 2-41,0 0 0,0-1 0,0 1 1,0 0-1,0 0 0,0 0 0,0 0 1,0 0-1,0 0 0,0 0 0,0 0 1,0 1-1,-1-1 0,1 0 0,0 1 1,0-1-1,1 1 0,-1-1 0,0 1 1,-2 0-1,-3 3 55,-1 1-1,1-1 1,1 1 0,-1 0-1,1 0 1,0 1-1,0-1 1,0 1 0,-4 8-1,-35 65 379,39-68-398,-20 39 59,3 1 0,2 1-1,2 1 1,3 0 0,2 1 0,2 1 0,2 0 0,3 1-1,3-1 1,2 1 0,2 0 0,3 0 0,2-1 0,3 0-1,2 0 1,2-1 0,22 54 0,-7-40-88,3-1 0,3-2 0,2-1 0,62 81-1,-59-95-2066,52 50 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50.8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1148 9604,'-1'0'107,"1"1"-1,0-1 0,0 0 0,-1 0 0,1 1 0,0-1 1,0 0-1,-1 0 0,1 0 0,0 1 0,-1-1 0,1 0 1,0 0-1,-1 0 0,1 0 0,0 0 0,-1 0 0,1 0 1,0 0-1,-1 0 0,1 0 0,0 0 0,-1 0 0,1 0 1,0 0-1,-1 0 0,1 0 0,0 0 0,-1 0 0,1 0 1,0 0-1,-1 0 0,1-1 0,0 1 0,-1 0 0,1 0 1,0 0-1,0-1 0,-1 1 0,1 0 0,0 0 0,0-1 1,-1 1-1,1 0 0,0-1 0,0 1 0,0 0 0,0-1 1,-1 1-1,1 0 0,0-1 0,0 1 0,0 0 0,0-1 1,0 1-1,0 0 0,0-1 0,-1-38 1189,12-46-1515,4 29 288,2 0 0,3 1 0,50-98 0,91-151-21,-125 239-46,-6 14 9,2 1 0,2 1 0,68-74 0,-96 117 3,-1 1 0,1-1-1,0 1 1,0 1 0,0-1-1,1 1 1,-1 0 0,1 1 0,0-1-1,1 1 1,12-3 0,-17 5 4,0 1 0,0 0 0,0 0 0,0 0 0,0 0 0,0 0 0,0 0 0,0 1 0,0 0 0,0-1 0,0 1 0,0 0 0,-1 1 0,1-1 0,0 0 0,0 1 0,-1 0 0,1-1 0,-1 1 0,0 0 0,1 0 0,-1 0 0,0 1 0,0-1 0,0 0 0,-1 1 0,1-1 0,-1 1 0,1 0 0,-1 0 0,2 5 0,13 37 170,-1 1 0,-3 1 0,9 68 0,-13-71-124,-7-37-62,64 286 139,-56-261-243,2-1 0,1 0 1,1-1-1,2-1 0,1 0 1,1-1-1,23 29 0,-40-57 97,0 0 0,0 0 0,0 0 0,0 0 0,0 1 0,0-1-1,0 0 1,0 0 0,0 0 0,0 0 0,0 1 0,0-1 0,0 0 0,0 0 0,0 0-1,1 0 1,-1 0 0,0 1 0,0-1 0,0 0 0,0 0 0,0 0 0,0 0 0,0 0-1,1 0 1,-1 1 0,0-1 0,0 0 0,0 0 0,0 0 0,0 0 0,1 0 0,-1 0-1,0 0 1,0 0 0,0 0 0,0 0 0,1 0 0,-1 0 0,0 0 0,0 0 0,0 0-1,0 0 1,1 0 0,-1 0 0,0 0 0,0 0 0,0 0 0,0 0 0,0 0 0,1 0-1,-1 0 1,0-1 0,0 1 0,0 0 0,0 0 0,0 0 0,1 0 0,-1 0 0,-2-14-160,-9-21 29,-1 3 85,-2 1 0,-1 0 0,-1 1 0,-38-54 0,47 74 60,-1 0-1,-1 1 1,1 0 0,-1 0 0,-1 1-1,1 0 1,-2 1 0,1 0 0,-1 1-1,0 0 1,0 0 0,0 1 0,-1 1-1,0 0 1,0 0 0,-21-2 0,8 4 25,-1 2 0,1 1 0,1 1 0,-1 1 0,0 1 0,-38 12 0,8 2-65,-90 41 1,141-57-153,-33 17 95,36-19-57,-1 1 1,1 0-1,0-1 0,0 1 0,-1 0 0,1 0 0,0-1 1,0 1-1,0 0 0,0 0 0,0 1 0,0-1 0,0 0 1,0 0-1,1 0 0,-1 1 0,0-1 0,1 0 0,-1 0 1,0 3-1,2-4-159,0 1 0,0 0 0,0 0 0,1 0 0,-1-1 0,0 1 0,0-1 0,0 1 0,1-1 0,-1 1 0,0-1 0,1 0 0,-1 0 0,0 0 0,1 1 0,-1-1 0,1-1 0,-1 1 0,0 0 0,1 0 0,-1 0 0,2-1 0,-3 1 108,32-4-6635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51.2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145 86 10773,'-35'-86'7745,"45"198"-7032,-4 1 1,-6-1 0,-14 116-1,-52 382-131,21-195-2004,44-413 1126,4 54 98,6-33-1996,-1-19-1233,-7-4 3163,0 0 1,-1 0-1,1 0 1,0 0-1,0 0 0,-1 0 1,1 0-1,0 0 0,-1 0 1,1 0-1,0 0 0,-1-1 1,1 1-1,0 0 1,-1 0-1,2-1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52.0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190 380 13686,'-25'-214'2471,"16"151"-275,-3 44-2635,9 16-134,3 3 595,-1-1-1,1 1 0,0 0 0,0 0 1,-1-1-1,1 1 0,0 0 0,-1 0 1,1-1-1,0 1 0,-1 0 1,1 0-1,-1 0 0,1 0 0,0-1 1,-1 1-1,1 0 0,-1 0 1,1 0-1,0 0 0,-1 0 0,1 0 1,-1 0-1,1 0 0,0 0 0,-1 0 1,1 0-1,-1 1 0,1-1 1,0 0-1,-1 0 0,1 0 0,0 0 1,-1 1-1,1-1 0,0 0 1,-1 0-1,1 1 0,0-1 0,-1 0 1,1 0-1,0 1 0,0-1 0,-1 0 1,1 1-1,0-1 0,0 1 1,0-1-1,-1 0 0,1 1 0,0-1 1,0 0-1,0 1 0,0-1 0,0 1 1,0-1-1,0 0 0,0 1 1,-6 33 432,5-27-336,-45 380 1620,-6 43-1606,45-399-576,2-26-209,1-20-139,2-25 92,1 0-1,3 0 0,12-74 1,-3 32 263,-7 47 299,8-85-243,44-191-1,-54 301 436,1 1 0,0-1 1,0 1-1,0 0 1,2 0-1,-1 0 1,1 1-1,0 0 0,1 0 1,-1 0-1,2 0 1,-1 1-1,1 0 0,0 0 1,1 1-1,-1 0 1,1 0-1,0 1 1,1 0-1,0 1 0,-1-1 1,1 2-1,0-1 1,1 1-1,-1 1 1,1-1-1,-1 2 0,1-1 1,13 1-1,1 0 30,0 1-1,0 1 1,0 0-1,-1 2 1,42 11-1,-51-10-53,1 1-1,-1 0 0,0 1 1,-1 1-1,0 0 1,0 0-1,0 1 0,-1 1 1,0 0-1,14 14 1,-23-19-17,0 0-1,1 0 1,-1 0 0,-1 0 0,1 0 0,-1 1 0,1-1 0,-1 1 0,0 0 0,-1 0-1,1-1 1,-1 1 0,0 0 0,0 0 0,-1 0 0,0 7 0,0-4 9,-1 0 0,0 0 1,-1 0-1,0 0 0,-1-1 1,1 1-1,-1-1 0,-1 1 0,-5 9 1,-5 4 30,-2 0 0,0-1 0,-1 0 0,-1-1 0,-26 20 0,11-13-16,-1-2 0,-1-2 1,-67 32-1,23-13-39,78-41 1,1 0 0,-1 0 0,1 0 0,-1 0 0,1 0 0,-1 0 0,1 1 0,0-1 0,-1 0 0,1 0 0,-1 1 0,1-1 0,0 0 0,-1 1 0,1-1 0,0 0 0,-1 1 0,1-1 0,0 0 0,-1 1 0,1-1 0,0 1 0,0-1 0,-1 1 0,1-1 0,0 0 0,0 1 0,0-1 0,0 1 0,0-1 0,0 1 0,0-1 0,0 1 0,0-1 0,0 2 0,18 6-22,45-2 3,-48-5 19,37 5-15,0 3 1,0 2 0,65 22-1,-101-28 21,0 1-1,0 1 1,-1 0-1,0 2 1,0-1-1,0 2 0,-2 0 1,1 1-1,-1 0 1,-1 1-1,0 0 1,0 1-1,-1 0 1,10 17-1,-17-24 10,-1 0 0,0 0 0,-1 1 0,1-1 0,-1 0 0,0 1 0,-1 0 0,1-1 1,-1 1-1,-1 0 0,1 0 0,-1-1 0,0 1 0,-1 0 0,0 0 0,-3 12 0,1-10 8,-1 0-1,0 0 1,0 0 0,-1 0 0,0-1-1,-1 0 1,0 0 0,0-1-1,-1 1 1,-11 9 0,-3 0 12,0-2-1,-1 0 1,0-1-1,-1-1 1,-1-2 0,0 0-1,-45 13 1,21-11-51,-96 13-1,121-24-157,0 0 0,0-2 0,0-1 0,0 0 1,0-2-1,-31-8 0,49 10-54,1 0 0,-1-1 1,1 0-1,-1 0 0,1 0 1,0 0-1,0-1 0,0 1 1,0-1-1,0 0 0,-4-5 0,6 5-338,0 1 0,0-1-1,0 0 1,1 0 0,-1 0-1,1 0 1,-1 0-1,1 0 1,0 0 0,-1-7-1,-1-33-8217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52.3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365 1 11333,'2'1'379,"0"0"-1,0 0 1,-1 0 0,1 0-1,0 0 1,0 0-1,-1 1 1,1-1 0,-1 1-1,1-1 1,1 4-1,21 40 143,-19-32-262,9 21 23,-1 1 1,-2 0 0,-2 1 0,-1 0 0,5 63-1,-9 187 1050,-9-182-1196,-5 0 1,-4-1 0,-4-1-1,-5 0 1,-5-2 0,-3-1-1,-5-1 1,-82 154 0,39-118-263,65-113-291,-1 0 1,-2-1-1,0 0 0,-19 17 1,9-20-2533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52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923 191 7571,'24'-8'5721,"-67"12"-3152,5 0-2481,-197 19 931,-49 4-10,222-25-862,0-2-1,-96-13 0,150 12-230,0 0 0,0-1 0,0 0 0,0 0 0,-13-6 0,21 7 64,-1 1 1,1 0-1,0-1 0,-1 1 1,1-1-1,0 1 0,0-1 0,-1 1 1,1-1-1,0 1 0,0-1 1,0 1-1,-1-1 0,1 1 0,0-1 1,0 1-1,0-1 0,0 0 0,0 1 1,0-1-1,0 1 0,0-1 1,1 1-1,-1-1 0,0 1 0,0-1 1,0 1-1,0-1 0,1 1 0,-1-1 1,0 1-1,1-1 0,-1 1 1,0-1-1,1 1 0,-1-1 0,0 1 1,1 0-1,-1-1 0,1 1 1,-1 0-1,1-1 0,-1 1 0,1 0 1,-1 0-1,2-1 0,23-16-493,-23 16 454,62-33-1718,70-27-1,3 8-4485,-60 28-316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53.1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989 81 7908,'-225'-14'6774,"-2"7"-4878,-243-15-1506,463 21-411,-1 1-57,1-1-1,-1 0 1,1 0 0,0-1 0,0 0 0,-8-3 0,15 5 27,0 0 1,1 0 0,-1 0 0,0 0 0,0 0 0,1 0 0,-1-1 0,0 1 0,1 0 0,-1 0 0,0 0 0,0 0 0,1 0 0,-1 0 0,0-1 0,0 1 0,1 0 0,-1 0 0,0 0 0,0 0 0,0-1 0,0 1 0,1 0 0,-1 0 0,0-1 0,0 1 0,0 0 0,0 0 0,0-1 0,1 1 0,-1 0 0,0 0 0,0-1 0,0 1 0,0 0 0,0-1 0,0 1 0,0 0 0,0 0 0,0-1 0,0 1 0,0 0 0,0-1-1,-1 1 1,1 0 0,0 0 0,0-1 0,0 1 0,0 0 0,0 0 0,0-1 0,-1 1 0,1 0 0,0 0 0,0-1 0,0 1 0,-1 0 0,1 0 0,0 0 0,0 0 0,-1-1 0,1 1 0,-1 0 0,30-6-4692,-28 6 4498,42-6-7952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53.4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 9252,'295'9'4273,"144"-13"-3312,-118-1-176,572-3 548,1664 21 877,-1210 65-1510,-3 35-2264,-1290-108 1110,67 5-570,-45-11-2920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7:30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196 541 7668,'-7'-10'784,"-1"0"1,1-1 0,1 0-1,0 0 1,0-1 0,-4-13-1,4 8-256,2-1 0,0 0-1,-4-31 1,7 14-127,0 1 1,3-1-1,0 1 0,9-37 0,-9 65-384,0-1 0,1 1 0,-1 0 1,1 0-1,1 0 0,-1 0 0,1 1 0,0-1 0,0 1 0,1 0 0,-1 0 0,1 0 0,1 1 0,-1 0 0,0 0 0,1 0 0,0 0 1,0 1-1,9-4 0,0 1-24,0 0 1,0 0-1,1 2 1,0 0-1,0 0 1,32-2-1,-43 6 2,-1 0 1,0 0-1,1 1 0,-1-1 0,0 1 0,0 0 0,1 0 0,-1 0 0,6 3 0,-8-3 8,-1 0 0,1 0 0,-1 0 0,1 0-1,-1 0 1,0 0 0,0 0 0,1 1 0,-1-1-1,0 1 1,0-1 0,0 1 0,0-1 0,0 1 0,-1-1-1,1 1 1,0 0 0,-1 0 0,1-1 0,-1 1-1,0 0 1,0 0 0,1-1 0,-1 4 0,0 15 125,-1 0 0,-1 0 0,0-1 0,-8 28 0,7-36-104,-1-1-1,0 0 1,0 0-1,-1 0 1,-1 0-1,0-1 0,0 0 1,0 0-1,-12 11 1,-108 93 64,94-88-61,2 1 0,1 1 0,1 2 0,1 0 0,-24 36 1,45-56-10,1-1 0,0 1 1,0 0-1,1 0 1,0 0-1,1 0 1,0 1-1,1-1 1,0 1-1,0 0 1,1 0-1,0 0 0,0 0 1,1 0-1,1 0 1,0 0-1,0-1 1,1 1-1,0 0 1,1 0-1,0-1 1,0 0-1,1 1 0,1-1 1,-1-1-1,1 1 1,1-1-1,-1 0 1,2 0-1,-1 0 1,1-1-1,0 0 0,0 0 1,1-1-1,10 7 1,-1-1 11,1 0 0,0-2-1,1 0 1,0-1 0,1-1 0,-1-1 0,2-1-1,-1 0 1,0-2 0,1 0 0,0-2 0,0 0-1,26-1 1,-36-1-169,-1-1-1,0-1 1,1 1-1,-1-2 1,0 1-1,0-1 1,0-1-1,-1 0 1,1 0-1,-1-1 1,0 0-1,0 0 1,0-1-1,-1-1 1,0 1-1,0-1 1,-1 0-1,0-1 1,0 0-1,-1 0 1,0-1-1,0 0 1,-1 1-1,0-2 1,0 1-1,-1-1 1,-1 1-1,4-16 1,-2 2-1459,-1 1 0,-1-1 1,-1 0-1,-1-24 1,-3-36-6156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27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41 233 9925,'-13'-29'6137,"12"23"-5777,-1 1 1,-1 0 0,1 0 0,-1 0 0,0 0-1,-4-6 1,6 13-464,0 0 0,1 0 0,-1-1 0,0 1-1,1 0 1,-1 0 0,1 0 0,-1 0 0,1 0 0,0 0-1,0 0 1,0 0 0,0 0 0,1 2 0,3 43 325,2 1 1,22 79 0,-22-107-200,0-1 0,1-1 1,2 1-1,-1-1 1,2-1-1,0 1 0,2-2 1,-1 0-1,19 19 1,-27-32-21,-1 0 1,1 0-1,0-1 1,0 1-1,0-1 1,0 0-1,1 0 1,-1 0-1,0 0 1,1-1-1,-1 1 1,1-1-1,0 0 1,0 0-1,-1 0 1,1-1 0,6 1-1,-7-1 6,1-1 0,-1 0 0,0 0 1,1 0-1,-1 0 0,0 0 0,0-1 0,1 1 0,-1-1 0,0 0 0,-1 0 0,1 0 1,0 0-1,0 0 0,3-6 0,2-1 19,-1-1-1,-1 1 1,0-2 0,0 1 0,-1-1 0,0 0-1,-1 0 1,0 0 0,-1-1 0,2-12-1,7-75 150,0-144-1,-9 129-88,-7 88-269,1 23-271,-1 17-196,1-1 119,-2 36-7669,8-19-675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53.9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118 36 8612,'0'-2'504,"1"0"-1,-1 0 1,0-1 0,-1 1 0,1 0-1,0 0 1,-1 0 0,1 0 0,-1 0-1,1 0 1,-1-1 0,0 2-1,0-1 1,0 0 0,-2-3 0,-6 8 2249,-1 19-2577,-7 44 287,2 1-1,-8 93 1,18-119-365,-11 84-454,6 0 0,6 1-1,14 151 1,-10-211-946,0-17-3513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54.3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1 304 10421,'2'-17'543,"1"0"1,1 0 0,0 1-1,2-1 1,0 1-1,0 0 1,2 1-1,-1 0 1,16-21 0,-15 26-467,1-1 1,0 2 0,1-1 0,0 2 0,0-1 0,1 1 0,0 1 0,0 0 0,1 0-1,0 1 1,0 1 0,22-7 0,-18 8-22,0 1 0,1 0 0,-1 1-1,1 2 1,-1-1 0,1 2 0,-1 0 0,1 1 0,-1 0 0,1 2-1,-1 0 1,0 1 0,-1 0 0,1 1 0,-1 1 0,0 0 0,-1 1-1,1 1 1,-2 0 0,1 1 0,-1 1 0,-1 0 0,0 0 0,-1 1-1,0 1 1,0 0 0,-2 0 0,0 1 0,0 1 0,10 23 0,-15-28-54,-1-1 1,0 1 0,-1 0 0,0 0 0,0 0 0,-1 0 0,0 0-1,-1 0 1,-1 0 0,1 0 0,-1 0 0,-1 0 0,0 0 0,0 0 0,-1-1-1,0 1 1,-1-1 0,0 1 0,-1-1 0,1-1 0,-2 1 0,1-1 0,-1 1-1,-1-2 1,-12 14 0,-2-2-150,-1-1 0,-1-1-1,0-1 1,-1-1 0,-1-1-1,0-1 1,-1-1 0,0-2-1,-1 0 1,0-2 0,-1-1 0,1-1-1,-55 4 1,74-9-141,1-1 0,-1 0 0,0-1 0,0 0 0,0 0 0,-8-3 0,13 3-166,1 0-1,-1 0 0,1 0 0,-1 0 0,1-1 1,0 1-1,0-1 0,-1 0 0,1 1 1,0-1-1,1 0 0,-1 0 0,-2-4 0,-7-17-7759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54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363 4 9028,'-2'-1'229,"1"1"1,-1-1-1,1 1 0,0 0 0,-1-1 1,1 1-1,-1 0 0,1 0 0,-1 0 1,1 0-1,-1 0 0,1 0 1,-1 0-1,1 0 0,-1 1 0,1-1 1,0 1-1,-1-1 0,1 1 0,0-1 1,-1 1-1,1 0 0,-2 1 0,-33 23 613,29-20-618,-14 11-29,0 2 0,1 0-1,1 2 1,1 0 0,1 0-1,1 2 1,1 0-1,-15 29 1,13-16 32,2-1 1,1 2-1,2 0 0,2 0 0,-8 46 1,8 4 49,3 0 0,4 0 0,3 1 0,17 119 0,-14-183-315,1 0-1,1 0 1,1 0-1,1-1 1,1 1-1,1-2 1,1 1-1,0-1 1,2-1-1,1 0 1,17 22-1,-15-25-476,0-1-1,1 0 1,1-1-1,0-1 1,1 0-1,1-1 1,23 12-1,-30-19-1457,1-1 0,-1 0 0,19 4 0,-9-3-5630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55.1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151 212 8132,'0'-10'835,"0"0"870,0 1-1,-1-1 0,0 0 0,-3-11 0,1 30 1107,-11 38-2082,-15 213 361,23-176-1205,-3 0 1,-37 150 0,46-233 97,0-1 0,0 1 0,-1-1-1,1 1 1,0 0 0,0-1 0,0 1-1,0-1 1,-1 1 0,1 0 0,0-1-1,0 1 1,-1-1 0,1 1-1,0-1 1,-1 1 0,1-1 0,-1 1-1,1-1 1,-1 0 0,1 1 0,-1-1-1,1 0 1,-1 1 0,1-1 0,-1 0-1,1 0 1,-2 1 0,-7-13-551,-3-29-223,8 1 447,2 0 1,2-1-1,2 1 1,1 0-1,12-51 1,61-192-152,-67 257 478,1 0 0,0 1 0,28-47 1,-34 65 32,1 0 1,0 1 0,0-1 0,0 1 0,1 0-1,0 0 1,0 1 0,0 0 0,1 0-1,0 0 1,0 1 0,0 0 0,0 0 0,1 1-1,0 0 1,-1 0 0,12-1 0,2 1 67,0 1 0,0 1 0,0 1 0,0 1 0,25 4 0,-35-4-57,-1 1 0,0 1 1,0-1-1,0 2 0,0-1 1,0 1-1,0 1 0,-1 0 1,0 0-1,0 1 0,0 0 0,9 9 1,-16-13-21,0 0 1,0 0 0,0 0-1,-1 0 1,1 1 0,0-1-1,-1 1 1,0-1 0,1 1-1,-1 0 1,0 0 0,0-1-1,-1 1 1,1 0 0,-1 0-1,1 0 1,-1 0 0,0 0-1,0 5 1,-1-4 2,0 0 1,-1 1-1,1-1 1,-1 0-1,0 0 1,0-1-1,0 1 0,-1 0 1,1-1-1,-1 1 1,-6 5-1,-6 5 20,-2-1 0,0 0-1,0-1 1,-26 12 0,37-20-25,-55 28 35,34-18-27,0 0 1,-50 37-1,75-50-13,1 1-1,-1-1 1,1 0 0,-1 1-1,1-1 1,0 1-1,-1-1 1,1 1 0,0 0-1,0-1 1,0 1 0,0 0-1,1 0 1,-1 0-1,0 0 1,1 0 0,-1-1-1,1 1 1,0 0 0,-1 0-1,1 0 1,1 4 0,-1-2-2,1-1 0,1 0 0,-1 0 0,0 1 0,1-1 0,0 0 0,-1-1 1,1 1-1,0 0 0,1 0 0,-1-1 0,4 4 0,9 6-9,0 0 0,1-1 1,32 17-1,-39-23 10,14 7 1,101 62 9,-109-63-8,-1 0 0,0 0 0,0 2 0,-1-1 0,20 28 1,-31-37-1,1 0 0,-1 0 0,0 0 0,0 1 0,0-1 0,-1 1 1,1 0-1,-1-1 0,0 1 0,0 0 0,0 0 0,-1 0 0,1 0 0,-1 0 1,0-1-1,0 1 0,0 0 0,-1 0 0,1 0 0,-1 0 0,0 0 0,0 0 1,0-1-1,-1 1 0,1 0 0,-1-1 0,0 1 0,0-1 0,0 0 0,0 0 1,-1 0-1,1 0 0,-1 0 0,0 0 0,-6 4 0,-3 3 14,-1-1-1,0-1 1,-1 0 0,1-1-1,-2 0 1,1-1-1,-26 7 1,-1-2-10,-1-3 0,0-1 0,0-2 0,0-2 0,-82-5-1,118 2-73,1 0 1,-1-1-1,1 0 0,0 0 0,0 0 0,0-1 0,0 1 0,0-1 0,0 0 0,0-1 0,0 1 0,1-1 0,-1 0 0,1 0 0,0-1 0,0 1 0,0-1 0,0 0 1,0 0-1,1 0 0,0 0 0,-4-7 0,5 6-256,0-1 1,0 1-1,1-1 0,-1 1 1,1-1-1,0 1 1,1-1-1,-1-10 0,2 6-757,0 0 0,0 0 0,1 0 0,0 1 0,5-12 0,15-35-6994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55.4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176 0 11349,'-4'5'4375,"2"18"-3577,5 89 511,-5 0 0,-32 219 0,17-168-743,13-103-298,-22 115 0,-6-60-252,-13 54 82,40-145-465,1 1 0,2-1 0,0 1 0,4 47 0,2-50-176,0-10-1611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55.8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19 900 11093,'-19'9'4469,"31"-21"-3669,-5 5-690,1-1 0,-2 0 0,1 0 0,-1-1-1,0 1 1,9-19 0,-3 7-6,7-17 3,-2 0 1,24-74-1,12-25-56,65-93 4,-95 192-1,0 2-1,2 0 1,2 2-1,32-32 1,-54 60-27,1-1 0,0 1 0,0 0 0,0 0 0,0 1 0,1 0 0,0 0 0,9-3 0,-14 6-17,0 1 1,1-1-1,-1 1 1,0 0-1,0 0 1,0 0-1,0 1 1,0-1-1,0 0 1,0 1-1,0-1 1,0 1 0,0 0-1,0-1 1,0 1-1,0 0 1,0 0-1,0 1 1,-1-1-1,1 0 1,0 0-1,-1 1 1,1-1-1,-1 1 1,0 0-1,1-1 1,-1 1-1,0 0 1,0 0-1,0-1 1,0 1-1,0 0 1,-1 0-1,2 3 1,4 14 37,-1 1 0,-1-1-1,0 1 1,-2 0 0,0 0 0,-1 0 0,-4 36 0,2-24-7,-5 85 48,2-65-23,5 98 0,6-97-191,16 61 0,-21-100 69,2 2-276,-3-17 326,-1 1 0,0 0 0,1 0 1,-1 0-1,1 0 0,-1 0 0,0 0 0,1 0 0,-1-1 0,0 1 0,1 0 0,-1 0 1,0-1-1,1 1 0,-1 0 0,0 0 0,1-1 0,-1 1 0,0 0 0,0-1 0,1 1 0,-1 0 1,0-1-1,0 1 0,0-1 0,0 1 0,1 0 0,-1-1 0,0 1 0,0-1 0,0 1 1,0 0-1,0-1 0,0 1 0,0-1 0,0 0 0,1-7-4,-1-1-1,0 1 1,0-1-1,0 1 1,-1-1-1,-1 1 1,1 0 0,-1-1-1,-1 1 1,-4-12-1,1 5 6,0-1 0,-1 1-1,0 1 1,-1-1 0,-1 1-1,0 1 1,-21-24 0,23 30 7,0 1-1,0 0 1,0 1 0,0-1 0,-1 2 0,0-1 0,0 1-1,0 0 1,-1 0 0,1 1 0,-1 1 0,0-1 0,0 1-1,0 1 1,-16-2 0,7 3 19,-1 1 0,1 0 0,0 1 0,-32 8 0,43-9-26,1 1 0,0 0 0,-1 0 0,1 1 0,0 0 0,0 0 0,0 0 1,1 1-1,-1 0 0,1 0 0,0 0 0,0 0 0,0 1 0,1 0 0,0 0 0,-6 8 0,9-12-48,1 0 1,-1 1-1,1-1 0,-1 0 0,1 0 0,-1 0 0,1 0 0,0 1 0,-1-1 0,1 0 0,0 0 1,0 0-1,0 1 0,0-1 0,0 0 0,0 0 0,0 1 0,0-1 0,1 0 0,-1 0 1,0 0-1,1 1 0,-1-1 0,1 0 0,-1 0 0,1 0 0,0 0 0,-1 0 0,1 0 0,0 0 1,0 0-1,0 0 0,0 0 0,0-1 0,-1 1 0,2 0 0,-1 0 0,0-1 0,0 1 0,0-1 1,0 1-1,0-1 0,0 1 0,1-1 0,-1 0 0,0 0 0,0 1 0,1-1 0,-1 0 1,2 0-1,6 1-1318,1 0 0,0-1 1,-1 1-1,19-4 0,20-5-7286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56.3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456 20 11253,'-4'-7'1302,"-3"-6"1531,13 17-1851,0 4-863,-1 0 0,0 0 0,0 1-1,-1-1 1,0 1 0,-1 0 0,3 12 0,5 9 173,11 35-57,-3 0 0,-2 1-1,-4 1 1,-2 0-1,-3 1 1,-4 0-1,-2 0 1,-3 1 0,-3-1-1,-4 0 1,-2-1-1,-3 0 1,-33 100 0,28-117-213,-3-2 0,-2 0 0,-1-1 0,-38 52 0,40-68-172,-1-1 1,-1-1-1,-2-1 1,0-1-1,-2-1 1,-50 35-1,68-55-158,0 1-1,-1-1 0,0-1 1,0 0-1,-17 5 1,23-9-555,0 0 0,0 0 0,0 0 1,0-1-1,0 0 0,-1 0 0,1 0 0,0-1 0,-6-1 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56.6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128 58 11173,'0'-33'4505,"0"32"-4377,0 0 0,0 0 0,0 0-1,0 0 1,0 0 0,1-1 0,-1 1-1,0 0 1,0 0 0,1 0 0,-1 0-1,1 0 1,-1 0 0,1 0 0,-1 0-1,1 0 1,0 0 0,-1 0 0,1 0-1,0 0 1,0 0 0,1 0 0,-10 31 1251,-14 40-1031,4 1 1,2 0-1,4 2 1,-6 138-1,27 34-290,0-8-2285,-15-195 238,-3-33-205,8-9 2032,0 0 0,0 0 0,0-1 0,-1 1 0,1 0 0,1-1 0,-1 1 0,0-1 0,0 1 0,0-1 0,0 1 0,0-1 0,0 0 0,1 0 0,-1 1 0,0-1 0,0-1 0,-13-19-4579,-2-7-2972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57.0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32 590 7299,'1'-47'1347,"3"0"-1,1 0 0,3 0 0,18-61 1,-20 90-1153,0 0 1,2 1-1,0 0 1,0 1-1,2-1 1,0 2-1,1-1 1,1 2 0,0-1-1,0 1 1,2 1-1,0 1 1,29-21-1,-29 24-94,-1 2 0,1 0 0,0 0 0,0 1 0,1 1 0,0 1 0,0 0 0,0 0 0,0 2 0,0 0 0,1 1 0,-1 0 0,1 1 0,28 4 0,-34-2-57,0 0 0,-1 1 0,1 0-1,-1 0 1,1 1 0,-1 1 0,0-1-1,0 1 1,-1 1 0,0 0 0,1 0 0,-2 0-1,1 1 1,-1 0 0,0 1 0,-1 0-1,0 0 1,0 0 0,-1 0 0,1 1-1,-2 0 1,0 0 0,6 16 0,-7-13-29,1 0-1,-2-1 1,1 1 0,-2 0 0,1 0 0,-2 0 0,0 0-1,0 0 1,-1 0 0,0 0 0,-1 0 0,-1 0 0,0 0-1,0-1 1,-1 1 0,-1-1 0,0 0 0,0 0 0,-1-1-1,0 1 1,-1-1 0,0-1 0,-1 1 0,0-1 0,-14 11-1,2-2 54,-1-2 0,-1 0 0,0-2 0,-1 0 0,-1-2 0,0 0 0,0-2 0,-1 0 0,-1-2 0,-40 8 0,28-8-538,-65 3 0,92-11 285,-1 0 0,0 0-1,0-1 1,1 0 0,-1-1 0,1-1-1,-1 1 1,1-2 0,0 0 0,-11-5 0,20 8 25,0 0 0,0-1 0,0 1 0,0 0 0,0-1 0,0 0 0,0 1 0,0-1 0,1 0 0,-1 0 0,1 0 0,0 0 0,-1 0 0,1 0 0,-2-3 0,3 2-220,0 1 0,-1 0 1,1 0-1,0 0 1,0-1-1,0 1 1,0 0-1,1 0 1,-1 0-1,1 0 1,-1 0-1,1-1 1,0 1-1,-1 0 1,1 0-1,0 0 1,2-2-1,17-26-7564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57.6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353 94 8804,'7'-15'1436,"-1"-1"0,-1 0 0,4-22 0,-8 38-1417,-1 0-1,0 0 1,0 0-1,0-1 1,0 1-1,0 0 1,0 0-1,0-1 1,0 1-1,0 0 1,0 0-1,0-1 1,0 1-1,0 0 1,0 0-1,0-1 1,0 1-1,0 0 1,0 0-1,0-1 1,0 1-1,0 0 1,0 0-1,-1-1 1,1 1-1,0 0 1,0 0-1,0 0 1,0-1-1,0 1 1,-1 0-1,1 0 1,0 0-1,0 0 1,0 0-1,-1-1 1,1 1-1,0 0 1,0 0-1,-1 0 1,1 0-1,0 0 1,-14 3 409,-13 13-35,0 6-110,1 2 0,1 1 0,2 0 1,0 2-1,1 1 0,2 0 1,1 2-1,2 0 0,0 1 0,2 1 1,-13 40-1,10-17-79,3 1 0,2 0-1,2 1 1,3 0 0,3 0 0,2 61 0,4-76-192,2 0 0,1 0-1,3 0 1,12 44 0,-12-62-293,1-1 1,1 0 0,1 0-1,1 0 1,1-2-1,0 1 1,2-2-1,19 24 1,-26-36-200,1-1-1,-1 0 1,1 0 0,0-1-1,13 7 1,24 7-6392,-23-15-1884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29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82 8564,'1'-2'163,"0"0"0,-1 0 0,1 0 0,0 0 0,-1 0 0,1 0 1,-1-1-1,0 1 0,1 0 0,-1 0 0,0 0 0,0 0 0,-1-1 0,1 1 0,0 0 0,-1 0 0,1 0 1,-1 0-1,0 0 0,0 0 0,0 0 0,0 0 0,0 0 0,0 0 0,0 0 0,0 1 0,-1-1 0,1 0 0,-1 1 1,1-1-1,-1 1 0,0 0 0,0-1 0,1 1 0,-1 0 0,0 0 0,-3-1 0,0 0-113,0 0 0,1 1-1,-1-1 1,0 1 0,-1 0-1,1 1 1,0-1 0,0 1 0,0 0-1,0 0 1,0 0 0,-1 1-1,1 0 1,0 0 0,-5 2-1,2 0-21,-1 0 0,1 1 0,1 1 0,-1-1 0,0 1-1,1 0 1,0 1 0,1 0 0,-1 0 0,1 0 0,0 1-1,0 0 1,1 0 0,0 1 0,-5 8 0,5-3 51,0-1 1,0 0 0,1 1 0,1 0-1,0 0 1,1 0 0,0 0 0,1 0-1,1 22 1,1-15-1,1 1 0,1-1-1,0 0 1,2 0 0,1 0 0,0-1-1,1 0 1,1 0 0,1-1 0,0 1-1,2-2 1,0 0 0,19 22 0,-21-29-316,1 0 1,1-1 0,-1-1 0,1 0 0,1 0-1,0-1 1,16 8 0,-10-9-577,-1 0-1,1 0 1,-1-2 0,1 0-1,1-2 1,-1 1 0,0-2-1,27-2 1,2-1-7863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58.0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0 973 8660,'88'-142'6188,"-50"83"-6134,48-97 0,102-230 1317,-167 340-849,2 1 1,50-74-1,-73 117-495,1 1 0,0 0 1,-1 0-1,1 0 0,0 0 1,0-1-1,0 1 0,0 0 1,0 0-1,0 1 0,0-1 1,0 0-1,1 0 1,-1 0-1,0 1 0,0-1 1,1 1-1,-1-1 0,0 1 1,1-1-1,-1 1 0,0 0 1,1 0-1,-1-1 0,1 1 1,1 0-1,-1 1-6,-1 0 0,1 0 0,0 0-1,-1 1 1,1-1 0,-1 0 0,1 1 0,-1-1 0,1 0-1,-1 1 1,0 0 0,0-1 0,0 1 0,0 0-1,0-1 1,1 4 0,4 10 34,-1 1 0,0 0 1,3 22-1,-7-35-37,18 86 129,-2-13-52,9 100-1,-20-93-69,1-8-198,-5 139 1,-2-213 166,0 0 0,0 0 0,0 0 0,0 0 0,0-1 0,0 1 1,0 0-1,-1 0 0,1 0 0,0 0 0,0-1 0,-1 1 0,1 0 0,-1 0 0,1-1 0,0 1 1,-1 0-1,0-1 0,1 1 0,-1 0 0,1-1 0,-1 1 0,0-1 0,1 1 0,-1-1 1,0 1-1,1-1 0,-1 1 0,0-1 0,0 0 0,0 0 0,1 1 0,-1-1 0,0 0 0,0 0 1,0 0-1,0 0 0,0 0 0,1 0 0,-1 0 0,0 0 0,0 0 0,0 0 0,0 0 0,1-1 1,-1 1-1,0 0 0,0 0 0,0-1 0,1 1 0,-1-1 0,0 1 0,1-1 0,-2 0 0,-3-2 3,0 0-1,0-1 0,1 1 0,-1-1 0,1 0 1,0 0-1,-4-5 0,-36-55-29,25 34 8,-2 1 0,-35-40-1,47 60 20,-1 0-1,1 1 0,-2 0 0,1 1 1,-1 0-1,0 1 0,0 0 1,0 1-1,-1 0 0,0 0 0,-12-2 1,12 4-6,2 0-24,0 1 0,0 0 0,0 0 0,-18 0-1,28 2 27,0 0 0,1 0-1,-1 1 1,0-1 0,0 0-1,0 0 1,0 0-1,0 0 1,0 0 0,0 0-1,0 1 1,0-1-1,0 0 1,0 0 0,0 0-1,0 0 1,0 0 0,0 1-1,0-1 1,0 0-1,0 0 1,0 0 0,0 0-1,0 0 1,0 0-1,-1 1 1,1-1 0,0 0-1,0 0 1,0 0 0,0 0-1,0 0 1,0 0-1,0 0 1,0 0 0,-1 1-1,1-1 1,0 0-1,0 0 1,0 0 0,0 0-1,0 0 1,0 0 0,-1 0-1,1 0 1,0 0-1,0 0 1,0 0 0,0 0-1,0 0 1,0 0-1,-1 0 1,1 0 0,0 0-1,0 0 1,0 0 0,0 0-1,0 0 1,-1 0-1,19 9-929,24 4-1338,27-1-5147,-20-10 203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58.4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430 7 12086,'2'-6'2742,"-2"6"-2664,1 0 1,-1 0-1,0 0 0,0 0 1,0 0-1,1 0 0,-1 0 1,0 0-1,0 0 0,0 0 1,1 0-1,1 1 1019,-2-1-1019,18 15 876,13 25-923,-15-14 232,-2 0 1,-1 1-1,-1 1 0,-1 0 0,-1 0 0,-2 1 0,5 32 0,-4-8-35,-3 1 1,-2 0-1,-4 59 0,-1-75-230,-3 1 1,0 0 0,-3-1 0,-1 0 0,-2-1 0,-2 0-1,-1 0 1,-2-1 0,-1-1 0,-2-1 0,-1 0 0,-2-1-1,-1-1 1,-1-1 0,-42 41 0,30-39-651,-3-1 1,0-2 0,-59 34-1,-2-9-8254,63-37-493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58.9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53 11701,'-3'-53'6441,"-7"65"-4636,-3 13-1388,-14 59 274,4 0 0,-17 110 0,1 179-571,38-340-464,0 0-1,3 0 1,7 49 0,-4-61-753,0 1 1,1-1 0,12 29-1,-15-40-1590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59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1 283 9780,'10'-32'1768,"2"1"-1,18-32 0,-24 53-1586,1 0 0,-1 0 0,2 1 0,-1 0 0,1 1 0,1-1 1,-1 2-1,1-1 0,17-10 0,-11 9-59,1 1-1,0 1 1,1 0-1,-1 1 1,1 0 0,1 2-1,-1 0 1,1 1-1,-1 0 1,1 2-1,0 0 1,0 1 0,0 1-1,32 5 1,-39-4-90,0 1 1,0 0-1,0 1 1,0 0-1,0 0 1,-1 1-1,0 0 1,0 1-1,0 1 1,-1-1-1,0 1 1,0 1-1,-1 0 1,0 0-1,0 0 1,-1 1-1,0 0 1,0 1-1,-1 0 1,0 0-1,-1 0 1,0 0-1,6 23 1,-8-25-24,-1 1-1,-1-1 1,0 1 0,0 0-1,0-1 1,-1 1 0,-1 0-1,1 0 1,-1-1 0,-1 1-1,0 0 1,0-1 0,0 1-1,-5 8 1,1-5-8,0 0 1,-1-1-1,-1 0 0,1 0 1,-2-1-1,1 0 1,-1-1-1,-18 15 1,5-8-161,0-1 1,-1-1 0,0 0 0,-1-2 0,0-1 0,-1-1 0,0-1-1,-47 9 1,1-9-614,67-9 537,1 0-1,-1 0 1,1 0 0,-1 0 0,0 0-1,1-1 1,-1 0 0,1 0-1,-1 0 1,1 0 0,0 0-1,0-1 1,-1 1 0,1-1 0,0 0-1,0 0 1,-3-2 0,0-14-4690,10-5-3343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8:59.6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306 24 11797,'-4'-3'342,"1"1"0,-1-1 0,1 1 0,-1 0 0,0 0 0,0 0 0,0 1 0,-1-1 0,1 1 0,0 0 0,-6-1 0,4 2-250,0 0 1,0 0-1,1 0 1,-1 1 0,0 0-1,0 0 1,0 1-1,1-1 1,-1 1-1,1 1 1,-1-1-1,-6 5 1,1 0-41,0 0 1,0 1 0,1 1 0,0 0 0,1 0 0,0 1 0,0 0-1,1 0 1,-7 13 0,4-2 101,1 1 0,0 0 0,2 1 0,1 0 1,0 0-1,2 1 0,1 0 0,0 0 0,2 0 0,1 0 0,1 0 0,1 0 0,1 0 1,8 39-1,-4-34-308,1-1 0,2 1 0,0-1 1,2 0-1,1-1 0,1-1 1,2 0-1,0 0 0,2-2 0,0 0 1,34 35-1,4-13-3888,-13-23-2302,-18-15-1353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00.1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168 218 9044,'-13'-55'9810,"14"65"-9345,-1-1 0,-1 1-1,1-1 1,-4 16 0,0 8-265,-2 63 2,-4 0 0,-40 173-1,33-221-412,16-46 172,1 0 1,-1-1-1,1 1 0,-1 0 1,0 0-1,0-1 0,1 1 0,-1 0 1,0-1-1,-1 1 0,1-1 0,0 0 1,0 1-1,-1-1 0,1 0 1,-1 0-1,1 0 0,-1 1 0,1-2 1,-1 1-1,0 0 0,-1 1 1,1-3-10,1 0 1,-1 0 0,1 0-1,-1 0 1,1 0 0,0 0-1,0-1 1,0 1 0,-1 0-1,1 0 1,0-1 0,0 1-1,1-1 1,-1 1 0,0-1-1,0 0 1,1 1 0,-1-1-1,0-3 1,-8-35-447,7 12 367,0-1 1,2 1-1,1-1 1,1 1-1,1-1 1,14-50-1,0 18 86,51-115-1,-60 155 47,2 1-1,1 0 1,0 1-1,1 1 1,1-1-1,29-29 1,-33 40 16,0 0 0,0 1 1,1 0-1,0 0 1,1 1-1,0 0 0,-1 1 1,2 0-1,-1 1 1,0 0-1,1 1 0,0 1 1,0-1-1,14 0 1,-9 3 30,0 0 1,0 0-1,0 2 1,0 0-1,0 1 1,0 1-1,0 0 1,-1 1-1,0 1 1,0 0-1,16 10 1,-26-13-32,0 1 0,0-1-1,-1 1 1,1 0 0,-1 0 0,0 1 0,0-1-1,-1 1 1,1 0 0,-1 0 0,0 1 0,-1-1 0,1 1-1,-1 0 1,0 0 0,-1 0 0,1 0 0,-1 1 0,0-1-1,-1 0 1,1 1 0,-1 0 0,-1-1 0,1 1-1,-1 0 1,0-1 0,-1 1 0,0-1 0,0 1 0,0 0-1,-3 7 1,0-5-1,0 1-1,-1-1 1,0 0-1,0 0 1,-1 0-1,0-1 1,0 0-1,-1 0 1,0-1-1,-1 1 1,0-2-1,0 1 1,0-1-1,-1 0 1,-14 7-1,-1-1-16,-1-1 0,0 0-1,-1-2 1,-47 10 0,72-19-13,1 0 0,0 0 0,-1 0 1,1 0-1,0 0 0,-1 0 0,1 0 1,0 0-1,-1 0 0,1 0 0,0 0 1,-1 0-1,1 0 0,0 0 0,0 0 0,-1 1 1,1-1-1,0 0 0,0 0 0,-1 0 1,1 1-1,0-1 0,0 0 0,-1 0 1,1 0-1,0 1 0,0-1 0,0 0 0,-1 1 1,1-1-1,0 0 0,0 0 0,0 1 1,0-1-1,0 0 0,0 1 0,0-1 1,0 0-1,0 1 0,0-1 0,0 0 1,0 1-1,14 12-237,49 18 84,-21-10 142,-25-11 18,0 2 0,-1 0 0,-1 1 0,0 1 1,21 24-1,-28-29 4,-1 1 0,0 0 1,-1 0-1,0 0 0,0 1 0,-1 0 1,0 0-1,-1 0 0,-1 1 1,5 20-1,-8-27 13,1-1 1,-1 1-1,0 0 0,-1 0 0,1-1 1,-1 1-1,0 0 0,0 0 0,0-1 1,-1 1-1,1-1 0,-1 1 1,0-1-1,-1 0 0,-3 6 0,0-3 16,0 0-1,0-1 0,0 1 0,-1-2 0,0 1 0,0-1 1,-14 8-1,-7 1 42,-1-1 1,-1-1-1,-47 11 0,72-21-68,-37 11-159,-1-3 0,-1-1-1,-61 5 1,104-14 95,0 0 0,0 1 0,0-1-1,0 0 1,0 0 0,0 0 0,0 0 0,0 0-1,0 0 1,0 0 0,0 0 0,0-1 0,0 1-1,0 0 1,0-1 0,0 1 0,0 0-1,0-1 1,0 1 0,0-1 0,0 0 0,0 1-1,0-1 1,1 0 0,-1 1 0,0-1 0,0 0-1,1 0 1,-1 0 0,1 0 0,-1 0-1,1 1 1,-1-1 0,1 0 0,-1 0 0,1-2-1,0 0-517,0 0 1,1 1-1,-1-1 0,1 0 0,0 0 0,0 1 0,0-1 0,0 1 0,0-1 0,1 1 0,-1-1 0,1 1 0,2-3 0,16-20-8753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00.4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300 0 11445,'5'3'605,"1"-1"0,0 1 0,-1 0 0,0 1 0,0-1 0,0 1 1,9 8-1,27 42 652,-28-31-1026,-1 1-1,16 46 1,-12-21 293,-3 1 0,-2 1 0,6 75 0,-9 156 752,-9-225-1176,-3 0 1,-2 0-1,-3 0 0,-2-1 0,-29 87 0,30-117-421,0-1-1,-2-1 1,-1 1 0,-1-2-1,0 0 1,-2-1 0,-1 0-1,-1-1 1,0-1 0,-2-1-1,0-1 1,-1 0 0,-41 25-1,43-31-1879,-1-2 0,0-1 0,-36 13 0,-2-9-6688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0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5882 12 7523,'0'0'128,"0"-1"-1,0 1 1,1 0-1,-1 0 0,0-1 1,0 1-1,0 0 1,0-1-1,1 1 0,-1 0 1,0-1-1,0 1 0,0 0 1,0-1-1,0 1 1,0-1-1,0 1 0,0 0 1,0-1-1,0 1 0,0 0 1,0-1-1,0 1 1,-1 0-1,1-1 0,0 1 1,0 0-1,0-1 1,0 1-1,-1 0 0,1-1 1,0 1-1,0 0 0,-1 0 1,1-1-1,-13 6 966,-17 18-1855,28-21 1117,-21 15-251,0-1 0,-2 0 1,0-2-1,0-1 0,-33 11 0,-138 40 370,162-56-434,-1-1-1,1-2 1,-1-2-1,0 0 0,-35-4 1,-175-22 34,149 11-51,-179-29 17,144 18-68,-206-10 0,297 32 86,-1 2 0,1 2 0,0 1-1,0 3 1,1 1 0,0 1 0,0 2 0,1 3 0,-55 25 0,65-23 27,1 1-1,0 2 1,2 0 0,0 2 0,1 0-1,-26 31 1,-1 10 49,-58 89 0,109-150-136,0 0 0,-1 0 0,1-1 0,-1 1 0,1 0 0,-1-1 0,1 1 0,-1 0 0,1-1 0,-1 1 0,0-1 0,1 1-1,-1-1 1,0 1 0,0-1 0,1 0 0,-1 1 0,0-1 0,0 0 0,1 1 0,-1-1 0,0 0 0,0 0 0,-1 0 0,-17-11-264,8 3 181,-2-1-20,-173-112-621,156 105 718,0 1-1,-1 1 0,0 2 0,-52-13 0,9 10 22,0 4 1,-1 3-1,-86 2 1,-225 23 64,244-7-45,-177 6 642,-365-28 0,454-6-890,-300-60 0,506 72-940,-48-17 0,14-8-4226,19 1-2372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10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 10277,'-1'-1'158,"1"1"-1,-1-1 1,1 0 0,-1 1 0,1-1 0,-1 1 0,1 0 0,-1-1 0,1 1 0,-1-1-1,0 1 1,1 0 0,-1-1 0,0 1 0,1 0 0,-1 0 0,0 0 0,1-1-1,-1 1 1,0 0 0,0 0 0,1 0 0,-1 0 0,0 0 0,0 0 0,1 0 0,-1 1-1,0-1 1,1 0 0,-2 1 0,1 0-25,0 0-1,-1 0 1,1 0 0,0 1-1,0-1 1,0 0-1,0 1 1,0-1 0,0 1-1,0-1 1,1 1-1,-2 2 1,-13 64-71,13-53 525,-32 317 1201,18-121-2029,12-185-385,-3 23-501,10-22-7716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10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995 621 9748,'-13'-32'2647,"-16"-61"-1,21 64-2370,2-2 0,1 1-1,2-1 1,0 0 0,3 0 0,0 1-1,2-1 1,7-35 0,-6 56-234,0-1 0,1 1 0,0 0 0,1 0 0,0 1 0,0 0 0,1 0 0,1 0 0,-1 0 0,1 1 0,1 0 0,-1 0 0,1 1 0,1 0 0,-1 1 0,1 0 0,1 0 0,17-8 0,-20 11-32,0-1 0,0 2 0,0-1 0,0 1 1,1 0-1,-1 1 0,1 0 0,-1 0 0,1 0 0,-1 1 0,1 0 0,-1 1 0,1 0 0,0 0 0,-1 0 0,0 1 0,1 0 0,-1 0 1,0 1-1,0 0 0,0 1 0,-1-1 0,1 1 0,-1 0 0,0 1 0,0 0 0,9 8 0,-11-8 12,0-1 0,-1 1 1,0-1-1,1 1 0,-2 0 0,1 0 0,0 1 0,-1-1 0,0 0 1,0 1-1,-1 0 0,0-1 0,0 1 0,1 9 0,-2-5 10,-1-1 0,0 1-1,0-1 1,-1 1-1,0-1 1,0 1-1,-1-1 1,-5 10 0,-5 8 26,-2 0 0,-2 0 0,0-2 0,-30 35 0,-184 200 25,226-254-82,-1 0-1,1 0 1,-1 0-1,-1-1 1,1 0 0,-1 0-1,1-1 1,-9 4-1,13-7 1,-1 0-1,0 0 0,1 0 0,-1 0 0,0-1 1,0 0-1,0 1 0,1-1 0,-1 0 0,0 0 1,0 0-1,0-1 0,1 1 0,-1-1 0,0 0 1,0 1-1,1-1 0,-1 0 0,1-1 0,-1 1 1,1 0-1,-1-1 0,1 1 0,0-1 0,-4-3 1,-6-8-4,0 0 0,0 0 0,-16-27 0,20 27 0,-1 0 0,-1 1 0,0 0 0,0 1 0,-16-14 0,23 24 2,0-1-1,0 1 1,-1-1-1,1 1 1,0 0-1,-1 0 1,1 0-1,0 1 1,-1-1-1,1 1 1,-1 0-1,1 0 1,-1 0-1,1 0 1,-1 1 0,1 0-1,0-1 1,-1 1-1,1 0 1,0 0-1,0 1 1,-1-1-1,1 1 1,0 0-1,0 0 1,-4 3-1,-9 6-7,0 1 0,1 1 0,-16 17-1,30-28 10,-18 17-2,1 1 0,1 1 0,1 1 0,1 0 0,-22 44 0,32-56-8,0 1 1,0 0-1,1 0 1,1 1 0,0-1-1,1 1 1,0-1-1,0 1 1,1 0 0,1 0-1,0 0 1,1 0-1,0-1 1,1 1 0,5 18-1,-6-26-10,1-1 0,-1 1 1,1-1-1,0 0 0,1 1 0,-1-1 0,0 0 0,1 0 0,0-1 0,0 1 1,-1-1-1,5 3 0,-6-4 11,0 0 1,0 0 0,1-1-1,-1 1 1,0 0 0,0-1-1,0 1 1,1-1 0,-1 0-1,0 1 1,1-1-1,-1 0 1,0 0 0,0 0-1,1 0 1,-1 0 0,0 0-1,1 0 1,-1 0 0,0-1-1,1 1 1,-1 0 0,0-1-1,0 1 1,1-1 0,-1 1-1,0-1 1,0 0-1,0 1 1,0-1 0,0 0-1,0 0 1,0 0 0,0 0-1,0 0 1,0 0 0,-1 0-1,2-1 1,-1 0 8,0 0 0,-1 1 0,1-1 0,0 0 0,-1 1 0,1-1 0,-1 0 0,0 0 0,0 0 0,1 1 0,-1-1 0,0 0 0,-1 0 0,1 0 0,0 1 0,0-1 0,-1 0-1,1 0 1,-1 1 0,1-1 0,-1 0 0,0 1 0,0-1 0,0 1 0,0-1 0,0 1 0,0-1 0,0 1 0,0 0 0,-1-1 0,1 1 0,0 0 0,-1 0 0,1 0 0,-1 0 0,1 0 0,-1 0 0,-1 0 0,-7-5 9,-1 0-1,1 1 1,-1 1 0,-15-5 0,2 3 47,0 2 1,-42-4-1,44 7 93,0-1 0,1-1 1,-1-1-1,-24-8 0,39 9-85,1 1 1,0-1-1,0 0 1,0-1-1,0 1 1,1-1-1,0-1 1,-1 1-1,1-1 1,1 1-1,-1-1 0,1-1 1,0 1-1,0-1 1,0 1-1,1-1 1,-5-12-1,2 1 16,1-1 0,1 0 0,0 0 0,1 0 0,1 0 0,1 0 0,1-1-1,3-29 1,3-5-182,23-88 0,-14 81-1938,36-91 1,-39 125-350,1 1 0,0 0 0,20-26 0,2 5-5343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29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33 8116,'3'-13'4717,"-3"12"-4653,0 0-1,-1 1 1,1-1 0,0 0 0,0 0-1,0 1 1,1-1 0,-1 0-1,0 1 1,0-1 0,0 0-1,0 1 1,1-1 0,-1 0 0,0 1-1,1-1 1,-1 1 0,0-1-1,1 0 1,-1 1 0,1-1-1,-1 1 1,1-1 0,-1 1 0,1-1-1,-1 1 1,1 0 0,-1-1-1,1 1 1,0 0 0,-1-1-1,1 1 1,0 0 0,-1 0 0,1-1-1,0 1 1,-1 0 0,1 0-1,0 0 1,0 0 0,-1 0-1,1 0 1,0 0 0,-1 0-1,1 1 1,0-1 0,-1 0 0,1 0-1,0 0 1,-1 1 0,1-1-1,0 0 1,-1 1 0,1-1-1,-1 0 1,1 1 0,0 0 0,10 5 53,-1 0 0,0 0 0,0 1 1,0 0-1,-1 1 0,0 0 0,-1 0 1,1 1-1,-2 0 0,1 0 0,-1 1 1,10 19-1,-2-1-25,-1 0 1,-2 1-1,15 51 1,-18-43-63,-1 0 0,-2 0-1,-2 0 1,-1 0 0,-2 1 0,-2 0 0,-1-1 0,-2 1 0,-1-1 0,-2 0 0,-21 62-1,14-59-13,-3 0 0,-1-1-1,-2-1 1,-1-1 0,-2-1-1,-1-1 1,-2-1 0,-2-1-1,-1-1 1,-36 30 0,48-48-10,-1 0 0,-1-1 0,0-1 0,-22 11 1,34-19-109,-1-1 1,1 0 0,-1 0-1,0 0 1,0-1 0,0 0-1,0-1 1,-1 1 0,1-2 0,0 1-1,0-1 1,-1 0 0,1-1-1,-10-2 1,15 3-304,1-1 0,0 0 0,0 0 0,0 0 0,0 0 0,0 0 0,0-1 0,0 1 0,1 0 0,-1-1 0,0 1 0,1-1 0,-1 0 0,1 1 0,-1-1 0,1 0 0,0 0 0,0 0 0,-2-4 0,-2-18-8943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11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764 40 10853,'-26'-12'2257,"-17"-1"0,-7 2-1953,-10 8-240,-3 3-80,-3 3-16,0 4-16,-6 1-64,10 6-96,-5 4-208,6 3-1825,-2 1-1793,-1 9-4578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11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685 38 10853,'-1'-4'588,"1"1"-1,-1-1 1,0 1-1,0-1 1,-1 1 0,1 0-1,-1-1 1,-2-3-1,4 7-548,0 0-1,0-1 0,0 1 1,-1 0-1,1 0 0,0 0 1,0 0-1,0-1 0,-1 1 1,1 0-1,0 0 0,0 0 1,0 0-1,-1 0 0,1 0 1,0 0-1,0 0 0,-1-1 1,1 1-1,0 0 0,0 0 1,-1 0-1,1 0 0,0 0 1,0 0-1,-1 1 0,1-1 1,0 0-1,0 0 0,-1 0 1,1 0-1,0 0 0,0 0 1,0 0-1,-1 0 0,1 0 1,0 1-1,0-1 0,-1 0 1,-8 21 252,-2 29-63,3 1 1,2 0-1,2 1 1,4 77 0,0-50-132,2 70 10,2-86-72,-4 0-1,-2-1 1,-19 118 0,18-167-20,-1 0 1,0-1 0,0 1 0,-2-1 0,0 1 0,0-2 0,-1 1 0,0-1 0,-1 0 0,0 0 0,-1-1 0,0 0 0,-1-1 0,0 0-1,0 0 1,-1-1 0,0 0 0,0-1 0,-1-1 0,0 1 0,0-2 0,0 0 0,-1 0 0,0-1 0,0-1 0,0 0 0,0-1-1,-1 0 1,1-1 0,-1-1 0,-18-1 0,19 0 20,-1-2 1,1 1-1,0-2 0,0 1 1,0-2-1,1 0 0,-1 0 1,1-1-1,0-1 0,1 0 1,0 0-1,0-2 0,0 1 0,1-1 1,1 0-1,-1-1 0,1 0 1,1-1-1,0 0 0,-7-13 1,9 14-67,1 0 1,1 0 0,-1 0-1,2-1 1,-1 0 0,2 1-1,-1-1 1,1 0 0,1 0-1,0 0 1,1 0 0,0-1-1,0 1 1,2 0 0,-1 0-1,1 0 1,1 1 0,0-1-1,0 0 1,1 1 0,0 0-1,1 0 1,0 0 0,12-16-1,-1 4-1661,34-34 0,1 11-4904,-6 13-3402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12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3115 26 9348,'1'-1'431,"-1"-1"0,0 1 0,0-1 0,0 1 1,0-1-1,0 1 0,0-1 0,-1 1 0,1-1 0,0 1 0,-1-1 0,1 1 0,-1-1 0,1 1 0,-2-2 0,-9 14 2432,-10 45-2172,20-53-598,-18 54 97,-3-1-1,-3-1 1,-2-1 0,-42 64-1,53-93-168,-2-2-1,0-1 0,-1 0 0,-1-1 0,-1-1 0,-1-1 0,-1-1 0,0 0 0,-2-2 0,0-1 1,-26 11-1,2-7 1,-1-2 0,-1-2-1,0-3 1,-1-2 0,0-2 0,0-2 0,-1-3 0,1-2 0,-1-2 0,1-3 0,-1-1 0,-77-20 0,104 18-9,-1-2 0,-36-17 0,55 23-8,1 0 0,0-1 0,0 0 0,0-1 0,1 1 0,-1-1 0,1-1 1,0 1-1,1-1 0,-1 0 0,1 0 0,0-1 0,-4-7 0,2 5-57,3 18 5,-5 10 61,-7 0 19,0 0 0,-1-2-1,-1 0 1,0-1 0,-2-1 0,1 0 0,-2-2-1,0 0 1,-1-1 0,0-2 0,-32 12 0,51-21-28,0 1 0,0-1 1,1 0-1,-1-1 0,0 1 1,0 0-1,0-1 0,0 0 1,0 0-1,0 0 0,0 0 1,0 0-1,0 0 0,0-1 1,0 1-1,0-1 0,0 0 1,0 0-1,0 0 0,1-1 1,-1 1-1,0 0 0,1-1 1,-1 0-1,1 0 0,0 1 1,-1-1-1,-1-3 0,-2-4 2,1 1 0,0 0 0,1-1 0,0 0 0,0 0 0,1-1 0,-3-13 0,5 20-9,0-2 3,0 1 0,0 0 0,-1 0 0,1 0 0,-1 0 0,0 0 0,0 0 0,-4-5 0,-3 44-125,1 16 121,-1 0 1,-3-1-1,-2 0 0,-31 72 0,34-102 10,-1-1 0,-1 0 0,0 0 0,-1-1 0,-2-1 0,1-1-1,-2 0 1,0-1 0,-1 0 0,-1-2 0,0 0 0,0-1 0,-1-1 0,-1-1 0,-35 12-1,24-11 4,-1-2-1,0-1 1,0-1-1,-1-2 1,1-2-1,-1-1 1,0-1-1,0-2 1,-65-10-1,61 3 7,0-1-1,1-2 1,0-1 0,-49-25-1,67 28-7,1-1-1,0-1 1,0-1 0,1-1-1,0 0 1,2-1-1,-1-1 1,2 0-1,-23-30 1,33 39-41,0 0 1,0-1 0,1 1-1,0-1 1,0 0 0,0 0-1,1 0 1,0 0 0,0-1-1,1 1 1,0 0 0,0-1-1,1 1 1,0-1 0,0 1-1,1-1 1,0 1-1,3-13 1,0 8-62,1 0 1,0 1-1,1-1 0,0 1 1,1 1-1,0-1 0,1 1 0,0 1 1,0-1-1,15-11 0,3-2-865,2 0 0,55-33 0,-52 38-2863,41-16-1,1 6-6042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12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525 289 11653,'-1'-11'701,"-1"0"0,2 1 1,-1-1-1,1 0 0,1 1 0,0-1 0,3-14 0,-1 14-582,-1 0 1,2 1-1,0-1 0,0 1 1,0 0-1,2 0 0,-1 1 1,1-1-1,0 1 0,1 1 1,0-1-1,1 1 1,-1 0-1,2 1 0,-1 0 1,1 0-1,0 1 0,0 0 1,16-7-1,-20 11-88,0 0-1,1 1 1,-1 0-1,1 0 1,-1 0-1,1 1 1,0 0-1,-1 0 1,1 0-1,-1 1 1,1 0-1,-1 0 1,1 0 0,-1 1-1,0-1 1,1 1-1,6 4 1,-9-4-27,-1-1 0,-1 0 0,1 0 0,0 1 0,0-1 0,0 1 0,-1-1 0,1 1 0,-1 0 0,1 0 0,-1 0 0,0 0 1,1 0-1,-1 0 0,0 0 0,0 0 0,-1 0 0,1 0 0,0 1 0,-1-1 0,1 0 0,-1 1 0,0-1 0,0 0 0,0 1 0,0-1 0,0 0 0,0 0 0,-1 1 1,1-1-1,-1 0 0,0 1 0,1-1 0,-1 0 0,0 0 0,0 0 0,-1 0 0,1 0 0,0 0 0,-1 0 0,1 0 0,-1-1 0,-1 3 0,-8 8 10,0 0 0,-1-1 0,0 0 1,-1-1-1,0-1 0,0 0 0,-27 14 0,-111 40-145,115-50 32,-9 4-459,-1-3-1,0-1 1,0-2 0,-76 6-1,90-15-2499,0-1 0,-37-5 0,34 0-5220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13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632 1 11189,'-65'6'2673,"-3"-1"17,-8 2-1458,0-1-688,-1 1-352,3-4-288,8-3-368,9 1-2209,12-2-2209,17-2-5507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13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33 12710,'-10'-11'2801,"-1"3"16,2 0-2096,5 4-353,2 3-416,13 4-8404,2-1-2449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15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298 457 9092,'11'-13'521,"-1"1"-1,-1-2 1,0 1-1,-1-1 1,-1 0-1,0-1 0,0 0 1,-2 0-1,0 0 1,5-26-1,-9 28-451,0 0 0,0 0 0,-2-1 0,1 1-1,-2 0 1,0 0 0,0 0 0,-1 0 0,-1 1-1,0-1 1,-1 1 0,0 0 0,-10-16 0,12 21-7,-1 1 0,0-1 0,0 1 0,-1-1 0,0 1 0,0 1 1,0-1-1,-1 1 0,0 0 0,-9-7 0,12 10-39,-1 1-1,1 0 1,0 0-1,-1 0 1,1 0-1,-1 1 1,1-1-1,-1 1 1,0 0-1,1 0 1,-1 0-1,1 0 1,-1 1-1,1-1 0,-1 1 1,1 0-1,-1 0 1,1 0-1,0 1 1,0-1-1,-1 1 1,1 0-1,0-1 1,-5 6-1,-9 6 1,1 1 0,1 1 0,0 0 0,1 1 0,0 1 0,1 0 0,1 1 0,1 0 0,1 1 0,0 0 0,1 0-1,2 1 1,0 1 0,0-1 0,2 1 0,1 0 0,1 0 0,0 0 0,2 1 0,0-1 0,3 28 0,1-37-21,0 1 1,0-1-1,2 0 1,-1 0-1,1 0 1,1-1 0,0 0-1,1 0 1,0 0-1,0-1 1,1 0-1,1-1 1,0 0-1,10 9 1,-14-14-4,-1 0 0,1-1 1,0 0-1,0 0 0,0 0 0,0-1 1,0 1-1,1-1 0,-1 0 0,1-1 1,-1 0-1,1 1 0,0-2 0,-1 1 1,1-1-1,0 0 0,0 0 0,-1 0 1,1-1-1,0 0 0,-1 0 0,1 0 1,0-1-1,-1 0 0,0 0 0,1 0 1,-1-1-1,0 0 0,0 0 0,0 0 1,-1 0-1,9-8 0,-4 1-5,0 0 1,0-1-1,-1 0 1,0 0-1,-1-1 1,0 1-1,-1-2 0,0 1 1,-1-1-1,-1 0 1,0 0-1,4-25 0,0-15 5,2-103 0,-9 117 9,1-53-1,-2 61 159,0 27 50,0 13 124,0 38-109,3-1 0,1 0 0,2 0 0,3-1 0,1 0 0,2 0 0,22 51 1,-29-84-308,1 0 1,1-1 0,-1 0 0,2 0 0,-1-1 0,2 0 0,13 13 0,-17-18-288,1 0 1,0-1-1,0 0 0,0 0 1,0-1-1,8 3 1,-8-4-575,0 0 1,1 0 0,-1-1 0,0 1-1,0-2 1,1 1 0,10-1 0,18-3-8474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16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18 9108,'-4'-17'4478,"1"16"-1997,-4 30-1108,1 4-893,-17 38 120,-72 266 943,87-293-1656,1 0 1,2 0-1,3 1 1,1-1-1,10 86 1,-7-116-159,-1-7-220,0 1 1,0 0-1,1 0 0,0-1 0,0 1 1,6 13-1,-8-21 416,0 0 0,0 0 0,0 0 0,0 1 0,0-1-1,0 0 1,0 0 0,0 0 0,1 0 0,-1 1 0,0-1 0,0 0 0,0 0 0,0 0 0,0 0 0,0 0 0,0 1 0,0-1 0,0 0 0,0 0 0,0 0-1,1 0 1,-1 0 0,0 0 0,0 0 0,0 1 0,0-1 0,0 0 0,0 0 0,1 0 0,-1 0 0,0 0 0,0 0 0,0 0 0,0 0 0,1 0 0,-1 0-1,0 0 1,0 0 0,0 0 0,0 0 0,0 0 0,1 0 0,-1 0 0,0 0 0,0 0 0,0 0 0,0 0 0,1 0 0,-1 0 0,0 0 0,0 0 0,0-1-1,0 1 1,0 0 0,0 0 0,1 0 0,-1 0 0,0 0 0,1-12-4943,-4-4-1126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16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1 414 8596,'2'-21'799,"2"1"1,0-1-1,1 0 1,1 1-1,1 0 1,1 1-1,18-35 1,-16 38-709,1 0 0,1 0 0,0 1 0,1 1 0,1 0 0,0 1 0,1 0 0,0 1 0,1 1 0,0 0 0,1 1 0,0 1 0,32-13 0,-32 17-23,-1 0-1,1 0 1,-1 2-1,1 0 1,0 1-1,1 1 0,-1 0 1,0 1-1,0 1 1,0 1-1,0 0 1,0 1-1,20 7 1,-27-7-37,0 1 0,0 0 0,0 0 0,-1 1 0,0 1 0,0-1 0,0 2 0,-1-1 1,0 1-1,0 0 0,0 1 0,-1 0 0,0 0 0,-1 0 0,0 1 0,0 0 0,-1 0 0,0 1 0,0-1 0,-1 1 0,-1 0 0,4 14 1,-5-15-15,-1 1 0,1-1 0,-2 0 0,1 0 0,-1 1 1,-1-1-1,0 0 0,0 0 0,-1 0 0,0 0 0,0 0 1,-6 13-1,2-9 13,0-1-1,-1-1 1,-1 1 0,0-1 0,0 0 0,-1 0 0,-18 16 0,7-10 12,-1-1 1,-1 0 0,-1-2-1,0-1 1,0 0-1,-1-2 1,-1-1 0,-31 9-1,38-14-35,0-1 0,0-1 0,-33 1 0,46-3-43,0-1 0,-1 0 0,1 0 0,0 0 0,0-1 0,0 0 0,0 0 0,0 0 0,0-1 0,0 0 0,0 0 0,0 0 0,1 0 0,-1-1 0,1 0 0,0 0 0,0 0 0,-5-4 0,7 3-40,0 1-1,1 0 1,-1-1 0,1 1-1,-1-1 1,1 0 0,1 1-1,-1-1 1,0 0 0,1 1-1,0-1 1,-1 0 0,2 0-1,-1 1 1,0-1 0,1 0-1,0 0 1,-1 1 0,2-1-1,-1 0 1,0 1 0,1 0-1,-1-1 1,1 1 0,2-4-1,4-5-1155,-1-1-1,2 1 0,0 1 1,0-1-1,13-11 1,29-20-7487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1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141 426 4162,'-4'-2'288,"-1"0"0,1-1-1,0 1 1,-1-1 0,1 0 0,1-1 0,-1 1 0,0-1-1,1 1 1,-1-1 0,1 0 0,0 0 0,1-1 0,-1 1-1,1 0 1,0-1 0,0 0 0,0 1 0,0-1-1,1 0 1,0 0 0,0 0 0,0 0 0,1 0 0,-1 0-1,1 0 1,1-7 0,0-8 282,1 0 0,1 0 0,0 0 1,1 1-1,13-33 0,-14 42-460,1 1-1,1 0 1,0 0 0,0 0-1,0 0 1,1 1 0,1 0 0,-1 0-1,1 1 1,1-1 0,-1 1-1,1 1 1,1 0 0,-1 0-1,1 1 1,0 0 0,18-8 0,-19 10-67,1 1 1,-1 0-1,0 0 1,0 1-1,1 0 0,-1 0 1,1 1-1,-1 0 1,1 1-1,-1 0 1,0 0-1,1 0 1,-1 1-1,0 1 1,0-1-1,0 1 1,0 1-1,-1 0 1,1 0-1,-1 0 1,0 1-1,6 5 1,-2-1 34,0 1 0,-1 0 0,-1 0 1,0 1-1,0 0 0,-1 1 0,-1 0 1,0 0-1,0 1 0,-1 0 1,-1 0-1,4 15 0,-7-22-35,0 1 0,-1 0-1,0-1 1,0 1 0,0 0 0,-1-1-1,0 1 1,0 0 0,-1 0 0,0-1-1,0 1 1,-1 0 0,0-1-1,0 0 1,0 1 0,-1-1 0,0 0-1,0 0 1,0 0 0,-1 0 0,0-1-1,0 0 1,0 0 0,-1 0 0,0 0-1,-10 8 1,2-5 0,0-1 0,0 0-1,0-1 1,-1-1 0,0 0 0,0 0-1,0-2 1,-1 1 0,0-2-1,-25 2 1,10-3-19,0-2-1,0 0 0,0-2 1,-39-9-1,61 10-57,0 0-1,0 0 1,0-1-1,1 0 1,-1 0-1,1-1 1,-1 0-1,1 0 0,1-1 1,-1 0-1,-7-7 1,12 10-25,0-1-1,0 1 1,0-1-1,0 0 1,1 1-1,-1-1 1,1 0 0,0 0-1,0 0 1,0 0-1,0 0 1,1-1-1,-1 1 1,1 0 0,-1 0-1,1 0 1,0 0-1,1-1 1,-1 1-1,0 0 1,1 0 0,0 0-1,0 0 1,0 0-1,0 0 1,0 0 0,0 0-1,1 0 1,0 0-1,-1 1 1,5-6-1,3-3-300,0 0-1,0 1 0,1 0 0,0 1 0,1 0 1,0 0-1,0 1 0,22-11 0,-5 5-2322,2 1 0,52-16 1,-11 10-5066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30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5 700 11013,'0'0'63,"0"0"1,0 0-1,0 0 0,-1 0 1,1 0-1,0 0 0,0 0 1,0 0-1,0 0 0,0 0 1,0 0-1,-1 0 0,1 0 1,0 0-1,0 0 0,0 0 1,0 0-1,0-1 0,0 1 0,-1 0 1,1 0-1,0 0 0,0 0 1,0 0-1,0 0 0,0 0 1,0 0-1,0 0 0,-1 0 1,1-1-1,0 1 0,0 0 1,0 0-1,0 0 0,0 0 1,0 0-1,0 0 0,0 0 1,0-1-1,0 1 0,0 0 1,0 0-1,0 0 0,0 0 1,0 0-1,0 0 0,0-1 1,0 1-1,0 0 0,0 0 0,0 0 1,0 0-1,0 0 0,0-1 1,0 1-1,0 0 0,0 0 1,4-16 810,8-18-616,127-193 492,-71 95-641,87-150 1999,-155 281-2098,0 1 0,1 0 0,-1-1 0,1 1 0,-1 0 0,1 0 0,-1-1 0,1 1 0,-1 0 0,1 0 0,-1 0 0,1 0 0,-1 0 0,1-1 1,-1 1-1,1 0 0,-1 0 0,1 0 0,0 0 0,-1 1 0,1-1 0,-1 0 0,1 0 0,-1 0 0,1 0 0,-1 0 0,1 1 0,-1-1 0,1 0 0,-1 1 0,0-1 1,1 0-1,-1 1 0,1-1 0,-1 0 0,0 1 0,1-1 0,-1 1 0,0-1 0,1 0 0,-1 1 0,0-1 0,0 1 0,1-1 0,-1 1 0,0 0 0,21 32 5,-17-25 18,20 32 38,-1 2 0,-3 0 0,-1 1 0,16 58 0,-28-74-31,-1 0 1,-1 1-1,-1-1 0,-1 1 0,-2 0 1,0 0-1,-2-1 0,-8 45 1,0 42-1010,9-113 903,0-1-1,0 1 1,0-1-1,0 1 1,-1-1 0,1 1-1,0-1 1,0 1-1,0-1 1,0 1 0,0 0-1,1-1 1,-1 1-1,0-1 1,0 1 0,0-1-1,0 1 1,0-1-1,1 1 1,-1-1-1,0 1 1,0-1 0,1 0-1,-1 1 1,0-1-1,1 1 1,-1-1 0,1 0-1,-1 1 1,0-1-1,1 0 1,-1 1 0,1-1-1,-1 0 1,1 0-1,-1 1 1,2-1 0,-1 0-378,0 0 1,0 0 0,0-1 0,0 1 0,0 0 0,0-1 0,1 1 0,-1-1 0,0 1 0,0-1 0,0 1 0,0-1 0,-1 0 0,1 1 0,0-1 0,0 0 0,1-1 0,7-11-8097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17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218 165 6163,'13'-9'1257,"0"-1"0,0-1 0,13-15 1,-23 22-986,1 0 1,-1 0 0,0 0-1,0 0 1,0-1 0,-1 1-1,1-1 1,-1 0 0,0 0-1,-1 0 1,1 0 0,-1 0-1,0 0 1,1-7 0,-2 11-224,0 0 1,0-1-1,0 1 1,0 0 0,0 0-1,0 0 1,0-1-1,-1 1 1,1 0 0,0 0-1,-1 0 1,1-1-1,-1 1 1,1 0-1,-1 0 1,0 0 0,1 0-1,-1 0 1,0 0-1,0 0 1,1 0 0,-1 0-1,0 1 1,0-1-1,0 0 1,0 0-1,0 1 1,-2-2 0,0 2-4,0-1 1,1 1 0,-1 0-1,0 0 1,0 0 0,0 0 0,1 0-1,-1 1 1,0-1 0,0 1-1,1 0 1,-4 1 0,-8 3 47,1 1 0,0 1 1,-19 12-1,25-15-60,1 1 0,0 0 0,0 0 0,0 0 0,1 1 0,-1-1 0,-6 12 0,10-15-22,1 1 1,0-1-1,-1 0 0,1 1 1,1-1-1,-1 1 1,0-1-1,0 1 1,1 0-1,0-1 1,-1 1-1,1 0 0,0-1 1,0 1-1,0 0 1,1-1-1,-1 1 1,1 0-1,-1-1 0,1 1 1,0-1-1,0 1 1,0-1-1,1 1 1,1 2-1,12 17 117,2-1-1,1 0 1,1-1 0,0-1-1,36 26 1,-2 1-42,-45-39-76,0 1 1,0 0-1,-1 0 0,0 1 0,0-1 1,5 11-1,-11-16-2,1 0 1,-1 0-1,0 0 0,1 0 1,-1 0-1,-1 0 1,1 0-1,0 0 0,-1 0 1,1 1-1,-1-1 1,0 0-1,0 0 0,0 0 1,-1 1-1,1-1 0,-1 0 1,0 0-1,0 0 1,0 0-1,0 0 0,0 0 1,-1 0-1,1 0 1,-3 3-1,-4 3 20,-1 0 1,0 0-1,-1-1 0,1 0 1,-1 0-1,-1-1 0,0-1 1,0 0-1,0 0 0,-1-1 1,-11 3-1,-2 1-135,0-2 1,0-1-1,0-1 0,-37 2 1,55-7-17,0 1 0,0-1 0,0-1 1,-1 1-1,1-1 0,1-1 0,-12-2 1,17 3 78,0 1 1,-1-1-1,1 0 1,0 1-1,0-1 1,-1 0-1,1 0 1,0 0-1,0 0 1,0 0-1,0 0 1,0 0-1,0 0 1,0 0-1,1-1 1,-1 1-1,0 0 1,1-1-1,-1 1 1,1 0-1,-1-1 1,1 1-1,-1-1 1,1 1-1,0 0 1,0-1-1,0 1 1,0-1-1,0 1 1,0-1-1,0 1 1,0-1-1,1 1 1,-1 0-1,1-1 1,-1 1-1,1-1 1,-1 1 0,1 0-1,0 0 1,0-1-1,1 0 1,8-16-332,1 1 0,2 0 1,-1 1-1,2 1 0,25-23 1,5-6-782,70-88-5256,-52 59-269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17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316 161 6995,'22'-29'2134,"-12"18"-1199,-1 0 1,-1 0 0,0-1 0,0 0 0,-1 0 0,0-1 0,-2 0 0,9-24 0,-39 125 1241,3-19-1830,6-2-30,3 0 0,-7 93 0,18-128-318,2 0 0,1-1 0,1 1 0,2 0 1,1-1-1,1 0 0,15 42 0,-15-60-131,-1 0 0,2 0 0,0-1 0,0 0 0,11 12 0,-15-20-203,0 1 1,1-1-1,0 0 1,0 0-1,0-1 1,0 1-1,1-1 1,-1 0-1,1 0 1,0 0-1,0-1 1,0 1 0,0-1-1,0 0 1,10 1-1,0-4-5235</inkml:trace>
  <inkml:trace contextRef="#ctx0" brushRef="#br0" timeOffset="1">19 443 10533,'-15'-13'2257,"12"0"32,9 5-1761,11 7-112,10-1-47,2 0-33,18 2-16,9-1-32,6 1 0,9 3-112,1-3-80,3 2-192,-3-2-224,-4 1-224,-7 1-2017,-6 0-2066,-10-2-5105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18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8 223 11029,'-8'-5'5893,"22"11"-4320,43 17-1884,-36-20 333,-1 0 1,1-2-1,-1 0 0,1-2 0,-1 0 0,1-1 0,-1-1 1,0-1-1,0-1 0,0 0 0,0-2 0,21-10 0,-37 15-20,-1 0-1,0 0 1,0-1 0,0 1-1,0-1 1,0 0-1,-1 0 1,1 0-1,-1 0 1,1 0-1,-1 0 1,0-1-1,-1 1 1,1-1-1,-1 1 1,1-1-1,-1 0 1,0 0-1,0 1 1,-1-1-1,1 0 1,-1 0-1,0 0 1,0 0-1,0 0 1,0 0-1,-1 0 1,1 1-1,-1-1 1,0 0-1,-1 0 1,1 1 0,0-1-1,-1 0 1,0 1-1,-3-5 1,2 2-1,0 1 0,0 0 0,-1 0 0,1 0 1,-1 0-1,-1 1 0,1-1 0,0 1 1,-1 0-1,0 0 0,0 1 0,0-1 0,0 1 1,-1 0-1,0 1 0,1-1 0,-1 1 1,0 0-1,0 1 0,0-1 0,0 1 0,0 0 1,-7 0-1,6 2 24,-1 0 0,1 0 0,0 1 0,0-1 1,0 2-1,1-1 0,-1 1 0,0 0 0,1 0 0,0 1 0,-1-1 0,1 1 1,1 1-1,-1-1 0,-5 7 0,4-3 20,1 0 0,0 0 0,0 0 0,1 1 0,0 0 0,1 0-1,0 0 1,0 1 0,-4 19 0,4-13-10,1-1 0,1 1 0,1 0 0,1-1 0,0 1-1,0 0 1,2 0 0,0-1 0,1 1 0,0-1 0,1 0-1,1 0 1,13 27 0,-12-30-76,1-1-1,0 0 1,1-1-1,1 0 1,0 0-1,0-1 1,0 0 0,1 0-1,1-1 1,-1 0-1,1-1 1,1-1-1,-1 1 1,23 7-1,37 4-3027,5-14-4098,-29-7-1856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18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0 265 9989,'1'-15'1814,"0"6"-1162,-1 1 0,1-1 0,0 0 0,1 1 0,0 0 0,5-15 0,-7 23-635,0 0-1,0 0 0,0 0 1,1-1-1,-1 1 0,0 0 1,0 0-1,0 0 0,0 0 1,1 0-1,-1 0 0,0-1 1,0 1-1,0 0 0,0 0 0,1 0 1,-1 0-1,0 0 0,0 0 1,1 0-1,-1 0 0,0 0 1,0 0-1,0 0 0,1 0 1,-1 0-1,0 0 0,0 0 1,0 0-1,1 0 0,-1 0 0,0 0 1,0 0-1,0 0 0,1 0 1,-1 1-1,0-1 0,0 0 1,0 0-1,1 0 0,-1 0 1,0 0-1,0 1 0,0-1 1,13 13 268,6 18-99,-10-15-137,-1 1-1,-1 0 1,0 1-1,-1-1 0,5 28 1,-9-33-40,0-1 0,-1 1-1,0 0 1,-1 0 0,0 0 0,-1-1 0,0 1 0,0 0-1,-6 18 1,6-28 4,1 0-1,-1-1 0,0 1 0,1 0 1,-1-1-1,0 1 0,0-1 1,0 1-1,0-1 0,0 1 1,-1-1-1,-1 2 0,2-2 1,1-1-1,-1 0 1,1 0-1,-1 1 1,1-1-1,-1 0 0,1 0 1,-1 0-1,1 0 1,-1 0-1,0 0 1,1 0-1,-1 0 1,1 0-1,-1 0 1,1 0-1,-1 0 1,1 0-1,-1 0 1,1-1-1,-1 1 0,1 0 1,-1 0-1,1-1 1,-1 1-1,1 0 1,-1-1-1,-1-1 32,0 0 0,0 0 0,1-1 0,-1 1 0,1 0-1,-1-1 1,1 0 0,0 1 0,0-1 0,0 1 0,0-1 0,0 0 0,0-5-1,0-9 29,0 0 0,1 1 1,1-1-1,1 0 0,0 0 0,1 1 0,1-1 0,7-20 0,-1 9-50,2 1 0,0 0 0,32-47 0,-35 61-62,0 2 0,1 0 1,0 0-1,0 0 0,2 1 1,-1 1-1,1 0 0,21-12 1,-24 16-222,0 0 0,1 1-1,0 0 1,-1 1 0,1-1 0,1 2 0,-1 0 0,0 0 0,1 0 0,-1 2 0,1-1 0,18 3 0,-27-2-110,1 0 1,-1 1 0,0-1-1,0 1 1,1 0-1,-1 0 1,0 0 0,0 0-1,0 0 1,0 0-1,0 1 1,0-1 0,0 1-1,-1-1 1,1 1-1,-1 0 1,1-1 0,-1 1-1,1 0 1,-1 0-1,0 0 1,0 0 0,2 5-1,5 15-6784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1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9 514 10037,'11'-43'4154,"-10"40"-3921,0 0 0,-1 1 0,1-1 0,0 1 0,0-1 0,1 1 0,-1 0 0,0-1 0,1 1 0,-1 0 0,1 0 0,0 0 0,0 0-1,2-2 1,-3 9-5,-1 0 0,0-1 0,1 1 0,-2 0 0,1 0 0,0 0 0,-1-1 0,-2 7 0,1 2-126,-29 172 805,28-154-935,1 0 0,1 0 0,2 0 1,5 33-1,-4-56-84,-1-1 1,2 0-1,-1 0 0,1 0 1,0 0-1,0 0 1,1-1-1,0 0 1,7 9-1,-10-13-64,0 0 1,1-1-1,-1 1 0,1-1 0,0 0 1,-1 1-1,1-1 0,0 0 0,0 0 1,0 0-1,0 0 0,0 0 0,0-1 1,0 1-1,3 0 0,-3-1-199,0 0-1,0 0 1,0-1 0,0 1-1,0-1 1,0 1-1,-1-1 1,1 0 0,0 1-1,0-1 1,-1 0-1,1 0 1,0 0 0,-1 0-1,1-1 1,-1 1 0,0 0-1,1-1 1,-1 1-1,2-3 1,12-17-8405</inkml:trace>
  <inkml:trace contextRef="#ctx0" brushRef="#br0" timeOffset="1">132 134 10133,'-3'-33'2417,"0"4"16,1 4-1297,0 8-687,2 5-177,4 4-144,2 2-128,1 3-352,5 4 352,0 2-2450,4 2-2032,3 5-5186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19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9780,'10'-23'1133,"2"-1"0,0 2 0,2 0 0,0 0-1,2 1 1,22-24 0,-30 37-1011,0 1 0,0 0 0,1 0-1,-1 1 1,1 0 0,1 1 0,18-8 0,-21 11-48,-1 0-1,1 0 1,-1 1 0,1 0-1,0 0 1,-1 0-1,1 1 1,0 0 0,0 1-1,-1-1 1,1 1-1,0 1 1,10 3 0,-13-4-61,-1 0 0,0 0 0,0 0 0,0 1 0,0 0 0,0 0 0,0 0 0,0 0 0,0 0 0,-1 0 0,1 1 0,-1-1 1,0 1-1,1 0 0,-1 0 0,0 0 0,-1 0 0,3 4 0,-2-2 3,-1 1 0,1 0 0,-1-1 1,0 1-1,-1 0 0,1-1 0,-1 1 0,0 0 0,0 0 0,-2 7 1,-2 5 14,-1 0 0,0-1 0,-1 1 0,-1-1 0,0-1 0,-11 17 0,4-7-57,-2-2 1,-1 1-1,-1-2 1,-1 0-1,-1-2 1,0 0-1,-2-1 1,0-1-1,-2-1 1,-40 24 0,62-40-85,-1-1 0,0 0 1,0 0-1,1 0 1,-1 0-1,0 0 0,0-1 1,0 1-1,0-1 0,-4 0 1,6 0 65,1 0 1,0 0-1,-1 0 1,1 0-1,0 0 1,-1 0 0,1 0-1,0 0 1,-1-1-1,1 1 1,0 0-1,0 0 1,-1 0-1,1 0 1,0-1-1,0 1 1,-1 0-1,1 0 1,0-1-1,0 1 1,0 0-1,-1 0 1,1-1-1,0 1 1,0 0-1,0-1 1,0 1-1,0 0 1,-1 0-1,1-1 1,0 1-1,0 0 1,0-1 0,9-18-1409,68-66-6430,-63 71 6261,36-35-4803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19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19 8772,'12'-18'5903,"-12"38"-3229,-1 2-2847,-20 360 1453,21-375-1268,0-1 9,0-1 0,0 1 0,0 0-1,0-1 1,-1 1 0,0-1 0,0 1 0,-1-1-1,0 1 1,0-1 0,-4 9 0,5-14-8,1 0 0,-1 0 0,0 0 0,0 0 0,1 0 0,-1 0 0,0 0 0,0-1 0,1 1 0,-1 0 0,0 0 0,0 0 0,1-1 0,-1 1 0,0 0 0,1-1 0,-1 1 0,0-1 0,1 1 0,-1-1 0,1 1 0,-1-1 0,1 1 0,-1-1 0,1 0 0,-1 1 0,1-1 0,0 0 0,-1 1-1,1-1 1,0 0 0,-1 1 0,1-1 0,0 0 0,0 0 0,0 0 0,-13-30 273,9 16-227,0 0 1,2 0 0,0 0 0,0-1-1,2 1 1,0 0 0,0-1 0,2 1-1,0-1 1,0 1 0,2 0 0,0 0 0,0 0-1,2 1 1,-1 0 0,2 0 0,0 0-1,12-17 1,-12 20-165,1 1 0,0-1-1,0 1 1,1 1 0,1 0-1,-1 0 1,2 1 0,-1 0 0,1 0-1,0 1 1,1 1 0,-1 0-1,1 1 1,0 0 0,1 0 0,-1 2-1,1-1 1,0 2 0,0-1 0,0 2-1,0 0 1,14 1 0,-20 0-357,-1 1 1,1 0 0,0 0 0,-1 1 0,1 0 0,10 5-1,-13-5-307,0 0-1,0 0 0,0 1 1,0 0-1,0 0 0,0 0 1,-1 0-1,1 0 0,5 8 1,5 14-6488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20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21 643 9188,'15'-19'2046,"-7"10"-1385,-1 0 1,0-1-1,-1 0 1,0 0-1,0 0 0,-1-1 1,0 1-1,3-13 1,-35 65 1760,12-3-2228,2 1 0,1 0 1,-6 49-1,14-69-186,2 0 1,1 0-1,0 1 1,1-1 0,1 0-1,1 1 1,1-1-1,9 31 1,-9-43-40,-1-1 1,1 0 0,0-1 0,1 1 0,0-1-1,0 1 1,0-1 0,1 0 0,0 0-1,0-1 1,0 0 0,1 0 0,-1 0 0,2 0-1,-1-1 1,0 0 0,14 6 0,-14-8-215,0 0 0,1 0-1,-1-1 1,1 1 0,-1-2 0,1 1 0,0-1 0,-1 0 0,1 0 0,0-1 0,-1 0 0,1 0 0,-1 0 0,1-1 0,-1 0-1,0 0 1,1-1 0,-1 0 0,-1 0 0,9-5 0,26-24-5269,-7-9-3728</inkml:trace>
  <inkml:trace contextRef="#ctx0" brushRef="#br0" timeOffset="1">223 29 11093,'-8'-19'2353,"5"11"-16,1 6-1905,1 7-272,1 5-111,1 3-49,2 4-81,1 4 2258,2 4-4514,1-4-2321,-7-2-6851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27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311 941 5314,'1'-8'304,"0"-1"0,1 0-1,0 1 1,1-1 0,0 1-1,0 0 1,1 0-1,0 0 1,0 0 0,6-6-1,-3 2 65,-1 1 0,0-1-1,-1 1 1,5-14 0,-7 11 1,1-4-178,0 0 0,1 0 0,1 1 0,1 0 0,0 0 0,1 0 0,1 1 0,1 1 0,0-1 0,14-15 0,13-6-181,2 2 0,2 2 0,0 2 0,2 1 0,1 3 0,92-43 0,-50 39-16,0 3 1,101-18 0,-26 7 2,524-93-10,-591 121 15,0 5 1,0 3 0,1 5 0,115 16 0,-135-6-8,-1 3 0,0 3 0,-1 4 0,-1 3 0,117 57 0,-49-13-11,115 64-10,-220-111 22,-2 1-1,-1 1 0,-1 2 1,-1 1-1,31 37 0,-12-6-30,-3 3 0,39 69 0,-64-94 8,-2 0 0,-2 1 0,-1 1 0,-2 1 0,14 60 0,-19-40 53,-3 0-1,-3 0 0,-2 0 1,-2 0-1,-4 0 1,-1 0-1,-17 63 0,-11 6 49,-59 148-1,84-257-60,0 1-1,-1-2 1,-1 1-1,-1-1 1,0-1 0,-1 0-1,-1-1 1,-1 0 0,0-2-1,-19 16 1,-23 12 30,-106 60 1,23-17-27,64-32 9,-3-3 1,-131 61 0,92-63 59,-1-5 1,-3-5-1,-1-6 1,-140 19-1,199-42-11,-16 4 6,0-3-1,0-4 1,-131-7-1,67-12-62,19 4-3,1-6 1,-140-35 0,130 15 0,47 15 163,0-4 0,2-4 1,-136-64-1,170 64-108,2-1 0,-74-59 0,97 66-59,2-1 1,0-1 0,1-1-1,2-2 1,-34-52-1,16 14-2,-44-98-1,73 138-7,1 1-1,1-2 1,2 1 0,0-1-1,2 0 1,1 0 0,0-49-1,8-14 1,5 1-1,21-91 0,59-169-352,-25 143-1858,-11 72-2811,-2 27-2656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29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1108 7443,'-11'5'4227,"18"-17"-3084,19-19-1011,11-9 85,45-47 204,145-118 0,-109 122-212,230-120 1,-254 157-123,1 4 1,115-33-1,205-39-53,-323 98-2531,-104 18 1873,-1-1 1,0 0 0,1 0 0,-1-2 0,1 1-1,-1-2 1,0 0 0,1 0 0,0-1 0,-18-6 0,12 1 1289,1-1 0,-1 0 1,2-2-1,-1 1 0,1-2 1,-14-13-1,17 15 321,0 0-1,-28-14 0,13 8 33,35 17-936,0 1 0,0-1-1,0-1 1,1 1 0,12-2 0,14 1-70,126 13 63,-78-9-44,0 3 1,0 5-1,90 23 0,-167-34-29,-1 0-1,1 1 1,-1-1-1,0 1 1,0 0-1,0 0 1,0 1-1,0-1 1,0 1-1,-1 0 1,1 0-1,3 4 1,-6-5 1,0 0 1,0 0-1,0 0 1,-1 0 0,1 0-1,-1 0 1,1 0-1,-1 0 1,0 0-1,0 0 1,1 0 0,-2 1-1,1-1 1,0 0-1,0 0 1,-1 0 0,1 0-1,-1 0 1,0 0-1,1 0 1,-1 0-1,0 0 1,0 0 0,0-1-1,-1 1 1,1 0-1,0-1 1,-3 4-1,-18 18 66,0 0-1,-2-1 0,0-1 0,-1-1 1,-41 24-1,-7 6 84,-4 3-56,-38 30 213,103-73-410,0 1 0,0 0 0,1 1 0,1 0 0,0 1-1,-12 21 1,18-22-1922,9-8-2874,7-8-3334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31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75 158 10725,'0'-47'6892,"0"48"-6863,0-1 0,0 0 1,0 0-1,0 0 1,0 0-1,0 0 0,0 0 1,0 0-1,0 0 1,0 1-1,0-1 0,0 0 1,0 0-1,0 0 1,-1 0-1,1 0 0,0 0 1,0 0-1,0 0 0,0 0 1,0 0-1,0 0 1,0 0-1,0 0 0,-1 0 1,1 0-1,0 0 1,0 1-1,0-1 0,0 0 1,0 0-1,0 0 0,0 0 1,0 0-1,-1-1 1,1 1-1,0 0 0,0 0 1,0 0-1,0 0 1,0 0-1,0 0 0,0 0 1,0 0-1,-1 0 0,1 0 1,0 0-1,0 0 1,0 0-1,0 0 0,0 0 1,0 0-1,0 0 1,0-1-1,0 1 0,0 0 1,0 0-1,0 0 0,0 0 1,-1 0-1,1 0 1,-9 27 436,-2 37-213,2 1-1,3 0 1,5 114-1,1-110-213,5 23 1,-2-62-499,-1 1 0,-5 54 0,3-85 438,0 0 0,0 0 0,0-1 0,0 1 0,0 0 1,0 0-1,0 0 0,-1 0 0,1 0 0,0 0 0,0 0 0,0 0 0,0 0 0,0 0 0,0 0 0,0 0 0,-1 0 1,1 0-1,0 0 0,0 0 0,0 0 0,0 0 0,0 0 0,0 0 0,0 0 0,0 0 0,-1 0 0,1 0 0,0 0 1,0 1-1,0-1 0,0 0 0,0 0 0,0 0 0,0 0 0,0 0 0,0 0 0,0 0 0,-1 0 0,1 0 1,0 0-1,0 1 0,0-1 0,0 0 0,0 0 0,0 0 0,0 0 0,0 0 0,0 0 0,0 0 0,0 1 0,0-1 1,0 0-1,0 0 0,0 0 0,0 0 0,0 0 0,0 0 0,0 0 0,0 0 0,0 1 0,0-1 0,0 0 1,1 0-1,-7-13-653,-3-22 68,-3-53 194,5-1-1,4 0 0,15-173 0,-10 246 477,0 0-1,2 0 1,0 0 0,1 0-1,0 1 1,1-1 0,9-14-1,-11 23-11,0 0-1,0 0 1,1 0-1,0 1 1,0 0-1,1 0 1,0 0-1,0 1 1,0 0-1,1 0 1,-1 1-1,1-1 1,0 1-1,1 1 1,-1-1-1,9-1 1,2 0 25,0 2 0,1 1 0,-1 0 0,1 1 0,0 1 0,-1 1 1,1 0-1,-1 2 0,1 0 0,-1 1 0,0 1 0,0 0 0,-1 1 0,0 1 1,0 1-1,0 1 0,-1 0 0,0 1 0,-1 1 0,0 0 0,24 24 0,-36-31-67,0-1-1,0 1 1,0 0-1,-1 0 1,1 0-1,-1 0 1,0 1-1,-1-1 0,1 1 1,-1-1-1,1 1 1,-1 0-1,-1-1 1,1 1-1,-1 0 1,1 0-1,-1-1 0,-1 1 1,1 0-1,-1 0 1,0-1-1,0 1 1,0 0-1,0-1 1,-1 1-1,0-1 0,0 0 1,0 1-1,-1-1 1,1 0-1,-1 0 1,0-1-1,-4 5 1,-3 3 12,-1 0 0,0 0 0,0-1 1,-1-1-1,-1 0 0,0-1 1,0 0-1,0-1 0,-17 7 1,-29 7 20,-34 14-38,135-25-67,-13-4 63,-1 0 0,0 3 0,0 0-1,-1 1 1,35 19 0,-47-21 0,0 1 0,-1 0-1,0 1 1,0 0 0,-1 1 0,-1 1 0,0 0-1,0 1 1,-1 0 0,13 21 0,-21-28 3,0-1 1,-1 0 0,0 1-1,0 0 1,0-1 0,-1 1-1,1 0 1,-1 0-1,-1 0 1,1 0 0,-1 0-1,0-1 1,-1 1 0,1 0-1,-1 0 1,0 0 0,-1 0-1,0 0 1,1-1 0,-2 1-1,1-1 1,-1 0 0,1 1-1,-2-1 1,1 0-1,0 0 1,-1-1 0,0 1-1,-6 4 1,1 1 8,-1-1 0,-1-1 0,0 0 0,0 0-1,0-1 1,-1 0 0,0-1 0,-1 0 0,1-1 0,-1-1 0,0 0 0,-15 2-1,1-2 11,-1-2-1,0-1 0,0-1 1,0-1-1,0-2 0,-42-9 0,48 7-576,0-2-1,1 0 0,-29-14 1,37 14-610,1 0 0,0 0 0,0-1 0,0-1 0,1 0 0,-10-10 0,-4-14-7869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30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254 117 9140,'1'-9'814,"0"1"-264,0 0 1,0 1-1,0-1 0,-1 0 0,0 0 0,0 1 1,-1-1-1,0 0 0,-1 1 0,0-1 1,-4-12-1,6 20-500,0 0 1,0 0-1,0 0 1,-1-1-1,1 1 1,0 0-1,0 0 1,0 0-1,0 0 1,0-1-1,-1 1 1,1 0-1,0 0 1,0 0-1,0 0 1,-1 0-1,1 0 1,0 0-1,0 0 1,0-1 0,-1 1-1,1 0 1,0 0-1,0 0 1,0 0-1,-1 0 1,1 0-1,0 0 1,0 0-1,-1 0 1,1 0-1,0 1 1,0-1-1,0 0 1,-1 0-1,1 0 1,0 0-1,0 0 1,0 0-1,0 0 1,-1 0-1,1 1 1,0-1-1,0 0 1,0 0-1,0 0 1,-1 0-1,1 0 1,0 1-1,-11 16 1003,-13 39-1002,14-32 215,-38 67 71,28-56-218,-19 46 1,25-44-93,1-9-45,1 1 1,2 1-1,1 0 1,2 0-1,0 0 1,-2 38-1,7-36-335,1-24-28,0 0 0,0-1 0,1 1-1,0 0 1,1 0 0,-1-1 0,2 1 0,-1 0-1,1-1 1,0 1 0,3 7 0,6 18-8026,-6-21 825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3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767 404 8996,'-3'-18'574,"0"0"-1,1 1 0,1-1 1,0 0-1,2 0 1,0 0-1,1 0 1,7-30-1,-6 34-457,1 1 0,0 0 1,1 0-1,0 0 0,1 1 0,0-1 0,1 1 0,0 1 1,1-1-1,0 1 0,20-19 0,-21 25-78,2-1 0,-1 1 0,0 1 0,1-1-1,0 2 1,0-1 0,16-3 0,-21 5-38,0 1 1,1 0-1,-1 0 0,0 1 1,0-1-1,1 1 0,-1 0 1,0 0-1,1 0 0,-1 1 1,0-1-1,0 1 0,1 0 1,-1 1-1,0-1 0,0 1 1,0-1-1,0 1 0,3 3 1,-5-3-1,-1 0 0,0 0 0,1 0 0,-1 0-1,0 0 1,0 1 0,0-1 0,-1 0 0,1 1 0,-1-1 0,1 1 0,-1-1 0,0 1 0,0-1 0,0 0 0,0 1 0,0-1 0,0 1 0,-1-1 0,1 1 0,-1-1 0,0 0 0,0 1 0,0-1 0,-2 4 0,-32 60 45,32-62-41,-13 23 9,-2-1 0,-1-1 0,-36 38 0,49-57-6,-1 0-1,1 0 1,-1-1 0,-1 0-1,1 0 1,-1 0 0,0-1-1,0 0 1,0-1 0,0 0-1,0 0 1,-1-1-1,0 0 1,1 0 0,-1-1-1,0 0 1,0-1 0,-14-1-1,-59-11 22,44 4-21,-1 3 0,-44-1-1,71 6-6,0 1 0,-1 0 0,1 0 0,0 1 0,1 1 0,-1 0 0,0 1 0,1 0 0,0 0 0,-1 2 0,-12 7 0,-13 11-2,1 3 0,1 0-1,2 3 1,1 0 0,1 3-1,1 0 1,-32 48 0,57-72-10,1 0 0,0 0 0,0 0 0,0 1 0,1-1 0,1 1 0,-1 0 1,2 0-1,-1 0 0,1 0 0,1 19 0,0-26-90,0 1-1,1-1 1,-1 0 0,1 1 0,-1-1-1,1 0 1,0 0 0,0 0-1,1 0 1,-1 0 0,1 0-1,-1 0 1,1 0 0,0 0-1,0-1 1,0 1 0,0-1 0,1 1-1,-1-1 1,1 0 0,-1 0-1,1 0 1,0 0 0,-1 0-1,1-1 1,0 1 0,0-1 0,1 0-1,-1 0 1,0 0 0,0 0-1,0-1 1,1 1 0,-1-1-1,0 0 1,1 0 0,-1 0-1,6-1 1,20-6-4297,4-9-3170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32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495 813 9524,'3'2'3741,"11"-4"-2799,19-9-983,-26 7 58,0 0 1,0 0-1,-1-1 0,0 0 0,0 0 0,0-1 0,-1 1 0,1-1 0,-1 0 0,-1-1 0,7-9 0,-10 12 11,1 1 0,0-1 1,-1 0-1,0 1 0,0-1 1,0 0-1,0 0 1,-1 0-1,1 0 0,-1 0 1,0 0-1,0 0 0,-1 0 1,1 0-1,-1 1 1,0-1-1,0 0 0,0 0 1,0 0-1,-1 1 0,1-1 1,-1 1-1,0-1 1,0 1-1,-3-4 0,2 4 1,0 1 0,0-1 0,-1 1 0,1 0 0,0 0 0,-1 0 0,1 0 0,-1 1 0,0-1 0,0 1 1,1 0-1,-1 0 0,0 1 0,0-1 0,0 1 0,0 0 0,0 0 0,0 0 0,-7 1 0,-12 1 17,0 2 0,-23 6 0,36-8-31,-208 67 120,159-47-54,53-20-39,-1 0 0,1 0 0,-1-1 0,1 0 0,-1 0 0,0-1 0,1 1 0,-1-1 0,0-1 1,1 1-1,-1-1 0,-8-3 0,12 3-15,0 0 0,0 0-1,1 0 1,-1 0 0,1-1 0,-1 1 0,1-1 0,0 0 0,-1 0 0,1 0 0,0 0 0,0 0 0,0 0 0,0 0 0,1-1 0,-1 1 0,1-1 0,-1 1 0,1-1 0,0 0 0,0 1-1,0-1 1,0 0 0,1 0 0,-1 0 0,1 0 0,0 0 0,0 0 0,0 1 0,0-5 0,2-12 13,1 0 0,0 0-1,7-19 1,-5 17-15,0 1 1,2-26-1,-4-1 26,-2 0 0,-2 1 1,-7-48-1,4 53-24,3 26-70,-1-1 0,-1 1-1,0 0 1,-8-24 0,8 30-1,-1 0 1,2-1 0,-1 1 0,-1-16-1,7-1-7223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3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640 13 9252,'8'-8'2017,"-8"5"48,3 1-1569,-9 2-224,1 2-95,-9-1-1,-6 4 0,-7 2-64,-9-1-48,-9 4-64,-5-1 16,-3 3-32,-7-1-80,-8 2-160,0 1-113,-4 1-1744,9 4-1728,0 2-4275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3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658 32 10565,'-13'-23'4747,"7"15"-2736,8 32-1606,5 43-287,-3 1 0,-9 129 0,-37 136 46,9-87-116,30-217-47,0 9 5,-14 59 0,14-87 0,1-1 0,-2 0 0,1 1 0,-1-1 0,0 0 0,-1-1 0,0 1 0,-1-1 0,1 0 0,-1 0 0,-10 9 0,11-13 9,0-1-1,-1 0 1,1 1-1,-1-2 1,0 1 0,0-1-1,0 0 1,0 0-1,0 0 1,0-1 0,0 0-1,0 0 1,-10-1-1,6 1 33,0-1-1,1-1 0,-1 0 0,0-1 0,0 0 0,1 0 1,-17-6-1,-17-26 258,-9 6-192,29 17-73,0-1-1,0-1 1,1-2 0,-38-32 0,54 42-50,1-1 0,0 1 0,1-1 0,-1 0 0,1 0 0,1-1 0,-1 1 0,1-1 0,0 1 0,0-1 0,1 0 0,0-1 0,0 1 0,1 0 0,0 0 0,0-1 0,0 1 0,1-1 0,0 1 0,1 0 0,0-1 0,3-12 0,0 4-126,1 1 0,1-1 0,0 1 0,1 0-1,1 0 1,0 1 0,1 0 0,14-18 0,36-31-2519,5 7-3453,-10 15-3186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34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2786 94 9300,'-17'23'5837,"-33"33"-3940,42-48-1936,0 0-1,0 0 1,-1-1-1,0 0 1,0-1-1,0 0 1,-1 0-1,0-1 1,-1 0-1,-13 4 1,22-8 39,1-1 1,0 0 0,0 0-1,0 0 1,0 0 0,0 0-1,0 0 1,0 0 0,0-1-1,0 1 1,-1 0 0,1-1-1,0 1 1,0 0 0,0-1-1,0 1 1,1-1 0,-1 0 0,0 1-1,0-1 1,0 0 0,0 0-1,0 1 1,0-2 0,-14-31 26,8-35 9,6 32 22,-1 24-9,2 1-1,-1-1 1,2 1 0,-1-1 0,2 1 0,4-21 0,-7 32 136,-2 5-143,0-1-1,0 1 0,0 0 0,1 0 0,0 0 0,0 0 1,-2 6-1,-5 26-26,-3 18 12,12-19-16,0-27-5,1 1 1,-1-1 0,-1 1-1,0-1 1,0 1-1,0-1 1,-2 0-1,1 1 1,-1-1 0,-5 11-1,6-18-3,-1 0 0,1 0-1,-1 0 1,1 0 0,-1-1-1,0 1 1,0-1 0,0 0 0,0 1-1,0-1 1,0-1 0,0 1 0,0 0-1,-5 0 1,-49 3 49,57-4-52,-90-4 65,66 1-58,0 2 0,-46 2 0,67 1-10,0 0 1,0 0-1,0 0 1,1 0-1,-1 0 1,1 1-1,-1-1 1,1 1-1,-4 6 1,-7 5 8,8-10 1,0 0-1,0 0 1,-1 0 0,1-1-1,-1 0 1,0 0-1,0-1 1,0 0 0,0 0-1,0 0 1,0-1 0,-1 1-1,-9-1 1,2-1 6,-1 0 1,1-1-1,-1-1 1,1 0-1,-16-5 1,29 7-18,-1 0 1,0 0 0,1 0-1,-1 0 1,1 0 0,-1 1-1,1-1 1,-1 0 0,1 1-1,-1-1 1,1 1-1,-1 0 1,1-1 0,0 1-1,-1 0 1,1 0 0,0 0-1,-2 2 1,-26 26-10,11-10 12,-4-1-1,-22 16 24,42-33-18,0 0 0,0 0-1,-1 0 1,1-1 0,0 1-1,0-1 1,-1 1 0,1-1-1,-1 0 1,1 1 0,0-1-1,-1 0 1,1-1 0,0 1-1,-1 0 1,1-1 0,0 1-1,-1-1 1,-3-2 0,-23-13 19,22 12-20,0-1 0,-1 1-1,1 1 1,-1-1 0,0 1-1,0 0 1,0 1 0,-10-2 0,15 6-10,0 0 1,0 0-1,0 0 1,0 0 0,1 1-1,-1-1 1,1 1-1,0-1 1,0 1-1,0 0 1,0 0 0,0 0-1,1 0 1,-1 1-1,0 3 1,-9 11-17,2-6 24,3-2 3,-1 0 0,-1 0 0,0-1 1,0 0-1,-1 0 0,-16 12 0,23-20 0,0 0 1,1 0-1,-1-1 1,0 1 0,0-1-1,0 1 1,0-1-1,0 0 1,0 0-1,0 0 1,0 0 0,0 0-1,0 0 1,0-1-1,0 1 1,1 0 0,-1-1-1,0 0 1,0 1-1,0-1 1,0 0-1,1 0 1,-1 0 0,0 0-1,-1-2 1,-40-35 17,35 30-33,-34 46-34,26-21 58,9-9 10,-1 0 0,1-1 0,-1 0 0,-15 10 0,21-17-9,0 1 0,0-1 0,1 0 0,-1 0-1,0 0 1,0 0 0,1 0 0,-1 0 0,0 0 0,0 0 0,0-1 0,1 1-1,-1 0 1,0-1 0,1 0 0,-1 1 0,0-1 0,1 0 0,-1 0 0,1 0-1,-1 0 1,1 0 0,0 0 0,0-1 0,-1 1 0,1 0 0,0-1 0,-2-2-1,-27-42 140,-38-135 7,63 179-101,0 12-29,-4 16-9,8-24-16,-40 175 32,30-119-34,-3 0-1,-22 60 1,18-73 1,-1-1-1,-36 58 1,43-83 1,-1-1 0,-1-1 0,0 0 0,-1-1 0,-1 0 0,-1-1 0,-27 19 0,21-21 16,1 0 0,-2-2 0,0 0 0,0-2 0,-1 0 0,0-2 0,0-1 0,-1-1 0,1-1 0,-45 1 0,42-4 11,1-2 1,0 0 0,0-2-1,-1-1 1,2-1-1,-1-2 1,1 0 0,0-2-1,0-1 1,-24-13-1,37 16-27,1-1-1,0 0 0,1 0 0,0-1 1,0-1-1,1 1 0,0-2 0,1 0 1,0 0-1,1 0 0,0-1 0,1 0 1,0-1-1,1 0 0,0 0 0,1 0 0,0-1 1,-4-24-1,7 21-56,0 0-1,1 0 1,1 0-1,1 0 1,0-1 0,1 1-1,1 0 1,1 0-1,0 1 1,1-1 0,1 1-1,0 0 1,1 1-1,1-1 1,10-14 0,-5 10-238,1 1 0,1 0 0,1 1 1,0 1-1,1 1 0,33-24 0,25-5-6704,-19 22-2960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35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1 219 12438,'9'-5'571,"0"0"0,0-1 0,0 0 1,-1 0-1,1-1 0,-2 0 1,12-12-1,1 3-33,40 2-471,180-13-742,-231 26 677,-1 0-1,1 0 0,-1-1 0,16-6 0,-23 8 9,-1-1 1,1 1-1,0-1 0,-1 1 0,1 0 0,-1-1 0,1 1 1,0-1-1,-1 1 0,1-1 0,-1 0 0,1 1 1,-1-1-1,0 1 0,1-1 0,-1 0 0,0 1 0,1-1 1,-1 0-1,0 0 0,0 1 0,1-2 0,-1 1 3,0 0-1,1-1 1,-1 1-1,1 0 1,-1 0-1,1 0 1,0 0-1,-1 0 1,1 0-1,0 0 1,0 0-1,0 1 1,-1-1-1,1 0 1,0 0-1,0 1 1,0-1-1,0 0 1,0 1-1,1-1 1,-1 1-1,0 0 1,0-1-1,0 1 1,0 0-1,0-1 1,2 1-1,91-20 324,-59 7-120,-34 13-208,-1 0 0,0-1 1,1 1-1,-1 0 0,1 0 0,-1-1 0,1 1 1,-1 0-1,0-1 0,1 1 0,-1-1 1,0 1-1,1 0 0,-1-1 0,0 1 0,0-1 1,0 1-1,1-1 0,-1 1 0,0 0 0,0-1 1,0 1-1,0-1 0,0 1 0,0-1 1,0 1-1,0-1 0,0 1 0,0-1 0,0 1 1,0-1-1,0 1 0,0-1 0,0 1 1,0-1-1,-1 1 0,1-1 0,0 0 0,40-2 75,-25 3-77,109 2 35,-115-1-32,-19 1 0,-85 4 9,-38 6-2,132-9-15,10 0-1,-9-3 0,1 0 0,-1 0 0,0 0 0,1 0-1,-1 0 1,0 0 0,1 0 0,-1 0 0,1 0 0,-1 0-1,0 0 1,1 0 0,-1 0 0,0 0 0,1 1 0,-1-1-1,0 0 1,1 0 0,-1 0 0,0 0 0,0 1 0,1-1-1,-1 0 1,0 0 0,1 1 0,-1-1 0,0 0 0,0 0-1,0 1 1,1-1 0,-1 0 0,0 1 0,0-1 0,0 0-1,0 1 1,0-1 0,1 0 0,-1 1 0,0-1 0,0 1 0,-87 18-65,87-19 62,-1 0 0,0 0 0,1 0 0,-1 0 0,1 0 0,-1 0 0,1 1-1,-1-1 1,1 0 0,-1 0 0,1 1 0,-1-1 0,1 0 0,-1 0 0,1 1-1,-1-1 1,1 1 0,0-1 0,-1 0 0,1 1 0,0-1 0,-1 1 0,1-1-1,0 1 1,0-1 0,-1 1 0,1-1 0,0 1 0,0 0 0,0-1 0,0 1-1,0-1 1,0 1 0,-1-1 0,1 1 0,1-1 0,-1 1 0,0 0 0,0-1-1,0 1 1,0-1 0,0 1 0,0-1 0,1 1 0,-1-1 0,0 1 0,0-1-1,1 1 1,-1-1 0,0 1 0,1-1 0,-1 1 0,1-1 0,-1 0-1,0 1 1,1-1 0,0 1 0,33 26-284,-31-26 265,42 30-413,-44-31 426,-1 0 1,1 1-1,-1-1 1,1 0-1,-1 1 1,0-1-1,1 0 0,-1 1 1,1-1-1,-1 1 1,0-1-1,0 0 1,1 1-1,-1-1 1,0 1-1,0-1 1,1 1-1,-1-1 1,0 1-1,0 0 1,0-1-1,0 1 0,0-1 1,0 1-1,0-1 1,0 1-1,0-1 1,0 1-1,0-1 1,0 1-1,0-1 1,0 1-1,-1 0 1,-1 1-20,-1 0 0,0 0 0,0 0 0,0 0 0,0-1 1,0 0-1,0 0 0,0 1 0,-1-2 0,1 1 0,-6 1 0,-209 34-924,214-35 846,-1 0 1,1 0-1,-1 0 1,1 0-1,0 1 1,-1 0-1,1 0 1,0 0-1,0 0 0,1 1 1,-1-1-1,-6 7 1,9-8-22,0 1 0,0-1 0,0 1-1,0 0 1,1 0 0,-1-1 0,0 1 0,1 0 0,0 0 0,-1 0 0,1-1 0,0 1 0,0 0 0,0 0 0,1 3 0,-2 9-1115,1-12 924,0 0 1,-1 1 0,1-1 0,-1 0 0,1 0 0,-1 0 0,0 0 0,0 0 0,0 0 0,0 0-1,-1 0 1,1 0 0,-3 3 0,-43 23-6590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35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7635,'12'0'2001,"376"-5"112,-346 1-544,-21-1-672,-10 3-641,-6 5 448,-2 2-64,-1 5-80,-2 8-63,0-2-65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37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61 424 5811,'-1'1'216,"1"0"1,-1 0 0,0 0 0,1 0 0,-1 0 0,0-1-1,0 1 1,0 0 0,0 0 0,0-1 0,0 1 0,1 0-1,-1-1 1,-1 1 0,1-1 0,0 0 0,0 1 0,0-1-1,0 0 1,0 1 0,0-1 0,0 0 0,-2 0 0,2 0-99,0-1 0,0 1 0,0-1 0,0 0 0,0 1 0,0-1 0,0 0 0,1 1 0,-1-1 0,0 0 0,0 0 0,1 0 0,-1 0 0,1 0 1,-1 0-1,1 0 0,-1 0 0,1 0 0,-1-1 0,-1-4 1,1 1 0,-1-1 0,1 0 0,0 0 0,1 1 0,-1-1 0,1 0 0,1-8 0,4-12-46,1-1 1,2 0-1,0 1 1,2 1-1,0-1 1,2 2-1,1-1 1,1 2-1,1 0 0,29-34 1,-38 51-70,0 1-1,0 0 1,1 1-1,0 0 1,-1 0 0,2 0-1,-1 1 1,0 0-1,1 0 1,0 1 0,-1-1-1,13 0 1,-15 2-2,1 0 1,-1 1-1,1-1 1,-1 1-1,1 1 1,-1-1-1,1 1 0,-1 0 1,1 0-1,-1 0 1,0 1-1,0 0 1,1 0-1,-1 0 1,-1 1-1,1 0 1,0 0-1,-1 0 1,6 4-1,-9-6 1,0 1 1,0-1-1,0 0 1,0 1-1,0-1 1,0 0-1,0 1 1,0-1-1,0 1 1,-1 0-1,1-1 1,0 1-1,-1-1 0,0 1 1,1 0-1,-1 0 1,0-1-1,0 1 1,0 0-1,0-1 1,0 1-1,-1 3 1,0-1 5,0-1 0,-1 0 0,1 1 1,-1-1-1,0 0 0,0 0 0,0 0 0,-1 0 1,1 0-1,-4 3 0,-5 3 25,1-1 1,-1 1-1,-1-2 0,-21 12 0,-3-4 17,-1-2 0,-70 16 0,17-5-7951,78-20-40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37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38 129 9748,'-10'-4'7275,"-1"1"-4767,-5-2-4933,16 4 2372,0 0 1,1 0-1,-1 1 1,1-1 0,-1 0-1,1 1 1,-1-1-1,1 1 1,-1-1 0,1 1-1,-1-1 1,1 1-1,0-1 1,-1 1 0,1-1-1,0 1 1,-1 0-1,1-1 1,0 1 0,-1 0-1,1 0 1,0-1-1,0 1 1,0 0 0,0 0-1,53-18 14,0 3-1,0 2 1,94-11-1,2 0-7315,-101 13-859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31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342 6 10965,'4'-1'324,"1"-1"1,0 1-1,-1 1 0,1-1 0,0 1 1,-1-1-1,1 1 0,0 0 0,-1 1 1,1-1-1,0 1 0,-1 0 0,1 0 1,-1 1-1,1-1 0,7 5 0,-5-2-214,-1 1-1,0 0 0,0 1 1,0-1-1,0 1 0,-1 0 1,0 1-1,0-1 0,4 10 1,9 15 195,-2 1 1,-1 1-1,-2 0 0,-1 1 1,10 43-1,-9-12 105,11 126 0,-22-150-375,-2 0 0,-1 0 0,-2-1 0,-3 1-1,0-1 1,-3 0 0,-1 0 0,-2-2 0,-2 1 0,-1-1 0,-2-1 0,-2-1 0,-1 0 0,-2-2 0,-1 0 0,-2-2 0,-48 51 0,25-36-712,-2-2 0,-2-2 0,-79 50 0,92-68-5744,11-4-5286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38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0 8740,'-26'4'1921,"-17"-1"48,-9 7-1329,2-1-352,-3-2-112,17-1-128,2 1-48,-1-9-144,4-1-1825,5-8-1712,0-6-4291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3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244 307 9364,'7'-56'4927,"12"5"-3583,-4 22-1473,27-36 0,-33 50 522,-2 7-322,0 0 0,0 1 1,0 0-1,1 0 0,0 0 0,0 1 0,1 0 1,0 1-1,0 0 0,0 0 0,0 1 0,20-6 1,-23 8-15,1 1 0,-1 0 1,1 0-1,-1 0 1,1 1-1,0 0 1,9 2-1,-14-2-42,0 0 0,0 0-1,0 0 1,0 0 0,0 1 0,0-1-1,0 1 1,0 0 0,0-1 0,-1 1-1,1 0 1,0 0 0,0 0 0,-1 0-1,1 1 1,-1-1 0,1 0 0,-1 1 0,0-1-1,1 1 1,-1-1 0,0 1 0,2 2-1,1 6 31,-4-9-42,1-1 1,0 1-1,-1 0 0,1 0 1,-1 0-1,0 0 0,1 0 0,-1 0 1,0-1-1,0 1 0,1 0 1,-1 0-1,0 0 0,0 0 0,0 0 1,0 0-1,0 0 0,0 0 0,-1 0 1,1 0-1,0 0 0,0 0 1,-1 0-1,1 0 0,0 0 0,-1-1 1,1 1-1,-1 0 0,1 0 0,-1 0 1,0-1-1,1 1 0,-1 0 1,0-1-1,0 2 0,-14 9 3,0-1-1,0 0 1,-1 0-1,-1-2 1,1 0-1,-24 7 1,2 1-117,-165 89-1841,77-21-5506,61-35-716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3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90 11221,'-5'-26'2449,"-5"5"0,-3 5-1904,5 6-321,8 5-288,-2 0-192,4 2-177,1 0-2016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4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54 9428,'2'-35'3766,"-7"19"-1914,5 16-1824,0-1 0,-1 1 0,1 0 1,0 0-1,-1 0 0,1-1 0,0 1 1,-1 0-1,1 0 0,0 0 0,-1 0 0,1 0 1,0 0-1,-1 0 0,1 0 0,0 0 0,-1 0 1,1 0-1,-1 0 0,1 0 0,0 0 0,-1 0 1,1 0-1,0 0 0,-1 0 0,1 0 1,0 0-1,-1 1 0,1-1 0,0 0 0,-1 0 1,1 0-1,0 1 0,-1-1 0,1 0 0,0 0 1,0 1-1,-1-1 0,-2 4 99,-1 1 1,1-1-1,0 0 0,1 1 0,-1 0 1,1 0-1,0 0 0,0 0 1,-1 6-1,-4 7 81,-127 389 1284,63-172-1293,40-146-513,4 2 0,-24 151 0,50-213 102,3-17-1660,18-18-14404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41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0 310 7235,'10'-25'547,"1"1"0,2 0-1,0 0 1,1 2 0,1-1 0,1 2-1,1 0 1,25-23 0,-33 35-450,1 1 1,1 0-1,0 1 1,0 0-1,0 0 1,1 1 0,0 1-1,0 0 1,1 1-1,-1 0 1,1 1-1,0 0 1,0 1-1,0 0 1,0 1-1,0 1 1,0 0 0,25 4-1,-22-1 0,0 0 0,0 2 0,-1 0 0,0 1 0,0 0 0,0 1 0,-1 1 0,0 1 0,0-1 0,-1 2-1,16 15 1,-9-6 10,-1 1-1,0 1 0,-2 0 0,-1 1 1,26 46-1,-38-61-90,0 0 0,-1 0 0,0 0 1,0 0-1,0 1 0,-1-1 0,0 1 0,-1 0 1,1-1-1,-2 1 0,1 0 0,-1 0 0,0 0 0,0 0 1,-1 0-1,0-1 0,-1 1 0,0 0 0,0-1 0,-1 1 1,1-1-1,-2 0 0,1 0 0,-1 0 0,0 0 1,0 0-1,-1-1 0,0 0 0,0 0 0,-9 8 0,-5 3 11,-1 0-1,-1-2 0,-1 0 1,0-1-1,-1-1 0,0-1 0,-1-1 1,-30 9-1,26-11-43,-1-1 0,0-1 0,0-2 0,0 0 0,0-3 1,-1 0-1,-30-3 0,54 1-81,0-1 0,0 0 0,-1 0 0,1 0 0,-11-5 0,16 5 5,0 1 0,0 0 1,0-1-1,1 1 0,-1-1 1,0 1-1,0-1 0,1 1 1,-1-1-1,0 1 0,1-1 1,-1 0-1,1 1 0,-1-1 1,1 0-1,-1 1 0,1-1 1,-1 0-1,1 0 0,0 0 1,0 1-1,-1-1 0,1 0 1,0 0-1,0 0 0,0 0 0,0 0 1,0 1-1,0-1 0,0 0 1,0 0-1,0 0 0,0 0 1,0 0-1,1 1 0,-1-1 1,0 0-1,0 0 0,1 0 1,-1 1-1,1-1 0,-1 0 1,1 0-1,-1 1 0,1-1 1,-1 1-1,1-1 0,0 0 1,-1 1-1,2-2 0,19-15-4189,7-1-2518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42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34 198 9476,'0'-5'579,"-1"0"0,0 0 0,0 0 0,0 0 0,0 1 0,-1-1 0,0 0 0,0 1 0,0-1 0,-1 1 0,-5-7 0,7 13-493,0 0 1,-1 1-1,1-1 1,0 1 0,1-1-1,-1 1 1,0-1-1,1 1 1,-1 0 0,1-1-1,0 1 1,0 3-1,6 116 143,27 159 0,-25-227-126,-13-94 12,1 1 1,3-1 0,1 0-1,1 0 1,3 1 0,1-1-1,14-49 1,-14 71-164,1 1 1,1-1 0,0 1-1,2 1 1,0-1-1,0 1 1,23-27-1,-23 33-73,0 1 0,1 0 0,0 1 0,0 0 0,0 0 0,1 1 0,0 1 0,1 0 0,0 0 0,0 1 0,0 1 0,19-5 0,16 5-2785,-19 13-3069,-11 4-2210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42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39 11717,'-2'-24'4341,"1"24"-4274,1-1 1,0 0 0,0 0-1,0 1 1,0-1 0,0 0-1,-1 1 1,1-1 0,0 1 0,-1-1-1,1 0 1,-1 1 0,1-1-1,0 1 1,-1-1 0,1 1-1,-1-1 1,1 1 0,-1-1-1,0 1 1,1-1 0,-1 1-1,1 0 1,-1-1 0,0 1 0,1 0-1,-1 0 1,0-1 0,-1 1-1,-8 36 1403,0 28-1163,-6 27-281,3 1 0,1 139-1,12-228-293,3 30-317,4-20-1905,6-6-4614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42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68 10069,'-8'-22'4450,"-6"2"-2449,9 6-2033,5 3-1953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43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0 482 11061,'4'-23'1896,"9"-45"1278,-9 52-3081,0 1-1,0-1 1,2 1 0,0 0-1,0 1 1,2 0-1,17-27 1,-18 31-10,1 0-1,0 0 1,1 1 0,0 0 0,0 0-1,1 1 1,14-10 0,-19 16-56,0-1-1,0 1 1,0 0 0,0 0-1,0 1 1,1-1 0,-1 1-1,1 0 1,-1 1-1,1-1 1,-1 1 0,1 0-1,-1 1 1,1-1 0,-1 1-1,0 0 1,1 1 0,-1-1-1,8 4 1,-3-1-15,0 1 0,0 0-1,0 1 1,-1 0 0,1 1 0,-2 0 0,1 0-1,-1 1 1,0 0 0,-1 0 0,0 1 0,0 0-1,0 0 1,-2 1 0,1 0 0,-1 0 0,0 0-1,-1 0 1,-1 1 0,1 0 0,2 15 0,-5-16-5,1 1 1,-1-1-1,0 1 1,-1-1-1,-1 1 1,0-1-1,0 1 1,-1-1-1,0 1 1,0-1-1,-2 0 1,1 0-1,-1 0 1,0-1-1,-1 1 1,0-1-1,-1 0 1,0 0-1,0-1 1,-1 0-1,0 0 1,-15 13-1,10-12-31,-1 1 0,-1-2 0,1 1 0,-27 10 0,33-16-86,0-1-1,0 1 1,0-1 0,0-1 0,0 0 0,-1 0 0,1 0-1,-1-1 1,1 0 0,-1 0 0,1 0 0,-8-3-1,14 3-15,0 0 0,0 0 0,0-1 0,0 1-1,-1-1 1,1 1 0,0-1 0,0 1-1,0-1 1,0 0 0,1 1 0,-1-1 0,0 0-1,0 0 1,0 0 0,1 0 0,-1 1-1,-1-3 1,1-19-6082,9 1-2116</inkml:trace>
  <inkml:trace contextRef="#ctx0" brushRef="#br0" timeOffset="1">751 14 9620,'2'-1'300,"-1"0"-1,1 1 0,0-1 0,0 1 0,0-1 0,1 1 1,-1 0-1,0-1 0,0 1 0,0 0 0,0 0 0,0 1 0,0-1 1,0 0-1,0 1 0,0-1 0,0 1 0,0 0 0,3 1 1,-3 0-246,0 0 1,0 1-1,-1-1 1,1 0-1,-1 1 1,0-1 0,0 1-1,0 0 1,0-1-1,0 1 1,0 0 0,-1-1-1,1 1 1,-1 0-1,0 3 1,3 33 221,-3 0 0,-1 0 0,-10 65-1,-2 28-106,7 79 114,3-205 57,-3-15-150,-3-17 38,6-1-211,1 0 0,2 0 0,0 0 0,2 0 0,0 0 1,2 0-1,1 1 0,2-1 0,0 1 0,2 1 0,0-1 0,2 2 0,1-1 0,1 2 1,0-1-1,27-32 0,-32 46-17,1 0-1,-1 0 1,1 1 0,1 0 0,0 1 0,0 0 0,1 0 0,0 1 0,0 0-1,1 1 1,0 1 0,0 0 0,0 0 0,0 1 0,1 1 0,0 0-1,-1 1 1,1 0 0,25 0 0,4 4-427,55 10 0,-84-10-468,-1 1 1,0 0-1,0 1 0,21 10 0,-23-3-4272,-1 1-3400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44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315 322 7219,'12'-8'641,"-1"0"0,-1-1 0,1 0 0,-2-1 0,1 0 0,-1 0 0,-1-1 0,0 0-1,11-20 1,-15 25-529,-1-1-1,0 0 0,0 1 1,0-1-1,-1 0 0,0-1 1,0 1-1,-1 0 0,0-1 1,0 1-1,-1 0 1,0-1-1,0 1 0,-1-1 1,0 1-1,0 0 0,0-1 1,-1 1-1,-4-9 0,5 13-73,-1 0 0,0-1 0,0 1-1,0 0 1,0 0 0,-1 0 0,1 1-1,-1-1 1,1 1 0,-1-1 0,0 1-1,0 0 1,0 0 0,-1 0 0,1 0-1,0 1 1,-6-3 0,2 3 0,0-1 1,1 1-1,-1 0 0,0 1 1,1 0-1,-1 0 1,0 0-1,0 1 0,-7 1 1,-2 2 5,1 0 0,0 1 0,0 1 0,1 0 0,0 1 1,0 0-1,-21 15 0,21-10-15,0 1-1,1-1 1,1 2 0,0 0-1,1 0 1,0 1 0,2 1-1,-1 0 1,2 0 0,0 0-1,-7 25 1,7-18-6,1 1 1,2 1-1,0-1 0,2 1 1,0 0-1,2 0 0,3 45 1,-1-62-22,0 0 1,0-1 0,0 1-1,1 0 1,1-1 0,-1 1-1,1-1 1,0 1 0,1-1-1,0 0 1,0-1-1,0 1 1,1-1 0,0 0-1,0 0 1,1 0 0,9 8-1,-8-10-4,0 0-1,0 0 0,0-1 0,0 0 0,0-1 1,0 1-1,1-1 0,-1-1 0,1 1 1,0-1-1,-1-1 0,1 1 0,0-1 0,0-1 1,-1 1-1,1-1 0,0-1 0,8-2 0,-4 1-16,0-1 0,-1 0 0,1-1 0,-1 0 1,0 0-1,0-1 0,-1-1 0,0 0 0,0-1 0,0 1 0,-1-2 0,0 1 0,-1-1 0,0-1 0,0 0 0,-1 0 0,-1 0 0,1-1 0,-2 0 0,1 0 0,-1 0 0,-1-1 0,0 0 0,3-21 0,10-73-15,26-124 148,-43 230-101,0 0 0,0 0 0,0 0 0,0 1 0,0-1 0,0 0 0,0 0 0,0 0 0,0 0 0,1 0 0,-1 0 0,0 0 0,0 0 1,0 0-1,0 0 0,0 0 0,0 0 0,0 0 0,0 0 0,0 0 0,0 0 0,0 0 0,0 0 0,0 0 0,0 0 0,1 0 0,-1 1 0,0-1 1,0 0-1,0 0 0,0 0 0,0 0 0,0 0 0,0-1 0,0 1 0,0 0 0,0 0 0,0 0 0,0 0 0,1 0 0,-1 0 0,0 0 0,0 0 1,2 19 469,4 48 257,1 24-76,-6-85-648,3 25 170,1 0-1,1-1 1,19 52 0,-22-74-256,0 0 1,1 0-1,1 0 1,-1-1 0,1 1-1,0-1 1,1 0-1,-1-1 1,1 1 0,1-1-1,-1-1 1,1 1-1,0-1 1,1 0-1,-1 0 1,1-1 0,0 0-1,11 4 1,1-3-1714,1 0 0,-1-1 1,1-1-1,29 1 0,28-6-8592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32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7539,'0'0'67,"0"0"0,-1 0 0,1 0 0,0 0 0,0 0 0,0 0 0,0 0 0,-1 0 0,1 0 0,0 0-1,0 0 1,0 0 0,-1 0 0,1 0 0,0 0 0,0 0 0,0 0 0,-1 0 0,1 0 0,0 0-1,0 0 1,0 0 0,-1 0 0,1 0 0,0 0 0,0 0 0,0 0 0,0 0 0,-1 1 0,1-1 0,0 0-1,0 0 1,0 0 0,0 0 0,0 0 0,0 1 0,-1-1 0,1 0 0,0 0 0,0 0 0,0 0-1,0 1 1,0-1 0,0 0 0,0 0 0,0 0 0,0 1 0,0-1 0,0 0 0,0 0 0,0 0 0,0 1-1,0-1 1,0 0 0,0 0 0,0 0 0,0 1 0,0-1 0,0 0 0,0 0 0,0 0 0,1 0-1,-1 1 1,0-1 0,0 0 0,20 10 1593,39 7-1150,-52-16-79,121 30 1377,240 23 1,136-24-1637,-365-24-61,-114-5-121,431 3-433,-451-4 347,0-1-1,0 1 1,0-1-1,-1 0 1,1 0 0,0 0-1,-1-1 1,6-2-1,-9 4-13,-1-1 0,1 1 0,-1-1 0,1 1 0,-1 0 1,1-1-1,-1 1 0,1-1 0,-1 1 0,0-1 0,1 1 0,-1-1 0,0 0 0,1 1 0,-1-1 0,0 1 0,0-1 0,1 0 0,-1 1 0,0-1 0,0 0 0,0 1 0,0-2 0,0 0-310,-1 1 1,1-1 0,-1 0 0,0 1-1,1-1 1,-1 1 0,0-1-1,0 1 1,0-1 0,0 1-1,0 0 1,0 0 0,-2-2-1,-17-13-8189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45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12 9460,'8'-12'4664,"-11"15"-2521,-13 23-1277,-5 34-698,2 2 0,3 0-1,3 1 1,3 0 0,3 1-1,0 100 1,7-153-222,1 1-1,0-1 1,0 0 0,1 0 0,6 19-1,-7-28-47,-1 0 1,1 0-1,0 0 0,0-1 0,0 1 0,0 0 0,0 0 0,0-1 0,0 1 0,1-1 0,-1 1 0,1-1 0,-1 1 0,1-1 1,-1 0-1,1 0 0,0 0 0,0 0 0,-1 0 0,1 0 0,0 0 0,0 0 0,0-1 0,0 1 0,0-1 0,0 0 0,0 1 1,0-1-1,0 0 0,0 0 0,0 0 0,0 0 0,0-1 0,0 1 0,0-1 0,0 1 0,0-1 0,3-1 0,24-13-5044,1-7-3698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46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99 8436,'-7'-15'4686,"14"12"-2509,23 14-740,-31-11-1418,0 0 0,0-1 0,0 1 0,0 0 0,0 0 0,-1 0 1,1 0-1,0 0 0,0 0 0,0 0 0,0 0 0,0 0 0,-1 1 1,1-1-1,0 0 0,0 1 0,0-1 0,0 1 0,0-1 0,0 1 0,0 0 1,0-1-1,0 1 0,0 0 0,1 0 0,-1-1 0,0 1 0,0 0 0,1 0 1,-1 0-1,0 0 0,1 0 0,-1 0 0,1 0 0,0 0 0,-1 0 1,1 1-1,0-1 0,-1 0 0,1 0 0,0 0 0,0 0 0,0 0 0,0 1 1,0-1-1,0 0 0,0 0 0,1 0 0,-1 0 0,0 0 0,1 0 1,-1 1-1,1-1 0,-1 0 0,1 0 0,-1 0 0,1 0 0,0 0 0,-1-1 1,1 1-1,0 0 0,0 0 0,0 0 0,-1-1 0,1 1 0,0 0 1,0-1-1,0 1 0,2 0 0,-4-2-50,0 0 0,0 1 1,1-1-1,-1 0 0,0 0 0,1 1 1,-1-1-1,1 0 0,-1 0 0,1 0 1,0 0-1,-1 0 0,1 0 0,0 0 0,0 0 1,-1 0-1,1 0 0,0 0 0,0 0 1,0 0-1,0 0 0,0 0 0,0 0 1,1 0-1,-1 0 0,0 0 0,0 0 1,1 1-1,-1-1 0,1 0 0,-1 0 0,1 0 1,-1 0-1,1 0 0,-1 1 0,2-2 1,21-39-3115,-21 39 2679,24-29-4510,16-3-3358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55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340 718 5442,'117'-112'6030,"-69"69"-5310,-24 22-691,0 2-1,2 1 1,0 1-1,32-15 1,119-47 140,-105 50-114,74-42 0,-85 38-50,2 3 0,1 2 1,2 3-1,0 4 0,112-23 1,28 9-1,2 8 0,216 0 1,-261 22-7,324 4 20,-326 11-12,285 56 0,-328-44-1,170 11 1,-145-20-4,178 30-3,-148-18 0,-120-16 0,0 2 0,-2 3 0,1 2 0,-2 3 0,0 1 0,-2 3 0,80 49 0,-62-36 104,-52-30-63,-1 0 1,1 1-1,-1 1 1,-1 0-1,0 1 1,0 0-1,0 1 1,-1 0-1,-1 1 1,16 19-1,-7 6 42,-1 1-1,-2 0 1,-1 1-1,12 50 1,-12-36-26,36 79 1,-44-117-33,0 0 1,-1 1-1,0 0 0,-1 0 0,-1 1 0,0-1 0,-1 1 1,-1 0-1,0 0 0,-1 0 0,-1 0 0,0 0 0,-4 19 0,-10 70 35,9-57-46,-1 1 1,-3-1 0,-2 0 0,-21 58 0,17-79 62,-1 0 0,-2 0 1,0-2-1,-1 0 0,-2-2 0,-42 39 0,-25 31 15,12-9-55,-99 84-1,-98 61 218,122-104-50,124-104-181,-1-2 1,0-1-1,-2-1 1,-43 19-1,-133 41 208,160-61-141,-85 28 99,-1-6 0,-223 34 1,-57-2-107,-73-36-27,332-29-48,30-2 5,0-6 0,1-5 1,-1-5-1,2-6 0,-154-44 1,243 54-14,-123-34-8,-219-91 0,256 82 17,-207-101 4,272 123-7,1-1 0,2-3-1,-88-76 1,102 76 2,1-3-1,2 0 1,1-2 0,-37-61-1,55 77-5,1-1-1,2 0 1,0-1-1,1-1 1,2 1-1,1-1 1,1-1-1,1 0 1,-3-50-1,8 39-3,2 1 0,1-1 0,2 1 0,2 0 0,1 1 0,25-69-1,-14 59-56,2 0 0,2 2-1,2 1 1,54-69-1,149-150-690,-58 102-6133,-76 78-1918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58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97 6723,'-4'-31'3233,"-8"-35"2101,-1 128-3968,-26 308-771,-12 82-465,42-383-126,6-35 4,-1-1 0,-2 1 0,-1-1-1,-2 0 1,-15 36 0,24-68-5,0 0-1,-1 0 1,1 1 0,-1-1 0,0 0-1,1 0 1,-1 0 0,0 0-1,0 0 1,1 0 0,-1 0 0,0 0-1,0 0 1,0 0 0,0 0-1,0-1 1,-2 2 0,2-2-3,1 0 0,-1 0 0,1-1 0,-1 1 1,1 0-1,-1 0 0,1-1 0,-1 1 0,1 0 0,0-1 0,-1 1 0,1-1 1,0 1-1,-1 0 0,1-1 0,0 1 0,-1-1 0,1 1 0,0-1 0,0 1 1,-1-1-1,1 1 0,0-1 0,0 1 0,0-1 0,0 1 0,0-2 0,-2-3-9,2-1-1,-1 0 0,0 0 0,1 0 1,0 0-1,1-7 0,2 0-7,-1 1 0,1-1-1,1 1 1,1 0 0,-1 1 0,12-20 0,-13 26 13,1 0 0,0 0 1,0 0-1,0 0 0,1 0 0,0 1 1,0 0-1,0 0 0,0 0 1,1 1-1,0 0 0,-1 0 0,1 0 1,12-3-1,20-3-8,-1 3 1,2 1-1,69-1 1,-36 3-7,140 6-172,-205-4-69,-1 0-1,1-1 0,0 0 1,-1 0-1,1-1 0,-1 0 0,7-4 1,23-14-7481,-25 12 587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5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47 9861,'-1'-4'647,"-1"0"0,1 0 0,-1 0 1,1 0-1,-1 1 0,0-1 1,-1 0-1,1 1 0,-1 0 1,-5-6-1,2 43 407,-14 413-245,31-256-3328,-11-187 1896,1 6-1735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59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72 10165,'-13'-11'2337,"-2"1"16,6 2-1105,4 6-1104,2 4-256,3 4-176,3 7-176,2 5-1873,1 5-1889,6 1-4578</inkml:trace>
  <inkml:trace contextRef="#ctx0" brushRef="#br0" timeOffset="1">466 36 10309,'-17'-35'5040,"17"35"-5014,-1 0-1,1 0 0,0 0 0,0 0 0,0 0 1,0 0-1,-1 0 0,1 0 0,0 0 0,0-1 0,0 1 1,-1 0-1,1 0 0,0 0 0,0 1 0,0-1 1,-1 0-1,1 0 0,0 0 0,0 0 0,0 0 0,0 0 1,-1 0-1,1 0 0,0 0 0,0 0 0,0 0 0,0 0 1,0 1-1,-1-1 0,1 0 0,0 0 0,0 0 1,0 0-1,0 0 0,0 1 0,0-1 0,0 0 0,-1 0 1,1 0-1,0 0 0,0 1 0,0-1 0,0 0 0,0 0 1,0 0-1,0 1 0,-4 24-127,7 128 437,1-58-177,-21 330 223,3-159-540,11-149-2288,-1-110-21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59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29 8516,'8'-16'2392,"-1"4"1888,-9 30-3202,-2-4-1024,0-1 1,0 0-1,-1 0 0,-1 0 0,0-1 0,-1 0 1,0 0-1,-1 0 0,0-1 0,-1 0 0,0-1 1,-1 0-1,-19 16 0,13-14-45,0-2 0,0 1 0,-1-2 0,-1 0 0,1-2 0,-2 1 0,1-2 0,0-1 0,-26 5 0,117-6-945,-65-3 939,0 1 0,0-1 0,0 2 0,0-1 0,0 1 0,-1 0 0,1 0 0,-1 1 0,0 0 0,0 1 0,0-1 0,6 7 0,6 10 47,-2 1-1,27 45 1,-32-47-38,1 1 0,1-2 0,25 28 0,-32-41-130,0 0 0,0 0 1,0-1-1,0 0 0,1 0 0,0-1 1,0 0-1,0 0 0,1-1 1,-1 0-1,1-1 0,0 0 0,12 2 1,-9-3-1048,0 0 1,0-1-1,0 0 1,0-1-1,13-3 1,17-5-6600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29:59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40 185 9396,'-1'0'149,"0"0"0,-1-1 0,1 1 0,-1 0 0,1 0 0,0 0 0,-1 0 0,1 0 0,0 0 0,-1 1 0,1-1 0,0 0 0,-1 1 0,1-1 0,0 1 0,0-1 0,-1 1 0,1 0 0,0-1 0,0 1 0,0 0 0,0 0 0,0 0 0,0 0 0,0 0 0,0 0 0,0 0 0,0 0 0,1 0 0,-1 0 0,0 0 0,1 1 0,-1-1 0,1 0 0,-1 1 0,1 0 0,0 2-109,1-1 1,-1 0-1,1 0 1,0 0-1,0 0 1,0 0-1,1 0 1,-1 0-1,1 0 1,0 0-1,-1 0 1,1-1-1,0 1 0,1-1 1,2 3-1,2 2-25,1-1 0,0 1 0,1-2 0,-1 1-1,1-1 1,0-1 0,1 1 0,-1-1-1,1-1 1,0 0 0,-1-1 0,1 1 0,1-2-1,-1 0 1,0 0 0,0 0 0,0-1-1,1-1 1,10-2 0,-13 2-6,0 0 1,0 0-1,0-1 1,0 0-1,0-1 0,-1 0 1,1 0-1,-1-1 1,0 0-1,0 0 1,0 0-1,-1-1 0,1 0 1,-1 0-1,-1-1 1,1 0-1,-1 0 0,1 0 1,-2-1-1,1 1 1,-1-1-1,0 0 1,0 0-1,4-13 0,-6 9-5,1 1 0,-1-1 0,-1 1 0,0-1 0,-1 0 0,0 1 0,-2-17 0,2 22-1,-1 0 0,0 0-1,0 0 1,-1 0 0,1 0-1,-1 0 1,0 0 0,-1 0-1,1 1 1,-1-1 0,0 1-1,0 0 1,0 0 0,0 0-1,-1 0 1,0 1 0,-5-5-1,7 7 5,-1 0 0,1 0 0,0 0 0,0 0 0,-1 1-1,1-1 1,-1 1 0,1 0 0,0-1 0,-1 1 0,1 0-1,-1 1 1,1-1 0,0 0 0,-1 1 0,1-1 0,0 1-1,-1 0 1,1-1 0,0 1 0,0 1 0,-1-1 0,1 0 0,0 0-1,0 1 1,1-1 0,-1 1 0,-3 2 0,-6 6 69,1 1 1,0 0 0,-11 16-1,19-25-63,-10 16 86,0 0 0,0 1 1,2 1-1,0 0 0,2 0 0,0 1 0,1 0 0,1 0 1,1 1-1,1 0 0,-2 34 0,5-41-77,1 0-1,1 0 1,0-1 0,1 1-1,0 0 1,1-1-1,1 0 1,0 1 0,1-2-1,1 1 1,0 0-1,1-1 1,0 0 0,1-1-1,0 0 1,1 0-1,0 0 1,14 12 0,-13-17-69,-1 0 0,1 0 0,1-1 1,-1 0-1,1-1 0,0 0 0,0-1 0,0 0 1,1-1-1,0 0 0,-1-1 0,1 0 0,0-1 1,0 0-1,0-1 0,24-3 0,-12 1-752,0-2 0,44-12-1,-39 7-2459,47-23 1,-4-5-5301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00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63 10517,'2'-48'5965,"-3"33"-3506,-2 36-1652,-1 298-212,7-164-513,8 352-2133,-10-506 1987,-1 0 1,0 1-1,0-1 1,0 1-1,0-1 0,0 1 1,0-1-1,0 1 1,0-1-1,0 1 1,-1-1-1,1 1 1,-1-1-1,1 1 1,-1-1-1,0 0 0,1 1 1,-3 1-1,2-2-55,-1-1 1,0 1-1,0-1 0,1 1 0,-1-1 0,0 0 1,0 0-1,0 0 0,1 0 0,-1 0 0,0 0 0,0-1 1,-1 0-1,-8 0-1431,4-1-3476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00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30 517 11893,'-6'-12'5170,"3"9"-4029,4 6-889,0 1-230,-1 0-1,1 0 0,-1 0 0,0 0 1,-1 0-1,1 0 0,-1-1 0,1 1 1,-3 6-1,-1 12 7,-3 55 46,-1 32 12,9 137-214,1-212-128,0 0-1434,-2-11-2626,-2-16-534</inkml:trace>
  <inkml:trace contextRef="#ctx0" brushRef="#br0" timeOffset="1">127 116 10901,'-16'-44'2497,"4"15"16,-7 10-1200,5 4-1185,7 7-128,1 8-192,1 10-240,3 9-433,-1 7-415,9 6-1233,-4 12-1729,0 11-3570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32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34 10677,'-1'-33'7300,"-3"33"-5708,0 18-1219,0 57 36,2 1-1,4 0 0,21 139 1,-2-33-677,-7-74-2605,-11-97 768,-2-11 1850,-1 0-1,1 0 1,-1 0-1,1 0 0,-1 0 1,0 0-1,1 0 1,-1-1-1,1 1 0,-1 0 1,1 0-1,-1 0 1,0 0-1,1 0 1,-1-1-1,1 1 0,-1 0 1,0 0-1,1-1 1,-1 1-1,0 0 0,1-1 1,-1 1-1,0 0 1,0-1-1,1 1 0,-1 0 1,0-1-1,0 0 1,9-10-8392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00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15 122 9845,'-4'-20'1112,"1"9"-509,1 0 0,0 0 0,0 0 0,1-1 0,1 1 0,0 0 0,1-13 0,20 74 771,-3 35-893,13 167 1,-20 93-302,0 3-6,15-456 19,-22 88-198,0 1 1,1 0 0,1 0 0,1 1 0,0 0 0,1 0 0,1 0 0,1 1 0,1 1 0,0-1 0,1 2 0,1 0 0,0 0 0,1 1-1,0 1 1,1 0 0,1 1 0,17-10 0,-31 20 3,0 0 0,0 1 0,0-1 0,0 1 0,1 0 0,-1-1 0,0 1 0,1 0 0,-1 0 0,1 1 0,-1-1 0,1 0 0,0 1 0,-1 0 0,1 0 0,-1-1-1,1 1 1,0 1 0,-1-1 0,1 0 0,0 1 0,-1-1 0,1 1 0,-1 0 0,1 0 0,-1 0 0,0 0 0,1 0 0,-1 0 0,0 1 0,0-1 0,1 1 0,-1 0 0,-1-1 0,1 1 0,0 0 0,2 3 0,1 3 9,0 1 1,-1-1-1,0 1 1,-1 0-1,1 0 1,-2 0-1,1 0 1,-1 1-1,1 9 1,-3-17-22,4 34 69,2 1 0,1-1 0,18 52 0,-22-79-345,1 0 0,0 0 0,1 0 0,0 0 0,0-1 0,1 1-1,0-1 1,0-1 0,1 1 0,0-1 0,0 0 0,1-1 0,0 0 0,0 0 0,0-1 0,1 0 0,17 8 0,9-3-4820,2-1-3407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01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41 192 10981,'-4'-2'283,"1"0"1,0-1-1,0 0 1,1 1-1,-1-1 0,1 0 1,-1 0-1,1 0 0,0 0 1,0-1-1,0 1 0,0-1 1,1 1-1,-1-1 1,1 1-1,0-1 0,0 0 1,0-5-1,1 5-207,0 0 1,1 0-1,-1 0 0,1 0 1,0 0-1,0 1 1,0-1-1,1 0 0,-1 0 1,1 1-1,0-1 0,0 1 1,0 0-1,1-1 0,2-2 1,1 0-80,-1 0 1,2 0-1,-1 1 1,0 0-1,1 0 1,0 1-1,0 0 1,0 0-1,1 1 1,-1-1-1,1 2 0,0-1 1,-1 1-1,1 0 1,0 1-1,1 0 1,7 0-1,-7 2 8,0 0 1,1 0-1,-1 1 0,-1 1 0,1 0 0,0 0 0,-1 0 0,1 1 0,-1 1 0,0-1 0,0 1 0,-1 1 0,0-1 1,1 1-1,-2 0 0,1 1 0,-1 0 0,0 0 0,0 0 0,-1 1 0,0 0 0,-1 0 0,1 0 0,-2 0 0,5 13 1,-4-11 0,0 0 1,-1 1-1,-1-1 1,0 1 0,0-1-1,-1 1 1,0 0-1,-1 0 1,0 0 0,-1-1-1,0 1 1,0 0-1,-1 0 1,-1-1 0,0 0-1,0 1 1,-1-1-1,-1 0 1,1-1 0,-2 1-1,-9 14 1,10-19 9,0-1 1,0 0-1,0 0 1,-1 0-1,1-1 1,-1 0-1,0 0 0,0 0 1,0-1-1,0 0 1,0 0-1,0 0 1,-1-1-1,1 0 1,0 0-1,-1-1 0,1 0 1,-1 0-1,1 0 1,-1-1-1,-8-2 1,3 2-2,1-2 0,-1 0 0,1 0 0,0-1 0,0 0 0,0-1 0,1 0 0,-1 0-1,1-1 1,0-1 0,-9-8 0,16 12-42,0 0-1,0 0 1,0-1-1,0 0 1,1 1-1,-1-1 1,1 0-1,0 0 1,0 0-1,1 0 1,-1-1-1,1 1 1,0 0-1,0-1 0,0 1 1,0-5-1,1 1-85,1 0 0,-1 0-1,1 0 1,1 0 0,-1 1-1,1-1 1,1 1 0,4-12-1,5-4-1553,1 0-1,1 1 1,1 0-1,27-30 1,13-5-6852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01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117 285 11653,'-28'-26'4115,"25"22"-3944,1 0 1,0 0 0,0-1 0,0 1-1,0 0 1,1-1 0,0 1 0,0-1 0,-1-7-1,1-3-40,1 0-1,1 0 0,1 0 0,4-20 0,-5 29-106,1 0 0,0 0-1,1 0 1,-1 0-1,1 1 1,0-1 0,1 1-1,-1 0 1,1 0 0,0 0-1,0 0 1,1 1 0,-1 0-1,1 0 1,0 0 0,0 0-1,1 1 1,-1 0-1,1 0 1,-1 0 0,1 1-1,0-1 1,0 1 0,0 1-1,0-1 1,0 1 0,1 0-1,10 1 1,-9-1-23,-1 0 0,1 1 1,0 0-1,-1 1 1,1-1-1,-1 1 0,1 1 1,-1 0-1,0 0 0,1 0 1,-1 1-1,0 0 0,-1 0 1,1 1-1,0 0 0,-1 0 1,0 0-1,0 1 0,0 0 1,-1 0-1,1 1 0,-1-1 1,7 11-1,-9-10-6,0 0 0,0 0 0,-1 0 0,0 0 0,0 0 0,0 0-1,-1 1 1,0-1 0,0 1 0,-1-1 0,1 1 0,-1-1 0,-1 1 0,1 0 0,-1-1 0,0 0 0,-1 1 0,0-1-1,0 0 1,0 1 0,-1-1 0,-5 9 0,3-7 1,-1 0 1,0 0-1,-1-1 0,0 0 0,0 0 1,0 0-1,-1-1 0,0 0 0,0-1 0,0 0 1,-1 0-1,0-1 0,0 0 0,-14 4 1,6-2-106,0-1 1,-1 0 0,0-1 0,0-1 0,0-1 0,0-1-1,0 0 1,0-2 0,0 0 0,-22-4 0,37 5-43,1-1 1,0 0 0,0 0 0,-1 0 0,1 0-1,0 0 1,0 0 0,0 0 0,0-1 0,0 1-1,1-1 1,-1 0 0,0 1 0,1-1 0,-1 0-1,1 0 1,0 0 0,-1 0 0,1 0 0,-1-4-1,1 3-317,0-1-1,0 1 0,1-1 0,-1 1 0,1 0 1,0-1-1,0 1 0,0-1 0,1 1 1,-1-1-1,1 1 0,0 0 0,0-1 0,2-4 1,18-35-6821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02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443 17 11669,'0'-1'165,"0"0"1,0 1-1,0-1 0,0 0 0,0 1 0,0-1 0,0 0 1,-1 1-1,1-1 0,0 1 0,-1-1 0,1 0 0,0 1 0,-1-1 1,1 1-1,0-1 0,-1 1 0,1-1 0,-1 1 0,1-1 0,-1 1 1,1-1-1,-1 1 0,0 0 0,1-1 0,-1 1 0,1 0 0,-1 0 1,0-1-1,1 1 0,-1 0 0,-1 0 0,-6 23 1321,2 56-2349,6-65 1407,-1 92-390,4 0 1,6 0 0,42 205 0,-33-238-219,-59-124-35,4-19 75,29 53 20,-1-1 1,0 1 0,-2 1-1,0 0 1,0 0 0,-15-13 0,23 25 0,-1 1 0,0 0 1,0 1-1,0-1 1,0 1-1,-1-1 0,1 1 1,-1 0-1,1 1 1,-1-1-1,0 1 0,1 0 1,-1 0-1,0 1 1,0-1-1,0 1 0,0 0 1,0 0-1,0 1 1,1 0-1,-1 0 0,0 0 1,0 0-1,1 0 1,-1 1-1,0 0 0,1 0 1,-8 5-1,-3 2-2,1 0-1,0 1 1,1 1-1,0 0 1,1 0-1,0 1 1,1 1-1,0 0 1,1 0-1,1 1 1,0 1-1,0-1 1,2 1-1,0 1 1,1-1-1,0 1 1,-5 27-1,10-36 6,0-1-1,0 1 0,1 0 0,0 0 1,0 0-1,1 0 0,-1 0 0,2-1 0,-1 1 1,1 0-1,0-1 0,0 1 0,1-1 1,0 0-1,0 0 0,0 0 0,1 0 0,0 0 1,0-1-1,1 1 0,-1-1 0,1 0 1,0-1-1,0 1 0,1-1 0,-1 0 0,1 0 1,0-1-1,0 0 0,1 0 0,-1 0 0,0-1 1,1 0-1,0 0 0,-1 0 0,1-1 1,0 0-1,0-1 0,0 1 0,13-2 0,2-2-35,-1 0 0,1-1-1,-1-2 1,0 0-1,0-1 1,-1-1-1,1-1 1,-2 0-1,25-18 1,-31 19-736,0-2 1,-1 0 0,0 0 0,16-19 0,-12 4-4474,-6-2-3762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03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49 7603,'-2'-1'383,"0"-1"0,0 1 0,0-1 0,0 0 0,0 1-1,1-1 1,-1 0 0,1 0 0,-1 0 0,1 0-1,0-1 1,0 1 0,0 0 0,-1-5 0,2 6-323,0 1 1,-1-1 0,1 1-1,0-1 1,0 1 0,0-1-1,0 1 1,1-1 0,-1 1 0,0-1-1,0 1 1,0-1 0,0 1-1,0-1 1,1 1 0,-1-1-1,0 1 1,0 0 0,1-1-1,-1 1 1,0-1 0,1 1 0,-1 0-1,0-1 1,1 1 0,0-1-1,0 0 25,1 1-1,-1 0 0,0-1 0,1 1 0,-1 0 1,1 0-1,-1 0 0,1 0 0,-1 0 0,0 0 1,1 0-1,-1 0 0,1 1 0,1 0 0,2 1-32,0-1-1,-1 2 0,1-1 0,-1 0 0,0 1 0,0 0 0,0 0 0,0 0 0,0 1 0,-1-1 0,1 1 0,-1 0 0,0 0 0,0 0 1,-1 0-1,1 0 0,-1 1 0,0-1 0,0 1 0,0-1 0,-1 1 0,2 6 0,1 3-16,-1 0 0,-1 1 0,0-1 0,-1 1 0,-1-1 0,-1 21 0,-1-19-54,-1 0 1,-1 0-1,0 0 1,-1 0-1,-1-1 1,-1 0-1,0 0 1,0 0 0,-2-1-1,1 0 1,-2-1-1,0 0 1,-1 0-1,0-1 1,-13 11-1,11-12-526,-1 0-1,-1 0 1,1-2-1,-1 0 1,-1 0-1,0-2 1,0 0-1,-25 7 1,-1-2-4164,5-2-3028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03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0 10613,'-5'1'351,"0"0"0,-1 0 0,1 0 0,0 0 0,0 1 0,0 0 0,0 0 0,1 0 0,-1 1 1,0 0-1,1 0 0,0 0 0,0 0 0,0 1 0,0-1 0,0 1 0,1 0 0,-6 7 0,-7 11-311,2 1 0,-18 35-1,19-33 471,12-23-502,-35 64 175,-51 72 0,48-99-383,14-24-1725,-1-12-5272,9-9-1751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05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1615 42 9332,'11'-36'5466,"-11"31"-3274,-8 23-1659,-11 22-412,-2 0 1,-2-1 0,-1-1 0,-2-1-1,-1-2 1,-2 0 0,-2-2 0,0-2-1,-3 0 1,-61 43 0,74-61-66,-1-1-1,0-1 1,0 0 0,-1-2-1,0-1 1,-32 7 0,13-6 34,-1-2 1,-73 3 0,111-10-88,0 0 1,0 0 0,1 0 0,-1-1-1,0 0 1,1 0 0,-1 0 0,0 0-1,1-1 1,0 0 0,-1 0 0,1 0-1,0 0 1,0-1 0,0 0 0,0 0-1,1 0 1,-1 0 0,1 0 0,0-1-1,0 1 1,0-1 0,0 0 0,0 0-1,1 0 1,-3-6 0,-2-1 2,2 5-19,13 8 65,-112 90 18,60-59-3,-2-2 0,-96 49 1,121-70-14,-1-2 0,0 0 0,0-1 1,-1-1-1,1-1 0,-1-1 0,0-2 1,0 0-1,-38-2 0,54 0-55,-1-2-1,0 1 1,1-1 0,0 0-1,-1 0 1,1-1 0,0 0-1,0-1 1,0 1 0,1-1-1,-1-1 1,1 1-1,0-1 1,0 0 0,0 0-1,1-1 1,0 0 0,-8-10-1,10 10-242,0 1 0,-1-1 0,2 1 0,-1-1 0,1 0 0,0 0 0,0 0 0,1 0 1,-1-1-1,2 1 0,-1 0 0,0-1 0,1 1 0,1 0 0,-1-1 0,1 1 0,0 0 0,0 0 0,1 0 0,-1-1 0,1 1 0,5-9 0,18-24-5332,8-6-3679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05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 31 10437,'-18'-13'2289,"2"6"0,-3-1-1585,-15 5-512,-5 6-160,-4 2-96,-4 3-96,-1 4-112,1 4-1441,-11 0-576,19 6-1633,0-4-3585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469 120 8596,'2'-44'5347,"-2"43"-5312,0 0 0,0 1-1,0-1 1,0 0 0,0 1 0,0-1-1,0 0 1,0 0 0,0 1-1,0-1 1,-1 0 0,1 1 0,0-1-1,0 0 1,-1 1 0,1-1-1,-1 0 1,1 1 0,0-1 0,-1 1-1,1-1 1,-1 0 0,0 1-1,1 0 1,-1-1 0,1 1 0,-1-1-1,0 1 1,1 0 0,-1-1-1,0 1 1,1 0 0,-1 0 0,0-1-1,1 1 1,-1 0 0,0 0-1,0 0 1,1 0 0,-1 0 0,0 0-1,0 0 1,1 0 0,-1 0-1,0 0 1,1 1 0,-1-1 0,0 0-1,0 0 1,1 1 0,-1-1-1,1 0 1,-2 2 0,-10 6-5,1 0-1,0 1 1,0 0 0,1 1 0,1 0-1,-11 14 1,-48 74-295,65-93 258,-14 20 38,2 1-1,1 0 1,1 1 0,1 0-1,1 1 1,2 1 0,-8 34-1,17-62-44,0 0 0,0 0 0,-1 0-1,1 0 1,0 0 0,0 0 0,0 0-1,0 0 1,0 0 0,0 0 0,1 0-1,-1 0 1,0-1 0,0 1 0,1 0-1,-1 0 1,0 0 0,1 0 0,-1 0-1,1 0 1,-1-1 0,1 1 0,0 0 0,-1 0-1,1-1 1,0 1 0,-1-1 0,1 1-1,0 0 1,0-1 0,0 1 0,-1-1-1,1 0 1,0 1 0,0-1 0,0 0-1,0 1 1,0-1 0,0 0 0,0 0-1,0 0 1,0 0 0,0 0 0,0 0-1,0 0 1,0 0 0,0 0 0,0 0-1,-1-1 1,1 1 0,0 0 0,0-1 0,0 1-1,0 0 1,0-1 0,0 1 0,-1-1-1,1 0 1,0 1 0,0-1 0,-1 1-1,1-1 1,0 0 0,-1 0 0,1 1-1,-1-1 1,1-1 0,-1 2 11,1-1 1,-1 1-1,0 0 1,0-1-1,0 1 1,1 0-1,-1-1 1,0 1-1,0 0 1,0 0-1,0-1 1,0 1-1,0 0 1,0-1-1,0 1 1,0-1-1,0 1 1,0 0-1,0-1 1,0 1-1,0 0 1,0-1-1,0 1 1,0 0-1,0-1 1,-1 1-1,1 0 1,0 0-1,0-1 1,0 1-1,0 0 1,-1-1-1,1 1 1,0 0-1,0 0 1,-1-1-1,1 1 1,0 0-1,0 0 1,-1-1-1,-18 0-2,-18 9 84,10 4 87,-39 12 248,63-23-330,0 0 1,0 0-1,0-1 0,-1 1 1,1-1-1,0 0 0,0 0 1,-1 0-1,1 0 0,0-1 1,0 1-1,-1-1 0,1 0 1,0 0-1,0 0 0,-5-2 1,7 1-33,0 1 0,-1 0 0,1 0 0,1-1 0,-1 1 0,0-1 0,0 1 0,0-1 1,1 1-1,-1-1 0,1 1 0,-1-1 0,1 0 0,0 1 0,-1-1 0,1 1 0,0-1 0,0 0 0,0 1 1,1-1-1,-1-2 0,8-42 444,-4 30-351,17-169 545,-5 39-1289,-15 138 3,1 0 0,0-1-1,0 1 1,0 0 0,5-9 0,16-14-6744,-6 14-621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0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51 11029,'-11'-16'2305,"3"0"-32,0 4-2065,5 6-400,-6 8-2097,3 2-1905,-5 11-4930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33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3 147 9684,'4'-8'376,"0"0"0,0 0 0,1 0 0,0 0 0,1 1 0,-1 0 0,1 0 0,1 0 0,-1 1-1,1 0 1,0 0 0,12-7 0,-7 6-166,1 1-1,-1 0 1,1 1 0,1 0-1,-1 1 1,1 0 0,22-2-1,-13 4-83,0 0-1,0 2 1,1 1 0,-1 0-1,0 2 1,0 1-1,0 0 1,-1 2-1,37 14 1,-51-17-91,0 1 1,-1 0-1,0 0 1,0 0-1,0 1 1,0 0-1,-1 1 0,0-1 1,0 1-1,0 0 1,-1 1-1,8 10 1,-11-13-25,0 0 0,-1 0 0,1 0 1,0 0-1,-1 1 0,0-1 0,0 1 1,-1-1-1,1 1 0,-1-1 0,0 1 0,0-1 1,0 1-1,-1-1 0,1 1 0,-1-1 1,0 0-1,0 1 0,-1-1 0,0 0 1,1 0-1,-1 0 0,-1 0 0,-4 7 1,-4 4 9,-1-1 0,0 0 0,-2-1 0,1 0 0,-1-1 0,-1 0 0,0-2 0,-27 15 0,-13 4-40,-71 25 1,105-46-88,0-1 1,-1-1-1,-23 4 0,38-9-114,0 0 0,-1 0-1,1-1 1,0 1-1,-1-2 1,1 1-1,0-1 1,-1 0 0,1 0-1,0-1 1,0 0-1,0-1 1,-8-3-1,14 6-60,-1-1 0,1 0-1,0 0 1,0 0 0,0 0-1,0 0 1,0 0 0,0 0-1,0 0 1,0 0 0,0 0-1,0-1 1,0 1-1,1 0 1,-1-1 0,0 1-1,1 0 1,0-1 0,-1 1-1,1-1 1,0 1 0,-1-1-1,1 1 1,0-1-1,0-1 1,7-17-7277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06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742 28 10229,'0'-1'171,"-1"1"0,1-1 1,-1 1-1,1-1 0,-1 1 1,1-1-1,0 0 0,-1 1 1,1-1-1,0 0 0,0 1 1,-1-1-1,1 0 0,0 0 1,0 1-1,0-1 0,0 0 1,0 0-1,0 1 0,0-1 1,0 0-1,0 1 0,0-1 1,1-1-1,0-7 1060,1 21-1152,0 0 0,-1 0 0,-1 0-1,1 0 1,-2 0 0,0 0 0,0 0-1,-1 0 1,-1-1 0,0 1 0,0 0 0,-1-1-1,-1 0 1,1 0 0,-2 0 0,-6 10-1,-7 4-54,-1-2-1,-1 0 0,-34 30 0,32-33-15,1 1 1,2 0-1,-33 45 0,51-62-10,0 0 0,0 0 0,1 0 0,-1 0-1,1 0 1,0 1 0,1-1 0,-1 0 0,1 1 0,-1-1 0,1 0 0,1 1 0,-1-1 0,0 1 0,1-1 0,0 0-1,0 0 1,1 1 0,-1-1 0,1 0 0,0 0 0,0 0 0,4 6 0,-3-6 3,-1 1 0,1 0 1,-1 0-1,0 0 0,-1 0 0,1 0 0,-1 1 1,0-1-1,0 0 0,-1 1 0,1-1 0,-1 0 1,0 1-1,-1-1 0,1 0 0,-3 9 1,-2-3 36,0-1 1,-1 1 0,-1-1 0,1 0 0,-2 0-1,1-1 1,-1 0 0,-1 0 0,0-1 0,0 0-1,-1 0 1,1-1 0,-2-1 0,1 0 0,-1 0-1,0-1 1,0 0 0,-21 6 0,18-6 106,-1-1 1,1-1-1,-1 0 0,1-1 1,-1-1-1,0 0 0,0-1 1,1 0-1,-1-1 0,0-1 1,0 0-1,1-1 0,-1-1 1,1 0-1,-14-7 0,24 10-121,0-1-1,1 0 0,-1 0 1,1-1-1,0 1 0,-1-1 1,1 0-1,0 0 0,1 0 1,-1 0-1,0 0 0,1 0 1,0-1-1,0 1 0,0-1 1,0 0-1,0 1 1,1-1-1,-2-6 0,2 3-15,1-1 0,-1 1 0,1 0 0,0 0 0,1 0 0,0 0 0,0 0 0,1 0 0,0 0 0,3-10 0,8-10-107,0-1 1,2 2-1,0 0 0,24-28 1,-20 27-368,40-40 0,-11 27-2080,-40 35 1062,0 0 0,0 0-1,1 1 1,10-5 0,14 1-7904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07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10821,'216'-8'2529,"-206"0"0,13-2-928,4-3-1345,12 0-176,9-4-32,10-3 0,4-1-112,9-3-288,5 0-2209,8-4-2161,0-1-5475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11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156 866 6723,'2'-9'339,"-1"1"1,1-1-1,1 1 0,-1 0 1,1 0-1,1 0 0,-1 0 1,2 1-1,-1-1 0,1 1 1,0 0-1,0 0 0,1 1 1,10-11-1,10-5-459,1 1-1,44-26 1,3-3 367,-10 3-226,1 2 0,3 3 1,2 3-1,1 4 0,79-28 1,15 1 2,32-12-3,298-71 0,-386 126 81,217-11-1,113 32 881,-409-2-905,113 5 326,216 35-1,-283-26-317,-1 4 0,-1 3 0,0 3 0,107 52 0,-51-7-29,137 99 0,107 103-52,-328-236-5,53 38-3,-3 5 1,90 97-1,-155-142 25,-1 2 1,-2 1-1,-1 1 0,-2 1 1,-2 1-1,-2 1 1,-1 1-1,27 85 0,-33-76 7,-3 0 0,-2 1 0,-3 0 0,-1 0-1,-3 1 1,-2 0 0,-3-1 0,-13 80 0,8-91-10,-1 0 1,-3-1-1,-1-1 1,-2 0-1,-1 0 1,-2-2-1,-2 0 1,-1-1-1,-2-1 1,-1-1-1,-37 38 1,10-20-30,-2-3-1,-2-2 1,-2-3 0,-3-2 0,0-3 0,-83 38 0,44-32-8,-3-4 0,-1-5-1,-157 33 1,0-22 167,-3-12 1,-418 2-1,503-37 68,-330-45 0,393 26-179,2-5 0,0-5 0,-207-86-1,230 73-24,1-4 1,2-4-1,2-4 0,3-3 0,3-4 0,2-3 0,-89-99 0,103 93-81,3-2-1,3-3 1,4-2-1,3-3 1,4-1-1,4-3 1,-61-170-1,86 198-524,3 0 0,1-1 0,-5-79 0,15 86-1156,2-1-1,7-54 1,20-66-6171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13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8116,'5'2'4334,"32"15"-3650,-4 9-366,-2 1 0,-2 2 0,40 47 0,-10-10-3,62 61 130,166 136 0,-227-216-417,2-3 0,2-2 1,1-3-1,3-3 0,99 39 1,-71-43-9,2-3 1,132 20 0,205-5-155,-418-43 99,5 1-132,1-1 1,0-1-1,-1-1 0,1-1 0,35-7 0,-57 8 128,0 1-1,0 0 0,0 0 0,0-1 0,0 1 0,0 0 1,0-1-1,0 1 0,-1-1 0,1 0 0,0 1 0,0-1 1,-1 1-1,1-1 0,0 0 0,-1 0 0,1 0 0,0 1 1,-1-1-1,1 0 0,-1 0 0,1 0 0,-1 0 0,0 0 1,1 0-1,-1 0 0,0-1 0,0 0-3,0-1 0,0 1 0,-1 0 0,1-1 0,-1 1 0,1 0-1,-1 0 1,0 0 0,0-1 0,0 1 0,-2-3 0,-6-7-106,0-1-1,-22-20 0,24 25-42,-21-21 60,-1 2 0,-1 0 0,-64-42 0,82 62 417,5 3-44,-1-1 0,1 1 0,0-1 0,0-1 0,1 1 0,-1-1 1,1 0-1,1-1 0,-1 1 0,1-1 0,-6-10 0,21 37-175,0 0 1,2-1 0,0-1 0,1 0 0,0 0 0,2-1-1,30 27 1,-21-22-58,2-2-1,0 0 0,1-2 1,57 29-1,-30-25 23,69 19-1,-122-41-28,-1 0-1,1 0 1,-1 0 0,0 0-1,1 0 1,-1 0 0,0 0-1,1 0 1,-1 0 0,1 0-1,-1 0 1,0 0 0,1 1-1,-1-1 1,0 0 0,1 0-1,-1 0 1,0 0 0,1 1-1,-1-1 1,0 0 0,0 1-1,1-1 1,-1 0 0,0 0-1,0 1 1,1-1 0,-1 0-1,0 1 1,0-1-1,0 0 1,0 1 0,1-1-1,-1 1 1,0-1 0,0 0-1,0 1 1,0-1 0,0 0-1,0 1 1,0-1 0,0 1-1,0-1 1,0 0 0,0 1-1,0-1 1,-1 0 0,1 1-1,0-1 1,0 1 0,0-1-1,0 0 1,-1 1 0,1-1-1,0 0 1,0 0-1,-1 1 1,1-1 0,0 0-1,0 1 1,-1-1 0,1 0-1,0 0 1,-1 0 0,0 1-1,-28 16 106,22-13-80,-358 186 645,352-184-1149,-39 22 1513,50-27-1644,0 1-1,0-1 0,0 1 1,0 0-1,1-1 0,-1 1 1,1 0-1,-1 0 1,1 0-1,0 0 0,-2 4 1,3 6-9234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14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15 385 9845,'-14'-3'4293,"20"4"-3423,27 2-1098,39-19 408,-2-3-1,120-50 1,-179 65-171,-1 0 0,-1-1 0,1 0 0,-1-1 0,0 0 0,0 0 0,-1-1 0,1 0 0,-2 0 0,9-10 1,-13 13-6,-1 0 0,1 0 0,-1 0 0,0 0 0,0 0 1,0-1-1,-1 1 0,1 0 0,-1-1 0,0 0 0,-1 1 1,1-1-1,-1 1 0,0-1 0,0 0 0,0 1 1,-1-1-1,1 0 0,-1 1 0,0-1 0,0 1 0,-1-1 1,0 1-1,0 0 0,-3-7 0,1 4 19,0 1 0,0 1 1,0-1-1,0 0 0,-1 1 0,0 0 0,0 0 1,-1 0-1,1 1 0,-1 0 0,0 0 0,0 0 1,0 1-1,-1 0 0,1 0 0,-1 1 0,0 0 0,0 0 1,0 0-1,0 1 0,0 0 0,0 0 0,0 1 1,0 0-1,0 0 0,0 0 0,0 1 0,0 0 0,0 1 1,0 0-1,-12 4 0,11-3-4,-1 0 1,1 0-1,1 0 0,-1 1 1,1 1-1,-1-1 1,1 1-1,0 0 0,1 1 1,-1-1-1,1 1 0,0 1 1,1-1-1,0 1 0,0 0 1,0 0-1,1 0 0,0 1 1,0 0-1,1 0 1,0 0-1,0 0 0,1 0 1,0 1-1,0-1 0,0 12 1,3-7-14,1 1-1,0-1 1,1 1 0,0-1 0,1 0 0,1 0 0,0 0 0,1 0 0,0-1 0,1 0-1,0-1 1,1 1 0,0-1 0,1-1 0,0 1 0,14 11 0,-8-9-39,0 0 1,0-1 0,1 0-1,1-2 1,0 0-1,0 0 1,1-2 0,0 0-1,1-2 1,37 10 0,-47-15-110,1 0 0,-1 0 1,1-1-1,0 0 1,-1-1-1,1 0 0,-1 0 1,1-1-1,-1 0 1,0-1-1,0 0 0,0-1 1,14-6-1,-13 4-949,0-1 0,0 1 0,-1-1 0,0-1-1,0 0 1,11-14 0,5-10-5808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15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31 110 8212,'-10'0'2921,"-9"3"858,19-2-3739,0 0-1,-1 1 0,1-1 0,0 0 0,0 1 0,0-1 0,0 1 0,0-1 0,0 0 0,0 1 0,0-1 0,0 0 0,1 1 0,-1-1 0,0 0 0,1 1 0,1 1 0,7 26 15,1 0 0,2-1-1,1 0 1,1-1 0,1 0 0,2-1 0,0-1-1,2-1 1,1-1 0,0 0 0,2-1-1,40 31 1,-59-51-37,0 0-1,0 0 1,0 0 0,0 0-1,0 0 1,1-1 0,-1 1-1,0-1 1,1 0 0,-1 0-1,1 0 1,-1 0 0,1-1-1,0 0 1,-1 1 0,7-2-1,-8 0 30,1 0 0,-1 0 0,0 0 0,0-1-1,1 1 1,-1-1 0,0 1 0,-1-1-1,1 0 1,0 0 0,0 0 0,-1 0 0,1 0-1,-1 0 1,0 0 0,0-1 0,1 1-1,-1 0 1,-1-1 0,1 1 0,0-1 0,-1 1-1,1-6 1,6-31 502,-2-1-1,1-60 1,4-47-167,-7 131-453,0 0-1,1 0 0,0 1 1,1-1-1,1 1 0,14-25 0,-20 39 13,0 0-1,1 1 1,-1-1-1,0 0 1,1 1-1,-1-1 1,1 1-1,-1-1 1,0 0 0,1 1-1,-1 0 1,1-1-1,-1 1 1,1-1-1,0 1 1,-1-1-1,1 1 1,-1 0-1,1 0 1,0-1-1,-1 1 1,1 0-1,0 0 1,-1 0-1,1-1 1,0 1-1,-1 0 1,1 0-1,0 0 1,0 0-1,-1 0 1,1 0-1,0 1 1,-1-1-1,1 0 1,0 0-1,-1 0 1,1 1-1,0-1 1,-1 0-1,1 1 1,-1-1-1,1 0 1,-1 1-1,1-1 1,-1 1-1,2 0 1,18 28-7404,-10-5-1364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15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17 428 11125,'-1'-4'696,"1"1"0,0-1 1,-1 1-1,0-1 0,0 1 0,0-1 0,0 1 0,-3-6 1,4 9-678,-1 0 0,1 0 0,0 0 0,0-1 0,0 1 0,0 0 0,0 0 0,0 0 0,0 0 0,-1 0 1,1 0-1,0 0 0,0 0 0,0 0 0,0 0 0,0 0 0,0 0 0,-1 0 0,1 0 0,0 0 0,0 0 0,0 0 1,0 0-1,0 0 0,0 0 0,-1 0 0,1 0 0,0 0 0,0 0 0,0 0 0,0 1 0,0-1 0,0 0 0,0 0 1,0 0-1,-1 0 0,1 0 0,0 0 0,0 0 0,0 0 0,0 0 0,0 1 0,0-1 0,0 0 0,0 0 0,0 0 1,0 0-1,0 0 0,0 0 0,0 1 0,0-1 0,0 0 0,0 0 0,0 0 0,0 0 0,0 0 0,0 0 0,0 1 1,0-1-1,0 0 0,0 0 0,-1 25 93,3 9-119,1-1 0,2 0 0,1-1 0,17 51 0,-15-61-580,1 0 0,1 0 0,0-1 0,17 22 1,-22-37-281,-1-2-1117</inkml:trace>
  <inkml:trace contextRef="#ctx0" brushRef="#br0" timeOffset="1">33 131 8836,'1'-48'2321,"-1"10"16,0 17-640,-1 7-1121,-1 4-304,4 12-208,-1 3-240,9 6-336,3 4-1825,2 2-1873,1 4-4642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15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306 119 9556,'-2'-52'4116,"1"-15"-580,17 99-2616,91 444-173,-97-336-685,-11-150-40,-1-1 0,0 1 0,0 0 0,-1 0 0,0 0 0,-1 0 0,0 0 0,0 1 0,-1-1 0,-10-13 0,6 13-22,0 1-1,-1 0 0,1 0 0,-2 1 0,1 0 0,-1 1 1,0 0-1,-1 1 0,0 1 0,0-1 0,0 2 0,0 0 1,-1 0-1,-16-2 0,21 4 3,1 1 0,-1 0 1,0 0-1,0 0 0,1 1 1,-1 0-1,0 1 0,0 0 1,1 0-1,-1 1 0,0-1 1,1 2-1,-1-1 0,1 1 1,0 0-1,0 1 0,0-1 1,1 2-1,-1-1 0,1 1 1,0-1-1,0 2 0,0-1 0,-9 13 1,12-14 2,1 0 0,-1 0-1,1 0 1,0 1 0,0-1 0,1 1 0,-1 0 0,1-1 0,0 1 0,0 0-1,1 0 1,-1 0 0,1 0 0,0-1 0,0 1 0,1 0 0,0 0 0,0 0-1,0 0 1,0-1 0,0 1 0,1 0 0,0-1 0,0 0 0,1 1 0,-1-1-1,1 0 1,0 0 0,0 0 0,0 0 0,7 5 0,-2 0-6,1-1 1,1-1 0,0 0-1,0 0 1,0-1 0,1 0-1,0-1 1,0 0 0,0-1 0,0 0-1,25 4 1,-9-5-216,1-1-1,0-1 1,0-2-1,0-1 1,0-1 0,-1-2-1,30-8 1,25-13-2826,-8-8-3345,-33 9-1814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16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46 122 9380,'-12'-3'2047,"-17"-2"2110,24 11-3065,14 10-883,-4-10-174,1-1 1,-1 0-1,1 0 0,0-1 0,0 1 1,0-1-1,1-1 0,-1 1 1,1-1-1,0 0 0,0-1 0,0 0 1,0 0-1,1 0 0,-1-1 0,0 0 1,1 0-1,-1-1 0,1 0 1,14-2-1,3 0-19,0-2-1,0-1 1,0-1-1,45-17 1,-67 22-14,-1 0 0,1 0 0,0 0 0,-1 0 1,1 0-1,0-1 0,-1 1 0,0-1 0,1 0 0,-1 1 0,0-1 0,0 0 0,0 0 0,0-1 0,0 1 1,-1 0-1,1-1 0,-1 1 0,1-1 0,-1 1 0,0-1 0,1-4 0,-2 4 4,0 0-1,0 0 1,-1 0-1,1 0 0,-1 0 1,0 0-1,0 0 1,0 0-1,0 0 1,-1 1-1,1-1 1,-1 0-1,1 1 1,-1-1-1,0 1 1,0 0-1,0-1 0,0 1 1,-1 0-1,-4-3 1,1 0 28,0 0-1,-1 0 1,0 1 0,1 0 0,-2 0-1,1 1 1,0 0 0,-1 0 0,1 1-1,-1 0 1,0 0 0,0 1 0,1 0-1,-1 0 1,0 1 0,0 0 0,-11 1 0,14 0-5,-1 0 1,0 1 0,0 0 0,1 0 0,-1 0 0,1 1 0,0 0 0,-1 0 0,1 0 0,1 0 0,-1 1 0,0 0 0,1 0 0,0 0-1,0 1 1,0-1 0,0 1 0,1 0 0,0 0 0,0 0 0,0 1 0,1-1 0,-4 10 0,3-7-23,1-1 0,0 1 0,0 0 0,1 0 0,-1 0 0,2 0 0,-1 1 0,1-1 0,1 0 0,-1 0 0,1 0 0,1 0 0,-1 0 0,2 0 0,-1 0 0,1 0 0,0-1 0,0 0-1,1 1 1,4 6 0,1-3-17,-1-1 0,1 1 0,1-2 0,0 1 0,0-1 0,1-1 0,0 0 0,1-1 0,-1 0 0,1 0 0,16 5 0,5 1-133,2-1 0,-1-1-1,1-2 1,1-2-1,56 5 1,-66-10-444,0-2 1,0-1 0,35-6-1,-43 4-727,-1-1-1,0-1 1,0 0-1,-1-1 1,26-13-1,-1-7-6795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16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43 185 6435,'-4'-33'2787,"-1"-1"0,-2 2 1,-19-53-1,25 130-1664,25 71-1015,-14-74-84,-2 1-1,4 51 1,-7 41 48,-5-143-53,-1 0 0,2 0 0,-1 0-1,1 0 1,0 0 0,1 0 0,0 0 0,0 0 0,1 1-1,4-9 1,1 0-11,0 0 0,2 0-1,0 1 1,13-15 0,9-6-6,1 3 1,64-52-1,-85 75 7,1 0-1,0 1 0,1 1 1,25-13-1,-36 20-5,-1 0 1,1 0-1,0 0 0,0 0 1,-1 0-1,1 0 1,0 1-1,0 0 1,0-1-1,0 1 0,0 0 1,0 0-1,0 1 1,-1-1-1,1 1 0,0-1 1,0 1-1,0 0 1,-1 0-1,1 0 1,0 0-1,-1 1 0,1-1 1,-1 1-1,1-1 1,-1 1-1,0 0 0,0 0 1,0 0-1,0 0 1,0 1-1,0-1 0,2 3 1,7 16 32,-1 1 1,-1 0-1,8 28 0,-11-29-101,2 0 0,0 0 0,23 39-1,-28-54-73,2-1-1,-1 1 0,0-1 0,1 0 1,0 0-1,0 0 0,1-1 1,0 0-1,-1 0 0,1 0 0,0-1 1,1 0-1,-1 0 0,0 0 0,1-1 1,0 0-1,7 1 0,57 3-7911,-38-7-620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33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31 10261,'1'0'125,"-1"-1"0,1 0-1,-1 1 1,0-1 0,1 0 0,-1 0 0,0 1 0,1-1 0,-1 0 0,0 0 0,0 0 0,0 0 0,0 1 0,0-1 0,0 0 0,0 0 0,0 0-1,0 0 1,0 1 0,0-1 0,0 0 0,-1 0 0,1 0 0,0 1 0,-1-1 0,1 0 0,0 0 0,-1 1 0,1-1 0,-1 0 0,1 1-1,-1-1 1,1 0 0,-1 1 0,0-1 0,1 1 0,-1-1 0,0 1 0,0-1 0,1 1 0,-1 0 0,0-1 0,0 1 0,1 0 0,-1 0-1,0-1 1,-1 1 0,-1 0-54,1 0-1,-1 1 1,1-1-1,-1 0 1,0 1-1,1 0 1,-1-1-1,1 1 1,0 0-1,-1 0 1,1 1-1,0-1 1,-1 0-1,-1 3 1,-2 2 34,1 0 1,0 1 0,1-1-1,-1 1 1,1 0 0,1 0-1,-1 0 1,1 1 0,0-1-1,1 1 1,0 0 0,-2 14-1,0 3 152,1 0-1,1 44 0,6 14 70,4-1 1,32 139-1,-37-207-373,1-1-1,1 1 1,0-1 0,1 0-1,0 0 1,1-1-1,0 0 1,18 22 0,-18-26-333,1-1 0,-1 1 0,1-2 1,1 1-1,9 5 0,-9-7-952,0 0 1,1 0-1,-1-2 0,1 1 0,16 3 0,16-1-8392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17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224 100 8964,'12'-12'2218,"-6"7"-1689,0 0 1,0 0 0,-1-1 0,0 0 0,0 0-1,-1-1 1,0 1 0,0-1 0,5-12 0,-9 19-507,1 0 1,-1-1 0,0 1 0,0-1 0,0 1 0,0-1 0,0 1 0,0-1 0,0 1 0,0-1 0,0 1 0,0 0 0,0-1 0,0 1 0,0-1 0,0 1 0,0-1 0,0 1-1,0-1 1,0 1 0,-1-1 0,1 1 0,0 0 0,0-1 0,-1 1 0,1-1 0,0 1 0,-1 0 0,1-1 0,0 1 0,-1 0 0,1-1 0,0 1 0,-1 0 0,1 0 0,-1 0-1,1-1 1,0 1 0,-1 0 0,1 0 0,-1 0 0,1 0 0,-1 0 0,1-1 0,-1 1 0,1 0 0,-1 0 0,1 0 0,0 0 0,-1 1 0,1-1 0,-1 0 0,1 0 0,-1 0-1,1 0 1,-1 0 0,1 0 0,-1 1 0,1-1 0,0 0 0,-1 0 0,1 1 0,0-1 0,-1 1 0,-32 15 495,4 1-305,2 1 0,0 2 0,1 0 0,-34 35 0,52-45-164,-1-1 0,2 2 0,-1-1 0,1 1 1,1 0-1,-7 17 0,10-21-34,1 0 0,0 0-1,0 0 1,1 0 0,-1 0 0,2 1 0,-1-1 0,1 0 0,0 1 0,1-1 0,0 0 0,2 9 0,-2-9-16,1 0 1,1-1 0,-1 0 0,1 1 0,0-1-1,0 0 1,1-1 0,0 1 0,0-1 0,0 1 0,0-1-1,1 0 1,0-1 0,11 9 0,-7-7-70,1-1 0,0 1 1,1-2-1,-1 1 0,1-2 0,0 1 1,0-1-1,14 1 0,10 0-384,0-2-1,0-2 1,0-1 0,63-10-1,47-18-7736,-81 14-913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17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59 251 10437,'-2'-1'324,"1"1"0,-1-1 0,1 1 0,-1-1 0,1 1 0,-1 0 0,1-1 0,-1 1 0,1 0 1,-1 0-1,0 0 0,1 0 0,-1 1 0,1-1 0,-1 0 0,1 1 0,-3 0 0,3-1-227,0 1 0,0 0 1,0 0-1,0-1 0,0 1 0,0 0 0,0 0 0,0 0 0,0 0 0,1 0 0,-1 0 1,0 0-1,1 0 0,-1 1 0,1-1 0,-1 0 0,0 2 0,1 0-78,-1-1-1,1 1 1,0 0 0,-1 0-1,1 0 1,0 0-1,1-1 1,-1 1-1,1 0 1,-1 0 0,1 0-1,0-1 1,0 1-1,0 0 1,0-1-1,0 1 1,1-1 0,-1 1-1,2 1 1,3 2-4,0-1 0,0 0 1,1 0-1,-1 0 0,1-1 1,0 0-1,0 0 0,0-1 0,1 0 1,-1 0-1,1-1 0,0 0 1,-1 0-1,1 0 0,0-1 1,0-1-1,0 1 0,15-2 1,3-1 2,1-1 1,0-1 0,-1-1-1,34-11 1,-46 11-16,-1 0 0,1-1 0,-1 0 0,-1-1 0,1 0 0,-1-1 0,0 0 0,-1-1 0,0 0 0,17-20 0,-22 23 0,-1-1 1,1 0-1,-2-1 0,1 1 1,-1-1-1,0 0 1,-1 0-1,0 0 1,0 0-1,-1-1 0,0 1 1,0-1-1,-1 0 1,0 1-1,-1-1 1,0 0-1,0 1 0,-1-1 1,-1-9-1,1 14 0,0 0 0,0 0-1,0 1 1,0-1 0,-1 1-1,1-1 1,-1 1 0,0-1 0,0 1-1,0 0 1,-1 0 0,1 0-1,-1 0 1,0 0 0,1 1-1,-1-1 1,0 1 0,-1 0 0,-3-3-1,1 2 2,-1 1-1,1-1 0,-1 1 0,0 1 1,0-1-1,0 1 0,0 0 1,0 1-1,-13 0 0,-2 2 7,-1 1 0,1 1 0,0 1 0,0 1 0,-31 13 0,34-11 25,1 1-1,0 0 1,1 1 0,0 1-1,1 1 1,0 0 0,1 1 0,0 1-1,1 0 1,0 1 0,-12 19-1,20-25-13,0 1 0,0 0-1,1 0 1,0 0-1,1 0 1,1 1 0,-1-1-1,1 1 1,1 0-1,0 0 1,1 0 0,0 0-1,1 1 1,0-1 0,0 0-1,1 0 1,1 0-1,0 0 1,0 0 0,1 0-1,6 12 1,-5-12-17,1-1 0,1 0 0,0 0 0,0-1 0,1 1 0,0-1 0,0-1 0,1 0 0,0 0 0,16 12-1,-8-9 5,0-2-1,0 1 0,0-2 1,1 0-1,1-1 0,17 4 1,7-1-104,1-1 0,-1-3 0,1-1 0,84-3 1,-91-3-234,0-3 1,-1 0-1,36-11 1,-46 8-2425,-1 0 0,38-18 0,-18-2-7166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0:51.9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177 1255 4866,'1'-3'289,"1"0"0,-1 0 0,1 0 0,-1 0 0,1 0 0,0 0 0,0 1 0,1-1-1,-1 1 1,0-1 0,1 1 0,-1 0 0,5-3 0,-3 2 159,0-1 0,0 1 1,0-1-1,0 0 0,-1 0 0,5-7 0,1-7-63,0 0-1,-2-1 1,0 0-1,-1-1 1,-1 1 0,4-25-1,-7 34-318,1-1-1,0 0 0,0 1 1,1 0-1,1 0 1,0 0-1,0 0 1,1 1-1,0 0 1,8-8-1,8-8 43,50-42 0,-48 47-93,-1-2 1,31-36-1,-27 20 4,43-82-1,-51 82-8,2 2 0,1 1 0,28-34 0,-34 51-11,1 0 0,1 2 0,0 0 0,1 1 0,1 0 0,0 2 0,28-14 0,-15 12 0,1 2-1,0 0 0,0 3 1,46-9-1,85-13 2,389-81 3,-497 102-4,1 3 0,0 3 1,102 2-1,176 32 1,-104-5 0,-159-19 2,183 19-41,-209-17 28,1 3 1,-1 2-1,61 24 0,-50-13 13,-1 3 1,-1 2-1,-1 3 0,-2 2 0,-2 2 1,-1 3-1,-1 2 0,-3 1 1,-1 3-1,-2 2 0,-3 1 0,56 84 1,-60-76-7,-3 2 0,-1 2 0,40 108 1,-64-143 6,-1 0-1,-1 1 1,-1 0 0,-1 0 0,-1 1-1,-2-1 1,0 0 0,-2 1 0,0-1 0,-2 0-1,-1 1 1,-13 43 0,-4-2 49,-48 132 122,54-166-151,0-1 0,-2 0 0,-41 56-1,-7-12-4,-3-4 0,-4-2 0,-99 74 0,0 2 36,119-99-17,-1-2 0,-2-3 1,-3-2-1,-1-3 0,-86 41 1,50-37 49,-3-5 0,-1-4 0,-1-4 0,-190 27 0,194-42-1,0-4 0,-1-5-1,0-3 1,-96-13 0,90-1-72,-27-3 3,-148-38 0,-134-46 5,286 57-11,-234-116 1,313 137-6,18 8-6,1 0-1,0-2 1,2-1 0,-41-33 0,58 42 6,1 0 0,0-1 0,0 0 1,1 0-1,0-1 0,1 0 0,0 0 1,1 0-1,0-1 0,0 0 0,1 0 1,0 0-1,1-1 0,1 1 0,-3-20 1,-5-122 38,4 60-52,-29-166 1,27 216 12,2-1 0,2 1 0,2-1 0,2 0 0,2 1 0,1-1 1,3 1-1,1 0 0,25-79 0,-23 99-6,0 0-1,1 1 0,1 0 1,1 1-1,1 1 1,1 0-1,0 0 1,2 1-1,22-21 1,20-13-4,100-69-1,-21 18 3,-90 65-14,1 2 0,2 2 0,78-40 0,-41 37 4,1 3 0,127-30 0,-157 48 0,76-25-31,-60 18 14,1 3 0,141-22-1,14 20-289,335 10 1,-445 18 255,-22-3 42,-1 5-1,108 21 0,-150-16 13,73 14-28,218 75 0,-320-90 30,-1 2 1,0 1-1,-1 1 0,-1 1 1,0 1-1,-1 1 0,33 34 1,121 162-4,-144-171 12,-12-17-5,-1 1 0,16 31 1,-29-46 1,0 0 0,-2 1 0,1-1 0,-1 1 0,-1 0 0,-1 0 0,1 0 0,-1 14 1,-3 61 0,-4 0 1,-22 117 0,15-137-21,-3-1 0,-2 0 0,-4-2 0,-3 0 0,-2-1-1,-45 77 1,36-82-1425,-67 86 0,9-29-3370,-2-2-3717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1:18.0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642 911 6547,'-24'-9'1517,"3"3"-821,0-2 1,0 0-1,1-2 0,0 0 0,-24-17 0,41 24-643,-1 1 0,1-1 0,1 0 0,-1 0 0,0 0 0,1 0 0,-1 0 0,1-1-1,0 1 1,0-1 0,0 0 0,1 1 0,-1-1 0,-1-8 0,3 8-3,0 0 0,0-1 0,0 1-1,1 0 1,-1-1 0,1 1 0,0 0 0,1 0-1,-1-1 1,1 1 0,-1 0 0,1 1 0,0-1-1,1 0 1,-1 0 0,1 1 0,3-4 0,6-7-19,1 0 1,1 1 0,0 0-1,0 1 1,2 1 0,-1 1-1,24-12 1,129-53 15,-74 35 34,26-13 83,3 6-1,157-40 1,39 12-107,491-52 1,738 81-39,-1237 52-7,208 13-11,-417-10-1,0 5 0,-1 5 0,104 33 0,42 19 7,39 13 2,-242-68-9,-2 2 0,0 1 0,-1 2 0,61 44 0,-27-9 0,87 84 0,-118-95 4,-1 2 1,-3 1 0,-2 3-1,-3 1 1,-1 1-1,38 84 1,-53-91-2,-1 0 0,-2 1 0,-3 1 0,-1 0 0,-3 1 0,5 61 0,-11-43 1,-2 1 1,-3-1 0,-4 0 0,-14 71 0,14-105 31,-2 0 0,-1 0 1,-1-1-1,-2 0 0,-2-1 0,0 0 0,-2-2 0,-2 1 0,0-2 0,-2 0 1,-1-2-1,-44 44 0,-39 27 96,-72 72-45,131-119-77,-1-3 1,-3-1 0,-1-3-1,-67 44 1,55-51 97,-2-3 0,-2-2 0,-90 28 0,-215 45 882,72-23-705,-193 53-210,333-100-44,-186 15-1,-511 3 653,594-53-731,-379-49 0,482 30 26,-258-39 11,301 37 12,-174-56-1,187 36-23,2-4-1,-148-92 1,188 102 13,-42-22 14,3-5-1,-142-117 1,210 151 9,1-2 1,1-1-1,2-2 1,-27-40 0,39 49-2,2-1 0,0 0 0,2-1 0,1-1 1,1 0-1,1 0 0,-5-30 0,7 11 0,2 0-1,2 0 1,3-1-1,1 1 1,11-69-1,61-232-22,-59 293-4,31-136-90,113-397-918,-140 538 598,2 1 0,2 1 0,2 2 0,2 0 1,54-70-1,-53 83-571,1 1-1,2 1 1,2 2-1,0 1 1,2 2 0,1 1-1,56-30 1,88-30-5663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1:46.0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664 480 7075,'-5'-3'658,"3"2"-423,-1 0-1,0-1 0,1 1 0,-1 0 0,1-1 0,0 0 0,0 0 0,-1 0 0,1 0 1,0 0-1,0 0 0,1 0 0,-1 0 0,0-1 0,1 1 0,-1-1 0,1 1 0,-2-6 1,49 1 928,548-79-611,-149 41-496,-201 18-35,60-10-13,352-21 16,-481 59 13,-54 1 40,172-19-1,-1-14-3,125-19 115,-35 6 185,-141 20-284,-191 18-89,0 2 0,0 2 0,0 3 0,100 13 0,-145-12 2,0-1 0,0 1 0,0 1 1,-1-1-1,1 0 0,-1 1 0,1 0 0,-1 0 1,0 0-1,0 1 0,-1-1 0,1 1 0,-1 0 1,1 0-1,-1 0 0,-1 1 0,1-1 0,0 1 1,1 5-1,4 7 11,-1 1 0,-1-1 0,7 36 0,-5-23 33,1 0-1,2-1 1,27 53 0,-25-56-31,-1 0 1,-1 0-1,-1 1 0,-1 1 0,5 29 1,17 118 84,8 62-43,-28-108-15,14 88 73,-15-147-25,-2 0 0,-4 110-1,-3-41-3,6-77-58,2-1 1,3 0-1,3 0 0,26 67 0,14 63 103,-33-116-78,31 74-1,-3-12-23,-31-68 18,-4 0 0,11 120 0,-18-114-58,3-2-1,26 95 1,140 340 235,-163-475-216,2-1 1,1 0-1,1-1 0,2-1 1,39 46-1,-9-23 6,100 83-1,-90-83 30,-2 2-1,62 77 1,-53-59 82,93 78 0,-93-91-25,115 131 1,-3 55 76,34 42-66,12 6-77,-183-230 13,-3 1 1,57 130-1,-51-87 51,114 296 156,-155-395-247,-1 1 0,0-1-1,0 1 1,-1 0-1,-1 0 1,1 0 0,-2 0-1,1 0 1,-2 0 0,1 0-1,-3 11 1,1-14-2,0-1 1,0 1 0,-1 0 0,0-1-1,-1 0 1,1 0 0,-1 0-1,0 0 1,0-1 0,-1 1-1,0-1 1,0 0 0,0-1-1,-1 1 1,1-1 0,-11 6-1,-5 2 14,0-1 0,-1-1 0,0-1 0,-45 12-1,-99 11 28,69-15-26,-246 54 23,-334 63 10,-5-44-36,20-45 1,-864 88-36,486-53 84,992-78-55,1-3-1,0-2 1,-1-2-1,1-2 1,-52-14 0,82 16-7,0 0 0,0-1 1,1-1-1,-1-1 1,1 0-1,1-1 1,0-1-1,0 0 0,1-1 1,0 0-1,1-1 1,0-1-1,1 0 1,0-1-1,1 0 1,-14-26-1,-11-40-4,4-1 0,3-1-1,-18-92 1,14 53-12,-31-120 15,23 79 30,-111-281 0,57 238 93,15 34 34,-64-200 0,115 280-149,-106-315 31,99 315-40,-4 2 1,-71-117 0,-83-128 49,163 272-37,3-1 0,3-2 0,-27-106 0,20 25-21,9 31 8,-6 1 0,-59-153 0,45 166-5,-55-137 11,77 179-10,4 0 1,-13-75-1,-12-203 2,3 18-16,-12 98 2,33 158-11,3 0 0,3-2 0,-5-70-1,16 99-37,-2 1 0,-2-1-1,-1 1 1,-2 0 0,-2 1 0,-21-55-1,5 30 67,13 33-2,1-1 0,2 0 0,0 0 0,-9-50 0,18 68-9,0 1-1,1-1 0,0 0 1,0 0-1,1 0 1,0 0-1,1 0 1,0 1-1,0-1 1,1 1-1,0-1 1,0 1-1,1 0 1,0 0-1,1 0 1,0 1-1,0-1 1,0 1-1,13-12 1,-2 4-4,1 0 0,1 1 0,1 1 0,0 1 0,0 0 0,42-17 0,136-38-16,-165 58 22,77-21-243,2 6 0,177-17-1,-28 25-2281,-1 13-3546,-42 7-3194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44.4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145 47 7876,'1'-1'210,"1"0"0,-1 0 0,0 0 0,0 0 0,0 0 0,0 0 0,-1 0 0,1 0 0,0-1 0,0 1 0,-1 0 0,1-1 0,-1 1 0,1 0 0,-1-1 0,0 1 0,1-1 0,-1-2 0,0 4-134,-1-1 0,1 0 0,0 0 0,-1 0 0,1 1 0,-1-1 1,1 0-1,-1 1 0,1-1 0,-1 0 0,1 1 0,-1-1 0,0 1 0,1-1 0,-1 1 0,0-1 1,1 1-1,-1 0 0,0-1 0,0 1 0,0 0 0,0-1 0,-48-5 416,45 6-377,-10-1 963,12 2-536,2 0-505,1-1 0,0 1 0,0 0 0,-1 0 0,1 0 0,0 0 0,-1 0 0,1 0 0,-1 0 0,1 0 0,-1 0 0,0 0 0,1 0 0,-1 1 0,0-1 0,0 0 0,0 1 0,0 0-15,0-1 0,1 0 0,-1 0 0,0 0 0,0 0 0,1 0 1,-1 0-1,0 0 0,1 0 0,-1 0 0,1 0 0,-1 0 0,1-1 0,0 1 0,-1 0 0,1 0 0,0 0 1,0-1-1,-1 1 0,1 0 0,0-1 0,0 1 0,0-1 0,1 2 0,13 4 147,-12-5-147,-1-1 1,1 1 0,-1-1 0,0 1-1,1 0 1,-1 0 0,0 0 0,0 0-1,0 0 1,0 1 0,0-1 0,0 1-1,0-1 1,0 1 0,-1 0 0,1-1-1,0 1 1,-1 0 0,0 0 0,1 0-1,-1 1 1,0-1 0,0 0 0,0 0-1,0 0 1,-1 1 0,1-1-1,0 1 1,-1-1 0,0 0 0,0 1-1,1-1 1,-2 3 0,-17 75 685,-30 84 1,-10 39-424,45-153-270,6-27-71,2 0-1,0 1 0,1 0 1,1-1-1,1 1 0,3 41 1,-1-65 4,0 1 0,-1 0 0,1 0 1,0 0-1,0-1 0,0 1 1,0 0-1,0 0 0,1 0 1,-1-1-1,0 1 0,0 0 1,0 0-1,1-1 0,-1 1 0,0 0 1,1-1-1,-1 1 0,1 0 1,-1-1-1,1 1 0,-1 0 1,1-1-1,-1 1 0,1-1 1,-1 1-1,1-1 0,0 1 0,-1-1 1,1 1-1,0-1 0,0 0 1,-1 1-1,1-1 0,0 0 1,0 0-1,-1 0 0,1 0 1,0 1-1,0-1 0,0 0 0,-1 0 1,1 0-1,0-1 0,0 1 1,0 0-1,-1 0 0,1 0 1,0 0-1,0-1 0,-1 1 1,1 0-1,0-1 0,-1 1 0,1-1 1,0 1-1,-1-1 0,1 1 1,-1-1-1,1 1 0,0-1 1,-1 0-1,1 1 0,-1-1 1,1-1-1,5-4-1482,0 0 1,0-1-1,-1 0 0,7-12 1,7-18-6695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44.9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74 196 6403,'0'-1'137,"-1"0"0,0 0 1,1 0-1,-1-1 0,1 1 1,-1 0-1,1 0 0,0-1 0,-1 1 1,1 0-1,0 0 0,0-1 1,0 1-1,0 0 0,0-1 0,0 1 1,0 0-1,1 0 0,-1-1 1,0 1-1,1 0 0,-1 0 0,1-1 1,-1 1-1,1 0 0,-1 0 1,1 0-1,0 0 0,0 0 0,-1 0 1,2-1-1,0 0-11,0 0 0,-1 0 0,0-1 0,0 1 0,0 0 0,0 0 0,0-1 0,0 1 0,0-1 0,0-3 0,0-1-8,0 1 0,0 0 0,0-1 0,1 1 0,0 0 0,1 0 0,-1 0 0,1 0 0,0 0 0,1 1 0,6-9 0,-2 4 33,-6 7-116,1 0 0,-1 0 1,1 1-1,-1-1 0,1 1 1,0-1-1,0 1 0,0 0 1,0 0-1,0 0 0,0 1 0,0-1 1,1 1-1,-1-1 0,1 1 1,-1 1-1,1-1 0,-1 0 1,1 1-1,0-1 0,-1 1 0,1 0 1,6 1-1,3 0 11,-1 1 0,1 0 1,0 0-1,-1 1 0,0 1 0,0 0 0,0 1 0,0 0 1,-1 0-1,1 2 0,-2-1 0,1 1 0,-1 1 0,0 0 1,0 0-1,12 15 0,-14-15-31,-1 1 1,0-1-1,0 1 1,-1 1-1,0-1 1,-1 1-1,0 0 0,-1 0 1,0 0-1,0 1 1,-1 0-1,0 0 1,-1 0-1,-1 0 1,1 0-1,-2 0 1,0 0-1,0 0 0,-2 15 1,-1-19 2,1 1-1,-1-1 1,0 0 0,-1 0-1,0 0 1,0 0 0,0 0-1,-1-1 1,0 0 0,0 0-1,-1 0 1,0-1 0,0 0-1,0 0 1,0 0 0,-1-1-1,0 0 1,0 0 0,0 0 0,-8 2-1,-3 1 56,0-1 0,0 0 0,-1-1 0,0-1 0,0 0 0,0-2 0,-23 0 0,73-3 9,-9-1-88,0 1 0,32 3 0,-35 1 3,-1 1 1,1 1-1,-1 0 1,0 1-1,0 2 1,-1-1-1,0 2 1,-1 0-1,0 1 1,0 1-1,23 21 1,-33-27 4,1 1 0,-1 0 0,-1 0 1,1 1-1,-1 0 0,-1 0 0,1 0 1,-1 0-1,0 1 0,-1-1 0,1 1 1,-2 0-1,1 0 0,-1 1 0,0-1 0,-1 0 1,0 1-1,0-1 0,-1 0 0,0 1 1,0-1-1,-1 1 0,0-1 0,-1 0 1,0 1-1,0-1 0,-1 0 0,-3 8 1,1-7 22,-1 0 1,0 0-1,0-1 1,0 0-1,-1 0 1,-1-1 0,1 0-1,-1 0 1,0-1-1,0 0 1,-1 0-1,0-1 1,0 0-1,-1 0 1,1-1 0,-1 0-1,0-1 1,0 0-1,-12 1 1,-14 3 143,0-2-1,-1-1 1,0-2 0,-38-2 0,-31-9 61,97 8-270,1 0 0,-1-1 0,1-1 1,-1 1-1,1-1 0,0 0 0,0-1 0,0 0 1,-13-10-1,18 12-54,1 0 0,0 0 0,0-1-1,0 1 1,1-1 0,-1 1 0,1-1 0,-1 0 0,1 0 0,0 0 0,0 1-1,0-1 1,0 0 0,1 0 0,-1 0 0,1 0 0,0 0 0,0-1 0,0 1 0,0 0-1,0 0 1,1 0 0,-1 0 0,1 0 0,0 0 0,0 0 0,0 1 0,2-5 0,2-3-954,0 0 0,1 0 0,0 1 1,0 0-1,1 0 0,12-13 1,28-20-6805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45.3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 0 10261,'0'10'6703,"-2"0"-6550,-1-1-1,0 1 0,0-1 0,-6 12 0,4-15-114,0 1-1,0-2 1,-1 1-1,1 0 0,-1-1 1,-8 6-1,13-10-33,-1 0-1,1 0 0,0 0 0,0-1 0,-1 1 1,1 0-1,0 0 0,-1-1 0,1 1 0,0-1 1,-1 1-1,1-1 0,-1 0 0,1 1 1,-1-1-1,1 0 0,-1 0 0,0 0 0,1 0 1,-1 0-1,1-1 0,-1 1 0,1 0 1,-1-1-1,1 1 0,0-1 0,-1 1 0,1-1 1,0 0-1,-1 0 0,1 1 0,0-1 1,0 0-1,-1 0 0,1 0 0,0 0 0,-2-3 1,2 2-40,1 1-1,-1-1 1,0 0 0,0 0 0,1 1 0,-1-1 0,1 0 0,-1 0 0,1 0 0,0 0 0,0 0 0,0 0 0,0 0 0,0 0-1,0 0 1,0 1 0,1-1 0,-1 0 0,1 0 0,-1 0 0,1 0 0,0 1 0,0-1 0,0 0 0,0 0 0,0 1-1,0-1 1,0 1 0,0-1 0,1 1 0,-1 0 0,3-3 0,26-15-2399,1 11-4240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45.7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36 8148,'3'-4'493,"1"1"0,-1 0 1,1 0-1,-1 0 0,1 0 1,0 1-1,0-1 0,0 1 1,1 0-1,-1 0 0,7-1 1,-10 2-442,1 1 0,0-1 1,0 1-1,-1-1 0,1 1 1,0 0-1,0 0 0,-1 0 1,1 0-1,0 0 0,0 0 1,-1 1-1,1-1 0,0 1 1,0-1-1,-1 1 0,1-1 1,0 1-1,-1 0 0,1 0 1,-1 0-1,1 0 0,-1 0 1,0 0-1,1 0 1,-1 1-1,0-1 0,0 0 1,0 1-1,0-1 0,0 1 1,0-1-1,1 3 0,-1-2 5,-1 1 0,1 0 0,-1 0 0,0 0 0,0 0 0,0-1 0,0 1 0,0 0 0,0 0 0,-1 0-1,0-1 1,1 1 0,-1 0 0,0-1 0,0 1 0,-1 0 0,1-1 0,0 0 0,-1 1 0,1-1 0,-1 0 0,0 1 0,0-1 0,0 0 0,0-1-1,0 1 1,-1 0 0,-3 2 0,-1 2-19,-1-1 0,0 0-1,0 0 1,0-1 0,0 0 0,-1 0-1,-13 3 1,22-7-35,-1 0-1,1 1 1,-1-1-1,1 0 1,-1 0-1,1 0 0,-1 0 1,0 0-1,1 0 1,-1 0-1,1 0 1,-1 0-1,1 0 1,-1 0-1,1-1 1,-1 1-1,1 0 1,-1 0-1,1 0 1,-1-1-1,1 1 1,-1 0-1,1 0 0,-1-1 1,1 1-1,0-1 1,-1 1-1,1 0 1,0-1-1,-1 1 1,1-1-1,0 1 1,-1-1-1,1 1 1,0-1-1,0 1 1,-1-1-1,3-27 1,0 20-20,0 1 1,0 0-1,1 0 1,0 0-1,7-11 0,-6 12-148,19-17 116,-22 23-109,0-1 1,0 1-1,0-1 0,0 1 0,0 0 0,0-1 1,0 1-1,0 0 0,0 0 0,0 0 0,0 0 0,1 0 1,-1 0-1,0 0 0,0 0 0,0 0 0,0 0 0,0 1 1,0-1-1,0 0 0,0 1 0,0-1 0,0 1 0,0-1 1,-1 1-1,1-1 0,0 1 0,0 0 0,1 1 1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47.0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988 107 7635,'11'-8'593,"-4"2"8,0 1 1,0-1-1,0 0 0,-1 0 1,1-1-1,-1 0 0,-1 0 1,0 0-1,9-16 0,-14 22-560,1 1 0,-1-1 0,0 1-1,0-1 1,1 1 0,-1-1 0,0 1 0,0-1 0,0 0-1,0 1 1,0-1 0,0 1 0,0-1 0,0 1-1,0-1 1,0 1 0,0-1 0,0 0 0,0 1 0,0-1-1,-1 1 1,1-1 0,0 1 0,0-1 0,0 1-1,-1-1 1,1 1 0,0-1 0,-1 1 0,1 0 0,-1-1-1,0 0 1,-20 0 653,-25 17-123,21-6-450,0 2-1,1 1 1,1 1-1,0 1 1,-24 20 0,40-29-118,0 0 1,1 0 0,0 0-1,0 0 1,1 1 0,0 0-1,0 0 1,0 1 0,1 0-1,0-1 1,0 1 0,1 1-1,0-1 1,1 0-1,0 1 1,0-1 0,1 1-1,0 0 1,0-1 0,1 10-1,0-14-12,1 0-1,-1-1 1,1 1-1,0 0 0,0-1 1,0 1-1,0-1 1,1 0-1,-1 1 0,1-1 1,0 0-1,0 0 1,0 0-1,1 0 0,-1 0 1,1 0-1,-1-1 0,1 1 1,0-1-1,0 0 1,0 0-1,0 0 0,0 0 1,1-1-1,-1 1 1,0-1-1,1 0 0,-1 0 1,1 0-1,0 0 1,4 0-1,-1 0-14,0-1-1,0 0 1,0 0 0,0 0-1,0-1 1,0 0 0,0-1 0,0 0-1,0 0 1,0 0 0,-1-1-1,1 0 1,-1 0 0,0 0-1,7-6 1,-5 2 23,0 0 0,-1 0 0,0-1-1,9-13 1,-10 12 66,-23 19 143,-22 31 11,-83 67 1,104-94-189,0-1 1,-1-1-1,-1 0 1,0-2-1,0 0 1,-1-2-1,-36 11 1,53-18-17,-1 0 1,1 0-1,-1-1 1,1 1 0,-1-1-1,0 0 1,1 0-1,-1-1 1,-6-1-1,9 2-9,0-1 0,0 0-1,1 1 1,-1-1 0,0 0 0,1 0-1,-1-1 1,1 1 0,-1 0 0,1 0-1,0-1 1,-1 1 0,1-1 0,0 1-1,0-1 1,0 1 0,0-1 0,0 0-1,1 1 1,-1-1 0,0 0-1,1 0 1,-1 0 0,1-2 0,-5-18 15,3 14-19,0 0 0,0-1 1,1 1-1,1 0 0,-1-1 1,2-14-1,1-13 10,3-17 21,-4 47 6,-4 7-7,-10 19 16,-23 44 26,26-46-37,-16 27 101,-3-1 1,-1-1 0,-68 74 0,74-93-389,-2-1 1,0 0-1,-1-2 1,-2-1-1,0-1 1,0-2 0,-34 14-1,59-29-143,-20 7-2367,8-7-2123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7:30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32 10949,'-5'-5'2385,"2"-1"112,3 3-1872,3-3-129,0 2-64,-1 1-48,0 0-96,-1 2-224,-2 2-320,-3 2-288,0 4-2097,-1 2-2113,-5 10-5155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33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48 10565,'-2'-34'4097,"5"21"-2023,-2 12-2030,-1 1 1,0 0 0,0 0 0,1 0-1,-1 0 1,0 0 0,1 0 0,-1 0-1,0 0 1,1 0 0,-1 1 0,0-1-1,1 0 1,-1 0 0,0 0 0,0 0-1,1 0 1,-1 0 0,0 1 0,1-1-1,-1 0 1,0 0 0,0 0 0,0 1-1,1-1 1,-1 0 0,0 0 0,0 1-1,0-1 1,1 0 0,-1 0 0,0 1 0,0-1-1,0 0 1,0 1 0,0-1 0,0 0-1,0 1 1,0-1 0,6 15 218,-1 1 0,-1-1 0,0 1 0,-1-1 0,-1 1 0,0 0 0,-1 28 0,0-22-110,-2 205 485,-2-84-3928,3-140 2453,0 3-1042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47.3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371 0 10645,'7'28'6788,"0"10"-6203,4 57 0,-12-78-518,-1 0 0,-1-1 0,0 1 0,-1-1 0,-1 0 0,-1 0 0,0 0 0,-1-1 0,0 1 0,-2-2 0,0 1 0,-18 23 0,13-21-286,-1-1 0,0 0 0,-1 0 0,0-2 0,-1 0-1,-1 0 1,0-2 0,-1-1 0,-28 14 0,35-21-1820,-1 1 0,0-2 0,-21 4 0,-6-3-7072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47.7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453 5 12630,'2'-4'4905,"-14"21"-4765,-11 27 174,-2-1 1,-1-1-1,-3-1 1,-1-1-1,-2-2 1,-2-1-1,-64 55 1,72-65-725,-23 18-287,47-43 409,-1 0 0,0 0 0,0 0 1,0 0-1,0-1 0,0 1 0,0-1 0,0 0 0,-1 0 1,1 0-1,0-1 0,-1 1 0,1-1 0,0 1 0,-6-1 1,-7-8-5167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48.1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36 10869,'0'-15'2241,"-5"2"-64,8 8-2081,-6 2-880,-8 3-1425,-4 5-1793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48.5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480 143 12454,'-24'-11'3460,"22"11"-3450,1-1 1,0 0-1,0 0 1,0 0-1,-1 0 1,1 0 0,0 0-1,0 0 1,0-1-1,1 1 1,-1 0-1,0 0 1,0-1-1,1 1 1,-1-1-1,0-1 1,1 0-69,0-1 0,0 0 1,0 0-1,1 1 0,-1-1 0,1 0 1,0 1-1,0-1 0,0 1 0,1-1 1,-1 1-1,1-1 0,3-4 0,-4 7 54,30-46-176,-31 46 181,1 1-1,-1-1 0,1 1 1,-1-1-1,1 0 0,0 1 1,-1-1-1,1 1 0,0 0 0,0-1 1,-1 1-1,1-1 0,0 1 1,0 0-1,-1 0 0,1-1 1,0 1-1,0 0 0,0 0 0,0 0 1,-1 0-1,3 0 0,-2 1 10,0 0 0,0 0 0,0 0 0,0-1-1,0 1 1,0 0 0,0 1 0,-1-1 0,1 0 0,0 0-1,-1 0 1,1 0 0,0 1 0,-1-1 0,0 0 0,1 0-1,-1 1 1,0-1 0,1 0 0,-1 2 0,1 7 75,0 1 1,-1-1-1,0 1 1,-1 0-1,0-1 1,0 0 0,-1 1-1,-1-1 1,1 0-1,-2 0 1,1 0-1,-2 0 1,1-1 0,-1 0-1,-10 14 1,-2 3-64,-2-1 0,-1 0-1,-43 40 1,43-47-545,0-1-1,-1-1 1,-1-1-1,-36 19 1,35-23-1273,-1-1 0,0-1 0,-1-1 0,-42 7 0,17-7-3361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48.8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213 304 11461,'-5'-9'422,"0"0"0,1-1 0,0 0 0,1 0 0,0 0 0,0 0 0,1-1 0,0 1 0,1 0 0,1-1 0,0-11 0,0 16-395,1 0 1,1 0-1,-1 0 1,1 0 0,0 0-1,0 0 1,1 1-1,0-1 1,0 1-1,0 0 1,1 0 0,-1 0-1,1 0 1,0 1-1,1-1 1,-1 1-1,1 0 1,0 0 0,0 1-1,9-6 1,4 0 1,0 0 1,1 1-1,1 1 1,-1 1-1,1 1 1,0 0-1,27-2 1,-18 5-31,0 0 0,0 2 1,0 1-1,47 8 0,-73-9-1,45 13-51,-47-13 50,0 0 1,0 0 0,0 1 0,0-1 0,0 0-1,-1 0 1,1 1 0,0-1 0,0 0 0,0 1 0,-1-1-1,1 1 1,0-1 0,0 1 0,-1-1 0,1 1-1,-1 0 1,1-1 0,0 1 0,-1 0 0,1-1 0,-1 1-1,0 0 1,1 0 0,-1 0 0,1-1 0,-1 1-1,0 0 1,0 0 0,0 0 0,1 0 0,-1 0 0,0-1-1,0 1 1,0 0 0,0 0 0,0 0 0,-1 0-1,1 0 1,0 0 0,0-1 0,0 1 0,-1 0 0,1 0-1,0 0 1,-1-1 0,0 2 0,-11 11-8,0-1 1,0-1-1,-2 0 1,1 0-1,-1-2 0,-1 1 1,-18 8-1,-23 14 23,-20 19 14,-134 113 0,184-138 0,0 0 1,1 1-1,2 1 0,1 2 0,1 0 0,1 1 1,-26 58-1,42-79-15,1-1 0,0 1 0,0 0 0,1 1 1,0-1-1,1 0 0,0 1 0,1-1 0,0 1 0,0-1 0,1 0 0,1 1 0,0-1 0,0 0 1,1 0-1,0 0 0,1 0 0,7 14 0,-4-11 5,1 0-1,1 0 1,1 0 0,-1-2-1,2 1 1,0-1-1,0 0 1,1-1 0,0-1-1,0 0 1,26 13-1,-11-8 12,0-2 0,2-1-1,-1-1 1,1-1 0,1-2-1,-1-1 1,59 4 0,-66-9-102,1-1 0,-1-1 0,1-1 1,-1 0-1,0-2 0,0-1 0,0-1 0,-1 0 1,1-2-1,-2-1 0,29-15 0,-43 20-146,0 0 1,0-1-1,0 1 0,-1-1 0,1-1 0,-1 1 0,8-12 1,10-27-6050,-16 12-2837</inkml:trace>
  <inkml:trace contextRef="#ctx0" brushRef="#br0" timeOffset="1">478 796 13238,'-2'-8'2929,"4"-3"-31,-6 1-2130,3-4-1104,-3 1-480,9-2-2066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49.4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398 541 10053,'0'-2'212,"0"1"1,0-1 0,-1 0-1,1 1 1,0-1 0,0 0 0,-1 1-1,1-1 1,-1 1 0,0-1-1,1 1 1,-1-1 0,0 1-1,0 0 1,0-1 0,0 1 0,0 0-1,0 0 1,0-1 0,0 1-1,-1 0 1,1 0 0,0 0 0,-1 1-1,-1-2 1,1 2-131,0 0-1,-1-1 1,1 2 0,0-1-1,0 0 1,0 0 0,0 1-1,0-1 1,-1 1 0,1-1-1,0 1 1,0 0-1,0 0 1,0 0 0,1 0-1,-3 2 1,-7 5-73,1 0 0,0 1 0,0 0 0,-15 19 0,10-9 84,-72 85 247,76-93-188,0 0 0,-1-1 1,0 0-1,-1-1 0,0 0 1,-21 10-1,32-18-87,0 0 1,1 0-1,-1 0 0,-1 0 0,1 0 1,0-1-1,0 1 0,0-1 0,0 0 1,0 1-1,0-1 0,-1 0 1,1 0-1,0 0 0,0-1 0,0 1 1,0 0-1,0-1 0,-4-1 0,4 1-16,1 0 0,-1 0 0,1-1-1,0 1 1,-1 0 0,1-1 0,0 1-1,0-1 1,0 0 0,0 1 0,1-1-1,-1 0 1,0 1 0,1-1 0,-1 0-1,1 0 1,-1 0 0,1-2 0,-1-6 18,1-1 1,0 1-1,1-1 1,0 1-1,1 0 1,0-1 0,3-9-1,111-366-499,-79 201-4149,-35 174 2913,0 1-1,1 0 1,-1 1-1,7-13 1,1-3-6248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49.7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570 27 9861,'-28'-11'2080,"-7"3"17,-10 2-1584,1 4-481,-7 4-16,-3 2-16,1 3 0,-5 4-80,1 4-289,1-2-1711,-2 1-1730,27 1-4434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50.1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1621 0 14086,'0'7'4182,"5"6"-3436,0 2-2141,-4-6 1356,1 6 161,-1 0 0,0 1 0,-1-1-1,-1 0 1,0 0 0,-1 0 0,-5 16 0,2-15-25,0 0 0,-2-1-1,0 0 1,-1 0 0,0 0-1,-1-1 1,-1 0 0,-14 15 0,5-9-9,0-1 0,-2-1 0,0-1 0,-37 23 0,15-15 42,-2-2 0,0-3 0,0-1 1,-2-2-1,-56 12 0,79-25-57,-1 0 0,0-2 0,0-1 0,0-1 0,0-1 0,0-1 0,0-1 0,1-1 0,-1-1 0,1-2 0,0 0 0,1-2 0,-1 0 0,2-2 0,-31-18 0,52 35-98,1 0 0,-1 0 1,1 0-1,0 0 0,1 0 0,0 7 0,0-9 13,1 13 4,-1-1 0,0 1 1,-1 0-1,-1-1 1,0 1-1,-1 0 0,-1-1 1,-1 0-1,0 0 1,-1 0-1,-1 0 0,-12 25 1,8-26 8,1-1 1,-2 1 0,1-2-1,-2 1 1,0-2-1,-1 1 1,0-2 0,-1 0-1,0 0 1,0-1-1,-1-1 1,-1-1 0,-25 11-1,28-14 36,-1 0 0,0-2 0,0 1 0,0-2 0,0 0-1,0-1 1,0 0 0,0-1 0,-1 0 0,1-1 0,0-1-1,0 0 1,0-1 0,0-1 0,1 0 0,-1-1 0,-15-8 0,18 7-12,0-1 0,1 0 0,0-1 0,1 0 0,-1-1 0,2 0 0,-1 0 0,1-1 0,1 0 0,-1-1 0,2 1 1,-1-1-1,2 0 0,0-1 0,0 0 0,1 0 0,0 0 0,1 0 0,0 0 0,1-1 0,1 1 0,0-1 0,0-15 1,1 13-125,0 1 1,1-1 0,1 0 0,0 0 0,1 0 0,0 1 0,2-1 0,-1 1-1,2 0 1,0 0 0,0 1 0,1 0 0,1 0 0,1 1 0,-1-1-1,2 2 1,0-1 0,0 2 0,14-12 0,46-23-2742,3 10-4992,-21 14-2335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53.6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25 862 7587,'-19'10'4087,"18"-10"-4028,1 0 0,0 0 0,0 0 0,0 0 0,-1 0 0,1 0 0,0 0 0,0-1 0,0 1 1,-1 0-1,1 0 0,0 0 0,0 0 0,0 0 0,-1 0 0,1 0 0,0 0 0,0 0 0,0-1 0,0 1 0,-1 0 0,1 0 0,0 0 0,0 0 0,0 0 1,0-1-1,0 1 0,0 0 0,0 0 0,-1 0 0,1-1 0,0 1 0,0 0 0,0 0 0,0 0 0,0-1 0,0 1 0,0 0 0,0 0 0,0 0 0,0-1 0,0 1 1,12-36 1728,-5 19-1836,95-205 972,-31 73-754,83-181 89,-150 322-225,2-1 1,-1 0 0,1 1 0,1 0 0,-1 1 0,1-1 0,1 1 0,-1 0 0,1 1-1,0 0 1,16-9 0,-21 13-21,0 0-1,1 1 1,-1-1 0,1 1-1,-1-1 1,1 1-1,0 0 1,0 1-1,-1-1 1,1 1 0,0-1-1,0 1 1,0 0-1,0 0 1,-1 1 0,1-1-1,0 1 1,0 0-1,-1 0 1,1 0-1,0 1 1,-1-1 0,1 1-1,-1 0 1,0 0-1,1 0 1,-1 0 0,0 0-1,0 1 1,-1-1-1,1 1 1,0 0-1,3 5 1,-1 1 15,0 0 0,0 0 0,-1 0 0,0 1 0,-1-1 0,0 1 0,0 0 0,1 10 0,7 87 120,-9-85-116,1 180 89,-5-136-341,3 0-1,18 122 1,-18-184 136,-1-1 1,1 1 0,0-1 0,0 0 0,0 0 0,1 1 0,-1-1 0,1 0-1,-1 0 1,1 0 0,0-1 0,5 6 0,-7-7 48,1-1 0,-1 0-1,1 1 1,-1-1 0,1 0 0,0 0-1,-1 1 1,1-1 0,-1 0 0,1 0 0,0 0-1,-1 0 1,1 0 0,0 0 0,-1 0-1,1 0 1,-1 0 0,1 0 0,0 0 0,-1 0-1,1-1 1,-1 1 0,1 0 0,0 0-1,-1-1 1,1 1 0,19-24-530,-18 21 524,19-34-286,26-65 0,-44 93 343,1 0 0,-1 0 0,-1-1 0,0 1 0,0-1 0,0 1 0,-1-1 0,-1 1 0,0-1 0,0 0 0,-1 0 0,0 1 0,-4-16 0,3 21 9,0 0 0,-1 1 1,1-1-1,-1 0 0,0 1 0,0 0 0,0 0 0,0 0 0,-1 0 0,1 0 0,-1 1 1,1-1-1,-1 1 0,0 0 0,0 0 0,0 0 0,0 1 0,0-1 0,-1 1 0,1 0 1,0 0-1,-7 0 0,-12-2 124,-1 2 1,-44 1 0,53 1-99,-75 3 179,-162 30-1,243-33-931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54.5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1 198 9877,'6'-23'2369,"4"4"48,-3-2-1233,2 2-639,1-2-161,0 1-80,4 4-64,-3 0-80,-4 1-64,3 6-48,-6-1-96,6 5-160,0 4-192,-2-1-176,8 5-737,-2 5-1216,-4 4-1777,0 7-3922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34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1 101 9476,'13'-11'585,"1"0"-1,1 1 1,0 1-1,1 1 1,-1 0-1,1 1 0,1 0 1,0 2-1,-1 0 1,1 1-1,21-3 1,-12 3-779,0 2 1,0 0-1,1 2 1,-1 1-1,1 1 0,46 10 1,-62-10 282,-1 1 0,1 1 0,0 0 0,-1 0 0,0 1-1,0 0 1,17 12 0,-25-15-14,-1-1-1,1 1 0,0 0 0,0-1 1,-1 1-1,1 0 0,-1 0 1,1 0-1,-1 0 0,0 0 0,0 1 1,0-1-1,0 0 0,0 1 1,0-1-1,-1 0 0,1 1 0,-1-1 1,0 1-1,1-1 0,-1 1 0,0-1 1,-1 1-1,1-1 0,0 1 1,-1-1-1,1 0 0,-1 1 0,0-1 1,0 0-1,0 1 0,0-1 0,0 0 1,0 0-1,-1 0 0,1 0 1,-1 0-1,1 0 0,-1 0 0,0-1 1,-2 3-1,-19 18-23,-1-2-1,-1 0 1,-1-1-1,-53 28 1,-27 20-16,55-34-160,68-38 72,-1 0 1,1 2-1,0 0 0,0 0 1,0 2-1,33 1 1,-24 0 53,1 1 0,-1 2 1,-1 1-1,1 0 1,0 2-1,-1 1 0,24 11 1,-40-15 0,0 1 1,-1 0-1,1 0 1,-1 1-1,0 0 1,0 1-1,-1-1 1,0 1-1,0 1 1,0-1 0,-1 1-1,0 1 1,0-1-1,-1 1 1,0 0-1,0 0 1,-1 0-1,0 1 1,0 0-1,-1 0 1,0 0-1,2 14 1,-4-18 10,-1 0 0,0 0 1,0 0-1,0 0 0,0 0 0,-1-1 0,0 1 1,0 0-1,0 0 0,-1-1 0,0 1 0,0-1 1,0 1-1,0-1 0,-1 0 0,-4 7 1,0-4 11,1 0 0,-1 0 0,0-1 0,0 0 0,-1-1 0,0 1 0,0-1 0,-10 4 0,-9 2-4,0-1 0,-1-1 0,0-1 0,-47 7 0,53-12 56,-1 0 1,-41-2-1,56-1-425,-1-1-1,0-1 0,1 1 0,-1-2 1,-12-4-1,-16-15-6475,17 3-3861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54.9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7 139 11973,'-7'69'2370,"20"-98"31,0 5-1665,5 2-1696,0 1 1296,11-2-64,-3 0-32,1 2-64,-1 5-48,1 7-80,-15 1-160,-4 1-320,-11 2-1521,-7 7-592,-3 4-1809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12.8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683 1 9332,'0'0'145,"0"1"1,1-1-1,-1 1 0,0-1 0,0 1 0,1-1 0,-1 1 1,0-1-1,0 1 0,0-1 0,0 1 0,0-1 0,0 1 0,0-1 1,0 1-1,0 0 0,0-1 0,0 1 0,0-1 0,0 1 1,0-1-1,0 1 0,-1-1 0,1 1 0,0-1 0,0 1 0,-1-1 1,1 1-1,0-1 0,-1 1 0,1-1 0,0 0 0,-1 1 0,1-1 1,-1 0-1,1 1 0,-1-1 0,1 0 0,-1 1 0,-15 13 383,6 0-462,0 0 1,0 1-1,1 1 0,1-1 1,1 1-1,0 1 1,-5 21-1,10-32-71,1-1 1,0 1 0,1-1-1,-1 1 1,1 0-1,0-1 1,0 1-1,1-1 1,0 1-1,0-1 1,3 11-1,-2-12-1,-1-1 0,1 0 0,0 1-1,1-1 1,-1 0 0,0 0-1,1 0 1,0-1 0,0 1 0,0 0-1,0-1 1,0 0 0,0 0 0,0 0-1,1 0 1,-1-1 0,1 1 0,0-1-1,4 2 1,-1-2-4,-1 0-1,1 0 1,0-1-1,0 0 1,0 0 0,-1-1-1,1 1 1,0-1 0,0-1-1,-1 0 1,1 1-1,10-6 1,4-2 8,-1-1 0,28-17 0,-8-12 58,-31 26 33,-16 6 2,5 7-72,0-1-1,0 1 0,0 0 1,0 0-1,0 0 1,0 0-1,0 1 0,0-1 1,0 0-1,0 1 0,0-1 1,0 1-1,0 0 0,-3 2 1,-82 43 112,62-35-111,2 1 1,-1 1 0,-29 23-1,44-28-6,-1-1 0,0 0 0,-1-1 0,1 0 0,-1-1 0,-19 7 0,26-10-9,1-1 0,-1 0-1,1-1 1,-1 1-1,1 0 1,-1-1-1,1 0 1,-1 0 0,0 0-1,1 0 1,-1-1-1,1 1 1,-1-1-1,1 0 1,-1 0-1,1 0 1,-1-1 0,1 1-1,0-1 1,0 0-1,0 0 1,0 0-1,0 0 1,0 0 0,1-1-1,-5-3 1,-1-6 10,0-1-1,0 1 1,1-2 0,1 1 0,0-1 0,0 1 0,-3-17-1,3 11 62,6 16-38,-1 1 0,1 0-1,-1 0 1,0-1-1,0 1 1,0 0-1,0 0 1,0 0-1,0 0 1,-1 0-1,-2-3 1,3 5-23,0 1 0,0-1 0,-1 0 0,1 1 0,0-1 0,0 1 0,0 0 0,0-1 0,0 1 0,0 0 0,0 0 0,0 0 0,1-1 0,-1 1 0,0 0 0,0 0 0,1 0 0,-1 0 0,0 0 0,1 1 0,-1-1 0,0 1-1,-5 7 17,0 0-1,1 0 1,0 1-1,0 0 0,1 0 1,0 0-1,-5 20 0,6-18-14,-1 0 1,0 0-1,-1 0 0,0-1 0,-1 1 0,0-1 0,-9 11 1,-60 73-37,65-83-7,0 1-83,-1-1 1,0-1-1,-24 20 1,-4-12-1968,34-18 1169,0 0-1,0 0 1,0-1-1,0 1 1,0-1-1,0 0 0,-7-2 1,-10-2-7432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13.2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542 0 9220,'1'0'191,"1"0"0,-1 0 0,0 0 0,1 1 1,-1-1-1,0 0 0,1 0 0,-1 1 0,0-1 0,0 1 0,1-1 0,-1 1 0,0 0 0,0-1 0,0 1 0,0 0 0,0 0 0,0 0 0,0 0 0,0 0 0,0 0 1,0 0-1,-1 0 0,1 0 0,0 0 0,0 2 0,0 1 0,1 0 1,-1 0 0,-1 0-1,1 1 1,0-1-1,-1 0 1,0 0 0,-1 8-1,-1 2 25,0 0 0,-1 0 1,0-1-1,-9 21 0,0-10-23,0-1 0,-2 0-1,-1 0 1,-1-1 0,0-1 0,-2-1 0,-1-1-1,0 0 1,-1-1 0,-1-1 0,-29 18 0,8-9-1000,-74 35 0,-49 4-8142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13.8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871 91 8820,'-17'-91'8089,"18"113"-7438,-1 0 0,-2 0 0,-6 37-1,-21 87-510,18-98-116,-2-1 1,-2 0-1,-3-1 0,-1 0 1,-27 45-1,43-87-30,1 0-1,-1 0 1,0 0 0,0-1-1,0 1 1,0-1-1,-1 0 1,1 1-1,-1-2 1,0 1-1,0 0 1,0-1-1,0 0 1,-1 0-1,1 0 1,0 0-1,-1-1 1,0 0 0,1 0-1,-1 0 1,0 0-1,-5 0 1,7-2-2,-1 1 1,1-1 0,-1 1-1,1-1 1,0 0 0,0 0-1,-1-1 1,1 1-1,0-1 1,0 1 0,0-1-1,1 0 1,-1 0 0,0 0-1,1-1 1,-1 1 0,1-1-1,0 1 1,0-1 0,0 0-1,0 0 1,0 1-1,0-1 1,1-1 0,0 1-1,-1 0 1,1 0 0,0 0-1,1-1 1,-1 1 0,0-4-1,1 2-2,0 1-1,0-1 0,0 1 1,1 0-1,-1-1 1,1 1-1,0-1 0,0 1 1,1 0-1,-1 0 1,1-1-1,0 1 0,0 0 1,0 1-1,1-1 0,-1 0 1,4-3-1,-4 6 9,-1-1 0,0 1-1,0 0 1,0 0 0,0 0-1,1 0 1,-1 0 0,0 0 0,1 0-1,-1 0 1,1 0 0,-1 1-1,1-1 1,0 1 0,-1-1-1,1 1 1,0 0 0,-1-1-1,1 1 1,0 0 0,-1 0 0,1 0-1,0 0 1,-1 1 0,1-1-1,0 0 1,-1 1 0,1-1-1,-1 1 1,1-1 0,-1 1 0,1 0-1,-1 0 1,1-1 0,-1 1-1,0 0 1,1 1 0,-1-1-1,0 0 1,0 0 0,0 0 0,0 1-1,0-1 1,0 0 0,0 1-1,0-1 1,0 3 0,2 0 9,-1-1 1,0 2-1,0-1 1,0 0-1,-1 0 1,1 1 0,-1-1-1,0 0 1,0 1-1,-1-1 1,0 1-1,1 0 1,-1-1-1,-1 7 1,-1-2-4,0 0 0,0-1-1,0 1 1,-1-1 0,-1 0 0,1 0 0,-6 9-1,-3 1-12,0 0 0,-1 0 0,-1-2-1,-1 1 1,-23 19 0,22-22-53,0 0 1,-1-1-1,-1-1 1,0-1-1,0 0 1,-1-1-1,-1-1 0,1-1 1,-1-1-1,-1-1 1,1 0-1,-1-2 1,0 0-1,-33 1 1,-48-6-454,97 2 384,1-1 0,-1 0 1,1-1-1,-1 1 1,0-1-1,1 0 0,-1 0 1,1 0-1,0-1 0,-1 0 1,1 0-1,0 0 0,0 0 1,-5-4-1,7 4-224,1 0-1,-1 0 0,1-1 1,0 1-1,0 0 1,0 0-1,0-1 1,0 1-1,0-1 1,1 1-1,-1-1 1,1 1-1,0-1 1,0 1-1,0-1 1,0 1-1,0-1 1,0 1-1,1-1 1,1-4-1,6-35-7965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14.2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949 44 9156,'6'-3'566,"19"-14"1366,-24 16-1804,0 1 0,0-1 1,-1 1-1,1-1 1,0 1-1,0-1 0,-1 0 1,1 1-1,-1-1 0,1 0 1,-1 0-1,1 1 1,-1-1-1,1 0 0,-1 0 1,1 0-1,-1 0 0,0 0 1,0 1-1,1-1 1,-1 0-1,0 0 0,0-2 1,-1 3-82,1 0 0,-1-1 0,0 1 0,0-1-1,1 1 1,-1 0 0,0-1 0,0 1 0,0 0 0,1 0 0,-1 0 0,0-1 0,0 1 0,0 0 0,0 0 0,0 0 0,1 1 0,-1-1 0,0 0 0,0 0 0,0 0 0,1 1 0,-1-1 0,0 0-1,0 1 1,0-1 0,0 1 0,-31 12 362,28-11-291,-115 57 699,2 4 0,-195 143 0,142-73-3363,10 8-4976,105-90-1421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14.7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1473 372 11253,'-1'0'160,"0"0"0,0 0 0,0 0 0,0 0 0,0 0 0,0 0 0,0 0 0,0-1 0,1 1 0,-1 0 0,0-1 0,0 1 0,0-1 0,0 1 0,1-1 0,-1 1 0,0-1-1,0 0 1,1 1 0,-1-1 0,0 0 0,1 1 0,-1-1 0,1 0 0,-1 0 0,1 0 0,-1-1 0,-2-30 525,5 23-638,0 0 0,0 0 0,1 0-1,0 0 1,4-8 0,-1 8 347,-4 8-341,-1-1 0,0 1 0,0-1 0,0 1 0,0-1 0,0 1 0,0-1 0,0 0 0,-1 1 0,1-1 0,0-4 0,-1 5-46,0 0 0,-1 0 0,1 0 0,-1 0 0,1 0 0,-1 0 0,0 0 0,1 0 0,-1 0 0,0 0 0,1 1 0,-1-1 0,0 0 0,0 0 0,0 1 0,0-1 0,0 0 0,0 1 0,0-1 0,0 1 1,0-1-1,0 1 0,0 0 0,0-1 0,-1 1 0,1 0 0,0 0 0,0 0 0,-2 0 0,-140-25 102,142 25-106,-1 0-1,1 0 0,0 0 0,0 0 1,-1-1-1,1 1 0,0 0 1,0-1-1,0 1 0,0-1 1,-1 1-1,1-1 0,0 0 1,0 1-1,0-1 0,0 0 0,0 0 1,1 0-1,-1 0 0,0 0 1,0 0-1,1 0 0,-2-1 1,2 1-2,0 0 0,1 0 0,-1 0 0,0 0 1,1 0-1,-1 0 0,0 0 0,1 0 1,-1 0-1,1 1 0,-1-1 0,1 0 0,0 0 1,-1 0-1,1 1 0,0-1 0,-1 0 0,1 1 1,0-1-1,1 0 0,45-23 9,79-11-1163,-125 35 1154,14-3 2,-1 0 0,1 1 1,21 0-1,167-5 13,-195 7-13,0 0 0,0 0 0,0-1 0,0 0 0,0 0 0,0 0-1,0-1 1,0-1 0,10-3 0,6 0 128,-30 8-82,0 0-1,1 0 1,-1 0 0,1 1 0,-1 0 0,1 0-1,0 0 1,-5 5 0,-10 4 40,-21 14 12,-51 43 0,34-24-79,-35 27 9,43-31-5,-62 37 0,111-77-24,0-1 1,0 1-1,-1 0 1,1 0-1,0-1 0,0 1 1,-1-1-1,1 1 1,0-1-1,-1 0 0,1 1 1,0-1-1,-1 0 1,1 0-1,0 0 0,-1 0 1,1 0-1,-1 0 1,1-1-1,0 1 1,-1 0-1,1-1 0,0 1 1,0-1-1,-2 0 1,1-1-2,0 1 0,0-1 0,1 0 0,-1 0 0,1 0 0,-1 0 0,1 0 0,0 0 0,0 0 1,0-1-1,0 1 0,0 0 0,-1-3 0,-1-11-8,0 0 0,1 0-1,0-25 1,2 31 3,0-51 45,3 1 0,13-76 0,-9 91 255,-44 144 553,-49 197-676,83-284-164,0-1 0,0 0 1,-2 0-1,-9 19 0,12-27-5,-1 0-1,1 0 1,-1 0 0,0 0-1,0 0 1,0 0 0,0-1-1,0 0 1,0 1 0,-1-1-1,1 0 1,-1-1 0,0 1-1,1 0 1,-1-1 0,0 0-1,-7 1 1,-28 4 21,-65 0 1,77-6 12,1 1 1,-1 1-1,0 1 1,1 2-1,0 1 1,-30 10-1,12 5 93,0 2 0,2 2-1,-63 48 1,7-5 34,-257 172-109,345-233-148,6-5-67,0 0 0,0 0 0,0 1 0,1 0 0,-1 0 0,1 0-1,0 0 1,-1 0 0,-4 8 0,39-20-8010,-5-1-2636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15.0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20 155 11365,'-2'-1'181,"1"1"1,0-1-1,0 0 0,-1 0 0,1 1 1,0-1-1,0 0 0,0 0 0,0 0 1,0-1-1,0 1 0,1 0 0,-1 0 1,0 0-1,1-1 0,-1 1 0,0 0 1,1-1-1,0 1 0,-1 0 0,1-1 1,0 1-1,-1-1 0,1 1 0,0 0 1,0-3-1,1 1-97,0 0 1,0 0-1,0 0 1,1 0-1,-1 1 0,1-1 1,-1 1-1,1-1 1,0 1-1,0-1 0,0 1 1,3-2-1,4-5-89,1 1-1,1 1 0,-1-1 1,1 2-1,13-7 1,-9 7 64,1 0 0,-1 1 0,1 0 1,1 1-1,-1 1 0,21-1 0,-29 3-32,0 1-1,0 0 1,0 1 0,0-1-1,0 2 1,0-1-1,0 1 1,0 0 0,0 1-1,-1 0 1,1 0-1,-1 0 1,0 1 0,12 9-1,-17-12-20,0 0 0,0 1-1,-1-1 1,1 1 0,-1-1-1,1 1 1,-1 0 0,0 0-1,0-1 1,0 1 0,1 0-1,-2 0 1,1 0 0,0 0-1,0 0 1,-1 0-1,1 0 1,-1 1 0,0-1-1,1 0 1,-1 0 0,0 5-1,-1-4-8,0 1 0,-1 0-1,1 0 1,-1-1-1,1 1 1,-1 0-1,0-1 1,0 0-1,-1 1 1,1-1-1,-5 5 1,-4 2-125,-1 0 1,0 0-1,0-1 0,-1 0 0,-19 9 1,-27 7-1303,43-20 95,0 0 1,-1-1-1,1-1 0,-1-1 0,0 0 1,-29-1-1,-6-7-5335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15.4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459 1490 10453,'-5'0'2241,"-8"0"0,-9 9-1793,-12 3-256,-11 7-80,-1 7-64,-5 3-32,1 3-16,-2-1-96,7 0-112,6-6-32,7-5-2017,8-6-1841</inkml:trace>
  <inkml:trace contextRef="#ctx0" brushRef="#br0" timeOffset="1">2231 2 9636,'0'-2'2081,"-14"10"32,-15 10-1648,-20 11-129,-2 10 0,-20 11-16,-15 11 16,-11 8 16,-8 2-48,-3 5-47,2 0-1314,-6-3 1169,12-2-224,3-8-240,10-4-1617,13 0-464,16-6-1521,4 0-2801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15.9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335 1 9845,'-14'32'6568,"-52"96"-5560,11-30-626,-133 175-1,187-272-380,0 0 0,0 0 0,0 0 0,0 0 0,0 1 0,1-1 0,-1 0-1,0 0 1,1 0 0,-1 1 0,0-1 0,1 0 0,0 1 0,-1-1 0,1 0-1,0 1 1,0-1 0,-1 2 0,2-2-1,0 0 0,1 0 0,-1 0 0,0 0 1,0 0-1,0-1 0,1 1 0,-1-1 0,0 1 0,1-1 0,-1 1 0,0-1 0,1 0 0,-1 1 1,0-1-1,1 0 0,-1 0 0,1 0 0,1 0 0,49 0-22,1-1 0,0-3-1,-1-2 1,62-15 0,-61 11-377,-45 9 122,34-9-752,-28-1-1978,-12 6 623,-2 4 2086,0 0 0,0 1 0,1-1 0,-1 0 0,-1 0 0,1 1 0,0-1 0,0 0 0,0 0 0,0 1 0,0-1 0,-1 0 0,1-1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16.3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0 9444,'-5'43'6209,"-13"23"-4846,4-17-640,-18 73 34,-13 54-594,27-58-5712,17-92 528,2-4-3052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34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1 7587,'10'1'632,"-1"2"0,1-1 0,-1 1 0,1 1 0,-1 0 0,0 0-1,0 1 1,-1 0 0,0 0 0,0 1 0,0 0 0,13 14 0,-11-9-275,-1 1 0,0 0 0,-1 0 0,0 1 0,-1 0 0,-1 0 0,10 27 0,-6-1-123,-1 0 0,-2 0-1,-1 1 1,-2 0-1,-3 59 1,-3-62-249,-2 0-1,-1 1 1,-2-2 0,-2 1-1,-1-1 1,-2 0 0,-1-1-1,-2-1 1,-1 0 0,-2-1 0,-1-1-1,-1-1 1,-2 0 0,-51 53-1,61-72-403,0-2 0,-1 0 0,0 0 0,-17 9 0,-29 8-6703,18-15-3475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16.7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632 321 10757,'-3'-1'369,"1"0"-1,0 0 1,0 1 0,-1-1 0,1 1-1,0-1 1,-1 1 0,1 0-1,-1 0 1,1 0 0,-1 0 0,1 0-1,0 1 1,-1-1 0,1 1 0,-3 0-1,-1 2-183,0-1 1,0 1-1,0 0 0,1 0 0,0 1 1,-6 4-1,-3 4-243,1 1-1,0 0 1,-15 22-1,-9 25 137,32-49-81,0-1 0,-1 1 1,-1-1-1,0-1 0,0 1 1,-14 12-1,20-22-7,0 0-1,0 0 1,0 0-1,0 0 1,0 0-1,0 0 1,0 0-1,0 0 1,0-1-1,0 1 1,0 0-1,0-1 1,0 1-1,0 0 1,0-1 0,0 0-1,0 1 1,0-1-1,1 1 1,-1-1-1,0 0 1,0 0-1,1 1 1,-1-1-1,1 0 1,-1 0-1,0-1 1,-24-30-168,21 26 142,3 5 27,0-1 0,-1 1 0,1-1 0,0 1 1,-1 0-1,1 0 0,0 0 0,-1 0 0,1 0 0,-1 0 0,0 0 0,1 0 0,-1 1 0,0-1 0,1 0 1,-1 1-1,0 0 0,0-1 0,1 1 0,-1 0 0,-2 0 0,0 0 0,0 1 0,1 0 1,-1 0-1,1 0 0,-1 0 0,1 1 0,0-1 1,-1 1-1,1 0 0,-4 2 0,-8 8-3,0 1 1,1 0-1,-17 21 1,16-17 1,6-8 62,1-1 1,-2 0 0,1 0 0,-1-1-1,-18 11 1,27-17-16,-1 0 1,0 0-1,1 0 0,-1-1 0,0 1 0,0 0 1,1-1-1,-1 1 0,0-1 0,0 0 0,0 1 1,0-1-1,0 0 0,0 0 0,1 0 0,-1-1 1,0 1-1,0 0 0,0-1 0,0 1 0,0-1 1,1 1-1,-1-1 0,0 0 0,1 0 0,-1 0 1,0 0-1,1 0 0,-1 0 0,1 0 0,0-1 0,-1 1 1,1-1-1,0 1 0,0-1 0,0 1 0,0-1 1,0 1-1,0-1 0,0 0 0,0 0 0,1 1 1,-1-1-1,1 0 0,-1-2 0,-4-17 121,1 1 0,0-1-1,2 0 1,1 0-1,0 0 1,2 0 0,2-22-1,29-146 11,-32 188-167,1-4-19,6-31-444,1 0 0,2 0 0,2 0-1,17-38 1,-13 55-2595,-2 15-2605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17.1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667 1 12022,'-19'18'2529,"3"-4"-16,-3-1-2097,4-3-464,7-4-160,2-2-112,1-1-144,5-5-145,0-1-127</inkml:trace>
  <inkml:trace contextRef="#ctx0" brushRef="#br0" timeOffset="1">409 25 9348,'-34'5'2209,"4"-2"48,-4 2-1456,0 0-273,0-2-144,16 0-144,10 2-96,-2 0-80,-22-5-112,6 2-208,2-4-1857,3-8-192,7 4-1601,-75-15-3425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17.5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782 27 11269,'-2'-3'414,"-22"-20"3876,24 23-4257,-1-1 0,0 1 0,0 0 0,0 0 0,1 0 0,-1 0 0,0 1 0,0-1 0,1 0 0,-1 0 0,0 0 0,0 0 0,1 1 1,-1-1-1,0 0 0,0 1 0,1-1 0,-1 1 0,0-1 0,1 1 0,-1-1 0,1 1 0,-1-1 0,1 1 0,-1 0 0,1-1 0,-1 1 1,1-1-1,-1 1 0,1 0 0,0 0 0,0-1 0,-1 1 0,1 0 0,0 0 0,0-1 0,-1 3 0,-31 73 62,-67 136-32,97-208-58,0 0 0,0 0 0,-1 0 1,0 0-1,0-1 0,0 0 1,0 1-1,0-1 0,-1 0 0,1-1 1,-1 1-1,-5 3 0,8-6-3,0 0 1,0 1-1,0-1 0,0 0 0,0 0 0,0 0 1,0 0-1,0 0 0,0 0 0,0 0 1,0 0-1,0 0 0,0 0 0,0 0 0,0 0 1,0-1-1,0 1 0,0-1 0,0 1 0,0 0 1,-1-2-1,0 1-2,0-1 1,1 0 0,-1 0-1,0 0 1,1 0 0,0 0-1,-1 0 1,1 0 0,0-1-1,0 1 1,0 0-1,-1-4 1,-1-8-9,0 0 1,1 0-1,1-1 1,0 1-1,1 0 1,3-25-1,-2 19 101,0-1-1,-3-26 0,-45 117 789,11-24-680,-3-2 0,-1-1 1,-89 72-1,34-31-2302,4 6-4628,59-52-3847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17.8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 9524,'12'8'2433,"9"-4"49,7-3-578,9-1-1551,8 2-97,10-5-256,10-4-849,10-2-1584,9-3-2001,5-2-4786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24.6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245 141 7123,'6'-33'2441,"-3"24"-1718,-1 0-1,0-1 0,-1 1 0,0 0 0,0 0 1,-1-1-1,0 1 0,-1 0 0,-2-16 0,2 25-655,1 1 1,-1-1-1,0 0 0,1 0 0,-1 1 0,0-1 0,1 0 0,-1 1 1,1-1-1,-1 0 0,1 1 0,-1-1 0,1 1 0,-1-1 0,1 1 1,-1-1-1,1 1 0,0-1 0,-1 1 0,1 0 0,0-1 0,-1 1 0,1 0 1,0-1-1,0 1 0,0 0 0,-1-1 0,1 1 0,0 0 0,0 0 1,-13 31 179,-141 537 1217,103-361-1415,48-195-111,-3 5-333,1 2 1,1-1 0,1 0-1,0 1 1,2-1 0,1 33-1,0-52 336,0 0-1,-1 0 0,1 1 0,0-1 1,0 0-1,0 1 0,0-1 0,1 0 1,-1 1-1,0-1 0,0 0 0,0 1 1,0-1-1,0 0 0,0 0 0,0 1 1,1-1-1,-1 0 0,0 0 0,0 1 1,0-1-1,0 0 0,1 0 0,-1 1 1,0-1-1,0 0 0,1 0 0,-1 0 1,0 0-1,1 1 0,-1-1 0,0 0 1,0 0-1,1 0 0,-1 0 0,0 0 1,1 0-1,-1 0 0,0 0 0,1 0 1,-1 0-1,0 0 0,0 0 0,1 0 1,-1 0-1,0 0 0,1 0 0,-1 0 1,1 0-1,23-35-14742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25.0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0 269 7908,'13'-27'956,"1"-1"1,1 2 0,1 0-1,2 0 1,23-25 0,-34 43-867,0 0-1,1 1 1,-1 0 0,1 1 0,1 0 0,-1 0 0,1 1-1,0 0 1,1 0 0,-1 1 0,1 1 0,0-1 0,0 1-1,0 1 1,0 0 0,0 0 0,0 1 0,1 1 0,11 0-1,-6 2-22,1 0 0,-1 1 0,0 1-1,-1 1 1,1 0 0,-1 1 0,0 1-1,0 0 1,0 1 0,-1 1-1,-1 0 1,22 18 0,-26-19-50,-1 0 0,0 0-1,-1 0 1,0 1 0,0 0 0,-1 1-1,0 0 1,0-1 0,-1 2 0,-1-1 0,0 1-1,0-1 1,-1 1 0,0 0 0,-1 0-1,0 1 1,-1-1 0,0 0 0,-1 14 0,-1-10-5,0 0 0,-1 0 0,0 0 0,-1 0 1,-1-1-1,0 1 0,-1-1 0,-1 0 0,0 0 1,-1-1-1,0 0 0,-1 0 0,0-1 0,-1 0 1,-1 0-1,0-1 0,0 0 0,-1-1 0,-1 0 1,-20 14-1,10-10-179,0 0 0,-1-1 0,0-1 0,-1-1 0,0-1 1,-1-1-1,0-1 0,0-2 0,-1 0 0,-38 2 0,61-7-278,0-1 0,0 0 0,-1 0-1,1 0 1,0 0 0,-1-1 0,1 1 0,0-1-1,0 0 1,0 0 0,0 0 0,0 0 0,0-1-1,0 1 1,-3-3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25.3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523 48 9700,'1'-1'215,"0"0"-1,0-1 1,0 1-1,0-1 1,0 1 0,0-1-1,-1 1 1,1-1-1,-1 0 1,1 1-1,-1-1 1,1 0-1,-1 0 1,0 1-1,0-1 1,0 0-1,0 0 1,0 1-1,0-4 1,-1 4-142,0 0 0,1 0 0,-1 0 1,0 1-1,1-1 0,-1 0 0,0 0 0,0 1 1,0-1-1,0 0 0,0 1 0,0-1 0,0 1 1,0-1-1,0 1 0,0-1 0,0 1 0,0 0 1,0 0-1,0 0 0,0-1 0,-2 1 0,-4 0-16,1 0-1,0 1 0,0 0 0,0-1 0,0 2 1,1-1-1,-1 1 0,0 0 0,0 0 1,-9 6-1,-18 15 184,2 2-1,1 1 1,0 2 0,3 1 0,0 1-1,2 1 1,-35 55 0,36-46-101,1 1-1,2 2 1,2 0 0,1 1-1,3 1 1,2 0-1,1 1 1,3 0 0,-6 88-1,13-104-205,2 0 0,1-1 0,1 1 0,1-1 0,2 1 0,1-1 0,1 0-1,2-1 1,1 0 0,1 0 0,1-1 0,1-1 0,2 0 0,1-1 0,0 0 0,37 40-1,-42-54-329,1 0 0,0 0 0,1-1-1,17 10 1,-21-15-995,1 0-1,-1-1 1,1 0 0,14 4-1,16 0-8099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25.8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33 896 10501,'-26'-3'4989,"26"3"-4881,-1-1-1,1 1 1,-1 0-1,1-1 1,-1 1 0,1-1-1,0 1 1,-1-1-1,1 1 1,0-1 0,-1 0-1,1 1 1,0-1-1,-1 1 1,1-1 0,0 0-1,0 1 1,0-1-1,0 0 1,0 1-1,0-1 1,0 0 0,0 0-1,1-5 42,0 0 0,1 0 1,0 1-1,0-1 0,0 0 0,4-6 0,4-10-155,23-52-514,4 0-1,86-130 0,118-118 583,-216 290-61,5-1 47,-22 25-16,-1 1 0,-1-1 0,1 0 0,9-17 0,-16 24-28,0 0 1,0 1-1,0-1 1,0 0 0,1 1-1,-1-1 1,0 0-1,0 1 1,1-1-1,-1 1 1,0-1-1,1 1 1,-1-1-1,0 1 1,1-1 0,-1 1-1,1-1 1,-1 1-1,1-1 1,-1 1-1,1-1 1,-1 1-1,1 0 1,0-1-1,-1 1 1,1 0 0,0 0-1,-1 0 1,1-1-1,-1 1 1,1 0-1,0 0 1,-1 0-1,1 0 1,0 0 0,-1 0-1,1 0 1,0 0-1,-1 0 1,1 1-1,0-1 1,-1 0-1,1 0 1,0 0-1,-1 1 1,1-1 0,-1 0-1,1 1 1,-1-1-1,1 1 1,-1-1-1,1 0 1,-1 1-1,1-1 1,-1 1-1,1-1 1,-1 1 0,0 0-1,1-1 1,-1 1-1,0-1 1,0 1-1,1 0 1,-1-1-1,0 1 1,0 0-1,0-1 1,0 2 0,15 46 206,1 39 52,-7-48-147,3 46-1,-1 1-141,4-1 0,44 144 0,-37-153-264,-22-68 52,-7-19 126,-12-28 55,15 31 32,-3-5 21,-1 0 0,1 0 0,-2 1 0,0 0 0,0 0 0,-2 1 0,1 0 0,-1 1 0,0 0 0,-1 1 0,0 1 0,-1-1 0,0 2 0,-16-8 0,18 11 2,-1 0 0,1 0 0,-1 1 0,0 1 0,1 0 0,-1 1 0,0 0 0,0 0 0,0 2 0,0-1-1,0 1 1,0 1 0,0 0 0,0 1 0,1 0 0,-1 1 0,1 0 0,-12 7 0,22-11-18,0 1 0,0-1-1,0 0 1,0 0 0,0 1 0,0-1 0,0 0 0,0 1 0,0-1-1,0 1 1,1 0 0,-1-1 0,0 1 0,0-1 0,1 1-1,-1 0 1,0 0 0,1-1 0,-1 1 0,1 0 0,-1 0 0,1 0-1,-1 0 1,1-1 0,0 1 0,-1 0 0,1 0 0,0 0 0,0 0-1,0 0 1,-1 0 0,1 0 0,0 0 0,0 0 0,1 0-1,-1 0 1,0 0 0,0 0 0,0 0 0,1 0 0,-1 0 0,1 1-1,0 0-82,1-1-1,0 1 0,0 0 0,0-1 0,-1 0 0,1 1 0,1-1 0,-1 0 0,0 0 0,0 0 0,0 0 0,0-1 0,1 1 0,-1 0 1,0-1-1,4 1 0,74 1-7292,-34-4-498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26.2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301 24 11109,'-22'-23'5650,"22"23"-5611,17 43 700,1-1-358,10 39 167,-3 2 1,-4 0-1,18 144 1,-36-189-500,-2 1 1,-1-1 0,-2 1-1,-1-1 1,-3 0-1,0 0 1,-3 0 0,-1-1-1,-2 0 1,-27 58-1,26-72-204,0-1 0,-2-1 0,0 0 0,-2-1 0,0-1 0,-1-1-1,0 0 1,-2-1 0,0-1 0,-1-1 0,-1-1 0,-43 21 0,55-31-609,-1 0 0,0 0 1,-1-2-1,-14 3 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26.6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722 301 10181,'-17'1'5611,"-12"2"-4393,9 0-1668,30-1 1055,107 8-13,-201-1-273,-143-2-1,206-7-293,-83 0 7,-107-3-40,195 3 3,-40-2-58,36-4-88,15 4 106,4 2 24,1 0 0,-1-1-1,0 1 1,1 0 0,-1 0 0,1-1 0,-1 1-1,1 0 1,-1-1 0,1 1 0,-1-1 0,1 1 0,-1 0-1,1-1 1,-1 1 0,1-1 0,0 1 0,-1-1-1,1 1 1,0-1 0,-1 0 0,1 1 0,0-1-1,0 1 1,0-1 0,0 0 0,-1 1 0,1-1-1,0 0 1,0 0 0,13-18-540,30-13-279,-39 30 764,71-40-401,3 5 1,1 2 0,102-29-1,-110 40 528,-68 23 20,1-1 0,-1 1 0,0 0 0,1-1 0,-1 0 0,0 0 0,0 0 0,0 0 0,4-4 0,-6 6-49,-1-1 0,0 1-1,0 0 1,0 0 0,0-1-1,1 1 1,-1 0 0,0-1-1,0 1 1,0 0-1,0 0 1,0-1 0,0 1-1,0 0 1,0-1 0,0 1-1,0 0 1,0-1-1,0 1 1,0 0 0,0-1-1,0 1 1,0 0 0,0-1-1,0 1 1,-1 0 0,1 0-1,0-1 1,0 1-1,0 0 1,0 0 0,-1-1-1,1 1 1,0 0 0,-21-9 602,-24 3-101,0 2-1,-1 2 1,1 2 0,-76 9-1,-36 0-200,124-8-568,-28 0-288,28-7-3107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39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480 261 6419,'29'-1'2645,"12"2"2884,-80 9-3234,-36 4-2197,-1-4 1,0-2 0,-1-4 0,-96-8-1,171 5-124,1-1 0,-1 0 0,0-1 0,0 1-1,1 0 1,-1 0 0,0-1 0,1 1 0,-1-1 0,0 1-1,1-1 1,-1 0 0,1 1 0,-1-1 0,1 0 0,-1 0 0,1 0-1,0 0 1,-3-3 0,4 3-6,0 1-1,0-1 1,1 0 0,-1 0-1,0 0 1,0 0 0,1 0-1,-1 0 1,0 0 0,1 0-1,-1 1 1,1-1 0,-1 0-1,1 0 1,-1 0 0,1 1-1,0-1 1,-1 0 0,1 1-1,0-1 1,-1 1-1,1-1 1,0 1 0,1-1-1,9-7-240,1 2 0,-1 0 0,20-7-1,23-4-311,98-17 0,-108 26 565,1-1 1,-1-2-1,72-30 1,-111 39 76,1-1-1,-1 0 1,0 0 0,0 0 0,0-1 0,8-7 0,-12 10-31,-1 1 1,0-1-1,1 1 1,-1-1-1,1 1 1,-1-1-1,0 1 1,0-1-1,1 1 1,-1-1-1,0 0 1,0 1-1,0-1 1,1 1-1,-1-1 1,0 0-1,0 1 1,0-1-1,0 0 1,0 1-1,0-1 1,0 1-1,-1-1 1,1 0-1,0 0 1,-1-1 28,0 1 1,0 0-1,-1 0 1,1 0 0,0 0-1,0 0 1,-1 0 0,1 0-1,-1 0 1,1 1-1,0-1 1,-1 0 0,1 1-1,-1 0 1,-2-1 0,-27-6 362,-1 3 0,1 0 0,-1 2-1,-54 3 1,-34-2-125,116 1-290,-157-18-262,146 12 323,19 0-1685,26-2-4943,3 5-3110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28.8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1 112,'22'124'-96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29.3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214 255 4306,'18'-24'1857,"-1"-2"0,23-44 1,-7 11 488,-11 2 861,-21 57-3147,-1-1-1,1 1 1,-1-1 0,0 1-1,1 0 1,-1-1 0,0 1-1,1-1 1,-1 1 0,0-1-1,0 1 1,1-1 0,-1 1-1,0-1 1,0 1 0,0-1-1,0 0 1,0 1 0,0-1-1,0 1 1,0-1 0,0 1-1,0-1 1,0 0 0,0 1-1,0-1 1,0 1 0,0-1-1,0 1 1,-1-1 0,1 1-1,0-1 1,0 1 0,-1-2-1,0 2-13,0 0 0,1 0 0,-1 0 0,0 1-1,0-1 1,1 0 0,-1 0 0,0 0 0,1 1-1,-1-1 1,1 0 0,-1 0 0,0 1 0,1-1 0,-1 1-1,1-1 1,-1 1 0,1-1 0,-1 1 0,1-1-1,-1 1 1,1-1 0,-1 1 0,1-1 0,0 1-1,-1 0 1,1-1 0,0 1 0,0-1 0,-1 2-1,-3 5 47,-1 0-1,0-1 0,0 1 1,-1-1-1,0 0 0,0-1 1,-8 7-1,-30 29 173,8 12-56,2 1-1,3 1 1,-29 71-1,46-91-158,2 0 1,1 1-1,2 0 0,-7 55 1,9-25-27,3 109 1,4-158-83,1 0 1,1 0 0,0 0 0,1 0-1,7 21 1,-8-34-143,-1-1 0,1 1 0,0 0 0,0-1 0,0 1 1,0-1-1,1 0 0,-1 0 0,1 0 0,0 0 0,0 0 0,3 2 0,-3-3-292,0-1 0,0 1-1,0-1 1,0 0 0,-1 0 0,2 0-1,-1-1 1,0 1 0,0-1 0,0 1-1,0-1 1,0 0 0,0 0 0,0-1-1,1 1 1,-1-1 0,5-1 0,23-7-8709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29.7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1462 1 9700,'0'1'192,"-1"1"-1,1 0 1,-1-1-1,0 1 1,1-1-1,-1 1 1,0-1-1,0 1 1,0-1-1,0 0 0,0 1 1,-1-1-1,1 0 1,0 0-1,-1 0 1,1 0-1,-1 0 1,1 0-1,-1 0 0,1-1 1,-1 1-1,1 0 1,-1-1-1,-1 1 1,-51 14-17,45-13 42,-186 37 387,-230 17 1,-203-26 232,542-33-1631,51-2-2491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30.0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86 12758,'6'-7'186,"0"0"-1,1 0 1,-1 0 0,1 1-1,1 0 1,-1 1 0,1-1-1,0 1 1,0 1 0,0-1-1,1 2 1,0-1 0,0 1-1,0 0 1,0 1 0,0 0-1,0 0 1,0 1 0,1 0-1,-1 1 1,1 0 0,-1 1-1,12 1 1,-7 0-126,0 0 0,0 1 0,0 0 0,0 1-1,0 1 1,-1 0 0,0 1 0,0 0 0,0 1 0,-1 1 0,0 0 0,0 0 0,-1 1-1,16 16 1,-21-16-45,1-1-1,-1 1 1,0 0 0,-1 0-1,0 1 1,-1-1-1,0 1 1,0 0-1,-1 0 1,-1 1-1,1-1 1,-2 1 0,1-1-1,-1 1 1,-1-1-1,0 1 1,-1 0-1,0-1 1,0 1-1,-1-1 1,0 1 0,-1-1-1,-1 0 1,-8 19-1,3-10 8,-1 0-1,-2 0 0,1-1 0,-2-1 1,-1 0-1,0-1 0,-1 0 0,0-1 0,-1-1 1,-1-1-1,-24 16 0,-160 87 547,201-116-566,0 0-1,0 0 1,-1 0-1,1 0 1,0 0-1,0 0 1,0 0-1,-1 0 1,1 0-1,0 1 1,0-1-1,0 0 1,0 0-1,-1 0 1,1 0-1,0 0 1,0 0-1,0 0 1,0 0-1,0 1 1,-1-1-1,1 0 1,0 0-1,0 0 1,0 0-1,0 1 1,0-1-1,0 0 1,0 0-1,0 0 1,0 0-1,0 1 1,0-1-1,0 0 1,0 0-1,0 0 1,0 1-1,0-1 1,0 0-1,0 0 1,0 0-1,0 1 1,0-1-1,0 0 1,0 0-1,0 0 1,0 0-1,0 1 1,0-1-1,0 0 1,0 0-1,1 0 1,-1 0-1,0 1 1,0-1-1,0 0 1,0 0-1,0 0 1,1 0-1,-1 0 1,19 5 9,23-3 1,94 5 217,180 30-1,-14 0-90,-270-35-64,54-2-1,-75-2-545,1 1-1,-1-1 0,0-1 0,14-4 1,10-14-6308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32.3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169 149 9748,'-1'-23'1211,"1"12"-639,0-1-1,-1 1 1,0-1-1,-1 1 1,0 0-1,-1 0 1,0 0-1,-1 0 1,-6-13-1,13 32-370,0 1-1,-1 0 0,0 0 0,-1 0 0,1 0 1,-2 0-1,1 12 0,-1-4-20,3 104-51,-5 0-1,-6 0 1,-5-1-1,-5 0 1,-6-1-1,-49 149 1,68-252-367,1-4-270,1 0 0,0 0-1,-2 18 1,16-51-8493,1-6 933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32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14 304 7860,'-3'-12'632,"0"0"1,0 0-1,1 0 1,1 0-1,0 0 1,1 0-1,0-1 1,0 1-1,4-16 1,-2 20-565,0 1 0,1 0-1,0-1 1,0 1 0,1 0 0,0 0 0,0 1 0,0-1 0,1 1 0,0 0 0,0 0-1,1 1 1,-1-1 0,1 1 0,11-7 0,-6 5-6,0 0 0,0 1-1,1 0 1,-1 0 0,2 1 0,-1 1-1,0 0 1,1 1 0,-1 0 0,1 1-1,0 0 1,0 1 0,0 1 0,0 0 0,0 0-1,0 1 1,0 1 0,0 0 0,16 6-1,-13-2 7,0 0 0,-1 1-1,1 1 1,-2 1-1,1 0 1,-1 0-1,0 2 1,-1 0 0,-1 0-1,1 1 1,-2 1-1,0 0 1,0 0-1,10 20 1,-14-23-54,-1 1-1,0 0 1,-1 0-1,0 0 1,-1 1-1,0 0 1,-1-1-1,0 2 1,-1-1-1,-1 0 1,1 0-1,-2 22 1,-2-24-20,1 1 1,-2-1 0,1 1-1,-1-1 1,-1 0 0,0 0-1,0 0 1,-1 0 0,0-1 0,-1 0-1,0 0 1,0-1 0,-1 1-1,-16 14 1,5-7-23,0-1-1,-2 0 0,0-2 1,-1 0-1,-35 16 1,41-22-450,-1-1 0,-1-1 1,-25 5-1,33-8-462,-1-1 1,1 0-1,0-1 1,-1 0-1,1 0 0,-1-1 1,-10-3-1,-4-5-7061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33.0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470 1 9989,'-44'43'3778,"4"-4"-2722,-58 71 0,54-52-502,2 2 0,2 2 0,4 1 0,-45 107 0,71-143-441,1 0 1,2 1 0,1 0-1,1 0 1,1 0 0,1 35-1,3-42-84,2 1 0,0-1 0,1 0 0,2 0 0,0 0 0,1 0 0,1-1 0,1 0 0,13 24 0,-6-18-111,1-1 0,1 0 1,1-1-1,1-1 0,1-1 0,2-1 0,0 0 0,1-2 0,0-1 0,2-1 0,50 27 0,6-10-3652,4-14-3287,-47-14-959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33.7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15 946 8948,'0'0'128,"-1"0"1,1 0-1,-1 0 0,1 1 0,-1-1 1,1 0-1,-1 0 0,1 0 0,-1 0 1,1 0-1,0 0 0,-1 0 0,1 0 1,-1-1-1,1 1 0,-1 0 0,1 0 1,-1 0-1,1 0 0,0-1 1,-1 1-1,1 0 0,-1 0 0,1-1 1,0 1-1,-1 0 0,1-1 0,0 1 1,-1 0-1,1-1 0,0 1 0,0 0 1,-1-2-1,4-16 1305,21-29-1711,-19 38 768,94-168 650,75-146-525,-139 248-523,4 0 1,65-93-1,-100 163-64,0 1-1,-1-1 0,1 1 0,1 0 0,-1 0 0,1 0 1,-1 1-1,1 0 0,9-5 0,-13 7-12,1 1-1,-1-1 1,1 1-1,0-1 1,-1 1-1,1 0 1,0 0-1,0 0 1,-1 0 0,1 0-1,0 0 1,0 0-1,-1 0 1,1 0-1,0 1 1,-1-1-1,1 1 1,-1 0-1,1-1 1,0 1-1,-1 0 1,1 0-1,-1 0 1,0 0 0,1 0-1,-1 0 1,0 0-1,0 0 1,1 1-1,-1-1 1,0 1-1,0-1 1,-1 0-1,1 1 1,1 2-1,8 20 68,0 0 0,-2 1 0,-1 0 0,-1 1-1,-1 0 1,3 33 0,0-3-14,5 24 1,25 79 1,-30-131-95,2-1 0,0 0 0,2-1 1,1 0-1,1-1 0,26 34 0,-38-56-4,1 1 1,0-1-1,0 0 1,0 0-1,0 0 0,1-1 1,-1 1-1,1-1 1,0 0-1,-1 0 0,9 3 1,-12-5 19,1 0-1,-1 1 1,1-1 0,0 0 0,-1 0 0,1 0 0,0 0-1,-1 0 1,1 0 0,-1 0 0,1 0 0,0-1 0,-1 1-1,1 0 1,-1 0 0,1 0 0,0-1 0,-1 1-1,1 0 1,-1-1 0,1 1 0,-1 0 0,1-1 0,-1 1-1,0-1 1,1 1 0,-1-1 0,1 1 0,0-1 0,-1-2-6,1 1 0,0 0 1,-1-1-1,1 1 1,-1-1-1,0 1 0,0 0 1,0-1-1,0 1 1,0-1-1,-1 1 0,0-4 1,-1-4-8,-1 0 0,0 1 0,0-1 0,-1 1 0,0 0 0,-1 0 0,0 0 0,0 1 0,-1 0 0,0 0 0,0 0 0,-1 0 0,0 1 0,0 1 0,-1-1 0,0 1 0,0 0 0,-1 1 0,1 0 0,-1 0 0,0 1-1,0 0 1,-12-3 0,-5-1 24,1 1 0,-1 2 0,-1 1 0,1 1 0,0 1 0,-1 1 0,-42 4 0,12 2 63,0 2 0,-86 23 0,123-21-324,28-4-1636,39-4-4843,-4-4-1615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34.1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263 28 10757,'-1'-2'476,"0"-1"0,0 1 1,0 0-1,0-1 0,0 1 1,0 0-1,-1 0 0,1 0 1,-1 0-1,-3-4 0,4 7-411,0-1-1,0 1 0,1-1 1,-1 1-1,0 0 1,1 0-1,-1-1 1,0 1-1,1 0 0,-1 0 1,1-1-1,0 1 1,-1 0-1,1 0 1,0 0-1,-1 0 0,1 0 1,0 0-1,0 0 1,0-1-1,0 1 1,-1 0-1,2 0 0,-1 0 1,0 0-1,0 0 1,0 2-1,-16 128 1065,-5-1-1,-58 187 1,-15-12-913,87-281-319,1 1 0,-4 40 1,9-56-95,0 0 0,0 0 0,1 0 0,1 0 1,0-1-1,0 1 0,0 0 0,1 0 0,1-1 0,5 15 1,-7-21 59,0-1 0,-1 0 0,1 0 0,0 1 0,0-1 0,0 0 0,0 0 0,0 0 0,0 0 0,1 0 0,-1 0 0,0 0 0,0-1 0,1 1 0,-1 0 1,0-1-1,1 1 0,-1-1 0,1 1 0,-1-1 0,2 0 0,0 1-444,0-1 1,-1-1-1,1 1 0,-1 0 1,1 0-1,0-1 0,-1 0 1,1 1-1,-1-1 0,1 0 1,2-2-1,23-15-8351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34.7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219 214 11381,'-1'-14'2097,"-2"-16"2115,-1 28-2819,-3 17-990,-99 342 1332,51-156-1640,51-188-167,-5 16-422,0 1 1,2 0-1,2 1 1,-3 43 0,26-164-3640,8-263 984,-1 8 4649,-24 334-1247,1 0 0,1 0-1,0 1 1,0-1 0,1 1 0,0-1-1,11-18 1,-12 25-158,1-1 1,-1 1-1,1 0 0,0 1 1,0-1-1,0 1 0,0-1 1,1 1-1,0 0 0,-1 1 1,1-1-1,0 1 0,0 0 1,0 0-1,1 1 0,-1 0 1,11-2-1,6 1 11,-1 1 0,1 1 1,0 1-1,0 1 0,-1 1 0,0 1 0,1 1 1,-1 1-1,-1 0 0,35 17 0,-41-17-55,-1 1 0,0 1 0,-1 1 0,1-1 0,-1 2 0,-1 0 0,13 14-1,-18-17-19,0 0 0,-1 1 0,0-1 0,0 1 0,-1 1 0,0-1 0,0 0-1,-1 1 1,0 0 0,0 0 0,-1 0 0,1 13 0,-2-13-14,-1 0 0,-1 0 0,0 0 0,0 0 0,0-1 0,-1 1 0,-1 0 0,0-1-1,0 0 1,0 0 0,-1 0 0,0 0 0,0 0 0,-1-1 0,0 1 0,-1-1 0,0-1 0,0 1 0,0-1 0,-1 0 0,-9 7 0,-14 9 21,-2-2 0,0-1 0,-57 25 0,83-41-32,-19 8 36,0 0 0,-1-2 1,0-1-1,-1-1 0,-42 6 0,51-16-2,21-6-29,27-10-27,-4 11 5,1 2 1,-1 0-1,1 2 0,0 0 1,1 2-1,-1 1 1,0 2-1,0 0 0,0 2 1,1 1-1,-2 1 1,34 10-1,-42-9 11,1 0 0,-1 1 0,0 1 0,0 1 0,-1 0 1,0 1-1,-1 1 0,0 0 0,-1 2 0,0 0 0,-1 0 0,0 1 0,-1 1 0,-1 0 1,0 1-1,-1 0 0,16 34 0,-24-43 28,0 1 1,0 0-1,0 0 1,-1 0-1,-1 1 1,0-1-1,0 0 1,0 1-1,-1-1 1,0 1-1,-1-1 1,0 1-1,0-1 1,-4 12-1,2-10 13,-1 0-1,-1 0 1,0-1-1,0 1 1,-1-1-1,0-1 1,0 1-1,-1-1 1,0 0-1,-11 9 0,-1-2 5,0-1 0,-1-1-1,0 0 1,-1-1-1,0-2 1,-1 0-1,-1-1 1,1-1-1,-36 7 1,9-6-3,-86 7-1,119-15-108,1-1 0,-1-1-1,0 0 1,0-1 0,1 0-1,-1-1 1,1-1 0,0-1 0,-23-9-1,36 13-4,-1-1 0,1 1 0,0-1 0,-1 1-1,1-1 1,0 0 0,0 1 0,0-1 0,1 0-1,-1 0 1,0-1 0,1 1 0,-1 0 0,1 0 0,0-1-1,0 1 1,-1-1 0,2 1 0,-1-1 0,-1-3-1,2 1-186,0 0 0,0 1 0,0-1 0,1 0 0,-1 0 0,1 1-1,0-1 1,0 0 0,1 1 0,3-8 0,2-3-1135,1 0 0,1 1-1,1 0 1,0 1 0,17-18 0,24-22-5980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10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631 223 8404,'17'-2'7335,"-35"-1"-5358,-36-3-1922,-204 9 467,-3-1-230,258-2-339,0 0 1,0 0-1,0 0 1,0-1-1,0 1 1,0-1-1,0 0 1,0 0-1,1 0 1,-1 0-1,0-1 1,0 1-1,1-1 1,-1 1-1,1-1 1,0 0-1,-4-3 1,6 4 3,-1 0 1,1 0 0,-1 0 0,1 0 0,0 0 0,-1 0-1,1 0 1,0 0 0,-1 0 0,1 0 0,0 0-1,0 0 1,0 0 0,0 0 0,0 0 0,0 0 0,0 0-1,1 0 1,-1 0 0,0-1 0,2-1-25,-1 1 0,0 0 1,1-1-1,-1 1 0,1 0 0,-1 0 0,1-1 1,0 1-1,0 1 0,4-4 0,9-6-356,1 0-1,0 1 0,0 1 1,1 0-1,0 2 0,24-8 1,115-25-4344,-81 22 1014,-13 2-873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35.1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419 3 9188,'-1'0'192,"1"-1"-1,-1 1 1,1 0 0,-1 0-1,1-1 1,-1 1-1,1 0 1,-1 0-1,1 0 1,-1-1 0,1 1-1,-1 0 1,0 0-1,1 0 1,-1 0-1,1 0 1,-1 0 0,0 0-1,1 0 1,-1 1-1,1-1 1,-1 0-1,1 0 1,-1 0 0,1 1-1,-1-1 1,1 0-1,-1 0 1,0 1 0,1 17 1761,21 35-2356,-15-38 1069,33 89-85,-6 2 1,-4 1 0,-4 1-1,-6 2 1,-4 0-1,0 219 1,-16-285-538,-1-1 1,-3 1-1,-2-1 0,-1-1 1,-20 56-1,20-74-82,-2 0 0,-1 0-1,0-1 1,-2-1 0,-1 0 0,0-1-1,-2 0 1,0-2 0,-2 1 0,-25 21-1,10-15-824,0-1-1,-73 40 0,72-49-3276,-59 22 0,14-16-6041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37.4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686 235 7603,'29'-2'3648,"-40"13"-1620,-46 15-1023,13-14-855,0-3 0,0-2 0,-1-1 1,-50-1-1,-180-18 321,265 12-463,1 0 1,-1 0 0,1-1 0,0 0-1,-1-1 1,-15-6 0,23 8-14,1 0 0,0 1 0,0-1 0,0 0 0,0 0 0,0 0 0,0 0 0,0 0 0,0 0 0,0 0 0,1 0 0,-1 0 0,0 0 0,1 0 0,-1 0 0,1-1 0,-1 1 0,1 0 0,-1 0 0,1-1 1,-1-1-1,2 0-10,-1 0 0,1 0 0,-1 0 0,1 1 0,0-1 0,0 0 0,0 1 0,1-1 0,-1 1 0,0-1 0,1 1 0,0 0 1,0-1-1,2-2 0,8-7-52,1 0 0,-1 1 0,2 0 0,-1 1 1,2 0-1,-1 1 0,1 1 0,0 1 0,1 0 1,18-6-1,26-5-135,88-14 0,-79 18 116,3 2 2,-42 8 169,58-16-1,-103 23 264,0-2 0,-1 1-1,1-2 1,-29-2 0,-10 0 80,-30 3-18,-240 14-644,313-14-855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45.9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140 123 8132,'8'-21'1612,"-4"7"-549,2 0 1,-1 0-1,2 1 1,0 0-1,14-21 1,-15 83 288,3 59-939,17 153 36,-26-258-446,7 36 21,-3-1 0,-1 1 1,-1 0-1,-7 60 0,4-88-18,-1-1 0,0 0-1,-1 0 1,-1 0 0,1-1 0,-1 1-1,-1-1 1,0 0 0,-9 14-1,9-17 2,-1 0-1,1-1 1,-1 0-1,0 0 0,0 0 1,0 0-1,-1-1 1,0 0-1,1-1 0,-2 1 1,1-1-1,0-1 1,0 1-1,-11 1 1,9-2 7,0-1-1,0 0 1,0-1 0,1 0 0,-13-1 0,20 1-13,0 0 0,-1 0-1,1 0 1,0 0-1,-1 0 1,1-1 0,0 1-1,-1 0 1,1 0 0,0-1-1,0 1 1,-1-1-1,1 1 1,0-1 0,0 0-1,0 0 1,0 1-1,0-1 1,0 0 0,0 0-1,0 0 1,0 0-1,0 0 1,0 0 0,0 0-1,1 0 1,-1 0 0,0-1-1,1 1 1,-1 0-1,1 0 1,0-1 0,-1 1-1,1 0 1,0 0-1,0-1 1,0 1 0,0 0-1,0-1 1,0 1-1,0 0 1,0-1 0,0 1-1,1 0 1,-1-2 0,1 2-4,0 0 0,0 1 1,0-1-1,0 0 1,0 1-1,0-1 1,0 1-1,0-1 0,0 1 1,0 0-1,0-1 1,0 1-1,0 0 0,0 0 1,0-1-1,0 1 1,0 0-1,1 0 1,-1 0-1,0 1 0,0-1 1,0 0-1,0 0 1,0 1-1,0-1 0,0 0 1,0 1-1,0-1 1,0 1-1,0-1 1,0 1-1,0 0 0,1 0 1,38 22-20,-22-9 21,0 0 0,-1 1 0,-1 1-1,0 0 1,-1 1 0,-1 1 0,-1 0-1,0 1 1,-2 1 0,0-1 0,-1 2 0,-1 0-1,11 36 1,-4 10 20,-4 1 1,-2 0-1,2 79 0,7 61 18,-13-170-37,1 0-1,2-1 1,18 48 0,-25-80-41,0 1-1,1-1 0,-1 1 1,1-1-1,1 0 0,-1 0 1,1 0-1,-1-1 0,2 1 1,-1-1-1,9 7 0,-10-9-191,0 0-1,0 0 1,0-1 0,0 0-1,1 0 1,-1 1-1,0-2 1,1 1-1,3 0 1,-3 0-618,1-1-1,-1-1 1,1 1 0,-1 0 0,1-1-1,-1 0 1,9-3 0,15-9-8204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46.8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69 8484,'-1'-1'200,"1"0"0,0-1-1,0 1 1,-1-1 0,1 1 0,0 0 0,1-1 0,-1 1 0,0 0-1,0-1 1,0 1 0,1-1 0,-1 1 0,1 0 0,-1 0 0,1-1-1,-1 1 1,1 0 0,0 0 0,0-1 0,0 1 0,1-1 0,1-1-46,0 0 1,0 0-1,1 1 1,-1 0-1,1-1 1,0 1-1,7-2 1,-3 0-60,1 2-1,-1-1 1,1 1 0,0 0 0,0 1 0,0 0 0,10 0 0,-15 2-47,1 0-1,-1-1 1,1 1-1,-1 1 1,1-1-1,-1 1 1,0-1-1,1 1 1,-1 0-1,0 1 1,0-1-1,-1 1 1,1 0-1,-1 0 1,1 0-1,-1 0 1,0 1-1,0-1 1,0 1-1,0 0 1,-1-1-1,0 1 1,1 1-1,-1-1 1,-1 0-1,1 0 1,-1 1-1,0-1 1,0 1-1,0-1 1,0 7-1,1 2 14,-2 0-1,1-1 1,-2 1-1,1 0 0,-2-1 1,0 1-1,0-1 1,-1 1-1,-1-1 1,-7 18-1,0-9 131,-1-1 1,-25 32-1,3-4 172,32-45-340,0-1 0,0 1 0,0 0 0,0 0 0,1 0 0,-1 0 0,1 1 0,0-1 0,0 0 0,0 1 0,0-1 0,1 0 0,-1 1 0,1-1 0,0 1 1,0-1-1,0 1 0,1-1 0,-1 0 0,1 1 0,0-1 0,1 4 0,0-4-13,0 0 0,0 0 0,1 0 0,-1-1 0,1 1 0,0-1 0,0 0-1,-1 0 1,1 0 0,1 0 0,-1 0 0,0 0 0,0-1 0,1 0 0,-1 0 0,0 0 0,1 0 0,-1 0 0,1-1 0,6 1 0,7 0-269,1 0 1,-1-2 0,31-3-1,18-8-4735,-41 8 1247,16-5-5399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47.1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244 1 9508,'-8'0'5171,"-1"3"-4194,6 16-1093,2-16-193,11-13 221,-9 9 88,1 0 1,0 0 0,0 0-1,0 0 1,0 0-1,-1 0 1,1 1-1,0-1 1,0 1-1,1-1 1,-1 1-1,0 0 1,0 0-1,0 0 1,0 0-1,0 0 1,0 0-1,0 1 1,0-1-1,0 0 1,0 1-1,0 0 1,0 0-1,0-1 1,0 1 0,-1 0-1,1 1 1,0-1-1,0 0 1,-1 0-1,1 1 1,-1-1-1,1 1 1,-1-1-1,2 3 1,-1-1 24,0 1 1,-1-1 0,1 1-1,-1-1 1,1 1 0,-1 0-1,0 0 1,-1-1-1,1 1 1,-1 0 0,1 0-1,-1 0 1,0 0 0,-1 0-1,1 0 1,-1-1 0,-1 9-1,-3-1 62,1-1 0,-2 1 0,1-1 0,-1 0 0,-1 0 1,0 0-1,0-1 0,-1 0 0,0-1 0,-1 0 0,0 0 0,0-1 0,-17 11 0,-58 27-1468,-1-14-5858,60-22-967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47.5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140 47 6019,'1'-1'309,"0"0"1,0 0 0,0 0 0,0-1-1,0 1 1,0 0 0,-1-1 0,1 1-1,0-1 1,-1 1 0,1-1 0,-1 1-1,0-1 1,1 1 0,-1-1 0,0 0-1,0 1 1,0-1 0,0 1 0,0-1-1,0 0 1,-1 1 0,1-1 0,0 1-1,-1-1 1,1 1 0,-1-1 0,0 1-1,-1-3 1,2 4-256,-1 0 0,0 0 0,1 0 1,-1-1-1,0 1 0,1 0 0,-1 0 0,0 0 0,1 0 0,-1 0 0,0 0 1,1 1-1,-1-1 0,1 0 0,-1 0 0,0 0 0,1 1 0,-1-1 1,1 0-1,-1 0 0,0 1 0,1-1 0,-1 1 0,1-1 0,-1 0 1,1 1-1,0-1 0,-1 1 0,1-1 0,-1 1 0,1 0 0,0-1 0,-1 2 1,-17 19 476,-2 3-204,1 0 0,2 2 0,1 0 0,-16 34 0,31-58-318,1-1 0,-1 1-1,1 0 1,-1 0 0,1 0 0,0-1 0,-1 1-1,1 0 1,0 0 0,0 0 0,0 0-1,1 0 1,-1-1 0,0 1 0,1 0 0,-1 0-1,1 0 1,-1-1 0,1 1 0,0 0-1,0-1 1,0 1 0,0 0 0,0-1-1,0 1 1,1-1 0,-1 0 0,0 1 0,1-1-1,-1 0 1,1 0 0,-1 0 0,1 0-1,-1 0 1,1 0 0,0 0 0,-1-1-1,1 1 1,0-1 0,0 1 0,2 0 0,11 3 7,1-1 0,-1 0 1,29 1-1,-32-3-7,14 1-191,0-2 0,1-1 0,44-6-1,-58 5-392,-1-1 1,1 0-1,-1-1 0,0-1 0,16-8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47.9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 0 8372,'-2'16'7645,"-13"28"-6989,10-30 15,-7 22-248,1 1 0,-8 50 0,17-75-517,0-1-1,1 0 1,1 1-1,0-1 1,0 0-1,1 1 0,1-1 1,0 0-1,1 1 1,0-1-1,0-1 1,8 17-1,-7-21-621,-1-1 0,2 1 0,-1-1 0,0 0 0,1-1 0,0 1 0,0-1 0,1 0 0,-1 0 0,1-1 1,-1 1-1,1-1 0,7 2 0,26 9-6629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48.2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347 9 11397,'-1'-1'219,"0"0"1,0 0-1,0 1 0,0-1 0,0 0 0,0 1 1,0-1-1,0 1 0,0-1 0,0 1 0,-1-1 0,1 1 1,0 0-1,0-1 0,0 1 0,0 0 0,-1 0 1,1 0-1,0 0 0,0 0 0,0 0 0,-1 0 1,1 1-1,0-1 0,0 0 0,0 1 0,0-1 1,-1 1-1,1-1 0,-2 2 0,1 0-185,1 1 0,-1-1 0,0 1 0,1-1 0,-1 1 0,1-1 0,0 1 0,0 0 0,0 0-1,0 0 1,0 0 0,1-1 0,-1 6 0,1-5-16,-1 1 1,0 0-1,1 0 0,-2-1 0,1 1 0,0-1 1,-1 1-1,1-1 0,-1 1 0,0-1 0,0 0 1,0 0-1,-1 0 0,1 0 0,-1 0 0,-5 4 0,5-6-34,1 1-1,-1-1 1,0 0-1,0 0 1,0 0-1,0 0 0,0 0 1,0-1-1,0 0 1,0 1-1,0-1 1,0 0-1,0 0 0,0-1 1,0 1-1,0-1 1,0 1-1,0-1 0,0 0 1,1 0-1,-1 0 1,-3-2-1,6 3 4,-1-1 0,1 1-1,-1 0 1,0-1 0,1 1-1,-1 0 1,1-1 0,-1 1-1,1-1 1,-1 1 0,1-1-1,0 1 1,-1-1 0,1 1-1,0-1 1,-1 1 0,1-1-1,0 0 1,-1 1 0,1-1 0,0 0-1,0 1 1,0-1 0,0 1-1,0-1 1,0 0 0,0 1-1,0-1 1,0 0 0,0 1-1,0-1 1,0 0 0,0 1-1,0-1 1,1 0 0,-1 1-1,0-1 1,0 1 0,1-1 0,-1 0-1,1 1 1,-1-1 0,0 1-1,1-1 1,-1 1 0,1-1-1,0 0 1,1-1-2,-1 1-1,1-1 1,0 0-1,-1 1 1,1-1-1,0 1 1,0 0-1,0 0 1,0-1-1,0 1 1,0 1-1,4-2 1,1 1-20,-4 0 52,-1 1-1,1-1 1,-1 1-1,1 0 1,-1 0-1,1 0 1,0 0-1,-1 1 1,1-1-1,3 2 1,-5-1-2,-1 0 1,1 0 0,-1 0 0,1 0 0,-1 0 0,0 0-1,1 0 1,-1 0 0,0 0 0,0 0 0,0 1 0,0-1-1,0 0 1,0 0 0,0 0 0,-1 0 0,1 0-1,0 0 1,0 0 0,-1 0 0,1 0 0,-1 0 0,1 0-1,-1 0 1,1 0 0,-1 0 0,0 0 0,0 0 0,0 1-1,-20 36 169,-2-1-1,-1 0 1,-30 32 0,28-39-2175,-49 43 1,49-48-3501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49.7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0 582 7652,'0'-5'281,"1"0"1,-1 0-1,1 1 1,0-1-1,0 0 1,0 1-1,1-1 1,0 1-1,0 0 1,0-1-1,0 1 1,0 0-1,1 0 1,0 1-1,0-1 1,0 0-1,0 1 1,1 0-1,-1 0 1,1 0-1,0 0 1,0 0-1,0 1 1,6-3-1,-4 1-160,1 0-1,0 1 1,0 0-1,0 0 0,0 0 1,1 1-1,-1 0 1,1 1-1,-1-1 1,1 2-1,-1-1 0,1 1 1,0 0-1,11 2 1,-15-1-101,1 1 1,-1 0 0,0 0 0,0 0 0,0 1-1,0-1 1,-1 1 0,1 0 0,-1 0 0,1 0-1,-1 1 1,0-1 0,0 1 0,-1 0-1,1-1 1,-1 1 0,0 1 0,0-1 0,0 0-1,0 0 1,-1 1 0,0-1 0,0 1 0,0-1-1,0 1 1,-1-1 0,0 1 0,0 5 0,1-2-12,-1 0 1,-1 0-1,0-1 1,0 1-1,0 0 1,-1 0 0,0-1-1,0 1 1,-1-1-1,0 0 1,0 0-1,-1 0 1,0 0 0,0 0-1,-1-1 1,-5 7-1,6-9 24,0-1 1,0 0-1,-1 0 0,1 0 0,-1 0 0,1-1 1,-1 0-1,0 0 0,0 0 0,0-1 0,0 0 1,0 1-1,0-2 0,0 1 0,0-1 0,-1 1 1,1-1-1,0-1 0,0 1 0,0-1 0,-1 0 1,1 0-1,0-1 0,0 1 0,1-1 0,-1 0 1,0 0-1,1-1 0,-1 1 0,1-1 0,-1 0 1,1-1-1,0 1 0,1-1 0,-1 1 0,0-1 1,1 0-1,0 0 0,0-1 0,0 1 0,1-1 1,-1 1-1,1-1 0,-2-7 0,-1-5 14,1 0 1,1-1-1,1 1 0,0-1 0,2 0 0,-1 0 0,2 1 1,1-1-1,0 0 0,1 1 0,1-1 0,0 1 0,2 0 1,0 0-1,0 1 0,2 0 0,0 0 0,17-24 0,-10 17-183,2 2 0,0 0 0,1 0 0,1 2 0,1 0 0,1 1 0,1 2 0,0 0 0,1 1 0,0 1 0,39-16 0,-24 15-998,43-11 1,1 11-6311,-43 12-848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50.2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134 102 9893,'3'-11'1652,"10"-42"1352,-13 51-2899,1-1-1,0 1 1,0-1-1,0 1 1,0 0-1,1-1 0,-1 1 1,0 0-1,1 0 1,0 0-1,0 0 1,-1 0-1,1 0 0,0 1 1,0-1-1,4-1 1,-13 54 1194,-11 0-1096,2 1 0,2 1 0,3 0 0,-7 79-1,17-112-172,1 1 0,1-1-1,1 0 1,1 0-1,0 0 1,10 30-1,-8-37-22,0-1-1,1 0 1,0 0 0,1 0-1,0 0 1,1-1 0,0 0-1,1-1 1,0 0-1,19 16 1,-17-18-5,0 0 1,0-1-1,17 8 0,-24-13 3,-1 0-1,1-1 0,-1 1 1,1-1-1,0 0 0,0 0 1,-1 0-1,1 0 0,0-1 1,0 0-1,0 1 0,0-1 0,0-1 1,0 1-1,-1-1 0,5 0 1,-8 1-3,1 0-1,-1 0 1,0 0 0,0 0 0,1-1 0,-1 1 0,0 0-1,0 0 1,1 0 0,-1 0 0,0 0 0,0 0 0,0-1 0,1 1-1,-1 0 1,0 0 0,0 0 0,0-1 0,0 1 0,0 0-1,1 0 1,-1 0 0,0-1 0,0 1 0,0 0 0,0 0 0,0-1-1,0 1 1,0 0 0,0 0 0,0-1 0,0 1 0,0 0-1,0 0 1,0-1 0,0 1 0,0 0 0,0 0 0,0-1 0,0 1-1,0 0 1,0 0 0,0-1 0,-1 1 0,-12-11 52,-22-1-34,31 12-22,-1 1 0,0 0 0,1 0 1,-1 0-1,1 0 0,-1 1 0,1 0 0,-1 0 0,1 0 0,0 0 0,0 1 0,0-1 0,0 1 0,1 0 1,-1 0-1,1 1 0,0-1 0,0 1 0,0 0 0,-5 7 0,-3 8 5,1-1 0,0 2 1,-8 25-1,18-43-3,-16 41 35,3 2-1,-14 83 0,3 95 110,6-48-319,15-153-244,-1-1 0,-7 26 0,8-38-1206,0-1 0,-1 0 0,0 0-1,-9 14 1,-5 2-8179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11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691 55 7619,'-8'-4'1097,"-1"1"0,0 0 0,1 0 0,-14-1 0,-71-5 72,48 6-675,-430-22 1336,453 28-3123,46 2-5490,9-5-1722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54.1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79 127 7075,'-1'-11'753,"-1"0"-1,0 0 1,-1 0 0,0 0-1,-1 0 1,0 1-1,0-1 1,-1 1 0,-1 1-1,-6-11 1,-1 94 1061,2 54-972,7 137-1,5-229-973,3 160 414,-13-65-3924,9-114-1921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54.5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1324 0 8532,'-25'11'1035,"-1"-1"0,0-1 1,0-1-1,-1-1 0,-37 4 1,-140 4-573,169-13-47,-330 4 812,-125 8-908,488-15-381,0 1-1,-1 0 1,1 1 0,0-1 0,0 0 0,0 1 0,0-1 0,0 1 0,0 0 0,-1 0 0,2-1 0,-1 1 0,0 0 0,0 1 0,-3 1 0,8 7-2489,18 3-2749,5-3-3030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5:55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134 130 10197,'-1'-3'286,"1"0"0,0 0 0,-1 0 1,1 0-1,1 1 0,-1-1 0,0 0 1,1 0-1,-1 0 0,1 1 0,0-1 0,0 0 1,0 1-1,0-1 0,1 0 0,-1 1 1,1 0-1,1-3 0,1 0-97,1 0 0,0 0-1,-1 1 1,2 0 0,-1 0 0,0 0-1,11-5 1,-4 3-132,1 0 1,-1 1-1,1 1 0,1 0 0,-1 1 0,1 0 1,14-1-1,-20 3-39,-1 1 0,1 1 1,0-1-1,-1 1 0,1 0 0,0 1 1,-1-1-1,0 2 0,1-1 0,-1 1 1,0 0-1,0 1 0,-1-1 0,1 1 1,-1 1-1,1-1 0,-1 1 1,-1 0-1,8 9 0,-9-10-12,0 2-1,-1-1 1,0 0-1,0 1 1,-1-1-1,1 1 1,-1 0 0,0 0-1,-1 0 1,1 0-1,-1 0 1,-1 0-1,1 0 1,-1 0-1,0 1 1,0-1 0,-1 0-1,0 0 1,0 0-1,0 0 1,-1 0-1,0 0 1,0 0-1,-4 8 1,0-3 6,-1 1-1,0-1 1,-1-1 0,0 0-1,0 0 1,-1 0 0,0-1-1,-1 0 1,0-1 0,-1 0-1,1-1 1,-1 0 0,-1 0-1,1-1 1,-18 6 0,70 10-35,71 51 0,-103-64 24,0-1-1,0 1 0,-1 0 0,0 1 1,-1 0-1,0 0 0,-1 0 0,0 1 1,0 0-1,-1 0 0,7 22 0,-11-28 22,0 0 1,0-1-1,-1 1 0,1 0 0,-1 0 0,0 0 0,0 0 0,0 0 0,-1 0 0,0 0 0,0 0 0,0 0 0,-1 0 1,0-1-1,1 1 0,-2-1 0,1 1 0,0-1 0,-1 0 0,0 0 0,0 0 0,0 0 0,0 0 0,-1-1 0,0 1 1,0-1-1,1 0 0,-2 0 0,1 0 0,0-1 0,-7 4 0,-7 2 104,-1-1 1,1-1-1,-1 0 1,0-1-1,-1-2 1,1 1-1,-33-1 1,10-2-41,-1-2 0,-63-10 0,95 9-202,0 0-1,-1-1 1,1 0-1,-14-6 1,-4-12-2428,27 19 1958,0 0 0,1 0 0,-1 0 1,1 0-1,-1 0 0,1 0 0,0-1 1,0 1-1,0 0 0,0-1 0,1 1 1,-1-3-1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6:54.3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289 1354 5507,'-20'-207'3804,"-6"-77"-1430,24 254-2243,2 1-1,1-1 0,2 1 1,0-1-1,2 1 0,1 0 0,2 1 1,0 0-1,2 0 0,1 0 1,1 1-1,2 1 0,0 0 1,2 1-1,1 1 0,0 0 1,2 1-1,26-23 0,-8 11-107,2 2-1,1 2 1,1 2-1,2 2 1,1 1-1,1 2 1,1 3-1,1 1 1,0 3-1,2 1 0,77-13 1,-90 22-12,1 3 0,0 1-1,-1 1 1,1 2 0,0 2 0,0 2 0,-1 1-1,0 1 1,0 2 0,0 2 0,-1 1 0,-1 2-1,0 1 1,-1 2 0,0 1 0,49 35 0,-51-28-3,-1 2 0,-1 0 0,-2 2 0,-1 1 0,-1 1 0,37 60 0,-36-45-10,-2 1 0,-2 1 0,-2 2 0,23 82 0,-26-57 28,-3 1-1,-3 0 1,-4 1-1,-3 0 1,-3 0-1,-3 0 1,-15 86-1,11-126 75,-2-1 0,-1 0 0,-2 0 0,-1-1-1,-2 0 1,-1-1 0,-2-1 0,-1 0 0,-1-1 0,-2-2-1,-1 0 1,-1-1 0,-2-1 0,0-1 0,-2-1-1,-1-2 1,0 0 0,-2-2 0,-1-2 0,0 0-1,-50 20 1,23-15-24,-1-3 0,-1-2 0,-1-2 0,0-4 0,-1-2 0,0-3 0,-1-2 0,-98-4 0,103-6-72,1-1 0,0-4 0,1-1 0,0-3 0,0-3-1,2-2 1,0-2 0,1-3 0,-79-47 0,106 54-8,1-1 1,1-1-1,1-1 0,0-1 0,2-1 0,0-1 1,2-1-1,0-1 0,1-1 0,-19-36 1,25 37-23,1-1 1,2-1 0,0 0 0,1 0 0,2 0-1,1-1 1,1 0 0,1 0 0,1 0-1,2-1 1,5-49 0,4 23-198,1 0 1,3 1-1,3 1 0,2 0 1,1 1-1,40-71 1,7 7-3329,123-163 0,-7 39-5213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05.1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152 45 3169,'-1'-13'487,"-1"-18"11007,-1 49-9511,-38 223-238,-54 493-1174,92-687-880,-2 18-137,3-27-8937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05.5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3 206 9460,'-2'-13'616,"2"0"0,-1 0 0,2 0-1,0 0 1,0 0 0,1 0 0,6-20 0,-6 28-575,0 0-1,0 1 1,0-1 0,1 1 0,-1 0 0,1 0 0,0 0 0,0 0 0,1 0 0,-1 0 0,1 1 0,0 0 0,0 0 0,0 0 0,0 0 0,0 0 0,1 1 0,-1 0 0,1 0 0,0 0 0,-1 1 0,1-1 0,5 0 0,5 0 43,0 1 1,1 0 0,-1 1 0,0 1 0,0 1-1,0 0 1,0 0 0,0 2 0,-1 0 0,23 9-1,-1 2 40,0 2 0,61 39 0,-81-46-108,0 1 0,0 1 0,-1 1 0,-1 0 0,0 1 0,23 30 0,-34-40-11,0 0 0,0 1-1,-1-1 1,1 0 0,-1 1-1,0 0 1,0-1 0,-1 1-1,1 0 1,-1 0 0,0 0-1,-1 0 1,1 0 0,-1 0-1,0 0 1,0 0 0,-1 0-1,1 0 1,-1 0 0,0 0-1,0 0 1,-1 0 0,0 0-1,0-1 1,0 1 0,0-1-1,0 1 1,-1-1 0,0 0-1,0 0 1,-6 6 0,-1 0 6,-1 0-1,-1-1 1,0 0 0,0-1 0,-1-1 0,0 0 0,0 0-1,0-1 1,-25 7 0,-14 1-1,-67 10 0,108-22-16,-9 1-13,-12 3-143,0-1 0,-1-1 1,-64-2-1,95-2 123,1 0 1,-1 0 0,0 0 0,1 0 0,-1 0 0,0-1 0,1 1-1,-1-1 1,1 1 0,-1-1 0,1 0 0,-1 0 0,1 1 0,-1-1-1,1 0 1,0 0 0,-1 0 0,-1-3 0,3 3-38,-1 0 1,1 0-1,0 1 0,0-1 1,-1 0-1,1 0 0,0 0 1,0 0-1,0 0 0,0 0 1,0 0-1,1 0 1,-1 0-1,0 0 0,0 0 1,1 0-1,-1 0 0,0 0 1,1 0-1,-1 0 0,1 0 1,0-1-1,4-4-753,-1 1-1,1-1 1,0 1-1,1 0 1,-1 0-1,1 0 1,7-3-1,29-18-6445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05.9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370 40 9684,'-2'-3'263,"0"0"0,0 0-1,-1 0 1,1 1 0,-1-1 0,1 1-1,-1 0 1,0-1 0,0 1-1,0 1 1,0-1 0,0 0-1,0 1 1,-1-1 0,1 1-1,-1 0 1,-3-1 0,0 2-93,0-1 0,1 1 0,-1-1 1,0 2-1,0-1 0,0 1 0,0 0 0,-10 3 1,4 1-51,0-1 1,1 1-1,0 1 1,-1 0-1,2 1 1,-1 0-1,1 1 1,-17 15-1,15-8-19,1 0-1,0 1 1,1 0 0,1 1-1,1 0 1,0 0 0,1 1-1,1 0 1,1 0-1,0 1 1,2 0 0,0 0-1,1 0 1,1 1 0,0-1-1,3 29 1,1-4-52,2 0-1,2 0 1,2-1 0,2 0-1,2 0 1,20 48 0,-19-61-133,1-1 1,1 0-1,1-1 0,2-1 1,0 0-1,2-1 1,1-2-1,27 26 0,-40-43-428,1-1-1,-1 0 0,1 0 1,16 7-1,16-2-6061,-18-12-2601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06.3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1 135 9396,'2'-6'330,"0"0"0,1 0-1,0 0 1,0 0 0,1 1 0,-1-1-1,1 1 1,0 0 0,1 0-1,-1 1 1,1-1 0,0 1-1,0 0 1,0 0 0,1 1 0,6-4-1,-4 3-192,0 1 0,0 1-1,0 0 1,0 0 0,0 0-1,1 1 1,-1 0 0,0 1 0,1 0-1,-1 0 1,12 2 0,-6 1-117,-1 0 1,0 0-1,0 1 1,0 0-1,0 1 1,-1 1-1,0 0 1,0 1 0,0 0-1,-1 1 1,0 0-1,-1 1 1,0 0-1,0 0 1,12 16-1,-19-20-11,0 0 0,1 0 0,-2 1 0,1-1 0,-1 1-1,0 0 1,0 0 0,0-1 0,-1 1 0,0 0 0,0 1 0,0-1-1,-1 0 1,0 0 0,-1 6 0,-1-1 1,0-1-1,0 1 1,-1-1 0,-1 0-1,0 0 1,0-1 0,-1 1 0,-5 8-1,-12 13 20,-1 0 0,-1-3 0,-49 46 0,68-69-24,-7 8 6,10-9-6,0-1 0,-1 0 0,1 0-1,-1 0 1,0 0 0,0-1 0,0 1 0,0-1 0,-1 1 0,1-1 0,0 0 0,-1 0 0,-4 1 0,8-4-3,-1 0 0,0 0-1,0 0 1,0 0 0,1 0 0,-1 0 0,1 0-1,-1-1 1,1 1 0,-1 0 0,1 0 0,0 0 0,-1-1-1,1 1 1,0 0 0,0 0 0,0-1 0,0 1-1,0 0 1,0 0 0,0-1 0,0 1 0,1 0-1,0-3 1,7-33 14,2 9-18,1 1 0,1 0 0,2 0-1,21-31 1,76-92 0,-8 14 2,-87 105 23,-12 19 104,-11 16 195,-1 9-192,0 1 0,0 0 0,2 0 0,-1 0 0,2 1 0,-6 21 0,3-8-38,1 1-1,1-1 1,2 2-1,0-1 1,2 50 0,3-61-51,1 1 0,0-1 0,2-1 0,0 1 1,1 0-1,0-1 0,2 0 0,0 0 1,1-1-1,15 23 0,-12-22-617,1-1 0,1 0 0,0-1 0,1 0 0,29 22 1,-36-31 125,1-1 0,-1 0 0,1 0 0,0-1 0,0 0 1,0-1-1,1 1 0,-1-2 0,1 1 0,0-1 0,0-1 1,0 1-1,0-1 0,0-1 0,13 0 0,5-6-8714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06.7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614 215 10181,'-63'12'4176,"-183"33"-483,201-39-3705,-1-2-1,1-3 1,-74-5-1,116 4 1,0-1 0,0 1 0,0-1 0,0 1-1,0-1 1,0 0 0,0 0 0,1 0 0,-1 0-1,0-1 1,0 1 0,1-1 0,-1 0 0,-4-4-1,7 6 3,0-1 0,-1 0 0,1 1-1,0-1 1,-1 1 0,1-1-1,0 0 1,0 1 0,0-1-1,0 0 1,-1 1 0,1-1-1,0 0 1,0 0 0,0 1-1,0-1 1,0 0 0,1 1-1,-1-1 1,0 0 0,0 1-1,0-1 1,1 0 0,-1 0-1,2-1-13,-1-1 0,1 1 0,0 0 0,0 1-1,-1-1 1,1 0 0,0 0 0,0 1 0,1-1-1,1 0 1,55-30-590,2 3 0,109-36-1,10-4 17,-149 52 781,-31 11 151,-20 4-13,-60 4 298,5-1-822,-145 20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07.1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147 213 10725,'-6'-4'808,"0"-1"-1,0 0 1,1-1 0,0 1 0,-5-8 0,6 7-580,0 0 0,1 0 1,-1 0-1,1-1 1,-4-12-1,6 16-215,0-1 0,0 1 0,0-1 0,1 1 1,-1-1-1,1 1 0,0-1 0,0 1 0,0-1 0,1 1 0,-1-1 0,1 1 1,0-1-1,0 1 0,0-1 0,0 1 0,1 0 0,-1 0 0,1 0 0,0 0 1,0 0-1,0 0 0,0 0 0,0 0 0,1 1 0,-1-1 0,1 1 0,4-4 1,1 2 39,1 0 1,-1 0 0,0 0-1,1 1 1,0 1 0,0 0 0,0 0-1,0 0 1,0 1 0,0 1 0,0-1-1,18 3 1,-20-2-36,-1 1 0,0-1 0,1 1 0,-1 1 0,0-1-1,0 1 1,0 0 0,0 1 0,0-1 0,-1 1 0,1 1 0,-1-1 0,1 1 0,-1-1 0,0 1-1,-1 1 1,1-1 0,-1 1 0,6 7 0,-9-9 4,0 0 0,0 0 0,0 1 0,0-1 0,0 0 0,-1 1-1,0-1 1,1 1 0,-1-1 0,0 1 0,-1-1 0,1 1 0,-1-1 0,1 0 0,-1 1 0,0-1 0,0 0-1,-1 1 1,1-1 0,-1 0 0,1 0 0,-1 0 0,0 0 0,0-1 0,0 1 0,-1 0 0,1-1 0,-1 1 0,-3 2-1,-6 6 62,-1 0-1,-1 0 1,0-1-1,-25 13 1,17-12-10,0-1-1,0-1 1,-27 7 0,43-14-85,1 0 0,-1-1 0,0 1 1,0-1-1,0-1 0,-1 1 1,1-1-1,0 0 0,0 0 1,0-1-1,0 0 0,0 0 0,0 0 1,0-1-1,0 0 0,1 0 1,-10-5-1,13 6-59,1 0 0,0-1 1,0 1-1,0 0 0,0-1 0,0 1 0,0-1 1,0 1-1,0-1 0,0 1 0,1-1 0,-1 0 1,1 1-1,-1-1 0,1 0 0,0 1 0,-1-1 1,1 0-1,0 0 0,0 1 0,0-1 0,0 0 1,1 0-1,-1 1 0,0-1 0,1 0 0,0 1 1,-1-1-1,1 0 0,0 1 0,-1-1 0,1 1 1,0-1-1,0 1 0,0-1 0,1 1 0,0-2 1,5-6-845,1 1 1,0 0 0,0 0-1,12-10 1,26-11-3923,13 0-2577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11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9700,'0'0'200,"1"-1"0,0 0 0,0 1 0,-1-1 0,1 1 0,0-1 0,0 1 0,0-1-1,0 1 1,0 0 0,0-1 0,0 1 0,0 0 0,0 0 0,0 0 0,0 0 0,0 0 0,0 0-1,0 0 1,0 0 0,0 0 0,0 0 0,1 1 0,31 0-177,700 40 953,8 1 52,-471-23-640,1077 87 1118,-255-13-1042,-1072-92-584,241 13-203,-91-21-3260,-104-4-1851,-17-1-3973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07.5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257 0 10533,'3'2'4054,"9"6"-3277,7 13-501,0 2-1,-2 0 1,0 0-1,-2 2 1,-1 0-1,0 0 1,-2 2-1,-2-1 1,0 2-1,-1-1 0,-2 1 1,7 53-1,-9-35-82,-2 0-1,-2 1 0,-2-1 1,-2 1-1,-2-1 0,-2 0 1,-17 56-1,14-63-124,-3 0 1,-1-1-1,-2 0 0,-1-2 1,-2 0-1,-2 0 1,-34 44-1,25-45-392,-1-1 0,-2-1 0,-1-2 0,-76 52 1,96-76-876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07.8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1188 52 8340,'-479'-7'1945,"303"-2"-174,169 7-1180,10-1-146,18-4 248,-5 3 139,-34 7 620,-124 31 42,80-18-1325,0-2 0,-87 8 0,33-19-300,115-3 111,1 0 1,-1 0 0,1 0-1,-1 0 1,1 1 0,-1-1-1,1 0 1,-1 0-1,1 0 1,-1 0 0,0 0-1,1-1 1,-1 1-1,1 0 1,-1 0 0,1 0-1,-1 0 1,1 0-1,-1-1 1,1 1 0,-1 0-1,1-1 1,0 1-1,-1 0 1,1-1 0,-1 1-1,1 0 1,0-1-1,-1 1 1,1-1 0,0 1-1,-1 0 1,1-1-1,0 1 1,0-1 0,13-14-743,36-14-838,-47 28 1456,78-38-7004,-32 18-423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08.7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0 107 17944,'116'-13'-256,"10"-1"128,3-1 64,-17 0 0,-35-1-1521,-45 7-976,-56-4-1937,-27 1-4274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09.7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49 276 8484,'-6'-8'562,"0"0"0,1 0 0,0 0 0,0-1 0,1 0 0,0 0 0,1 0 0,0 0 0,0 0 0,-1-12 0,4 16-489,0-1-1,0 1 0,0-1 1,1 1-1,0-1 1,0 1-1,1 0 0,-1 0 1,1-1-1,0 1 1,1 0-1,-1 1 0,1-1 1,0 0-1,0 1 0,0-1 1,1 1-1,0 0 1,6-6-1,-3 4-47,1-1 0,-1 1 0,1 1 0,0-1 0,1 1 0,-1 1 0,1 0 1,0 0-1,0 0 0,0 1 0,1 1 0,-1-1 0,1 1 0,-1 1 0,1 0 0,0 1 0,-1-1 0,1 2 0,0-1 0,0 1 0,-1 1 0,1 0 1,-1 0-1,0 1 0,1 0 0,-1 1 0,0 0 0,-1 0 0,1 1 0,-1 0 0,0 1 0,0-1 0,-1 2 0,1-1 0,-1 1 0,-1 0 0,10 13 0,-13-16-21,0 0 0,0 0 0,-1 1 0,1-1 0,-1 1 0,0-1 0,-1 1 0,1 0 0,-1 0 0,0-1 0,0 1 0,0 0 0,-1 0 0,0 0 0,0 0 0,0 0 0,0 0 0,-3 9 0,1-7 7,-1 1 0,0-1 0,0 0 0,0 0 1,-1 0-1,0-1 0,-1 1 0,0-1 0,0 0 0,0 0 0,-7 6 0,3-4 46,-1 0 0,1 0-1,-1-1 1,0-1-1,-1 0 1,1 0 0,-1-1-1,-1 0 1,1-1 0,0-1-1,-1 1 1,0-2 0,0 0-1,0 0 1,-20 0 0,27-3-49,1 1 1,-1-1 0,1 0 0,0 0-1,-1 0 1,1-1 0,0 1-1,0-1 1,0 0 0,0-1 0,0 1-1,0 0 1,1-1 0,-1 0-1,1 0 1,0 0 0,0 0-1,0-1 1,0 1 0,0-1 0,1 0-1,0 0 1,-3-6 0,3 5-91,0 0 0,1 0 0,0-1 0,0 1-1,0 0 1,0-1 0,1 1 0,0-1 0,0 1 0,1-1 0,-1 1 0,1-1 0,1 1 0,-1 0 0,1-1 0,-1 1 0,1 0 0,5-8 0,33-47-2723,-7 24-3080,-2 12-2241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10.0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75 104 10517,'-9'-7'6133,"-5"10"-4761,-9 5-1004,22-7-356,0-1-1,0 1 1,1-1 0,-1 1 0,0-1-1,0 0 1,0 0 0,-1 1 0,1-1-1,0 0 1,0 0 0,0 0 0,0 0-1,0 0 1,0 0 0,0 0 0,0-1-1,0 1 1,0 0 0,0 0 0,0-1 0,0 1-1,0-1 1,0 1 0,0-1 0,0 1-1,-1-2 1,2 0-29,0 1-1,0 0 1,0-1-1,0 1 1,1-1-1,-1 1 1,0 0-1,1-1 1,-1 1-1,1 0 1,-1-1 0,1 1-1,0 0 1,-1 0-1,1 0 1,0-1-1,1 0 1,45-49-4184,-25 35-1066,1 2-3654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10.4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87 112 10261,'1'-37'4414,"-1"35"-4331,-1-1 1,1 1 0,0 0-1,-1-1 1,1 1-1,0 0 1,1 0-1,-1-1 1,0 1 0,0 0-1,1-1 1,0 1-1,-1 0 1,1 0-1,0 0 1,0 0 0,0 0-1,0 0 1,0 0-1,1 0 1,-1 0 0,1 0-1,-1 1 1,1-1-1,-1 0 1,1 1-1,0 0 1,0-1 0,0 1-1,0 0 1,0 0-1,0 0 1,0 0-1,4-1 1,5-1-32,0 1 1,0 1-1,0 0 1,0 0-1,1 1 1,-1 0-1,0 1 1,0 0-1,0 1 1,0 0-1,0 1 0,-1 0 1,1 1-1,-1 0 1,0 0-1,0 1 1,0 1-1,0 0 1,14 12-1,-18-14-48,-1 0 1,0 0-1,0 1 0,0 0 1,0 0-1,-1 0 0,0 0 0,0 1 1,0 0-1,-1-1 0,0 1 1,0 1-1,-1-1 0,1 0 1,-1 1-1,-1-1 0,1 1 0,-1 0 1,0-1-1,-1 1 0,1 0 1,-1 0-1,-1 0 0,1-1 1,-1 1-1,0 0 0,-1-1 0,0 1 1,0-1-1,0 1 0,-1-1 1,0 0-1,-4 8 0,1-7 4,0 0 0,-1 0 0,1 0 0,-2-1-1,1 0 1,0 0 0,-1 0 0,0-1 0,0-1-1,-1 1 1,0-1 0,1-1 0,-1 1 0,0-2 0,-1 1-1,1-1 1,0-1 0,-1 1 0,1-2 0,-1 1-1,-13-2 1,13 1-23,0 0 0,0-1 0,0 0 0,0-1-1,1 0 1,-1 0 0,1-1 0,-1 0 0,1-1-1,0 0 1,0 0 0,1-1 0,-1 0 0,1 0 0,0-1-1,1-1 1,-1 1 0,1-1 0,0 0 0,-9-13 0,14 16-87,1 1 0,-1-1 0,1 1 1,0-1-1,0 0 0,0 1 0,1-1 1,-1 0-1,1 0 0,0 0 0,0 1 1,0-1-1,1 0 0,-1 0 0,1 0 1,0 1-1,0-1 0,0 0 0,1 1 1,-1-1-1,1 1 0,0 0 0,0-1 1,0 1-1,2-3 0,6-7-1523,0 1 0,1 1 0,0 0 0,24-19 0,12-4-6237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10.7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27 11573,'-16'-27'5644,"23"40"-5498,6 14 215,-1 0 0,-1 1 1,-2 0-1,-1 0 1,6 38-1,12 152 677,-22-172-875,3 49-43,-2-18-355,3 1 0,33 136 1,-27-175-3002,-1-17-2748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00.2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378 165 8660,'-18'-37'8302,"23"55"-8312,8 20 40,1-1 1,3-1-1,35 58 1,-44-81-34,0 0-1,1-1 1,1 0 0,0 0 0,1-1-1,0-1 1,0 1 0,1-2 0,1 0 0,-1 0-1,1-1 1,24 10 0,-33-17-4,0 1 0,-1-1-1,1 0 1,0-1 0,0 1 0,0-1 0,-1 1 0,1-1-1,0 0 1,0-1 0,0 1 0,-1-1 0,1 1 0,0-1 0,0 0-1,-1-1 1,1 1 0,3-3 0,-2 1 0,0 0-1,0-1 1,0 0 0,-1 0-1,0 0 1,0-1 0,0 1-1,0-1 1,-1 0 0,5-9-1,1-5 5,-1 0 0,-1 0 0,0-1 0,-2-1 0,6-31 0,-8 28 52,-1 0-1,0 0 1,-2-1 0,-3-32 0,2 48 93,0 1 0,-1 0 0,0-1 0,0 1 0,0 0 0,-1 0 0,0 0 1,-1 0-1,0 1 0,0 0 0,0-1 0,-1 1 0,0 1 0,-1-1 1,0 1-1,-6-6 0,11 14-105,0 0 1,0 1 0,0-1-1,0 1 1,0-1-1,0 0 1,1 1 0,-1 0-1,1-1 1,0 4-1,1 81-12,4 0 0,4 0-1,30 127 1,-7-42-6,-28-152-14,-2 1-1,0 0 1,-1-1 0,-2 1 0,0 0-1,-1-1 1,0 1 0,-11 34 0,10-45-2,-1 1 0,0-1 0,-1 0 0,0-1 0,-1 1 0,1-1 0,-2 0 0,0-1 0,0 1 0,0-1 0,-1 0 1,0-1-1,0 0 0,-1 0 0,0-1 0,-1 0 0,1-1 0,-12 5 0,-7 1 11,1-2 0,-1-1 1,0-1-1,-1-2 0,1 0 0,-1-2 0,-30-1 0,19-3-50,0-1 0,0-2 0,1-2 0,-60-16 1,90 20-25,0-1 0,-1-1 0,1 0 0,1 0 0,-1-1 0,1 0 1,-1 0-1,2-1 0,-1 0 0,0 0 0,1-1 0,1 0 0,-1 0 1,-8-12-1,13 14-161,-1 0 1,0 0-1,1 0 1,0 0-1,0-1 1,1 1-1,-1-1 1,1 1-1,1-1 1,-1 1 0,0-8-1,2 7-425,0 0 0,0-1-1,0 1 1,0 0 0,1 0 0,0 0-1,0 0 1,1 1 0,0-1 0,0 0-1,5-7 1,21-22-8062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00.6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606 276 10453,'2'-4'4583,"-2"3"-4514,-12-3 1186,-17-2-1013,-287 4 995,193 2-1076,116 0-185,0 0 0,0 0 1,0-1-1,0 0 0,0 0 0,0-1 0,-7-3 0,13 5 9,1 0 0,-1 0 0,1-1 1,-1 1-1,0 0 0,1-1 0,-1 1 0,1 0 0,-1-1 0,1 1 1,0-1-1,-1 1 0,1-1 0,-1 1 0,1-1 0,0 1 0,-1-1 1,1 1-1,0-1 0,0 0 0,-1 1 0,1-1 0,0 1 0,0-1 1,0 0-1,0 1 0,0-1 0,0 0 0,0 0 0,1-1-24,0 0-1,0 0 1,0 0-1,0 0 1,0 0-1,1 0 1,-1 1-1,1-1 1,-1 1-1,1-1 1,0 1-1,-1 0 1,5-3-1,8-5-85,1 0-1,0 1 0,1 1 0,0 0 1,29-7-1,88-13-117,-95 21 220,0-1 0,61-20-1,-98 26 33,0 1-1,-1 0 0,1 0 1,0 0-1,0 0 1,-1-1-1,1 1 0,0 0 1,-1-1-1,1 1 1,0-1-1,-1 1 0,1-1 1,0 1-1,-1-1 1,1 1-1,-1-1 1,1 1-1,-1-1 0,1 0 1,-1 1-1,1-1 1,-1 0-1,0 0 0,1 1 1,-1-1-1,0-1 1,0 1 3,-1 0 1,1 0 0,-1 0 0,1 0 0,-1 1-1,1-1 1,-1 0 0,0 0 0,0 1-1,1-1 1,-1 0 0,0 1 0,0-1 0,0 1-1,0-1 1,0 1 0,-1-1 0,-50-17 315,49 17-313,-63-13 88,0 3 0,-1 3 0,0 2 0,-85 5-1,117 7-1332,56-3-6432,9-7-496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00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 94 12262,'-65'-93'5303,"65"162"-4809,29 381 989,-27-413-1243,3 85-522,-8-41 3603,-1-75-2905,-2-18-890,-5-19-1477,0-23 1863,1 0-1,4 0 0,-1-70 0,-8-73-3771,13 183 2357,-1 1-1,0-1 1,-8-19 0,8 26-259,0 1 1,-1 0 0,0 0 0,0 0-1,-9-9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11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16 11061,'-4'-5'1697,"-5"-5"3097,7 18-3046,1 11-1572,-12 138 1008,-5-38-736,-7 36-317,20-120-817,1 1 1,2 0-1,2 42 0,1-34-3913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15.1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303 372 6723,'2'-5'522,"-1"1"0,1-1-1,0 1 1,1 0 0,-1 0 0,1 0-1,0 0 1,6-7 0,-6 8-383,1 0 0,0 0 0,0 0 0,0 0 0,1 1 0,-1 0 0,7-3 0,4 0-221,1 1-1,-1 1 1,1 1-1,22-2 1,-31 4 238,626-40-122,-338 23-1,442-5 53,-235 10-42,254 1 90,-3 67 111,-713-50-203,3 0 140,70 3 0,-115-8-140,0-1 0,0 1 0,1 0 0,-1 0 0,0 0 0,1 0 0,-1 0-1,1 0 1,-1 0 0,1 0 0,0 1 0,-1-1 0,1 1 0,0-1 0,0 1 0,0-1 0,0 1 0,-1 2 0,-15 32-60,10-10 18,0 0-1,2 1 1,0 0 0,2 0 0,1 31-1,10 141-2,-3-137-3,9 112 29,8-1 1,7-1-1,52 169 0,-69-302-7,50 208 42,-57-217-53,-1 0 1,-2 1 0,0 0 0,-3-1 0,0 1 0,-7 37 0,7-62-1,-1 0-1,0 0 1,0 0 0,0 0-1,0 0 1,-1 0 0,0 0-1,0-1 1,-1 0-1,0 1 1,0-1 0,0-1-1,0 1 1,-7 5 0,3-4 4,0 0 1,-1-1 0,0 0-1,1-1 1,-1 0 0,-1 0-1,1-1 1,-15 3 0,-9-1 19,1-1 0,-2-2 0,1-1 0,-50-5 0,-268-22 47,-250-15-38,-211 15-21,-1 63-4,117 85-5,51-5 0,635-116-7,-7 1 17,0 0 1,-1-1-1,1 0 1,-31-5 0,43 4-15,1-1 1,0 0-1,0-1 1,0 1-1,0-1 1,0 1 0,0-1-1,0 0 1,0-1-1,1 1 1,-1-1-1,1 1 1,0-1 0,0 0-1,0-1 1,0 1-1,0 0 1,1-1-1,-1 1 1,1-1 0,0 0-1,0 0 1,1 0-1,-3-5 1,-2-14 34,1 1 1,0-1-1,2 0 0,-1-37 1,10-97 52,-2 81-61,70-1401 97,-66 1353-450,1-113-548,-10 200-1377,-2 0 1,-9-42-1,-1 29-5156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28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0 119 7988,'12'-118'6803,"-11"132"-5997,1 0 1,1 0-1,5 14 0,6 36-542,-2 50 166,-5 138 0,9 97-108,-4-263-276,10 89-1367,-19-163 273,4-14-1122,7-17-4638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28.9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13 117 10181,'-2'-4'400,"0"1"1,1 0-1,-1 0 1,1-1 0,0 1-1,0-1 1,0 1-1,0-1 1,1 1 0,-1-1-1,1 0 1,0 1-1,1-8 1,0 8-366,1 1 1,0-1-1,-1 1 1,1-1-1,0 1 0,0 0 1,0 0-1,1-1 1,-1 2-1,1-1 0,-1 0 1,1 0-1,-1 1 1,1-1-1,0 1 0,0 0 1,4-1-1,9-4 38,1 1 1,-1 1-1,0 1 0,1 0 0,0 2 0,0-1 0,0 2 1,-1 0-1,32 5 0,-6 2 28,-1 2 0,72 24 0,-76-19-82,-1 1-1,66 38 1,-89-45-17,1 1 1,-1 0 0,-1 1 0,0 1-1,0 0 1,-1 0 0,0 1 0,-1 1-1,17 26 1,-25-34-1,1 0-1,-1 1 1,0-1-1,0 1 1,0-1-1,-1 1 1,0 0 0,0 0-1,0-1 1,-1 1-1,0 0 1,0 0 0,0 0-1,-1 0 1,0-1-1,0 1 1,-1 0-1,1-1 1,-1 1 0,0-1-1,-1 1 1,1-1-1,-1 0 1,0 0-1,0 0 1,-1 0 0,0-1-1,0 1 1,0-1-1,0 0 1,0 0-1,-8 4 1,-7 6 7,-1 0-1,-1-2 1,0-1-1,-1 0 1,0-2 0,-38 12-1,29-11-117,-1-1-1,0-2 1,0-1 0,-1-1-1,1-2 1,-1-1-1,-50-4 1,79 1-30,0 1 1,0-1-1,0 0 1,0-1-1,0 1 1,0-1-1,0 1 1,0-1-1,0 0 1,1-1-1,-1 1 1,1-1-1,-5-3 0,7 4-156,0 0-1,-1 0 0,1 0 0,0 0 0,0 0 1,0 0-1,0 0 0,0-1 0,0 1 0,1 0 1,-1-1-1,1 1 0,-1 0 0,1-1 0,0 1 0,0 0 1,0-1-1,0 1 0,1 0 0,-1-1 0,1 1 1,-1 0-1,1-1 0,2-3 0,15-31-7134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29.2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177 20 8276,'-1'-1'202,"1"0"1,0 0-1,-1 0 0,1 0 1,-1 0-1,0 0 1,1 0-1,-1 0 1,0 0-1,1 0 0,-1 0 1,0 0-1,0 1 1,0-1-1,0 0 1,0 1-1,0-1 0,0 0 1,0 1-1,0-1 1,0 1-1,0 0 0,0-1 1,0 1-1,0 0 1,-3-1-1,2 2-87,0-1 1,0 1-1,0-1 0,0 1 1,0 0-1,0 0 0,0 0 1,0 0-1,0 0 0,0 0 1,1 0-1,-1 1 0,-2 1 1,-3 5-22,1-1 0,-1 1 1,1 0-1,1 0 1,-8 13-1,-2 14 239,2 0 0,1 1 0,2 0 0,1 1 0,2 0 0,2 1 0,-2 48 1,6 8 189,20 163 0,-13-211-345,2 0 0,2-1 0,1-1 0,3 0 0,2 0-1,26 50 1,-31-72-455,2-1 0,1 0-1,1-1 1,0 0-1,29 26 1,-31-34-814,0-1 0,1 0 0,0-2 0,1 1 1,0-2-1,0 0 0,1-1 0,29 10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30.4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93 8196,'1'-4'552,"0"-1"1,1 0 0,0 1-1,0-1 1,0 1-1,1 0 1,-1 0 0,1 0-1,3-4 1,-2 3-379,0 1-1,1 0 1,-1 0 0,1 1 0,-1-1-1,1 1 1,7-4 0,-8 5-145,0 0-1,0 1 1,0-1 0,0 1-1,0 0 1,0 0-1,0 0 1,1 1 0,-1-1-1,0 1 1,0 0 0,1 0-1,-1 1 1,0-1 0,0 1-1,0 0 1,0 0-1,1 0 1,-1 1 0,-1-1-1,1 1 1,0 0 0,4 3-1,5 6 80,-1 0-1,-1 1 0,0 0 0,-1 0 1,0 1-1,-1 1 0,0 0 1,-1 0-1,-1 1 0,0 0 0,5 18 1,-1-1-46,-2 1 0,-1-1 0,-2 2 0,4 46 0,-9-54-54,-1 0-1,-1 0 1,-5 31-1,4-45-6,0-1-1,-1 0 1,0 0-1,-1 0 1,0 0-1,-1-1 1,0 0-1,0 0 1,-12 15-1,16-23 2,-1 0 0,1 0 0,0-1 1,-1 1-1,0-1 0,1 1 0,-1-1 0,0 0 0,1 1 1,-1-1-1,0 0 0,0 0 0,0 0 0,0-1 0,0 1 0,0 0 1,0-1-1,-1 1 0,1-1 0,0 0 0,0 0 0,0 0 1,0 0-1,-3 0 0,3-1 0,0 0 0,1 1 0,-1-1 0,1 0 0,-1 0 0,1 0 0,-1-1 1,1 1-1,-1 0 0,1 0 0,0-1 0,0 1 0,0-1 0,0 1 0,0-1 0,0 1 0,0-1 0,0 0 0,1 1 0,-1-1 0,1 0 1,-1 0-1,1 1 0,0-1 0,-1 0 0,1 0 0,0-3 0,0-13 3,1-1 0,1 1 0,0-1 0,1 1 0,1 0 0,10-26 0,47-106 0,-39 100 3,20-54-18,37-78 23,-88 206 245,1 0 0,2 0 0,0 1 0,1 0 0,2 0 0,0 0 0,3 48 0,0-39-188,2-1 0,2 0 0,1 1 1,1-1-1,2-1 0,19 51 1,-18-64-41,0 0-1,1-1 1,1-1 0,1 1 0,0-2 0,1 0 0,1 0 0,0-1 0,31 23 0,-37-32-144,0 0 0,1-1 0,0 0 0,0-1-1,1 0 1,-1 0 0,1-1 0,0 0 0,14 1 0,-16-3-237,1 0 1,-1-1-1,0-1 0,0 1 1,1-1-1,-1-1 1,0 1-1,0-2 0,0 1 1,0-1-1,-1 0 0,14-7 1,13-13-5178,-4-2-3679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31.1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552 191 8564,'-5'7'5042,"4"-7"-4939,-24 6 1192,-26 0-871,-26 1 349,-261 15 1504,335-22-2264,-31-4 102,33 4-116,1 0-1,-1 0 0,1-1 0,-1 1 1,1 0-1,-1-1 0,1 1 0,0 0 1,-1-1-1,1 1 0,-1 0 0,1-1 1,0 1-1,-1-1 0,1 1 0,0-1 1,0 1-1,-1-1 0,1 1 1,0-1-1,0 1 0,0-1 0,-1 1 1,1-1-1,0 0 0,0 1 0,0-1 1,0 1-1,0-1 0,0 1 0,0-1 1,1 1-1,-1-1 0,0 0 0,0 1 1,0-1-1,0 1 0,1-1 0,-1 1 1,0-1-1,1 1 0,-1-1 1,0 1-1,1 0 0,-1-1 0,0 1 1,1-1-1,-1 1 0,1 0 0,-1-1 1,1 1-1,-1 0 0,1-1 0,7-7-89,1 0 0,0 1 0,0-1 0,1 2 0,-1-1 0,1 1 0,1 1 0,12-5 0,11-4-393,46-11 0,-27 14-263,80-8 1,-3 1 238,-130 18 519,0 0-1,-1 0 1,1 0 0,0 0-1,0 0 1,0 0 0,0 0-1,0-1 1,0 1 0,0 0-1,0 0 1,-1 0-1,1 0 1,0 0 0,0 0-1,0 0 1,0 0 0,0 0-1,0 0 1,0 0 0,0-1-1,0 1 1,0 0 0,0 0-1,0 0 1,0 0 0,0 0-1,0 0 1,0 0-1,0-1 1,0 1 0,0 0-1,0 0 1,0 0 0,0 0-1,0 0 1,0 0 0,0 0-1,0-1 1,0 1 0,0 0-1,0 0 1,0 0 0,0 0-1,0 0 1,0 0-1,0 0 1,-23-7 384,-32-2 206,-130-1 737,-52-6-437,202 8-928,28 4-989,23 4-2202,5 3-2000,7 3-3757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31.6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36 9925,'-5'-31'5054,"3"26"-3507,2 22-910,14 256 1487,-27 350 1,8-570-2378,6-68-2058,2-36-6650,6 17-910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32.3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65 10213,'-1'-4'522,"-14"-33"2523,14 36-2945,1-1 0,-1 1 0,0 0 0,1-1 0,-1 1 0,0 0 0,1-1 0,-1 1 0,0 0 0,0 0 0,0 0 0,0 0-1,-1 0 1,1 0 0,0 0 0,0 0 0,0 1 0,-1-1 0,1 0 0,-2 0 0,2 1-62,0 1 0,1 0 0,-1-1 0,0 1 0,0 0 0,1-1 0,-1 1 0,1 0 0,-1 0 0,1-1 0,-1 1 0,1 0 0,-1 0 0,1 0 0,0 0 0,-1 0 0,1 0 0,0 0 1,0 0-1,-1 0 0,1-1 0,0 2 0,-3 29 356,2-25-267,-19 488 2895,34 1-1902,-14-482-1095,24 332 394,1 14-894,-25-352-328,0 62 607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33.0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201 20 8692,'-3'-2'572,"0"-1"0,0 1 0,-1 0 0,1 0 0,0 0 0,-1 1 0,1-1 0,-1 1 0,-4-1 0,7 2-513,1 0-1,-1 0 1,1 0 0,0 0 0,-1 0 0,1 0 0,-1 0 0,1 0-1,0 1 1,-1-1 0,1 0 0,0 0 0,-1 0 0,1 1 0,0-1-1,-1 0 1,1 0 0,0 1 0,0-1 0,-1 0 0,1 1 0,0-1-1,0 0 1,-1 1 0,1-1 0,0 0 0,0 1 0,0-1 0,0 1-1,0 0 1,1 26 70,4-4-38,2 1-1,0-1 1,2 0 0,0-1 0,2 0 0,0 0 0,24 32-1,-23-37-141,1 0-1,1-1 1,0-1-1,1 0 0,0-1 1,1-1-1,1 0 1,0-1-1,23 11 1,-34-19-11,1-1 1,1 0 0,-1-1 0,0 0 0,1 0 0,-1 0-1,1-1 1,0 0 0,-1 0 0,1-1 0,0 0 0,-1-1-1,1 0 1,12-2 0,-14 1 38,-1 0-1,0 0 1,0 0 0,0-1-1,0 0 1,0 0-1,-1 0 1,1-1 0,-1 1-1,0-1 1,0 0-1,0 0 1,-1 0 0,1-1-1,-1 1 1,0-1-1,0 0 1,-1 0 0,0 0-1,4-9 1,-2 0 56,-1 1 0,0-1 0,0 0 1,-2 0-1,1 0 0,-2 0 0,0 0 0,-1 0 1,-4-23-1,3 26 128,0 0-1,-1 0 1,-1 0 0,0 1 0,0-1 0,-1 1-1,0 0 1,-1 1 0,0-1 0,0 1 0,-1 0 0,-13-12-1,20 20-142,0 1-1,0-1 0,-1 1 0,1-1 0,0 1 0,-1-1 0,1 1 0,0-1 1,-1 1-1,1-1 0,-1 1 0,1-1 0,-1 1 0,1 0 0,-1-1 0,1 1 1,-1 0-1,1 0 0,-1-1 0,1 1 0,-1 0 0,0 0 0,1 0 0,-1 0 1,1 0-1,-1-1 0,0 1 0,1 0 0,-1 0 0,1 1 0,-1-1 0,0 0 1,1 0-1,-1 0 0,1 0 0,-1 0 0,1 1 0,-1-1 0,0 0 0,1 0 1,-1 1-1,1-1 0,-1 1 0,1-1 0,0 0 0,-1 1 0,1-1 0,-1 1 1,1-1-1,0 1 0,-1-1 0,1 1 0,0-1 0,-1 1 0,1-1 0,0 1 1,0-1-1,0 1 0,0 0 0,-1-1 0,1 1 0,0-1 0,0 1 0,0 1 1,0 47 215,1-40-184,32 255 611,-21-194-561,-2 0 0,-4 0 0,-3 103 0,-3-162-91,-2-1-1,1 0 1,-1 0-1,0 0 0,-1 0 1,-1 0-1,1 0 1,-1-1-1,-1 1 1,-8 12-1,8-16-1,1-1-1,-1 1 1,0-1-1,-1-1 1,1 1-1,-1-1 1,0 0-1,0 0 1,0 0 0,0-1-1,-1 0 1,1 0-1,-1-1 1,0 0-1,0 0 1,-8 1-1,-9 0-64,-1-1 0,1-1 0,-1-1-1,1-1 1,-1-1 0,1-1 0,0-1 0,0-2 0,1 0-1,-1-1 1,1-2 0,1 0 0,-1-1 0,2-2-1,-27-17 1,43 25-76,1 0-1,-1 0 1,1-1 0,-1 1-1,1-1 1,0 0-1,1-1 1,-1 1 0,1-1-1,0 1 1,1-1-1,-1 0 1,-1-8 0,3 10-178,0 0 1,1 0-1,-1-1 1,1 1 0,0 0-1,0 0 1,1-1-1,0-6 1,0 7-298,1 0 0,-1 0 0,0 1 0,1-1 0,0 0 0,0 1 0,0-1 0,1 1 0,4-6 0,22-15-7837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33.4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566 272 10245,'-65'-7'3201,"-70"0"1,88 7-2892,0-2 1,-1-2 0,-77-18 0,124 22-316,-1 0 0,1-1 0,0 1 0,0 0 0,-1-1 0,1 1 1,0-1-1,0 1 0,-1-1 0,1 0 0,0 1 0,0-1 0,0 0 0,0 0 0,0 0 0,0 0 1,0 0-1,0 0 0,-1-1 0,2 1-8,0 0 1,1 0-1,-1 1 1,0-1-1,0 0 1,0 0-1,0 1 1,1-1-1,-1 0 1,0 1-1,1-1 1,-1 0-1,1 1 1,-1-1-1,1 0 1,-1 1-1,1-1 1,-1 1-1,1-1 1,-1 1-1,1-1 1,0 1 0,-1 0-1,2-1 1,57-26-754,-46 22 611,64-24-649,0 4 0,142-28 0,-218 53 818,1 0-1,-1 0 1,1 0 0,-1-1-1,1 1 1,0 0 0,-1-1 0,1 1-1,-1-1 1,1 1 0,-1-1 0,0 0-1,1 1 1,-1-1 0,0 0 0,1 0-1,-1 0 1,2-2 0,-4 2 12,0 0 0,0 0-1,1 1 1,-1-1 0,0 0 0,0 0 0,0 1 0,0-1 0,0 1 0,0-1 0,0 1-1,-1-1 1,1 1 0,0 0 0,0-1 0,0 1 0,-2 0 0,-67-11 655,-324-15 994,364 25-1719,0 2 228,15 2-1759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12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0 209 9140,'6'-12'612,"1"0"-1,0 0 0,1 1 1,0 0-1,1 1 1,0-1-1,11-8 0,-7 7-517,1 1-1,0 0 1,1 1-1,0 0 1,0 2-1,1 0 1,0 0-1,1 2 1,-1 0-1,1 0 1,1 2-1,-1 0 1,0 1-1,35-1 1,-40 5-36,-1 1 1,0 0 0,0 1 0,0 0 0,0 0-1,-1 1 1,1 0 0,-1 1 0,0 1-1,0-1 1,0 2 0,-1-1 0,0 1-1,11 11 1,-16-14-21,0 0 1,0 1-1,0-1 1,0 1-1,-1 0 1,1 0-1,-1 0 0,-1 0 1,1 1-1,-1-1 1,0 1-1,0-1 1,0 1-1,-1 0 0,0 0 1,0 0-1,-1 0 1,1 0-1,-1 0 1,-1 0-1,1 0 0,-1-1 1,0 1-1,0 0 1,-1 0-1,1 0 0,-1-1 1,-5 11-1,-1-5-22,0 0 0,0-1 0,-1 1 0,0-2 0,-1 1 0,0-1 0,-16 11 0,-84 51-32,79-54-234,-58 24 0,82-38 185,0 0 0,0 0 0,-1-1 0,1 0 0,-1-1 0,0 0 0,1 0 0,-1 0 0,0-1 0,0 0 0,0-1 0,1 0 0,-1 0 0,-12-4 0,18 4-93,0 0-1,0 0 1,1 0-1,-1 0 1,0 0-1,1 0 1,-1-1 0,1 1-1,-1-1 1,1 1-1,0-1 1,-2-2-1,2 2-333,0 0 0,0 0 0,0 0 0,1 0 0,-1 0 0,0 0 0,1 0 0,0 0 0,-1-1 0,1 1 0,0-4 0,6-18-7594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33.8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55 9732,'6'-46'5458,"-6"38"-3405,-3 32-1216,-5 119 678,17 226-1,-4-276-1355,13 110 9,-4-70-1096,10-187-10448,-11 25 2260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34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312 1 9108,'5'8'6177,"7"18"-4846,1 1-1211,26 47 381,-4 1 0,-3 2 0,-3 1 0,-3 1 1,-4 2-1,18 126 0,-33-141-408,-3 1 0,-2-1-1,-3 0 1,-4 1 0,-2-1 0,-3-1-1,-3 0 1,-36 108 0,29-119-33,-2-1 1,-2-1-1,-3-1 0,-43 62 1,49-83-792,-2-2 0,-52 50 1,55-60-1074,-1-1-1,0-2 1,-1 0 0,-40 20-1,-3-8-8346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6:19.5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114 210 6931,'-2'0'250,"0"-1"0,1 1 0,-1 0 0,0-1 0,1 1 0,-1-1 0,1 0 0,-1 1 0,1-1 0,-1 0 0,1 0 0,0 0 0,-1 0 0,1 0-1,0 0 1,0 0 0,0-1 0,0 1 0,0 0 0,0-1 0,0 1 0,0-1 0,-1-2 0,1 0-27,0 0 0,0-1 1,0 1-1,1 0 0,-1 0 0,1-1 1,0 1-1,1 0 0,0-6 0,1-2-16,1 1-1,0-1 1,0 1-1,1 0 1,1 0-1,7-13 1,-10 21-175,0 0 0,0 0 0,1 0 0,-1 0 1,0 0-1,1 0 0,0 1 0,0-1 0,0 1 1,0 0-1,0 0 0,0 0 0,0 0 0,1 1 1,-1-1-1,1 1 0,-1 0 0,1 0 0,0 0 1,3 0-1,-1 1-18,0 0 1,0 0 0,-1 1-1,1 0 1,0 0-1,-1 1 1,1-1-1,-1 1 1,1 0 0,-1 1-1,10 5 1,-3 0-13,-1 0 0,1 1 0,-2 0 0,1 1 0,-1 0 1,-1 1-1,1 0 0,-2 0 0,15 25 0,-21-32 2,0 0 0,-1 0 1,1 0-1,-1 0 0,1 0 0,-1 1 0,0-1 0,-1 0 1,1 1-1,-1-1 0,0 1 0,0-1 0,0 0 1,-1 1-1,1-1 0,-1 0 0,0 1 0,0-1 0,-1 0 1,-1 4-1,-1-2 4,1-1 0,-1 0 0,0 0-1,0 0 1,-1 0 0,1-1 0,-1 0 0,0 0 0,0 0 0,-1 0 0,1-1 0,-9 4 0,-2 0 26,0-1 0,0 0 0,0-2 0,0 0 0,-1 0 0,0-2 0,0 0 0,0-1 0,-25-1 0,36 0-16,1-1 0,0 0 0,-1 0 0,1 0 0,0 0 1,0-1-1,0 0 0,0 0 0,0 0 0,0-1 0,1 0 0,-1 1 0,1-2 0,-1 1 0,1 0 1,0-1-1,1 0 0,-1 0 0,1 0 0,-1 0 0,1-1 0,0 0 0,-2-5 0,3 5-91,1 0 0,0 0-1,0 0 1,0-1 0,0 1 0,1 0-1,0 0 1,0 0 0,1 0-1,-1 0 1,1 0 0,0-1-1,1 1 1,-1 1 0,1-1 0,0 0-1,0 0 1,0 1 0,1-1-1,-1 1 1,1-1 0,1 1 0,-1 0-1,5-4 1,-1 1-1492,0 0 0,1 0 0,-1 1 0,18-11 0,9-2-7207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6:20.4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45 173 7988,'-5'-1'1001,"2"1"-475,-1 0 1,1 0-1,0-1 1,0 1-1,0-1 1,0 0-1,0 0 1,0 0-1,0 0 1,-6-3-1,14 5-414,1 1-1,-1 0 1,0-1-1,1 0 1,-1-1-1,0 1 1,1-1 0,-1 0-1,1 0 1,8-2-1,1 2 25,640-19 875,152-3-784,1294-16-83,-2017 38-139,-48 1 0,0-1-1,0-2 0,0-2 1,37-8-1,-72 12-12,0 0-1,1 0 1,-1 0-1,0 0 1,0 0-1,1-1 1,-1 1 0,0-1-1,0 1 1,0-1-1,0 1 1,0-1-1,0 0 1,1 1 0,-2-1-1,1 0 1,0 0-1,0 0 1,0 0-1,0 0 1,0 0 0,-1 0-1,2-1 1,-3 1-17,1 0-1,0 0 1,-1 0 0,1 0 0,-1 0 0,1 0 0,-1 0 0,1 0-1,-1 0 1,0 1 0,1-1 0,-1 0 0,0 0 0,0 1-1,0-1 1,0 0 0,1 1 0,-1-1 0,0 1 0,-2-1 0,-8-5-340,-1 2 0,1-1 0,-19-3 0,-80-6-7826,65 11 1036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6:20.8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209 0 9444,'9'10'6741,"36"29"-5673,-12-20-705,-23-15-314,0 1 1,0 1-1,-1-1 1,0 2 0,0-1-1,14 15 1,-22-19-41,0 0-1,0 0 1,-1 0 0,1 0-1,0 0 1,-1 0 0,0 0-1,0 0 1,1 0 0,-1 0 0,0 0-1,-1 0 1,1 0 0,0 0-1,0 0 1,-1 0 0,1 0-1,-1 0 1,0-1 0,0 1-1,0 0 1,0 0 0,0 0 0,0-1-1,-2 4 1,-38 44 209,38-46-201,-43 42 230,-59 43 0,58-51-307,-69 70 0,105-88-1467,13-19 797,-2 0 364,1 0 1,0 1 0,0-1-1,0 0 1,0 0 0,0 0-1,0 0 1,-1 0-1,1-1 1,0 1 0,0 0-1,0 0 1,5-4-2192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6:21.4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106 172 10309,'-9'-17'2017,"-1"1"0,-1 0-1,-22-24 1,30 75-1296,21 185-76,-10-156-594,-2 0 0,-3 75-1,-2-95-60,0 20-89,-1-61 49,0 1-1,-1-1 0,0 1 0,1-1 1,-1 0-1,0 1 0,0-1 1,-1 0-1,1 0 0,-1 0 0,0 1 1,1-2-1,-5 6 0,6-8 38,-1 0-1,1 0 0,0 0 1,0 0-1,-1 0 0,1 0 1,0 0-1,-1 0 0,1 0 1,0 0-1,-1 0 0,1 0 0,0 0 1,0 0-1,-1 0 0,1 0 1,0 0-1,-1-1 0,1 1 1,0 0-1,0 0 0,-1 0 1,1 0-1,0-1 0,0 1 0,0 0 1,-1 0-1,1-1 0,0 1 1,0 0-1,0 0 0,0-1 1,0 1-1,-1 0 0,1 0 1,0-1-1,0 1 0,0 0 1,0-1-1,0 1 0,0 0 0,0 0 1,0-1-1,0 1 0,0 0 1,0-1-1,0 1 0,-5-25-293,3 18 194,-10-39-5,2 0 1,2-1 0,2 0 0,2-1 0,2 1 0,2-1 0,3 1 0,13-81 0,-11 107 147,1 0 0,1 0 0,18-38 1,-22 52 6,1 1 1,0-1 0,0 0-1,1 1 1,0 0 0,0 0-1,0 0 1,1 1 0,-1 0-1,1 0 1,1 0 0,-1 1-1,13-7 1,-10 8 7,0 1 0,0 0 0,0 1-1,0 0 1,0 0 0,0 1 0,0 0 0,0 1 0,0 0-1,0 0 1,11 4 0,3 0 40,-1 2 0,0 1 0,25 13 0,-37-17-53,-1 1 0,1 0-1,-2 1 1,1 0 0,-1 1 0,1 0 0,-2 0 0,1 0 0,9 13-1,-15-17-22,-1-1-1,1 1 0,-1 0 0,0 0 0,1 0 0,-1 0 0,0 0 0,-1 0 0,1 0 1,-1 0-1,1 0 0,-1 0 0,0 0 0,0 0 0,0 1 0,0-1 0,-1 0 1,1 0-1,-1 0 0,0 0 0,0 0 0,0 0 0,0 0 0,-1 0 0,1-1 1,-1 1-1,1 0 0,-1-1 0,0 1 0,0-1 0,0 0 0,-1 1 0,1-1 0,0 0 1,-5 2-1,-16 12-21,-1 0-1,-1-2 1,0-1 0,-1-1 0,0-1 0,-45 11-1,19-4-373,22-3-654,27-13 392,1-1 0,-1 1 0,1-1 0,-1 0 0,0 0 0,1 0 1,-1 0-1,0 0 0,0 0 0,0-1 0,0 1 0,-3-1 0,-16-4-8459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6:23.6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82 221 9444,'-1'-1'354,"0"-1"0,0 1 0,0-1 0,0 1 0,0-1 0,0 1 0,1-1 0,-1 0 0,0 1 0,1-1 0,-1 0 0,1 1 0,0-1 0,0 0 0,-1-3 0,8-32 1320,24-28-1045,-26 58-577,0 0-1,0 1 1,0-1 0,1 1 0,0 0 0,1 0 0,-1 1 0,1 0 0,0 0 0,0 0 0,1 1-1,-1 0 1,1 1 0,11-4 0,-14 5-46,0 1 0,0 0 0,0 0 0,0 0 0,0 0 0,0 1 0,1 0 0,-1 0 0,0 1 0,0-1 0,0 1 0,0 0 0,0 0 0,0 1 0,0-1 0,-1 1 0,1 0 0,0 1 0,-1-1 0,1 1 0,-1 0 0,0 0-1,0 0 1,0 1 0,4 4 0,-5-5-2,0 1 0,0 0 0,0 0 0,0 1-1,-1-1 1,0 0 0,0 1 0,0 0 0,0-1-1,-1 1 1,0 0 0,0 0 0,0 0-1,0 0 1,-1 0 0,0-1 0,0 1 0,0 0-1,-1 0 1,1 0 0,-1 0 0,0 0 0,-1 0-1,1 0 1,-1-1 0,0 1 0,-3 4 0,0 0 9,-1 0 1,0 0-1,0 0 1,-1-1 0,0 0-1,-1-1 1,1 1-1,-2-1 1,1-1 0,-1 0-1,-16 9 1,10-7 21,-1-1 0,0-1 0,0 0 0,-1-2 0,0 1 0,1-2 0,-24 2 0,35-5-25,0 0 1,0 0-1,0 0 1,0-1-1,0 0 1,0 0 0,0 0-1,0 0 1,0-1-1,1 0 1,-1 0-1,-7-4 1,9 3-21,0 1-1,1-1 1,-1 1 0,1-1-1,0 0 1,-1 0 0,1 0-1,1 0 1,-1 0 0,0 0-1,1-1 1,0 1 0,-1 0-1,1-1 1,1 1 0,-1-1-1,0 0 1,1 1 0,0-1-1,0-3 1,0-6-257,1 0 0,1 0 0,0 0 0,0 0-1,1 1 1,1-1 0,0 1 0,8-15 0,29-49-8073,-26 52 286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6:33.7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25 7411,'-42'-24'9720,"49"59"-8637,18 200-461,-16-129-1269,36 164-1,-44-265 272,4 12-1383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6:34.2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174 61 6259,'29'-13'2993,"-21"9"-2359,0 0-1,0 0 0,1 1 0,-1 0 1,1 1-1,0 0 0,17 1 1535,-26 1-2133,-15 6 808,-21 6-283,-154 18-907,185-30 368,207-24-380,14-1-328,-195 21 691,-29-1 74,-33-4 30,-29 5 112,0 3 0,-77 9-1,23-1 87,103-5-1982,46-5-5035,8-3-1960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6:34.8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154 147 16840,'-154'-146'-16824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12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0 9524,'-5'1'510,"0"-1"0,0 1-1,0-1 1,1 1 0,-1 1 0,0-1-1,0 1 1,1 0 0,-1 0-1,-5 4 1,2-1-246,0 0-1,1 1 1,0 0-1,0 0 1,-6 9 0,1-1-63,1 1 0,1 1 0,0 0-1,-13 32 1,15-25-12,1-1-1,1 1 0,1 0 0,2 1 0,0-1 1,1 1-1,2-1 0,0 1 0,1 0 1,8 37-1,-1-17-84,2-1 0,3-1 0,0 0 0,36 71 0,-39-92-168,1 0 0,1-1 0,1-1 0,28 32 0,-35-44-229,0-2 0,0 1 0,1-1 0,0 0 0,0 0 1,0-1-1,9 4 0,-10-6-404,-1 0 1,1 0 0,-1 0 0,1-1-1,0 0 1,0 0 0,0-1 0,0 0-1,-1 0 1,1 0 0,8-2 0,21-7-8578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6:35.6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 8580,'8'-4'5623,"-7"5"-5495,20 7 980,21 16-1327,251 184 716,-90-61-447,1182 752 657,-102-184-438,-712-401-967,-520-287 203,70 41-873,-47-18-5405,-57-35-620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6:36.4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364 20 8628,'0'-1'171,"0"0"1,0 1 0,0-1-1,0 0 1,0 1-1,0-1 1,0 0-1,0 0 1,0 1-1,0-1 1,0 0 0,-1 1-1,1-1 1,0 0-1,-1 1 1,1-1-1,0 1 1,-1-1-1,1 1 1,-1-1-1,1 0 1,-1 1 0,1 0-1,-1-1 1,1 1-1,-1-1 1,1 1-1,-1 0 1,0-1-1,1 1 1,-1 0-1,1-1 1,-1 1 0,0 0-1,1 0 1,-1 0-1,0 0 1,0 0-1,1 0 1,-1 0-1,0 0 1,1 0-1,-1 0 1,-1 0 0,1 1-132,0 0 1,0 0 0,1 0 0,-1 0-1,0 0 1,0 0 0,0 0 0,1 0 0,-1 0-1,1 0 1,-1 0 0,1 1 0,-1-1 0,1 0-1,0 0 1,-1 1 0,1-1 0,0 0-1,0 0 1,0 1 0,0-1 0,0 0 0,0 1-1,1-1 1,-1 2 0,2 3-24,0 1 0,1-1 1,-1 1-1,1-1 0,1 0 0,-1 0 0,1-1 0,0 1 1,0-1-1,1 0 0,-1 0 0,1 0 0,0-1 1,1 1-1,-1-1 0,1 0 0,9 5 0,13 5 15,1 0 0,43 14-1,-53-21-11,70 21 24,-49-16-8,50 22-1,-89-34-34,-1 0 1,0 0 0,0 0-1,0 0 1,0 0-1,0 0 1,0 0 0,0 0-1,0 0 1,1 0 0,-1 0-1,0 0 1,0 0-1,0 0 1,0 1 0,0-1-1,0 0 1,0 0-1,0 0 1,0 0 0,0 0-1,0 0 1,0 0-1,0 0 1,0 0 0,0 1-1,0-1 1,0 0-1,0 0 1,0 0 0,0 0-1,0 0 1,0 0-1,0 0 1,0 0 0,0 1-1,0-1 1,0 0-1,0 0 1,0 0 0,0 0-1,0 0 1,0 0-1,0 0 1,0 0 0,0 1-1,0-1 1,0 0-1,0 0 1,0 0 0,0 0-1,-1 0 1,1 0-1,0 0 1,0 0 0,0 0-1,0 0 1,0 0-1,0 0 1,0 0 0,0 0-1,0 0 1,-1 0-1,1 0 1,0 0 0,0 0-1,0 0 1,-15 6 54,-22 2 4,33-7-45,-602 148 44,529-120-1173,34-1-6955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6:37.0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297 28 11765,'-4'-5'1012,"-14"-17"4315,10 23-3635,2 16-1650,-37 262 286,27-153-517,-37 144 0,49-255 98,-15 47-336,17-58 370,1 0 0,-1-1 0,0 1 0,0-1 0,0 1 0,0-1 0,0 1 0,-1-1 0,0 0 0,1 0 0,-1-1 0,-5 5-1,7-7 44,0 0 0,0 1-1,0-1 1,0 0-1,0 0 1,0 0-1,0 0 1,0 0-1,0 0 1,0 0-1,0 0 1,0 0-1,0 0 1,0-1-1,0 1 1,0 0-1,0-1 1,0 1 0,1 0-1,-1-1 1,0 1-1,0-1 1,0 0-1,0 1 1,1-1-1,-1 0 1,0 1-1,1-1 1,-1 0-1,0 0 1,1 0-1,-1 0 1,0-1-1,-17-32-205,8 8 139,2-1 0,1 1 0,1-2 1,1 1-1,1-1 0,2 0 0,0-29 0,22-195 0,-18 227 164,2 1-1,0 0 1,2 0 0,15-39-1,-18 56-58,0 0 0,0 1 0,1 0-1,0-1 1,1 2 0,-1-1 0,1 0-1,0 1 1,1 0 0,-1 0 0,1 0-1,0 1 1,0 0 0,0 0 0,1 0-1,-1 1 1,1 0 0,0 0-1,13-3 1,-6 3-17,0 1-1,0 1 0,0 0 1,1 0-1,-1 1 0,0 1 0,0 1 1,0 0-1,0 1 0,24 7 1,-29-7-3,-1 0 0,0 0 0,0 1-1,0 0 1,-1 0 0,1 1 0,-1 0 0,0 0 0,0 1 0,-1 0 0,0 0 0,0 1 0,0-1 0,-1 1 0,0 0 0,0 1-1,-1-1 1,6 15 0,-8-17 2,0 1-1,-1 0 1,0-1 0,0 1-1,0 0 1,-1 0-1,0-1 1,0 1 0,0 0-1,-1 0 1,0 0-1,0-1 1,0 1 0,-1 0-1,-3 8 1,0-5 13,0 0 1,0 0 0,-1-1-1,0 0 1,0 0-1,-1 0 1,0-1 0,-11 9-1,-3 0-134,-1 0-1,0-2 1,-2-1-1,1 0 1,-49 17-1,13-14-1973,20-12-4604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6:37.4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130 1 12790,'-2'0'303,"1"0"1,-1 0-1,0 0 0,1 1 1,-1-1-1,0 1 0,1-1 1,-1 1-1,1 0 0,-1-1 1,1 1-1,-1 0 0,1 0 1,0 0-1,-1 0 0,0 2 1,-19 28 1370,-4 45-1937,21-60 815,-11 36-289,3 0-1,3 0 0,1 1 1,0 82-1,9-93-454,1-1-1,3 1 1,1-1 0,2 1-1,2-2 1,20 53 0,-25-78-476,3 9-1627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6:38.4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 94 10309,'0'-28'2399,"-1"20"-1627,1-1-1,0 1 1,1-1 0,0 1 0,4-16 0,-10 101 1655,-66 315-1080,48-289-1477,13-36-672,10-62 244,0-1 1,0 1-1,1-1 0,-1 1 0,1-1 1,0 1-1,1 4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6:39.0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1 301 6995,'4'-2'8270,"21"-7"-7845,33-8-270,0 3 1,1 2-1,70-5 1,-28 4-93,320-39 417,2 19-1,702 34 0,-837 17-379,633 18-1091,-902-36 922,29 1-331,0-2 0,0-3 0,0-1-1,77-20 1,-121 24 367,0 0 0,1-1 0,-2 0 0,1 0 0,0 0 0,0 0 0,0 0 0,-1-1 0,0 0 0,1 1 0,-1-1 0,0-1 0,0 1 0,-1 0 0,1-1 0,-1 1 0,1-1 1,1-4-1,-3 6 42,-1-1 0,1 1 1,-1 0-1,0-1 0,0 1 1,0-1-1,0 1 0,0-1 1,0 1-1,0-1 1,-1 1-1,0 0 0,1-1 1,-1 1-1,0 0 0,0-1 1,0 1-1,0 0 1,0 0-1,-1 0 0,1 0 1,-1 0-1,1 0 0,-1 0 1,0 1-1,0-1 0,0 1 1,0-1-1,0 1 1,0 0-1,0-1 0,-3 0 1,-4-2-4,0-1 1,-1 2 0,1 0 0,-14-4 0,-6-1-7269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6:39.5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 1 9300,'39'19'6881,"60"14"-6944,-59-20 667,5 2-477,-16-7-89,0 2-1,-1 0 1,0 2 0,34 21-1,-60-32-30,-1 0 0,1 0-1,-1 1 1,1-1 0,-1 0 0,0 1-1,1-1 1,-1 1 0,0 0-1,0-1 1,0 1 0,0 0 0,-1 0-1,1-1 1,0 1 0,-1 0-1,1 0 1,-1 0 0,0 0 0,1 0-1,-1 0 1,0 0 0,0 0 0,0 0-1,-1 0 1,1 0 0,0 0-1,-1 0 1,1-1 0,-1 1 0,0 0-1,1 0 1,-1 0 0,0-1 0,0 1-1,0 0 1,-1-1 0,-1 3-1,-5 7 57,-1 0 0,-1 0 0,0-1 0,-11 10 0,18-18-50,-39 32 154,-2-3 0,-1-1 0,-56 27-1,43-25-442,-77 56-1,130-84-8,-24 20-519,28-23 403,0 0 1,0 1 0,0-1-1,0 0 1,0 0-1,0 1 1,0-1 0,1 1-1,-1-1 1,0 0-1,1 1 1,-1 0 0,1-1-1,0 1 1,-1-1-1,1 1 1,0-1 0,0 4-1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6:40.2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43 10149,'-3'-7'2004,"-13"-18"1104,16 24-3026,0 0 0,0 1 0,-1-1-1,1 1 1,0-1 0,0 1 0,-1-1 0,1 1 0,0-1 0,-1 1 0,1 0 0,-1-1 0,1 1 0,-1-1-1,1 1 1,0 0 0,-1-1 0,1 1 0,-1 0 0,0 0 0,1-1 0,-1 1 0,1 0 0,-1 0-1,1 0 1,-1 0 0,1 0 0,-1 0 0,0 0 0,1 0 0,-1 0 0,1 0 0,-2 0 0,2 2 5,0 0-1,-1 1 1,1-1 0,1 0 0,-1 0 0,0 1 0,0-1 0,1 0 0,-1 0 0,1 0 0,0 1 0,1 2 0,1 4 101,6 58 531,2 121 1,-1-6-1906,-10-176 952,1 0 0,0 0 1,0 0-1,1 0 0,0 0 0,4 10 0,-5-14-511,1 1 0,-1-1-1,1 1 1,0-1-1,0 0 1,0 0-1,0 0 1,0 0-1,1 0 1,2 2-1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6:40.6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534 20 10261,'-36'-2'2273,"-4"-3"32,-9 1-1649,-6 0-320,-3 4-80,0-1-32,-2-3-63,7 4-33,10 2-32,10 0-48,8-2-176,10 3-225,7 0-607,29-3-5683,2-1-2001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6:41.0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354 218 12118,'-3'-4'552,"0"1"0,1 0 0,-1 0 0,0 0 0,0 1 1,-1-1-1,1 1 0,-1 0 0,-5-3 0,8 4-516,1 1 0,-1 0 0,1 0 0,-1 0 0,1 0 0,-1 0 0,0-1 0,1 1 0,-1 0 0,1 0 0,-1 1 0,1-1 0,-1 0 0,1 0 0,-1 0 0,1 0 0,-1 0 0,1 0 0,-1 1 0,1-1 0,-1 0 0,1 0 0,-1 1 0,1-1 0,0 0 0,-1 1 0,1-1 0,-1 1 0,0 1-37,0 0 1,1 0 0,-1-1-1,0 1 1,1 0-1,0 0 1,-1 0 0,1 0-1,0 0 1,0 0 0,0 0-1,1 3 1,1 24 1,5 60-143,-3 1-1,-5 0 1,-14 108 0,3-112-1883,5-27-6950</inkml:trace>
  <inkml:trace contextRef="#ctx0" brushRef="#br0" timeOffset="1">310 240 9028,'3'-19'842,"2"0"0,0 0-1,0 0 1,2 0 0,1 1 0,11-21-1,-15 32-748,1 1 0,0 0 0,0 0 0,0 0 0,1 1 0,0-1 1,0 1-1,0 1 0,0-1 0,1 1 0,0 0 0,0 1 0,0-1 0,0 1 0,0 1 0,1-1 0,0 2 0,13-3 0,-11 2-49,0 1 0,1 1 0,-1 0 0,0 0 0,1 1 1,-1 0-1,0 1 0,1 0 0,-1 1 0,0 0 0,-1 0 0,1 1 1,-1 0-1,1 1 0,-1 0 0,0 1 0,-1-1 0,13 13 0,-15-13-32,-1 1 1,0-1-1,0 1 0,-1 1 0,0-1 0,0 1 0,0-1 0,-1 1 0,0 0 0,-1 0 0,1 1 0,-1-1 0,-1 0 0,1 1 0,-1-1 0,-1 1 0,1 0 0,-1-1 0,0 1 0,-1-1 0,0 1 0,0-1 0,-1 1 0,0-1 0,0 1 0,-4 7 0,-1-1 0,0 0 0,-1-1 0,0 0 0,-1-1 0,-1 0 0,0 0 1,0-1-1,-1 0 0,-1-1 0,0 0 0,0-1 0,-1 0 0,0-1 0,0-1 0,-1 0 1,-23 8-1,3-2-110,-1-2 1,0-1-1,-1-2 1,0-1-1,-70 3 1,82-10-277,1 0 1,-27-5-1,30 2-1921,0-2 0,-32-10 0,-4-8-7155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7:30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230 323 8772,'2'-3'434,"0"1"0,1 0 0,-1 0-1,1 0 1,-1 1 0,1-1 0,0 1 0,-1-1 0,1 1 0,0 0 0,0 0-1,0 0 1,0 0 0,5 0 0,-5 1-298,-1 0 1,1 0-1,0 0 0,0 1 1,-1-1-1,1 1 0,0-1 0,-1 1 1,1 0-1,0 0 0,-1 1 1,0-1-1,5 3 0,-3-1-106,-1 0-1,0 0 1,1 0-1,-1 0 1,-1 1-1,1-1 1,0 1 0,-1 0-1,0 0 1,1 0-1,-2 0 1,1 0-1,0 1 1,-1-1-1,0 0 1,0 1-1,0-1 1,-1 1-1,1 4 1,-2 10-14,-1 1 1,-1-1-1,-1 0 0,0 0 1,-2-1-1,0 1 0,-1-1 1,-13 25-1,13-29-625,-1-1-1,0 0 1,-1-1-1,0 0 1,-1 0-1,-19 17 1,4-13-4442,-2-4-3542</inkml:trace>
  <inkml:trace contextRef="#ctx0" brushRef="#br0" timeOffset="1">87 0 9716,'3'12'1473,"1"-1"-1,-2 1 0,1 0 0,0 23 0,-4 74-19,-5-45-1988,-20 93-1,-2-51-1803,1-38-4847,13-42-732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12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38 611 10677,'-8'-2'1409,"-18"-4"2091,23 2-2247,14 0-745,221-22 48,-165 20-499,-62 6-52,0-1-1,0 1 0,0-1 0,0 0 1,0 0-1,0-1 0,0 1 1,-1-1-1,1 0 0,0-1 1,-1 1-1,0-1 0,8-6 0,-9 6 0,-1 0 0,0 0-1,0 0 1,0-1-1,0 1 1,0-1-1,-1 1 1,1-1 0,-1 0-1,0 1 1,-1-1-1,1 0 1,0 0-1,-1 0 1,0 0 0,0 0-1,0 0 1,-1-4-1,-8-57 37,6 52-41,0 0 1,2 0-1,-1-1 0,2 1 0,0-1 1,3-23-1,0 22 2,1 1 1,0 0-1,1 0 1,1 0-1,0 1 0,1 0 1,1 0-1,-1 1 0,2 0 1,0 0-1,0 1 1,1 0-1,1 0 0,0 2 1,0-1-1,1 1 1,0 1-1,0 0 0,1 0 1,23-9-1,-21 11 18,1 0-1,-1 1 1,1 1-1,0 1 1,0 0-1,0 0 1,1 2-1,-1 0 1,0 1 0,1 1-1,-1 0 1,0 1-1,0 1 1,0 1-1,0 0 1,-1 1-1,1 0 1,25 14-1,-32-13-10,1 0-1,-1 1 0,0 0 0,0 1 0,-1 0 0,0 0 0,-1 1 1,8 11-1,-12-16-4,1 1 1,-1 0 0,0-1-1,-1 1 1,0 0 0,1 1-1,-2-1 1,1 0-1,0 1 1,-1-1 0,0 1-1,-1-1 1,1 1 0,-1-1-1,0 1 1,0 0 0,-1-1-1,0 7 1,-7 6 52,0 0 0,-1-1 0,0 1 0,-2-2 0,0 0 0,-1 0 0,0-1 0,-23 22 0,0 2 208,5-9-12,-20 26 318,38-40-427,11-15-125,-1 1 0,1-1 0,-1 1 0,1 0 0,0 0 0,0-1-1,0 1 1,0 0 0,0 0 0,0 0 0,0 4 0,1-5-16,1 0 0,-1 0 0,1 0 1,0 0-1,-1-1 0,1 1 0,0 0 0,0 0 0,0 0 1,0-1-1,-1 1 0,1 0 0,0-1 0,0 1 0,0-1 1,1 1-1,-1-1 0,0 0 0,0 1 0,0-1 1,0 0-1,0 0 0,0 0 0,0 0 0,1 0 0,-1 0 1,2 0-1,38 4-102,0-2 0,-1-2 0,1-1 0,0-2 1,0-2-1,71-19 0,-64 6-516,-30 2-1518,-18 15 1664,1 0-1,0 0 1,-1 0-1,1 0 1,-1-1 0,0 1-1,1 0 1,-1 0 0,0-1-1,0 1 1,0 0-1,0 0 1,0-1 0,0 1-1,0 0 1,0-2 0,-6-9-8716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6:41.5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2703 9636,'16'-1'4192,"17"-13"-4005,-24 9 85,81-43-14,-2-3 1,127-98 0,523-434 198,-211 160-319,49 29 75,27 41 102,-179 109 32,35-8-53,-300 169-231,-139 72-49,-13 9-7,0-1-1,0-1 1,-1 1 0,1-1-1,-1-1 1,0 1 0,0-1-1,0 0 1,-1 0-1,1 0 1,5-9 0,-11 14-12,0-1 0,1 0 1,-1 1-1,0-1 0,0 1 1,0-1-1,0 0 0,0 1 1,0-1-1,0 1 0,0-1 1,0 0-1,0 1 0,0-1 0,0 0 1,0 1-1,0-1 0,-1 1 1,1-1-1,0 1 0,0-1 1,-1 0-1,1 1 0,0-1 1,-1 1-1,1-1 0,-1 1 1,1 0-1,0-1 0,-1 1 1,1-1-1,-1 1 0,1 0 0,-1-1 1,0 1-1,1 0 0,-1 0 1,1-1-1,-1 1 0,0 0 1,1 0-1,-1 0 0,0 0 1,-31-6-251,28 6 201,-70-6-2232,1 6-3464,12 5-2667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6:42.7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75 8628,'-38'-11'4716,"25"6"-3021,18 6-76,9 1-1575,1 0 1,-1-1-1,1-1 0,0 0 0,0-1 0,-1 0 0,1-2 0,21-5 1,8-5 39,58-25 0,-100 42 106,-9 13-40,-16 28 56,14-28-131,-129 272 227,131-274-523,2 0-1,0 0 1,-6 26-1,9-4-2899,7-20-2071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6:43.2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167 222 11637,'0'-1'211,"-1"1"-1,1-1 1,-1 0-1,0 0 0,1 1 1,-1-1-1,0 0 1,0 1-1,1-1 1,-1 1-1,0-1 0,0 1 1,0-1-1,0 1 1,0 0-1,1-1 1,-1 1-1,0 0 0,0 0 1,0-1-1,0 1 1,0 0-1,0 0 1,0 0-1,0 0 0,0 0 1,0 1-1,0-1 1,-1 0-1,0 2-118,1-1 1,0 0-1,0 1 0,0-1 0,-1 0 1,2 1-1,-1-1 0,0 1 1,0 0-1,0-1 0,1 1 0,-1 0 1,1-1-1,-1 4 0,-5 66-522,6-70 497,3 80-104,-1-55-200,-1 0 1,0 1-1,-3-1 0,0 0 1,-1 1-1,-13 46 0,16-71 191,-1 1-1,1-1 0,-1 0 0,0 0 1,0 0-1,0 1 0,0-1 1,0 0-1,-1 0 0,1-1 1,0 1-1,-1 0 0,0 0 1,1-1-1,-1 1 0,0-1 0,0 1 1,0-1-1,0 0 0,0 0 1,0 0-1,0 0 0,0 0 1,-1 0-1,1 0 0,0-1 1,0 1-1,-1-1 0,-2 0 0,2 0 15,0-1 0,1 0-1,-1 0 1,1 0 0,-1-1 0,1 1-1,0 0 1,-1-1 0,1 0-1,0 1 1,0-1 0,0 0-1,1 0 1,-1 0 0,0-1-1,1 1 1,-1 0 0,1-1-1,0 1 1,-1 0 0,1-1-1,0 0 1,1 1 0,-1-1 0,0-4-1,-2-7-5,1 0-1,1-1 0,0 1 1,1 0-1,1 0 1,0-1-1,1 1 0,5-22 1,40-111-13,-43 136 46,-3 8 6,62-147 46,-56 136-9,0 1 0,2-1 0,-1 1 0,2 1 0,0 0 0,0 0 0,1 1 0,16-13 0,-21 20 11,-1 1 0,0 0 0,1 0 0,0 1 0,0-1 0,0 1 0,0 1 0,0-1 0,0 1 0,0 0 0,0 0 0,1 1 0,-1 0 0,0 0 0,0 0 0,1 1 0,-1 0 0,0 0 0,0 0 0,0 1 0,0 0 1,6 3-1,-8-3-9,1 0 1,-2 0-1,1 1 1,0-1 0,0 1-1,-1 0 1,1 0 0,-1 0-1,0 0 1,0 1 0,0-1-1,-1 1 1,1 0 0,-1 0-1,0 0 1,0 0 0,0 0-1,0 0 1,-1 0 0,0 1-1,1-1 1,-2 1-1,1-1 1,0 1 0,-1-1-1,0 1 1,0-1 0,-1 1-1,1-1 1,-3 9 0,1-4 0,-1-1 1,0 1 0,-1-1 0,0 1 0,0-1 0,0 0 0,-1-1-1,-1 1 1,1-1 0,-1 0 0,0 0 0,-1-1 0,0 0-1,0 0 1,0-1 0,0 1 0,-1-2 0,-10 6 0,4-3-211,-1-1 0,1 0 0,-1-1 0,-16 3 0,13-4-1457,0-2 0,-37 2 0,34-6-3120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7:56.2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875 115 6707,'39'-7'3528,"25"7"-2942,-11 1-309,101-13 479,176-2 33,393 5-568,-3-39 81,-282 22 526,614 44 1,88 39-763,-156-11-20,-194 1-46,827 14 67,46-31-6,-1639-29-61,278 10-21,-258-6 15,1 2 1,-1 1 0,0 3-1,70 26 1,-101-32-7,-1 1 1,0 1-1,0-1 1,-1 2-1,0 0 1,0 0-1,-1 1 1,0 0-1,0 1 1,-1 0-1,15 22 1,-14-15-1,0 0 0,-2 1 0,0 0 0,-1 0 0,-1 1 0,-1 0 1,5 29-1,-4 18-12,-2 0 0,-4 0 0,-14 124-1,11-160 21,-23 244-4,11 292 0,90 757 22,-55-479 2,-49 0 0,22-542 0,40 367 0,-18-415-8,-19 280 0,2-431-9,4 1 0,24 168 0,-25-270 3,-1-1 0,1 1 0,-1 0 0,0-1 0,1 1 0,-1-1 0,0 1 0,0 0 0,0-1 0,-1 1 0,1-1 0,0 1 0,-1 0 0,1-1 0,-1 1 0,1-1 0,-1 1 0,1-1 0,-1 1 0,0-1 0,0 0 0,0 1 0,0-1 0,0 0 0,0 0 0,0 0 0,-2 2 0,-2-1 11,1-1 0,-1 1 0,0-1 0,0 0 0,0 0 0,0 0 0,-8 0 0,8-1-10,-798 60 228,-6-68-222,12-64-9,-324-21 192,-300 27 294,361 20-428,-1192 17-26,942 6-16,1290 22-16,-1213-60 35,1201 59 5,-1-1 0,1-1 0,0-2 0,-32-10 1,51 11-8,0 0 1,0-1 0,0-1 0,1 0-1,0 0 1,0-1 0,0-1 0,1 0-1,1 0 1,0-1 0,-15-18 0,9 4 11,0 0 0,1-2 1,2 1-1,1-2 0,0 1 1,2-2-1,2 1 0,0-1 1,-6-46-1,2-25 23,2-139-1,10 231-66,-5-439 21,-36-855 10,0 860-8,-12-171 5,41-2-5,21 390-27,-3-608 22,-16 702-18,-3-27-4,9-180 0,7 291 0,1 0 0,2 0-1,3 0 1,1 1 0,2 0-1,2 1 1,3 0 0,30-60-1,-33 81-9,0 2 1,1 0-1,1 0 0,0 1 0,2 2 0,0-1 1,2 2-1,0 1 0,0 0 0,2 1 1,24-12-1,1 4-143,1 3 1,0 1-1,1 3 1,80-16-1,78-7-1722,3 11-4314,-61 10-2076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32.6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38 124 8596,'-3'-34'3174,"2"22"-2261,0 0-1,-1 0 1,0 0-1,0 0 1,-8-18-1,5 61 574,-6 345 117,32 0-1573,-19-351-187,1 19-962,-1-1 0,-4 47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33.0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15 238 10085,'-3'-5'279,"1"-1"0,0 1 0,0-1 0,1 0 0,-1 0 1,1 0-1,1 0 0,-1 0 0,1 0 0,0 0 1,0 1-1,1-1 0,0 0 0,0 0 0,0 0 0,1 0 1,2-7-1,0 6-253,1 0 0,-1 0 0,1 1 0,0-1 1,0 1-1,1 0 0,0 1 0,0-1 0,0 1 0,1 0 0,0 1 1,9-6-1,2 2 46,0 1 0,0 0 1,0 2-1,1 0 0,0 1 0,0 0 1,1 2-1,-1 0 0,0 1 0,1 2 1,-1-1-1,0 2 0,1 1 0,-1 0 1,35 12-1,-40-11-44,-1 1-1,0 1 1,0 0-1,0 1 1,-1 0-1,0 1 1,0 0 0,0 1-1,18 20 1,-23-22-26,-1 1 1,-1-1-1,1 1 0,-1 1 1,-1-1-1,1 1 0,-1 0 1,-1 0-1,0 0 1,0 0-1,-1 1 0,0-1 1,-1 1-1,0-1 0,0 17 1,-2-12-16,-1 0 1,-1 0 0,0 0 0,-1-1-1,0 1 1,-1-1 0,-1 0 0,0 0-1,0-1 1,-2 0 0,1 0-1,-1 0 1,-1-1 0,0-1 0,-1 1-1,0-1 1,-1-1 0,1 0-1,-2 0 1,-13 7 0,13-8-168,-1 0 0,1-1 0,-1-1 0,-1 0 1,1-1-1,-1 0 0,0-1 0,0 0 0,0-1 0,0-1 0,-1-1 1,1 0-1,-1 0 0,1-2 0,-1 0 0,1 0 0,0-1 0,-1-1 1,-22-8-1,34 10-157,1 0 0,-1 0 1,0 0-1,1-1 1,-1 1-1,1-1 1,-1 0-1,1 1 0,0-1 1,0 0-1,0-1 1,0 1-1,0 0 1,0 0-1,1-1 0,-1 1 1,1-1-1,-2-3 1,-3-23-6318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33.3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219 1 9476,'-7'0'418,"0"1"0,0 1-1,0-1 1,0 1 0,1 0-1,-1 1 1,1-1-1,0 1 1,-1 1 0,1-1-1,1 1 1,-9 6 0,6-2-185,0 0 1,0 1-1,0-1 1,1 1 0,1 1-1,-12 19 1,7-5-79,2 0-1,0 0 1,1 1 0,1 0 0,2 1-1,-3 26 1,3 11 90,3 0 0,3 0 1,3 1-1,2-1 0,3-1 0,3 1 0,3-2 0,2 0 1,27 63-1,-32-95-240,2 0-1,0 0 1,29 39 0,-34-54-545,1-1 1,1-1-1,0 0 1,1 0-1,1-1 1,-1-1-1,2 0 1,22 13-1,-7-13-5095,-3-13-3953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34.8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48 312 8692,'4'-53'5416,"-3"50"-5186,-2 0 0,1 0-1,0 0 1,-1 1 0,1-1 0,-1 0 0,0 0 0,0 1 0,0-1 0,0 0 0,0 1 0,0-1 0,-1 1 0,1 0-1,-1-1 1,-3-3 0,31 59 592,-17-42-830,0 0 1,0-1-1,1-1 0,1 0 0,-1 0 1,1-1-1,1 0 0,0-1 0,14 7 1,-18-10-58,1 0 1,0-1-1,0 0 0,0 0 1,0 0-1,0-1 1,0-1-1,0 0 1,1 0-1,-1-1 0,1 0 1,-1 0-1,0-1 1,12-3-1,-18 3 55,0 0 0,0 0 0,-1-1-1,1 0 1,0 1 0,-1-1 0,0 0 0,1 0 0,-1-1-1,0 1 1,0 0 0,0-1 0,0 1 0,0-1 0,-1 0-1,1 1 1,-1-1 0,0 0 0,1 0 0,-2 0-1,1 0 1,0 0 0,0 0 0,-1 0 0,0 0 0,1-1-1,-1 1 1,-1-6 0,0-10 97,-1 0 0,0-1 0,-8-26 0,7 31-14,-3-8 210,-2 0 0,0 1 0,-1 0 0,-19-32 0,9 16 623,63 95-669,-13-6-192,-2 1-1,-3 2 1,34 98-1,-52-126-21,0 1 0,-2 0 0,-1 0 0,-1 0 0,-2 1-1,0 0 1,-2-1 0,-1 1 0,-1 0 0,-8 35 0,6-49-6,0-1 0,-1 0 0,0-1 1,-1 1-1,-1-1 0,0 0 0,0-1 1,-2 1-1,1-2 0,-1 1 1,-1-1-1,1 0 0,-2-1 0,1 0 1,-25 14-1,25-17-38,-1 0 1,0-1 0,0 0-1,0-1 1,-1 0-1,1-1 1,-1 0-1,0-1 1,0 0 0,0-1-1,0-1 1,0 0-1,0 0 1,-1-1-1,1 0 1,0-1-1,1-1 1,-19-6 0,23 7-109,1-1 1,-1 0-1,1 0 1,0-1 0,1 0-1,-1 0 1,0 0-1,1-1 1,0 0 0,0 0-1,1 0 1,-1 0 0,1-1-1,0 0 1,1 1-1,-1-2 1,-4-11 0,6 13-500,1-1 1,-1 1 0,1-1 0,0 1-1,1-1 1,0 1 0,-1-1-1,2 1 1,-1-1 0,1 0 0,0 1-1,0-1 1,0 1 0,4-9-1,12-19-8429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35.2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459 219 9957,'0'-2'356,"0"1"1,-1-1-1,1 0 1,-1 1 0,1-1-1,-1 1 1,0-1-1,0 1 1,1-1 0,-1 1-1,0 0 1,0-1 0,-1 1-1,1 0 1,0 0-1,-2-2 1,-27-8 1757,16 10-2252,0 0 1,0 1 0,-19 3 0,6-1 753,25-2-609,-36 1 103,-1-1 0,-52-8-1,91 8-118,-1 0-1,1 1 0,-1-1 0,1 0 0,-1 0 0,1 0 0,-1 0 1,1-1-1,-1 1 0,1 0 0,-1 0 0,1 0 0,-1 0 1,1 0-1,-1-1 0,1 1 0,-1 0 0,1 0 0,0-1 0,-1 1 1,1 0-1,-1-1 0,1 1 0,0 0 0,-1-1 0,1 1 0,0 0 1,0-1-1,-1 1 0,1-1 0,0 1 0,0-1 0,0 1 0,-1-1 1,1 0-1,14-12-378,30-5-233,64-6-366,-78 19 788,0-1 1,-1-2-1,1-1 1,31-14 0,-59 22 211,-1 0 0,1 1 1,0-1-1,-1 0 1,1 0-1,-1 0 0,1 0 1,-1 0-1,1 0 0,-1 0 1,0 0-1,0-1 1,1 1-1,-1 0 0,0-1 1,0 1-1,0-1 0,1-2 1,-2 3 7,-1 0 0,1 0-1,0 0 1,0 1 0,-1-1 0,1 0 0,-1 0 0,1 1 0,0-1 0,-1 0-1,1 0 1,-1 1 0,0-1 0,1 0 0,-1 1 0,1-1 0,-1 1-1,0-1 1,0 1 0,1-1 0,-1 1 0,0 0 0,0-1 0,1 1-1,-3-1 1,-7-2 118,0 0 0,0 0 0,0 1 0,-18-1 0,-44-2 4,-1 2 1,0 4-1,-106 15 1,159-10-378,21-6 203,-1 0 0,0 0 0,0 0 0,0 0 0,0 0 0,0 0 0,0 0 0,0 0 0,0 0 0,0 0 0,0 0 0,1 1-620,-1 0 620,0-1 0,0 0 0,0 0 0,0 0 0,0 0 0,0 0 0,0 0 0,0 0 0,0 0 1,0 0-1,0 0 0,0 1 0,0-1 0,0 0 0,-2 1-558,37 0-6332,-1-4-1091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35.6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11333,'9'9'7378,"4"9"-6970,-1 1 1,10 22 0,-5-1-347,-3 0 1,-1 2-1,-2-1 0,-2 2 1,-2-1-1,-2 1 0,-1 0 1,-3 0-1,-1 0 0,-8 60 1,0-84-1644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13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24 728 8996,'-1'0'181,"1"0"-1,-1 0 1,1 0-1,0 1 1,-1-1-1,1 0 1,-1 0-1,1 0 1,-1 0-1,1 0 1,-1 0-1,1 0 1,-1 0-1,1 0 1,-1-1-1,1 1 1,-1 0-1,1 0 1,0 0 0,-1 0-1,1-1 1,-1 1-1,1 0 1,0 0-1,-1-1 1,1 1-1,0 0 1,-1-1-1,1 1 1,0 0-1,-1-1 1,1 1-1,0-1 1,0 1-1,-1 0 1,1-1-1,0 1 1,0-1-1,0 0 1,-8-30 1407,8-35-1958,17-19 375,4 2 1,60-152-1,-60 179-5,-16 42 10,0 0 1,1 0 0,1 1 0,0 0 0,1 0-1,14-17 1,-18 25 1,1 0 0,0 1 0,0-1 0,1 1 0,-1 1-1,1-1 1,0 1 0,0 0 0,0 0 0,0 0 0,0 1 0,1 0 0,-1 0-1,1 1 1,-1 0 0,12-1 0,-4 2 36,0 0 1,0 0-1,0 1 0,0 1 0,-1 0 0,1 1 1,-1 1-1,1 0 0,-1 0 0,0 2 0,-1-1 1,16 11-1,-19-11 1,-1 1 0,0 0 0,-1 0 0,1 1 1,-2 0-1,1 1 0,-1-1 0,0 1 0,0 0 0,-1 1 1,0-1-1,0 1 0,-1 0 0,0 1 0,-1-1 0,0 0 1,-1 1-1,2 10 0,-1 6 115,-1 0 1,-1 1-1,-2-1 0,0 0 1,-10 51-1,-44 121 599,35-138-650,14-39-438,1 0-1,-5 29 1,11-50 292,-1-1 0,0 1 1,0 0-1,0 0 0,1 0 1,-1-1-1,0 1 1,0 0-1,0 0 0,1 0 1,-1 0-1,0-1 1,1 1-1,-1 0 0,0 0 1,0 0-1,1 0 0,-1 0 1,0 0-1,1 0 1,-1 0-1,0 0 0,0 0 1,1 0-1,-1 0 1,0 0-1,1 0 0,-1 0 1,0 0-1,0 0 0,1 0 1,-1 0-1,0 1 1,0-1-1,1 0 0,-1 0 1,0 0-1,0 0 1,1 1-1,-1-1 0,0 0 1,0 0-1,0 0 0,1 1 1,-1-1-1,0 0 1,0 0-1,0 1 0,0-1 1,0 0-1,1 1 1,-1-1-1,0 0 0,0 0 1,0 1-1,0-1 0,0 0 1,0 1-1,0-1 1,0 0-1,0 0 0,0 1 1,0-1-1,0 1 0,19-22-3647,-17 18 2763,17-14-4299,3-5-3009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36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 8900,'1'-1'321,"1"0"0,-1 1-1,0-1 1,0 1 0,0-1-1,1 0 1,-1 1 0,0 0 0,1-1-1,-1 1 1,0 0 0,1 0 0,-1 0-1,0 0 1,1 0 0,-1 0 0,0 0-1,3 1 1,0 23 2780,-4-9-3521,3 114 1773,21 341 815,6-246-1789,12 126-1273,-41-330-568,2 0-1,8 33 0,-11-53 1341,0 1-1,0-1 1,0 0 0,0 1-1,0-1 1,0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36.5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86 11109,'1'-4'318,"1"0"-1,-1-1 1,0 1-1,1 0 1,0 0-1,0 0 1,0 0 0,1 1-1,-1-1 1,1 1-1,0-1 1,0 1-1,0 0 1,0 0-1,1 0 1,6-5 0,-4 5-191,0 1 1,0-1-1,0 1 1,0 0-1,1 0 1,-1 0-1,0 1 0,1 0 1,0 1-1,10-1 1,-6 2-97,1 0-1,0 0 1,-1 1 0,1 1 0,-1 0-1,0 0 1,0 1 0,0 0 0,-1 1-1,1 1 1,-1-1 0,17 14 0,-20-13-15,0 1 0,0 0 0,-1 0 1,0 1-1,0 0 0,0 0 0,-1 0 0,-1 0 1,1 1-1,-2 0 0,1 0 0,-1 0 1,0 1-1,-1-1 0,0 1 0,-1-1 0,0 1 1,0 0-1,-1-1 0,0 1 0,-1 0 1,0-1-1,0 1 0,-1-1 0,0 1 0,-1-1 1,0 0-1,-5 10 0,0 0-11,-1-1-1,-1 0 1,-1 0 0,0-1-1,-1 0 1,-1-1 0,0 0-1,-2-1 1,0-1 0,0 0-1,-1-1 1,-22 14 0,30-23-3,-6 6 2,0-2 1,0 1-1,0-2 1,-1 0-1,-1-1 1,1-1-1,-1 0 1,-18 3-1,34-8-5,-1 0 0,1 0 0,-1 0 0,0 0 0,1 0 0,-1 0 0,1 0 0,-1-1 0,0 1 0,1 0 0,-1 0 0,1-1 0,-1 1 0,1 0 0,-1-1 0,1 1 0,-1 0 0,1-1 0,0 1 0,-1-1 0,1 1 0,-1-1 0,1 1 0,0-1 0,-1 1 0,1-1 0,0 1 0,0-1 0,0 1 0,-1-1 1,1 0-1,0 1 0,0-1 0,0 1 0,0-1 0,0 1 0,0-1 0,0 0 0,0 1 0,0-1 0,0 1 0,0-1 0,1 0 0,-1 1 0,0-1 0,0 1 0,0-1 0,1 0 0,12-32-76,22-24 5,3 2 0,2 1 0,90-93 0,-45 54 58,-79 87 34,-1-1 0,0 1 0,0-1-1,-1 0 1,0 0 0,0 0-1,0-1 1,-1 1 0,0-1-1,-1 0 1,0 0 0,2-13 0,-6 55 593,-11 59 1,6-58-385,2 1-1,0 45 0,5-64-195,1 0 0,0 1 0,1-2 0,1 1 0,1 0 0,1 0 0,0-1 0,1 0 0,13 25-1,-14-32-74,1-1 0,0 0 0,1 0 0,-1 0 0,1-1 0,1 0 0,0 0 0,0 0 0,0-1 1,0-1-1,1 0 0,0 0 0,0 0 0,1-1 0,-1 0 0,1-1 0,14 3 0,-9-3-302,0-1 0,1-1 0,-1 0 0,1-1 0,22-3 0,39-8-4334,-44 6 999,24-4-6083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37.2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514 245 9748,'-1'-2'394,"-1"1"0,1 0 1,-1 0-1,0 0 0,1 1 0,-1-1 0,0 0 0,0 0 0,1 1 0,-1-1 0,0 1 0,-2 0 0,-44-1 137,30 2-75,-381 16 1206,397-17-1665,1 1-1,0-1 1,0 0-1,-1 0 1,1 0-1,0 0 1,0 0-1,0-1 1,-1 1-1,1 0 1,0-1 0,0 1-1,0 0 1,-1-1-1,1 1 1,0-1-1,0 0 1,-2-1-1,3 2-11,0-1 1,0 0-1,0 1 0,0-1 0,0 0 0,1 1 0,-1-1 0,0 1 0,0-1 0,0 1 0,0-1 1,1 0-1,-1 1 0,0-1 0,1 1 0,-1-1 0,0 1 0,1-1 0,-1 1 0,1-1 0,-1 1 0,1 0 1,-1-1-1,1 1 0,0-1 0,44-26-727,-9 13 319,1 2 0,1 1 0,70-10 0,11-3-145,-115 23 566,0 0 0,0 0 0,0 0 0,-1-1 0,1 1 0,0-1 0,-1 0 0,1 0 0,-1-1 0,1 1 1,3-4-1,-6 5 9,-1 1 0,0-1 0,1 1 0,-1-1 0,0 1 0,0-1 1,1 0-1,-1 1 0,0-1 0,0 1 0,0-1 0,0 0 0,1 1 1,-1-1-1,0 1 0,0-1 0,0 0 0,0 1 0,-1-1 1,1 0-1,0 1 0,0-1 0,0 1 0,0-1 0,-1 0 0,1 1 1,-1-1-1,0-1 15,-1 0 1,0 0-1,1 0 1,-1 0-1,0 1 1,0-1-1,0 1 1,-1-1-1,1 1 1,-4-2-1,-10-4 74,-1 1 0,0 1 0,0 0 0,0 1-1,-19-1 1,-94-5 229,67 6-174,-34 1-68,159-3-8399,-22 0 1025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37.5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16 11429,'-1'-1'237,"1"0"-1,0 1 1,-1-1-1,1 0 0,0 0 1,-1 0-1,1 0 1,-1 0-1,1 1 1,-1-1-1,0 0 1,1 1-1,-1-1 0,0 0 1,0 1-1,1-1 1,-1 1-1,0-1 1,0 1-1,0-1 1,-1 0-1,-2 17 1122,8 34-1160,16 65 585,5 157 0,-23-236-861,0-12-183,-1 1 0,-1 0 0,-1-1 0,-2 1 0,0-1 0,-9 36 0,8-53-1901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37.9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19 11013,'-12'-19'3937,"24"21"-2182,30 23-977,-19-7-481,-1 2 0,-1 1 0,-1 1 0,-1 0 1,0 2-1,-2 0 0,20 37 0,-2 5 261,45 124-1,-61-140-434,-3 2 0,-3 0 0,15 105 1,-26-122-107,0 1 1,-2-1 0,-2 1 0,-2-1 0,-1 0-1,-1 0 1,-11 34 0,-26 55-117,-5-2 0,-92 169 1,135-282 85,0-1 0,0 1 0,-1-1-1,0 0 1,-11 11 0,15-18-128,1 1-1,-1-1 0,1 0 1,-1 0-1,1 1 1,-1-1-1,0-1 0,0 1 1,0 0-1,0 0 1,1-1-1,-1 1 0,0-1 1,0 1-1,0-1 1,0 0-1,-4 0 0,4 0-328,0-1 0,1 1 1,-1-1-1,0 0 0,0 1 0,1-1 0,-1 0 0,0 0 0,1 0 0,-1 0 0,1 0 0,0-1 0,-1 1 0,0-2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38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676 244 9044,'7'-3'1510,"-3"1"-1012,0 0-1,0 1 1,1-1 0,-1 1 0,1 0 0,-1 0 0,1 0 0,0 1 0,8 0-1,-61 3 1219,-37 1-1176,-120 21 0,-35 3-390,234-28-217,-1 0 0,1 0 0,0 0 0,0-1 0,-1 0 0,1 0 0,0 0 0,-12-5 0,18 6 34,-1-1 0,0 1 0,1 0 0,-1-1 1,1 1-1,-1-1 0,0 1 0,1-1 1,-1 1-1,1-1 0,-1 1 0,1-1 1,0 0-1,-1 1 0,1-1 0,0 1 0,-1-1 1,1 0-1,0 0 0,-1 1 0,1-1 1,0 0-1,0 1 0,0-1 0,0 0 1,0 0-1,0 1 0,0-2 0,1-1-50,0 1 0,0-1-1,0 1 1,1 0 0,-1-1 0,1 1-1,-1 0 1,1 0 0,0 0 0,0 0-1,0 1 1,4-4 0,30-23-1323,2 2-1,0 2 1,1 1 0,75-31 0,-65 36 1193,96-24 0,-56 29 2306,-47 11 3052,-373 16-1614,53 0-3225,263-14-575,-30 0-182,20-6-2991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40.4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10 111 7684,'2'-46'4373,"-2"29"-2174,0 14-1032,0 6 71,14 307 1129,-6-191-2176,-5-84-170,2-1 0,1 0 0,1 0 1,2-1-1,1 0 0,2 0 0,22 44 0,-27-66 35,-8-20 26,-2-12-47,-23-419-128,21 386 62,-14-65 1,15 103 39,1 1 0,-2 0 1,0 0-1,-1 1 0,-1-1 0,0 1 1,-1 1-1,0-1 0,-11-12 1,40 91 48,88 134 244,-53-101-2338,-4 2-6362,-34-61-1012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40.8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467 17 9588,'-32'6'5534,"-39"-5"-4982,30-2 11,-256-10 1192,272 9-1733,107-4-9285,-37 3 528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41.2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50 9684,'-33'-50'7108,"41"63"-6648,0 0 0,-1 0 0,-1 0 0,0 1 1,-1 0-1,0 0 0,4 23 0,0 10-182,4 55-1,-8-3-213,-12 129 0,2-126-1483,4-99 1170,1-1 0,0 1 0,0-1 0,1 1 0,-1-1 0,0 1 0,1-1 0,0 1-1,-1-1 1,3 3 0,-3-4 46,4 2-1428,-4-3 1427,1 0 0,-1 1 0,1-1 0,0 0 0,-1 0 1,1 0-1,-1 1 0,1-1 0,0 0 0,-1 0 0,1 0 0,-1 0 1,1 0-1,0 0 0,-1-1 0,1 1 0,-1 0 0,1 0 0,0 0 1,-1 0-1,1-1 0,-1 1 0,1 0 0,-1-1 0,1 1 0,-1 0 1,1-1-1,2-3-1223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41.6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10 208 9941,'-3'-12'613,"1"-1"0,0 1 0,1 0 0,0 0 0,0-1 0,2 1 0,1-13 1,-1 20-550,0 1 0,0 0 0,1 0 1,-1 0-1,1-1 0,0 2 1,0-1-1,1 0 0,-1 0 1,1 1-1,0-1 0,0 1 1,0 0-1,0 0 0,0 0 1,1 0-1,-1 0 0,1 1 1,0 0-1,0 0 0,0 0 1,8-3-1,0 1 20,0 1 0,0 0 0,0 0 0,0 1 0,0 1 0,0 0 0,1 0 0,-1 1 0,0 1-1,1 0 1,14 4 0,-9 0 39,-1 0 0,0 1 0,0 1 1,0 0-1,-1 2 0,0-1 0,16 14 0,-9-5 5,0 2 1,-1 0 0,-1 2-1,-1 0 1,-1 2 0,-1 0 0,-1 1-1,-1 0 1,17 37 0,-27-49-102,-1 0 0,0 1 0,-1 0 0,-1-1 0,0 1 0,-1 1 0,0-1 0,-1 0 0,0 24 0,-2-30-17,0-1 0,0 1 0,0-1 0,-1 1-1,0-1 1,0 0 0,0 0 0,-1 0-1,0 0 1,0 0 0,-1 0 0,0-1-1,0 0 1,0 0 0,0 0 0,-1 0-1,0 0 1,0-1 0,0 0 0,0 0-1,-9 4 1,0-1 18,-1-1 0,0-1 0,0 0 0,0-1 0,0-1 0,-1 0 0,1-1 0,-1-1 0,0 0 0,1-1 0,-25-3 0,14-1-736,0 0-1,-31-9 1,34 5-2107,-1 0 0,-25-14 0,14 0-7024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14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60 282 13254,'-23'-30'5108,"22"29"-5085,0-1 0,0 1 1,-1-1-1,1 1 0,0 0 0,-1-1 1,1 1-1,-1 0 0,1 0 1,-1 0-1,1 0 0,-1 0 1,0 0-1,1 1 0,-1-1 1,-2 0-1,-4 43 1191,7 2-789,6 81 0,-1-79-439,-4 67 0,-7 13-2206,15-178-2002,9-33 3367,16-87 1060,-25 122-182,-1-4 277,3 1 1,2-1-1,20-53 1,-28 100-215,0 0 0,0 1 0,0-1 0,1 1 0,-1 0 0,1 0 0,1 1 0,-1 0 0,1 0 0,0 0 0,0 0 0,1 1 0,-1 0 0,1 0 0,0 1 0,0 0 0,0 0 0,1 1 0,-1-1 0,1 2 0,-1-1 0,1 1 0,-1 0 0,16 1 0,-13-1-32,0 1 0,-1 0 0,1 1-1,0 0 1,-1 1 0,1 0 0,-1 1-1,0-1 1,1 2 0,-1-1 0,-1 1-1,1 1 1,0-1 0,-1 2 0,0-1-1,-1 1 1,1 0 0,-1 1 0,9 9-1,-11-9-26,0 1-1,0 0 0,-1 0 0,0 0 1,0 0-1,-1 0 0,0 1 0,-1 0 1,0-1-1,2 15 0,-4-18-17,0 1 0,0 0 0,0-1 0,-1 1 0,0-1 0,0 1 0,0-1 0,-1 1 0,0-1 0,0 0 0,0 1 0,0-1 0,-1 0 0,0-1 0,0 1 0,0 0 0,-8 7 0,1-3-5,0 0-1,0 0 1,-1-1 0,-1-1-1,1 1 1,-1-2 0,-1 0-1,1 0 1,-1-1 0,-23 6-1,126 24-574,-77-29 567,-1 1-1,0 0 1,0 1-1,-1 0 1,0 1-1,0 0 0,-1 1 1,-1 0-1,1 1 1,-2 0-1,1 0 1,-1 1-1,-1 0 1,0 0-1,-1 0 0,6 20 1,-11-30 6,0 1 0,-1 0 0,0-1 0,1 1 0,-1-1 0,0 1 0,0 0 0,-1-1 0,1 1 0,0 0 0,-1-1 1,0 1-1,0-1 0,1 1 0,-1-1 0,-1 1 0,1-1 0,0 0 0,-3 3 0,1-1 9,-1 0 0,0 0-1,0 0 1,0-1 0,0 0 0,0 0 0,-1 0 0,1-1-1,-7 3 1,-8 2 35,0 0 0,-1-2 0,1 0 0,-23 2 0,-15 0-144,0-2 0,0-3 0,-76-7 0,98-4-305,27-2-1677,10-6-4020,7 2-3283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49.6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663 149 9236,'5'-5'4058,"-14"0"-2898,-16-1-1021,-50 4 686,-114 12 0,129-4-512,-1-3 0,0-2 1,-91-11-1,151 10-356,-1 0 0,1 0 0,-1 0 0,1 0 0,-1 0 0,0-1 0,1 1 0,-1 0 0,1-1 0,-1 1 0,1-1 0,0 0 0,-1 1 0,1-1 0,0 0 0,-1 0 0,1 0 0,0 0 1,0 0-1,0 0 0,0 0 0,0 0 0,0-1 0,0 1 0,-2-3 0,4 2-47,-1 0 0,0 1 0,1-1-1,-1 0 1,1 1 0,0-1 0,-1 0 0,1 1 0,0-1 0,0 1 0,0-1 0,0 1 0,0-1 0,1 1 0,-1 0 0,0 0 0,0 0 0,3-2-1,12-9-1501,0 0-1,32-15 0,-48 27 1519,39-20-3765,1 1-2121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50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51 5026,'5'-2'347,"55"-12"6082,-56 12-4964,-7 0-327,-35 5-379,-271 7 1603,105-25-3899,193 14 34,1-1 1,0 0-1,0 0 0,-18-7 1,7-3-6958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52.0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87 9604,'-9'-30'3616,"6"22"-2801,0 0 0,1 0 0,0 0 1,-1-16-1,1 183 1939,5 196-1262,1-294-1865,2-1 1,4 1-1,30 104 1,-14-100-819,-5-34-1307,-20-30 2048,0 0-1,0 0 0,0 0 0,0 0 0,1 0 1,-1 0-1,0 0 0,1-1 0,-1 1 0,1 0 1,-1-1-1,1 1 0,-1-1 0,1 1 1,-1-1-1,3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52.3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0 154 11557,'3'-11'510,"1"1"0,0 0 0,1 0 0,0 1 0,0-1 0,1 1 0,1 0 0,11-12 0,-12 15-477,0 1-1,0 0 0,1 1 0,0-1 0,-1 1 0,2 1 0,-1-1 0,0 1 0,1 1 1,0-1-1,-1 1 0,12-1 0,2 0 28,1 2 0,-1 0 0,0 1 0,1 1 0,-1 1 0,0 1 0,0 1 0,0 0-1,-1 2 1,1 0 0,-1 2 0,-1 0 0,0 1 0,0 1 0,18 13 0,-24-15 11,0 2-1,0 0 0,-1 0 1,0 1-1,-1 0 1,0 1-1,-1 1 1,0-1-1,-1 2 1,0-1-1,-2 1 0,1 1 1,-2-1-1,1 1 1,-2 0-1,0 1 1,-1-1-1,-1 1 0,0 0 1,0 23-1,-3-30-96,0 1 0,0-1 0,-2 1 0,1-1 0,-1 0 0,0 1 0,-1-1 0,0 0 0,0-1 0,-1 1 1,-1 0-1,1-1 0,-1 0 0,-11 13 0,7-11 75,-1 0-1,0-1 1,-1 0 0,0-1 0,0 0 0,-1-1 0,1 0 0,-2-1 0,-15 6 0,0-2-562,-1-1 0,0-2 0,-47 7 0,29-9-3494,-60-1-1,44-6-5012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57.2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8967 49 8660,'-10'-5'807,"-11"-4"495,-1 0 0,-41-11 1,54 18-1269,-1 0 0,1 1 0,-1 1 1,0 0-1,1 0 0,-1 1 0,0 0 1,1 0-1,-1 1 0,-8 4 0,-95 25 163,0-5-1,-186 19 1,147-30-146,-756 50 93,101-104-49,519 18-78,142 15-17,-194 18-1,-142 41 4,473-52-3,-767 75 210,447-49-131,-1054 10-21,1220-43-52,0-8 1,-296-64-1,106 1-7,262 63 43,-178-5 0,-66 27 171,-36 0 343,249-11-1751,-122-18 1,240 21 549,-13-4-652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0.2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16 9780,'-14'-15'4898,"19"36"-4621,-3-16-268,13 41 160,3 0 1,1-1-1,39 66 0,96 116 493,-108-171-569,3-1-1,2-3 0,2-2 0,105 76 1,-77-71-52,2-3 1,3-4-1,94 38 0,-121-62-222,2-3 0,0-2-1,97 17 1,-157-36 170,-1 1 1,1-1 0,0 0-1,0 1 1,-1-1 0,1 0-1,0 0 1,0 0 0,-1 0-1,1 0 1,0 0 0,0 0-1,0 0 1,-1 0 0,1 0-1,0 0 1,0 0 0,-1 0-1,1-1 1,0 1-1,0 0 1,-1-1 0,1 1-1,0 0 1,-1-1 0,1 1-1,-1-1 1,1 1 0,0-2-1,-1 1 5,0 0-1,-1-1 1,1 1-1,-1 0 1,1-1 0,-1 1-1,0 0 1,1 0-1,-1 0 1,0 0-1,0 0 1,0 0-1,0 0 1,-2-2-1,-57-45 55,48 40-64,-11-11 40,1-2 1,0 0 0,1-1 0,2-2 0,0 0-1,1 0 1,2-2 0,1 0 0,-13-29 0,15 31 188,8 14 47,-1 0-1,2 0 0,-8-20 1,17 35-266,1 0 0,-1-1 0,1 0 1,-1 0-1,13 5 0,-2 1-12,190 134 25,-164-111 6,-2 2-1,61 68 1,-98-101-7,-1 0 0,0 0 0,0 0 0,0 1 0,0-1 0,-1 1 0,1-1 0,0 1 0,-1 0 0,0 0 0,0-1 0,0 1 1,0 0-1,0 0 0,-1 0 0,1 0 0,-1 0 0,0 0 0,0 0 0,0 1 0,0-1 0,-1 4 0,-1-4 13,0 1 0,0-1 0,-1 0 0,1 0 0,-1-1 0,0 1 0,0 0 0,0-1 0,0 0 0,0 1-1,0-1 1,-1-1 0,1 1 0,-1 0 0,1-1 0,-1 0 0,-6 2 0,-100 27-11,-218 31 1,309-59-167,10 0-295,-30 2-1497,37-4 1560,1 0-1,0 0 1,0 0-1,0-1 1,0 1-1,0 0 1,-1-1-1,1 1 1,0 0-1,0-1 0,0 1 1,0-1-1,0 0 1,0 1-1,0-1 1,-1-1-1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0.7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139 37 10053,'1'-1'264,"-1"-1"0,1 1 0,-1-1 0,1 1 0,-1-1 0,0 0 0,1 1 0,-1-1 0,0 0 0,0 1 0,0-1 0,-1 1 0,1-1 0,0 0 0,0 1 0,-1-1 0,1 1 0,-1-1 0,0 1 0,1-1 0,-3-2 0,-7 64 1312,-53 453-615,60-485-1530,-1-1 0,-2 0 0,-1 0 0,-1 0 0,-1-1 0,-17 35 0,26-60 388,0-1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1.1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0 331 7860,'7'-28'923,"2"0"-1,1 1 1,1 0 0,1 0 0,1 1 0,26-36 0,-33 53-841,0 1-1,1-1 0,1 2 1,-1-1-1,1 1 1,1 0-1,-1 1 1,1 0-1,0 1 0,0-1 1,1 2-1,0-1 1,-1 1-1,2 1 0,-1 0 1,0 0-1,0 1 1,1 0-1,0 1 1,-1 0-1,14 1 0,-15 1-48,1 0 0,-1 1 0,1 0 0,-1 0 0,0 1-1,0 0 1,0 0 0,0 1 0,-1 1 0,1-1 0,-1 1-1,0 1 1,-1 0 0,1 0 0,-1 0 0,0 1-1,-1 0 1,1 0 0,-1 0 0,-1 1 0,0 0 0,0 0-1,4 11 1,-5-11-22,0 0 0,-1 1 0,0-1 1,-1 1-1,0 0 0,0-1 0,-1 1 0,0 0 0,-1 0 0,0 0 0,0 0 0,-1 0 0,0 0 0,-1 0 0,1 0 0,-2-1 0,1 1 0,-1 0 0,-1-1 1,0 0-1,0 0 0,0 0 0,-1-1 0,-9 13 0,0-6-94,-1-1 1,0 0 0,-1-1-1,-1-1 1,0 0 0,0-1-1,-1-1 1,0 0-1,0-2 1,-1 0 0,0-1-1,-1-1 1,1-1-1,-1 0 1,0-2 0,-20 1-1,13-7-2610,12-5-1956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1.5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206 10 9156,'4'-9'3765,"-9"10"-2318,-14 17-931,-6 19-276,2 0 0,1 2 0,3 0 1,1 2-1,1 0 0,3 0 0,1 2 0,2 0 0,-7 59 0,14-61-264,3 0-1,1-1 0,1 1 1,3 0-1,1-1 0,2 0 1,2 0-1,1-1 1,3 0-1,0-1 0,3 0 1,1-1-1,2-1 0,1 0 1,2-2-1,32 39 0,-43-61-1537,1 0 0,0-1-1,0 0 1,23 15 0,6-1-7477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2.0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0 110 8532,'10'-12'1519,"0"0"0,1 1 1,16-14-1,-19 18-1199,0 1 0,1 0 0,0 1 1,0 0-1,19-8 0,-24 12-316,0-1 0,1 1 0,0 0 0,-1 0 0,1 0 0,-1 1 0,1-1 0,0 1 0,0 0 1,-1 1-1,1-1 0,0 1 0,-1 0 0,1 0 0,-1 0 0,1 1 0,-1-1 0,0 1 0,1 0 0,-1 1 0,0-1 0,0 1 0,-1 0 0,1 0 0,0 0 0,-1 0 0,0 0 0,0 1 0,0 0 0,0-1 1,0 1-1,2 6 0,0-1-1,-1 0 1,0-1 0,0 1 0,-1 0 0,0 1-1,-1-1 1,0 1 0,0-1 0,-1 1-1,0-1 1,-1 1 0,0 0 0,-1-1 0,0 1-1,0 0 1,-1-1 0,-4 12 0,1-4 23,-1 0 1,-1 0 0,-1 0 0,0-1-1,-2 0 1,1-1 0,-2 0-1,-15 17 1,26-33-24,0 1-1,0 0 0,0 0 1,0 0-1,0 0 1,0 0-1,0 0 1,0 0-1,0 0 0,0 0 1,0 0-1,0 0 1,0-1-1,0 1 0,0 0 1,0 0-1,0 0 1,0 0-1,0 0 1,0 0-1,-1 0 0,1 0 1,0 0-1,0 0 1,0 0-1,0 0 1,0 0-1,0 0 0,0 0 1,0 0-1,0 0 1,0 0-1,0 0 1,-1 0-1,1 0 0,0 0 1,0 0-1,0 0 1,0 0-1,0 0 1,0 0-1,0 0 0,0 0 1,0 0-1,0 0 1,0 0-1,-1 0 1,1 0-1,0 0 0,0 0 1,0 0-1,0 0 1,0 0-1,3-15 62,9-19-27,23-68 3,36-91-2,-71 193-40,0 0 0,0 0 0,0-1 0,0 1 0,0 0-1,0 0 1,0 0 0,0 0 0,0-1 0,0 1 0,0 0-1,1 0 1,-1 0 0,0 0 0,0 0 0,0-1 0,0 1 0,0 0-1,1 0 1,-1 0 0,0 0 0,0 0 0,0 0 0,0 0 0,1 0-1,-1 0 1,0 0 0,0 0 0,0 0 0,0 0 0,1 0-1,-1 0 1,0 0 0,0 0 0,0 0 0,0 0 0,1 0 0,-1 0-1,0 0 1,0 0 0,0 0 0,1 0 0,-1 0 0,0 0 0,0 0-1,9 11-12,7 21 41,-13-25-16,23 43 272,1-1 1,59 78-1,-67-104-852,1-1 0,33 29 1,-36-37-1071,0-1 0,1-1 1,0 0-1,23 9 0,-3-4-6615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14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372 28 10421,'1'-2'284,"0"0"0,0 0 1,0 1-1,0-1 0,0 0 1,0 1-1,1-1 1,-1 1-1,1-1 0,-1 1 1,1 0-1,-1 0 0,1 0 1,0 0-1,0 0 0,-1 0 1,1 0-1,0 0 0,0 1 1,4-2-1,-4 3-249,0-1 0,1 1 1,-1-1-1,0 1 0,0 0 0,0 0 1,0 0-1,0 0 0,0 1 0,0-1 0,0 0 1,0 1-1,0 0 0,-1-1 0,1 1 0,-1 0 1,1 0-1,1 3 0,7 12 180,-1 0 0,-1 0 0,0 1 0,-2 0 0,0 1 0,-1-1 0,-1 1 0,3 26 0,-1-14 16,0 6-85,0-1-1,-3 2 1,-1-1-1,-2 0 0,-8 71 1,3-84-137,0 1-1,-1-1 1,-2-1 0,0 1 0,-1-2 0,-2 1-1,0-1 1,-2 0 0,-28 38 0,13-26 122,-2-1-1,-1-2 1,-55 45 0,61-58-807,0-1 0,-30 14 0,35-21-1688,-2 0-1,1-2 1,-29 8 0,38-15-6846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2.4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375 305 9140,'-1'-3'308,"-1"1"0,0 0 0,0 0-1,1 0 1,-1 0 0,0 0 0,-1 0 0,1 0-1,0 0 1,0 1 0,-1-1 0,1 1-1,-1 0 1,0 0 0,1 0 0,-1 0 0,0 0-1,-4 0 1,-57-9-785,52 9 863,-227-23-95,236 22-648,9-2 31,22-7-243,39-8-337,-43 12 689,78-23-536,-91 26 801,-1 0 0,0 0 1,-1-1-1,1-1 0,-1 0 0,0 0 0,12-11 1,-20 16-5,0 0 0,0 0 1,0 0-1,1 0 0,-1 0 1,0-1-1,-1 1 0,1 0 0,0-1 1,0 1-1,-1-1 0,1 1 1,0-1-1,-1 1 0,1-1 1,-1 1-1,0-1 0,0 0 0,0 1 1,0-1-1,0 0 0,0 1 1,0-1-1,0-2 0,-2 2 13,1 0 0,0-1 0,0 1 0,-1 0 0,1 0 0,-1 0 0,0 0 0,0 0 0,0 1 0,0-1 0,0 0 0,0 1 0,-4-3 0,-6-2 88,0 1-1,0 0 1,-1 0-1,-22-4 1,8 3 31,-1 2 0,-28-1 1,47 4-252,1 1 0,-1 0 0,0 1 0,0 0-1,1 0 1,-1 1 0,1 0 0,-1 0 0,1 1 0,-13 7 0,19-10-286,-5 7-1126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2.8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38 9460,'-10'-33'5003,"2"28"-3329,1 22-1078,-3 31-112,3 1 1,-2 99-1,17 99 11,-8-238-482,17 133 179,-1-18-1318,-15-44-3228,-5-58-710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3.1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 89 8820,'-2'-15'1875,"-1"-1"0,-1 1 0,-9-27-1,7 108-169,-45 924 1233,44-919-2989,-1-12-601,4 0-1,1 1 1,11 108 0,-7-162 85,0 0 1,0 0-1,0-1 1,1 1-1,0 0 1,1-1 0,3 7-1,-5-9 37,1-1 0,-1 0 0,1 0 0,0 0 0,0 0-1,0-1 1,0 1 0,0 0 0,0-1 0,0 0 0,5 3 0,19 2-6863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3.6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118 98 8484,'-6'-16'1515,"0"0"0,-1 1-1,-1 0 1,-14-20 0,45 64-1442,1-1-1,2-2 1,1 0-1,1-2 1,1-1-1,0-1 1,2-1-1,1-2 1,0-1-1,47 18 1,-77-35-77,0 0 1,0 0 0,0 0 0,1 0-1,-1 0 1,0 0 0,0-1 0,1 1-1,-1-1 1,0 0 0,1 0-1,-1 0 1,1 0 0,-1 0 0,0 0-1,1 0 1,-1-1 0,0 1-1,1-1 1,-1 0 0,0 0 0,0 1-1,0-1 1,0-1 0,0 1 0,4-3-1,-5 2 17,0-1 1,0 1-1,0-1 0,0 0 0,0 0 0,-1 1 0,1-1 0,-1 0 0,0 0 0,0 0 1,0 0-1,0 1 0,0-1 0,0 0 0,-1 0 0,0 0 0,1 1 0,-1-1 0,0 0 1,0 1-1,-3-6 0,-3-7 200,-1 1-1,-1-1 1,0 2 0,0-1-1,-1 1 1,-1 0 0,-1 1-1,1 0 1,-2 1 0,-19-14 0,31 25-212,1-1 0,0 1 1,0 0-1,-1 0 0,1 0 1,0-1-1,-1 1 0,1 0 1,0 0-1,-1 0 0,1 0 1,0-1-1,-1 1 0,1 0 1,-1 0-1,1 0 1,0 0-1,-1 0 0,1 0 1,0 0-1,-1 0 0,1 0 1,-1 0-1,1 0 0,0 0 1,-1 0-1,1 1 0,0-1 1,-1 0-1,1 0 1,0 0-1,-1 0 0,1 1 1,0-1-1,-1 0 0,1 0 1,0 1-1,0-1 0,-1 0 1,1 1-1,0-1 0,-1 0 1,-2 22 53,9 23 2,39 116-12,8 39 68,-48-175-100,-1 1 0,-2 0 0,0-1 0,-2 1-1,-5 46 1,4-64-12,-1 0 0,0-1 0,0 1 0,0-1 1,-1 1-1,-1-1 0,1 0 0,-1 0 0,0-1 0,-1 1 0,1-1 0,-1 0 0,-1 0 1,1 0-1,-1-1 0,0 0 0,0 0 0,-1 0 0,1-1 0,-1 0 0,0 0 0,0-1 0,0 0 1,-1 0-1,-8 2 0,-5 0-202,0 0 1,0-2 0,0-1 0,-1 0-1,1-1 1,0-2 0,-1 0-1,-24-5 1,-10-8-1569,53 13 1330,0 0-1,1 0 0,-1 0 0,0-1 1,1 0-1,-1 1 0,1-1 0,0 0 1,-1 0-1,1 0 0,0-1 0,0 1 1,0 0-1,1-1 0,-1 0 0,-2-3 1,-1-24-8328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4.0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541 250 10149,'-3'2'408,"0"0"0,0-1 0,-1 1 0,1-1 0,0 0 0,-1 0 0,0 0 0,1 0 0,-1-1 0,1 1 0,-8-1 0,-48-3-456,37 1 437,-73-8 335,-138-32 0,232 42-746,1 0 0,-1 0 0,0 0 0,1 0 0,-1 0-1,0 0 1,0 0 0,1 0 0,-1 0 0,0 0 0,1-1-1,-1 1 1,0 0 0,1-1 0,-1 1 0,0 0 0,1-1 0,-1 1-1,1-1 1,-1 1 0,1-1 0,-1 1 0,1-1 0,-1 1-1,1-1 1,-1 0 0,1 0 0,16-9-574,47-6-346,-54 14 790,49-10-440,-34 9 469,0-2-1,-1 0 0,0-2 1,0 0-1,-1-2 1,29-14-1,-50 23 149,0-1 0,-1 1 0,1-1-1,0 1 1,0-1 0,0 1-1,0-1 1,0 0 0,-1 1 0,1-1-1,0 0 1,-1 1 0,1-1 0,0 0-1,-1 0 1,1 0 0,-1 0 0,1 0-1,-1 0 1,0 0 0,1 0-1,-1 0 1,0 1 0,0-2 0,1 1-1,-1 0 1,0 0 0,0 0 0,0 0-1,0 0 1,0 0 0,-1-1 0,0 0 28,-1 0 1,1 0 0,-1 0-1,0 0 1,1 1 0,-1-1 0,0 0-1,0 1 1,0-1 0,0 1-1,0 0 1,-5-2 0,-7-3 130,-1 1 0,0 0 1,-16-3-1,-8 0-164,-1 2 1,1 1-1,-1 3 1,0 1-1,-64 6 1,103-5-75,1 0 0,-1 0 0,1 0 0,0 0 0,-1 0 1,1 0-1,-1 0 0,1 0 0,0 0 0,-1 0 0,1 0 1,0 0-1,-1 0 0,1 0 0,-1 0 0,1 0 0,0 1 0,-1-1 1,1 0-1,0 0 0,-1 0 0,1 1 0,0-1 0,-1 0 1,1 0-1,0 1 0,0-1 0,-1 0 0,1 1 0,0-1 0,0 0 1,-1 1-1,1-1 0,0 0 0,0 1 0,0-1 0,0 1 1,15 6-5342,12-1-2590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4.3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66 8884,'-9'-49'4917,"4"33"-2769,5 34-1255,9 222 751,-9-146-1955,5 0 1,20 115 0,-25-208 292,15 59-2585,2-23-3999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4.7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194 24 9700,'0'-1'162,"0"-1"0,1 1 0,-1 0 0,1 0-1,0-1 1,-1 1 0,1 0 0,0 0-1,0 0 1,-1 0 0,1 0 0,0 0 0,0 0-1,0 0 1,0 0 0,0 0 0,1 1-1,-1-1 1,0 0 0,0 1 0,0-1 0,1 1-1,-1-1 1,0 1 0,0 0 0,1 0-1,1-1 1,0 1-55,1 1 0,-1-1 0,0 1-1,0 0 1,0 0 0,0 0-1,0 0 1,0 1 0,0-1 0,0 1-1,3 2 1,5 4 10,0 1 0,0 0 0,-1 0 0,12 15-1,-5 1 126,0 1 0,-1 0 0,-2 1 0,0 0 1,-2 1-1,-1 0 0,12 52 0,-12-29-3,-2 0 1,-2 1-1,1 91 1,-11-92-193,-1-1 0,-3 1 0,-2-1 0,-2 0 0,-2-1 0,-2-1-1,-2 0 1,-3-1 0,-41 73 0,37-80-578,-2 0 0,-2-2-1,-2 0 1,-1-2 0,-1-2 0,-48 39 0,40-43-5147,5-7-4369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5.1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477 186 6659,'128'17'8108,"-303"-20"-6317,100 4-1378,0-3 0,-146-24 0,174 11-713,46 14 272,0 1-1,0 0 0,1-1 1,-1 1-1,0-1 0,1 1 1,-1-1-1,1 0 0,-1 1 1,1-1-1,-1 1 0,1-1 1,-1 0-1,1 0 0,-1 1 1,1-1-1,0 0 0,0 0 1,-1 1-1,1-3 0,0 2-14,0 0-1,1 0 1,-1 0 0,0 0-1,1-1 1,-1 1-1,1 0 1,0 0-1,-1 0 1,1 0-1,0 0 1,-1 0-1,1 0 1,0 1-1,0-1 1,0 0-1,0 0 1,0 1-1,1-2 1,28-16-1604,1 1 0,1 1 0,0 1 0,1 3-1,42-12 1,-72 23 1389,55-18-5611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5.5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749 33 8020,'-11'-8'2033,"-12"0"64,-6 1-833,-13 1-560,-5 3-175,-6 3-97,-3 3-64,-1 0-64,-3 2-48,-1-2-80,6 2-48,-1-2-96,2 0-128,6-1-144,6 0-128,10 1-1985,9-1-1889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5.9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8452,'18'9'3903,"18"-5"-3040,-17-2-619,759 52 1196,-559-46-1151,991 29 1043,72 3-266,-1155-34-1019,710 25 463,-3-43-1368,-776 10 551,-29 2-143,1-2 0,0 0 1,-1-2-1,58-15 0,-86 18 256,0 1-1,0 0 1,0 0 0,0 0-1,0-1 1,0 1-1,0-1 1,0 1 0,0 0-1,-1-1 1,1 1-1,0-1 1,0 0 0,-1 1-1,1-1 1,0 0 0,-1 1-1,1-1 1,0 0-1,-1 0 1,1 0 0,-1 1-1,0-1 1,1 0-1,-1 0 1,0 0 0,1 0-1,-1 0 1,0 0 0,0 0-1,0 0 1,0 0-1,0 0 1,0 0 0,0-1-1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15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260 89 9124,'-1'-22'4325,"1"17"-3913,-1 1 0,1 0 0,0-1 0,0 1 0,1-1 0,-1 1 0,1 0 0,2-8 0,-2 1 598,-1 11-987,0 0 0,0-1-1,0 1 1,0 0 0,0 0 0,0 0-1,-1 0 1,1-1 0,0 1-1,0 0 1,0 0 0,0 0 0,0-1-1,0 1 1,0 0 0,0 0-1,0-1 1,0 1 0,0 0 0,0 0-1,0 0 1,0-1 0,0 1-1,0 0 1,0 0 0,1 0 0,-1-1-1,0 1 1,0 0 0,0 0-1,0 0 1,0 0 0,0-1 0,1 1-1,-1 0 1,0 0 0,0 0-1,0 0 1,0 0 0,1 0 0,-1-1-1,0 1 1,0 0 0,0 0-1,1 0 1,-1 0 0,0 0 0,0 0-1,0 0 1,1 0 0,-1 0-1,0 0 1,0 0 0,0 0 0,1 0-1,-1 0 1,0 0 0,0 0-1,0 0 1,1 0 0,-1 0 0,0 0-1,0 0 1,0 1 0,1-1-1,-1 0 1,0 2 50,-1 1-1,0-1 1,0 1 0,0-1 0,0 0-1,0 1 1,0-1 0,0 0 0,-1 0-1,1 0 1,-3 3 0,0 0 22,-76 124 2641,-15 31-1342,83-136-1441,1 1 0,1 0 0,1 1 0,-10 51 1,14-52-512,1-1 1,1 1 0,1 0-1,1 0 1,1 0 0,1 0-1,2 0 1,0 0 0,10 36-1,-12-59 305,0 0 0,-1 0-1,1-1 1,0 1 0,0 0 0,0-1-1,0 1 1,0-1 0,0 1-1,0-1 1,0 1 0,1-1-1,-1 0 1,1 0 0,-1 0-1,1 0 1,2 2 0,21 1-6025,-3-6-1848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6.3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71 8116,'-1'-39'5729,"1"37"-5556,-1 1-1,1-1 0,0 1 0,0-1 1,-1 1-1,1 0 0,-1-1 0,1 1 0,-1-1 1,1 1-1,-1 0 0,0-1 0,0 1 1,0 0-1,1 0 0,-1 0 0,0 0 1,-1 0-1,1 0 0,0 0 0,0 0 0,0 0 1,-3-1-1,3 3-114,1 0-1,-1 0 1,0 0 0,1 0-1,-1 0 1,0 0 0,1 1 0,0-1-1,-1 0 1,1 0 0,0 0-1,-1 1 1,1-1 0,0 0-1,0 1 1,0 1 0,0 0 33,-43 353 1275,8-59-1940,1-100-2867,32-190 2667,-4 16-6423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6.7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0 193 10373,'4'-12'662,"0"1"0,0-1 0,1 0 0,1 1 0,0 0 0,10-14 0,-10 17-500,1 0 0,0 1 0,0 0-1,1 0 1,-1 0 0,2 1 0,10-7 0,-8 7-115,0 1 1,1 0-1,0 1 0,-1 0 1,1 1-1,1 0 1,-1 1-1,0 0 1,1 1-1,-1 0 0,1 1 1,-1 1-1,0 0 1,14 3-1,-7-1 6,0 2 0,0 0 0,0 0 0,-1 2-1,0 1 1,-1 0 0,19 12 0,-31-17-50,-1 0 1,0 0-1,0 0 0,0 1 0,0-1 0,-1 1 1,0 0-1,1 0 0,-2 0 0,1 1 1,0-1-1,-1 1 0,4 7 0,-6-7-5,1-1-1,0 0 0,-1 0 1,0 0-1,0 1 1,0-1-1,-1 0 0,1 0 1,-1 1-1,0-1 1,0 0-1,-1 0 1,1 0-1,-1 0 0,0 0 1,0-1-1,0 1 1,0 0-1,-4 3 0,-5 7-36,0-1 1,-1-1-1,-1 0 0,0-1 0,0 0 0,-1-1 0,0 0 1,-1-1-1,-25 11 0,1-3-617,0-2 0,-74 17 1,111-31 509,-20 3-2265,9-7-2062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7.0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335 4 10309,'-6'-1'403,"0"0"0,0 0 0,0 1 1,-1 0-1,1 0 0,0 1 0,0-1 1,-1 1-1,-9 3 0,6 0-199,0 0 0,1 0-1,-1 1 1,1 0 0,0 1 0,0 0-1,1 0 1,-14 13 0,6-2-72,0 0 1,1 1 0,1 1 0,1 1-1,0 0 1,-9 22 0,10-16 51,2 2 0,2-1 0,0 1 1,1 0-1,2 1 0,1-1 0,2 1 1,0 30-1,3-14-36,2-1 1,2 0 0,1 0-1,20 66 1,-15-76-237,1-1-1,1 0 1,2-1 0,1 0-1,2-2 1,1 1 0,1-2-1,27 29 1,-24-33-2924,1-1 0,42 32 0,-23-27-6646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7.4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95 151 8484,'-4'-25'6733,"4"25"-6670,0-1 0,0 1 0,0 0 0,0-1 0,0 1 0,0-1 0,0 1 0,0-1 0,0 1 0,0 0 0,0-1 0,-1 1 1,1-1-1,0 1 0,0-1 0,0 1 0,0 0 0,-1-1 0,1 1 0,0 0 0,0-1 0,-1 1 0,1 0 0,0-1 0,-1 1 0,1 0 1,0 0-1,-1-1 0,1 1 0,-1 0 0,1 0 0,0 0 0,-1-1 0,1 1 0,-1 0 0,1 0 0,0 0 0,-1 0 0,1 0 0,-1 0 0,1 0 1,-1 0-1,1 0 0,0 0 0,-1 0 0,1 0 0,-1 0 0,0 1 0,1 1-43,0 1 1,0 0-1,0-1 0,0 1 0,1 0 1,-1-1-1,1 1 0,0-1 0,-1 1 1,1-1-1,0 1 0,1-1 0,-1 1 1,0-1-1,1 0 0,1 3 0,2 4-4,6 13 10,2 0-1,0-1 0,1 0 1,22 24-1,-28-35-57,1-1 0,0 0 0,0-1 0,1 0 1,0-1-1,1 0 0,-1 0 0,1-1 0,0-1 0,21 8 0,-32-13 22,1 1 0,0-1 0,0 0 1,0 0-1,0 0 0,-1 1 0,1-1 0,0 0 0,0 0 0,0 0 0,0 0 1,0 0-1,0-1 0,0 1 0,-1 0 0,1 0 0,0 0 0,0-1 0,0 1 1,-1-1-1,1 1 0,0 0 0,0-1 0,-1 1 0,1-1 0,0 0 0,-1 1 0,2-2 1,-1 0-2,0 0 1,0 0 0,0 0-1,-1 0 1,1 0 0,-1-1-1,1 1 1,-1 0 0,0 0-1,1 0 1,-2-4 0,0-10 5,-1 1 1,-6-27 0,5 30 3,-8-35 193,-1 0 0,-3 1 0,-39-83 0,82 189-118,-2 0 0,-4 2 0,-2 1 0,-2 0 0,-4 1 0,8 78 0,-21-126-48,0 1 0,-1 0 0,-1 0 0,0-1 0,-2 1 0,0-1 0,0 1 1,-2-1-1,0 0 0,0 0 0,-12 21 0,12-29-23,0 0 1,0-1 0,0 0-1,-1 0 1,0 0-1,0 0 1,-1-1-1,0 0 1,0-1-1,0 1 1,-1-1 0,1-1-1,-1 1 1,0-2-1,-1 1 1,1-1-1,-1 0 1,0 0-1,1-1 1,-1-1 0,0 1-1,-18-1 1,17-1-46,1 0 0,-1-1 0,0-1 0,0 0 0,1 0 0,-1-1 1,1 0-1,0 0 0,-10-6 0,14 7-172,1-1-1,0 1 1,0-1 0,0 0-1,1 0 1,-1 0 0,1-1-1,-1 1 1,1-1 0,0 0-1,-3-5 1,5 6-394,-1 0 1,1 0-1,0-1 1,0 1-1,0 0 1,0-1-1,1 1 1,-1 0-1,1-1 0,0-5 1,5-20-9403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7.8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367 276 10357,'-7'-9'4626,"-10"1"-3626,-16 0-1061,-20 0 320,-100-2 1,49 6-611,104 4 335,0 0 1,1 0-1,-1 0 1,0 0-1,0 0 1,0 0-1,0 0 0,0 0 1,0 0-1,0 0 1,0-1-1,0 1 1,0 0-1,0 0 0,0 0 1,1 0-1,-1 0 1,0 0-1,0 0 1,0 0-1,0 0 0,0 0 1,0-1-1,0 1 1,0 0-1,0 0 1,0 0-1,0 0 0,0 0 1,0 0-1,0 0 1,0 0-1,0 0 1,0-1-1,0 1 0,0 0 1,0 0-1,0 0 1,0 0-1,0 0 1,-1 0-1,1 0 0,0 0 1,0 0-1,0 0 1,0-1-1,0 1 1,0 0-1,0 0 0,0 0 1,0 0-1,0 0 1,0 0-1,-1 0 1,18-8-543,23-7-202,38-11-392,-21 9 437,85-40-1,-140 56 793,0 1 0,0-1-1,0 0 1,0 0 0,0 0-1,-1 0 1,1-1 0,0 1 0,0 0-1,-1-1 1,1 1 0,-1-1-1,1 1 1,-1-1 0,0 0 0,0 0-1,0 0 1,0 0 0,0 0-1,0 0 1,1-2 0,-3 2-8,1 1 0,-1-1 0,0 1 0,0-1 0,1 0 0,-1 1 0,0 0 1,0-1-1,0 1 0,-1-1 0,1 1 0,0 0 0,0 0 0,-1 0 0,1 0 0,-1 0 1,1 0-1,-1 0 0,1 0 0,-1 0 0,1 1 0,-1-1 0,0 1 0,1-1 0,-4 1 0,-25-10 47,1 2-1,-1 1 0,0 2 0,0 1 0,-56-1 0,60 11 37,17 2-1613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8.2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9877,'6'10'6658,"11"30"-4997,14 56-1200,-19-27 164,-4 0 0,0 99 0,-9-36-3972,1-38-4450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8.6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39 10661,'-5'-33'4791,"6"27"-2768,1 22-1532,20 151 741,-3-44-594,-7 6-553,-5 0 0,-6 0 1,-5 0-1,-6 0 1,-38 184-1,34-239-1437,11-50-1540,0 0-3610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9.2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1 152 7828,'-1'-6'675,"1"1"1,0 0-1,0-1 1,1 1-1,-1 0 1,1-1-1,0 1 1,4-9 0,-3 9-337,0 0 0,1-1 0,0 1 0,0 1 0,0-1 0,0 0 0,7-6 0,-6 7-293,1 0 1,-1 0-1,0 1 1,1 0-1,0-1 1,0 2-1,0-1 0,0 1 1,0-1-1,1 1 1,-1 1-1,1-1 1,-1 1-1,1 0 1,-1 0-1,1 1 0,0-1 1,-1 1-1,1 1 1,0-1-1,-1 1 1,1 0-1,0 0 0,-1 1 1,1-1-1,-1 1 1,10 5-1,-7-2-44,1 0 0,-1 0 0,-1 1-1,1 0 1,-1 0 0,0 1 0,0 0-1,-1 1 1,0-1 0,0 1 0,0 0 0,-1 1-1,-1-1 1,0 1 0,0 0 0,0 0 0,-1 0-1,0 0 1,-1 1 0,0-1 0,-1 1-1,0 0 1,0 12 0,-2-7 2,0 0 1,-1 0-1,0-1 0,-1 1 0,-1-1 1,0 1-1,-1-1 0,-1 0 0,0-1 1,-1 0-1,0 0 0,-1 0 0,0-1 1,-17 19-1,14-19 16,4-4 16,0 0 0,0 0 1,0-1-1,-1 0 0,-14 9 0,36-58 42,111-219-559,-66 147 474,-38 63 109,-20 49-78,-1 0-1,1 0 0,0 0 0,-1 0 0,0-1 0,1 1 0,-1 0 0,0 0 0,0 0 0,0-1 0,-1 1 1,1 0-1,0 0 0,-1 0 0,1 0 0,-1 0 0,0 0 0,0 0 0,0 0 0,0 0 0,-1-2 0,-13 33 196,9-19-186,2 0 0,-1 1 0,1 0 1,1 0-1,0 0 0,1 0 0,0 1 0,0-1 0,1 1 0,1-1 0,0 14 0,2-7 28,1 0 0,1 0 0,0-1 0,1 1-1,1-1 1,12 26 0,-1-11-199,1-1 1,2-1-1,1 0 0,1-2 0,2 0 1,42 39-1,-27-38-2240,-10-17-4595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9.5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464 242 10677,'-76'-13'5376,"-43"9"-4673,33 2-302,-30-5-91,116 7-315,0 0 0,0 0 0,0 0 0,0 0 0,0 0 0,0 0 0,0 0 1,0 0-1,-1 0 0,1-1 0,0 1 0,0 0 0,0 0 0,0 0 0,0 0 0,0 0 1,0 0-1,0 0 0,0-1 0,0 1 0,0 0 0,0 0 0,0 0 0,0 0 0,0 0 1,0 0-1,0-1 0,0 1 0,0 0 0,0 0 0,0 0 0,0 0 0,0 0 0,0 0 1,0 0-1,0-1 0,0 1 0,0 0 0,0 0 0,0 0 0,0 0 0,0 0 0,1 0 1,-1 0-1,0 0 0,0-1 0,0 1 0,0 0 0,0 0 0,0 0 0,0 0 0,0 0 1,1 0-1,-1 0 0,0 0 0,0 0 0,0 0 0,0 0 0,0 0 0,0 0 0,1 0 1,-1 0-1,0 0 0,0 0 0,0 0 0,0 0 0,0 0 0,18-11-314,21-10-278,2 5-179,58-14 1,30-13-198,-128 43 983,0 0 0,-1 0 0,1 0 0,0 0 0,0-1 0,-1 1 0,1 0-1,0-1 1,0 1 0,-1 0 0,1-1 0,0 1 0,-1-1 0,1 1 0,-1-1 0,1 1 0,0-1-1,-1 1 1,1-1 0,-1 0 0,0 1 0,1-1 0,-1 0 0,0 0 0,1 1 0,-1-1-1,0 0 1,0 0 0,1 1 0,-1-1 0,0-1 0,-1 0 13,0 1 1,0 0-1,0-1 1,0 1-1,0 0 1,0 0-1,0 0 0,-1 0 1,1 0-1,0 0 1,-1 0-1,1 0 1,-1 1-1,-1-2 0,-67-20 541,65 21-518,-38-9 149,-1 1 1,1 3-1,-1 1 0,-63 3 1,104 2-229,1 0 0,0 0 0,0 0 0,0 0 0,-1 1 1,1 0-1,0-1 0,0 1 0,0 0 0,0 0 0,0 0 0,0 0 1,0 0-1,-2 2 0,4-3-9,0 0 0,0 0 1,0 1-1,-1-1 0,1 0 0,0 0 0,0 0 1,0 1-1,0-1 0,0 0 0,0 0 1,0 0-1,0 1 0,0-1 0,0 0 1,0 0-1,0 0 0,0 1 0,0-1 0,0 0 1,0 0-1,0 1 0,0-1 0,0 0 1,0 0-1,0 1 0,0-1 0,0 0 1,0 0-1,0 0 0,0 1 0,1-1 0,-1 0 1,0 0-1,0 0 0,0 0 0,0 1 1,0-1-1,1 0 0,-1 0 0,0 0 1,22 6-3176,3-2-865,5 0-2305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09.9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29 10933,'1'-19'3375,"-1"10"-1167,-2 25-1783,-45 453 1936,41-430-2389,3 0 0,1 0 0,5 71 0,1-95-2782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15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0 177 8372,'34'-25'2216,"56"-32"0,-63 42-2024,0 1 0,1 2 0,1 1 1,0 1-1,0 1 0,1 2 1,0 1-1,1 1 0,39 0 1,-61 5-107,0 0 0,0 1 0,0 0 1,0 0-1,-1 1 0,1 0 0,0 0 0,-1 1 1,1 1-1,8 4 0,-13-6-57,-1 0-1,0 0 1,1 1 0,-1-1-1,0 1 1,-1-1 0,1 1 0,0 0-1,-1 0 1,1 1 0,-1-1-1,0 0 1,0 1 0,-1-1-1,1 1 1,-1-1 0,1 1-1,-1 0 1,0 0 0,-1 0-1,1 0 1,-1-1 0,1 1-1,-1 0 1,-1 6 0,-1 6 8,-1-1 0,-1 1 0,0-1 0,-1 0 0,-1 0 0,0-1 0,-1 0 0,0 0 0,-1 0 0,-1-1 0,0 0 0,-1-1 1,0 0-1,-1 0 0,0-1 0,-1-1 0,-25 18 0,20-19-52,0-1 0,-1 0 0,-32 9 0,43-15-267,0-1 0,0 0 0,-1 0 1,1 0-1,0-1 0,0 0 0,-1 0 1,1-1-1,0 0 0,0 0 1,0-1-1,0 0 0,-9-4 0,3-5-4525,4-6-3453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10.2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281 6 10517,'1'-1'161,"0"1"0,-1-1 0,1 1 0,0-1 0,-1 1 0,1 0 0,0-1 0,0 1 0,-1 0 0,1-1 0,0 1 0,0 0 0,0 0 0,-1 0 0,1-1 1,0 1-1,0 0 0,0 0 0,0 0 0,0 1 0,-1-1 0,1 0 0,0 0 0,0 0 0,0 1 0,0-1 0,24 18 727,14 28-810,-20-17 188,-2 1-1,-1 1 0,-1 0 0,-2 2 1,-1-1-1,-2 1 0,13 69 1,-17-59-161,-1 0 1,-2 0 0,-3 0 0,-1 0-1,-2 0 1,-8 44 0,4-57-4,-2 1 0,0-1 0,-2-1 1,-1 0-1,-2 0 0,0-2 0,-2 1 0,-1-2 1,-37 44-1,17-29-740,-1-1 0,-45 35 0,-34 17-6172,64-55-4166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11.2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146 31 10229,'-14'-18'3929,"2"5"-512,11 14-3375,1-1 1,-1 0 0,0 1 0,0-1-1,0 1 1,1 0 0,-1-1 0,0 1-1,1 0 1,-1-1 0,0 1 0,1 0-1,-1 0 1,1-1 0,-1 1 0,1 0-1,0 0 1,-1 0 0,1 0 0,0 0-1,-1 0 1,1 1 0,-15 46 182,2 0 1,3 1-1,1 0 0,-4 99 1,10-111-177,-2 69 6,4-58-867,-1-1 0,-3 1 0,-14 55 0,13-85-2244,1-6-1908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11.6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1 216 9572,'4'-15'583,"1"0"-1,1 1 0,0 0 0,1 0 0,1 0 0,0 1 0,0 0 1,2 0-1,10-11 0,-13 17-512,-1 1-1,1 0 1,0 1 0,1-1-1,-1 1 1,1 1 0,0-1-1,0 1 1,1 1 0,-1 0-1,1 0 1,0 0 0,-1 1-1,1 1 1,0-1 0,17 1-1,-3 2 37,1 1 1,-1 1-1,0 1 0,0 1 0,0 1 1,28 11-1,-37-11-83,0 0 1,-1 0 0,1 1-1,-2 1 1,1 0 0,-1 0-1,0 1 1,-1 1-1,0 0 1,-1 1 0,11 12-1,-18-18-20,0 0 0,1 0 0,-1 0-1,-1 0 1,1 0 0,-1 1 0,0-1-1,0 1 1,-1-1 0,1 1-1,-1 0 1,-1-1 0,1 1 0,-1 0-1,0 0 1,0 0 0,0-1 0,-1 1-1,0 0 1,0 0 0,-1-1 0,0 1-1,0-1 1,0 1 0,-3 5 0,-1-3-15,0 1 1,0-1-1,-1-1 1,0 1 0,0-1-1,-1 0 1,0-1 0,0 0-1,-1 0 1,0-1-1,0 0 1,0 0 0,-12 4-1,-10 3-324,-1-1 1,0-1-1,0-2 0,-1-1 0,0-2 0,0-1 0,-1-1 0,-54-4 1,84 1-198,0 0 0,0-1 0,0 0 1,0 0-1,1 0 0,-1 0 0,0-1 1,0 1-1,1-1 0,-1 0 0,1 0 1,-6-5-1,-5-11-7020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11.9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257 1 10709,'0'0'3000,"-9"7"-1683,-18 15-775,2 1 1,1 1 0,1 1 0,1 1 0,-37 56 0,50-66-454,0 0-1,0 1 1,2 0 0,0 0-1,1 1 1,0-1-1,2 1 1,0 1 0,1-1-1,1 1 1,1-1 0,0 1-1,2-1 1,0 1-1,1-1 1,5 24 0,0-16-102,1-1 0,1 1 0,1-1 1,1-1-1,2 0 0,0 0 0,1-2 0,2 1 1,0-2-1,32 32 0,-21-25-447,2-2 0,54 39 0,-32-33-2300,4-6-3329,-17-11-3315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12.3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7 107 9540,'-1'-3'331,"-1"0"-1,1 0 1,1 0-1,-1-1 1,0 1-1,1 0 1,0-1-1,-1 1 1,1 0-1,1-1 1,-1 1-1,0 0 1,1-1-1,0 1 1,-1 0-1,1 0 1,1-1-1,-1 1 1,0 0-1,1 0 1,2-4-1,-2 5-291,0 0 0,1 0 0,-1 0 0,0 0 0,1 1 0,-1-1 0,1 1 0,-1 0 0,1-1 0,0 1 0,0 0 0,-1 0 0,1 1 0,0-1 0,0 1 0,0-1-1,0 1 1,0 0 0,0 0 0,0 0 0,0 1 0,-1-1 0,1 1 0,0-1 0,4 2 0,4 2-25,-1 0 0,1 0-1,-1 1 1,0 0 0,-1 1 0,1 0-1,-1 0 1,0 1 0,-1 1 0,0-1-1,0 1 1,0 0 0,-1 1 0,-1 0-1,1 0 1,-1 1 0,-1-1 0,0 1-1,0 1 1,-1-1 0,3 12 0,-3-12-27,-2 0 0,0 0 0,0 0 0,0 0 1,-1 0-1,-1 0 0,0 1 0,0-1 0,-1 0 1,-1 0-1,1 0 0,-2 0 0,1 0 0,-1 0 1,-1 0-1,0-1 0,0 1 0,-1-1 0,0 0 1,-1-1-1,1 1 0,-15 14 0,-2-8-85,22-15 95,-1 0 0,1 0 1,-1 0-1,0 0 0,1 0 1,-1 0-1,1 0 0,-1 0 1,1 0-1,-1 0 0,0 0 1,1 0-1,-1 0 0,1-1 1,-1 1-1,1 0 0,-1 0 1,1-1-1,-1 1 0,1 0 1,-1-1-1,1 1 0,-1 0 0,0-1 1,0-1 0,0 0-1,0 0 1,1 0 0,-1-1 0,0 1-1,1 0 1,-1 0 0,1 0 0,0 0 0,0-1-1,-1 1 1,2 0 0,-1 0 0,0 0-1,0-1 1,1 1 0,0-3 0,8-28-19,1 0 1,2 1 0,1 1 0,27-48 0,-1 14 244,48-59 0,-88 131-130,-1 1 0,2 0 1,-1-1-1,1 1 1,0 0-1,1-1 1,2 15-1,13 78 239,-6-60-210,1-1 1,2 0-1,27 55 0,-30-73-214,1-1 0,1-1-1,0 0 1,2 0 0,0-1-1,1-1 1,32 28 0,-42-41-67,1 1 1,0-1 0,0 0 0,1-1-1,10 5 1,-14-7-647,0 0-1,0 0 0,1-1 1,-1 1-1,0-1 0,1 0 1,-1 1-1,6-2 1,16-5-9820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12.9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442 199 8708,'1'-4'7509,"-35"1"-5879,-50-1-1869,-69-2 385,133 4-262,0-1 1,0-1-1,0 0 1,0-2 0,-26-11-1,44 17 79,1 0 0,0-1 0,0 1 0,-1-1-1,1 1 1,0-1 0,0 1 0,0-1 0,0 0 0,0 1-1,0-1 1,0 0 0,0 0 0,0 0 0,0 0 0,0 0-1,0 0 1,1 0 0,-1 0 0,0 0 0,1 0 0,-1 0 0,1 0-1,-1-1 1,1 1 0,0 0 0,-1 0 0,1-1 0,0 1-1,0 0 1,0 0 0,0-2 0,1 0-55,1 1 0,-1-1 0,1 1 0,-1 0 1,1-1-1,0 1 0,0 0 0,0 0 0,0 0 0,1 1 0,-1-1 0,0 0 1,5-1-1,13-8-982,0 2 0,35-12 1,46-8-4794,-50 16 422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13.3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540 56 3538,'26'-12'6227,"-26"12"-6122,0-1 0,0 1 0,0 0 0,0-1 0,-1 1-1,1 0 1,0-1 0,0 1 0,0 0 0,-1-1 0,1 1 0,0 0 0,0 0 0,-1-1 0,1 1 0,0 0 0,0 0 0,-1-1 0,1 1 0,0 0 0,-1 0 0,1 0 0,0-1 0,-1 1 0,1 0 0,-1 0-1,1 0 1,0 0 0,-1 0 0,1 0 0,0 0 0,-1 0 0,1 0 0,-1 0 0,1 0 0,-60-5 2009,54 4-2231,-215-14 889,-35-1-4163,243 16-1302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13.6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34 9636,'5'-33'8342,"-8"51"-7872,-6 61 319,4 0-1,6 118 1,14-20-1607,10 0-4411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14.0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367 25 11189,'2'-2'290,"0"0"-1,0 0 1,0 0 0,1 0-1,-1 0 1,0 0-1,1 1 1,-1-1 0,1 1-1,0-1 1,0 1-1,-1 0 1,7-1 0,-6 2-194,0 0 0,1 0 0,-1 0 0,0 0 1,0 1-1,0-1 0,1 1 0,-1 0 0,0 0 1,0 0-1,0 1 0,0-1 0,-1 1 0,1-1 0,0 1 1,0 0-1,3 4 0,3 3-6,0 0 0,-1 0 0,0 1 1,0 1-1,-1-1 0,0 1 0,6 17 0,-1 2 37,-2 2-1,-1-1 1,-1 1-1,-2 0 1,-2 1 0,0 0-1,-3-1 1,0 1-1,-2 0 1,-2 0-1,-1-1 1,-1 1 0,-2-1-1,-1 0 1,-1-1-1,-2 0 1,-20 40-1,19-51-176,-2 0-1,0 0 1,-1-1-1,0-1 0,-2-1 1,0 0-1,-1-1 1,-1-1-1,-33 20 0,-72 35-1787,-1-12-5686,58-29-2566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14.5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7988,'5'0'317,"122"0"5119,170 7-3978,1009 2-970,-740-15-531,1293 38 556,-600-3-214,-1169-27-542,168-2 70,-204-3-1323,57-12 1,-54 0-3262,-22-3-3519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16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24 10517,'-1'-1'215,"1"-1"1,-1 1 0,1-1 0,-1 1-1,0 0 1,0 0 0,0-1-1,0 1 1,0 0 0,0 0-1,0 0 1,0 0 0,-1 0-1,1 0 1,0 0 0,0 1-1,-1-1 1,1 0 0,-1 1-1,1-1 1,-2 0 0,-1 1-79,1-1 1,0 1-1,0 0 1,0 0-1,0 0 1,-1 1-1,1-1 1,0 1-1,-6 2 1,0 0-21,0 1 0,0 0 0,1 0 0,-1 1 0,-14 12 0,10-5 10,1 1 0,0 0-1,1 1 1,1 0 0,0 0 0,1 1 0,1 0 0,0 1 0,1 0 0,0 0 0,2 1 0,0 0 0,1 0 0,0 0 0,2 0 0,0 0 0,0 1 0,3 26 0,0-15-124,1 1 0,2-1 0,1 0 0,1-1 0,2 1 0,0-1 1,2-1-1,1 0 0,1 0 0,23 35 0,-28-51-223,0 0 0,1-1-1,1 0 1,0-1 0,0 0 0,0 0 0,22 14-1,-24-18-755,0-1-1,1-1 0,-1 1 1,1-1-1,0-1 1,0 1-1,0-1 0,11 1 1,16-1-8242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15.1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45 10837,'-3'-39'5967,"-1"33"-4166,-2 26-1464,-40 428 1027,44-148-3435,2-288 1664,0 23-1957,-3-12-4192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15.5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1 202 10117,'3'-12'476,"0"0"0,1 0 1,0 0-1,1 1 0,0-1 1,1 1-1,0 0 1,1 1-1,0 0 0,1 0 1,16-17-1,-18 22-419,0 0 0,1 0 0,0 0 0,0 0 0,0 1 0,0 0 0,1 1 0,0 0 0,-1 0 1,1 1-1,0 0 0,1 0 0,-1 0 0,0 1 0,0 1 0,1-1 0,-1 1 0,16 3 0,-5 0 66,-1 1 1,-1 1-1,1 1 0,-1 1 1,0 0-1,0 1 0,-1 1 1,26 18-1,-18-10-54,-2 2 1,0 0-1,-1 1 0,32 41 1,-49-57-67,-1 1 0,1 0-1,-1 0 1,0 0 0,0 0 0,-1 0 0,1 0 0,-1 1 0,0-1 0,-1 1-1,1 0 1,-1 0 0,0-1 0,-1 1 0,1 7 0,-2-9-1,0 1 0,-1 0 0,1 0 1,-1-1-1,1 1 0,-2-1 0,1 0 0,0 0 1,-1 1-1,0-2 0,1 1 0,-2 0 1,1 0-1,0-1 0,-1 0 0,0 0 0,1 0 1,-7 4-1,-16 10 35,0-2 1,-1 0-1,-1-2 1,0 0-1,-48 13 0,55-20-75,1-1-1,-1-1 0,0-1 0,0-1 0,0-1 0,0 0 0,-1-2 0,-41-6 0,4-12-353,31 3-1575,27 15 1481,-1 0 0,1 0 0,0-1 0,0 1 1,0 0-1,0 0 0,0-1 0,0 1 0,0-1 0,1 1 1,-1-1-1,1 1 0,-1-1 0,0-2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16.1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7 195 5507,'82'-63'4264,"98"-57"1,-157 109-2730,-49 33-458,-1 0-848,1 2-58,2 1 0,1 1-1,1 1 1,1 0 0,2 2 0,1 1 0,1 0 0,-20 48-1,31-61-150,0 1 1,1 0-1,0 0 0,2 0 0,0 0 0,1 0 0,1 1 0,1-1 0,0 1 1,1-1-1,1 0 0,1 0 0,1 1 0,0-2 0,2 1 0,0 0 0,12 24 1,-6-20-257,0-1 1,2 0 0,0-2-1,2 1 1,30 29 0,-29-33-1861,1-1 1,0-1-1,30 17 1,-6-8-6872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16.6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37 164 10101,'1'-14'2152,"-1"8"-1772,1 1 0,-1-1 0,0 0 0,0 0 1,0 1-1,-1-1 0,0 1 0,0-1 0,0 1 0,-5-11 0,9 61 74,0-33-453,0 0 1,0-1 0,1 1 0,0-1-1,1 0 1,0 0 0,1 0-1,1-1 1,-1 1 0,2-2-1,13 16 1,-16-20-32,0 1-1,1-1 1,0 0-1,0-1 1,1 0-1,-1 0 1,1 0-1,0-1 1,0 1-1,0-2 1,0 1-1,0-1 1,1 0-1,-1-1 1,1 0-1,-1 0 1,1 0-1,-1-1 1,14-1-1,-18 1 18,0 0 0,-1-1 0,1 1 0,-1-1-1,1 1 1,-1-1 0,1 0 0,-1 0 0,0 0 0,1 0 0,-1 0 0,0-1-1,0 1 1,0-1 0,0 1 0,0-1 0,0 0 0,0 0 0,-1 0 0,1 0-1,0 0 1,1-3 0,-2 1 16,0 1 0,0-1 0,-1 0 0,1 1-1,-1-1 1,0 1 0,0-1 0,0 0 0,-1 1 0,1-1 0,-1 1-1,0-1 1,0 1 0,-1-5 0,-7-11 121,0-1-1,-1 1 1,-1 1-1,-15-21 1,23 34-80,-72-111 1786,92 142-1750,-1 0 0,-1 0 0,-2 2 1,0-1-1,-2 2 0,14 54 0,-14-33-43,-2 1 0,-2 1 1,1 66-1,-7-105-26,-1 0 0,-1 0 0,0 0 0,-1 0 0,0 0 0,-1-1 0,-1 1 0,1-1 0,-9 18 0,9-25-37,-1 0 1,1 1-1,-1-1 0,0 0 1,0-1-1,-1 1 1,1-1-1,-1 0 0,0 0 1,0 0-1,-1-1 0,1 0 1,-1 0-1,0 0 1,1 0-1,-1-1 0,0 0 1,-1-1-1,1 1 0,0-1 1,-9 1-1,9-2-159,-1 1 0,1-1-1,-1 0 1,1 0 0,-1-1 0,1 0-1,-1 0 1,1-1 0,0 1 0,0-1-1,-1-1 1,1 1 0,1-1 0,-1 0-1,-8-6 1,10 6-461,0-1 0,0 1 1,0-1-1,0-1 0,1 1 0,0 0 0,-1-1 1,2 0-1,-1 0 0,0 1 0,1-2 0,-2-5 0,-5-26-6765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17.0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506 164 8596,'-41'-15'4275,"-34"7"-3030,50 7-901,-110-5 842,78 5-542,-100-14-1,157 15-658,-1 0-1,1 0 1,-1 0-1,0 0 1,1 0-1,-1 0 1,1 0-1,-1 0 1,0-1-1,1 1 1,-1 0-1,1 0 1,-1-1-1,1 1 1,-1 0 0,1 0-1,-1-1 1,1 1-1,-1-1 1,1 1-1,-1 0 1,1-1-1,0 1 1,-1-1-1,1 1 1,0-1-1,-1 1 1,1-1-1,0 1 1,0-1-1,-1 0 1,1 0-1,13-16-572,40-15-937,-46 28 1140,13-6-1602,1 1 1,1 1 0,32-8 0,-13 6-3977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17.4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397 394 5699,'5'-3'2063,"-5"3"-1948,0-1 0,0 1-1,0 0 1,0 0 0,0-1-1,1 1 1,-1 0-1,0-1 1,0 1 0,0 0-1,0-1 1,0 1 0,0 0-1,0-1 1,0 1 0,0 0-1,0-1 1,0 1 0,0 0-1,0-1 1,-1 1 0,-1-3 1146,2 3-1147,-24-13 1990,-33-2-1419,6 6-464,0 2 0,0 3 0,0 1 0,-53 6 0,93 0-1670,30 1-4652,2-2-1887</inkml:trace>
  <inkml:trace contextRef="#ctx0" brushRef="#br0" timeOffset="1">789 45 11525,'0'-44'6441,"2"76"-5211,11 60 0,-7-58-1041,3 65 0,-11-45-15,-11 59 0,6-59-1596,-1 59-1,8-111 1113,2 9-2858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17.8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282 10 10405,'0'-1'173,"1"1"0,0-1 0,0 0 0,0 0 0,0 1 0,0-1 0,0 0 1,0 1-1,0-1 0,0 1 0,0-1 0,0 1 0,0 0 0,0-1 0,0 1 0,1 0 0,-1 0 0,0 0 1,0 0-1,0 0 0,0 0 0,1 0 0,-1 0 0,0 0 0,0 0 0,2 1 0,-1 1-56,1-1 0,0 1 0,-1-1 0,1 1 0,-1 0-1,0 0 1,0 0 0,0 0 0,0 1 0,3 2 0,2 7 56,0-1 1,0 1 0,9 23-1,2 16 72,-2 0-1,-3 1 0,-1 1 0,-3 0 0,-2 0 0,-3 0 0,-2 1 0,-2 0 0,-3 0 1,-2-1-1,-2 0 0,-2 0 0,-22 66 0,24-99-317,0-2 1,-1 1-1,-2-1 0,1 0 0,-2-1 1,0 0-1,-2 0 0,-15 16 1,12-17-630,-1-1 0,0 0 0,-1-2 0,-22 14-1,-50 24-5233,-10-6-4423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45.0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38 9268,'1'-2'617,"13"-27"3814,-7 23-2955,-4 20-404,-5 28-225,-2 0 0,-11 45 0,-3 31-302,11-34-619,4 1-1,3-1 0,4 0 1,3 0-1,22 97 0,-27-172-111,-1-4 2,-1 0 0,1-1 0,0 1 0,1 0 0,-1 0 0,1-1-1,0 1 1,0-1 0,0 0 0,1 1 0,-1-1 0,1 0 0,0 0-1,6 5 1,-8-9-31,0 0 0,0 0-1,-1 0 1,1 0 0,0 0 0,0 0-1,0 0 1,0 0 0,0 0 0,0-1-1,-1 1 1,1 0 0,0-1 0,0 1-1,0-1 1,-1 1 0,1-1 0,0 1-1,-1-1 1,1 1 0,0-1 0,-1 1-1,1-1 1,-1 0 0,1 0 0,-1 1-1,1-1 1,-1 0 0,1 0 0,-1 0-1,0 1 1,1-1 0,-1 0 0,0 0-1,0 0 1,0 0 0,0 0 0,0 0-1,0 1 1,0-3 0,3-21-7498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45.4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1 171 9300,'-1'-6'310,"1"0"-1,0 1 1,1-1-1,0 1 1,-1-1-1,2 1 1,-1-1-1,1 1 1,0-1 0,0 1-1,0 0 1,1 0-1,-1 0 1,1 0-1,0 1 1,1-1-1,4-4 1,-1 3-208,0 0 0,0 0 0,1 1 0,0 0 0,0 0 0,0 1 0,0 0 0,1 0 0,15-4 0,0 3-122,1 0 1,0 1-1,0 1 0,1 2 0,-1 0 1,49 7-1,-55-3 97,0 1 1,0 0-1,0 2 0,-1 0 1,0 1-1,0 1 1,0 1-1,-1 0 0,-1 1 1,0 1-1,0 0 0,-1 2 1,26 26-1,-33-30-68,0 0 1,-1 0-1,0 1 0,-1 0 1,0 0-1,-1 1 0,0 0 1,0-1-1,-1 2 0,-1-1 1,0 0-1,0 1 0,-1 0 1,-1-1-1,0 1 0,0 0 1,-1 0-1,-1 0 0,0-1 1,-1 1-1,0 0 0,0-1 1,-9 22-1,8-23-62,-1-1-1,0 0 1,-1-1-1,1 1 1,-2-1-1,1 0 1,-1 0-1,-1 0 1,1-1-1,-1 0 1,0 0-1,-1-1 1,0 0-1,0 0 1,0-1-1,0 0 1,-1 0-1,0-1 1,-13 5-1,21-9-41,-1 0 0,0 1-1,1-1 1,-1 0 0,0 0-1,1 0 1,-1 0 0,0 0-1,1 0 1,-1-1 0,0 1-1,1-1 1,-1 1 0,0-1-1,1 1 1,-3-2 0,3 1-254,0 0 1,0 0-1,0 0 0,0 0 1,0 0-1,0 0 0,0 0 1,0-1-1,0 1 0,1 0 1,-1 0-1,0-1 1,1 1-1,-1 0 0,1-1 1,0 1-1,-1-1 0,1 1 1,0-3-1,0-16-7033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45.7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121 0 10917,'-4'9'4652,"-17"29"-3830,-1 2-637,9-12 94,1 1 1,1 1-1,2-1 1,1 1-1,1 1 1,2 0-1,1-1 1,1 1-1,2 1 1,1-1-1,7 56 1,-3-63-360,0 0 0,2-1 1,1 1-1,0-1 1,2-1-1,0 0 1,2 0-1,1-1 0,0 0 1,1-1-1,2 0 1,0-2-1,0 1 1,2-2-1,32 27 1,-23-25-708,0-1 1,1-2 0,34 16-1,-39-22-1648,0-2 0,37 9 0,0-5-5755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16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4 11445,'0'-1'130,"-1"1"0,1 0 0,0 0 0,0-1 0,0 1 0,0 0 0,-1 0 1,1 0-1,0-1 0,0 1 0,0 0 0,-1 0 0,1 0 0,0 0 0,0 0 0,-1-1 0,1 1 0,0 0 0,0 0 0,-1 0 0,1 0 0,0 0 0,0 0 0,-1 0 0,1 0 0,0 0 0,-1 0 0,1 0 0,0 0 0,0 0 0,-1 0 0,1 0 0,0 0 0,0 1 0,-1-1 1,1 0-1,0 0 0,0 0 0,-1 0 0,1 1 0,-11 12 1292,-5 20-1275,16-32-42,-14 36 241,2 1 0,1 1 0,3 0 0,-6 50 0,2 161-1446,9-223-1128,-4-50-6352,4 2 323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46.1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122 179 6515,'-11'-26'2105,"-34"-63"2862,41 83-4596,1 0-1,-1 1 1,-1-1 0,1 1-1,-1 0 1,1 0 0,-2 1-1,1-1 1,0 1 0,-1 0-1,-9-5 1,17 20 545,8 6-845,13 12-15,1-1-1,2-1 1,0-1-1,2-1 1,37 26-1,-48-40-61,0 0-1,1-1 0,0 0 1,1-2-1,0 0 0,0-1 1,0-1-1,1-1 0,0-1 1,0 0-1,24 0 0,-39-4 0,-1 1-1,1-2 0,-1 1 0,1 0 0,-1-1 0,0 0 0,1 0 0,-1 0 0,0-1 0,0 1 0,0-1 0,0 0 0,0 0 0,0 0 0,0-1 0,-1 1 0,1-1 0,-1 0 0,0 0 0,1 0 0,-2-1 0,1 1 0,0-1 0,4-7 0,-5 6 4,0-1 0,0 1 0,-1-1 0,1 0 0,-1 0 1,0 1-1,-1-1 0,1 0 0,-1 0 0,-1 0 0,1 0 0,-1 0 0,0 0 0,0 1 0,0-1 0,-1 0 0,0 1 0,-4-9 0,1 5 20,-1 1 0,0 0 0,0 1 0,0-1 0,-1 1 0,0 0 0,-1 1 0,1-1 0,-1 2 0,0-1 0,-1 1 0,1 0 0,-1 1 0,0 0 0,0 0 0,-1 1 0,1 0 0,-11-1 0,19 4-8,0 0-1,1 0 1,-1 0 0,0 0-1,0 0 1,0 0 0,0 0-1,1 0 1,-1 0 0,0 0-1,0 1 1,0-1 0,1 0 0,-1 1-1,0-1 1,0 0 0,1 1-1,-1-1 1,0 1 0,1-1-1,-1 1 1,1-1 0,-1 1-1,0 0 1,1-1 0,-1 1 0,1 0-1,-1 1 1,-4 29 118,16 38 8,-10-65-116,54 171 270,-39-135-238,-2 1 1,-2 1-1,-1 0 0,5 49 0,-16-84-86,0 0 1,0 0-1,0-1 0,-1 1 0,0 0 0,0-1 0,-1 1 0,0-1 1,0 1-1,-1-1 0,1 0 0,-1 0 0,-1 0 0,1 0 0,-1-1 1,0 1-1,0-1 0,-1 0 0,1 0 0,-1-1 0,0 1 0,0-1 1,-1 0-1,0 0 0,1-1 0,-1 0 0,0 0 0,0 0 0,-1 0 1,1-1-1,-1 0 0,1-1 0,-1 0 0,1 0 0,-1 0 0,0 0 1,0-1-1,1 0 0,-1-1 0,0 0 0,1 0 0,-1 0 0,1-1 1,-1 0-1,1 0 0,-1 0 0,1-1 0,0 0 0,-5-4 0,6 4-208,1 0-1,1 0 0,-1-1 0,0 1 0,1-1 0,0 0 1,0 0-1,0-1 0,1 1 0,-1 0 0,1-1 0,-3-6 0,4 6-536,0 1 0,-1-1 0,2 0 0,-1 1 0,0-1 0,1 0 0,0 0 0,1-5 0,5-19-7543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46.4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448 259 8548,'8'2'1031,"18"8"4197,-40-8-4588,-44 2 582,-6 1-914,0-2-1,0-3 1,-99-13-1,160 12-357,0 1 0,-1-1 0,1 0 1,0 0-1,0 0 0,0 0 0,0 0 0,0-1 0,0 1 0,0-1 1,1 0-1,-1 0 0,0 0 0,1 0 0,-4-4 0,5 5 10,1-1-1,-1 0 0,1 1 0,-1-1 0,1 0 0,-1 0 0,1 0 0,0 0 0,0 1 0,0-1 0,0 0 0,0 0 1,0 0-1,1 0 0,-1 1 0,0-1 0,1 0 0,0 0 0,-1 1 0,1-1 0,0 0 0,0 1 0,0-1 0,0 1 1,0-1-1,0 1 0,0-1 0,1 1 0,1-2 0,5-6-59,1 1 0,-1-1 0,2 1 0,-1 1 0,1 0 0,1 0 0,20-9 0,4 0 31,44-11 0,-45 16 312,47-22 1,-80 33-220,-1 0 1,1 0-1,-1 0 0,1 0 0,-1 0 1,1 0-1,-1 0 0,1 0 1,-1 0-1,0-1 0,1 1 0,-1 0 1,1 0-1,-1-1 0,0 1 1,1 0-1,-1 0 0,1-1 0,-1 1 1,0 0-1,1-1 0,-1 1 0,0-1 1,0 1-1,1 0 0,-1-1 1,0 1-1,0-1 0,0 1 0,1-1 1,-1 1-1,0 0 0,0-1 1,0 1-1,0-1 0,0 1 0,0-1 1,0 1-1,0-1 0,0 1 0,0-1 1,0 1-1,0-1 0,0 1 1,-1-1-1,-25-9 449,-37 3-254,-96 5-340,112 3-8832,69-3 811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47.0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42 102 9877,'26'-42'5733,"-22"36"-5615,1 1 1,-1 0-1,1 1 0,0-1 0,1 1 1,-1 0-1,1 0 0,0 0 0,-1 1 1,2 0-1,-1 0 0,0 0 0,0 1 1,13-3-1,-17 5-92,1 0 0,-1 0 1,0 1-1,1-1 0,-1 0 0,0 1 0,1-1 1,-1 1-1,0 0 0,0 0 0,0 0 1,1 0-1,-1 0 0,0 0 0,0 0 0,-1 1 1,1-1-1,0 1 0,0 0 0,-1-1 0,1 1 1,-1 0-1,1 0 0,-1 0 0,0 0 1,0 0-1,0 0 0,0 0 0,0 1 0,0-1 1,-1 0-1,1 0 0,-1 1 0,1 4 0,0-2-9,0 0 0,0 0-1,0 0 1,-1 1-1,0-1 1,0 0-1,0 0 1,-1 0-1,0 1 1,0-1-1,0 0 1,0 0-1,-1 0 1,0 0-1,-2 5 1,0-7-9,1 1 0,-1-1 0,1 0 0,-1 0 0,0-1 0,0 1 0,-1-1 0,1 0 0,0 0 0,-1 0 0,1 0 0,-1-1 1,1 0-1,-1 0 0,0 0 0,0-1 0,1 1 0,-1-1 0,0 0 0,0 0 0,0-1 0,-7-1 0,6 1-88,0 0-1,0 0 1,1-1 0,-1 0-1,1 0 1,-1 0-1,1 0 1,0-1 0,0 0-1,0 0 1,0 0 0,1-1-1,-1 0 1,1 0-1,0 0 1,0 0 0,0 0-1,-4-9 1,7 11-92,0 0 0,0-1 1,0 1-1,1-1 0,-1 1 1,1-1-1,0 1 0,-1-1 1,1 1-1,0-1 0,1 1 0,-1-1 1,0 1-1,2-4 0,15-33-6670,1 15-948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47.3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26 10821,'-7'-22'3887,"6"19"-2466,5 13-1054,22 68 940,-3 1 1,18 121 0,-5-23-643,-27-136-637,80 303 532,-68-278-959,2 0 0,4-2 0,37 66 0,-29-81-1743,-13-30-1045,-20-18 2636,0 0 0,-1 0 0,1 0 0,0-1 0,0 1 0,0-1 0,0 1 0,-1-1 0,1 0-1,0 1 1,4-1 0,13-5-7567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48.0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1 153 9492,'5'-43'4927,"-4"38"-4698,0-1 0,1 1 0,0 0-1,0-1 1,1 1 0,-1 1 0,1-1-1,6-8 1,-6 10-196,0 0-1,0 1 1,-1-1-1,2 1 1,-1 0-1,0 0 1,0 0-1,1 0 1,-1 0-1,1 1 0,-1-1 1,1 1-1,0 0 1,-1 0-1,1 1 1,0-1-1,0 1 1,-1 0-1,1 0 1,0 0-1,0 0 1,0 1-1,-1-1 1,1 1-1,5 2 1,2 0 17,0 1 0,0 0 1,-1 1-1,0 0 0,0 1 1,0 0-1,0 1 1,-1 0-1,0 0 0,-1 1 1,0 0-1,0 0 0,0 1 1,-1 0-1,-1 0 0,0 1 1,0 0-1,0 0 1,-1 0-1,-1 1 0,0 0 1,0 0-1,3 18 0,-5-16-45,0 1-1,0-1 0,-1 1 0,-1-1 1,0 1-1,-1-1 0,0 0 0,-1 1 1,0-1-1,-2 0 0,1 0 0,-1 0 1,-1 0-1,-1-1 0,0 0 1,0 0-1,-1 0 0,0-1 0,-17 19 1,2-13 40,22-17-45,0 0 0,-1-1 0,1 1 0,0 0 0,0 0 0,-1 0 0,1-1 0,0 1 0,0 0 0,-1 0 0,1-1 0,0 1 0,0 0 0,0-1 0,0 1 0,-1 0 0,1 0 0,0-1 0,0 1 0,0 0 0,0-1 0,0 1 0,0 0 0,0-1 0,0 1 0,0 0 0,0-1 0,0 1 0,0 0 0,0-1 0,0 1 0,0 0 0,0-1 0,1 1 0,-1 0 0,0-1 0,0 1 0,19-47-96,39-74-268,-17 33 141,-22 50 144,-2-2 0,24-80-1,-40 117 90,-1 1-1,1-1 0,-1 1 0,0-1 0,0 1 0,0-1 0,-1 0 0,1 1 0,-1-1 0,1 1 0,-1-1 1,0 1-1,0-1 0,0 1 0,0 0 0,0-1 0,0 1 0,-1 0 0,1 0 0,-1 0 0,1 0 1,-4-3-1,4 4 1,0 1 1,0-1-1,0 0 1,0 1-1,0-1 1,0 1-1,-1-1 1,1 1-1,0-1 1,0 1 0,0 0-1,0-1 1,-1 1-1,1 0 1,0 0-1,0 0 1,-1 0-1,1 0 1,0 0-1,0 1 1,0-1-1,-1 0 1,1 0-1,0 1 1,0-1 0,0 1-1,0-1 1,0 1-1,0 0 1,0-1-1,0 1 1,0 0-1,0 0 1,0 0-1,0-1 1,0 1-1,1 0 1,-1 0-1,0 0 1,1 0 0,-1 1-1,0-1 1,1 0-1,0 0 1,-1 0-1,0 2 1,-2 5 39,1 0 0,-1 0 0,1 0 0,0 0 1,1 1-1,0-1 0,0 1 0,1-1 0,0 0 0,1 1 0,-1-1 1,2 1-1,-1-1 0,1 0 0,0 0 0,1 0 0,0 0 0,0 0 1,8 12-1,1 1 25,1-1 1,1-1 0,0 0-1,1-1 1,33 29-1,-15-19-391,1-1 0,2-2-1,0-2 1,1-1 0,2-2-1,48 18 1,-74-33-405,-1-2 0,1 1-1,-1-1 1,15 1 0,26-3-5227,-12-3-2170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48.4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538 226 9076,'8'2'4496,"-20"3"-3649,-22 1-1089,-54-5 1175,-1-5 0,-142-23 0,227 26-902,-8-1-30,0 0-1,1 0 1,-22-8 0,32 9-18,-1 1-1,1-1 1,0 1-1,0-1 1,0 0-1,-1 0 1,1 1-1,0-1 1,0 0-1,0 0 1,0 0-1,0 0 0,0 0 1,0 0-1,1-1 1,-1 1-1,-1-3 1,2 3-8,0 0 0,0 0 0,0-1 0,1 1 0,-1 0 0,0-1 0,0 1 0,1 0 0,-1-1 0,1 1 0,-1 0 0,1 0 0,0 0 0,-1 0 0,1 0 0,0-1 0,0 1 0,0 0 0,0 1 0,0-1 0,0 0 0,0 0 0,1-1 0,9-6-125,1 0 1,-1 0-1,2 1 0,-1 1 0,0 0 0,27-8 0,88-18-225,-58 17 273,-48 10 105,-12 3 49,0 0 0,-1 0 0,1-1 1,-1 0-1,1 0 0,8-6 1,-17 4 282,-11 2-122,-12 0 76,-99 8 204,91-2-529,-1-1-1,0-2 1,-43-4-1,63 0-1628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48.8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 10021,'1'0'134,"-1"-1"0,0 1 0,0-1 0,0 1 0,1 0 0,-1-1 0,0 1 0,0-1 0,1 1 0,-1 0 0,0-1 0,1 1 0,-1 0 0,0-1 0,1 1 0,-1 0 0,1 0 0,-1-1 0,0 1 0,1 0 0,-1 0 0,1 0 0,-1 0 0,1 0 0,-1-1 0,1 1 0,-1 0 1,1 0-1,-1 0 0,1 0 0,-1 0 0,0 0 0,1 1 0,-1-1 0,1 0 0,-1 0 0,1 0 0,-1 0 0,1 0 0,-1 1 0,1-1 0,13 23 1084,2 36-929,5 96 1571,-15-89-1194,19 74-1,-15-99-986,2 0-1,2-1 1,1-1 0,3 0 0,0-1-1,35 51 1,-32-67-3139,-6-11-1700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8:49.1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10165,'17'4'681,"-1"1"-1,1 1 1,-1 0 0,0 1 0,15 10 0,-12-6-404,-1 2 0,0 0 1,-1 1-1,-1 1 0,0 0 0,18 24 1,-16-16-141,-2 1 1,0 0-1,-2 2 1,-1-1 0,0 2-1,-2-1 1,-2 2 0,11 42-1,-13-36 4,-2 0-1,-1 0 1,-2 0-1,-1 0 1,-1 1-1,-2-1 1,-2 0-1,-1 0 1,-2 0 0,-12 38-1,9-43-161,-2-1 0,0 0 1,-2 0-1,-2-1 0,0-1 0,-2-1 1,0 0-1,-2-1 0,0-2 0,-2 0 1,-37 29-1,-6-3-586,35-27-1661,2 0-4363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54.1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8201 289 3698,'55'-26'4266,"-55"26"-4251,-1 0-1,1 0 1,0 0 0,0 0 0,0 0 0,0 0 0,0 0 0,0 0 0,-1 0 0,1 0-1,0 0 1,0 0 0,0 0 0,0 0 0,0-1 0,0 1 0,0 0 0,0 0 0,-1 0-1,1 0 1,0 0 0,0 0 0,0 0 0,0 0 0,0 0 0,0-1 0,0 1 0,0 0-1,0 0 1,0 0 0,0 0 0,0 0 0,0 0 0,0 0 0,0-1 0,0 1 0,0 0-1,0 0 1,0 0 0,0 0 0,0 0 0,0 0 0,0-1 0,0 1 0,0 0 0,0 0-1,0 0 1,0 0 0,0 0 0,0 0 0,0 0 0,0 0 0,1-1 0,-1 1-1,0 0 1,0 0 0,0 0 0,0 0 0,0 0 0,0 0 0,0 0 0,1 0 0,-21-6 505,-24-1-124,10 8-249,-1 1 0,1 2-1,0 1 1,0 1 0,-36 13 0,28-7-27,-1-3 0,-65 7-1,-59-12 180,-1-8 0,-245-36 0,-655-58-184,328 99-118,344 2 39,151-4-21,-891-27 113,1032 13-86,-183-51 1,93 17-16,142 40 10,-1 1-1,0 3 1,-1 2 0,1 3 0,-84 9 0,-260 64 323,191-29-269,110-29-28,-1-4 1,-1-4-1,-175-11 0,-290-69-9,244 24-8,245 42-154,0 3 0,-99 7 0,133 2-1269,14-1-4003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9:57.0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71 190 4482,'2'-2'138,"0"-1"0,-1 1 1,1-1-1,0 1 0,1 0 0,-1 0 0,0 0 0,1 0 1,-1 0-1,1 0 0,-1 1 0,1-1 0,0 1 0,0 0 1,-1 0-1,5-1 0,58-15-402,-38 11 513,119-37 768,-79 20-730,2 4 0,119-18 1,-132 34-278,0 3 1,66 8-1,-69-3 0,1-2 0,86-7 0,-57-7-10,0 4 0,1 4 0,0 3 0,138 19 0,-156-5 4,70 26 1,44 10 2,-170-48-13,57 11 44,0 3-1,78 30 0,-124-38-2,0 2-1,-1 0 0,0 2 0,0 0 1,-1 1-1,-1 1 0,0 0 0,-1 2 0,0 0 1,22 29-1,115 129 57,-106-125-53,-2 2 0,50 71 0,-91-112-35,0 1 0,0-1 0,-1 1 0,0 0 0,-1 0 0,0 0 0,-1 1-1,0-1 1,-1 1 0,0-1 0,-1 1 0,0 0 0,-1-1 0,0 1 0,-1-1 0,0 0-1,-1 1 1,0-1 0,-1 0 0,-9 18 0,6-14 2,0 1-1,-2-1 1,0 0 0,0-1-1,-2 0 1,1-1-1,-2 0 1,0 0 0,0-1-1,-1-1 1,-1 0-1,0-1 1,-20 11 0,-58 21 43,-172 51 0,203-79-29,-1-2 0,-119 8 0,83-12-10,-79 6 14,-1-9-1,-288-27 0,395 12-10,1-3 0,1-3-1,0-3 1,1-3 0,1-3-1,2-3 1,-80-46 0,65 23 3,3-4 0,-95-86 0,116 93-28,34 29 2,1 0 1,1-1 0,2-1-1,-1-1 1,-24-39 0,34 45-105,1-1 1,0 1 0,1-2-1,0 1 1,2-1-1,0 1 1,1-1-1,1-1 1,-1-31 0,3 21-929,3 0-1,0 0 1,11-48 0,9-6-3503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16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0 136 8964,'5'-8'508,"0"-1"-1,1 2 1,-1-1-1,2 0 1,-1 1 0,1 0-1,0 1 1,0 0-1,1 0 1,14-8 0,-9 6-248,1 1 1,0 1-1,1 1 1,0 0-1,-1 0 1,22-2-1,-18 4-171,1 1 1,-1 1-1,1 0 0,-1 1 1,1 1-1,-1 1 0,0 1 0,0 1 1,0 0-1,0 1 0,30 13 1,-42-15-59,0 0 0,0 0 0,-1 0 0,1 1 0,-1 0 0,1 0 1,-1 1-1,-1 0 0,1 0 0,0 0 0,-1 0 0,0 0 0,-1 1 0,5 8 1,-6-9-17,-1 0 0,0 0 1,0-1-1,0 1 0,-1 0 1,1 0-1,-1 0 0,0 0 1,-1 0-1,1 0 0,-1 0 1,0 0-1,0 0 0,-1 0 1,1-1-1,-1 1 0,0-1 1,0 1-1,-6 7 0,0-1 9,-1-1 0,0 0 0,0 0 0,-1-1-1,0-1 1,0 1 0,-1-2 0,0 1 0,-1-2-1,-13 7 1,13-7-128,0 0 0,-1-1 0,1 0 0,-1-1 0,0 0 0,0-1-1,-25 2 1,58-3 127,0 1 0,0 0 0,0 1 0,-1 2 0,1 0-1,-1 1 1,-1 0 0,1 2 0,28 17 0,-39-21-10,0 1-1,1 0 1,-2 1 0,1 0 0,-1 0 0,0 1-1,0-1 1,-1 1 0,0 1 0,-1-1-1,0 1 1,0 0 0,-1 0 0,0 1 0,0-1-1,-1 1 1,-1 0 0,1 0 0,-2 0-1,1 0 1,-1 12 0,0-13 12,-1-1 1,0 0-1,-1 0 0,0 0 0,0 1 1,-1-1-1,0 0 0,0 0 1,-1-1-1,0 1 0,0-1 1,-1 1-1,0-1 0,0 0 0,-1 0 1,0-1-1,0 1 0,0-1 1,-1 0-1,0 0 0,0-1 0,-1 0 1,1 0-1,-1-1 0,0 1 1,-8 2-1,-13 5-78,0-2-1,0-1 1,-1-1 0,0-2-1,0-1 1,-1-1-1,1-1 1,-1-2 0,-53-4-1,79 3-21,0-1 0,-1 0-1,1 0 1,0 0-1,-1-1 1,1 1-1,0-1 1,0 0 0,0 0-1,0-1 1,1 1-1,-1-1 1,-4-4-1,6 5-374,0 1 0,1-1 0,0 0 0,-1 0 0,1 0 0,0 0 0,0-1-1,0 1 1,0 0 0,0 0 0,1-1 0,-1 1 0,1 0 0,-1-1 0,1 1 0,0-4-1,6-19-9129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17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5166 435 6563,'18'-7'1572,"55"-21"1551,-69 26-2972,1-1-1,-1 1 1,0-1-1,0 0 1,0 1-1,0-2 0,0 1 1,-1 0-1,0-1 1,1 0-1,-1 0 1,4-7-1,-6 10-123,-1 0 0,0 0 0,1 0 0,-1 0-1,0-1 1,1 1 0,-1 0 0,0 0 0,0 0 0,0 0 0,0 0-1,0-1 1,0 1 0,-1 0 0,1 0 0,0 0 0,0 0 0,-1 0 0,1 0-1,-1 0 1,1-1 0,-1 1 0,1 1 0,-2-3 0,-27-18 335,-37-1-78,17 14-216,0 2 0,-1 2-1,1 3 1,-67 6 0,-26-1-31,-178 1 112,-88-2 50,316-7-172,0-4 0,-125-27 1,157 18-11,0-3 1,-63-30-1,82 30-18,-1 3-1,-1 1 0,0 2 1,-1 2-1,-72-10 0,92 23-1,1 1-1,0 0 1,0 2-1,0 1 0,0 1 1,1 0-1,0 2 1,-26 13-1,13-7 6,-69 18-1,10-12 36,0-4 1,-157 6-1,151-27-23,0-5-1,-118-27 1,56 9-7,-706-84 57,788 105-1117,0 4-1,0 3 1,0 4-1,1 3 1,0 4-1,0 3 1,-141 45-1,199-52-6077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20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67 8820,'-1'-7'4393,"-2"-11"-2809,3 13-1095,2 5 929,-1 4-1369,-1-1 1,1 1 0,-1-1 0,0 1-1,0-1 1,0 1 0,-1-1 0,1 1-1,-3 6 1,0 5 21,0 29 59,-5 18-56,4 0-1,2 0 1,2 0 0,16 103 0,-20-204 21,1 0 0,2 0 0,7-58-1,28-154 34,-32 241 38,0-1 1,-1 0-1,0 0 1,-1-22-1,0 33-156,0-1 1,0 1-1,0 0 0,0-1 0,0 1 0,0 0 1,0-1-1,0 1 0,0 0 0,0-1 1,0 1-1,0 0 0,-1-1 0,1 1 1,0 0-1,0-1 0,0 1 0,-1 0 1,1 0-1,0-1 0,0 1 0,-1 0 0,1 0 1,0-1-1,0 1 0,-1 0 0,1 0 1,0 0-1,-1-1 0,1 1 0,0 0 1,-1 0-1,1 0 0,0 0 0,-1 0 1,1 0-1,0 0 0,-1 0 0,1 0 0,0 0 1,-1 0-1,1 0 0,0 0 0,-1 0 1,1 0-1,0 0 0,-1 0 0,1 0 1,0 1-1,-1-1 0,1 0 0,0 0 0,-1 0 1,1 0-1,0 1 0,0-1 0,-1 0 1,1 0-1,0 1 0,0-1 0,0 0 1,-1 1-1,1-1 0,0 0 0,0 0 1,0 1-1,0-1 0,0 0 0,-1 1 0,-14 22 106,9-4-117,2 1-1,0-1 1,1 1-1,1 0 0,1 0 1,1 0-1,1 0 1,1 0-1,4 23 0,-2-24-244,1 0 0,0 0-1,15 32 1,-2-18-2791,4-2-3804,-6-17-2206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21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 57 8564,'-123'-7'7583,"-176"-43"-5989,298 51-2472,13 4 6,22 5-1163,47 0-5030,-30-7 190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21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70 9460,'1'-2'512,"10"-35"3318,-10 36-3668,-1 0 0,1 0-1,-1-1 1,0 1 0,1 0-1,-1 0 1,0-1-1,0 1 1,0 0 0,0 0-1,0-1 1,0 1-1,0 0 1,-1 0 0,1-1-1,0 1 1,-1 0 0,1 0-1,-1 0 1,1 0-1,-1 0 1,1-1 0,-1 1-1,-1-1 1,-9 33 1094,2 26-1473,3 0 0,1 1 0,4 0-1,2-1 1,2 1 0,21 104 0,-18-140-1122,-3-9-873,0 1-3329,-1-3-2930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21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65 164 10965,'4'-13'637,"1"0"-1,0 0 1,1 1 0,1 0-1,0 0 1,10-13 0,-13 20-585,1 0 1,0 0 0,1 0 0,-1 1 0,1-1 0,0 1 0,0 1 0,1-1 0,-1 1 0,1 0-1,-1 0 1,1 1 0,12-3 0,-10 3 28,1 0-1,-1 1 1,1 0 0,-1 0-1,1 1 1,0 0 0,-1 1-1,1 0 1,-1 0 0,1 1-1,-1 1 1,0-1 0,0 1-1,0 1 1,0 0 0,-1 0-1,15 10 1,-16-9-40,0 1-1,-1 0 1,0 0 0,-1 1-1,1 0 1,-1 0 0,0 0-1,-1 0 1,0 1 0,0 0-1,0 0 1,-1 0 0,-1 0-1,1 1 1,-1-1-1,0 1 1,-1-1 0,0 1-1,-1 16 1,0-17-6,0 1 0,-1-1 0,1 0-1,-2 0 1,1 0 0,-1 0 0,-1 0 0,0 0-1,0 0 1,0-1 0,-1 0 0,0 1 0,0-1-1,-1-1 1,0 1 0,0-1 0,0 1 0,-12 9-1,7-9 5,0 0 0,0-1 0,-1 0 0,0-1-1,0 0 1,0 0 0,-1-2 0,0 1 0,1-1 0,-1-1-1,0 0 1,-15 0 0,-82 1-115,98-4-409,1 0 0,0 0 1,0-1-1,0 0 0,0-1 0,1 0 0,-1 0 0,-14-8 1,4-7-5090,12-2-3990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23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3598 112 7475,'-2'-6'464,"0"0"0,-1 0 0,0 0-1,-1 0 1,1 1 0,-1-1-1,0 1 1,0 0 0,-1 0-1,1 0 1,-1 0 0,-10-6 0,7 6-369,0 1 1,-1 0-1,1 0 1,-1 1 0,0 0-1,0 1 1,0 0-1,-17-2 1,-39 1 24,0 3 0,0 2 0,1 3 0,-82 17 1,-78 7 52,184-27-104,-1-1 0,1-2 1,-64-9-1,5-12-67,78 15 14,-2 2 0,1 0 0,0 1 0,-1 1 0,0 1 0,0 1 0,1 2 1,-1 0-1,-23 4 0,-191 61 649,143-37-389,-149 26-1,231-55-263,-1 0 0,1 0 0,-1-2 0,1 1-1,-1-2 1,1 0 0,0 0 0,-20-9 0,-35-8 4,-63 2-9,0 5 0,-210 6 0,270 7-9,-16 5 182,1 3 0,-124 28-1,-80 10-654,202-46-3258,61-1-506,7 1-4773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24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0 325 16952,'5'-83'3158,"-3"65"-3551,1 0 1,0 1 0,2-1 0,13-32-1,-15 42 169,1 0-1,1 0 1,-1 0-1,1 1 0,1 0 1,-1 0-1,1 0 1,0 1-1,1-1 0,0 2 1,9-8-1,-9 9 431,0 0 0,1 0 0,-1 1 0,1 0 0,0 0 0,0 1 0,0 0 0,12-1 0,-6 2-198,-1 0 0,1 2 1,0-1-1,0 2 0,0 0 1,-1 1-1,1 0 1,-1 1-1,0 0 0,0 1 1,0 0-1,13 9 1,-20-11-5,1 1 1,-1-1-1,0 2 1,0-1 0,0 1-1,-1 0 1,1 0-1,-1 0 1,-1 1 0,1-1-1,-1 1 1,0 1-1,0-1 1,0 0 0,-1 1-1,0 0 1,-1 0-1,1 0 1,-1 0 0,-1 0-1,1 0 1,-1 1-1,0-1 1,-1 9 0,-1-11 1,0 0 0,0 0 1,-1 0-1,0 0 1,0 0-1,0-1 1,0 1-1,-1-1 0,1 0 1,-1 0-1,0 0 1,-1 0-1,1 0 0,-1 0 1,1-1-1,-1 0 1,0 0-1,-1 0 0,1 0 1,0-1-1,-1 1 1,1-1-1,-1 0 0,-9 2 1,-10 4 49,0-1 0,0-2 0,-43 5 0,64-10-49,-27 4 133,-50-1 1,72-3-118,1-1 1,0 0-1,-1 0 1,1 0 0,0-1-1,0 0 1,0 0 0,0-1-1,0 1 1,0-2 0,1 1-1,-12-8 1,17 9-64,-1 1 1,1-1 0,-1 0-1,1 0 1,0 1 0,-1-1-1,1 0 1,0 0 0,0 0-1,0 0 1,1 0 0,-1-1-1,0 1 1,1 0 0,0 0-1,-1 0 1,1-1 0,0 1-1,0 0 1,0 0 0,0-1-1,1 1 1,-1 0 0,1 0-1,-1 0 1,1 0 0,0-1-1,0 1 1,-1 0 0,2 0-1,-1 0 1,0 1 0,0-1-1,3-3 1,1-2-978,1 0 0,0 0 1,0 1-1,0 0 0,1 0 0,0 1 1,12-8-1,21-7-7966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25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25 11765,'1'-5'2626,"3"2"31,-4 0-1761,-2 0-512,0 1-176,1 0-63,-1 1-97,1-1-144,-1 0-225,-1 1-303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25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213 203 9444,'-9'8'935,"0"-1"-1,-1-1 1,0 0-1,0 0 1,-14 5-1,20-9-861,0 0 0,-1 0 0,1 0-1,-1-1 1,1 0 0,-1 1 0,0-2 0,0 1-1,1 0 1,-1-1 0,0 0 0,0 0-1,0-1 1,0 1 0,1-1 0,-1 0 0,0 0-1,-5-3 1,9 3-43,-1 0 0,1 0 0,-1-1-1,1 1 1,0 0 0,-1-1 0,1 0-1,0 1 1,0-1 0,0 0 0,0 1 0,0-1-1,1 0 1,-1 0 0,0 0 0,1 0-1,0 1 1,-1-1 0,1-4 0,2-43 108,-1 9-98,-2 37-34,0 0 0,1-1-1,0 1 1,0 0 0,-1 0 0,2 0 0,-1 0 0,0 0-1,1-1 1,0 1 0,-1 0 0,1 0 0,0 0 0,1 0 0,-1 1-1,0-1 1,1 0 0,0 0 0,1-2 0,2 0-23,-1 1 1,1 0 0,-1-1-1,1 2 1,0-1 0,1 0 0,-1 1-1,0 0 1,8-3 0,0 1-2,0 1 0,1 0 1,-1 1-1,0 0 0,1 1 0,0 0 1,0 1-1,17 2 0,-27-1 16,0 0 0,0 1 0,-1 0-1,1 0 1,0 0 0,-1 0 0,1 1-1,-1-1 1,1 1 0,-1 0 0,0 0-1,0 0 1,0 1 0,0-1 0,0 1-1,0-1 1,-1 1 0,4 5 0,-2-2 1,0 0 1,-1 1 0,0-1 0,-1 1 0,0-1-1,0 1 1,0 0 0,0 0 0,0 11-1,-1-1 9,-1 1-1,-1 0 0,0-1 1,-1 1-1,-1-1 0,0 0 0,-9 23 1,8-25 17,-2-2-1,0 1 1,0 0 0,-1-1 0,-1 0-1,-17 21 1,22-31-4,-1 1 0,1-1 0,-1 0 0,0 0 0,0 0 0,0 0 0,0-1 0,0 0 0,0 0-1,-1 0 1,1 0 0,-1 0 0,0-1 0,1 0 0,-1 0 0,0-1 0,0 1 0,0-1 0,1 0 0,-1 0 0,0 0 0,0-1 0,0 0 0,1 0 0,-6-1-1,3 0 5,0-1-1,1 1 0,-1-1 0,0 0 0,1-1 0,-1 1 0,1-1 1,0 0-1,1-1 0,-1 0 0,1 0 0,-1 0 0,2 0 0,-1-1 1,0 0-1,1 0 0,0 0 0,1 0 0,-1-1 0,1 0 0,-3-11 1,3 9-307,1-1 1,0 0-1,0 0 1,1 0-1,1 0 1,0-15 0,1 13-981,1 0 0,0 0 0,0 0 1,1 0-1,6-14 0,8-8-7446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26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 16 9588,'0'-1'131,"0"1"-1,1 0 1,-1-1-1,0 1 0,0 0 1,0-1-1,0 1 1,1-1-1,-1 1 0,0-1 1,0 1-1,0 0 1,0-1-1,0 1 0,0-1 1,0 1-1,0 0 1,-1-1-1,1 1 0,0-1 1,0 1-1,0 0 1,0-1-1,0 1 0,-1-1 1,1 1-1,0 0 1,0-1-1,-1 1 1,1 0-1,0 0 0,0-1 1,-1 1-1,1 0 1,0-1-1,-1 1 0,1 0 1,0 0-1,-1 0 1,1-1-1,-1 1 0,1 0 1,0 0-1,-2 0 1,-15 19 377,0 10-287,0 1 0,3 1 0,-16 43 0,21-48-128,0-1-1,-2-1 1,-1 0-1,-1 0 0,-1-1 1,-29 37-1,30-46-22,-2-1 0,1 0 0,-2-1 1,0-1-1,0 0 0,-22 10 0,-7 0-604,-57 18 1,83-36-1444,29-11-5672,9 0 371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17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17 10741,'23'-15'4125,"-20"14"-4039,0 1 1,0 0-1,0 0 0,0 0 0,0 0 0,0 1 0,0-1 0,0 1 0,0 0 1,0 0-1,0 0 0,4 2 0,6 3 122,0 0 0,0 1 0,-1 0-1,0 1 1,0 0 0,-1 1 0,0 0 0,0 1 0,13 16-1,-10-9 46,-1 0-1,-1 1 0,0 1 0,-2-1 0,15 34 0,-15-25-64,-1 1 1,-1-1-1,-1 2 0,-1-1 0,-2 1 1,1 40-1,-5-51-138,-1-1 0,0 1 0,-1 0 0,-2-1 0,1 1 0,-2-1 0,0 0 0,-1 0 0,-1-1 0,-1 1 0,-15 24 0,-15 10 38,-2-1 0,-49 47 0,43-48-50,-14 12-34,26-27-280,-43 54 1,70-78 70,3-4-111,0 1 1,-1-1-1,0 0 0,0-1 1,-1 1-1,-11 8 0,16-14 44,0 1 0,1-1 0,-1 0 0,0 0 0,1 0 0,-1 0 0,0 0 0,1 0 0,-1 0 0,0 0 0,1 0 0,-1 0 0,0 0 0,1 0 0,-1 0 0,0-1 0,1 1-1,-1 0 1,0-1 0,1 1 0,-1 0 0,1-1 0,-1 1 0,1 0 0,-1-1 0,1 1 0,-1-1 0,1 1 0,-1-1 0,1 1 0,-1-1 0,1-1 0,-5-13-9570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26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603 246 10245,'-2'-2'255,"1"1"-1,-1 0 1,0-1 0,1 1 0,-1 0 0,0 0 0,0 0-1,1 0 1,-1 1 0,0-1 0,0 0 0,0 1-1,0-1 1,0 1 0,0 0 0,0 0 0,0 0 0,0 0-1,0 0 1,0 0 0,-3 1 0,-51 12-328,31-7 585,9-3-458,0 0 0,-1-1 0,1-1 0,-1-1 0,1 0 0,0-1 1,-1-1-1,1-1 0,0 0 0,0-1 0,0-1 0,0 0 0,1-1 0,0 0 0,0-2 0,1 0 0,0 0 0,-15-13 0,26 20-52,1-1 0,0 1 0,0-1 0,0 0 0,1 0 0,-1 1 0,0-1 0,1-1-1,-1 1 1,1 0 0,-1 0 0,1 0 0,0-1 0,0 1 0,0-1 0,0 1 0,1-1 0,-1 1 0,1-1-1,-1 1 1,1-1 0,0-2 0,1 1-2,0 1 0,0 0 1,0 0-1,0 0 0,1 0 0,-1 0 0,1 0 0,0 0 0,0 1 1,0-1-1,0 0 0,0 1 0,1 0 0,4-4 0,7-4-2,1 0 1,0 1-1,0 1 0,0 1 0,23-8 0,-23 10 1,-1 0 0,1 1 0,0 1 0,0 0 1,0 1-1,0 1 0,29 1 0,-40 0 6,1 1 0,-1-1 0,0 1 0,1 0 0,-1 0 0,0 0 0,0 1 0,0 0 0,0 0 0,0 0 1,0 0-1,0 0 0,-1 1 0,1-1 0,-1 1 0,0 0 0,0 0 0,0 1 0,0-1 0,0 1 0,-1-1 0,0 1 0,1 0 0,-1 0 0,-1 0 0,1 0 0,-1 0 0,1 0 1,-1 0-1,0 1 0,0 6 0,1 6 105,-1 0 0,0-1 0,-1 1-1,-1 0 1,-1 0 0,0 0 0,-2 0 0,0-1 0,0 1 0,-1-1 0,-2 0 0,1-1 0,-2 1 0,0-1 0,0-1 0,-19 24 0,7-15-47,-2 0 1,0-1-1,-1-2 1,-1 0 0,-1-1-1,0-2 1,-2 0-1,-36 16 1,-33 9-1900,59-26-1422,0 0-3422,18-6-1478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27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1 779 5442,'4'-7'430,"0"-1"0,0 1 0,1 0-1,0 1 1,0-1 0,1 1 0,0 0-1,0 0 1,0 1 0,12-8 0,9-4-268,45-20 0,-45 24-128,39-25 0,75-71-5,-91 68-32,1 2 1,84-49 0,-56 47-175,1 4 1,2 3-1,2 4 1,0 3-1,2 4 1,126-17-1,372-11-777,-378 37 1543,182-8 202,609 44 0,-875-10-791,237 55 0,-278-45 0,-2 4 0,-1 3 0,139 74 0,-108-40 5,-3 6 1,148 123-1,-216-159-4,-1 2-1,-3 2 1,-1 1 0,44 65 0,-65-85-5,-1 0 1,-1 1-1,0 0 1,-2 1-1,0-1 1,-1 2-1,-1-1 1,-1 1-1,-1 0 1,0 0-1,-2 0 1,-1 0-1,-1 27 0,-2-32 11,-1-1 0,-1 1 0,-1-1 0,0 0 0,0 0-1,-2 0 1,0-1 0,-1 0 0,-10 16 0,-15 14 91,-50 54 1,40-49-12,-6 4 69,-1-2 0,-3-3 1,-2-1-1,-2-3 0,-2-3 1,-1-2-1,-3-3 0,0-3 1,-92 34-1,-57 12 71,-3-10 1,-3-9-1,-2-9 0,-2-11 0,-389 22 1,423-58-222,0-8 0,0-8 0,1-9 1,1-7-1,2-9 0,1-7 1,-225-87-1,345 106-1,2-3 1,0-3-1,3-2 0,0-2 1,-78-65-1,104 73-12,0-3-1,2 0 1,1-2-1,2-1 1,1-1-1,1-1 1,2-2-1,2 0 1,-28-69-1,30 53-363,2 0-1,3-2 0,-10-70 1,18 72-2392,2-93 1,11 28-4033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45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 6307,'27'0'3935,"-38"8"-1491,-43 10-518,36-15-1684,-1-1 1,0-1-1,0 0 1,0-2-1,0 0 0,-33-6 1,71-8-8506,-6 8 233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45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1 6659,'-15'-1'5274,"-64"4"-3910,41 3-862,-65 19 0,9 0-207,56-23-1588,15-11-4831,16 0-1039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46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42 7587,'1'-2'405,"0"1"-1,0-1 1,-1 0-1,1 0 0,-1 1 1,0-1-1,1 0 0,-1 0 1,0 1-1,0-1 0,0 0 1,0 0-1,0 0 0,0 1 1,-1-1-1,1 0 1,-1 0-1,1 1 0,-1-1 1,1 0-1,-1 1 0,-1-3 1,-6 50 1337,-23 395-1583,28-386-809,1-42 244,1 0-1441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4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8884,'1'-3'295,"-1"0"0,1 0 0,0 0-1,0 0 1,0 0 0,0 0 0,1 0 0,-1 0 0,1 0-1,-1 1 1,1-1 0,0 1 0,0-1 0,1 1-1,-1 0 1,0 0 0,4-3 0,-1 2-136,1 0 1,-1 0-1,1 1 1,-1 0-1,1 0 1,0 0-1,0 0 1,9 0-1,3 0-97,0 1 1,0 1-1,0 1 0,0 1 0,21 4 0,-21-2-6,1 0 0,-1 1 0,0 1 0,-1 1-1,1 1 1,17 10 0,-31-16-49,0 0 0,0 1-1,0-1 1,0 1 0,-1 0 0,1 0-1,-1 1 1,0-1 0,0 1 0,0-1-1,0 1 1,-1 0 0,1 0 0,-1 0-1,0 0 1,0 0 0,-1 1 0,1-1 0,-1 1-1,0-1 1,0 1 0,-1-1 0,1 1-1,-1 0 1,0-1 0,0 1 0,0 0-1,-1-1 1,0 1 0,-1 4 0,-1-2 2,0 0 0,-1-1 0,0 1 0,0-1 0,0 0 0,-1 0 0,0 0 0,0-1 0,0 0 1,-1 0-1,0 0 0,0 0 0,0-1 0,0 0 0,-8 3 0,-17 9-39,-59 21 0,87-36 19,-7 2-96,-7 4-396,-1 0 1,0-2-1,0 0 1,-28 3-1,45-8 247,0 0 0,0 0 0,0 0 0,0 0 0,0 0 0,0 0 0,0 0-1,0-1 1,0 1 0,0 0 0,0-1 0,0 1 0,0 0 0,0-1 0,0 1 0,0-1-1,0 1 1,0-1 0,1 0 0,-1 1 0,0-1 0,0 0 0,1 0 0,-1 1 0,0-1-1,0-1 1,2-9-6867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47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16 8676,'1'0'86,"-1"0"0,0-1 1,0 1-1,1 0 0,-1 0 0,0-1 1,0 1-1,1 0 0,-1-1 0,0 1 1,0 0-1,0-1 0,1 1 0,-1 0 1,0-1-1,0 1 0,0 0 0,0-1 1,0 1-1,0-1 0,0 1 0,0 0 1,0-1-1,0 1 0,0 0 0,0-1 1,0 1-1,0-1 0,0 1 0,0 0 1,0-1-1,-1 1 0,1 0 0,0-1 0,0 1 1,0 0-1,-1-1 0,1 1 0,0 0 1,0-1-1,-1 1 0,1 0 0,0 0 1,-1 0-1,1-1 0,0 1 0,0 0 1,-1 0-1,1 0 0,-1-1 0,1 1 1,-1 0-1,0 0-17,0 1 0,-1-1 0,1 1 1,0-1-1,0 1 0,0 0 0,0-1 0,0 1 0,0 0 0,0 0 1,0 0-1,0 0 0,0 0 0,0 0 0,1 0 0,-2 1 1,-6 12 186,1 1-1,1 0 1,0 0 0,1 1 0,1 0 0,-5 31 0,-3 99 516,11-110-813,1-1-1,2 0 1,2 0-1,1 0 1,2 0-1,1-1 1,2 0-1,18 44 1,-10-49-1628,-17-29 1262,0 1 0,0 0-1,0 0 1,0-1 0,0 1 0,0-1 0,1 1 0,-1-1 0,0 1 0,0-1 0,0 1 0,0-1 0,1 0 0,-1 0 0,2 0 0,11-2-8008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47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8724,'11'-4'1126,"0"0"1,1 1-1,-1 0 1,21-2-1,-20 4-795,0 0-1,1 1 1,-1 1-1,25 3 1,-32-3-308,1 0 1,-1 0 0,0 1-1,0-1 1,1 1-1,-1 0 1,0 0 0,-1 1-1,1-1 1,0 1-1,-1 0 1,0 1 0,1-1-1,-1 1 1,0-1-1,-1 1 1,1 1-1,-1-1 1,0 0 0,0 1-1,0-1 1,-1 1-1,1 0 1,-1 0 0,0 0-1,-1 0 1,1 1-1,0 7 1,-2-5-4,0 1-1,-1 0 1,0 0 0,-1-1 0,0 1-1,0-1 1,-1 1 0,0-1-1,0 0 1,-1 0 0,0 0 0,-1-1-1,1 1 1,-1-1 0,-1 0-1,1-1 1,-13 12 0,18-18-17,0 0 0,0 0 1,0 1-1,-1-1 0,1 0 1,0 0-1,0 1 0,0-1 0,-1 0 1,1 0-1,0 0 0,0 1 1,0-1-1,-1 0 0,1 0 1,0 0-1,-1 0 0,1 1 0,0-1 1,0 0-1,-1 0 0,1 0 1,0 0-1,-1 0 0,1 0 1,0 0-1,-1 0 0,1 0 0,0 0 1,0 0-1,-1 0 0,1 0 1,0 0-1,-1 0 0,1 0 1,0 0-1,0-1 0,-1 1 0,1 0 1,0 0-1,-1-1 0,4-13 70,12-19-15,136-195-36,-150 226-25,-5 10 14,0 1-1,1-1 1,-1 1 0,2 0 0,-1 0-1,1 1 1,1-1 0,0 0 0,0 1-1,0-1 1,2 14 0,0 0 21,1 0-1,1 0 1,1 0 0,9 26 0,-13-49-45,29 79 42,-26-74-367,-1 0 0,1 0 1,0 0-1,0 0 0,0-1 0,1 1 0,0-1 1,0 0-1,0 0 0,0 0 0,1 0 1,6 4-1,3-4-4585,-1-6-3387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48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363 139 7571,'0'0'121,"-1"0"0,1 0 0,0 0 0,0 0-1,0 0 1,0 0 0,-1 0 0,1 0-1,0 0 1,0 0 0,0 0 0,0 0 0,-1 0-1,1 0 1,-1 1 1329,0-1-1330,1 1 1,0-1 0,0 0 0,0 0-1,0 0 1,0 0 0,0 1 0,0-1 0,0 0-1,0 0 1,0 0 0,0 0 0,0 1-1,0-1 1,0 0 0,0 0 0,0 0 0,0 0-1,0 1 1,0-1 0,0 0 0,0 0-1,0 0 1,0 0 0,0 1 0,1 0 845,-1-1-845,-31 5 1798,-41-1-1578,47-3-241,5 0-13,1-1-1,-1 0 1,1-1-1,-1-1 0,-21-5 1,41 7-99,-1 0 0,1 0-1,-1 0 1,1-1 0,-1 1 0,1 0 0,-1 0 0,1 0-1,-1 0 1,1 0 0,0-1 0,-1 1 0,1 0 0,-1-1 0,1 1-1,0 0 1,-1 0 0,1-1 0,0 1 0,-1-1 0,1 1-1,0 0 1,-1-1 0,1 1 0,0-1 0,0 1 0,0 0 0,-1-1-1,1 1 1,0-1 0,0 1 0,0-1 0,0 1 0,0-1-1,0 1 1,0-1 0,0 0 0,14-15-1050,27-9-922,-35 22 1696,0 1-119,-1 0 1,1-1-1,-1 0 0,0 0 0,0 0 0,5-4 1,-10 6 366,1 1 0,-1-1 0,1 1 0,-1-1 0,0 1 0,1-1-1,-1 0 1,1 1 0,-1-1 0,0 1 0,0-1 0,1 0 0,-1 1 0,0-1 0,0 0 0,0 1 0,0-1 0,0 0 0,0 0 0,0 1 0,0-1 0,0 0 0,0 0 0,-1-1 58,0 1 0,0 0 0,0-1 1,0 1-1,0 0 0,0-1 0,0 1 0,0 0 1,0 0-1,0 0 0,-1 0 0,1 0 0,-1 0 0,-1 0 1,-6-4 190,0 0 1,0 1 0,-1 0-1,1 1 1,-1 0 0,0 0-1,0 1 1,0 0 0,0 1-1,0 0 1,0 1 0,0 0 0,0 1-1,-12 2 1,21-3-235,1 0 1,-1 0-1,1 0 1,-1 0-1,1 0 0,-1 0 1,1 0-1,0 0 1,-1 0-1,1 1 1,-1-1-1,1 0 0,-1 0 1,1 1-1,0-1 1,-1 0-1,1 0 0,0 1 1,-1-1-1,1 0 1,0 1-1,-1-1 1,1 1-1,0-1 0,0 0 1,-1 1-1,1-1 1,0 1-1,0-1 0,0 1 1,0-1-1,0 1 1,0-1-1,-1 1 1,1-1-1,0 1 0,1 0 1,13 11-5610,5-3-1535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48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7347,'10'-8'1202,"0"0"-1,0 1 0,1 0 0,0 1 0,22-9 1,-31 13-1156,0 1 1,0 1 0,1-1 0,-1 0-1,0 1 1,0-1 0,1 1-1,-1-1 1,0 1 0,1 0 0,-1 0-1,0 0 1,1 1 0,-1-1-1,0 0 1,0 1 0,1-1 0,-1 1-1,0 0 1,0 0 0,0 0 0,0 0-1,0 0 1,0 0 0,0 1-1,0-1 1,0 1 0,-1-1 0,1 1-1,0 0 1,-1 0 0,0-1-1,1 1 1,-1 0 0,0 0 0,0 0-1,0 0 1,0 1 0,1 3 0,-1-2-2,-1 0 0,1 1 0,-1-1 0,0 1 0,0-1 0,-1 1 0,1-1 0,-1 0 0,0 1 0,0-1 0,-1 0 0,1 0 0,-1 0 0,0 0 0,0 0 0,0 0 0,-1 0 0,1-1 0,-1 1 0,-5 5 0,6-6-34,0-1-1,0 0 0,0 0 1,0 0-1,-1 0 1,1 0-1,0 0 0,-1 0 1,1-1-1,-1 1 0,0-1 1,1 0-1,-1 0 1,0 0-1,0 0 0,0-1 1,0 1-1,0-1 0,0 1 1,0-1-1,1 0 1,-1 0-1,0 0 0,0-1 1,0 1-1,0-1 1,0 1-1,0-1 0,0 0 1,0 0-1,-3-3 0,5 4-71,0-1 0,0 1 0,1-1 0,-1 1 0,0-1 0,0 0 0,1 0 0,-1 1 0,1-1-1,-1 0 1,0 0 0,1 0 0,-1 1 0,1-1 0,0 0 0,-1 0 0,1 0 0,0 0 0,0 0-1,-1 0 1,1 0 0,0 0 0,0 0 0,0 0 0,0 0 0,0 0 0,0 0 0,1 0 0,-1 0-1,0 0 1,0 0 0,1 0 0,0-1 0,0-1-749,1 0 0,0 0-1,0 0 1,0 0 0,0 1 0,1-1-1,-1 1 1,4-4 0,14-8-7506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7:31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480 4 10485,'-1'-3'4952,"9"7"-4034,13 13-1154,-14-7 299,0 0 0,-1 1 0,-1 0 0,1 0 0,-2 1 0,0-1 0,0 1 0,-1 0 0,0 0 0,-1 0 0,0 0 0,-1 0 0,-1 0 0,0 1 0,0-1 0,-4 20 0,2-21-272,0-1 1,-1 1-1,1-1 0,-2 0 1,0 0-1,0-1 0,-1 1 1,0-1-1,0 0 0,-1 0 1,0 0-1,-1-1 0,0 0 1,0 0-1,-1-1 0,0 0 1,0 0-1,0-1 0,-16 9 1,3-7-4587,4-6-3411</inkml:trace>
  <inkml:trace contextRef="#ctx0" brushRef="#br0" timeOffset="1">195 157 10853,'-11'-15'4448,"6"9"-1961,15 12-2037,-5-2-445,0 0 0,-1 0 0,1 1 0,-1-1 0,0 1 0,-1 0 0,1 1 0,-1-1 0,0 0 0,0 1 0,-1 0 1,1 0-1,-1 0 0,-1 0 0,1 0 0,-1 0 0,0 0 0,-1 0 0,1 1 0,-1-1 0,0 0 0,-1 0 0,1 0 0,-1 1 0,-1-1 0,1 0 1,-1 0-1,-4 8 0,5-8 1,-1-1 1,-1 1-1,1-1 0,-1 0 1,0 0-1,0 0 1,-1 0-1,1 0 1,-1-1-1,0 0 1,0 0-1,-1 0 0,1 0 1,-1 0-1,0-1 1,0 0-1,0 0 1,0 0-1,0-1 1,-1 0-1,1 0 0,-1 0 1,0-1-1,1 1 1,-1-1-1,0-1 1,0 1-1,0-1 1,0 0-1,-8-1 1,10 0-11,0 0 0,-1-1 0,1 1 1,1-1-1,-1 0 0,0 0 1,0 0-1,1 0 0,-1-1 1,1 1-1,0-1 0,-1 0 1,1 0-1,1 0 0,-1 0 1,0-1-1,1 1 0,0-1 1,-1 1-1,2-1 0,-1 0 1,0 0-1,1 0 0,-1 0 1,1 0-1,-1-8 0,-4-53-2233,10 6-4791,-1 26-2176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26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36 11429,'-1'-3'450,"-13"-29"5845,8 37-4738,-2 19-1196,-42 144 74,-13 52-152,55-183-1044,1 0 1,2 0 0,0 75-1,7-93-2218,1-8-2510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48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0 9172,'17'11'4962,"10"21"-4734,-23-27 225,13 17-120,-1 0 0,-2 1 0,0 1-1,-1 0 1,-2 1 0,0 0 0,-2 0 0,9 37 0,-15-46-274,0 0 0,-1 1 0,-1-1 0,0 0 0,-1 0 0,-1 0 0,-1 1 0,0-1 0,-1 0 0,0-1 0,-2 1 0,0 0 0,-1-1 0,0 0 0,-11 18 0,-21 22-320,-3-1-1,-2-2 1,-2-2-1,-54 46 1,94-92-157,-17 16-1823,5-15-4227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4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9877,'7'40'4891,"10"65"-45,1 22-4249,-12-78-2296,-3 1 0,-2-1-1,-5 60 1,1-94-3394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49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97 8452,'5'-9'726,"-1"0"0,1 0 0,0 1 0,1-1 0,0 1 1,1 0-1,8-8 0,-12 13-662,1 1-1,-1 0 1,1 0 0,-1 0-1,1 0 1,0 0 0,0 1 0,0 0-1,0 0 1,0 0 0,0 0 0,0 1-1,0-1 1,0 1 0,0 0-1,1 0 1,-1 1 0,0-1 0,0 1-1,6 1 1,8 3 64,-1 1 0,1 1-1,-1 0 1,0 1 0,20 14 0,-28-17-111,-1 0-1,0 1 1,0 0 0,0 1 0,-1 0 0,0 0-1,0 0 1,-1 1 0,0 0 0,0 1 0,6 10 0,-12-17-14,1 0 0,0 0 1,-1 0-1,1 1 1,-1-1-1,1 0 0,-1 0 1,0 0-1,0 0 0,0 0 1,0 0-1,-1 0 1,1 0-1,0 1 0,-1-1 1,0 0-1,1 0 1,-1 0-1,-2 3 0,1-1 4,-1-1-1,0 1 1,0 0 0,0-1-1,0 0 1,-1 0-1,1 0 1,-8 4-1,-5 3 10,-1-2 1,-1 0-1,-24 8 0,37-14-15,1-1-74,-116 35-23,110-33-431,-1-1 0,1 0-1,-1-1 1,1-1-1,-1 1 1,0-2-1,1 1 1,-1-2 0,-15-3-1,7-4-3828,8-2-2589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0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15 9460,'12'-15'4408,"-14"30"-2715,0-1-1535,-6 53 131,3 0 0,3 1 1,2-1-1,4 0 0,3 0 0,2 0 0,20 68 0,-28-128-534,9 28-1419,1-15-5305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0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45 9156,'-10'-6'4040,"9"10"-1679,18 25-1093,37 37-1512,-35-50 292,2 0 1,24 15 0,-36-26-44,-1 0 0,1-1 0,0 0 0,0 0 0,1-1 1,-1-1-1,1 1 0,16 1 0,-24-4-5,-1 0 0,0 0-1,1 0 1,-1 0 0,0 0 0,0-1 0,1 1 0,-1 0-1,0-1 1,0 1 0,1-1 0,-1 1 0,0-1-1,0 0 1,0 1 0,0-1 0,0 0 0,0 0 0,0 0-1,0 1 1,0-1 0,0 0 0,-1 0 0,2-3-1,0 1 2,0-1-1,-1 1 1,0-1-1,0 0 0,0 1 1,0-1-1,0 0 0,-1-6 1,0-6 12,0-1 1,-6-30 0,5 43-5,0-10 140,-2 1 1,0 0 0,0 0 0,-1 1-1,-8-19 1,32 100 413,-12-48-540,9 17 99,-2 1 1,17 74-1,-29-101-79,-1 0 0,-1 0 0,0 1 0,-1-1 0,0 1 0,-1-1 0,0 0 0,-1 1 0,-1-1 0,0 0 0,0 0 0,-1 0 0,-1-1 0,-5 12 0,4-15-19,1 0-1,-1-1 0,0 0 1,-1 0-1,0 0 1,0-1-1,0 0 1,-1 0-1,0-1 0,0 0 1,-1 0-1,1-1 1,-1 0-1,0-1 1,0 0-1,-15 4 1,1-2-268,0-1 1,-1-1-1,1 0 1,-1-2 0,-36-3-1,59 2 142,-26-5-963,27 5 914,-1 0 0,1 0 0,0 0 0,-1 0 0,1 0 0,-1 0 0,1 0 0,-1-1 0,1 1-1,0 0 1,-1 0 0,1 0 0,0-1 0,-1 1 0,1 0 0,0-1 0,-1 1 0,1 0 0,0-1 0,-1 1 0,1 0 0,0-1 0,0 1 0,-1-1 0,1 1 0,0 0 0,0-1-1,0 1 1,0-1 0,0 1 0,0-1 0,0 1 0,0 0 0,-1-1 0,2 1 0,-1-1 0,0 1 0,0-1 0,0 1 0,0-1 0,0 1 0,0 0 0,0-1 0,0 1 0,1-1 0,-1 1-1,0 0 1,0-1 0,1 1 0,-1 0 0,0-1 0,1 1 0,-1-1 0,16-13-8765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0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146 129 9012,'-16'4'5968,"-26"10"-5841,33-10 413,5-3-519,0 0 0,-1 0-1,1 0 1,0 0 0,-1-1 0,1 1-1,-9-2 1,12 1-39,1 0-1,-1 0 0,1 0 1,-1 0-1,1 0 1,-1 0-1,1 0 0,-1-1 1,1 1-1,-1 0 1,1 0-1,-1 0 1,1-1-1,-1 1 0,1 0 1,0-1-1,-1 1 1,1 0-1,0-1 0,-1 1 1,1-1-1,0 1 1,-1-1-1,1 1 0,0 0 1,0-1-1,-1 0 1,1-1-48,1 1 0,-1 0 1,0-1-1,0 1 1,1 0-1,-1-1 0,1 1 1,-1 0-1,1 0 0,0-1 1,-1 1-1,1 0 1,0 0-1,0 0 0,0 0 1,1-1-1,5-5-657,0 0-1,1 0 1,0 1 0,1 0-1,16-9 1,16-11-377,-40 26 1200,-1-1-1,1 1 0,-1 0 1,1-1-1,-1 1 0,1-1 1,-1 1-1,1 0 0,-1-1 1,1 1-1,-1-1 0,1 1 1,-1-1-1,0 0 0,1 1 1,-1-1-1,0 1 0,1-1 0,-1 0 1,0 1-1,0-1 0,0 0 1,0 1-1,0-1 0,0 0 1,0 1-1,0-1 0,0 0 1,0 1-1,0-1 0,0 0 1,0 1-1,0-1 0,-1 0 1,1 0-1,-1-1 56,-1 1 1,1 0-1,-1-1 0,0 1 0,1 0 1,-1-1-1,0 1 0,0 0 1,1 0-1,-1 1 0,-3-2 0,-54-12 1380,21 12-399,18 7-2297,20-5 934,-1 0 1,1 0-1,0 0 0,-1 0 0,1 1 0,-1-1 0,1 0 0,0 0 0,-1 1 0,1-1 0,0 0 0,-1 1 0,1-1 1,0 0-1,0 1 0,-1-1 0,1 0 0,0 1 0,0-1 0,0 1 0,-1-1 0,1 0 0,0 1 0,0-1 1,0 1-1,0-1 0,0 1 0,0-1 0,0 0 0,0 1 0,0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1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9668,'0'-9'1569,"1"-9"2847,5 34-2688,3 33-1538,-1-1-1,-3 1 1,-2 1-1,-3-1 0,-1 0 1,-10 61-1,8-59-2049,4-18-6092,-1-21-927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1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13 9492,'-11'-5'1478,"-8"-2"1994,19 7-3428,-1 0-1,1 1 1,-1-1 0,1 0 0,-1 1 0,1-1-1,-1 0 1,1 1 0,0-1 0,-1 1 0,1-1 0,0 1-1,-1-1 1,1 1 0,0-1 0,0 1 0,-1-1-1,1 1 1,0 0 0,0-1 0,0 1 0,0-1 0,0 1-1,0 0 1,0-1 0,0 1 0,0-1 0,0 1-1,0-1 1,0 1 0,0 0 0,0-1 0,1 1-1,-1 0 1,31 188 2522,-3-31-1575,-18-77-531,0 159 0,-12-193-581,-1 0 1,-3-1-1,-2 0 1,-16 54-1,23-97-112,-6 29-515,10-20-1915,10-12-4090,1-8-2683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2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 9828,'1'-3'297,"1"1"-1,0-1 0,-1 1 0,1-1 0,0 1 0,0 0 0,0 0 0,0 0 0,1 0 0,-1 0 1,1 0-1,-1 1 0,1-1 0,-1 1 0,1 0 0,0 0 0,0 0 0,-1 0 0,1 0 0,0 0 0,6 0 1,-6 2-189,1-1 0,-1 1 0,1 0 1,-1 0-1,1 0 0,-1 1 0,0-1 1,1 1-1,-1 0 0,0 0 1,0 0-1,0 0 0,0 0 0,-1 1 1,4 3-1,2 3-97,0 0 0,-1 1 0,-1 0 1,0 0-1,0 0 0,-1 1 0,0-1 0,-1 1 0,0 1 0,3 12 1,-6-17-1,0 1 1,0-1-1,-1 0 1,0 1 0,0-1-1,-1 0 1,0 1 0,0-1-1,0 0 1,-1 0-1,0 0 1,-1 0 0,0 0-1,0-1 1,0 1-1,-9 12 1,12-19-11,0-1 1,0 1-1,0 0 1,0 0-1,0 0 0,0 0 1,0 0-1,0 0 0,0 0 1,0 0-1,0 0 1,0-1-1,0 1 0,0 0 1,0 0-1,0 0 0,0 0 1,0 0-1,0 0 1,0 0-1,0 0 0,0 0 1,-1 0-1,1 0 1,0 0-1,0 0 0,0 0 1,0-1-1,0 1 0,0 0 1,0 0-1,0 0 1,0 0-1,-1 0 0,1 0 1,0 0-1,0 0 0,0 0 1,0 0-1,0 0 1,0 0-1,0 0 0,0 0 1,0 0-1,-1 0 0,1 0 1,0 0-1,0 1 1,0-1-1,0 0 0,0 0 1,0 0-1,0 0 0,0 0 1,0 0-1,0 0 1,0 0-1,-1 0 0,1 0 1,0 0-1,0 0 0,3-14 25,7-18-49,27-57-127,-8 22 66,32-111 1,-65 197 123,1 0 1,1-1 0,1 1-1,1 0 1,0 0 0,1 0-1,1 0 1,1-1 0,1 1-1,1-1 1,8 25 0,-7-29-155,0 0 1,1 0-1,0-1 1,1 0-1,1 0 1,0-1-1,0 0 1,18 16-1,-18-20-340,0 0 1,1-1-1,0 0 0,0-1 0,1 0 0,-1 0 0,13 3 0,-2-2-4719,-1 0-3639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2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268 181 8260,'-18'4'2303,"-42"8"1794,40-9-3802,0 0 1,0-1 0,-1-1 0,1-1-1,-22-3 1,42 3-300,-1 1 0,1-1-1,0 0 1,0 0 0,0 0-1,-1 0 1,1 0 0,0 0-1,0 0 1,-1 0 0,1 0-1,0 0 1,0-1 0,-1 1 0,1 0-1,0 0 1,0 0 0,-1 0-1,1 0 1,0 0 0,0 0-1,0-1 1,-1 1 0,1 0-1,0 0 1,0 0 0,0 0-1,0-1 1,-1 1 0,1 0 0,0 0-1,0 0 1,0-1 0,0 1-1,0 0 1,0 0 0,0-1-1,-1 1 1,1 0 0,0 0-1,0-1 1,0 1 0,0 0-1,0-1 1,12-10-352,37-16-495,-23 13 451,-15 7 271,-1-1-1,0 0 1,0 0-1,14-18 0,-22 25 156,-1 0 0,1-1 1,-1 1-1,0-1 0,0 1 0,0-1 0,0 1 0,0-1 0,0 0 0,0 0 0,0 1 0,0-1 0,-1 0 0,1 0 0,-1 0 0,0 0 0,1 0 0,-1 0 0,0 1 0,0-1 0,0 0 0,0 0 0,-1 0 0,1 0 0,0 0 0,-1 0 0,1 0 0,-1 0 0,0 1 0,0-1 1,1 0-1,-1 0 0,0 1 0,-1-1 0,1 1 0,0-1 0,0 1 0,-1-1 0,1 1 0,-1 0 0,-2-2 0,-2 0 52,1 0-1,-1 1 1,0 0 0,0 1-1,0-1 1,0 1-1,0 0 1,0 1 0,0-1-1,0 1 1,-9 1 0,3 0-83,0 0 1,0 1-1,0 0 1,-22 8 0,32-9-90,1 0 1,-1-1-1,0 1 0,1 0 1,-1 0-1,1 0 1,-1 0-1,1 0 1,0 0-1,-1 1 1,1-1-1,0 0 0,0 1 1,0-1-1,-1 3 1,2-4-163,0 1 1,-1 0-1,1 0 0,0-1 1,0 1-1,0 0 1,0-1-1,0 1 1,0 0-1,0 0 0,0-1 1,0 1-1,0 0 1,0 0-1,1-1 1,-1 1-1,0 0 0,1 0 1,-1-1-1,0 1 1,1-1-1,-1 1 1,1 0-1,0 0 0,9 9-7830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26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0 165 10645,'0'-6'336,"0"-1"0,0 1 0,1-1 0,0 1 0,0-1 0,0 1 0,1 0 0,0-1 0,0 1 0,0 0 0,5-7 0,-3 7-233,0 1 0,0-1 0,0 1 0,1 0 0,0 0 0,0 1 0,0-1 0,1 1 0,-1 0 0,1 1 0,0-1 0,0 1 1,1 1-1,-1-1 0,7-1 0,1 0-51,1 1 1,-1 0 0,1 1-1,-1 1 1,1 1 0,0 0-1,0 0 1,-1 2 0,1 0-1,-1 0 1,1 2 0,16 5-1,-9-1 17,-1 1-1,0 0 1,-1 2-1,1 0 1,-2 1-1,0 1 1,-1 1-1,0 1 1,-1 0-1,0 1 1,22 29-1,-37-41-62,1-1 0,-1 1-1,0 0 1,0 0 0,-1 0 0,1 0 0,-1 0-1,0 0 1,0 0 0,0 1 0,0-1-1,-1 0 1,0 0 0,0 1 0,0-1 0,0 0-1,-2 7 1,0-5 2,0 1 0,-1-1 0,1 0 0,-1 0 0,0 0-1,-1-1 1,0 1 0,0-1 0,0 0 0,-7 7 0,-5 3-13,-1-2 0,-1 1 0,0-2-1,0 0 1,-38 17 0,37-21-46,-1 0 0,0-1-1,0-1 1,-32 6 0,42-11-272,0 0 0,1-1 0,-1 0 0,1-1-1,-12-1 1,16 1-413,-1 0-1,1-1 0,0 1 1,-1-1-1,1 0 0,0-1 1,0 1-1,1-1 0,-9-6 1,-3-8-7679</inkml:trace>
  <inkml:trace contextRef="#ctx0" brushRef="#br0" timeOffset="1">877 76 10677,'-12'0'862,"1"1"0,0 0 1,-1 1-1,1 1 0,-16 5 1,11-3-480,1 2 0,0 0 0,-18 12 0,11-4-189,0 1 0,2 1 0,0 1 0,-28 32-1,40-42-160,1 1 1,0 0-1,1 0 0,-1 1 0,2-1 0,-1 1 0,2 0 0,-1 1 0,1-1 0,1 1 0,0 0 1,0 0-1,1 0 0,1 0 0,0 0 0,0 0 0,1 1 0,0-1 0,1 0 0,1 0 0,0 0 1,0 0-1,1 0 0,0 0 0,1 0 0,0-1 0,1 0 0,0 0 0,0 0 0,1 0 0,8 9 1,8 11-327,1-2 0,2 0 0,0-2 1,48 39-1,-57-53-1875,0-1 0,1-1 0,21 10 0,-14-10-7092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46 8788,'2'-3'168,"-1"0"0,1 0 1,0 0-1,0 1 0,0-1 0,0 0 0,1 1 1,-1 0-1,1-1 0,-1 1 0,1 0 0,0 0 0,0 1 1,0-1-1,0 0 0,0 1 0,0 0 0,1 0 1,-1 0-1,0 0 0,1 0 0,-1 1 0,0-1 1,1 1-1,-1 0 0,1 0 0,-1 0 0,0 1 0,1-1 1,-1 1-1,0 0 0,1 0 0,-1 0 0,0 0 1,4 2-1,-2 0-121,-1 0 0,1 0 0,-1 0 0,0 1 0,0-1 0,0 1 0,-1 0 0,1 0 0,-1 1 0,0-1 0,0 1 0,-1-1 0,1 1 0,-1 0 0,0 0 0,0 0 0,-1 0 0,1 0 0,-1 1 1,0-1-1,-1 0 0,1 8 0,-2-5-11,0 0 1,-1 0 0,1 0 0,-2 0 0,1 0 0,-1 0 0,0 0-1,-1-1 1,1 0 0,-2 1 0,1-1 0,-1-1 0,0 1 0,0-1-1,-1 0 1,0 0 0,-7 6 0,9-9-17,0 1 0,0-1 0,0 0 1,-1 0-1,1 0 0,-1-1 0,0 0 0,0 0 0,0 0 0,0 0 1,0-1-1,0 1 0,0-1 0,0-1 0,-1 1 0,1-1 0,0 0 0,-1 0 1,1 0-1,0-1 0,0 0 0,-1 0 0,1 0 0,0-1 0,0 0 1,0 0-1,-8-4 0,11 4-97,0 0-1,-1 0 1,1 0 0,0 0-1,0 0 1,0-1 0,0 1-1,0-1 1,1 1 0,-1-1-1,1 0 1,0 1 0,0-1 0,0 0-1,0 0 1,0 0 0,0 0-1,1 0 1,-1 0 0,1 0-1,0-3 1,0-7-1807,1 0 0,0 0-1,5-19 1,-5 31 1648,7-36-7426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3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4 8596,'2'-1'287,"0"0"1,0 1 0,0 0-1,-1-1 1,1 1-1,0 0 1,0 0-1,0 0 1,-1 0-1,1 0 1,0 0-1,0 1 1,0-1 0,-1 1-1,1-1 1,2 2-1,26 19 926,-21-12-1101,0 1 1,-1 1-1,10 16 0,-5-4 80,-1 2 0,0 0 0,-2 0 0,-2 1 0,0 0 1,-1 0-1,5 49 0,-8-35-93,-2 1-1,-1 0 1,-3 0-1,-9 63 1,5-82-79,0 0 1,-1 0-1,-1 0 1,-2-1-1,0 0 1,-1 0-1,0-2 1,-2 1-1,-16 18 1,-14 13-374,-91 85-1,93-104-1525,10-19-4517,16-10-1987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4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527 5 8164,'-61'-5'5938,"-69"6"-5514,48 1 28,-44 6 237,65-2-1285,-1-4-3491,57-3-67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4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8260,'15'-65'6968,"-14"77"-6557,0-1 0,0 1 0,1-1-1,1 1 1,6 17 0,4 18 70,3 36-327,-2 1 1,-5 0 0,-2 166 0,-7-248-373,-3 28-1150,-4-13-6544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5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8756,'3'-27'6535,"-9"41"-3940,-10 43-1977,-20 214 145,16-94-1155,11-141-410,0-24-1870,8-12 2404,1 0 0,-1 1 0,1-1 0,-1 0 0,0 0 0,1 0 0,-1 0 0,1 0 0,-1-1 0,1 1-1,-1 0 1,1 0 0,-1 0 0,1 0 0,-1-1 0,1 1 0,-1 0 0,1 0 0,-1-1 0,1 1 0,-1 0 0,1-1 0,0 1 0,-1 0 0,1-1 0,0 1 0,-1-1 0,1 0-1,-7-9-7342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5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 7700,'7'-12'812,"0"0"0,0 1 0,2 0 1,-1 0-1,1 0 0,1 1 0,18-15 1,-17 16-709,1 0 0,1 1-1,0 0 1,0 1 0,0 0 0,1 1 0,0 0 0,0 2 0,0-1 0,1 2 0,0 0 0,0 0 0,-1 2 0,1 0 0,0 0 0,0 2 0,0 0 0,0 0 0,19 5 0,-32-5-98,1-1 0,-1 1-1,1 0 1,-1-1 0,1 1 0,-1 0 0,1 1 0,-1-1 0,0 0 0,0 1 0,1-1-1,-1 1 1,0 0 0,0 0 0,-1 0 0,1 0 0,0 0 0,-1 0 0,1 0 0,2 5-1,-4-5 1,0 1 0,1 0 0,-1-1 0,0 1 0,0-1 0,0 1 0,-1 0 0,1-1 0,-1 1 0,1-1 0,-1 1 0,0-1 0,0 1 0,0-1 0,0 1 0,0-1 0,-2 3 0,-6 7 14,0-1-1,-1 0 1,0 0-1,0 0 1,-1-1-1,-13 8 1,2-1-496,-2-1 0,0-1 0,0-1 0,-45 18 0,43-30-6460,17-4-377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6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33 8772,'1'0'185,"0"-1"-1,0 0 1,-1 0 0,1 1-1,0-1 1,-1 0-1,1 0 1,-1 0 0,1 0-1,-1 0 1,1 0-1,-1 0 1,0 0 0,1 0-1,-1 0 1,0 0 0,0 0-1,0 0 1,0 0-1,0 0 1,0 0 0,0-2-1,0 2-109,-1 1-1,1-1 1,-1 1-1,1-1 1,-1 0-1,0 1 1,1-1-1,-1 1 1,0-1-1,1 1 0,-1-1 1,0 1-1,0 0 1,1-1-1,-1 1 1,0 0-1,0 0 1,1-1-1,-1 1 1,0 0-1,0 0 1,-1 0-1,-1 0-21,0 0 0,0 0-1,0 0 1,0 0 0,0 1 0,-1 0-1,1-1 1,0 1 0,0 0 0,1 0-1,-1 1 1,0-1 0,0 1 0,0-1-1,-3 4 1,0 2-3,1 0 0,0 0 1,0 1-1,1-1 0,0 1 0,0 0 0,1 1 0,0-1 0,0 0 1,1 1-1,0 0 0,1-1 0,0 1 0,0 0 0,1 0 0,0 0 1,2 9-1,1 12 4,1-1 1,1 0-1,17 51 1,-20-74-122,11 36 274,31 65 1,-39-97-532,0 0-1,0 0 1,1-1 0,1 0-1,-1 0 1,1 0-1,1-1 1,0 0 0,0-1-1,1 0 1,-1 0 0,12 6-1,1-6-4418,0-8-3325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6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9396,'0'-2'311,"0"0"0,0 0-1,0 1 1,1-1 0,-1 0-1,1 1 1,0-1 0,-1 0-1,1 1 1,0-1 0,0 1-1,0-1 1,0 1 0,0-1 0,0 1-1,3-3 1,30-17 1403,42-3-1159,-71 23-289,-2 0-248,0 0 1,1 1-1,-1-1 0,0 1 1,0 0-1,1 0 0,-1 0 0,0 1 1,0-1-1,1 1 0,-1-1 0,0 1 1,0 0-1,0 0 0,0 1 0,0-1 1,0 1-1,0-1 0,-1 1 1,1 0-1,0 0 0,-1 0 0,0 0 1,1 1-1,-1-1 0,0 0 0,0 1 1,0 0-1,2 5 0,-1-3-9,0 0 1,-1 1-1,0 0 0,0 0 1,-1 0-1,1-1 0,-1 1 0,-1 0 1,1 1-1,-1-1 0,0 0 0,0 0 1,-1 0-1,0 0 0,-1 6 1,-32 86 78,31-89-84,-1-1 0,-1 0 1,1 0-1,-1 0 0,0 0 0,-1-1 1,0 0-1,0 0 0,-8 7 0,14-14-4,0 0-1,-1 0 1,1 0-1,0 0 1,0 1-1,0-1 1,0 0-1,-1 0 1,1 0-1,0 0 1,0 1-1,0-1 0,-1 0 1,1 0-1,0 0 1,0 0-1,0 0 1,-1 0-1,1 0 1,0 0-1,0 0 1,-1 0-1,1 0 1,0 0-1,0 0 1,0 0-1,-1 0 1,1 0-1,0 0 1,0 0-1,-1 0 1,1 0-1,0 0 1,0 0-1,0 0 0,-1 0 1,1 0-1,0-1 1,0 1-1,0 0 1,-1 0-1,1 0 1,0 0-1,0-1 1,0 1-1,0 0 1,0 0-1,-1 0 1,1 0-1,0-1 1,0 1-1,0 0 1,0 0-1,0-1 1,0-20-32,10-23-36,-2 17 11,2 0-1,1 1 0,1 0 0,1 1 1,1 0-1,1 1 0,30-36 1,-45 59 57,0 1 1,0 0-1,1 0 0,-1 0 1,0 0-1,0 0 1,0-1-1,0 1 1,0 0-1,0 0 0,0 0 1,0 0-1,0 0 1,1 0-1,-1 0 1,0-1-1,0 1 1,0 0-1,0 0 0,0 0 1,0 0-1,1 0 1,-1 0-1,0 0 1,0 0-1,0 0 0,0 0 1,1 0-1,-1 0 1,0 0-1,0 0 1,0 0-1,0 0 1,0 0-1,1 0 0,-1 0 1,0 0-1,0 0 1,0 0-1,0 0 1,0 0-1,1 0 0,-1 0 1,0 0-1,0 1 1,0-1-1,0 0 1,0 0-1,0 0 1,1 0-1,-1 0 0,0 0 1,0 0-1,0 1 1,0-1-1,0 0 1,0 0-1,0 0 0,0 0 1,0 1-1,2 15 88,-4 23 121,2-38-199,-2 27 108,0-1 0,2 1 0,1 0 0,6 36 0,-6-56-199,1 0-1,-1 0 1,2-1 0,-1 1-1,1-1 1,0 1-1,1-1 1,0 0 0,0 0-1,0 0 1,1-1-1,0 0 1,1 0 0,-1 0-1,1 0 1,0-1-1,0 0 1,1 0 0,11 6-1,18-1-3667,-11-11-1850,-4-2-1783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6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412 187 7107,'0'0'139,"0"-1"-1,0 1 1,0 0-1,-1 0 1,1-1-1,0 1 1,0 0-1,0 0 0,0 0 1,0-1-1,0 1 1,1 0-1,-1 0 1,0-1-1,0 1 1,0 0-1,0 0 1,0 0-1,0-1 1,0 1-1,0 0 1,0 0-1,1 0 1,-1-1 276,0 1-277,0 0 1,1 0-1,-1 0 1,0 0-1,0-1 1,0 1-1,0 0 1,1 0-1,-1 0 1,0 0-1,0 0 1,1 0-1,-1 0 1,0 0-1,0 0 1,0 0-1,1 0 0,-1 0 1,0 0-1,0 0 1,1 0-1,-1 0 1,0 0-1,0 0 1,1 0-1,-18-14 1298,-4 8-1162,0 1-1,0 1 1,0 1-1,-1 0 1,1 2-1,-29 2 1,23-1-259,0-1 1,-1 0-1,-26-7 1,112-10-2884,42 1-5536,-64 10 1833</inkml:trace>
  <inkml:trace contextRef="#ctx0" brushRef="#br0" timeOffset="1">384 53 5458,'1'-1'226,"-1"1"-1,1-1 0,-1 1 0,1-1 0,-1 0 0,1 1 0,-1-1 0,0 0 0,1 1 1,-1-1-1,0 0 0,0 0 0,0 1 0,1-1 0,-1 0 0,0 0 0,0 1 0,0-1 0,0 0 1,0 0-1,0 1 0,0-1 0,-1 0 0,1 0 0,0 1 0,0-1 0,0 0 0,-1 1 0,1-1 1,-1 0-1,0-1 0,0 1-31,-1-1 0,0 1 0,0 0 0,0-1 1,0 1-1,0 0 0,0 0 0,0 0 0,0 0 0,-5 0 1,-58-9-259,62 10 308,-44-4-201,0 2 0,0 3 0,1 1 0,-59 11 1,148-12-7792,-12-1 318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7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50 130 9444,'0'-42'6480,"2"39"-4625,0 27-1458,-1 30-220,-1-1 0,-3 1-1,-3-1 1,-11 54-1,15-98-518,-3 13 449,1 0 1,-2 39 0,6-55-457,0 0 1,1 0-1,0 0 1,0 0 0,0 0-1,4 9 1,-5-13-164,2 1 1,-1-1-1,0 0 0,0 0 1,1 1-1,-1-1 0,1 0 1,0 0-1,0 0 0,-1-1 1,1 1-1,0 0 0,1-1 1,-1 1-1,4 1 1,11 3-7888</inkml:trace>
  <inkml:trace contextRef="#ctx0" brushRef="#br0" timeOffset="1">391 9 7860,'0'0'121,"0"0"1,0 0-1,0-1 1,0 1 0,0 0-1,0-1 1,0 1 0,0 0-1,0-1 1,0 1 0,0 0-1,0 0 1,0-1-1,0 1 1,0 0 0,0-1-1,0 1 1,1 0 0,-1 0-1,0-1 1,0 1 0,0 0-1,0 0 1,1-1-1,-1 1 1,0 0 0,0 0-1,1 0 1,-1-1 0,0 1-1,0 0 1,1 0-1,-1 0 1,0 0 0,0 0-1,1 0 1,-1 0 0,0-1-1,1 1 1,-1 0 0,0 0-1,1 0 1,-1 0-1,0 0 1,0 0 0,1 1-1,-1-1 1,0 0 0,1 0-1,-1 0 1,0 0 0,1 0-1,-1 0 1,14 20 1685,5 29-1157,-9-18-376,-2 1 1,-1 0-1,-1 1 0,-2-1 1,-2 1-1,-1 0 0,-1 0 1,-8 57-1,4-67-261,-1 0 0,0-1 1,-2 0-1,-1-1 0,0 1 1,-2-2-1,0 1 0,-1-1 0,-2-1 1,0 0-1,0 0 0,-2-2 0,-23 23 1,5-11-416,-1-2 1,-1-1 0,-54 30-1,-1-13-8354,67-33-406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27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21 164 10421,'-1'-29'5158,"3"26"-2935,5 17-2163,1 11 121,-1 2 0,-1-1 0,-1 1 0,-2-1 0,1 54 0,-19 135-414,5-175-193,10-39 375,0 0 0,0 1 0,0-1 0,-1 0 0,1 0 0,0 0 0,-1 0 1,1 1-1,-1-1 0,0 0 0,1 0 0,-1 0 0,0 0 0,1 0 0,-1-1 0,0 1 1,0 0-1,0 0 0,0 0 0,0-1 0,0 1 0,0 0 0,0-1 0,0 1 0,0-1 1,0 1-1,-2 0 0,1-2 7,1 0 1,0 0 0,0 0-1,0 0 1,0 0 0,0-1-1,0 1 1,0 0 0,0 0-1,0-1 1,1 1-1,-1 0 1,1-1 0,-1 1-1,1-1 1,-1 1 0,1-1-1,0 1 1,-1-1 0,1 1-1,0-1 1,0 1 0,1-3-1,1-46-158,-2 41 132,12-91 131,35-136 0,-24 131 601,-21 96-471,0-1 0,0 1-1,1 0 1,0 0-1,0 0 1,9-16 0,-10 23-157,-1 0 1,1 1 0,0-1-1,0 0 1,0 0 0,0 1-1,0 0 1,0-1 0,0 1-1,0 0 1,1 0 0,-1 0-1,0 0 1,1 0 0,-1 0-1,1 1 1,-1-1 0,1 1 0,-1 0-1,1 0 1,-1 0 0,1 0-1,-1 0 1,1 0 0,-1 1-1,1-1 1,-1 1 0,1 0-1,-1 0 1,3 1 0,-1-1-8,1 0 1,-1 1 0,0-1 0,1 1-1,-1 0 1,0 1 0,0-1-1,-1 1 1,1-1 0,0 1 0,-1 0-1,1 1 1,-1-1 0,0 0 0,0 1-1,-1 0 1,1 0 0,-1 0 0,0 0-1,0 0 1,0 0 0,0 0 0,-1 1-1,1-1 1,0 7 0,-2-5-24,0 0 0,0 0 0,-1 0 0,1 0 0,-2 0 0,1 0-1,0 0 1,-1-1 0,0 1 0,-1 0 0,1-1 0,-1 0 0,0 1 0,0-1 0,-1 0 0,1-1 0,-1 1 0,0-1 0,-5 5 0,-11 7-49,15-13-2,0 0 1,1 1-1,0 0 1,-1 0-1,1 0 0,0 0 1,1 1-1,-4 4 1,8-8 23,1 0 1,0 0-1,-1-1 1,1 1-1,0-1 1,0 1-1,0-1 1,-1 0-1,1 1 1,0-1 0,0 0-1,0 0 1,0 0-1,-1 0 1,1-1-1,3 0 1,-1 1-7,3 0 20,25-3-13,-1 3 0,1 0 0,-1 2 0,1 2 0,38 8 0,-63-10 20,-1 0 1,1 0 0,0 1 0,-1 0-1,1 0 1,-1 0 0,0 1 0,0 0-1,0 0 1,-1 1 0,1-1 0,-1 1-1,0 0 1,-1 1 0,1-1 0,-1 1-1,0 0 1,0 0 0,-1 0 0,0 1-1,0-1 1,0 1 0,-1 0 0,0 0-1,0 0 1,-1 0 0,0 0 0,0 0-1,-1 12 1,0-10 20,-1 1-1,0-1 1,0 1-1,-1-1 1,-1 0-1,1 0 1,-2 0-1,1 0 0,-1 0 1,0-1-1,-1 1 1,0-1-1,0 0 1,-1-1-1,0 1 1,-1-1-1,1 0 1,-1-1-1,0 0 1,-1 0-1,0 0 1,-8 4-1,1-1-41,-1 0 0,-1-1 0,1 0 0,-1-1 0,-1-2-1,1 1 1,-1-2 0,0 0 0,0-2 0,-31 2 0,43-4-44,1 0-1,0-1 1,-1 1 0,1-1 0,0 0 0,-10-4-1,-4-8-2081,10-9-4137,12-2-3454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7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9796,'-8'16'2389,"2"1"0,-10 34 0,-1 45 319,4 113-3993,8-89 686,-1-84-1274,5-35 1542,1 0 0,-1 1 0,1-1 0,-1 0 0,0 0 0,1 0 0,-1 0 0,0 0 0,0 0 0,0 0 0,0 0 0,0 0 0,0 0 0,0-1 0,0 1 0,0 0 0,0-1-1,-1 1 1,1-1 0,0 1 0,0-1 0,-1 1 0,1-1 0,-2 0 0,-11 0-7291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8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33 162 7427,'3'-4'413,"53"-60"4568,-42 49-4375,0 1 1,1 1-1,1 0 0,21-13 1,-33 24-564,0 0 1,0 0 0,0 1 0,0-1 0,0 1-1,1 0 1,-1 1 0,0-1 0,0 1-1,1-1 1,-1 1 0,0 1 0,1-1 0,-1 1-1,0-1 1,1 1 0,-1 0 0,0 1-1,0-1 1,0 1 0,0 0 0,0 0 0,-1 0-1,1 0 1,0 1 0,-1-1 0,0 1 0,1 0-1,-1 0 1,-1 0 0,1 1 0,0-1-1,3 6 1,-3-5-39,0 1 0,0-1 0,0 1 0,0-1 0,-1 1-1,0 0 1,0 0 0,0 0 0,0 0 0,-1 0 0,0 1 0,0-1-1,0 0 1,-1 0 0,0 1 0,0-1 0,0 1 0,-1-1 0,0 0-1,0 0 1,0 1 0,0-1 0,-1 0 0,0 0 0,0 0 0,0 0-1,-4 4 1,-2 1-11,-2-1 0,1 0 0,-1-1 0,0 0 0,-1-1 0,0 0 0,0-1 0,-1 0 0,1 0 0,-25 7 0,16-7-540,-1-1 0,1 0 0,-1-1 0,0-2 0,-41 1-1,44-5-1936,9-3-1965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8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7668,'-8'9'5595,"-14"29"-4276,-24 52-950,32-58-46,1 0 0,1 1 0,2 1 0,-10 53 0,18-68-226,0 1 0,2-1 0,0 1 0,1-1 0,0 1 0,2-1 0,0 1 0,2-1 0,11 33 0,1-11 31,1-1-1,29 47 1,-35-67-746,1-2 1,0 1-1,2-2 0,0 0 1,1 0-1,22 16 1,-16-19-4391,-4-10-3564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8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114 130 9877,'1'-11'2385,"3"-10"1784,1 22-3154,2 13-896,-1 2-127,1-1-1,0-1 1,1 1-1,0-1 1,1-1-1,1 0 1,0 0-1,1 0 1,15 12-1,-26-25 8,0 0 0,0 1 0,0-1 0,1 0 0,-1 0 0,0 0 0,0 0 0,0 0 0,0 0 0,1 0 0,-1 0 0,0 0 0,0 0 0,1 0 0,-1 0 0,0 0 1,0 0-1,0 0 0,1 0 0,-1 0 0,0 0 0,0 0 0,0 0 0,1 0 0,-1 0 0,0 0 0,0 0 0,0 0 0,0-1 0,1 1 0,-1 0 0,0 0 0,0 0 0,0 0 0,0 0 0,0-1 0,1 1 0,-1 0 0,0 0 0,0 0 0,0 0 0,0-1 0,5-13-59,-1-25-48,-4 29 94,6-58 97,-4 35 6,1 1 0,8-34-1,11 125 144,-13-31-123,-1 0 0,-1 1 0,-1-1 0,-2 1 0,-1 0 0,-2 1 0,0-1 0,-2 0 0,-1 0 0,-2 0 0,-8 34 0,8-43 1,-1 0 0,-1 0 0,-1-1 0,-1 0 0,-1 0 0,0-1 0,-20 28 0,25-40-121,0-1 0,-1 0 1,1 0-1,-1 0 0,0 0 0,-1-1 1,1 0-1,-1 0 0,1-1 0,-1 0 0,0 0 1,-1 0-1,1 0 0,0-1 0,-1 0 1,0-1-1,1 1 0,-1-1 0,0 0 1,1-1-1,-1 0 0,0 0 0,0 0 1,0-1-1,1 0 0,-14-4 0,17 4-216,-1 0-1,0 0 1,0 0-1,1-1 1,-1 0 0,1 0-1,0 0 1,-1 0-1,1 0 1,0 0-1,-5-6 1,6 6-405,1-1 0,-1 1 0,1 0 0,-1-1 0,1 1 0,0-1-1,0 1 1,0-1 0,0 1 0,1-1 0,-1-3 0,0-16-8772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9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167 160 7700,'1'0'226,"-1"-1"1,1 1 0,0-1-1,0 1 1,0-1 0,0 1 0,-1-1-1,1 1 1,0-1 0,-1 0 0,1 1-1,0-1 1,-1 0 0,1 0 0,-1 1-1,1-1 1,-1 0 0,1 0 0,-1 0-1,0 0 1,1 0 0,-1 0 0,0 0-1,0 1 1,0-1 0,0 0-1,1 0 1,-1 0 0,-1 0 0,1-2-1,-1 2-81,0 0-1,-1-1 0,1 1 0,0 0 0,-1 0 0,1 1 0,-1-1 0,1 0 0,-1 0 0,1 1 0,-1-1 0,0 1 0,1-1 0,-1 1 0,-2-1 1,-10-1-23,0 1 0,1 0 0,-16 2 1,-30 6 176,33-4-1777,69-21-1294,-23 11 1999,69-29-2706,-33 6 4340,-56 30-794,0 0 1,0 0 0,1 0 0,-1 0 0,0-1-1,0 1 1,0 0 0,1 0 0,-1 0 0,0 0-1,0 0 1,0 0 0,0 0 0,1-1 0,-1 1-1,0 0 1,0 0 0,0 0 0,0 0-1,0-1 1,0 1 0,0 0 0,1 0 0,-1 0-1,0-1 1,0 1 0,0 0 0,0 0 0,0 0-1,0-1 1,0 1 0,0 0 0,0 0 0,0-1-1,0 1 1,0 0 0,0 0 0,0 0-1,0-1 1,0 1 0,0 0 0,-1 0 0,1 0-1,0 0 1,0-1 0,0 1 0,0 0 0,0 0-1,0 0 1,-1 0 0,1-1 0,0 1 0,0 0-1,0 0 1,-18-6 1182,-21 1-797,-107-5-421,143 9-1630,15-2-3612,-6 2 2684,6-2-3768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0:59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60 7972,'3'-5'720,"-1"-1"1,2 1-1,-1 0 0,0 0 1,1 0-1,0 1 1,0-1-1,6-3 1,-10 7-662,1 0 1,0 0 0,-1 0 0,1 0 0,0 1 0,0-1 0,0 0 0,-1 1 0,1-1 0,0 0 0,0 1 0,0-1 0,0 1 0,0 0 0,0-1-1,0 1 1,1 0 0,-1 0 0,0-1 0,0 1 0,0 0 0,0 0 0,0 0 0,0 0 0,0 1 0,0-1 0,1 0 0,-1 0 0,0 1-1,0-1 1,0 0 0,0 1 0,0-1 0,0 1 0,0-1 0,0 1 0,-1 0 0,1-1 0,0 1 0,0 0 0,0 0 0,-1 0 0,1-1 0,0 1-1,-1 0 1,1 0 0,-1 0 0,1 0 0,-1 0 0,1 2 0,0 4 38,-1-1 0,1 1 0,-1 0 0,-1-1-1,0 1 1,0 0 0,0-1 0,0 1 0,-1-1 0,0 0 0,-1 1 0,-5 10 0,0 4 94,-6 27-198,2 1 0,2 0 0,2 0 0,-2 82 0,6-100-1163,1 10-6989,3-21-1446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00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8 7587,'1'-8'6278,"-6"36"-4835,-6 45-1219,-5 435 2663,8-73-2484,-2-363-1065,-4-29-3764,8-35-739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00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9108,'0'-3'313,"0"0"1,0 0-1,1 0 0,-1 0 1,1 0-1,0 0 0,0 0 0,0 1 1,0-1-1,0 0 0,1 1 1,-1-1-1,1 1 0,0-1 0,0 1 1,0 0-1,2-3 0,1 1-91,1 0 0,-1 0-1,0 1 1,1-1 0,0 1 0,0 1-1,10-5 1,-3 4-117,0-1 0,0 2 0,0 0-1,0 0 1,0 1 0,0 1 0,20 1 0,-26 0-82,0 0 0,0 1 1,-1-1-1,1 2 0,0-1 1,-1 0-1,0 1 0,0 0 0,0 1 1,0-1-1,0 1 0,-1 0 0,1 1 1,-1-1-1,0 1 0,-1 0 0,1 1 1,-1-1-1,0 1 0,0-1 1,-1 1-1,4 8 0,-3-5-14,-1 1-1,0 0 0,-1 0 1,0 0-1,0 0 1,-1 1-1,-1-1 1,1 0-1,-2 0 0,0 1 1,0-1-1,0 0 1,-1 0-1,-5 13 1,4-13-2,-24 66 33,24-70-41,1 0 0,-1-1 0,0 1 0,-1-1 0,1 1 1,-1-1-1,0 0 0,0-1 0,-1 1 0,-5 4 0,4-11-13,4-9 9,5-14 5,8-16-16,2 0 0,1 0 0,2 2 0,2 0 0,23-37 0,-25 47 19,-15 27 6,0 1 0,-1-1 1,1 0-1,0 1 0,-1-1 1,0 0-1,1 1 0,-1-1 0,0 0 1,0 1-1,0-1 0,0 0 0,0 0 1,0-2-1,-5 3 125,-2 15-44,3 4-48,0 0 1,1 0-1,1 0 1,1 0-1,1 0 1,0 0-1,1 0 1,1 1 0,1-1-1,0-1 1,2 1-1,0 0 1,10 23-1,-6-19-94,0-1 1,2 0-1,0 0 0,1-1 1,1-1-1,1 0 0,1-1 1,1 0-1,0-2 0,19 16 0,-29-28-373,0 0-1,0 0 1,0 0-1,1-1 1,13 5 0,17-2-5973,-10-9-2972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01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369 185 7876,'58'-7'8441,"-92"14"-7078,4-6-1328,0 0 0,0-2 0,1-1 0,-1-1 0,1-2 0,-57-16 1,86 21-62,-1 0 0,0 0 1,1 0-1,-1 0 1,1 0-1,-1-1 1,1 1-1,-1 0 1,1 0-1,-1 0 1,1 0-1,-1-1 1,1 1-1,0 0 0,-1 0 1,1-1-1,-1 1 1,1 0-1,0-1 1,-1 1-1,1-1 1,0 1-1,-1 0 1,1-1-1,0 1 1,-1-1-1,1 1 1,0-1-1,0 1 0,0-1 1,-1 1-1,1-1 1,0 1-1,0-1 1,0 1-1,0-1 1,0 1-1,0-1 1,0 1-1,0-1 1,0 1-1,0-1 0,1 1 1,-1-1-1,0 1 1,0-1-1,0 1 1,1-1-1,30-17-1267,48-5-887,-45 18 1365,-26 5 815,1-1 0,-1 0 0,0-1-1,0 1 1,0-2 0,0 1 0,-1-1 0,1 0 0,0 0 0,-1-1-1,7-5 1,-13 8 60,-1 1-1,1-1 1,-1 1-1,0-1 1,0 0-1,1 1 1,-1-1-1,0 0 1,0 1-1,0-1 1,1 0-1,-1 1 1,0-1-1,0 0 0,0 0 1,0 1-1,0-1 1,0 0-1,-1 1 1,1-1-1,0 0 1,0 1-1,0-1 1,-1 0-1,1 1 1,0-1-1,-1 0 1,1 1-1,-1-1 1,1 1-1,0-1 1,-1 1-1,1-1 1,-1 1-1,0-1 1,1 1-1,-1-1 0,1 1 1,-1 0-1,0-1 1,1 1-1,-1 0 1,1 0-1,-1-1 1,0 1-1,0 0 1,0 0-1,-35-13 360,-6 5-398,0 3-1,-1 1 1,0 1 0,-73 7 0,95-1-126,12 1-1519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03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9588,'0'0'99,"0"0"0,0 0-1,1-1 1,-1 1-1,0 0 1,0 0 0,0 0-1,0-1 1,0 1-1,0 0 1,0 0 0,0 0-1,0-1 1,1 1 0,-1 0-1,0 0 1,0 0-1,0 0 1,0-1 0,1 1-1,-1 0 1,0 0-1,0 0 1,0 0 0,0 0-1,1 0 1,-1-1-1,0 1 1,0 0 0,1 0-1,-1 0 1,0 0-1,0 0 1,0 0 0,1 0-1,-1 0 1,0 0 0,0 0-1,1 0 1,-1 0-1,0 0 1,0 0 0,0 1-1,1-1 1,-1 0-1,0 0 1,0 0 0,1 0-1,-1 0 1,0 0-1,0 0 1,0 1 0,0-1-1,1 0 1,-1 0-1,0 0 1,0 0 0,0 1-1,0-1 1,14 22 1239,8 29-1245,-11-13 25,-1 0 1,-2 1-1,-1 0 0,-3 0 1,1 59-1,-12 29-9117,4-106 368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27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11093,'0'-1'178,"0"-1"1,1 1-1,-1 0 0,1 0 0,-1 0 0,1 0 1,-1 0-1,1 0 0,0 0 0,-1 0 0,1 0 1,0 1-1,0-1 0,0 0 0,0 0 0,0 1 1,0-1-1,0 0 0,0 1 0,0-1 1,0 1-1,0-1 0,0 1 0,0 0 0,0 0 1,0-1-1,3 1 0,-2 0-84,1 1 0,0-1 0,-1 1 0,1 0 0,-1 0 0,1 0 0,-1 0 0,0 0 0,1 1 0,-1-1 0,0 1 0,2 1 0,5 5 20,-1 0-1,0 0 0,0 1 1,12 18-1,6 16 215,-2 0 0,-2 1-1,-2 2 1,-2 0 0,-2 1 0,12 58-1,-23-80-327,-1 0 0,-1 1-1,-1-1 1,-1 1-1,-2-1 1,-1 1 0,0-1-1,-2 0 1,-1 0 0,-1 0-1,-1-1 1,-1 1 0,-21 40-1,15-37-85,-2-2-1,-23 31 0,-8-10-2079,41-42 966,0 0 0,0-1-1,-1 0 1,0 0-1,0-1 1,-7 3-1,-7 0-8115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03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19 7924,'1'-1'225,"-1"0"0,1 0 0,0-1 0,0 1 0,0 0 0,0 0 1,-1 0-1,1 0 0,1 0 0,-1 0 0,0 1 0,0-1 0,0 0 1,0 0-1,1 1 0,-1-1 0,0 1 0,1-1 0,-1 1 0,0 0 1,1-1-1,-1 1 0,0 0 0,1 0 0,-1 0 0,1 0 0,-1 0 1,2 0-1,0 2-62,0-1 1,0 0 0,0 1-1,0-1 1,-1 1 0,1 0-1,0 0 1,-1 0 0,1 0-1,-1 1 1,4 4 0,3 5-35,1 1 0,-2 1-1,0 0 1,7 16 0,3 15 69,-1 2 1,-3 0-1,-2 0 0,-1 1 0,-3 0 1,-2 1-1,0 55 0,-6-67-179,-2 0-1,-1 0 1,-2 0-1,-1 0 1,-2-1-1,-2 0 1,-1-1 0,-2 0-1,-1 0 1,-19 32-1,21-49-205,0 0-1,-1-1 0,0 0 0,-2-1 0,0-1 1,-32 26-1,-4-5-3786,-59 32-1,16-16-5597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46.4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128 88 7395,'1'-8'922,"-1"1"-1,0-1 1,-1 0-1,0 0 1,0 0-1,-1 0 1,0 1-1,0-1 1,-5-10-1,11 30-568,1 0 0,-1 0 0,-1 0 0,0 1 0,-1-1 0,0 1-1,-1 0 1,-1 24 0,-15 111-78,7-92 87,-62 591 580,63-576-892,3 49 24,4-81-94,-2 0 0,-8 51-1,3-73-632,0-26-1291,0-29-2782,11 6-716,7-8-3205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46.8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1 228 9524,'2'-12'276,"1"0"0,1 1 0,0 0 0,1 0-1,0 0 1,0 0 0,1 1 0,0 0 0,1 0-1,0 1 1,1-1 0,0 2 0,1-1 0,-1 1-1,2 0 1,-1 1 0,1 0 0,0 1 0,0 0-1,16-7 1,-13 8-210,0 0 0,1 0 0,0 2 0,0 0 0,0 0 0,0 1 0,0 1 0,0 0 0,0 1-1,0 1 1,0 0 0,0 1 0,0 0 0,0 1 0,0 1 0,25 9 0,-16-1 15,-1 0 0,0 1 0,0 1 0,-2 1-1,0 1 1,-1 0 0,29 33 0,-37-37-60,0 2 0,0-1 0,-2 2-1,0-1 1,0 1 0,-1 0 0,-1 1 0,-1 0-1,0 0 1,-1 0 0,-1 1 0,4 24 0,-8-33-11,0 1 0,0 0 0,0 0 0,-1-1 0,-1 1 1,1-1-1,-2 1 0,1-1 0,-1 1 0,0-1 1,-1 0-1,-7 13 0,4-10 8,-1-1 0,0 0 0,-1 0 0,0-1 0,0 0 0,-1 0 0,0-1 0,-12 7 0,3-3-4,0-2 0,-1 0 0,0-1 0,-1-1 0,0-1 0,0-1 0,-1 0 0,0-2 0,-42 3 0,52-7-63,0 0 0,1-1 0,-1 0 0,1-1 0,-1 0 0,-17-6 0,27 7-123,-1-1 0,0 1 0,0 0 0,0-1 1,1 0-1,-1 1 0,1-1 0,-1 0 0,1 0 1,0 0-1,0-1 0,-4-4 0,5 5-168,0 0 0,1 0-1,-1 0 1,0 0 0,1 0-1,-1 0 1,1 0 0,0-1-1,-1 1 1,1 0 0,0 0-1,0 0 1,1-1-1,-1 1 1,0 0 0,1 0-1,-1 0 1,1 0 0,0 0-1,1-3 1,10-21-7709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47.1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233 14 7571,'0'-1'155,"0"1"-1,0-1 0,0 1 1,0-1-1,0 1 0,0-1 1,0 1-1,0-1 0,0 1 0,0-1 1,0 1-1,-1 0 0,1-1 1,0 1-1,0-1 0,0 1 0,-1-1 1,1 1-1,0-1 0,-1 1 1,1 0-1,0-1 0,-1 1 1,1 0-1,0-1 0,-1 1 0,1 0 1,-1 0-1,1-1 0,-1 1 1,1 0-1,-1 0 0,1 0 1,-1-1-1,1 1 0,-1 0 0,1 0 1,-1 0-1,0 0 0,-19 16 1367,-14 34-1231,6 4 102,3 1 0,2 1 1,2 0-1,3 2 0,3 1 0,-12 82 1,22-95-277,1 1 1,3 0-1,2 0 0,2 0 1,1-1-1,3 1 1,2-1-1,27 80 1,-27-98-328,60 150 764,-58-154-1416,1-1 1,1 0 0,1-1 0,0 0-1,20 20 1,-18-28-4535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47.8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7 859 12454,'-1'-2'355,"0"1"1,0 0-1,1-1 1,-1 0-1,1 1 1,-1-1-1,1 1 1,-1-1-1,1 0 1,0 1-1,0-1 1,0 1-1,0-1 1,0 0-1,0 1 1,1-3-1,9-43 923,23-44-1527,132-229 269,-76 153-37,-74 137-2,1 1 0,2 1-1,1 1 1,38-43 0,-56 68 17,0 1-1,0-1 1,0 1 0,1 0 0,-1-1-1,0 1 1,1 0 0,-1 0 0,1 0-1,-1 0 1,1 0 0,-1 0 0,1 0-1,0 0 1,-1 1 0,1-1-1,0 1 1,0-1 0,-1 1 0,1 0-1,0 0 1,0-1 0,0 1 0,0 1-1,-1-1 1,1 0 0,0 0 0,0 1-1,0-1 1,-1 1 0,1-1 0,0 1-1,-1 0 1,1-1 0,0 1 0,-1 0-1,1 0 1,-1 0 0,1 1 0,-1-1-1,0 0 1,0 1 0,1-1-1,-1 0 1,0 1 0,0-1 0,0 1-1,1 2 1,4 7 0,-1 1 0,0-1 0,-1 1 0,0 0 0,-1 0 0,2 13 0,2 32 27,-3-1 0,-3 67 0,1 12 9,-2-112-74,2-1 1,0 0 0,1 0-1,1 0 1,2 0-1,0 0 1,1-1 0,1 0-1,1-1 1,1 0-1,0 0 1,17 22 0,-26-41 24,-1 0 1,1 0 0,0 0 0,-1 0 0,1 0 0,0 0-1,-1 0 1,1-1 0,0 1 0,0 0 0,0 0-1,0-1 1,0 1 0,0-1 0,0 1 0,0-1-1,0 1 1,0-1 0,0 0 0,0 1 0,0-1-1,0 0 1,2 0 0,-2 0 1,0-1 1,0 1-1,0-1 1,-1 0-1,1 0 0,0 1 1,-1-1-1,1 0 0,-1 0 1,1 0-1,-1 0 0,1 0 1,-1 1-1,0-1 1,1 0-1,-1 0 0,0 0 1,0 0-1,0 0 0,0-2 1,1-55-249,-2 42 228,-2 1 1,1-1 0,-2 1 0,0 0-1,-1 0 1,0 0 0,-2 1 0,1 0-1,-2 0 1,0 0 0,0 1 0,-1 0 0,-1 1-1,-19-19 1,21 23 29,-1 0-1,0 1 0,-1 0 1,1 1-1,-1 0 1,0 0-1,-1 1 1,0 1-1,1 0 1,-1 0-1,-1 1 1,1 0-1,0 1 1,-1 0-1,1 1 1,-1 1-1,1 0 1,-1 0-1,0 1 1,-15 3-1,10-1-96,0 0 0,0 2 0,0 0 0,0 1 0,1 1 0,0 0 1,1 1-1,-1 1 0,1 0 0,-19 16 0,34-25 28,0 0 0,-1 0 0,1 1 1,0-1-1,0 0 0,0 0 0,-1 0 0,1 0 1,0 0-1,0 1 0,0-1 0,0 0 0,-1 0 1,1 0-1,0 0 0,0 1 0,0-1 0,0 0 1,0 0-1,0 1 0,-1-1 0,1 0 0,0 0 1,0 0-1,0 1 0,0-1 0,0 0 0,0 0 1,0 1-1,0-1 0,0 0 0,0 0 0,0 1 1,0-1-1,0 0 0,0 0 0,1 1 0,-1-1 1,0 0-1,0 0 0,0 0 0,0 1 0,0-1 1,0 0-1,1 0 0,-1 0 0,0 1 0,0-1 1,0 0-1,0 0 0,1 0 0,-1 0 0,0 0 1,0 1-1,1-1 0,-1 0 0,0 0 0,16 1-4685,8-4-2686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48.3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374 52 9636,'-5'-43'5335,"5"43"-5259,0-1-1,0 1 0,-1 0 1,1-1-1,0 1 0,0-1 1,0 1-1,-1-1 0,1 1 1,0 0-1,0-1 0,-1 1 0,1 0 1,0-1-1,-1 1 0,1 0 1,0-1-1,-1 1 0,1 0 1,-1 0-1,1-1 0,0 1 0,-1 0 1,1 0-1,-1 0 0,1 0 1,-1-1-1,0 1 0,0 1-27,0-1 0,-1 1-1,1-1 1,0 1 0,0 0-1,0 0 1,0-1-1,0 1 1,0 0 0,0 0-1,0 0 1,0 0 0,0 0-1,0 0 1,-1 3 0,-14 22 288,2 1 0,0 1 1,2 0-1,1 1 0,-7 30 1,5-18-128,-80 302 686,55-189-717,1-16-318,-33 268 0,69-397-356,-1 12 460,1 1 0,1-1-1,4 39 1,-3-55-204,0 1 0,0-1 0,1 1 0,0-1 1,0 0-1,1 1 0,-1-1 0,6 7 0,-6-9-270,0-1-1,0 0 1,0 1 0,1-1-1,-1 0 1,1 0 0,0 0-1,-1 0 1,1-1 0,0 1-1,0-1 1,0 0 0,0 0-1,0 0 1,7 1 0,28 1-9447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48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302 94 9572,'-13'-92'6585,"13"92"-6556,0 0 1,0 0-1,0 0 0,0 1 1,-1-1-1,1 0 0,0 0 1,0 1-1,0-1 1,0 0-1,-1 0 0,1 0 1,0 0-1,0 1 1,0-1-1,-1 0 0,1 0 1,0 0-1,0 0 0,-1 0 1,1 0-1,0 0 1,0 0-1,-1 0 0,1 1 1,0-1-1,0 0 1,-1 0-1,1 0 0,0 0 1,0-1-1,-1 1 0,1 0 1,0 0-1,0 0 1,-1 0-1,1 0 0,0 0 1,0 0-1,-1 0 1,1 0-1,0-1 0,0 1 1,0 0-1,-1 0 0,1 0 1,0 0-1,0-1 1,0 1-1,0 0 0,0 0 1,-1 0-1,1-1 1,0 1-1,0 0 0,0 0 1,0-1-1,0 1 0,0 0 1,-12 28 443,10-21-308,-76 216 1088,-8 20-865,61-180-506,-30 114 1,36-70-2821,22-159-7501,-2 19 3868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49.1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155 494 8916,'3'-11'632,"0"0"0,1 1 0,1-1 0,0 1-1,0-1 1,12-14 0,-10 16-504,0 1 1,1 0-1,0 1 0,1 0 1,-1 0-1,1 1 0,1 0 1,-1 0-1,1 1 0,0 0 1,13-4-1,0 1 0,1 1 1,-1 0-1,1 2 0,0 1 1,1 1-1,41 0 1,-55 3-66,-1 1 0,0 0 0,1 1 0,-1 0 0,0 1 0,0 0 0,-1 0 0,12 6 0,-15-6-6,-1 1 0,1-1 0,-1 1 0,0 0-1,0 0 1,-1 1 0,1 0 0,-1-1-1,0 1 1,0 1 0,-1-1 0,1 0 0,-1 1-1,3 7 1,-4-6-3,-1-1 0,0 0-1,0 1 1,0-1 0,-1 1-1,1-1 1,-2 1 0,1-1-1,-1 1 1,0-1 0,0 1-1,-1-1 1,0 0 0,0 1 0,0-1-1,-1 0 1,0 0 0,0-1-1,0 1 1,-1-1 0,-7 10-1,-2 1 216,-1-1 0,0 0-1,-1 0 1,-1-2 0,-29 21-1,-17 3 50,36-23-299,-43 32-1,68-45-28,0 0-1,0-1 0,0 1 0,0 0 1,0 0-1,1 0 0,-1 0 1,0 0-1,1 0 0,-1 0 0,1 0 1,-1 0-1,1 0 0,-1 0 1,1 0-1,0 0 0,-1 0 1,1 0-1,0 1 0,0-1 0,0 0 1,0 0-1,0 0 0,0 0 1,0 1-1,0-1 0,1 0 0,-1 0 1,0 0-1,1 0 0,-1 0 1,1 0-1,-1 0 0,1 0 0,-1 0 1,1 0-1,0 0 0,0 0 1,-1 0-1,1 0 0,0-1 0,0 1 1,0 0-1,0-1 0,1 2 1,7 5-162,1 0 0,0-1 1,18 9-1,-13-8 105,54 27 81,-41-21-19,0 1 1,-2 1-1,45 31 0,-65-41 4,0 0-1,0 1 1,-1-1 0,0 1-1,0 0 1,0 0 0,0 1-1,-1 0 1,0-1 0,-1 1-1,1 1 1,-1-1 0,-1 0-1,1 1 1,-1 0 0,-1-1-1,0 1 1,0 0 0,0 13-1,-1-13 7,-1 0 1,0 1-1,0-1 0,-1 1 0,0-1 0,-1 0 0,1 0 0,-2 0 0,1-1 0,-1 1 0,0-1 0,-1 1 1,-8 9-1,3-6 7,0-1 0,0 0 1,-1-1-1,-1 0 0,1-1 1,-2 0-1,-17 9 0,-10 0 13,0-2 0,-2-1-1,0-2 1,-52 8 0,83-18-26,-129 20-218,124-21 7,0 0 0,-1-1 1,1 0-1,0-2 0,-1 0 0,-22-6 1,35 7-24,0 0 0,0-1 0,1 1 1,-1-1-1,1 0 0,-1 0 0,1 0 0,0 0 1,0 0-1,0-1 0,0 1 0,-5-7 0,7 7-191,0 0 0,-1 0-1,1 0 1,0 0-1,0-1 1,1 1-1,-1 0 1,0-1-1,1 1 1,0-1-1,-1 1 1,1 0-1,0-5 1,6-33-8194</inkml:trace>
  <inkml:trace contextRef="#ctx0" brushRef="#br0" timeOffset="1">1052 1 11013,'18'12'4943,"5"21"-5104,-20-29 533,10 23-77,-1 0-1,-1 1 0,-1 0 0,-1 1 1,6 37-1,-10-44-139,9 52 141,-3 0 0,-4 1 0,-3 0-1,-3 1 1,-3-1 0,-4 0 0,-17 88 0,10-109-388,-1-1 0,-3-1 0,-3 0 1,-1-1-1,-3-1 0,-2-2 1,-2 0-1,-2-2 0,-2-1 0,-2-2 1,-2-1-1,-81 73 0,105-104-429,-21 17-1642,12-20-4933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49.4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585 188 8500,'16'1'1298,"14"3"2299,-30-4-3575,0 0-1,0 0 0,0 0 0,0 0 0,0 0 0,0 0 1,0 0-1,0 0 0,0 0 0,0 0 0,-1 0 0,1 0 1,0 0-1,0 1 0,0-1 0,0 0 0,0 0 1,0 0-1,0 0 0,0 0 0,0 0 0,0 0 0,0 0 1,0 0-1,0 0 0,0 0 0,0 0 0,0 0 0,0 1 1,0-1-1,0 0 0,0 0 0,0 0 0,0 0 1,0 0-1,0 0 0,0 0 0,0 0 0,0 0 0,0 0 1,0 0-1,0 0 0,1 1 0,-1-1 0,0 0 0,0 0 1,0 0-1,0 0 0,0 0 0,0 0 0,0 0 1,0 0-1,0 0 0,0 0 0,0 0 0,0 0 0,0 0 1,0 0-1,1 0 0,-1 0 0,0 0 0,-20 5 283,-47 5 71,0-4-1,-1-2 0,1-3 1,-1-3-1,-127-21 1,189 22-399,0 0 1,1-1-1,-1 1 1,0-1-1,1 0 1,-1-1-1,1 1 1,0-1-1,0 0 1,0 0-1,-6-6 1,10 8-3,0 0 0,1 0 0,-1 0-1,0 0 1,0 0 0,1 0 0,-1 0 0,1 0 0,-1 0 0,1-1-1,-1 1 1,1 0 0,0 0 0,0-1 0,-1 1 0,1 0-1,0 0 1,0-1 0,0 1 0,1 0 0,-1-2 0,1 0-41,0 0 0,1 0 0,-1 0 0,1 1 0,0-1 1,-1 1-1,1-1 0,0 1 0,0 0 0,1-1 0,-1 1 0,5-3 0,13-8-1228,1 0 0,1 1-1,0 1 1,0 1-1,1 1 1,32-8-1,7 0-5152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49.8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772 23 7892,'-24'-2'2049,"-13"1"80,-15-1-609,6 2-879,-22 0-145,-7 3-80,0 0-64,-3 4-64,7-2-80,5-2-32,5-1-64,17-1-48,4-1-144,15-5-160,16-3-1825,15-1-288,18 0-1649,10-2-3585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23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444 38 8196,'0'-2'6365,"-27"6"-4620,-39 10-1182,30-6-473,1-1-1,-1-2 1,0-1 0,-1-2 0,1-2-1,0-1 1,-47-7 0,82 8-129,1 0 0,-1 0 0,1 0 0,-1 0 0,0 0 1,1 0-1,-1 0 0,1 0 0,-1 0 0,1 0 0,-1 0 0,1 0 1,-1-1-1,1 1 0,-1 0 0,1 0 0,-1 0 0,1-1 0,-1 1 0,1 0 1,-1-1-1,1 1 0,-1 0 0,1-1 0,0 1 0,-1-1 0,1 1 1,0-1-1,0 1 0,-1-1 0,1 1 0,0-1 0,-1 0 0,18-11-1316,52-14-3118,-47 19 959,15-10-3393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50.2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0 8468,'-14'4'1586,"-23"9"1137,37-13-2699,0 0-1,0 0 1,-1 0 0,1 0 0,0 1 0,0-1-1,-1 0 1,1 0 0,0 0 0,0 0 0,0 0-1,0 1 1,-1-1 0,1 0 0,0 0 0,0 0-1,0 1 1,0-1 0,0 0 0,-1 0 0,1 1-1,0-1 1,0 0 0,0 0 0,0 1 0,0-1-1,0 0 1,0 0 0,0 1 0,0-1 0,0 0-1,0 0 1,0 1 0,0-1 0,0 0 0,0 0-1,0 1 1,1-1 0,17 9 526,42 2-127,1-2 1,-1-2 0,100-4 0,-78-1-223,1290 19 1488,2179 104-115,-3467-119-1604,42 2-538,157-8 0,-281 0 467,42-7-358,-25-3-1798,-19 9 1868,1 0 194,-1 1 1,0-1-1,0 1 1,1-1-1,-1 1 0,0-1 1,0 1-1,0-1 1,1 1-1,-1-1 0,0 0 1,0 1-1,0-1 1,0 1-1,0-1 1,0 1-1,0-1 0,-1 0 1,1 1-1,0-1 1,0 1-1,0-1 0,0 1 1,-1-1-1,1 1 1,0-1-1,-1 1 1,1-1-1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50.9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160 90 10229,'0'-10'1026,"-1"0"0,0 1 0,-1-1 0,0 0 0,0 1 1,-1-1-1,-6-11 0,4 63 388,2-30-1227,-111 746-385,110-730-492,-2 14-687,-2-19-2711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51.3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84 131 10053,'7'-10'420,"0"0"1,0 0-1,1 1 1,1 0-1,-1 0 1,1 1-1,1 0 1,0 1-1,0 0 1,0 0-1,1 1 1,0 0-1,18-6 1,-20 9-359,-1 0 1,1 1-1,-1 1 1,1-1-1,-1 1 0,1 1 1,0 0-1,0 0 1,-1 0-1,1 1 0,0 1 1,-1-1-1,1 1 1,-1 1-1,0 0 0,0 0 1,0 0-1,0 1 1,0 0-1,7 6 1,-9-5-33,0-1 0,0 1 0,0 1 0,-1-1 1,0 1-1,0-1 0,-1 2 0,0-1 0,0 0 1,0 1-1,0 0 0,-1 0 0,-1 0 0,1 0 1,-1 0-1,0 0 0,-1 1 0,1-1 0,-1 1 1,-1-1-1,0 1 0,0-1 0,0 1 0,-1-1 1,-2 13-1,-1-7-9,1 1 0,-2-1 0,0 1 0,0-1 0,-1-1 0,-1 1 0,0-1 0,-1 0 0,0 0 1,-1-1-1,0-1 0,-20 19 0,11-14-91,0-1 0,-2-1 0,1 0 0,-2-2 0,1 0 0,-2-2 0,1 0 0,-1-1 0,0-1 0,-1-1 0,0-1 0,-43 3 0,62-8-73,-1 0 0,1 0-1,-1-1 1,1 1 0,-1-1 0,1 0 0,-1-1 0,-5-1-1,9 2-110,0 0-1,0 0 1,-1 1 0,1-1-1,0 0 1,0 0-1,0 0 1,0 0-1,0 0 1,0 0-1,0 0 1,0-1-1,1 1 1,-1 0-1,0 0 1,1-1-1,-1 1 1,1 0-1,-1-1 1,1 1-1,0-1 1,0 1-1,0-1 1,-1 1-1,1 0 1,0-1-1,1 1 1,-1-1-1,0 1 1,1-2-1,5-22-7951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51.7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243 32 9044,'9'-24'4450,"-12"17"-2386,-8 12-1561,7-1-411,1-1 0,0 1 0,0-1 0,0 1 1,0 0-1,1 0 0,-1 0 0,1 1 0,-2 5 0,-11 19 201,-30 40 208,29-46-319,0 0 1,2 1 0,1 0-1,-18 47 1,15-23 48,3 0 1,-10 65-1,20-91-184,1 0 0,2 0 0,0 0 0,1 0 0,1 0 0,1 0-1,11 38 1,2-11-71,2-1 0,2-1 0,2-1 0,2 0 0,45 62 0,-46-77-1450,1-2-1,36 34 1,-35-44-4131,-1-7-3965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52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196 151 10725,'0'-1'271,"0"0"0,0 0 0,0 0-1,0 0 1,-1 0 0,1 1 0,0-1 0,0 0 0,-1 0 0,1 0 0,-1 0 0,1 0 0,-1 0-1,1 0 1,-1 1 0,1-1 0,-1 0 0,0 0 0,1 1 0,-2-2 0,-8 13 1805,-4 34-1666,14-43-288,-13 50 170,-8 24-50,4 1 1,-8 102-1,24-133-216,1-31-45,0 0-1,0 1 1,-2-1 0,0 0-1,0 0 1,-8 21 0,10-35-1,0 0 0,0-1 0,0 1 0,0 0 0,-1 0 0,1-1 1,0 1-1,0 0 0,-1-1 0,1 1 0,0 0 0,-1-1 0,1 1 0,-1 0 0,1-1 1,-1 1-1,1-1 0,-1 1 0,0-1 0,1 1 0,-1-1 0,0 1 0,1-1 0,-1 0 0,0 1 1,1-1-1,-1 0 0,0 0 0,0 1 0,1-1 0,-1 0 0,0 0 0,0 0 0,1 0 1,-1 0-1,0 0 0,0 0 0,1 0 0,-1 0 0,0-1 0,0 1 0,1 0 0,-1 0 1,0-1-1,0 1 0,1 0 0,-1-1 0,0 1 0,1-1 0,-1 1 0,1-1 0,-1 1 1,1-1-1,-1 1 0,1-1 0,-1 0 0,1 1 0,-1-1 0,0-1 0,-2-2-138,0-1-1,0 0 1,1 0 0,-1 0-1,1 0 1,-3-10-1,0-14-47,2 1 1,1-1-1,1 1 0,1-1 0,2 1 0,0-1 0,13-52 0,-4 40 190,1 0 0,2 1-1,2 0 1,35-62 0,-44 89 42,1 1 1,0 0-1,1 0 1,0 1 0,1 0-1,0 1 1,1 0 0,0 0-1,1 1 1,-1 1-1,22-12 1,-23 16 19,1-1-1,0 2 1,-1-1-1,1 1 1,1 1-1,-1 0 1,0 1 0,1 0-1,-1 1 1,0 0-1,1 0 1,-1 1-1,0 1 1,0 0 0,14 5-1,-17-5-2,0 0 1,-1 1-1,1 0 1,-1 0-1,1 1 1,-1 0-1,0 0 0,10 10 1,-15-13-34,0 1 1,-1 0 0,0-1 0,1 1-1,-1 0 1,0 0 0,0 0-1,0 0 1,0 0 0,0 0 0,-1 0-1,1 0 1,-1 1 0,1-1-1,-1 0 1,0 0 0,0 1 0,0-1-1,0 0 1,0 0 0,0 0-1,-1 1 1,1-1 0,-1 0 0,1 0-1,-1 0 1,0 0 0,0 0-1,0 0 1,0 0 0,0 0 0,0 0-1,-1 0 1,1-1 0,-1 1-1,-2 2 1,-11 12 40,-1 0 0,-1 0 0,-1-2 0,0 0 0,-25 14 0,14-9-29,-34 28 0,62-47-24,1 1 1,-1 0-1,1 0 1,-1-1-1,0 1 1,1 0-1,0 0 1,-1 0-1,1 0 1,-1-1-1,1 1 1,0 0-1,0 0 1,-1 0-1,1 0 1,0 0-1,0 0 1,0 0-1,0 0 1,0 0-1,0 0 1,0 0-1,1 0 1,-1 0 0,0 0-1,0-1 1,1 1-1,-1 0 1,0 0-1,1 0 1,-1 0-1,1 0 1,-1-1-1,1 1 1,0 0-1,-1-1 1,1 1-1,0 0 1,0-1-1,1 2 1,40 29-39,-29-22 31,20 14-5,-2 2 0,48 49 1,-72-66 16,1 0 1,-2 0 0,1 1 0,-1 0 0,0 1 0,-1 0-1,0-1 1,0 2 0,-1-1 0,-1 0 0,0 1 0,0 0 0,-1-1-1,2 22 1,-4-27 9,-1-1 0,1 1 0,-1-1 0,1 1 0,-1-1-1,-1 0 1,1 1 0,-1-1 0,1 0 0,-1 0 0,0 0 0,-1 0 0,1 0-1,-1-1 1,1 1 0,-6 4 0,1-2 15,1-1 0,-1 1 1,0-2-1,-1 1 0,1-1 0,-1 0 1,0-1-1,-9 4 0,-10 1 35,0-2 0,-1-1 0,0-1-1,-35 1 1,58-5-80,-28 2 49,0-1 1,0-2 0,-44-7 0,68 6-114,0 0-1,0 0 0,0-1 1,1-1-1,-1 1 1,1-1-1,-12-7 0,16 8-52,1 0-1,-1 0 0,1 0 1,-1-1-1,1 1 0,0-1 0,0 0 1,0 1-1,1-1 0,-1-1 0,1 1 1,0 0-1,0 0 0,1-1 0,-2-6 1,2 5-465,0 0 0,1 1 0,-1-1 0,2 0-1,-1 0 1,0 1 0,1-1 0,0 0 0,1 0 0,-1 1 0,1-1 0,2-5 0,19-32-7682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52.7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195 3 11381,'4'0'278,"1"-1"233,1 0 0,0 0 0,-1 1 0,1 0-1,0 0 1,-1 1 0,10 2 0,-12-2-293,-1 1-180,1-1 0,-1 1-1,1-1 1,0 0 0,-1 0 0,1 0 0,0 0 0,0 0 0,0 0-1,0-1 1,5 1 0,142 23 330,-148-24-356,-1 1 0,1-1 0,0 1 0,-1-1 0,1 1 0,-1-1 0,1 1 0,-1 0-1,1 0 1,-1-1 0,1 1 0,-1 0 0,0 0 0,0 1 0,1-1 0,-1 0 0,0 0-1,0 1 1,0-1 0,0 0 0,-1 1 0,1-1 0,0 1 0,0-1 0,0 3 0,-1 0 19,0-1 0,0 0 0,0 0 0,-1 1 0,1-1 0,-1 0 0,0 0 1,0 0-1,-1 4 0,-3 8 130,-40 171 1274,44-182-1416,0 0 0,0 0 0,-1 0 0,1 0 0,-1 0 0,0 0 0,0 0 0,-1 0 0,1-1 0,-1 1 0,1-1 0,-1 0-1,0 0 1,0 0 0,-1 0 0,1 0 0,0-1 0,-1 1 0,0-1 0,-6 3 0,-169 72 296,173-74-298,1 0 0,-1 1 0,1 0 0,0 0 0,1 1 0,-1-1 0,1 1 0,0 0 0,0 0 0,0 1 1,1-1-1,0 1 0,0 0 0,0-1 0,1 1 0,0 1 0,0-1 0,0 0 0,1 0 0,0 1 0,0-1 0,1 10 0,-5 14 50,-91 394-657,95-420 272,-4 23-549,6-14-1738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53.0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22 789 12838,'-1'0'93,"0"0"0,0 0 0,0 0 0,1 0 0,-1 0 0,0 0 0,0 0 0,0-1 0,1 1 0,-1 0 1,0 0-1,0-1 0,0 1 0,1-1 0,-1 1 0,0-1 0,1 1 0,-1-1 0,0 1 0,1-1 0,-1 1 0,1-1 0,-1 0 0,1 1 0,-1-1 0,1 0 0,-1 0 0,1 1 1,0-1-1,-1 0 0,1 0 0,0 1 0,0-1 0,0 0 0,0 0 0,-1 0 0,1 0 0,0 1 0,0-1 0,0 0 0,1 0 0,-1 0 0,0 0 0,0 1 0,0-1 0,1 0 1,-1 0-1,1-1 0,25-45-1296,-16 33 1888,143-247-309,-138 237-366,211-315 367,-217 327-325,0 1 0,0 1 0,15-13 0,-21 21-37,0-1 0,-1 2 0,1-1 0,0 0 0,0 0 0,0 1 0,0 0 0,0-1 0,4 0 0,-5 2-7,-1 0 0,0 0 0,0 0 1,0 0-1,0 0 0,0 0 0,1 0 0,-1 0 0,0 1 1,0-1-1,0 0 0,0 1 0,0-1 0,0 1 1,0-1-1,0 1 0,0-1 0,0 1 0,0 0 1,0 0-1,0-1 0,0 1 0,0 0 0,-1 0 0,2 2 1,3 4 20,-1 1-1,-1 0 1,1 1 0,-1-1 0,-1 1 0,1-1-1,-1 1 1,-1 0 0,0 0 0,0-1 0,-1 19 0,-3 13 81,-9 53 1,7-57-70,1 2-51,1 0 1,2 0-1,1 0 1,3 0-1,1 0 0,1-1 1,3 1-1,0-1 1,17 42-1,-25-79 8,13 32-184,-8-26 52,-5-21 16,-3-6 112,0 0 1,-2 1 0,-1-1-1,0 1 1,-2 0 0,0 1-1,-1-1 1,-1 2 0,-1-1-1,0 2 1,-1-1 0,-23-23-1,28 34-7,-1 1 0,0 0 0,0 0 0,-1 1 0,0 0 1,0 1-1,0 0 0,-17-6 0,21 9 1,1 0 0,0 0 0,0 0 0,-1 1 0,1 0 0,0-1 0,-1 2 0,1-1 1,-1 0-1,-5 2 0,8-1 4,0 0 0,0 0 0,0 0 0,0 0 0,0 0 0,0 0 0,0 0 1,0 1-1,0-1 0,0 1 0,1-1 0,-1 1 0,1 0 0,-1 0 0,1 0 0,0 0 0,0 0 1,-1 0-1,1 0 0,-1 3 0,2-3-124,-1-1 0,1 1 0,-1 0 0,1-1 0,0 1 0,0 0 0,-1-1 0,1 1 0,0 0 0,1 0 0,-1-1 0,0 1 0,0 0 0,1-1 0,-1 1 0,1 0 0,0 2 0,0-3-286,0 0 0,0 0 0,0 0 0,-1 0-1,1 0 1,0 0 0,0 0 0,1 0 0,-1 0 0,0 0 0,0-1 0,0 1 0,0 0 0,1-1-1,0 1 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53.4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296 31 10997,'0'-2'369,"-1"0"-1,1 0 1,0 0-1,0 0 1,0 0 0,0 0-1,0 0 1,0 0-1,0 0 1,1 0 0,-1 0-1,2-3 1,-2 5-322,1-1 0,-1 1 1,0 0-1,1 0 0,-1 0 0,1 0 0,-1 0 1,0 0-1,1 0 0,-1 0 0,0 0 1,1 0-1,-1 0 0,1 0 0,-1 0 1,0 0-1,1 0 0,-1 0 0,1 0 1,-1 0-1,0 1 0,1-1 0,-1 0 0,0 0 1,1 0-1,-1 1 0,0-1 0,1 0 1,-1 0-1,0 1 0,0-1 0,1 0 1,-1 1-1,0-1 0,1 1 0,4 5 130,0 1 0,0 0 0,0 0 0,5 13 0,5 16 56,-3 1 0,0-1 0,-3 2 0,-1-1 0,-1 1 0,-3 1 0,0 52-1,-5 0-90,-5-1 0,-17 92 0,13-125-110,-4 0 1,-1-1-1,-4-1 1,-1 0-1,-40 74 1,59-127-37,-71 119-393,63-106 75,-1-1 1,-1 0-1,-1-1 0,0 0 0,-26 21 0,8-17-2791,7-11-2488,-2-5-4195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54.5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180 330 7652,'1'-17'1689,"-1"11"-1217,1 0 0,-1-1 1,1 1-1,0 0 0,1 0 0,-1 0 0,1-1 0,0 2 0,1-1 1,7-9 1827,-11 27-1198,-8 37-402,-17 64-569,13-59-6,-11 43 59,-12 115 1,22 48-92,12-155-34,-22 142 0,19-226-63,4-25-32,2-37-68,0 33 85,2-205-454,1-22 90,2 159 358,3-1 0,4 1 0,3 0 0,3 2 0,4 0 0,2 1 0,4 2 0,44-79 0,-42 76 91,-26 59 28,0 0-1,1 0 1,15-25 0,-20 41-87,0 0-1,0 0 1,0 0 0,-1 0 0,1 0 0,0 0 0,-1 0 0,1 0 0,-1 0-1,0 0 1,1 1 0,-1-1 0,0 0 0,1 0 0,-1 0 0,0 1 0,0-1-1,0 0 1,0 0 0,0 0 0,0 1 0,-1-1 0,1 0 0,0 0 0,-1 2-1,-62 182 256,17-24 18,-28 117 155,-5 197 85,74-416-966,-2 0 0,-3 0-1,-33 104 1,36-149-160,-5 10-1733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55.3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117 66 10053,'5'-11'1528,"12"-24"1688,-17 35-3153,1 0 0,-1-1 0,0 1 0,1-1-1,-1 1 1,0-1 0,1 1 0,-1 0 0,0-1 0,0 1-1,1-1 1,-1 0 0,0 1 0,0-1 0,0 1 0,0-1-1,0 1 1,0-1 0,0 1 0,0-1 0,0 1-1,0-1 1,0 0 0,0 1 0,0-1 0,0 1 0,-1-1-1,1 1 1,0-1 0,0 1 0,-1-1 0,1 1 0,0-1-1,0 1 1,-1 0 0,1-1 0,-1 1 0,1-1 0,0 1-1,-1-1 1,-4 7 250,2-1 0,-1 1 0,1 0 0,0 0 0,-4 10 0,-7 23 5,2 0-1,1 1 0,-7 55 0,-5 126 107,20-174-372,-2 27-22,2-20-504,-12 64 1,6-94-554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23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366 89 7283,'2'-2'356,"0"1"-1,-1-1 0,1 1 0,0-1 0,0 0 1,-1 1-1,1-1 0,-1 0 0,1 0 0,-1 0 1,0 0-1,2-4 0,-3 5-223,0 0 0,0 0-1,0 0 1,0 0 0,0 0 0,0 0 0,0 0 0,0 1-1,0-1 1,0 0 0,0 0 0,-1 0 0,1 0-1,0 0 1,0 0 0,-1 1 0,1-1 0,-1 0-1,1 0 1,-1 0 0,1 1 0,-2-2 0,-1 0-20,0 0 1,0 0 0,0 0 0,0 0 0,0 1 0,-1-1 0,1 1-1,0 0 1,-1 0 0,1 0 0,-1 0 0,1 1 0,-1-1 0,1 1-1,-5 0 1,-93 2 335,-114-5-445,207 2-563,10-3-1019,16-3-3504,-14 6 3821,20-6-7427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55.7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1 332 9156,'1'-21'617,"2"0"-1,0 0 0,1 0 1,1 1-1,1 0 1,1 0-1,1 1 0,18-34 1,-21 44-541,1 1 1,0 0-1,0 0 0,1 0 1,0 1-1,0 0 1,0 0-1,1 1 1,0 0-1,1 0 1,-1 1-1,1 0 0,0 1 1,0 0-1,1 0 1,-1 1-1,1 0 1,0 0-1,0 1 0,13 0 1,-5 1 29,0 2-1,1 0 1,-1 1 0,0 1 0,0 0 0,0 2-1,0 0 1,0 1 0,-1 0 0,0 2-1,-1 0 1,0 1 0,25 17 0,-29-17-78,1 0-1,-2 1 1,1 0 0,-1 1 0,-1 0-1,0 1 1,0 0 0,-1 0 0,-1 1-1,0 0 1,-1 1 0,0 0 0,-1 0-1,-1 0 1,0 1 0,5 26 0,-9-35-26,-1 0 0,0 0 1,0 0-1,0 0 1,0 0-1,-1 0 0,0 0 1,0 0-1,-1 0 0,0 0 1,0-1-1,0 1 1,-1 0-1,1-1 0,-1 0 1,-6 8-1,2-5-8,1-2-1,-1 1 1,0-1-1,-1 0 1,1 0-1,-1-1 1,0 0-1,0-1 1,-17 7-1,-1-2-146,-1-1-1,0-1 1,0-2-1,-1-1 1,1-1-1,-39 0 1,40-3-361,-52-7 0,28-7-1734,6-11-3483,23 4-2409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56.0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267 1 10261,'-2'0'192,"1"0"1,0 0 0,-1 0-1,1 1 1,0-1 0,-1 0 0,1 1-1,0-1 1,0 1 0,-1 0-1,1-1 1,0 1 0,0 0-1,0 0 1,0-1 0,0 1-1,0 0 1,0 0 0,0 0-1,0 0 1,0 0 0,-1 3 0,-18 31-151,18-30 182,-56 98 694,32-59-237,-27 61 1,37-66-409,2 0 1,1 2 0,3-1-1,1 1 1,2 1-1,-2 47 1,8-67-255,1 1 0,1-1 1,1 0-1,1 0 0,1 0 1,1-1-1,1 1 0,1-1 0,0 0 1,2-1-1,0 0 0,2 0 1,18 26-1,-13-24-122,1 0-1,24 21 1,5-7-2055,-40-32 824,0-1 0,0 0 0,0 0 0,1-1 0,12 4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58.5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26 817 7940,'-26'37'6923,"29"-49"-3918,9-41-2206,2 12-691,1 0-1,3 1 1,1 0-1,1 2 1,36-49-1,144-167-77,-149 193-3,-8 7-27,-27 31 0,1 2 1,1 0 0,1 0-1,26-20 1,-44 40 0,-1 1 0,1-1 1,-1 1-1,1 0 1,-1-1-1,1 1 0,0-1 1,-1 1-1,1 0 1,0-1-1,0 1 0,-1 0 1,1 0-1,0 0 1,-1 0-1,1 0 0,0-1 1,0 1-1,-1 0 1,1 0-1,0 1 0,0-1 1,-1 0-1,1 0 1,0 0-1,-1 0 0,1 1 1,0-1-1,0 1 1,10 19 51,-7 30 41,-23 175 150,10-138-207,0 113-1,10-174-74,1-1 0,1 1-1,1-1 1,9 28-1,-8-41-53,-3-20 15,-5-19-2,0 17 66,0 1 0,-1 0-1,-1-1 1,1 2 0,-1-1-1,-1 0 1,0 1 0,0 0-1,0 0 1,-1 1 0,0 0-1,-1 0 1,0 1 0,0 0-1,0 0 1,0 0 0,-1 1-1,0 1 1,0 0 0,-1 0-1,1 0 1,-1 1 0,-12-2-1,-3 0 3,-1 0 0,0 2-1,0 1 1,0 1-1,0 1 1,-1 1 0,-47 9-1,46-2-336,23-2-280,18-2-351,46-3-7068,-19-8-962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58.9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337 0 11429,'4'0'4369,"7"8"-3366,10 13-922,-10-3 131,-1 0-1,-1 0 0,0 1 0,-2 0 0,0 0 0,-1 1 0,-1 0 0,-1 0 0,-1 0 0,1 24 1,-2 13 243,-2-1 1,-12 82 0,7-95-351,-3 0 0,-2-1-1,-1 0 1,-2-1 0,-2 0-1,-2-1 1,-1-1 0,-3-1 0,-27 40-1,21-40-593,-2-1 0,-2-1 0,-1-2 0,-68 56 0,69-65-2562,10-7-2985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1:59.5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2 7427,'0'0'126,"-1"-1"1,1 1-1,-1 0 0,1 0 0,0 0 0,-1 0 0,1 0 0,-1 0 0,1-1 0,-1 1 0,1 0 0,-1 0 0,1 1 0,-1-1 0,1 0 0,0 0 1,-1 0-1,1 0 0,-1 0 0,1 0 0,-1 1 0,1-1 0,0 0 0,-1 0 0,1 0 0,-1 1 0,1-1 0,0 0 0,-1 1 0,1-1 0,0 0 1,0 1-1,-1-1 0,1 1 0,0-1 0,0 0 0,-1 1 0,1-1 0,0 1 0,15 14 1339,33 11-716,2-13-227,1-2 0,1-3 1,0-1-1,87-1 0,-39-2-270,1087-4 276,-774-24-779,-396 24 163,-12 0 5,1 0 0,-1 0 0,1 0 0,-1-1 0,1 1 0,-1-2 1,0 1-1,1 0 0,-1-1 0,0 0 0,7-4 0,-12 6 1,0-1 0,0 0-1,0 0 1,0 1 0,0-1 0,-1 0-1,1 1 1,0-1 0,-1 0 0,1 1-1,0-1 1,-1 0 0,1 1 0,-1-1-1,1 1 1,-1-1 0,1 1 0,-1-1 0,1 1-1,-1-1 1,0 1 0,1 0 0,-1-1-1,0 1 1,1 0 0,-1-1 0,0 1-1,1 0 1,-1 0 0,0 0 0,0 0 0,-1-1-1,-27-8-6493,6 4-859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04.4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1085 10 6899,'37'-3'1780,"-20"0"-1160,0 1 0,1 1 0,-1 1 0,0 0 0,0 1 0,1 1-1,32 8 1,-50-10-604,0-1 1,0 1-1,0 0 0,0 0 0,0 0 0,1 0 0,-1 0 0,0 0 0,0 0 1,0 0-1,0 0 0,1 0 0,-1 0 0,0 0 0,0 1 0,0-1 0,0 0 1,0 0-1,1 0 0,-1 0 0,0 0 0,0 0 0,0 0 0,0 0 1,0 0-1,0 0 0,1 1 0,-1-1 0,0 0 0,0 0 0,0 0 0,0 0 1,0 0-1,0 0 0,0 1 0,0-1 0,0 0 0,0 0 0,0 0 1,0 0-1,0 1 0,0-1 0,0 0 0,0 0 0,0 0 0,0 0 0,0 0 1,0 1-1,0-1 0,0 0 0,0 0 0,0 0 0,0 0 0,0 0 1,0 1-1,0-1 0,0 0 0,0 0 0,0 0 0,0 0 0,-1 0 0,1 0 1,0 1-1,0-1 0,0 0 0,0 0 0,-17 6 426,-24 1-81,-72 2 131,-180-9-1,211-3-346,-625-29 1048,677 33-1149,41 7-45,48 11-34,1-2 31,-1 3 0,72 35 1,-105-42 4,0 0 0,-1 2 0,-1 2 0,-1 0 0,0 1 0,-1 1 0,23 27 0,-40-40-1,0-1 0,-1 2 0,0-1 0,0 0 0,0 1-1,-1-1 1,0 1 0,0 0 0,-1 0 0,0 0 0,0 1 0,-1-1 0,0 0-1,0 1 1,-1 9 0,0-7 3,-2 1-1,1 0 1,-2-1-1,1 1 1,-2-1-1,1 0 1,-1 0-1,-1 0 1,-8 15-1,-4-1 14,0-1-1,-2 0 0,0-1 1,-1-1-1,-2-1 0,-44 33 1,25-26 66,-70 32 1,80-45-18,1 2 0,0 1 0,2 1 0,0 1 0,-32 29 0,59-47-63,-1 0 0,1 0 0,0 0 0,0 0 1,0 0-1,0 1 0,0-1 0,0 0 0,1 0 0,-1 1 1,0-1-1,1 1 0,-1-1 0,1 0 0,-1 1 0,1-1 1,-1 1-1,1-1 0,0 1 0,0-1 0,0 3 0,1-3-1,-1 0 0,1 0 0,-1 0 0,1 1 0,0-1 0,0 0 0,0 0 0,0 0-1,-1 0 1,1-1 0,1 1 0,-1 0 0,0 0 0,0-1 0,0 1 0,0 0 0,0-1-1,1 1 1,1 0 0,9 2 0,1 0-1,-1-1 0,27 2 1,-27-3 1,748 20 40,-427-20-36,101 7-30,-428-8-20,31-1-36,-31-2-425,-22-2-715,-34-6-6650,15 7-1022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06.9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 68 7956,'4'-6'898,"18"-26"2879,-21 31-3666,-1 0 1,1 0-1,0 0 0,-1 0 0,1 0 1,-1 0-1,1 0 0,-1-1 0,0 1 1,1 0-1,-1 0 0,0 0 0,0 0 1,0-1-1,0 1 0,0 0 0,0 0 1,0 0-1,0-1 0,0 1 0,0 0 1,-1 0-1,1 0 0,-1-2 0,0 3-51,0 1 0,0-1-1,0 0 1,0 1-1,0-1 1,0 0-1,0 1 1,0-1 0,1 1-1,-1 0 1,0-1-1,0 1 1,1 0-1,-1-1 1,0 1 0,1 0-1,-1 0 1,1 0-1,-1-1 1,1 1 0,-1 0-1,0 1 1,-14 23 146,4-3-144,1 0 0,0 1 0,2 1 0,1-1 0,1 1 0,1 1 0,1-1 0,1 1 0,1-1 0,1 1 0,1 0 0,1-1 0,2 1 1,0 0-1,9 29 0,-11-51-206,0-1 0,-1 1 1,1 0-1,1 0 1,-1 0-1,0-1 0,1 1 1,0-1-1,-1 1 1,1-1-1,0 1 0,0-1 1,0 0-1,0 0 1,1 0-1,-1 0 0,1-1 1,-1 1-1,6 2 1,-5-4-177,-1 1-1,1-1 1,0 0 0,0 0 0,0 0 0,0 0 0,0-1 0,-1 1 0,1-1 0,0 0 0,0 0 0,-1 0 0,1 0-1,0 0 1,-1 0 0,1-1 0,-1 1 0,0-1 0,5-3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07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48 10949,'-5'-11'2257,"5"0"32,1 3-2065,4 0-112,0 5-32,-2-2-112,1 3-144,4 2-176,-2 2-1921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07.7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338 303 9572,'-16'-7'4860,"-17"6"-4865,23 1 417,9 0-406,-27 0 79,1-1 0,0-1 0,-1-1-1,1-2 1,1-1 0,-39-12 0,64 17-87,1 1 0,-1 0 1,0 0-1,1 0 0,-1-1 0,0 1 0,1 0 0,-1-1 1,1 1-1,-1-1 0,1 1 0,-1-1 0,1 1 0,-1-1 1,1 1-1,-1-1 0,1 1 0,-1-1 0,1 1 0,0-1 0,-1 0 1,1 1-1,0-1 0,0 0 0,-1 1 0,1-1 0,0 0 1,0 1-1,0-1 0,0-1 0,16-16-86,37-7-66,-48 23 144,77-25-96,-56 19 93,0 0 0,27-14 1,-52 22 22,1-1 0,-1 1 1,0-1-1,1 1 0,-1-1 1,0 0-1,0 0 0,0 0 1,0 1-1,1-1 0,-1 0 0,0 0 1,0 0-1,-1-1 0,1 1 1,0 0-1,0 0 0,0 0 1,-1-1-1,1 1 0,-1 0 1,1-1-1,-1 1 0,1-3 1,-1 3 18,-1-1 1,1 1 0,-1-1-1,0 1 1,1-1-1,-1 1 1,0-1 0,0 1-1,0 0 1,0-1-1,0 1 1,0 0 0,0 0-1,0 0 1,-1 0-1,1 0 1,-3-2 0,-5-2 98,0 0 0,0 0 0,-1 1 1,0 0-1,-12-3 0,-15 0 136,-48-4 0,-25-5-936,110 16 624,0-1 0,0 1-1,0 0 1,0 0 0,1 0-49,-1 0 49,0 0-1,0 0 1,0-1 0,0 1-1,0 0 1,0 0 0,0 0-1,0 0 1,0 0 0,0-1-1,0 1 1,0 0 0,0 0-1,0 0 1,0 0 0,0 0-1,0-1 1,0 1 0,0 0-1,0 0 1,0 0 0,0 0-1,0-1 1,0 1 0,0 0-1,0 0 1,0 0 0,0 0 0,0 0-1,0 0 1,0-1 0,-1 1-1,1 0 1,0 0-49,0 0 49,0 0 0,0 0-1,0 0 1,-1 0 0,1 0-1,0-1 1,0 1 0,0 0-1,0 0 1,-1 0 0,18-5-5202,8 1-3277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08.1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7 10981,'1'-7'5340,"0"21"-4728,-10 20-23,3 0 1,0 0-1,0 44 0,4 108-59,2-178-509,0 28-234,5 81 73,-4-103-986,2 0 1,-1-1-1,7 19 1,-2-17-4427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24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22 11205,'0'-1'268,"0"0"0,0 0-1,-1-1 1,1 1 0,0 0-1,0 0 1,-1 0 0,1 0-1,-1 0 1,1 0 0,-1 0 0,1 0-1,-1 0 1,0 0 0,1 1-1,-1-1 1,0 0 0,0 0-1,1 1 1,-1-1 0,-1-1 0,1 2-215,0 0 0,1 0 0,-1 0 0,0 1 0,1-1 0,-1 0 0,1 0 0,-1 0 0,0 0 1,1 0-1,-1 1 0,1-1 0,-1 0 0,0 1 0,1-1 0,-1 0 0,1 1 0,-1-1 0,1 1 0,-1-1 1,1 1-1,0-1 0,-1 1 0,1-1 0,-1 1 0,1-1 0,0 1 0,0-1 0,-1 1 0,1 0 1,0-1-1,0 1 0,0-1 0,0 1 0,-1 1 0,-49 140 496,6 3-1,-43 249 1,82-290-2790,8-94-102,9-12-4870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10.8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1 243 7764,'6'-38'5374,"-6"30"-4534,1 0 0,0 1 0,1-1 0,4-13 1,0 44-214,-1-1 1,3 31 0,-5-1-579,-1-21-32,-1 0 1,-6 58 0,3-88 40,1-9-62,3-13-72,35-104-351,-19 80 314,-12 29 81,0 0 0,0 1 0,2-1 0,0 1-1,0 1 1,2 0 0,0 0 0,0 0 0,13-11-1,-22 23 29,0 1 0,1 0-1,-1 0 1,0 0 0,1 0-1,-1 0 1,0 0-1,1 0 1,-1 1 0,1-1-1,0 0 1,-1 1-1,1-1 1,-1 1 0,1 0-1,0-1 1,-1 1-1,1 0 1,0 0 0,-1 0-1,1 0 1,0 0 0,-1 1-1,1-1 1,2 1-1,-2 1 1,1-1 0,-1 1 0,1 0 0,-1 0 0,1 0 0,-1 0 0,0 0 0,0 0 0,0 1 0,0-1 0,-1 1 0,4 5 0,3 9 1,-1 1 1,-1-1-1,7 30 1,-11-40 2,6 23 7,0-4 2,-2 1 1,0 0 0,3 54 0,19-183-549,-22 79 499,0-1 1,2 1 0,1 1-1,1-1 1,1 1-1,16-23 1,-20 34 33,0 0 0,1 1 0,0 0 1,1 0-1,0 1 0,1 0 0,0 1 0,0 0 0,1 0 1,0 1-1,0 1 0,1 0 0,13-5 0,-23 9 1,1 1 0,0 1 0,0-1 0,-1 0 0,1 1 0,0-1 0,0 1 0,0 0 0,0 0 0,0 0 0,0 0-1,0 0 1,0 1 0,0-1 0,-1 1 0,1 0 0,3 1 0,-4 0 12,0-1-1,0 0 1,-1 1-1,1 0 1,0-1-1,-1 1 1,1 0-1,-1 0 1,1 0 0,-1 0-1,0 0 1,0 0-1,0 0 1,0 0-1,0 1 1,0 3-1,1 9 74,0 0 0,-1-1 0,-1 1 0,0 0 0,-4 21-1,2-16 17,0 10 27,-3 15 99,3 0 1,5 77-1,-2-120-273,-1-1 1,0 1-1,1 0 0,-1-1 1,1 1-1,-1-1 0,1 1 0,0 0 1,0-1-1,0 0 0,0 1 1,0-1-1,0 0 0,0 1 1,0-1-1,0 0 0,0 0 1,1 0-1,-1 0 0,1 0 1,-1 0-1,0 0 0,1-1 1,0 1-1,-1 0 0,1-1 0,-1 1 1,1-1-1,1 0 0,5 1-1265,-1 0-1,1 0 1,-1-1-1,1-1 0,8 0 1,20-5-8046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11.9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 46 9300,'1'-3'639,"0"-1"0,0 1 1,0-1-1,0 1 0,-1-1 0,0 0 0,0 1 0,0-1 0,0 0 0,-1-6 0,-10 56 1760,2-17-2111,-87 574 897,79-477-1826,15-100-36,-2 6-762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12.3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0 185 8980,'4'-14'774,"0"-1"0,1 1 0,1 1 0,0-1-1,1 1 1,13-20 0,-16 27-714,1 0 0,0 1 0,-1 0 0,2 0 0,-1 1-1,1-1 1,-1 1 0,1 0 0,0 1 0,0-1 0,1 1 0,-1 0 0,1 1-1,0-1 1,-1 2 0,9-3 0,-3 3 9,-1 0-1,1 1 1,0 0 0,0 1 0,-1 0-1,1 1 1,-1 0 0,1 1-1,-1 0 1,0 1 0,0 0-1,0 1 1,0 0 0,-1 1 0,0 0-1,0 0 1,-1 1 0,0 0-1,0 1 1,11 12 0,-14-14-49,0 1-1,-1 0 1,0 0 0,0 0 0,-1 0 0,0 1 0,0 0 0,0-1 0,-1 2 0,0-1 0,-1 0-1,0 0 1,0 1 0,-1-1 0,0 1 0,-1 0 0,1-1 0,-2 1 0,1-1 0,-1 1-1,-1 0 1,1-1 0,-1 0 0,-1 1 0,0-1 0,0 0 0,0 0 0,-6 8 0,-1-1-15,-2 0 1,1 0 0,-2-2 0,0 1-1,0-2 1,-2 0 0,1 0 0,-1-1-1,-1-1 1,0-1 0,0 0 0,-1-1 0,0-1-1,-1 0 1,1-2 0,-1 0 0,0-1-1,-24 3 1,37-7-137,0 0-1,0 0 1,-1 0 0,1-1-1,0 1 1,0-1 0,0-1-1,0 1 1,0-1 0,0 0-1,-9-4 1,12 5-46,1-1 1,-1 1-1,0 0 0,1 0 1,-1-1-1,1 1 0,-1 0 1,1-1-1,0 0 0,-1 1 1,1-1-1,0 0 0,0 0 1,0 1-1,1-1 0,-1 0 1,0 0-1,1 0 0,-1 0 1,1 0-1,-1 0 0,1 0 1,0 0-1,0 0 0,0 0 1,0 0-1,1-1 0,-1 1 1,0 0-1,1 0 0,-1 0 1,3-3-1,11-21-2942,5-1-3884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12.7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234 1 9060,'-9'0'5149,"8"0"-5027,-17 15 914,-17 25-969,12-4 251,1 1 1,2 1-1,1 1 0,3 1 1,1 0-1,1 1 1,3 0-1,1 1 1,2 1-1,3-1 0,-2 56 1,6-63-292,2-1 1,1 1-1,2 0 0,1-1 1,2 0-1,1 0 0,2-1 1,1 0-1,2 0 0,1-2 1,1 1-1,2-2 0,1 0 1,31 39-1,-46-65-343,6 7 358,1-1-1,-1 0 0,16 12 0,7-6-1919,-29-15 1230,0 0 0,-1-1 0,1 0 0,0 1 0,0-1 0,-1 0 0,1 0 0,0-1 0,-1 1 0,1-1 0,3 0 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13.7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28 779 8292,'-21'7'5387,"15"-13"-2589,16-28-1646,-2 14-1114,15-39-1,2 2-1,3 1 1,38-58 0,-20 35-35,6-10-10,86-114 0,-131 194 8,-3 3-2,0 1 1,0-1 0,0 1 0,1 0 0,0 0 0,0 1-1,1-1 1,-1 1 0,1 0 0,10-5 0,-16 9 1,1-1 1,0 1-1,0 0 1,0 0-1,0 0 0,0 0 1,0 0-1,0 0 1,0 0-1,0 0 1,0 0-1,-1 0 0,1 1 1,0-1-1,0 0 1,0 0-1,0 1 1,0-1-1,0 1 0,-1-1 1,1 1-1,0-1 1,0 1-1,-1-1 1,1 1-1,0 0 1,13 27 47,-5 32 81,-10 138 161,-2-145-277,3 0 0,1 0 0,3 0 0,14 71 0,15-22-66,-30-149-9,-5 29 48,0 1-1,-1-1 1,-1 1 0,-1 0-1,-1 0 1,0 1-1,-1-1 1,-1 1-1,-17-27 1,18 35 12,1-1-1,-1 2 1,0-1 0,-1 1-1,0 0 1,0 0-1,-1 1 1,1 0 0,-1 1-1,0 0 1,-1 0 0,1 1-1,-1 0 1,0 1-1,0 0 1,0 1 0,-1 0-1,-11-1 1,7 2-71,-1 0 0,0 1 0,1 1 0,-1 1 0,1 0 0,-1 1 0,1 0 1,-15 7-1,24-7-685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14.5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 63 8452,'3'-11'2196,"2"-20"1131,-5 31-3226,0-1 0,0 0-1,0 0 1,1 0 0,-1 1 0,0-1 0,-1 0 0,1 0 0,0 1-1,0-1 1,0 0 0,0 0 0,-1 1 0,1-1 0,0 0-1,0 0 1,-1 1 0,1-1 0,-1 0 0,1 1 0,-1-1 0,1 1-1,-1-1 1,1 1 0,-1-1 0,1 1 0,-1-1 0,0 1-1,1-1 1,-2 0 0,1 2-39,0-1 0,1 0 0,-1 1 0,0-1-1,0 1 1,0-1 0,1 1 0,-1-1 0,0 1 0,1-1-1,-1 1 1,0-1 0,1 1 0,-1 0 0,1 0 0,-1-1-1,1 1 1,-1 0 0,1 0 0,0 0 0,-1-1 0,1 1-1,0 0 1,-1 0 0,1 0 0,0 1 0,-9 31 337,7-27-272,-14 52 266,4-17-134,-12 66-1,23-96-263,0 0 0,0 1-1,1-1 1,0 1-1,1-1 1,0 0 0,1 0-1,0 1 1,1-1-1,7 19 1,-10-28-27,1-1 1,-1 0-1,0 1 0,1-1 1,-1 0-1,1 0 0,0 0 1,-1 0-1,1 1 0,0-1 1,-1 0-1,1 0 0,0 0 1,0 0-1,0-1 0,0 1 1,0 0-1,0 0 0,0-1 1,1 1-1,-1 0 0,0-1 1,0 1-1,0-1 0,1 0 1,-1 1-1,0-1 0,0 0 1,1 0-1,-1 1 0,0-1 1,1 0-1,-1-1 0,0 1 1,1 0-1,-1 0 0,0 0 1,0-1-1,3 0 0,1-2-913,1-1 0,-1 0-1,1 0 1,-1-1-1,0 1 1,6-8 0,-5 5-1544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14.9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37 10725,'-11'-8'2545,"-1"2"80,3-1-1552,1 2-497,9 4-64,-4 1-64,1 0-143,1 0-97,2 0-80,-2 0-112,2 1-176,-5-1-176,8-1-305,4-1-1552,1-3-560,7 2-1857,5 3-3842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15.2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314 0 10165,'6'25'5678,"8"15"-4311,14 47-830,-16-29-41,-2 1 0,-3 1 0,-2 108 0,-7-124-407,-1 0-1,-3 0 0,-1-1 0,-3 1 0,-27 77 0,26-95-169,-2-1 0,0 0-1,-1-1 1,-2-1 0,0 0 0,-1-1 0,-2-1-1,0 0 1,-1-2 0,-1 0 0,0-1 0,-2-1 0,-44 24-1,67-40 17,-26 10-798,12-9-1500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15.6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268 47 7892,'1'-2'373,"0"0"0,0 0 0,-1 0 0,0 1 0,1-1 0,-1 0 0,0 0 0,0 0 0,0 0 0,0 0 0,0 0 0,0 0 1,0 0-1,-1 1 0,1-1 0,-1 0 0,1 0 0,-1 0 0,-1-2 0,1 3-285,1 1 0,0 0-1,0-1 1,-1 1 0,1-1 0,0 1 0,-1 0-1,1-1 1,0 1 0,-1 0 0,1 0-1,-1-1 1,1 1 0,0 0 0,-1 0 0,1-1-1,-1 1 1,1 0 0,-1 0 0,1 0 0,-1 0-1,1 0 1,-1 0 0,1 0 0,-1 0 0,1 0-1,-1 0 1,-1 0-32,1 1 0,0 0 1,0-1-1,0 1 0,0 0 0,0 0 0,0-1 0,0 1 1,0 0-1,1 0 0,-1 0 0,0 0 0,0 0 0,1 1 1,-1-1-1,0 1 0,-34 74 661,4 2 0,-25 91-1,11-31-508,26-84-469,2 1-1,-18 100 1,35-152 113,-1 1-1,1 0 1,0 0-1,0-1 1,0 1-1,1 0 1,0-1-1,-1 1 1,3 6-1,10 4-2808,-11-13 2496,-1-1 0,1 1 0,-1-1 0,1 0 0,-1 0 0,0 1 0,1-1 0,-1 0 0,1 0 0,-1-1 0,1 1 0,-1 0 0,1 0 0,1-1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15.9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1 101 10405,'1'-5'338,"0"0"0,1-1 1,-1 1-1,2 0 0,-1 0 0,0 0 1,1 1-1,0-1 0,0 0 1,0 1-1,7-7 0,-5 7-222,-1 0 0,1 1 1,0-1-1,0 1 0,1 1 0,-1-1 1,1 1-1,-1 0 0,1 0 0,0 0 0,0 1 1,0 0-1,-1 0 0,1 0 0,7 1 0,-2 0-53,1 1 0,0 0-1,0 0 1,-1 2-1,1-1 1,-1 1 0,0 1-1,0 0 1,0 1-1,0 0 1,-1 1 0,0 0-1,12 9 1,-11-7 6,-1 1 0,0 0 0,-1 1 0,0 0 1,-1 1-1,0-1 0,0 2 0,-1-1 0,10 23 0,-15-29-58,-1 0-1,1 0 1,-1 0-1,0 0 1,0 0-1,0 0 0,-1 1 1,0-1-1,0 0 1,0 0-1,-1 1 1,0-1-1,0 0 1,0 0-1,-1 0 1,1 0-1,-1 0 1,0 0-1,-1 0 1,1-1-1,-1 1 1,0-1-1,0 0 0,0 0 1,-1 0-1,1 0 1,-8 5-1,-2 2-99,0-1 0,-1 0 1,-1-1-1,1-1 0,-1 0 0,-1-1 0,1-1 0,-1 0 0,-1-1 0,1-1 0,-1 0 0,1-1 0,-1-1 0,-20 0 0,37-2 85,-11 4-313,1 32-71,-4 125-882,15-159 1174,-1 1 0,0-1 0,0 0 0,-1 0 0,1 0 0,0 1 0,-1-1 0,1 0 1,-1 0-1,0 0 0,0 0 0,1 0 0,-1 0 0,-3 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24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12 308 9492,'-2'-8'451,"-1"0"0,1-1 0,1 1 0,-1-1 0,2 1 0,-1-1 0,1 0 0,0 0 0,1 1 0,2-11 0,-1 8-264,1 1 0,0 1 0,0-1 0,1 0 0,1 1 0,-1 0 0,2 0 0,6-9 0,-5 9-117,0 0 1,1 0-1,0 1 0,0 1 1,1-1-1,0 1 1,0 1-1,1-1 1,0 2-1,0-1 1,0 1-1,1 1 0,-1 0 1,1 0-1,0 1 1,18-2-1,-7 3-20,0 1-1,0 2 0,0 0 1,0 1-1,-1 1 0,1 1 1,-1 1-1,1 1 0,38 17 1,-44-16-38,0 1 0,-1 0 0,-1 1 0,1 0 0,-1 1 0,-1 1 0,0 0 0,0 1 0,-1 1 0,-1 0 0,0 0 0,-1 1 0,11 19 0,-19-29-7,1 1 1,-1-1-1,0 1 1,0 0 0,-1 0-1,0 0 1,0 0-1,0 0 1,0 0-1,-1 0 1,1 0-1,-2 1 1,1-1-1,0 0 1,-1 0-1,0 0 1,0 0-1,0 0 1,-1 0 0,-2 5-1,0-3 4,0 0 0,-1 0-1,0 0 1,0-1 0,-1 0 0,0 0-1,0 0 1,0-1 0,-1 1 0,0-2 0,-12 8-1,1-2-23,0-1 0,-1-1 0,0 0 0,0-2 0,-1 0 0,0-1 1,0-1-1,-23 2 0,33-5-121,-1-1 1,1 1 0,0-2 0,-1 1 0,1-1 0,0-1 0,0 0 0,0-1 0,0 0 0,0 0 0,0-1-1,1 0 1,0 0 0,0-1 0,0-1 0,0 0 0,-14-12 0,20 15-171,0 0 1,0-1-1,0 1 0,1-1 1,-1 0-1,1 1 1,0-1-1,0 0 0,-2-9 1,3 10-218,0 0 1,1 0 0,0 0 0,-1 0 0,1 0-1,0 0 1,1 0 0,-1 1 0,1-6-1,9-19-6832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16.2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147 1 10261,'-42'97'6193,"29"-70"-5849,1 1 1,-10 34 0,5 3 55,3 1 0,2 0 1,4 1-1,3 0 0,3 90 0,3-128-460,0 1 0,2-1 0,2 0 0,0 0 0,2 0 0,1-1 0,1 0 0,1 0 0,22 39 0,-31-65-66,1 1 0,-1 0 0,1-1 0,0 1 0,0-1 1,0 0-1,1 1 0,-1-1 0,0 0 0,1 0 0,-1-1 0,1 1 0,0 0 1,0-1-1,-1 0 0,1 0 0,0 0 0,0 0 0,0 0 0,0 0 0,7 0 1,-6-1-674,0 0 1,1-1 0,-1 1 0,0-1-1,1 0 1,-1-1 0,0 1 0,0 0-1,7-5 1,14-9-7723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16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344 100 9957,'0'-2'446,"0"-1"-1,0 1 1,0-1 0,-1 1 0,1-1 0,-1 1 0,0 0 0,1-1 0,-1 1 0,0 0 0,0 0 0,0 0 0,-3-3 0,4 5-406,0-1 0,0 1 1,0 0-1,0 0 1,0 0-1,0 0 0,-1 0 1,1 0-1,0 0 0,0-1 1,0 1-1,0 0 0,0 0 1,-1 0-1,1 0 0,0 0 1,0 0-1,0 0 0,0 0 1,-1 0-1,1 0 0,0 0 1,0 0-1,0 0 0,-1 0 1,1 0-1,0 0 0,0 0 1,0 0-1,0 0 1,-1 0-1,1 0 0,0 0 1,0 1-1,0-1 0,0 0 1,0 0-1,-1 0 0,1 0 1,0 0-1,0 0 0,0 1 1,0-1-1,0 0 0,0 0 1,0 0-1,-1 0 0,1 0 1,0 1-1,-3 21 685,-2 97-57,-5-1 0,-26 120 0,32-222-702,2-4-112,-1-1-1,1 1 0,1 0 0,0 0 0,0 0 0,1 0 0,3 14 0,-2-145-3628,-2 78 3683,2-1 0,1 1 0,3 0 0,1 0 0,1 0 0,3 1 0,16-43 0,-20 66 134,1 0 0,1 0 0,1 1 0,0 0 0,1 0 0,1 1 0,0 1 0,15-15 0,-22 25 6,0 0 1,0 0 0,1 0-1,-1 1 1,1 0 0,0 0-1,0 0 1,0 1-1,0 0 1,1 0 0,-1 0-1,0 0 1,1 1 0,0 0-1,-1 0 1,1 0 0,0 1-1,-1 0 1,1 0 0,0 1-1,-1-1 1,1 1 0,-1 0-1,1 1 1,-1-1 0,1 1-1,-1 0 1,0 1 0,0-1-1,5 4 1,-5-3-2,-1-1 0,1 1 1,-1 0-1,0 0 0,0 0 0,0 1 1,-1-1-1,1 1 0,-1 0 0,0 0 1,0 0-1,0 1 0,-1-1 1,0 1-1,1-1 0,-1 1 0,-1 0 1,1 0-1,-1 0 0,0 0 0,0 0 1,0 0-1,-1 0 0,0 0 0,0 0 1,0 0-1,0 0 0,-3 10 1,0-5 2,0 1 1,-1 0 0,-1-1-1,0 0 1,0 0 0,-1 0 0,0-1-1,0 1 1,-1-1 0,-1-1 0,1 0-1,-11 9 1,6-6-30,-1-1 0,0 0-1,-1-1 1,0-1 0,0 0 0,-1 0-1,0-2 1,-25 8 0,36-9-149,12 0 38,25 7-45,-11-4 2,-8-1 105,0 1 0,0 0-1,-1 1 1,-1 1 0,1 0-1,-2 1 1,1 0 0,-1 0-1,-1 1 1,18 27 0,-24-32 45,0 0-1,0 0 1,-1 0 0,0 0 0,0 1 0,-1 0 0,0-1 0,0 1 0,-1 0-1,0 0 1,0 0 0,-1 0 0,0 0 0,0 0 0,-1 0 0,0 0 0,0 0-1,-1 0 1,0-1 0,-1 1 0,1 0 0,-2-1 0,-6 14 0,4-14 27,1 0 0,-1 0 1,-1-1-1,1 0 0,-1 0 1,0 0-1,0-1 0,-1 0 0,1-1 1,-1 1-1,0-1 0,0-1 1,-1 0-1,1 0 0,-1 0 1,-14 1-1,-9 2 16,0-2 0,-1-2-1,-39-1 1,68-1-61,-137-7-15,121 5-207,0-1 1,0-1 0,0-1 0,-36-13 0,54 17 64,-1 0 1,1-1 0,-1 1 0,1 0 0,0-1 0,0 0 0,-1 1-1,1-1 1,0 0 0,0 0 0,-1-3 0,2 4-263,0-1 1,0 0-1,0 0 0,1 0 1,-1 1-1,0-1 0,1 0 1,0 0-1,-1 0 1,1 0-1,0 0 0,0 0 1,0 0-1,0 0 0,0 0 1,1 1-1,0-4 1,11-24-8927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17.3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88 8660,'3'-35'3430,"-2"28"-2694,-1 0-1,1 0 1,0 0-1,0 0 1,4-11 0,-6 23-468,-1 1 1,2-1 0,-1 1 0,0-1 0,1 0 0,0 1-1,1-1 1,0 8 0,0 18 65,-1 387 1743,2-62-1547,-6-274-665,-4-1-1,-23 108 1,28-178 348,-1 15-2999,23-34-4507,-3-9 5132,1-5-7254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17.8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33 860 9780,'-1'1'226,"1"0"-1,-1 0 0,1 0 0,-1 0 0,1 0 0,-1-1 1,1 1-1,-1 0 0,0 0 0,0-1 0,1 1 0,-1-1 1,0 1-1,0 0 0,0-1 0,0 1 0,0-1 0,1 0 0,-1 1 1,0-1-1,0 0 0,0 0 0,0 1 0,0-1 0,-2 0 1,2-1-170,1 1 0,-1-1 0,0 0 0,1 0 0,-1 1 0,0-1 1,1 0-1,-1 0 0,1 0 0,-1 0 0,1 0 0,-1 0 1,1 0-1,0 1 0,-1-1 0,1 0 0,0 0 0,0 0 0,0-2 1,-1-4-78,1 1 1,0 0-1,0 0 1,0-1 0,1 1-1,0 0 1,3-11-1,106-204 278,-2 4-234,-70 124 0,-5 13 246,45-78 0,-77 155-253,0 1 1,0 0 0,0 0 0,1 0 0,-1 1 0,1-1 0,-1 0-1,1 0 1,0 1 0,0-1 0,2-1 0,-3 3-8,-1 0 1,1 0-1,0 0 0,-1-1 1,1 1-1,0 0 0,-1 0 1,1 0-1,0 0 1,-1 0-1,1 0 0,0 0 1,-1 0-1,1 0 0,-1 0 1,1 1-1,0-1 0,-1 0 1,1 0-1,0 1 1,-1-1-1,1 0 0,-1 1 1,1-1-1,0 1 0,3 3 18,-1 1 0,0-1-1,0 1 1,0-1 0,-1 1-1,1 0 1,-1 0 0,2 8-1,9 31 116,-3 0 0,8 62 1,-11-61-63,14 191 143,-17-164-187,-2-44-28,0-17 15,-1 0 0,0 0 0,-1 1 0,0-1 1,-2 12-1,-22-74 179,15 33-205,0 1 0,-2-1-1,0 2 1,-15-18 0,19 26-3,-2 0 1,1 0-1,-1 1 1,0 0-1,0 1 1,0 0-1,-1 0 0,0 1 1,-11-4-1,-4 0 15,0 1-1,-44-8 1,57 14-120,0 0-1,-1 1 1,1 1 0,0 0-1,0 0 1,0 1 0,-1 1-1,-13 3 1,25-4 37,0-1 1,0 0-1,0 0 0,0 0 0,0 0 1,0 1-1,1-1 0,-1 0 0,0 1 1,0-1-1,0 1 0,0-1 1,1 1-1,-1-1 0,0 1 0,1 0 1,-1-1-1,0 1 0,1 0 1,-1 0-1,1-1 0,-1 1 0,1 0 1,-1 1-1,1-1-312,1 0 1,-1 0-1,1 0 1,-1 0-1,1 0 1,0 0-1,-1 0 1,1 0-1,4 3-1542,-4-3 1543,0-1-1,0 1 1,0 0-1,0-1 1,2 1-1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18.2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148 18 10613,'-8'-10'5044,"7"10"-4982,1-1 1,0 1-1,-1-1 1,1 1-1,0-1 1,-1 1-1,1 0 1,-1-1-1,1 1 1,0-1-1,-1 1 1,1 0-1,-1-1 1,1 1-1,-1 0 0,1 0 1,-1-1-1,0 1 1,1 0-1,-1 0 1,1 0-1,-1 0 1,0 0-1,1-1 1,-1 1-1,1 0 1,-1 1-1,1-1 1,-1 0-1,0 0 1,1 0-1,-1 0 1,1 0-1,-1 0 1,1 1-1,-1-1 1,0 0-1,1 1 1,-1-1-1,1 0 1,0 1-1,-1-1 1,1 0-1,-1 1 1,0 0-1,-7 4 27,-1 1 0,1 0 0,0 1 0,0 0 0,1 0-1,-1 1 1,2 0 0,-1 0 0,1 1 0,1-1 0,-1 1 0,1 1-1,1-1 1,0 1 0,0-1 0,1 1 0,0 0 0,1 1 0,0-1 0,1 0-1,0 1 1,0-1 0,2 16 0,-1-16-93,1 0 0,0 0 0,1-1 0,0 1 1,1 0-1,0-1 0,0 0 0,1 1 0,0-1 0,1-1 0,6 11 0,-7-13-25,1 0 0,0-1 0,0 0 0,1 1-1,-1-2 1,1 1 0,0-1 0,0 0 0,0 0-1,1 0 1,-1-1 0,1 0 0,0 0 0,0-1 0,0 0-1,9 1 1,-12-2-97,0-1 0,0 0 0,0 0 0,0 0 0,0 0 0,0-1 0,0 0 0,0 0 0,0 0 0,0 0 0,0 0 0,0-1 0,-1 0 0,1 0 0,3-2 0,2-2-1665,0-1 1,-1 1-1,0-1 0,11-14 0,6-6-7344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18.5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5 10853,'-10'-3'2225,"0"1"16,4 4-2049,4 1-128,6 5-32,-1 0-176,-2 3-128,17 2-1953,-3 2-1857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18.9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347 1 10725,'3'0'226,"-1"0"1,0 0-1,0 1 0,0-1 1,0 1-1,-1 0 0,1-1 1,0 1-1,0 0 0,0 0 0,0 0 1,-1 1-1,1-1 0,0 0 1,-1 0-1,1 1 0,-1-1 1,0 1-1,1 0 0,-1-1 1,0 1-1,0 0 0,0 0 1,1 3-1,25 54 21,-24-52 107,7 24 40,-1 0 0,-1 1 0,-2 0 0,-1 0 1,-2 1-1,0 58 0,-7-20 74,-2 0 1,-16 73-1,16-115-438,-1 0-1,0 0 1,-3-1 0,0 0-1,-2-1 1,0 0-1,-2-1 1,-1 0-1,-2-1 1,0-1-1,-1-1 1,-37 37 0,26-33-593,-60 43 1,72-58-1114,-1-2 0,-36 16 0,30-20-4129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19.3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8244,'10'4'1095,"1"0"0,-1 0 0,21 4 0,71 5-674,-57-9 175,1095 58 2224,-788-52-2745,196 6-30,739 34-24,-1152-42-29,256 25 65,-326-24-97,0 4 1,0 2-1,115 44 1,-135-41-443,-38-16-946,-30-11-1643,-4 1-1256,-4 1-2842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2:54.7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338 502 6163,'-6'-2'463,"-27"-15"1876,32 17-2223,0-1 0,-1 0 0,1 1 0,0-1-1,0 0 1,0 0 0,0 0 0,1 1 0,-1-1 0,0 0-1,0-1 1,0 1 0,1 0 0,-1 0 0,0 0 0,1 0-1,-1 0 1,1-1 0,0 1 0,-1 0 0,1 0 0,0-3-1,1 3-90,0 0-1,1-1 0,-1 1 1,1 0-1,-1 0 0,1 1 1,-1-1-1,1 0 0,0 0 1,0 1-1,-1-1 1,1 1-1,0 0 0,0-1 1,-1 1-1,1 0 0,0 0 1,3 0-1,0 0 12,427-33 511,-111 13-416,1024-141 16,-581 62 221,916-24 320,5 113-613,-325 49-35,32 0 2,-654-29-61,888 18 634,-3 55 3,813 134-495,-1932-169-115,2541 175-5,-2912-216 4,702 28-1,-663-31-18,984 40-267,-821-12-216,-274-23 372,1 3 0,-2 3 0,79 29 0,-128-40 116,0 1 0,-1 0-1,0 0 1,0 1 0,0 0-1,-1 0 1,0 1-1,0 1 1,0-1 0,-1 1-1,-1 1 1,1 0 0,-1 0-1,-1 0 1,0 1 0,0 0-1,-1 0 1,0 0 0,0 1-1,-1 0 1,-1-1 0,0 2-1,3 19 1,37 251-10,7 38 95,-22-193 23,-5 1-1,10 246 1,-98 391-9,7-210-53,62 385 25,97-5 16,18-11 34,-61-454-87,77 345-11,-87-547-13,-34-199 1,-4 1-1,-2-1 1,-4 124 0,-6-170-2,-1 0 1,-1 0-1,-1 0 1,-1 0 0,-1-1-1,-13 29 1,12-35-2,-1-1 1,0-1 0,0 1 0,-2-2 0,1 1-1,-2-1 1,0-1 0,-1 0 0,-23 17 0,-26 12 5,-3-2 0,0-4 0,-3-2 0,0-3 0,-2-3 0,-1-4 0,-1-2 0,-80 11 1,-82 2 5,-289 4 0,441-34-10,-2018 74 26,-7-83-7,937-34 49,-1260-20 66,688 50-201,1-47-3,992 14 67,-1184-51 0,317 64 16,1 54 0,334 86-57,1008-81 31,-937 45-16,1080-73 96,-132-16 1,218 9-12,0-2 0,1-1 0,0-3 0,1-1 0,0-2 0,-72-36 0,98 40-36,1 1-1,1-2 0,0 0 0,0-1 0,1 0 0,1-1 1,0-1-1,1 0 0,0 0 0,1-1 0,-13-27 0,-2-11 0,3-1 1,-19-71-1,13 36-13,-103-335 8,103 306-11,-23-204 0,25-247 1,29-4 3,-1 463-8,5-758 180,11-500 930,69 5-602,-2 681-479,1-1 62,-38-2-1399,-41 425-6407,-5 140-1222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31.4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444 71 6707,'10'-8'1323,"21"-19"1140,-30 26-2331,0 1-1,0-1 1,0 0-1,0 0 1,-1 0-1,1-1 1,0 1-1,0 0 1,-1 0-1,1 0 1,0 0-1,-1-1 1,0 1 0,1 0-1,-1-1 1,0 1-1,1 0 1,-1-1-1,0 1 1,0 0-1,0-1 1,0-1-1,-1 2-63,0 1 1,0-1-1,0 0 0,0 1 0,0-1 1,0 1-1,0-1 0,0 1 0,0-1 1,0 1-1,-1 0 0,1-1 0,0 1 1,0 0-1,0 0 0,0 0 0,-1 0 1,1 0-1,0 0 0,0 0 0,0 1 1,0-1-1,-2 1 0,-30 6 260,32-7-293,-21 6 58,0 2-1,0 0 1,1 1-1,0 1 1,0 1 0,-23 17-1,38-23-82,-1-1-1,1 1 1,0 0-1,0 1 0,0-1 1,1 1-1,0 0 1,0 0-1,1 1 1,-1 0-1,1-1 1,1 2-1,-1-1 1,1 0-1,1 0 1,-1 1-1,1 0 1,1-1-1,-1 1 1,1 0-1,0 9 0,2-13-6,0-1-1,0 0 0,0 1 0,0-1 0,0 0 0,1 0 0,0 0 0,-1 0 0,1 0 0,0 0 0,1-1 0,-1 1 0,0-1 0,1 1 0,-1-1 0,1 0 0,0 0 0,0 0 0,0 0 0,5 2 0,11 5 16,0 0 1,26 8-1,-13-5-9,-21-8 23,0 1 1,-1 1-1,0 0 0,0 0 0,-1 1 0,0 0 1,0 1-1,0 0 0,-1 0 0,0 1 0,-1 0 1,0 0-1,9 16 0,-14-20-12,0 0 0,1 1 0,-2-1 0,1 1 0,0-1 0,-1 1 0,0-1 0,-1 1 0,1 0 0,-1 0 0,0-1 0,0 1 0,-1 0 0,0-1 0,0 1-1,0 0 1,-1-1 0,0 1 0,0-1 0,0 0 0,0 1 0,-1-1 0,0 0 0,0-1 0,-1 1 0,1 0 0,-1-1 0,-8 8 0,0-2 91,0 0 1,-1-1-1,0 0 0,-1-1 0,0-1 1,0 0-1,0 0 0,-1-2 0,0 0 1,-29 6-1,22-7-94,0-1-1,0 0 1,-1-2 0,1 0 0,0-2-1,-1 0 1,-23-6 0,41 6-106,1 0 0,-1 0 0,1-1 0,-1 1 1,1-1-1,0 0 0,0 0 0,0-1 0,-4-2 0,-3-14-2554,11 18 2224,0-1 1,0 1 0,0-1 0,1 1 0,-1-1-1,0 1 1,1-1 0,-1 1 0,1-1 0,-1 1 0,1-1-1,0 1 1,-1-1 0,1 1 0,1-1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24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23 9076,'0'-1'192,"0"1"-1,1-1 1,-1 0 0,0 0-1,1 1 1,-1-1-1,0 0 1,0 0 0,0 1-1,0-1 1,0 0-1,0 0 1,0 0 0,0 1-1,0-1 1,0 0-1,0 0 1,0 1 0,-1-1-1,1 0 1,0 0-1,0 1 1,-1-1 0,1 0-1,-1 0 1,1 1-1,0-1 1,-2 0 0,-14 14 1594,-16 37-1115,15 3-186,1 0 0,4 1-1,1 1 1,4 0 0,-2 57-1,9-119-460,1-33 48,0 40-72,-1 0 1,0 0 0,0 0-1,0 0 1,0 0 0,0 0 0,0 0-1,0 0 1,0 0 0,1 0-1,-1 0 1,0 0 0,0 0 0,0 0-1,0 0 1,0 0 0,0 0-1,0 0 1,0 0 0,1 0-1,-1 0 1,0 0 0,0 0 0,0-1-1,0 1 1,0 0 0,0 0-1,0 0 1,0 0 0,0 0 0,0 0-1,1 0 1,-1 0 0,0 0-1,0 0 1,0 0 0,0-1 0,0 1-1,0 0 1,0 0 0,0 0-1,0 0 1,0 0 0,0 0 0,0 0-1,0 0 1,0-1 0,0 1-1,0 0 1,0 0 0,0 0-1,0 0 1,0 0 0,6 28 44,-2-4-119,1 1-1,0-1 0,2 0 0,1-1 1,19 40-1,-25-60 35,1 3-33,0 0 1,0 0 0,-1 1-1,1-1 1,-2 1-1,3 10 1,19 117-622,-22-131 602,-1 0-1,1 0 0,0 0 0,0 0 0,0 0 1,1 0-1,-1-1 0,1 1 0,-1 0 0,1-1 1,0 1-1,0-1 0,0 0 0,0 0 0,1 0 0,-1 0 1,1 0-1,3 3 0,-2-4-564,0 1-1,1-1 1,-1 0-1,0 0 1,0-1-1,0 1 1,1-1-1,5 0 1,-2 0-1088,26-1-7302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31.8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0 103 11045,'0'-5'556,"1"1"-1,-1 0 1,1-1 0,0 1-1,0 0 1,1 0 0,-1-1-1,1 1 1,3-7 0,-2 7-390,0 0 1,0 0-1,0 0 0,0 0 1,1 0-1,0 0 1,-1 1-1,8-5 0,-9 7-239,1-1-1,-1 0 1,1 1-1,0 0 1,-1 0-1,1-1 1,0 2-1,0-1 1,0 0-1,0 0 1,0 1-1,0 0 0,0 0 1,0 0-1,0 0 1,0 0-1,0 0 1,0 1-1,0-1 1,0 1-1,0 0 1,0 0-1,-1 0 1,1 0-1,0 1 0,-1-1 1,1 1-1,-1-1 1,1 1-1,-1 0 1,0 0-1,1 0 1,2 5-1,16 18-2405,-8 7-3432,-10-8-1282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32.1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44 8788,'-15'8'2177,"-9"-3"64,24-2-1120,-8-1-401,6-2-96,-4 1-32,11-2-15,-1 2-65,0-2-48,-8-3-64,11 0-80,1-1-111,2-2-209,-2 1-353,5-2-207,3-5-2161,0-2-2145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36.3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466 60 8020,'2'-1'283,"0"0"0,0 0 0,0-1 0,0 1 0,0-1 0,0 1 0,0-1 0,0 0 0,-1 0 0,1 0 0,-1 0 0,1 0 0,-1 0 0,0 0 1,0 0-1,0-1 0,1-2 0,-2 5-219,0-1 0,0 0 0,0 0 1,0 1-1,0-1 0,0 0 0,0 1 1,-1-1-1,1 0 0,0 1 0,-1-1 1,1 0-1,0 1 0,-1-1 0,1 1 1,0-1-1,-1 1 0,1-1 0,-1 1 1,1-1-1,-1 1 0,-1-1 0,-26-9 108,18 9-109,0 1 0,0 0 0,0 1 0,-1 0 1,1 0-1,0 1 0,0 1 0,1-1 0,-1 2 0,0-1 0,-13 8 0,7-3-1,0 1-1,1 1 1,1 0-1,-1 0 0,-22 24 1,34-31-59,0 0 1,0 0-1,0 1 1,0-1-1,0 1 0,1 0 1,-1 0-1,1 0 1,0 0-1,0 1 1,1-1-1,-1 0 0,1 1 1,0-1-1,0 1 1,0-1-1,1 1 1,0-1-1,0 1 0,0 0 1,0-1-1,1 1 1,0-1-1,0 1 0,0-1 1,0 1-1,1-1 1,-1 0-1,1 1 1,0-1-1,1 0 0,-1 0 1,1-1-1,0 1 1,-1 0-1,2-1 1,-1 0-1,5 5 0,7 3 12,-1-1 0,2 0-1,-1-1 1,33 14 0,14 8 7,-41-19-7,0 1 0,19 17 0,-34-24-3,0-1 0,0 1 0,0-1 1,-1 2-1,0-1 0,0 0 0,-1 1 0,0 0 1,0 0-1,3 9 0,-6-14 1,0 1-1,-1-1 1,1 0 0,-1 1 0,0-1-1,1 0 1,-1 1 0,0-1-1,0 0 1,-1 1 0,1-1-1,0 1 1,-1-1 0,1 0-1,-1 0 1,0 1 0,0-1-1,0 0 1,0 0 0,-2 3-1,0-2 18,0 1-1,0 0 0,-1-1 0,1 0 1,-1 1-1,0-2 0,0 1 1,0 0-1,-6 2 0,-7 2 59,0 0 1,0-1-1,0-1 0,-21 3 1,-19 2 77,-62 3 1,99-12-220,0 0 0,0-2 0,0 0 0,1-1 0,-1-1 0,-33-10 0,51 12-81,1 1 0,-1-1 0,1 0 0,-1 1 0,1-1 0,0 0 0,0 0 0,-1 0 0,1 0 0,0 0 0,0 0 0,0 0 0,0 0 0,0 0 0,0 0 0,0-1 0,1 1 0,-1 0 0,0-1 0,1 1 0,-1-1 0,1 1 0,-1-3 0,1 3-136,0 0 0,0 0 0,0-1 0,0 1-1,1 0 1,-1 0 0,1 0 0,-1 0 0,1 0 0,-1 0 0,1 0 0,-1 0 0,1 0 0,0 0 0,-1 0 0,1 0 0,0 0 0,0 0 0,0 1 0,0-1 0,0 0 0,0 1 0,1-2-1,31-12-7276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36.7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146 0 10421,'-7'23'7515,"-33"130"-6560,4 89-533,-2 7-673,21-148-1309,10-48-7090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37.2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1 189 10309,'-1'-13'713,"2"1"1,-1-1-1,2 1 1,-1 0-1,2-1 1,3-12-1,-4 21-657,0-1 0,0 1 0,1-1 0,-1 1-1,1 0 1,0 0 0,0 0 0,1 0 0,-1 1 0,1-1 0,0 1 0,0 0-1,0 0 1,0 0 0,0 1 0,1-1 0,8-2 0,2 0-27,0 0 1,1 1-1,-1 1 0,1 1 1,-1 0-1,1 1 0,0 1 1,0 0-1,-1 1 0,1 1 1,0 1-1,-1 0 0,0 0 1,1 2-1,-1 0 0,-1 1 1,1 0-1,-1 1 0,0 1 1,-1 0-1,0 1 0,0 0 1,18 18-1,-26-22-22,-1 0 0,0 0 0,0 0 0,-1 0 0,1 1 0,-1 0 0,0-1 1,-1 1-1,0 0 0,1 0 0,-2 0 0,1 1 0,-1-1 0,0 0 0,0 1 0,-1-1 0,0 1 0,0-1 0,0 0 0,-1 1 0,0-1 0,0 0 0,-4 11 0,0-6 1,1 0 0,-2 0 0,1-1 0,-2 0 0,1 0 0,-1 0 0,-1-1 0,0 0 0,0-1-1,-1 0 1,-17 13 0,8-7-245,-2-1 1,0-1-1,0-1 0,-1-1 0,0 0 1,-1-2-1,-27 7 0,36-13-1793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37.6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313 135 8756,'2'-5'402,"1"1"0,-1-1 0,-1 0 1,1 0-1,-1 0 0,0 0 0,0 0 0,0 0 0,-1 0 0,0 0 1,0 0-1,0-6 0,-1 8-311,0 0-1,0 0 1,0 1-1,0-1 1,-1 0 0,1 0-1,-1 1 1,1-1 0,-1 1-1,0 0 1,0-1 0,0 1-1,0 0 1,-1 0-1,1 0 1,-1 0 0,1 1-1,-1-1 1,1 1 0,-1-1-1,-5-1 1,0 0-23,0 1 1,0 0-1,0 0 0,0 0 0,0 1 1,0 0-1,0 1 0,-1-1 1,1 2-1,0-1 0,0 1 0,-1 1 1,1-1-1,0 1 0,0 1 1,1-1-1,-1 1 0,0 1 0,1-1 1,0 2-1,0-1 0,0 0 1,0 1-1,1 1 0,0-1 0,0 1 1,0 0-1,0 0 0,1 1 1,1-1-1,-6 9 0,5-7-62,-1 1-1,2-1 1,-1 1-1,1 0 1,0 0-1,1 0 1,0 0-1,1 1 1,0-1-1,0 1 1,1 0 0,0 0-1,1-1 1,0 1-1,0 0 1,1 0-1,1-1 1,0 1-1,0 0 1,0-1-1,1 0 1,1 1-1,0-1 1,0-1-1,0 1 1,8 10-1,-9-16-1,-1 0-1,1 0 0,0 0 0,0 0 1,0 0-1,0 0 0,1-1 0,-1 0 1,1 0-1,-1 0 0,1 0 1,0 0-1,0-1 0,-1 1 0,1-1 1,0 0-1,1 0 0,-1-1 0,0 1 1,5-1-1,-6-1 0,0 1-1,0-1 1,0 0 0,0 1-1,0-1 1,0-1 0,0 1-1,0 0 1,-1-1 0,1 0 0,-1 1-1,1-1 1,-1 0 0,0 0-1,0 0 1,1-1 0,-1 1-1,-1 0 1,1-1 0,0 1 0,-1-1-1,1 0 1,-1 0 0,0 1-1,0-1 1,0 0 0,1-6-1,3-12 10,-2-1 0,1-23 0,-3 31-15,0 1 1,1-1-1,0 0 1,1 1 0,0-1-1,1 1 1,9-19-1,-11 27-3,1 0 0,0 0 0,0 0-1,0 1 1,1-1 0,0 1 0,-1 0-1,1 0 1,1 0 0,4-3 0,-7 6 4,-1 1 0,0-1 0,1 0 0,0 1 0,-1-1 1,1 1-1,-1 0 0,1 0 0,-1-1 0,1 1 0,0 0 0,-1 0 0,1 0 1,-1 1-1,1-1 0,-1 0 0,1 1 0,0-1 0,-1 1 0,1-1 1,-1 1-1,0 0 0,1-1 0,-1 1 0,1 0 0,-1 0 0,0 0 1,0 0-1,0 0 0,1 0 0,-1 1 0,0-1 0,-1 0 0,1 1 0,0-1 1,0 0-1,0 1 0,0 2 0,10 17 37,-1 1 1,14 43-1,-1 0 32,-18-52-36,1-1 0,0 0 0,0-1 0,1 1 0,17 20 0,-21-29-239,1 0 1,-1 0-1,0 0 1,1-1-1,0 1 1,-1-1-1,1 0 1,0 0-1,5 2 1,-5-3-446,0 0 0,0 0-1,0 0 1,0-1 0,0 0 0,0 0 0,-1 0 0,1 0 0,0 0 0,0-1-1,7-2 1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37.9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1 116 9636,'21'-30'3340,"-11"17"90,-9 14-3354,0 0-1,0 0 1,0 1 0,0-1 0,0 0 0,-1 1 0,1-1-1,0 0 1,-1 1 0,0-1 0,1 1 0,-1-1-1,0 1 1,1-1 0,-1 3 0,7 123 996,-4-105-1019,0 1 0,-2 0 0,-1-1 0,-5 41-1,16-104 59,2 0-1,24-54 0,-28 77-114,0 1 0,1 1 0,1 0 0,20-24-1,-27 36 2,-1 0-1,1 0 0,0 1 1,0-1-1,0 1 0,0 0 0,0 0 1,1 1-1,-1-1 0,1 1 0,0 0 1,0 0-1,0 1 0,0-1 0,0 1 1,0 0-1,0 1 0,0-1 0,0 1 1,1 0-1,-1 0 0,7 1 0,-9 0 1,0 0 0,0 0 0,0 0 0,0 0 0,-1 1 0,1-1 0,-1 1 0,1-1 0,-1 1 0,1 0 0,-1 0 0,0 0-1,0 0 1,0 0 0,0 1 0,0-1 0,0 1 0,-1-1 0,1 1 0,-1-1 0,0 1 0,0 0 0,0 0 0,0 0 0,0 0 0,0 0-1,-1 0 1,1 5 0,-1 10 3,0-1-1,-1 1 0,0-1 0,-5 19 0,0 18-34,6-54 24,0 1 0,0 0-1,-1-1 1,1 1 0,0 0-1,0-1 1,0 1 0,0-1 0,1 1-1,-1 0 1,0-1 0,0 1-1,0 0 1,0-1 0,1 1-1,-1-1 1,0 1 0,1 0-1,-1-1 1,0 1 0,1-1-1,-1 1 1,1-1 0,-1 1-1,0-1 1,1 0 0,0 1-1,0 0 1,17-8-249,23-36-44,-33 33 271,45-47-16,2 3 0,65-51 0,-118 104 52,-1-1 0,1 0 0,0 1 0,0 0 0,-1-1 0,1 1 0,0 0 0,0 0 0,0 0 0,1 1 0,-1-1-1,0 0 1,0 1 0,0-1 0,1 1 0,-1 0 0,0-1 0,0 1 0,1 1 0,-1-1 0,0 0 0,0 0 0,5 2 0,-5-1 13,0 1 0,0 0 0,1 0 1,-2 0-1,1 0 0,0 0 0,0 0 0,-1 0 0,1 1 0,-1-1 0,1 0 1,-1 1-1,0 0 0,0-1 0,0 1 0,0 3 0,3 12 84,-1 1 0,-1-1 0,0 0 1,-2 27-1,0-28-187,-2 0-188,2 1 0,0 0 0,1 0 0,1-1 0,8 33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38.3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741 60 9620,'3'-15'1884,"-3"11"-1352,1 0 0,0 0 0,0 0 1,0 0-1,0 1 0,0-1 1,1 0-1,0 1 0,3-7 0,-6 14-280,-1 1 0,0-1 0,1 1 0,0-1-1,0 1 1,0 0 0,1 0 0,0-1 0,0 1-1,0 0 1,1 5 0,-4 41-94,-4-19-101,-2-1-1,-1 1 0,-2-2 0,-1 0 0,-1 0 0,-1-1 0,-2-1 0,-1-1 0,-34 41 0,49-65-54,1 1 1,-1-1-1,0 0 1,0 0-1,-1 0 1,1 0-1,-1-1 1,1 1-1,-1-1 1,0 0 0,0 0-1,1 0 1,-2-1-1,1 0 1,0 1-1,0-1 1,0 0-1,-1-1 1,1 1-1,-8-1 1,8-1-12,1 0 0,-1 0 0,0 0 1,0-1-1,1 1 0,-1-1 0,1 0 1,0 0-1,-1 0 0,1-1 0,0 1 1,0-1-1,0 0 0,1 1 0,-1-1 0,1-1 1,-1 1-1,1 0 0,0 0 0,0-1 1,0 1-1,1-1 0,-2-4 0,1 1-28,0 1-1,1-2 0,0 1 1,0 0-1,1 0 1,0 0-1,1-14 0,-1 18 26,0 1 0,1 0-1,-1 0 1,1 0-1,0 0 1,-1 0 0,1 0-1,0 0 1,0 1-1,0-1 1,0 0 0,0 0-1,1 1 1,1-3 0,-2 4 5,0-1 0,0 0-1,0 1 1,0-1 0,0 1 0,0 0 0,1-1 0,-1 1 0,0 0 0,0 0 0,1-1 0,-1 1 0,0 0 0,0 0 0,1 1 0,-1-1 0,0 0 0,0 0 0,1 0 0,-1 1 0,0-1 0,0 1 0,0-1 0,0 1 0,3 1 0,-1 0 3,1 0 0,-1 0 0,0 0 0,0 0 0,0 1 0,0-1 0,0 1 0,0 0 0,0 0 0,-1 0 0,0 1 0,0-1 0,0 0 0,0 1 0,0-1 0,0 1 0,-1 0 0,0 0 0,0-1 0,0 1 0,0 0 0,0 0 0,-1 0 0,0 0 0,0 0-1,0 0 1,0 0 0,-1 0 0,1 0 0,-2 4 0,0 1 40,-1 0 0,0 0 0,0 0 0,-1-1 0,0 1 0,-1-1 0,0 0 0,0 0 0,0 0 0,-1-1 0,-11 12 0,0-5 42,0-1 1,0-1 0,-1 0 0,-1-1 0,1-1 0,-35 13 0,-126 30-145,80-26-1159,83-20-336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38.7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766 769 10837,'-4'3'2497,"-5"0"0,-2-1-1648,-6-2-705,1-2-320,-6-1-1137,2-2-1168,1-1-1841,-9-7-4194</inkml:trace>
  <inkml:trace contextRef="#ctx0" brushRef="#br0" timeOffset="1">125 65 10757,'-12'-13'1884,"7"8"-1175,1 1 0,0-1 0,0 1 0,0-1 0,1 0 0,0 0 0,-5-10-1,13 11-308,8 8-232,12 10 49,-16-5-194,0 0 0,-1 0 1,0 1-1,0 0 1,-1 1-1,0 0 0,-1 0 1,-1 0-1,1 0 0,-2 1 1,1 0-1,-2 0 1,0 0-1,0 1 0,-1-1 1,0 1-1,-2-1 0,1 1 1,-1 0-1,-1-1 0,0 1 1,-1-1-1,0 1 1,-1-1-1,-1 0 0,0 0 1,0 0-1,-7 12 0,3-6-292,-1-2-1,0 1 0,-1-1 0,-14 16 0,-19 9-2596,37-36 1644,-1-1 0,1 1-1,-2-2 1,1 1-1,-9 3 1,-15 2-6987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39.1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1054 596 9941,'-5'-9'1357,"3"4"-855,-1 0 1,1 0 0,-1 0-1,-1 0 1,1 1-1,-1-1 1,1 1 0,-1 0-1,-1 0 1,-8-6-1,12 10-468,1 0-1,-1 0 0,0 0 0,0 0 0,0 0 1,1 1-1,-1-1 0,0 0 0,0 0 0,0 1 1,1-1-1,-1 1 0,0-1 0,1 0 1,-1 1-1,0-1 0,1 1 0,-1 0 0,1-1 1,-1 1-1,1-1 0,-1 1 0,1 0 0,-1 0 1,1-1-1,0 1 0,-1 0 0,1 0 0,0-1 1,-1 1-1,1 0 0,0 0 0,0 0 1,0-1-1,0 1 0,0 1 0,-7 39 69,7-36-45,-7 29 0,-1-1 0,-2 0 0,-2 0 1,-21 45-1,11-27-21,6-15-10,-1-1 0,-1 0-1,-2-1 1,-2-2-1,-1 0 1,-44 47-1,54-68 4,0 0-1,0-1 1,-1-1 0,0 0-1,-1-1 1,0-1-1,0 0 1,0-1 0,-1-1-1,0 0 1,0-1-1,-1-1 1,1 0 0,-1-1-1,1-1 1,-32-2-1,24-1 12,0 0 0,0-2-1,0-1 1,0-1 0,1-1 0,0-1-1,0 0 1,1-2 0,0-1 0,-40-27-1,52 31-37,1-1-1,-1-1 1,1 0-1,1 0 1,0-1-1,0 0 0,1-1 1,0 1-1,1-1 1,0-1-1,1 1 1,0-1-1,1 0 1,0 0-1,1 0 0,0-1 1,1 1-1,0-1 1,1 1-1,1-1 1,0 0-1,2-16 1,3-8-685,1 0 1,2 0-1,1 0 1,2 1 0,2 1-1,21-45 1,5 8-4827,16 7-3861</inkml:trace>
  <inkml:trace contextRef="#ctx0" brushRef="#br0" timeOffset="0.38">586 13 13222,'-6'-6'2641,"1"-1"-208,3 7-2289,15 0-2801,0 5-2289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25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4 240 9204,'-1'-10'1586,"0"8"-1252,1-1 1,-1 1-1,1 0 1,-1 0-1,1 0 1,0-1-1,0 1 1,0 0-1,1 0 1,-1-1-1,0 1 1,1 0-1,-1 0 0,1 0 1,0 0-1,0 0 1,1-4-1,-1 6-284,-1 1-1,1-1 0,0 0 0,-1 0 0,1 0 0,-1 0 0,1 0 1,-1 1-1,1-1 0,-1 0 0,1 1 0,-1-1 0,1 0 1,-1 1-1,1-1 0,-1 0 0,1 1 0,-1-1 0,0 1 1,1-1-1,-1 1 0,0-1 0,1 1 0,-1-1 0,0 1 1,0-1-1,1 1 0,-1 0 0,0 0 0,9 18 304,1 9-126,-2 1 1,-1 0-1,5 58 0,-4-29-136,-3-4-47,-5-42-47,1 1-1,0 0 1,1 0-1,5 17 1,5 46-597,-12-76 587,0 0 1,-1 1-1,1-1 1,0 0-1,-1 0 1,1 1-1,0-1 1,-1 0-1,1 0 1,-1 0-1,1 1 1,0-1 0,-1 0-1,1 0 1,-1 0-1,1 0 1,-1 0-1,1 0 1,-1 0-1,1 0 1,0 0-1,-1 0 1,1 0-1,-1 0 1,1 0-1,-1 0 1,1 0-1,0 0 1,-1-1-1,1 1 1,-1 0-1,1 0 1,0 0-1,-1-1 1,1 1 0,0 0-1,-1-1 1,1 1-1,0 0 1,-1-1-1,1 1 1,0 0-1,0-1 1,-1 1-1,1 0 1,0-1-1,0 1 1,0-1-1,-1 1 1,1-1-1,0 1 1,0 0-1,0-1 1,0 1-1,0-1 1,0 1-1,0-1 1,0 1 0,0-1-1,0 1 1,1-1-1,-8-39-182,5 33 175,0 0 1,1-1-1,0 0 1,1 1-1,0-14 1,1-8-8,-1 0 0,-7-49 0,-1-30 9,8 90 17,0-11-2,1 1-1,1 0 0,1-1 0,10-38 1,-11 61 9,-1 1 0,1-1 1,0 1-1,0-1 1,1 1-1,0-1 1,0 1-1,0 0 0,0 1 1,1-1-1,0 0 1,0 1-1,0 0 0,0 0 1,1 0-1,0 1 1,-1-1-1,1 1 1,1 0-1,-1 0 0,0 1 1,1 0-1,-1 0 1,1 0-1,0 0 0,-1 1 1,11-1-1,-7 2 17,0 0 0,0 1 1,0 0-1,-1 1 0,1-1 0,0 2 0,-1-1 0,1 1 0,-1 0 0,0 1 0,0 0 0,0 1 0,9 6 0,-8-5 0,-1 1 0,1 0 0,-1 0 0,-1 1 1,0 0-1,0 0 0,0 1 0,-1 0 0,0 0 0,7 16 0,-11-20-14,0 0 1,-1 0 0,0 0 0,0-1 0,0 1 0,-1 0-1,0 0 1,0 0 0,0 0 0,0 0 0,-1 0 0,0 0-1,0 0 1,0 0 0,0 0 0,-1-1 0,0 1 0,0 0-1,0-1 1,-1 0 0,1 1 0,-1-1 0,0 0 0,-1 0-1,1-1 1,0 1 0,-1-1 0,0 1 0,-5 2 0,-2 3-24,-1-1 1,0 0-1,-1-1 1,0 0-1,0-1 1,0-1-1,0 0 0,-29 6 1,78-10-215,0 2 1,69 15-1,-93-16 218,0 1 0,0 0 0,0 1 0,-1 0 0,1 1 1,-1 0-1,19 13 0,-27-16 8,0 1 1,0-1 0,0 1 0,-1 0-1,1 0 1,0 0 0,-1 0 0,0 1-1,0-1 1,0 0 0,0 1 0,-1 0-1,1-1 1,-1 1 0,0 0-1,0 0 1,-1 0 0,1 0 0,-1 0-1,1 0 1,-1 0 0,0-1 0,-1 1-1,1 0 1,-1 0 0,0 0-1,-2 7 1,0-2 16,0 1 0,-1-1 0,0 0 0,0 0 0,-1-1 0,0 1 0,-1-1 0,0 0 0,0-1 0,-1 1 0,0-1 0,0-1 0,-1 1 0,1-1 0,-2 0 0,1-1 0,0 0 0,-12 5 0,9-5-84,0-1 0,-1 0 0,0-1 0,0 0 0,0-1 0,0 0 0,0-1 0,0 0 0,0-1 0,-1-1 0,1 0 0,0 0 1,0-1-1,-14-4 0,25 5-84,-1 1 1,0-1-1,0 0 1,0 0-1,0 0 1,1 0-1,-1 0 1,0 0-1,1 0 1,-1 0-1,1-1 1,-1 1-1,-1-3 1,2 2-342,0 0 1,0 1 0,0-1-1,0 0 1,1 0 0,-1 1 0,1-1-1,-1 0 1,1 0 0,-1 0-1,1 0 1,0-2 0,3-19-8186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46.8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1 382 8260,'0'-7'717,"1"-1"1,0 1-1,0 0 0,1-1 1,0 1-1,0 0 1,1 0-1,0 0 1,0 0-1,5-6 0,-6 14-668,0 0-1,0 1 1,0-1-1,0 1 0,0 0 1,0-1-1,0 1 1,-1 0-1,1 0 0,-1 0 1,1 0-1,-1 0 0,0 1 1,2 3-1,1-1 8,25 44 45,40 86-1,-51-94-82,3 1 1,1-2-1,44 59 1,-64-96-19,0 0 1,0 0-1,1-1 0,-1 1 1,1 0-1,0-1 0,0 0 1,0 0-1,0 0 0,0 0 0,0 0 1,1-1-1,-1 1 0,4 0 1,-5-2 0,0 0 0,0 0 0,0-1 0,0 1 0,-1 0 1,1-1-1,0 1 0,0-1 0,0 0 0,-1 1 0,1-1 0,0 0 0,-1 0 0,1 0 1,-1 0-1,1-1 0,-1 1 0,0 0 0,0-1 0,1 1 0,-1-1 0,0 1 0,0-1 1,0 1-1,0-1 0,-1 0 0,1 1 0,1-4 0,15-40 17,-1 0 1,-2-1-1,14-92 0,-6 30-16,-20 94 0,-2 10-1,1 1 0,-1-1 0,0 1 1,1 0-1,0-1 0,0 1 0,0 0 0,0 0 0,0-1 0,1 1 0,0 0 0,3-4 0,7 47 15,-3-10-12,1 0 0,2-1 1,1 0-1,29 47 0,-35-65-3,1 1-1,0-2 1,1 1-1,0-1 1,1 0 0,0-1-1,0 0 1,1-1-1,0 0 1,1 0 0,-1-1-1,2-1 1,18 8-1,-28-13 8,0-1-1,0 1 0,0-1 0,0 1 1,0-1-1,0 0 0,0 0 0,0 0 1,0-1-1,0 1 0,0-1 1,0 0-1,0 1 0,0-1 0,-1-1 1,1 1-1,0 0 0,-1-1 0,1 1 1,-1-1-1,1 0 0,-1 0 1,0 0-1,1 0 0,-1 0 0,0 0 1,-1-1-1,1 1 0,0 0 0,-1-1 1,3-5-1,5-9 121,-2 0-1,0-1 1,10-36-1,-12 34-5,39-118 363,44-174-119,-82 263-460,-10 79-2045,-4 32-5702,8-22-1166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47.3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50 8788,'2'-16'4609,"-1"6"-2463,2 18-740,-2-4-1302,1 3 276,-1-9-151,-1 0-281,0 0-1,0 1 1,0-1 0,0 1 0,0-1-1,0 0 1,1 1 0,-1-1-1,1 1 1,-1-1 0,1 1 0,0-1-1,-1 1 1,1-1 0,0 1 0,0 0-1,0 0 1,0-1 0,0 1-1,0 0 1,1 0 0,-1 0 0,0 0-1,1 0 1,-1 0 0,0 0 0,1 1-1,-1-1 1,1 0 0,-1 1-1,1-1 1,-1 1 0,3-1 0,17 3-3006,-7 5-2320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47.7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206 6 8756,'6'7'6495,"5"10"-4988,-10-16-1499,0 1 0,0 0 0,0-1 0,0 1-1,0 0 1,0 0 0,-1 0 0,1 0 0,-1 0-1,1 0 1,-1 0 0,0 0 0,0 0-1,1 0 1,-2 0 0,1 0 0,0 0 0,-1 4-1,1-7 2,0 0-1,0 0 1,1 0-1,-1 0 1,0 0-1,0 0 1,-1 0-1,1 0 1,0 0 0,0 0-1,0 0 1,-1 0-1,1 1 1,0-1-1,-1 0 1,1 0-1,-1 0 1,1 0-1,-1 0 1,1 1-1,-1-1 1,0 0-1,1 0 1,-1 1-1,0-1 1,0 1-1,1-1 1,-1 1-1,0-1 1,0 1-1,0-1 1,0 1-1,0-1 1,0 1-1,0 0 1,0 0-1,0 0 1,1-1-1,-1 1 1,0 0-1,0 0 1,0 0-1,0 0 1,0 1-1,0-1 1,0 0-1,0 0 1,0 1-1,0-1 1,0 0-1,0 1 1,0-1-1,0 1 1,1-1-1,-1 1 1,0-1-1,-1 2 1,5-6-19,0 0 0,0 0-1,0 0 1,1 0 0,-1 0 0,1 1 0,0-1 0,7-3-1,-10 6 9,0 0 0,1 0 0,-1 0-1,1 0 1,0 0 0,-1 0-1,1 1 1,-1-1 0,1 0 0,0 1-1,0 0 1,-1-1 0,1 1 0,0 0-1,0 0 1,0 0 0,-1 0 0,1 0-1,0 0 1,0 1 0,-1-1-1,1 1 1,0-1 0,0 1 0,-1-1-1,1 1 1,-1 0 0,3 1 0,-3-1 15,-1 0 0,1 1 0,0-1 0,-1 0 0,1 0 0,0 1 1,-1-1-1,0 1 0,1-1 0,-1 0 0,0 1 0,0-1 0,0 1 1,0-1-1,0 1 0,0-1 0,0 0 0,0 1 0,0-1 0,-1 1 1,1-1-1,-1 0 0,1 1 0,-1-1 0,1 0 0,-1 0 0,0 1 0,1-1 1,-1 0-1,0 0 0,0 0 0,0 0 0,0 0 0,0 0 0,0 0 1,-1 0-1,-1 1 0,1 0-58,1 0 0,-1 0 0,0-1 0,0 1 1,-1 0-1,1-1 0,0 0 0,-1 1 0,1-1 0,0 0 0,-1 0 0,1 0 1,-1-1-1,0 1 0,1-1 0,-1 1 0,1-1 0,-1 0 0,0 0 1,-4 0-1,1-4-1196,3 2 700,0 1-1,0-1 0,-1 1 1,1 0-1,-1 0 1,1 0-1,-1 1 0,1-1 1,-1 1-1,0 0 1,-5 0-1,-153-13-8502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51.6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876 299 9380,'8'-4'996,"23"-5"2839,-28 12-2441,-17 9-1021,-32 18 113,-1-2 0,-84 36 0,-112 29-196,147-58 24,87-32-258,0 0 0,0 0 0,0-1 0,0 0-1,0 0 1,0-1 0,-1-1 0,1 0 0,0 0 0,-1 0-1,1-1 1,0-1 0,-1 0 0,1 0 0,0 0 0,-15-8-1,12 4 29,0-1-1,1-1 1,0 0-1,1 0 1,0-1-1,0 0 0,1-1 1,0 0-1,0 0 1,1-1-1,-7-13 0,10 17-56,0-1 0,0 1 0,1-1-1,0 0 1,0 0 0,1 0-1,0 0 1,0-1 0,1 0-1,0 1 1,1-1 0,-1 0-1,2 0 1,0-17 0,14-182-460,8 146-4401,-9 46-811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51.9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325 168 12358,'3'-17'2056,"-2"2"-1419,1 0 0,0 0 0,2 1 0,0-1 0,8-19 0,-11 31-622,0 1 0,0-1-1,1 0 1,0 1 0,-1 0 0,1-1 0,0 1-1,0 0 1,0 0 0,1 0 0,-1 0 0,0 0-1,1 1 1,-1-1 0,1 1 0,-1-1 0,1 1-1,0 0 1,0 0 0,-1 0 0,1 1 0,0-1-1,0 1 1,0-1 0,0 1 0,0 0 0,0 0-1,0 0 1,0 1 0,0-1 0,0 1 0,-1-1-1,6 3 1,-6-3-12,6 2 5,0 0 0,0 1 1,-1 0-1,1 0 0,11 7 1,-18-9-8,0 0 1,0-1 0,0 1-1,0 0 1,0 0 0,0 0-1,0 0 1,-1 0 0,1 0-1,0 0 1,-1 0 0,1 0-1,-1 0 1,1 1 0,-1-1-1,1 0 1,-1 0 0,0 1-1,0-1 1,1 0 0,-1 0-1,0 1 1,0-1 0,0 0-1,-1 0 1,1 1 0,0-1-1,0 0 1,-1 0 0,1 0-1,0 1 1,-1-1 0,0 0-1,1 0 1,-1 0 0,1 0-1,-1 0 1,0 0 0,0 0-1,0 0 1,0 0 0,1 0-1,-1 0 1,0-1 0,-1 1-1,0 0 1,-8 6-49,0 0 1,0-1-1,-1-1 0,0 0 0,0 0 1,0-1-1,-1-1 0,0 1 1,1-2-1,-14 2 0,-10 3-277,-129 35-2154,55-11-4955,54-14-672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52.4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886 156 9828,'-2'1'441,"0"0"0,0 1-1,0-1 1,1 1 0,-1-1-1,0 1 1,1 0-1,-1 0 1,1-1 0,0 1-1,0 0 1,0 0-1,-1 3 1,2-3-430,0-1 1,0 1-1,0 0 0,1 0 1,-1-1-1,1 1 0,-1 0 1,1 0-1,0-1 1,0 1-1,0-1 0,-1 1 1,1-1-1,1 1 0,-1-1 1,0 1-1,0-1 0,3 2 1,0 1 0,0-1 0,0 1-1,0-1 1,1 0 0,0 0 0,-1-1 0,1 1 0,0-1 0,0 0 0,7 1-1,-12-3-9,0 0-1,0 0 0,0 1 0,0-1 0,0 0 0,1 0 0,-1 0 0,0 0 0,0 0 0,0 0 0,0 0 0,0 0 0,0 0 0,0 1 0,0-1 0,0 0 0,1 0 1,-1 0-1,0 0 0,0 0 0,0 0 0,0 0 0,0 1 0,0-1 0,0 0 0,0 0 0,0 0 0,0 0 0,0 0 0,0 1 0,0-1 0,0 0 0,0 0 0,0 0 1,0 0-1,0 0 0,0 0 0,0 1 0,0-1 0,-1 0 0,1 0 0,0 0 0,0 0 0,0 0 0,0 0 0,0 0 0,0 1 0,0-1 0,0 0 0,0 0 0,-1 0 1,1 0-1,0 0 0,0 0 0,0 0 0,0 0 0,-13 10 25,-14 5-1,26-15-24,-184 78 52,168-71-42,16-7-2,0 1 1,-1-1 0,1 1 0,0-1 0,0 1-1,-1-1 1,1 0 0,0 0 0,-1 1-1,1-1 1,-1 0 0,1 0 0,0-1 0,-1 1-1,1 0 1,0 0 0,-1-1 0,1 1 0,0-1-1,0 1 1,-1-1 0,1 1 0,0-1 0,0 0-1,0 1 1,0-1 0,0 0 0,0 0 0,0 0-1,0 0 1,0 0 0,0 0 0,0 0 0,1 0-1,-1-1 1,0 1 0,1 0 0,-1 0-1,1 0 1,-1-3 0,-2-6 81,1 0 0,0-1-1,0 1 1,1-16 0,0 6-2,-1-11 153,2 0-1,7-48 1,0-23 852,-9 92-815,-3 14-112,-6 20-61,9-17-111,-4 12 10,0 0 0,2 1 0,1-1 0,0 1 0,1 0 0,1 21 0,0-19-2,1 15 4,6 54 0,1 7-8,-6-61 10,-1 0 0,-2 0 0,-2-1 0,-10 43-1,11-66-4,-2 1-1,1-1 1,-2 0-1,1 0 1,-2-1-1,0 0 1,0 0-1,-1 0 0,-1-1 1,0 0-1,0-1 1,-1 0-1,0 0 1,-15 9-1,11-10 25,0 0 0,-1-1 0,0-1 0,0 0 0,-1-1 0,0-1-1,0 0 1,0-1 0,0-1 0,-1 0 0,0-2 0,1 0 0,-1 0 0,-30-4 0,37 2-8,0-1 1,0 0-1,1 0 1,-1-1-1,1 0 1,0 0 0,0-1-1,0 0 1,0-1-1,1 0 1,-1-1-1,1 1 1,1-2 0,-1 1-1,1-1 1,0 0-1,1 0 1,-1-1-1,2 0 1,-1 0 0,1 0-1,0-1 1,1 0-1,0 0 1,0 0-1,-3-12 1,5 7-32,0 1-1,1-1 1,1 0 0,0 0-1,1 1 1,0-1 0,1 1-1,1-1 1,0 1 0,0 0-1,2 0 1,-1 0 0,2 0-1,0 1 1,0 0 0,9-12-1,-1 2-710,1 1 1,0 1-1,2 0 0,0 1 0,1 1 0,1 0 0,36-25 0,-19 20-4873,-3 2-3777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53.4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1041 349 9780,'-1'-1'191,"1"1"0,-1-1 0,1 0-1,0 0 1,0 0 0,-1 0-1,1 0 1,0 0 0,0 0-1,0 0 1,0 0 0,0 0-1,0 0 1,0 0 0,1 0-1,-1 0 1,0 0 0,0 0-1,1 0 1,-1 0 0,1 1-1,-1-1 1,1 0 0,-1 0 0,1 0-1,-1 0 1,1 1 0,0-1-1,-1 0 1,2 0 0,0 0-112,0 1 0,-1 0 0,1-1 0,0 1 0,0 0 0,0 0 1,0 0-1,0 0 0,0 0 0,-1 0 0,1 0 0,0 1 0,0-1 0,3 2 1,2 0-115,0 1 1,-1 0 0,1 0 0,-1 1-1,1 0 1,-1 0 0,0 0 0,6 7-1,-10-9 41,0 0 0,0 1 0,0-1 0,0 1 0,0 0 0,0-1 0,-1 1 0,1 0 0,-1 0 0,0 0 0,0 0 0,0 1 0,0-1 0,-1 0 0,1 0 0,-1 0 0,0 1 0,0-1 0,0 0-1,0 0 1,-1 4 0,0-4 1,-1 0 0,1 0 0,-1 0-1,1-1 1,-1 1 0,0-1-1,0 1 1,0-1 0,0 0 0,-1 0-1,1 0 1,-1 0 0,1 0-1,-1-1 1,1 1 0,-1-1-1,0 1 1,0-1 0,0 0 0,0 0-1,0 0 1,-4 0 0,1 0 5,1 1 0,-1-2 0,0 1 1,1-1-1,-1 1 0,0-2 0,1 1 1,-1-1-1,0 1 0,1-1 0,-1-1 1,1 1-1,0-1 0,-1 0 0,1 0 1,0-1-1,0 0 0,0 0 0,1 0 1,-1 0-1,1-1 0,-1 1 0,1-1 1,0 0-1,0-1 0,1 1 0,0-1 1,-1 1-1,1-1 0,1 0 0,-5-10 1,1 0 30,-1-1 1,2-1 0,0 1 0,2-1 0,-1 1-1,2-1 1,0 0 0,1 0 0,2-24-1,1 14 81,12-51 0,-12 67-46,1 1-1,1-1 0,-1 1 0,2 0 0,0 0 0,0 1 0,11-16 0,-16 25-73,0 0 0,0 0 0,0 0 0,0 0 0,0-1 0,0 1 1,1 0-1,-1 0 0,0 0 0,0 0 0,0 0 0,0 0 0,1-1 0,-1 1 0,0 0 1,0 0-1,0 0 0,0 0 0,1 0 0,-1 0 0,0 0 0,0 0 0,0 0 0,1 0 1,-1 0-1,0 0 0,0 0 0,0 0 0,1 0 0,-1 0 0,0 0 0,0 0 0,0 0 1,1 0-1,-1 0 0,0 1 0,0-1 0,0 0 0,0 0 0,1 0 0,-1 0 0,0 0 1,0 0-1,0 1 0,0-1 0,0 0 0,1 0 0,-1 0 0,0 0 0,0 1 0,0-1 1,0 0-1,0 0 0,0 0 0,0 0 0,0 1 0,0-1 0,6 22 48,-1 25-81,-5-47 29,0 15 3,0 1-1,-1-1 0,-1 1 1,0-1-1,-2 0 1,1 0-1,-2 0 0,0 0 1,-1-1-1,0 0 1,-9 14-1,3-6 9,-2-2 1,0 1 0,-2-2-1,0 0 1,-1-1-1,-24 20 1,25-23-3,0 1 1,-23 31-1,26-30-3,11-15-5,1 0 0,-1-1 0,1 1-1,-1 0 1,0-1 0,0 0 0,0 1-1,0-1 1,0 0 0,0 0 0,0 0-1,0 0 1,-3 1 0,-57 13-1,61-15-1,0 1 1,0-1-1,0 0 1,0 0-1,1 1 0,-1-1 1,0 0-1,0 1 1,1-1-1,-1 1 0,0-1 1,1 1-1,-1 0 0,0-1 1,1 1-1,-1-1 1,1 1-1,-1 0 0,1 0 1,-1-1-1,1 1 1,-1 0-1,1 0 0,0-1 1,-1 1-1,1 0 1,0 0-1,0 0 0,0 0 1,0 0-1,0-1 1,0 1-1,0 0 0,0 0 1,0 0-1,0 0 0,0 0 1,0-1-1,0 1 1,1 0-1,-1 0 0,0 0 1,2 1-1,18 23-47,3-20 30,70 1-14,-77-11 21,-19-6 29,-16-4 7,13 16-25,-1-1 0,1 1 1,1 0-1,-1 1 0,0-1 1,0 1-1,0 0 0,1 0 1,-1 1-1,-7 4 0,-50 41 8,50-37-7,-1 0 0,0-1 0,-16 9 1,24-16 0,0-1-1,0 1 1,0-1 0,-1 0 0,1 0 0,-1-1 0,1 0 0,-1 0 0,1-1 0,-1 0 0,0 0 0,1 0 0,-1-1 0,1 0-1,-11-2 1,0-3 11,0-1-1,1-1 1,0 0-1,-18-12 1,20 11-6,1 1 1,-2 0 0,1 1-1,-1 1 1,0 0 0,-26-6-1,35 11 0,1 1-1,-1-1 0,0 1 0,0 0 0,0 0 0,0 1 0,0 0 1,0 0-1,1 1 0,-1-1 0,0 1 0,1 0 0,-1 1 1,1-1-1,0 1 0,-8 6 0,-1 2-30,1 0 0,0 2-1,1 0 1,-11 15 0,-3 3-312,20-19-623,16-10-967,21-10-5015,-5-3-1900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53.8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1135 60 9588,'5'-3'335,"29"-19"1787,-33 21-2021,0 1 1,0-1-1,0 0 1,0 0 0,0 1-1,0-1 1,-1 0-1,1 0 1,0 0-1,-1 0 1,1 0 0,0 0-1,-1 0 1,1 0-1,-1 0 1,0 0 0,1 0-1,-1 0 1,0 0-1,0 0 1,0 0-1,0-1 1,0 1 0,0 0-1,0 0 1,0 0-1,0 0 1,0 0-1,0 0 1,-1-2 0,0 3-58,0-1 0,0 1 0,1 0 0,-1-1 0,0 1 1,0 0-1,0 0 0,0-1 0,1 1 0,-1 0 0,0 0 1,0 0-1,0 0 0,0 0 0,0 0 0,0 1 0,0-1 1,1 0-1,-1 0 0,0 1 0,0-1 0,0 0 0,0 1 1,1-1-1,-1 1 0,0-1 0,0 2 0,-30 15 301,26-14-230,-445 317 1542,-6 75-1774,280-209-8909,133-135-362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54.3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416 214 10213,'-1'-8'419,"1"-1"1,0 1-1,1-1 1,-1 1-1,2 0 1,-1-1 0,1 1-1,0 0 1,1 0-1,0 0 1,0 0-1,6-9 1,-4 10-378,-1 0 0,1 0 0,1 0-1,-1 1 1,1 0 0,0 0 0,1 0 0,-1 1 0,1 0 0,0 0 0,1 1-1,-1 0 1,1 0 0,0 1 0,0-1 0,0 2 0,0-1 0,0 1 0,0 1-1,1-1 1,-1 1 0,1 1 0,-1 0 0,1 0 0,-1 1 0,1-1 0,-1 2-1,1-1 1,-1 1 0,8 4 0,-5-3-31,-1 1-1,0 0 1,0 1 0,0 0-1,-1 0 1,0 1 0,0 1-1,12 10 1,-20-16-9,-1-1 0,0 1 1,0-1-1,1 1 0,-1-1 0,0 1 0,0-1 0,0 1 0,0 0 1,0-1-1,0 1 0,0-1 0,0 1 0,0-1 0,0 1 0,0 0 1,0-1-1,0 1 0,0-1 0,0 1 0,-1-1 0,1 1 0,0-1 1,0 1-1,-1-1 0,1 1 0,0-1 0,-1 1 0,1-1 0,0 1 1,-1-1-1,1 0 0,-1 1 0,1-1 0,-1 0 0,1 1 0,-1-1 1,1 0-1,-2 1 0,-26 15 45,21-13-33,-61 29 117,-84 28 0,17-8 170,115-41-216,1 0 1,0 1-1,1 1 1,0 1-1,1 1 0,1 0 1,0 1-1,-21 29 1,17-21 5,-1-1 0,-2-1 0,-35 28 1,56-49-154,0 1 0,0 0 0,0-1 0,0 0 0,0 0 0,0 1 0,-1-1 0,1 0 0,-1-1 0,1 1 0,0 0 0,-1-1 0,0 1 0,1-1 0,-1 0 0,1 0 0,-1 0 0,1 0 0,-1 0 0,-3-2 0,4 1-266,0 0 1,0 0-1,1-1 0,-1 1 1,1-1-1,0 1 1,-1-1-1,1 1 1,0-1-1,0 0 1,0 0-1,0 1 0,0-1 1,0 0-1,0 0 1,1 0-1,-1 0 1,1 0-1,-1 0 1,1 0-1,0 0 0,0 0 1,0-1-1,0 1 1,0 0-1,1-2 1,1-27-8416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54.7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25 11077,'-5'-13'2321,"0"6"-16,-3 4-2065,0 1-384,-4 6-336,1 4-1809,-5 6-1889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7:31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11157,'-1'14'6406,"0"9"-3510,-3 97-2900,11-48-7,0 12-982,-10-31-2416,3-52 2978,0 0 0,0 0 0,0 0 0,-1 0 0,1 0 0,0 0 0,-1 0 1,1 0-1,-1 0 0,1 0 0,-1-1 0,0 1 0,1 0 0,-1 0 0,0 0 0,0-1 0,1 1 0,-3 1 0,-7 3-7407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25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8 11189,'0'0'172,"1"-1"0,0 0 0,-1 1 0,1-1-1,0 0 1,0 1 0,0-1 0,0 1 0,0-1 0,0 1 0,0-1 0,-1 1-1,1 0 1,0 0 0,0-1 0,0 1 0,0 0 0,1 0 0,-1 0 0,0 0-1,0 0 1,0 0 0,0 0 0,0 1 0,0-1 0,0 0 0,0 0 0,-1 1-1,1-1 1,0 1 0,0-1 0,1 1 0,36 19-466,-32-17 692,16 12-148,0 1 0,0 1-1,-2 0 1,0 2 0,-1 0 0,-1 2-1,-1-1 1,17 27 0,-9-7 435,-2 1-1,-1 1 1,30 82-1,-46-105-695,0 0 0,-2 0 0,0 0 0,-1 1-1,0 0 1,-2 0 0,-1-1 0,0 1 0,-1 0 0,-2 0-1,0-1 1,-7 26 0,3-23-109,-1 0-1,-1 0 1,-2-1-1,0-1 1,-1 1 0,0-2-1,-2 0 1,0-1-1,-2 0 1,-20 20-1,1-8-302,-1-1-1,-56 34 1,18-17-2828,12-8-3515,32-15-2412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55.0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867 15 10389,'-2'1'237,"1"-1"0,0 0 0,-1 1 0,1-1 0,0 0 0,-1 1 0,1 0 0,0-1 0,0 1 1,-1 0-1,1-1 0,0 1 0,0 0 0,0 0 0,0 0 0,0 0 0,0 0 0,0 0 0,1 0 0,-1 1 0,0-1 0,0 0 1,1 0-1,-1 1 0,1-1 0,-1 0 0,1 3 0,-18 54-1083,11-30 1251,3-19-403,1 1 0,-1-1 0,-1-1 0,0 1 0,0-1 0,0 0 0,-1 0 0,0 0 0,-1-1 0,-7 7 0,11-12-2,1 0 0,0 0 0,-1-1 0,1 1-1,-1-1 1,1 0 0,-1 0 0,0 0 0,1 0 0,-1 0 0,0 0-1,0-1 1,0 1 0,0-1 0,0 0 0,1 0 0,-1 0-1,0 0 1,0 0 0,0-1 0,0 0 0,0 1 0,1-1-1,-1 0 1,0 0 0,1 0 0,-1-1 0,0 1 0,1-1-1,0 1 1,-1-1 0,1 0 0,0 0 0,0 0 0,0 0 0,0 0-1,-3-5 1,1 2 12,1 0-1,-1 0 1,1 0-1,0 0 0,1 0 1,-1-1-1,1 0 1,0 1-1,0-1 1,-1-11-1,-1-61 365,3 29 83,-3 35 91,-3 17-275,-12 33-190,0-1-19,-6-7 32,-2-3 0,0 0-1,-2-1 1,-61 38 0,47-34-2159,-64 56-1,104-82 1424,0 0-1,1 1 0,-1 0 0,1-1 0,0 1 0,-1 0 0,1 0 0,1 1 0,-1-1 0,0 0 0,-1 4 0,1 10-6583</inkml:trace>
  <inkml:trace contextRef="#ctx0" brushRef="#br0" timeOffset="1">418 806 11061,'-61'16'2305,"-7"1"16,0-1-2193,5 2 737,0-7-3074,12 0-2129,7-9-5779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55.5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405 351 9444,'-12'13'5246,"-52"53"-4849,58-62-244,-1 0 0,1 0 0,0-1 0,-1 0 0,0 0 0,0 0-1,0-1 1,0 0 0,0 0 0,-1-1 0,1 0 0,-1 0 0,-7 0 0,12-2-79,0 1-1,0-1 1,0 1-1,0-1 1,0 0 0,1 0-1,-1 0 1,0 0-1,0-1 1,1 1 0,-1-1-1,1 0 1,-1 1-1,1-1 1,0 0-1,0 0 1,0-1 0,0 1-1,0 0 1,0-1-1,1 1 1,-1-1 0,1 0-1,0 1 1,-1-1-1,1 0 1,0 0 0,1 0-1,-1 0 1,1 0-1,-1 0 1,1 0 0,0 0-1,0-5 1,1-18 16,1 1-1,1-1 1,2 0 0,0 1 0,2 0 0,1 0 0,12-27 0,-6 13-558,15-64 1,-28 91-675,-7 9-66,-33 2-543,-131 9-3972,131 1 1191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55.8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5 10373,'-12'4'2033,"3"-6"-401,-1-4-3632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56.4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1232 18 10661,'-8'-18'4686,"0"32"-3905,0 3-758,-1-2 19,0 0 0,0-1 0,-19 21 0,24-30-29,-1-1 0,1 1 0,-1-1 1,0 0-1,1 0 0,-2 0 0,1-1 0,0 0 0,-1 0 1,0 0-1,1-1 0,-13 4 0,15-6-4,0 0 1,0-1-1,0 1 0,0-1 0,0 0 0,0 0 0,0 0 1,0 0-1,-5-3 0,-23-7 9,26 11-11,0 0 0,0 1 0,-1-1 0,1 1 0,0 0 0,0 0 0,0 0 0,0 1 0,1 0 0,-1 0 1,0 0-1,1 1 0,-1-1 0,1 1 0,0 0 0,0 0 0,0 1 0,0-1 0,1 1 0,-1 0 0,1 0 1,-5 8-1,-4 7 32,1 1 0,1 0 0,-14 40 0,17-43-25,7-16-9,0-1 0,-1 1 0,1 0-1,0 0 1,-1 0 0,1 0 0,-1 0 0,1 0-1,-1-1 1,0 1 0,1 0 0,-1 0 0,0-1-1,1 1 1,-1 0 0,0-1 0,0 1 0,0-1-1,0 1 1,0-1 0,1 0 0,-1 1 0,0-1-1,0 0 1,-2 1 0,1-1-1,0 0-1,0-1 1,0 1 0,0-1-1,0 1 1,0-1 0,0 1-1,0-1 1,0 0 0,0 0-1,0 0 1,-2-2 0,-7-6-7,-1 0 0,1-1 0,-10-12 1,6 7 3,14 15-4,1-1 1,-1 0-1,0 1 0,1-1 1,-1 1-1,0-1 1,0 1-1,1 0 0,-1-1 1,0 1-1,0 0 1,0-1-1,0 1 1,0 0-1,0 0 0,1 0 1,-1 0-1,0 0 1,0 0-1,0 0 0,0 0 1,0 0-1,0 0 1,0 1-1,1-1 0,-1 0 1,0 0-1,0 1 1,0-1-1,1 1 0,-1-1 1,0 1-1,0-1 1,1 1-1,-1-1 1,0 1-1,1 0 0,-1-1 1,1 1-1,-1 0 1,1 0-1,-1-1 0,1 1 1,-1 0-1,1 0 1,0 0-1,-1-1 0,1 1 1,0 0-1,0 0 1,-1 1-1,-15 60-28,13-47 37,-4 31-6,6-38 2,0 0-1,0 1 0,-1-1 1,1 0-1,-2 1 1,1-1-1,-2-1 0,1 1 1,-1 0-1,-6 10 1,9-17 1,0 0 0,0 0 0,0 1 0,0-1 0,-1 0 0,1 0 0,0 0 0,0-1 0,-1 1 0,1 0 0,-1 0 0,1-1 0,0 1 0,-1-1 0,1 1 0,-1-1 0,0 0 0,1 1 0,-1-1 0,1 0 0,-1 0 0,1 0 0,-1 0 0,1-1 0,-1 1 0,0 0 0,1-1 0,-1 1 0,1-1 0,0 1 0,-1-1 0,1 0 0,-1 1 0,1-1 0,0 0 0,-1 0 0,1 0 0,0 0 0,0 0 0,-2-2 0,-3-3 14,1 0-1,-1 0 0,1 0 0,0-1 1,1 0-1,-6-9 0,0-9 54,1 1-1,1-1 1,2-1 0,0 1-1,2-1 1,-3-34 0,6 42 27,-1 0 1,2 0 0,0 1 0,2-1 0,0 0 0,0 0-1,8-23 1,-20 60-36,-1 0 0,-1-1 0,-1 0 0,0-1 0,-1 0 0,-27 23 0,-111 81 228,64-54-219,-48 44-2061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4:56.7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204 312 10501,'-1'-16'1167,"0"0"0,0 0 0,1 0 0,4-18 0,-2 21-825,0 1-1,1 0 1,1 0 0,0 0 0,8-18-1,-7 22-286,0-1-1,0 1 0,1-1 1,0 2-1,1-1 0,0 1 0,0 0 1,0 0-1,1 1 0,0 0 1,0 0-1,0 1 0,1 0 0,0 0 1,0 1-1,0 0 0,14-3 1,-16 5-38,0 1 1,0 0 0,0 1 0,0-1-1,0 1 1,0 1 0,0-1 0,0 1-1,0 1 1,0-1 0,0 1 0,0 0-1,-1 1 1,1-1 0,-1 1 0,1 1-1,-1-1 1,0 1 0,-1 0 0,1 1-1,5 5 1,-7-7-16,0 1-1,-1-1 1,0 1-1,0 0 1,0 0-1,0 0 1,-1 0-1,1 1 1,-1-1-1,0 1 1,0-1-1,-1 1 1,0 0-1,1 0 1,-1-1-1,-1 1 1,1 0-1,-1 0 1,0 0-1,0 0 1,-1 0-1,1 0 1,-1 0-1,0 0 1,0 0-1,-1-1 1,1 1 0,-1 0-1,0-1 1,-4 7-1,-1-1 2,-1 0 1,0-1-1,0 0 0,-1-1 0,0 0 1,0 0-1,-1-1 0,0 0 0,0-1 1,0 0-1,-22 9 0,-12 2-381,-75 18 1,112-33 306,-19 4-906,1-1 1,-41 3-1,-12-10-5564,22-6-2986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5:05.4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286 16 9028,'-9'-4'1981,"7"2"-1574,0 1-1,-1 0 0,1-1 1,0 1-1,-1 0 0,1 1 1,0-1-1,-1 0 0,1 1 1,-1-1-1,-4 1 0,6 0-342,-1 1-1,1 0 1,-1 0-1,1 0 0,0 0 1,-1 1-1,1-1 0,0 0 1,0 0-1,0 1 0,0-1 1,0 1-1,0-1 0,0 1 1,1-1-1,-1 1 0,1-1 1,-1 1-1,1 0 1,-1 3-1,-100 377 1952,78-281-1741,7-35-178,-10 37-68,5 1 1,-14 171-1,35-271-128,0 23-581,3-22-692,4-14-1406,3-14-2719,5-9-3741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5:05.8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20 214 8180,'6'-19'684,"1"0"0,1 0 0,1 1 0,0 0 0,1 0-1,14-16 1,-19 28-602,-1 0-1,1 1 1,1 0-1,-1 0 1,1 0-1,0 0 0,0 1 1,0 0-1,1 1 1,-1-1-1,1 1 1,0 0-1,0 1 0,0 0 1,0 0-1,1 0 1,-1 1-1,0 0 1,15 0-1,-6 3 27,0 0-1,0 1 1,-1 1 0,1 0-1,-1 1 1,0 1-1,0 0 1,-1 1 0,1 1-1,-1 0 1,-1 1 0,0 0-1,14 13 1,-4-1-8,0 0 1,-2 2 0,0 0-1,-2 1 1,31 51-1,-45-68-87,-1 0 0,-1 1 0,1-1 0,-1 1 0,0 0 0,-1 0-1,0 0 1,0 0 0,-1 0 0,0 1 0,-1-1 0,1 0 0,-1 1 0,-2 8-1,0-10-1,1 0-1,-2 0 1,1 0-1,-1-1 1,0 1-1,-1-1 1,1 1-1,-1-1 1,0 0-1,-1-1 0,0 1 1,0-1-1,0 0 1,0 0-1,-1 0 1,-9 5-1,-11 7-130,0-2 0,-1-1 1,-1-1-1,0-2 0,-1 0 0,0-2 0,0-1 0,-1-2 0,0-1 0,0-1 1,-1-1-1,1-2 0,-1-1 0,-32-4 0,57 3-440,-1 0 0,1-1 0,0 1 0,0-1 0,0 0 0,1 0 0,-1-1 0,0 0 0,1 0-1,0 0 1,0-1 0,-6-4 0,-6-16-7422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5:06.1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255 1 9572,'-1'0'271,"0"0"-1,-1 1 0,1-1 1,0 1-1,0-1 0,0 1 0,0 0 1,0-1-1,0 1 0,0 0 1,0 0-1,0 0 0,0-1 0,0 1 1,-1 2-1,-21 33-292,20-31 372,-29 52 241,2 1 0,3 1 1,3 2-1,2 0 0,-27 127 0,39-129-377,2 0 0,2 0 0,3 0 0,3 1 0,3-1 0,16 103 0,-10-122-330,0-1 0,3-1 0,1 0 0,2-1 0,2 0 0,1-1-1,25 36 1,-23-44-2845,1 0 0,37 37 0,-18-29-6481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5:06.6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693 57 8372,'1'-1'197,"0"-1"1,-1 1-1,1-1 1,0 1-1,-1-1 1,0 0-1,1 1 0,-1-1 1,0 1-1,0-1 1,0 1-1,0-1 1,0 0-1,0 1 1,0-1-1,-1 1 1,1-1-1,0 0 0,-1 1 1,0-1-1,1 1 1,-1 0-1,0-1 1,1 1-1,-1-1 1,0 1-1,-1-1 1,-1 0-72,0 0 0,1 1 0,-1-1 1,0 1-1,0 0 0,0 0 0,0 0 1,0 0-1,0 0 0,0 1 0,0-1 1,0 1-1,-3 0 0,-14 0 28,1 2-1,0 0 1,-27 6-1,8 1 891,-71 25-1,96-29-821,1 0-1,-1 1 0,1 1 1,0 0-1,0 1 0,1 0 1,0 1-1,-19 19 0,28-25-309,-1 0 0,1 0 0,-1 0-1,1 1 1,0-1 0,0 0 0,1 1-1,-1-1 1,1 1 0,0 0 0,0 0 0,0-1-1,0 1 1,1 0 0,-1 0 0,1 0-1,0 0 1,0 0 0,0 0 0,1-1-1,0 1 1,-1 0 0,1 0 0,0 0 0,1-1-1,-1 1 1,1-1 0,0 1 0,0-1-1,0 1 1,0-1 0,0 0 0,1 0-1,-1 0 1,6 4 0,9 9 49,1-1-1,0-2 1,1 1 0,36 18-1,-45-27 70,12 7-7,-1 1 0,0 0-1,-1 2 1,-1 0-1,0 1 1,-1 1-1,-1 1 1,-1 0 0,0 1-1,-1 1 1,-1 1-1,15 29 1,-27-46 16,0 1 0,0-1-1,0 1 1,-1 0 0,1 0 0,-1 0-1,0 0 1,-1 0 0,1 0 0,-1 0 0,0 0-1,0 0 1,0 0 0,-1 0 0,0 0 0,-2 9-1,0-8 24,0 1-1,-1 0 1,1-1-1,-1 0 0,0 0 1,-1 0-1,1 0 1,-1-1-1,-1 0 1,-7 7-1,-9 4 63,0-2 1,-1 0-1,-1-1 0,0-1 1,-29 9-1,28-12-92,0-1 0,-1-1-1,1-1 1,-1-2 0,-1 0 0,-43-1 0,58-3-326,1 0-1,-1-1 1,1 0 0,-1-1-1,1 0 1,0-1 0,0 0-1,0-1 1,0 0 0,1-1 0,-1 0-1,1-1 1,0 0 0,1 0-1,0-1 1,0 0 0,-13-13 0,8-6-5058,10-2-3599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5:07.0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249 2 10213,'0'0'121,"-1"0"0,1-1-1,-1 1 1,1 0 0,-1 0 0,1 0 0,-1 0 0,1 0 0,-1 0 0,1 0 0,-1 0 0,0 0 0,1 0 0,-1 0 0,1 0 0,-1 0 0,1 1-1,0-1 1,-1 0 0,1 0 0,-1 0 0,1 1 0,-1-1 0,1 0 0,-1 1 0,1-1 0,0 0 0,-1 1 0,1-1 0,0 1 0,-1-1 0,1 0-1,0 1 1,0-1 0,-1 1 0,1-1 0,0 1 0,0-1 0,0 1 0,-1-1 0,1 1 0,0-1 0,0 1 0,0-1 0,0 1 0,0-1 0,0 1-1,0-1 1,0 1 0,1 0 0,-5 41-297,3-31 729,-6 465 2107,9-282-2119,-4 52 102,-64 456 0,23-495-575,34-178-93,0 1 0,-2-2-1,-1 1 1,-27 46 0,23-58-320,16-17 292,-1 0 0,1 0 0,0 0 1,-1 0-1,1 0 0,0 0 0,-1 0 0,1 0 0,0 0 0,-1 0 0,1 0 0,0 0 0,-1 0 0,1 0 0,0 0 1,-1 0-1,1 0 0,0-1 0,0 1 0,-1 0 0,1 0 0,0 0 0,0-1 0,-1 1 0,1 0 0,0 0 1,0-1-1,0 1 0,-1 0 0,1 0 0,0-1 0,0 1 0,0 0 0,0-1 0,-6-38-8718,5 12-1431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25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2584 12 10085,'-52'-11'5340,"-32"10"-5060,59 2 198,-839 35 2326,-470-33-266,1119-16-3939,206 12 1125,28-5-8748,7 3-1784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5:09.9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8 370 8916,'3'-22'1313,"0"0"-156,-1 0 1,0 0-1,-2 0 0,-4-43 0,-6 44 391,7 23-977,4 13-433,17 50 16,4-1-1,2 0 1,44 83-1,14 6-88,-69-133-57,0-1 0,1-1 0,0 0-1,2 0 1,25 21 0,-40-38-6,-1 0-1,1 0 1,0-1 0,0 1-1,0 0 1,0-1 0,0 1-1,0-1 1,0 1 0,0-1 0,0 0-1,0 1 1,0-1 0,0 0-1,0 1 1,0-1 0,0 0-1,0 0 1,0 0 0,0 0-1,0 0 1,1 0 0,-1-1-1,0 1 1,0 0 0,0 0-1,0-1 1,1 0 0,0 0 0,0-1 1,0 0 0,-1 1 0,1-1-1,-1 0 1,1 0 0,-1 0-1,0 0 1,0 0 0,0-1 0,0 1-1,1-4 1,3-12 8,0 0 0,3-34 0,-6 37-11,5-32 6,27-149 5,-26 162-17,2 1-1,1 0 1,25-52 0,-36 83 4,1 1 0,-1-1-1,1 1 1,0-1-1,0 1 1,0-1 0,0 1-1,0 0 1,0-1-1,0 1 1,0 0 0,0 0-1,1 0 1,-1 0-1,1 0 1,-1 0 0,1 0-1,-1 0 1,1 0-1,-1 1 1,3-2 0,-2 3 0,-1-1 0,0 0 0,1 1 0,-1-1-1,1 1 1,-1-1 0,0 1 0,0-1 0,1 1 0,-1 0 0,0 0 0,0 0 0,0 0 0,0 0 0,0 0 0,0 0 0,0 0 0,0 0 0,-1 0 0,2 2 0,6 11-6,-1 1 0,0-1 0,7 27 0,-9-25 15,14 36-2,2-1-1,52 90 1,-64-127-6,0 1 0,2-1 0,-1-1 0,1 0 0,1-1 0,1 0 0,0 0 0,0-1 0,1-1 0,0-1 0,1 0 0,0 0 0,24 9 0,-36-17 9,-1 0-1,1 0 1,-1-1-1,1 1 1,-1-1-1,1 1 1,-1-1-1,1 0 1,0 0-1,-1 0 0,1 0 1,-1 0-1,1-1 1,-1 1-1,1-1 1,-1 1-1,1-1 1,-1 0-1,1 0 1,-1 0-1,0-1 0,0 1 1,1 0-1,-1-1 1,0 0-1,0 1 1,-1-1-1,1 0 1,0 0-1,0 0 1,-1 0-1,1 0 1,-1 0-1,0-1 0,2-3 1,2-8 70,0 0-1,0-1 1,-2 1 0,0-1-1,1-16 1,-1 12-15,111-555 764,-109 546-1601,-2 17-1536,14 34-555,-3-1-2655,3 4-3607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5:10.4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422 12 6963,'0'-11'7353,"14"27"-5689,18 32-1501,-5 3 265,-1 2 0,-3 1 0,-2 0-1,-3 2 1,18 90 0,-19-44-136,-4 0 1,0 134 0,-13-155-163,-4-1 1,-4 1 0,-3-1-1,-4-1 1,-28 88-1,25-113-89,-1-1 0,-3 0-1,-2-2 1,-3-1 0,-1-1-1,-3-1 1,-1-2 0,-44 46-1,59-74-85,0-1-1,-2-1 0,0 0 0,-25 14 0,36-25-109,1 0 0,-1-1 0,-1 0 1,1 0-1,-1-1 0,1 0 1,-1 0-1,0-1 0,0 0 1,0-1-1,0 0 0,0 0 0,0-1 1,-12-1-1,19 1-253,0-1-1,0 1 1,0-1-1,0 1 1,0-1-1,0 0 1,0 0-1,0 0 1,0 0 0,0 0-1,0 0 1,1-1-1,-1 1 1,0-1-1,1 1 1,-1-1-1,1 1 1,0-1 0,-1 0-1,0-2 1,-6-22-9186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5:55.2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264 121 8052,'2'-22'2141,"0"13"-1517,-1 1-1,-1-1 0,1 1 1,-1-1-1,-1 0 0,1 1 0,-1-1 1,-1 1-1,-3-13 0,5 26-464,-1 0 0,1 1-1,-1-1 1,0 0 0,0 0-1,-3 9 1,0 1 3,-201 721 1444,200-722-1656,-3 7-127,1 0 1,1 1-1,1 0 1,1 0-1,0 0 1,2 0-1,1 28 1,0-50 113,1 0 1,0 1 0,0-1-1,0 0 1,0 1-1,0-1 1,0 0 0,0 0-1,0 1 1,0-1 0,0 0-1,0 1 1,0-1-1,0 0 1,0 0 0,0 1-1,0-1 1,0 0-1,0 1 1,1-1 0,-1 0-1,0 0 1,0 1-1,0-1 1,0 0 0,1 0-1,-1 0 1,0 1-1,0-1 1,0 0 0,1 0-1,-1 0 1,0 1 0,0-1-1,1 0 1,-1 0-1,0 0 1,1 0 0,-1 0-1,0 0 1,0 0-1,1 0 1,-1 0 0,0 0-1,1 0 1,-1 0-1,0 0 1,0 0 0,1 0-1,-1 0 1,0 0-1,1 0 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5:55.6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151 147 7571,'0'-8'428,"1"0"0,1 1 0,-1-1 0,1 1 0,0 0 0,1 0 0,0 0 0,0 0 0,1 0 0,-1 0 0,2 1 0,-1 0 0,6-7-1,-5 8-353,0 1 0,0 0-1,1 0 1,-1 1-1,1 0 1,0 0 0,0 0-1,0 0 1,0 1-1,0 0 1,1 1 0,-1-1-1,1 1 1,-1 0-1,12 0 1,0 2 27,-1 0-1,1 1 1,0 0 0,-1 2 0,1 0-1,-1 1 1,0 0 0,-1 2-1,1 0 1,-1 1 0,23 15-1,-20-11-40,0 2-1,-1 0 0,0 1 1,-2 0-1,1 2 0,-2 0 1,0 0-1,18 30 0,-29-41-50,-1 1 1,1-1-1,-1 1 0,-1-1 0,1 1 0,-1 0 0,0 0 0,-1 0 1,1 1-1,-2-1 0,1 0 0,-1 0 0,0 1 0,0-1 0,-3 12 1,1-10-2,-1 0 0,0 0 0,-1 0 1,0 0-1,-1-1 0,0 1 0,0-1 1,-1 0-1,0-1 0,0 1 0,-10 8 1,-6 4 6,-1 0 0,-1-2 1,-1 0-1,0-2 0,-54 26 1,35-24-177,0-1 0,-1-2-1,-51 10 1,72-20-239,-1-1-1,-31 1 1,48-5-294,0 0 1,0 0-1,0-1 0,0 0 1,0 0-1,0-1 1,0 0-1,0 0 1,1-1-1,-14-7 1,-4-8-6636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5:56.6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393 46 7347,'2'-3'362,"-1"0"0,1 0-1,-1 0 1,0 0 0,0-1-1,0 1 1,0 0 0,0-1-1,-1 1 1,1-4 0,-1 7-317,0-1 0,0 1 1,0 0-1,0-1 1,0 1-1,0 0 1,-1 0-1,1-1 1,0 1-1,0 0 0,0 0 1,0-1-1,0 1 1,-1 0-1,1 0 1,0-1-1,0 1 0,0 0 1,-1 0-1,1 0 1,0-1-1,0 1 1,-1 0-1,1 0 1,0 0-1,-1 0 0,1 0 1,0 0-1,0 0 1,-1-1-1,1 1 1,0 0-1,-1 0 1,1 0-1,0 0 0,0 0 1,-1 1-1,-22 10 320,-3 9-167,1 1 0,0 2 0,2 1 0,1 0 0,1 2 0,1 0 0,1 1 0,-21 43 1,14-18 189,2 1 0,2 1 0,-28 110 0,41-121-222,1 0 0,2 1 1,1 0-1,3 0 0,2 1 1,1-1-1,15 85 0,-10-103-290,0 0-1,2-1 1,1 1 0,1-1-1,0-1 1,2 0-1,1-1 1,1 0-1,1-1 1,1 0-1,1-1 1,1-1-1,1-1 1,27 22-1,-39-36-1147,-1 0-1,1 0 1,0 0-1,1-1 1,10 4-1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5:57.9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540 97 6291,'1'-3'253,"1"0"0,-1 1-1,1-1 1,-1 0 0,0 0 0,0 0 0,0 0 0,-1 0-1,1 0 1,-1 0 0,1 0 0,-1 0 0,0 0 0,0 0-1,-1 0 1,1 0 0,-1 0 0,1 0 0,-1 0 0,0 0-1,0 0 1,-2-3 0,1 4-167,0-1 0,0 1-1,-1 0 1,1 0 0,-1 0 0,0 0-1,1 1 1,-1-1 0,0 1 0,0 0 0,0 0-1,0 0 1,0 0 0,0 0 0,-1 1-1,1-1 1,0 1 0,0 0 0,0 0 0,-1 0-1,-4 1 1,-24 1 39,0 2-1,0 2 1,1 1 0,-54 18-1,63-17-70,2 1 0,-1 1 0,1 0 0,1 1-1,0 2 1,0 0 0,-27 25 0,44-36-46,-1 0 1,1 0-1,0 0 0,0 1 1,0-1-1,0 1 0,0 0 0,1-1 1,-1 1-1,1 0 0,-1 0 1,1 0-1,0 0 0,0 0 1,1 0-1,-1 0 0,1 0 1,-1 6-1,2-7-2,-1 1-1,1-1 1,0 1-1,0-1 1,0 0-1,0 1 1,1-1-1,-1 0 1,1 0 0,-1 0-1,1 0 1,0 0-1,-1 0 1,1-1-1,0 1 1,0 0-1,0-1 1,3 2 0,9 4 16,0 0 0,1-1 0,0-1 1,0 0-1,29 5 0,44 5 53,-48-10-77,-1 1-1,0 2 1,0 2-1,72 29 0,-103-35 22,0 0-1,-1 0 1,1 1-1,-1 0 1,1 0-1,-2 1 1,1 0-1,0 0 1,-1 0-1,0 1 1,-1 0-1,0 0 0,0 1 1,0 0-1,-1-1 1,0 1-1,-1 1 1,1-1-1,-2 0 1,1 1-1,-1 0 1,0 0-1,-1-1 1,0 1-1,-1 0 0,0 0 1,-1 13-1,0-12 49,0 0-1,-1 0 0,0-1 1,0 1-1,-1-1 0,-1 1 1,1-1-1,-2 0 1,1-1-1,-1 1 0,0-1 1,-13 16-1,7-13 17,0-1 0,0 1-1,-1-2 1,0 0 0,-1 0 0,0-1 0,-24 11 0,5-6-22,0-2 0,-1-1 1,0-1-1,-1-2 1,0-1-1,-60 2 1,74-7-118,-1-1-1,1-1 1,-1-1 0,-22-4-1,37 4-168,1 1-1,-1-1 1,1 0-1,0-1 1,-1 1-1,1-1 1,1 0-1,-9-6 1,11 7-240,-1 0 0,1-1 0,-1 0 0,1 0 0,0 1 1,0-1-1,0 0 0,1-1 0,-1 1 0,1 0 1,0 0-1,0-1 0,0 1 0,0 0 0,0-5 0,0-17-7749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5:59.6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346 15 6979,'-11'-10'3575,"6"6"-1527,10 7-1180,13 13-693,-1 1 1,-1 0-1,-1 2 0,0-1 1,-2 2-1,22 39 0,-12-16 32,-2 0-1,-2 2 1,-1 0-1,-3 1 0,-2 0 1,-2 1-1,7 59 0,-14-66-89,-1 1 0,-3 0 0,-1-1 0,-1 1 0,-3 0-1,-1-1 1,-2 0 0,-26 75 0,21-84-58,-2-1 0,-1-1 0,-1 0 0,-1-2 0,-2 0 1,0-1-1,-2 0 0,-1-2 0,-37 30 0,-19 9-76,-155 91 1,219-148-643,17-15-1543,20-20-4419,4 4-1839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6:00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515 92 6323,'13'-1'1940,"-9"1"-1485,-1 0-1,0-1 1,0 1 0,0-1 0,0 1 0,0-1 0,0 0 0,0 0-1,4-3 1,-40-2 1549,-217 13-270,-19-1-1206,269-6-543,0 0 1,-1 1-1,1-1 0,0 0 0,-1 0 0,1 0 0,0 0 1,0 0-1,-1 0 0,1 0 0,0 0 0,-1 0 1,1 0-1,0 0 0,-1 0 0,1 0 0,0 0 1,0 0-1,-1 0 0,1 0 0,0 0 0,-1 0 1,1 0-1,0 0 0,0 0 0,-1-1 0,1 1 0,0 0 1,0 0-1,-1 0 0,1-1 0,0 1 0,0 0 1,-1 0-1,1-1 0,0 1 0,0 0 0,0 0 1,0-1-1,0 1 0,-1 0 0,1 0 0,0-1 1,0 1-1,0 0 0,0-1 0,0 1 0,0-1 0,16-10-593,31-10-1027,45-11-5187,-35 13-448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6:00.4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649 25 8932,'-82'-15'4967,"-47"11"-4365,69 3-107,9-1-317,-6-1-3,-1 3 1,1 2 0,-81 13 0,126-10-422,7-3-1477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6:15.0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0 649 7956,'1'-7'423,"-1"0"0,1-1 0,0 1-1,0 0 1,1 0 0,0 1 0,0-1 0,1 0 0,-1 1 0,1-1 0,1 1 0,6-9 0,-5 7-254,2 1-1,-1 0 1,1 0 0,0 1-1,1-1 1,0 2 0,0-1-1,13-7 1,-8 7-134,0 1 0,0 0 0,0 0 0,1 1 1,0 1-1,0 0 0,-1 1 0,1 1 0,1 0 0,-1 1 0,0 0 0,26 4 0,-36-3-26,-1 0-1,1-1 0,0 1 0,-1 0 0,0 1 1,1-1-1,-1 0 0,0 1 0,0 0 1,1 0-1,-2 0 0,1 0 0,0 0 0,0 1 1,-1-1-1,1 1 0,-1 0 0,0 0 1,1 0-1,-2 0 0,5 6 0,-5-4 1,0-1 0,-1 0 0,1 0 0,-1 1 0,0-1 0,0 0 0,0 0 0,0 1 0,-1-1 0,0 0 0,0 0 0,0 1 0,0-1 0,-1 0 0,1 0 0,-1-1 1,0 1-1,-4 6 0,-3 4 32,0-2 0,0 1 0,-1-1 0,-1-1 1,0 0-1,0 0 0,-1-1 0,-1 0 0,1-1 1,-2-1-1,1 0 0,-1-1 0,0 0 0,-1-1 1,1-1-1,-1 0 0,-18 3 0,30-7-19,0-1-1,0 1 0,0-1 1,1 0-1,-1 0 1,0 0-1,0 0 0,0 0 1,0-1-1,0 1 0,1-1 1,-1 0-1,0 0 1,0 0-1,1 0 0,-1 0 1,1-1-1,-1 1 1,1-1-1,-1 0 0,1 0 1,0 1-1,0-1 0,0-1 1,0 1-1,0 0 1,0 0-1,1-1 0,-1 1 1,1-1-1,0 1 1,-1-1-1,1 0 0,1 1 1,-1-1-1,0 0 0,0 0 1,1 0-1,0 0 1,0 0-1,-1 1 0,2-1 1,-1-5-1,1-6 31,1-1-1,0 0 1,0 1-1,2-1 0,0 1 1,0 0-1,9-16 1,23-40 135,58-84 1,-59 104-202,-3-3 0,-2 0 1,29-76-1,-57 126-45,-1-1 1,1 1-1,-1 0 0,1 0 0,0 0 1,0 0-1,1 0 0,4-5 0,10 1-2244,-16 7 1889,0 0 0,0 0 0,1 0-1,-1 1 1,0-1 0,0 0 0,0 1 0,0-1-1,0 0 1,0 1 0,0-1 0,5 6-2071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28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627 307 8452,'14'3'4285,"-19"-2"-1861,-36-1-940,10 0-966,-85 8 748,16 1-696,-174-8 0,269-1-624,4 0 30,0 1 0,-1-1 0,1 0 0,-1 0 0,1-1 0,-1 1 0,1 0 0,0 0 0,-1-1 0,1 1 0,0-1 0,-1 1 0,1-1 0,0 1 0,0-1 0,-1 0 0,0-1 0,1 1-7,1 1-1,0-1 1,1 1-1,-1-1 0,0 0 1,0 1-1,0-1 1,0 1-1,0-1 0,0 1 1,1-1-1,-1 0 1,0 1-1,1-1 1,-1 1-1,0-1 0,1 1 1,-1-1-1,0 1 1,1 0-1,-1-1 0,1 1 1,-1 0-1,1-1 1,-1 1-1,1 0 0,-1-1 1,2 1-1,17-10-374,-18 9 368,140-56-1931,282-75 0,-396 124 2284,-20 2 213,-17 2-177,-21-1 71,27 5-344,-370-24 2536,140 13-1949,216 7-993,26-3-355,27-3-1025,63-8-6125,-30 8-357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6:15.4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0 438 7491,'4'-14'844,"31"-117"4100,-25 101-4391,1 1 0,21-40 1,-27 58-494,2 0 1,-1 0-1,1 0 0,1 1 1,0 0-1,0 0 0,1 1 1,0 1-1,1-1 0,0 1 1,0 1-1,1 0 1,0 0-1,0 1 0,0 1 1,1-1-1,0 2 0,0 0 1,16-3-1,-22 6-45,0 0-1,-1 0 1,1 1-1,0 0 0,0 0 1,-1 1-1,1-1 1,0 1-1,-1 0 1,1 1-1,-1-1 1,1 1-1,-1 1 1,0-1-1,0 1 1,0-1-1,0 1 1,7 6-1,-5-3-3,0 1 0,-1 0 0,0 1 0,0-1 0,0 1 0,-1 0 0,0 1 0,-1-1 0,0 1 0,5 14 0,-4-9-4,-2 0 0,0 0 0,0 0 0,-1 0 0,-1 0-1,0 1 1,-2 14 0,1-20 0,-1 0 0,0 0 0,-1-1 0,0 1 0,-1-1 0,1 1-1,-2-1 1,1 0 0,-1 0 0,0 0 0,-6 8 0,2-7 11,0 0 0,-1-1 0,0 0 0,-1-1 0,1 0 0,-1 0 0,-1-1 0,1 0 0,-1 0 0,0-2 0,-1 1 0,1-1 0,-22 4 0,20-6 31,1 1 0,-1-2 0,-1 0 0,1 0 1,0-1-1,0-1 0,0 0 0,0-1 0,0 0 0,0-1 0,1 0 1,-20-9-1,27 10-48,0-1 0,1 0 1,0 0-1,0 0 0,0 0 1,0-1-1,0 0 1,1 1-1,-1-1 0,1-1 1,0 1-1,0 0 0,1-1 1,-1 0-1,1 1 0,0-1 1,0 0-1,1 0 0,-1 0 1,1 0-1,0 0 1,1 0-1,-1-1 0,1 1 1,0 0-1,0 0 0,1-1 1,1-8-1,0 3-101,1-1 0,0 1 0,0 0 0,1 0 0,1 0 0,-1 0 0,2 0 0,0 1 0,0 0 0,1 1 0,15-19 0,-7 14-285,0 1 0,1 0 0,1 1 0,0 0 0,20-9 0,-22 14-1194,0 0 1,1 1-1,29-7 0,13 2-6190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6:15.9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149 478 9652,'-5'-5'413,"0"-1"0,0 1 0,0-1-1,0 0 1,1 0 0,0-1 0,0 1-1,1-1 1,0 0 0,0 0 0,-3-12-1,4 8-239,0-1 1,0 0-1,1 0 0,1 0 0,0 0 0,3-23 0,0 17-135,0 1 0,2-1-1,0 0 1,1 1 0,1 0-1,1 1 1,0-1 0,1 1-1,18-25 1,-20 33-12,0 0 0,1 1 0,0 0 0,0 0 0,0 1 0,1-1 0,0 2 0,0 0 0,1 0 0,-1 0 0,1 1 0,0 1-1,0-1 1,1 2 0,-1-1 0,0 2 0,1-1 0,0 1 0,-1 1 0,1 0 0,-1 1 0,1 0 0,19 4 0,-19-3-5,0 1-1,-1 1 1,1-1-1,-1 2 1,0-1-1,0 1 1,-1 1 0,1 0-1,-1 0 1,-1 1-1,1 0 1,-1 1 0,0 0-1,-1 0 1,0 0-1,0 1 1,-1 0 0,0 0-1,0 1 1,-1 0-1,-1 0 1,7 19 0,-8-18 4,0 0 0,0 1 1,-2-1-1,1 1 0,-2 0 1,1-1-1,-2 1 0,-2 21 1,2-27-17,-1 0-1,0 0 1,0 0 0,-1 0 0,1 0-1,-1 0 1,0-1 0,-1 1 0,0-1 0,1 0-1,-2 0 1,1 0 0,0-1 0,-1 0-1,0 0 1,0 0 0,0 0 0,-7 3-1,-15 6-37,0-2 0,-1 0 0,0-2 0,-1-1 0,0-2 0,0-1-1,0 0 1,-1-3 0,1 0 0,-1-2 0,1-1 0,-44-7 0,61 5-186,0 1 0,0-2 1,0 0-1,0 0 1,-12-7-1,-23-21-7325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6:16.2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1837 0 9957,'-369'32'5700,"-4"-21"-3764,-366-28-43,579 4-1500,-35 0-1349,256 64-9110,-24-20 1225</inkml:trace>
  <inkml:trace contextRef="#ctx0" brushRef="#br0" timeOffset="1">189 365 9796,'1'-1'118,"2"-6"558,1 1 0,-1-1 0,1 1 0,1 0 0,7-8 0,-11 13-609,-1 1-1,1-1 1,0 1 0,-1-1 0,1 1 0,0-1 0,-1 1 0,1 0 0,0-1 0,0 1 0,0 0 0,-1 0 0,1-1 0,0 1 0,0 0 0,0 0-1,0 0 1,-1 0 0,1 0 0,0 0 0,0 0 0,1 1 0,-1-1-31,1 1 0,-1 0 0,1 0 0,-1 0 0,0 0-1,1 1 1,-1-1 0,0 0 0,0 0 0,0 1 0,0-1 0,0 1 0,-1-1 0,1 1 0,0-1-1,0 3 1,7 16 235,-1 0 0,-1 1 0,-1 0-1,0 1 1,0 22 0,3 115 53,-6-94-472,-1-7-421,0 23-1730,7-29-5101,-3-34-236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6:16.6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0 250 10293,'2'-12'652,"0"-1"0,0 1 0,1 0 0,1 0 0,0 0 0,0 0 1,7-11-1,-5 11-384,1 0 1,1 1-1,0 0 0,0 0 1,1 0-1,17-14 1,-22 20-229,2 0 0,-1 1 0,0-1 0,1 2 1,0-1-1,0 0 0,0 1 0,0 0 1,0 1-1,1 0 0,0-1 0,-1 2 0,1-1 1,0 1-1,0 0 0,-1 1 0,1-1 0,0 1 1,0 1-1,0-1 0,0 1 0,0 1 0,-1-1 1,1 1-1,-1 0 0,1 0 0,-1 1 0,0 0 1,1 0-1,-1 1 0,5 4 0,-6-5-28,0 0 0,0 0 0,-1 1 0,0 0 0,0 0 0,0 0 0,0 0 0,0 1 0,-1-1 0,0 1 0,0 0 0,0 0 0,0 0 0,-1 1 0,0-1 0,0 0 0,-1 1 0,1 0 0,-1-1 0,0 1 0,-1 0 0,1-1 0,-1 1 0,0 0 0,-1 0 0,0 5 0,-2-1 4,0-1 0,-1 1-1,0-1 1,0 0 0,-1 0 0,0-1 0,-1 1 0,0-1 0,0 0 0,-1-1 0,0 0 0,0 0 0,0 0 0,-12 7 0,8-6 1,-1-1 1,0 0-1,0-1 0,0 0 0,-1-1 0,0 0 0,-21 4 1,30-7-47,1-1 1,-1-1 0,0 1-1,0 0 1,0-1 0,0 0-1,0 0 1,0 0 0,1 0 0,-1-1-1,0 1 1,0-1 0,0 0-1,0 0 1,1 0 0,-1-1-1,1 1 1,-1-1 0,1 0-1,-1 0 1,1 0 0,0-1 0,0 1-1,0-1 1,0 0 0,1 1-1,-1-1 1,1-1 0,-1 1-1,1 0 1,-2-4 0,3 3-59,0 0 1,0 0 0,0 0-1,0 0 1,1 0 0,-1 0-1,1 0 1,0 0 0,0 0-1,1 0 1,-1 0 0,1 0-1,0-1 1,0 2 0,2-6-1,1-1-1366,0 1 0,1-1 0,0 0 0,11-14 0,18-21-8354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6:17.0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133 453 9716,'-7'-1'471,"-1"-1"-1,1 0 1,0 0-1,0-1 1,0 0-1,0 0 1,1-1-1,-1 1 1,1-1-1,0-1 1,0 0-1,-9-8 1,11 8-408,0-1-1,0 1 1,1-1 0,-1 0 0,1 0 0,1 0-1,-1-1 1,1 1 0,0 0 0,0-1 0,1 1-1,0-1 1,0 0 0,1 1 0,0-1 0,0 0-1,0 0 1,1 1 0,0-1 0,0 1 0,1-1-1,2-6 1,3-10 31,1 0 0,1 1 0,1 0 0,19-29 0,-24 41-80,1 2 0,0-1 0,1 1 0,0 0 0,0 0 0,1 1 0,0 0 0,0 0 0,1 1-1,-1 0 1,1 1 0,16-8 0,-21 12-8,0-1 0,0 1 0,0 0 0,0 0 1,0 0-1,0 1 0,1 0 0,-1-1 0,0 1 0,0 1 0,0-1 0,1 1 0,-1-1 0,0 1 0,0 0 0,0 1 0,0-1 0,7 5 0,-5-3 7,-1 1 0,0 0-1,0 1 1,0-1 0,0 1 0,-1 0-1,0 0 1,0 1 0,0-1-1,-1 1 1,4 6 0,-1 3 7,0 0 0,0 0 0,-1 0 1,-1 1-1,-1-1 0,0 1 0,-1 0 0,-1 0 1,0 19-1,-4-17-74,0 0 1,-1 0-1,-1-1 1,-10 27 0,-2 7-2398,6 1-5700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6:17.3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10 329 8004,'8'-16'1378,"1"0"0,0 0 0,1 0 0,20-22 1,-13 19-1103,0 2-1,1 0 1,1 1 0,1 1 0,0 0 0,1 2 0,0 1 0,1 0 0,45-17-1,-65 29-239,1-1 0,-1 0 1,0 0-1,1 1 0,-1-1 0,1 1 0,-1 0 0,1 0 0,-1 0 0,1 0 0,0 0 0,-1 1 0,1-1 0,-1 1 0,0-1 0,1 1 0,-1 0 0,1 0 0,-1 0 0,0 0 0,0 1 0,3 1 0,-2 0-5,0 0-1,0 1 0,-1-1 0,1 0 0,-1 1 0,0 0 0,0 0 0,0-1 0,0 1 0,-1 0 0,0 1 0,2 4 1,-1 3 9,0 0 1,-1 1 0,0-1 0,-1 1 0,0-1-1,-1 1 1,0-1 0,-4 17 0,3-24-29,1-1 0,-1 0 0,0 1 0,0-1 0,0 0 0,-1 0 1,1-1-1,-1 1 0,0 0 0,0-1 0,0 0 0,-1 1 0,1-1 0,-1-1 0,-7 6 1,3-4 2,1-1 0,-1 1 0,0-1 1,-1-1-1,1 0 0,0 0 1,-1 0-1,-9 0 0,0-1-23,0-1 0,1-1-1,-1-1 1,0 0-1,1-1 1,-1-1-1,-29-10 1,41 12-89,0-1 0,0 1 1,0-1-1,1 0 0,-1-1 0,1 1 1,0-1-1,0 0 0,0 0 0,1-1 1,-1 0-1,1 1 0,0-1 0,1-1 0,-1 1 1,1 0-1,0-1 0,0 0 0,1 0 1,-1 0-1,-1-8 0,3 7-279,0 0-1,1 0 0,0 0 1,0 0-1,0 0 1,1 0-1,0 0 0,1 0 1,-1 1-1,1-1 1,1 0-1,5-11 0,26-35-4486,12-2-2738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6:17.7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410 199 7235,'30'-6'5952,"-25"6"-4601,-16 0-319,-105 0 194,-164 23 0,271-25-1804,19-7 105,21-9-205,203-43-1601,-166 46 1901,-63 13 376,1 1 1,-1-1 0,1 0-1,-1 0 1,0-1 0,0 1-1,0-1 1,5-4 0,-9 6 18,0 1 0,-1-1 0,1 1 0,-1-1 0,1 1 0,-1-1 0,1 0 0,-1 1 0,1-1-1,-1 0 1,0 1 0,1-1 0,-1 0 0,0 1 0,0-1 0,1 0 0,-1 0 0,0 1 0,0-1 0,0 0 0,0 0 0,0 0 0,0-1 0,-1 1 19,0 0-1,1-1 1,-1 1 0,0 0 0,0 0-1,0-1 1,0 1 0,0 0 0,0 0-1,-1 0 1,1 0 0,0 0 0,0 1-1,-1-1 1,1 0 0,-3 0 0,-20-9 186,0 1 1,0 1-1,-1 1 0,0 2 1,0 0-1,0 2 1,-1 1-1,1 0 0,-39 4 1,34 1-3059,0 1 0,-33 8 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6:18.1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97 236 8628,'0'-2'270,"0"1"0,0-1 1,1 0-1,-1 1 0,0-1 0,1 0 0,0 1 1,-1-1-1,1 0 0,0 1 0,0-1 0,0 1 1,0 0-1,0-1 0,0 1 0,0 0 0,0 0 1,2-2-1,30-29 765,-26 26-710,3-4 3,-1-1 0,0 0 0,8-14 0,-11 16-188,-1 0 0,1 1 0,0 0 0,1 1 0,0-1 0,0 1 0,1 1 0,14-11-1,-14 12-83,1 1-1,0 0 1,0 0-1,0 1 1,0 0-1,1 1 1,-1 0-1,1 0 1,-1 1-1,13 0 0,-19 1-42,1 0-1,-1 0 0,0 1 1,1-1-1,-1 1 0,0 0 0,1 0 1,-1 0-1,0 0 0,0 1 1,0-1-1,0 1 0,0 0 0,0 0 1,0 0-1,0 0 0,-1 0 1,1 0-1,-1 1 0,0 0 0,0-1 1,0 1-1,0 0 0,0 0 1,0 0-1,-1 0 0,0 0 0,1 0 1,-1 1-1,0-1 0,0 4 1,1-1 12,-1 0-1,0 0 1,0 1 0,0-1 0,-1 0 0,0 0 0,0 1 0,0-1 0,-1 0 0,0 0 0,0 0 0,-1 0 0,0 0 0,0 0 0,0 0 0,-1 0 0,1-1 0,-1 1 0,-1-1 0,1 0 0,-1 0 0,0 0 0,0 0 0,0-1 0,-1 0 0,0 1 0,0-2 0,0 1 0,0 0 0,0-1 0,-1 0 0,1-1 0,-1 1-1,0-1 1,0 0 0,0 0 0,0-1 0,-11 2 0,-10 1-34,-1-2 1,0 0-1,0-2 0,0-1 0,1-1 0,-1-1 0,0-2 0,-51-15 0,77 20-146,0-1 1,0 1-1,0-1 0,0 0 0,0 1 0,0-1 0,0 0 0,0 0 1,0 0-1,0 0 0,1-1 0,-1 1 0,0 0 0,1-1 0,-1 1 1,1-1-1,0 0 0,-1 1 0,1-1 0,0 0 0,-2-3 0,4 3-189,0 0-1,-1 1 1,1-1-1,0 0 0,0 0 1,0 1-1,0-1 1,0 1-1,0-1 0,1 1 1,-1 0-1,1-1 1,-1 1-1,0 0 0,1 0 1,0 0-1,-1 0 1,1 0-1,0 0 0,0 0 1,-1 1-1,1-1 1,4 0-1,32-13-7552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6:18.5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18 12950,'-18'-3'2817,"10"3"1,1-3-2146,2 1-512,4 0-320,-1 1-304,7 1-273,5-3-223,3-1-1857,16 6-2034,-5 0-4561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6:18.8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42 548 8596,'2'-8'576,"1"1"0,1-1 0,-1 1 1,1 0-1,1 0 0,-1 1 0,1-1 0,0 1 0,1 0 1,-1 1-1,1-1 0,13-8 0,-14 11-490,-1 0 0,1 1 0,1-1 1,-1 1-1,0 0 0,0 1 0,1-1 0,-1 1 0,1 0 0,-1 1 0,1-1 0,0 1 0,-1 0 1,1 1-1,-1-1 0,1 1 0,-1 0 0,1 0 0,8 4 0,-10-4-56,1 1-1,-1 0 1,0 1-1,1-1 1,-1 1 0,0 0-1,-1 0 1,1 0-1,0 0 1,-1 1-1,0-1 1,0 1-1,0 0 1,0 0 0,-1 0-1,1 0 1,-1 1-1,0-1 1,0 1-1,-1-1 1,2 7 0,-2-5-21,1 1 1,-1 0-1,-1 0 0,0 0 1,0 0-1,0 0 1,-1 0-1,0 0 1,0 0-1,-1 0 1,1-1-1,-2 1 1,1 0-1,-4 6 1,-2 1 7,0-1 0,0 0 1,-2 0-1,1-1 1,-2 0-1,1-1 1,-2 0-1,-15 11 1,23-18 23,0-1 0,0 0 1,-1 0-1,1 0 0,-1-1 0,0 0 1,1 0-1,-1 0 0,0 0 0,-1-1 1,1 0-1,0 0 0,0 0 1,0-1-1,-1 1 0,1-1 0,0-1 1,0 1-1,-1-1 0,1 0 0,0 0 1,0 0-1,0-1 0,0 1 0,0-2 1,0 1-1,-8-6 0,9 5 11,1 0-1,-1 0 0,1-1 1,0 0-1,1 0 1,-1 0-1,1 0 1,0 0-1,0 0 1,0 0-1,0-1 0,1 1 1,-1-1-1,1 1 1,0-1-1,1 0 1,-1 1-1,1-1 1,0 0-1,0 0 0,1 1 1,-1-1-1,3-9 1,2-11 36,1 0-1,2 1 1,10-25 0,-16 44-73,43-108 23,5 3 0,85-139 1,-129 241-189,0-1 1,1 1-1,15-13 1,-21 21 92,-1-1 0,0 1 0,0 0 1,0-1-1,0 1 0,1 0 0,-1-1 1,0 1-1,0 0 0,1 0 0,-1-1 0,0 1 1,1 0-1,-1 0 0,0 0 0,0-1 0,1 1 1,-1 0-1,0 0 0,1 0 0,-1 0 1,1 0-1,-1 0 0,0 0 0,1 0 0,-1 0 1,0 0-1,1 0 0,-1 0 0,0 0 1,1 0-1,-1 0 0,1 0 0,-1 0 0,0 0 1,1 1-1,-14 27-4573,-2-6-783,-3 6-3458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28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17 11493,'-2'-17'3622,"10"20"-2182,-7-1-1358,1 1-1,0-1 1,0 1 0,-1-1 0,0 1 0,1 0 0,-1 0 0,0 0-1,1 5 1,3 64 1152,-3 1 0,-12 122 0,-1 0-648,28 110-358,15-104-3114,-26-159-656,-5-15-2069,-3-5-4223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6:19.7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44 8836,'3'-10'1145,"9"-21"2956,-12 31-4064,0-1 0,0 1 0,1 0 0,-1 0 0,0 0 0,0 0 0,0-1 0,0 1-1,0 0 1,1 0 0,-1 0 0,0 0 0,0 0 0,0 0 0,1-1 0,-1 1 0,0 0 0,0 0-1,0 0 1,1 0 0,-1 0 0,0 0 0,0 0 0,0 0 0,1 0 0,-1 0 0,0 0 0,0 0 0,0 0-1,1 0 1,-1 0 0,0 0 0,0 0 0,1 0 0,-1 1 0,0-1 0,0 0 0,0 0 0,0 0 0,1 0-1,-1 0 1,9 19 504,-5-3-302,-1 0 1,-1 0 0,0 0 0,-1 0-1,0 0 1,-2 0 0,0 0 0,-3 18-1,-35 130 465,29-129-604,-28 99 95,-51 206-222,69-251-1035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6:20.1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43 124 9092,'12'-12'429,"0"1"-1,0 0 1,1 0 0,0 1-1,1 1 1,0 0 0,0 1-1,1 0 1,0 1 0,1 1-1,0 0 1,20-4-1,-27 8-369,0 1-1,-1 0 0,1 0 0,0 1 1,-1 0-1,1 0 0,0 1 0,-1 0 0,1 1 1,0 0-1,-1 0 0,0 1 0,0 0 0,0 0 1,0 1-1,0 0 0,0 0 0,-1 1 1,0 0-1,0 1 0,0-1 0,-1 1 0,0 0 1,0 1-1,5 7 0,-5-6-20,0 0-1,-1 0 1,0 1-1,0 0 1,-1 0-1,0 1 1,0-1-1,-1 1 1,0-1 0,-1 1-1,0 0 1,-1 0-1,0 0 1,-1 0-1,0 0 1,0 1-1,-1-1 1,0 0 0,-1 0-1,0-1 1,-1 1-1,0 0 1,0-1-1,-1 1 1,0-1-1,-1 0 1,0 0 0,0-1-1,-1 0 1,0 1-1,-1-2 1,1 1-1,-1-1 1,-1 0-1,0-1 1,0 0-1,0 0 1,0 0 0,-11 4-1,-12 3-308,0 0 0,-1-3-1,-1 0 1,0-2 0,0-2 0,0-1-1,-1-1 1,-59-2 0,89-2-347,-15-2-753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6:20.4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342 13 9796,'0'0'121,"0"-1"0,1 1-1,-1-1 1,0 1-1,0 0 1,0-1-1,0 1 1,0-1-1,0 1 1,0 0-1,-1-1 1,1 1-1,0-1 1,0 1-1,0 0 1,0-1-1,0 1 1,-1-1-1,1 1 1,0 0-1,0-1 1,0 1 0,-1 0-1,1-1 1,0 1-1,-1 0 1,1 0-1,0-1 1,-1 1-1,1 0 1,0 0-1,-1 0 1,1-1-1,0 1 1,-1 0-1,1 0 1,-1 0-1,1 0 1,0 0-1,-1 0 1,1 0-1,-1 0 1,0 0 0,-22 11 1115,-22 31-1063,14-5 175,1 3 0,2 0 1,1 2-1,3 0 0,-29 69 0,39-75-246,1 1-1,2 0 0,1 0 1,2 1-1,2 0 0,1 1 1,1 59-1,6-77-71,0 0 1,1 0-1,1 0 0,1 0 1,1 0-1,11 23 1,60 110-1118,-20-47-8094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6:22.6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18 103 10213,'-14'-37'4706,"10"20"-3458,4 17-1236,0-1-1,0 1 1,0 0-1,0 0 0,0 0 1,0 0-1,1 0 0,-1-1 1,0 1-1,0 0 1,0 0-1,0 0 0,0 0 1,0 0-1,0-1 0,0 1 1,1 0-1,-1 0 0,0 0 1,0 0-1,0 0 1,0 0-1,0 0 0,1 0 1,-1 0-1,0 0 0,0 0 1,0 0-1,0 0 1,1-1-1,-1 1 0,0 0 1,0 0-1,0 0 0,0 1 1,1-1-1,-1 0 0,0 0 1,0 0-1,0 0 1,0 0-1,1 0 0,-1 0 1,0 0-1,0 0 0,0 0 1,0 0-1,0 0 1,1 0-1,-1 1 0,0-1 1,0 0-1,0 0 0,0 0 1,0 0-1,0 0 0,0 1 1,0-1-1,1 0 1,-1 0-1,0 0 0,0 0 1,0 1-1,0-1 0,3 4 69,-1 0-1,1 0 1,-1 0-1,1 1 0,-2-1 1,1 0-1,0 1 1,1 7-1,3 5 36,21 61 159,27 119-1,-38-123-257,-15-108-14,1-1-1,1 2 1,11-44-1,-11 63-13,0 0-1,2 1 0,-1-1 1,2 1-1,0 0 0,1 0 0,0 0 1,0 1-1,2 0 0,17-20 1,-24 30 9,-1 1 0,1-1 1,-1 1-1,1-1 1,0 1-1,-1 0 0,1 0 1,0 0-1,0 0 1,0 0-1,0 0 0,0 0 1,0 1-1,0-1 0,0 1 1,0 0-1,0-1 1,0 1-1,1 0 0,-1 0 1,0 0-1,2 1 1,-1 0-1,0 0 1,-1 0-1,1 1 1,0-1 0,-1 1-1,1 0 1,-1-1 0,0 1-1,0 0 1,0 0-1,0 1 1,0-1 0,0 0-1,1 3 1,6 11 1,0 0-1,-2 1 1,0-1 0,5 21 0,-8-26 7,6 25-3,-4-13 6,19 43 1,-23-62-6,0 1 0,0-1 0,1 0 0,-1 1 0,1-1 0,0 0 0,1-1 0,-1 1-1,1 0 1,-1-1 0,1 0 0,0 0 0,0 0 0,0 0 0,6 2 0,-8-5 0,0 1 0,0-1 0,0 1 0,0-1 0,0 0 0,0 0 0,0 0 0,1 0 0,-1 0 0,0-1 0,0 1 0,0 0 0,0-1 0,0 0 0,0 1 0,0-1-1,0 0 1,-1 0 0,1 0 0,0 0 0,0-1 0,-1 1 0,1 0 0,-1-1 0,1 1 0,-1-1 0,1 1 0,1-4 0,4-5 36,0-1-1,-1 0 1,9-18-1,-10 19 8,18-41 271,-2-1-1,24-90 1,-15 61-57,-29 80-314,0 0 0,-1 0 0,1 1 0,-1-1 0,1 0 0,0 1 0,0-1 0,0 0 0,-1 1 0,1-1 0,0 1 0,0-1 0,0 1-1,0-1 1,0 1 0,0 0 0,0 0 0,0-1 0,0 1 0,0 0 0,0 0 0,0 0 0,0 0 0,0 0 0,0 0 0,0 0 0,0 0 0,0 1 0,-1-1 0,1 0 0,0 1 0,0-1 0,1 1 0,38 15-7666,-16-6-2432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6:23.0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180 40 9861,'-1'-8'1139,"0"-22"2365,5 28-2482,6 19-615,4 13-66,-3 1 1,0 0 0,-2 1 0,-1 0-1,-2 0 1,-1 0 0,-1 1 0,-2 43 0,-3-17-125,-3-1 0,-2 1 1,-26 103-1,25-133-141,-2 0 0,-1 0-1,-1-1 1,-19 34-1,25-53-228,-1 0-1,1 0 0,-2-1 0,1 1 0,-1-1 0,0-1 0,-1 1 1,0-1-1,0 0 0,0-1 0,-1 0 0,0 0 0,0-1 1,-1 0-1,-16 5 0,12-7-2549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6:23.4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549 53 9460,'-93'7'7793,"-59"16"-7622,64-9 363,49-8-484,20-2-81,0-1 0,-1 0 0,1-2 1,-1 0-1,1-1 0,-27-3 0,46 3-1,-1 0-1,1 0 1,-1 0-1,1 0 1,-1 0-1,1-1 1,-1 1 0,0 0-1,1 0 1,-1 0-1,1 0 1,-1-1-1,1 1 1,-1 0-1,1 0 1,-1-1-1,1 1 1,-1 0 0,1-1-1,0 1 1,-1-1-1,1 1 1,0 0-1,-1-1 1,1 1-1,0-1 1,-1 1-1,1-1 1,0 1 0,0-1-1,-1 1 1,1-1-1,0 1 1,0-1-1,0 0 1,0 1-1,0-1 1,0 0-1,17-20-1425,41-15-2350,-54 34 3166,31-17-3469,5-1-2380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6:23.8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530 15 9364,'-9'-3'1055,"-1"0"0,1 1-1,-1 0 1,0 0 0,-12 0 0,-12 2-572,-44 4-1,39 0 220,-258 25 392,286-26-2789,23-2-1476,24-4-3590,-4-2-50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14.2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59 325 9092,'-3'-4'363,"1"0"0,-1 0 0,1 0 0,0 0 0,0-1 0,0 1 0,1-1 0,0 1 0,0-1 0,0 0 0,0 1 0,0-10 1,2 5-181,-1 0 0,1 0 1,1 0-1,-1 0 0,2 0 1,4-12-1,-2 7-116,1 1 1,1-1-1,0 2 0,1-1 0,0 1 1,1 0-1,0 1 0,14-13 1,-16 18-15,0 0 0,1 0 1,-1 0-1,1 1 1,1 0-1,-1 1 0,1 0 1,0 0-1,0 1 1,0 0-1,14-3 1,-17 6-43,0-1 1,-1 1-1,1 0 1,0 1-1,-1-1 1,1 1-1,0 0 1,-1 0-1,1 1 1,-1 0-1,0 0 1,1 0-1,-1 0 1,0 1-1,0 0 1,-1 0 0,1 0-1,-1 1 1,1 0-1,5 5 1,-5-3-4,0-1 0,0 1 0,-1 0 0,0 0 0,0 0 0,0 1 0,-1-1 0,1 1 0,-2 0 0,1 0 0,-1 0 0,0 0 0,0 0 0,-1 1 0,0-1 0,-1 0 0,1 1 0,-1-1 0,-2 13 1,0-10 1,0-1 1,-1 0 0,0 1 0,-1-1-1,0-1 1,0 1 0,-1-1 0,0 1 0,0-1-1,-1-1 1,0 1 0,-1-1 0,0 0 0,-14 11-1,6-5 61,-1-2 1,0 0-1,-1 0 0,0-2 0,0 0 0,-1-1 0,-20 6 0,33-12-41,0-1-1,0 0 1,0 1-1,0-2 1,0 1-1,-1-1 1,1 1 0,0-1-1,0-1 1,-1 1-1,1-1 1,0 0 0,0 0-1,0 0 1,0-1-1,0 0 1,0 0 0,0 0-1,1-1 1,-1 1-1,1-1 1,0 0-1,-1 0 1,1-1 0,1 1-1,-1-1 1,0 0-1,1 0 1,0 0 0,0 0-1,-4-8 1,3 1-5,-1 1 1,2-1 0,-1 0 0,2-1-1,-1 1 1,2-1 0,-1 1-1,2-1 1,-1 1 0,4-23-1,-3 28-111,1 0 1,1 0-1,-1 0 0,1 1 0,0-1 0,0 0 0,0 1 0,1-1 0,0 1 1,5-7-1,-6 10-108,0-1 0,0 1-1,1 0 1,0-1 0,-1 1 0,1 0 0,0 1 0,0-1 0,0 0 0,0 1 0,0 0 0,0-1 0,0 1 0,0 1 0,1-1 0,-1 0 0,0 1-1,1 0 1,4-1 0,17 6-4952,-1 8-3570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14.5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 8388,'14'-7'7679,"-12"7"-7330,0-1-298,-1 1-1,1 0 1,0 0-1,0 1 0,-1-1 1,1 0-1,0 1 1,-1-1-1,1 0 0,0 1 1,-1 0-1,1-1 1,-1 1-1,1 0 0,-1 0 1,1 0-1,-1 0 1,0 0-1,1 0 0,-1 1 1,0-1-1,0 0 0,0 1 1,0-1-1,0 0 1,0 1-1,0-1 0,-1 1 1,2 1-1,-3-2-49,1-1 1,0 1-1,-1 0 0,1-1 0,0 1 0,-1-1 1,1 1-1,-1-1 0,1 1 0,-1-1 0,1 0 0,-1 1 1,1-1-1,-1 0 0,0 1 0,1-1 0,-1 0 1,1 1-1,-1-1 0,0 0 0,1 0 0,-1 0 0,0 0 1,1 0-1,-1 0 0,0 0 0,1 0 0,-1 0 1,0 0-1,1 0 0,-1 0 0,0 0 0,1 0 1,-1-1-1,1 1 0,-1 0 0,0-1 0,1 1 0,-1 0 1,0-1-1,0 1-189,-1-1 0,1 1 1,0-1-1,-1 1 0,1-1 1,0 0-1,0 1 0,-1-1 0,1 0 1,0 0-1,0 0 0,0 0 1,0 0-1,0 0 0,0 0 1,0 0-1,1 0 0,-1 0 0,0-1 1,0 1-1,1 0 0,-1-3 1,3-10-4885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14.9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1 449 9220,'0'-3'285,"0"-1"0,0 1 0,1 0 0,-1-1 0,1 1 0,0 0 0,0-1 0,0 1-1,1 0 1,-1 0 0,1 0 0,0 0 0,0 0 0,0 0 0,0 1 0,4-6 0,0 4-135,-1 0 1,1-1-1,0 2 0,-1-1 1,2 1-1,-1 0 1,0 0-1,7-2 0,3 0-14,-1 1 0,1 1 0,0 1-1,0 0 1,0 1 0,27 1 0,-36 1-87,1 0 1,-1 0 0,1 1 0,-1 0 0,0 0 0,0 1 0,0 0 0,0 0 0,0 1-1,-1 0 1,1 0 0,-1 0 0,0 1 0,-1 0 0,8 7 0,-11-9-38,1 0 0,-1 0 0,0 0 0,0 0 0,-1 0 0,1 1 0,-1-1 0,1 0 0,-1 1 0,0-1 1,0 1-1,-1 0 0,1-1 0,-1 1 0,0 0 0,0-1 0,0 1 0,0 0 0,0-1 0,-1 1 0,0-1 0,0 1 0,0-1 0,0 1 0,0-1 1,-1 1-1,0-1 0,1 0 0,-1 0 0,0 0 0,-1 0 0,1 0 0,-3 3 0,-5 4 0,0 0-1,-1-1 1,0 0-1,-1-1 1,0 0 0,0-1-1,-14 7 1,19-10 41,-1-1 1,0 1 0,0-2-1,0 1 1,0-1-1,-1 0 1,1 0 0,0-1-1,-1 0 1,1-1 0,-1 0-1,-16-2 1,21 1-7,1 0 0,0-1 1,0 1-1,0-1 0,-1 0 1,1 0-1,1 0 0,-1 0 0,0-1 1,1 1-1,-1-1 0,1 1 1,0-1-1,-1 0 0,1 0 1,1 0-1,-1 0 0,0-1 0,1 1 1,0 0-1,-1-1 0,1 1 1,1-1-1,-1 1 0,0-1 1,1 1-1,0-6 0,-1-5 5,1 0 1,1 0-1,0 0 0,0 0 1,7-22-1,3 0-127,1 1 1,2 1-1,1 0 1,1 1 0,2 0-1,2 1 1,1 2-1,1 0 1,1 1-1,53-49 1,-73 76-85,-1 0 0,0 0 0,1 0 0,-1 0 0,1 1 0,0-1 1,-1 1-1,1 0 0,0 0 0,0 0 0,0 0 0,5-1 0,-6 2-264,-1 0 1,1 0-1,-1 0 0,0 1 0,1-1 1,-1 0-1,1 1 0,-1-1 0,0 1 1,1-1-1,-1 1 0,0-1 0,0 1 1,1 0-1,-1 0 0,0 0 0,0 0 1,2 1-1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52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8868,'34'8'5027,"62"4"-5141,-45-6 526,622 40 1386,-379-33-1446,67 6 57,1174 75 492,2001 117-607,-1924-152-1175,-1250-53-1041,-123-8-6176,-166 2 1068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15.3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385 22 9748,'0'-1'178,"1"1"0,-1-1-1,0 1 1,1-1-1,-1 0 1,0 1 0,1-1-1,-1 0 1,0 1-1,0-1 1,0 0 0,0 0-1,1 1 1,-1-1-1,0 0 1,0 0-1,0 1 1,-1-1 0,1 0-1,0 1 1,0-1-1,0 0 1,0 1 0,-1-1-1,1 0 1,0 1-1,-1-1 1,1 0-1,0 1 1,-2-2 0,-16 14 1505,-20 33-1393,-47 116-2,70-126-319,-2 0-1,-2-1 1,-1 0 0,-1-2 0,-49 57 0,57-75-482,-18 17 217,13-21-2333,0-9-3535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15.7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9412,'27'47'6342,"93"133"-5190,-33-52-722,35 50-3813,-99-149-1665,2-2-3841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17.8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185 91 8052,'13'-51'4450,"-5"17"-2408,-7 29-937,-5 13 286,-42 117-749,34-86-598,-2-1-1,-1-1 0,-2 0 1,-40 63-1,15-41-14,45-58-26,-1-1-1,0 1 0,1 0 1,-1-1-1,0 1 0,1-1 1,-1 0-1,1 0 1,-1 0-1,0 0 0,4-1 1,-4 1 0,55-3 45,0-2-1,68-16 1,48-6-183,45 14-3293,-196 8-1889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18.2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8 9524,'-12'-8'5935,"19"33"-4271,0 84-726,3 67-826,-14-61-5015,4-101-91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18.6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243 172 7828,'15'-9'1316,"5"-2"-134,0-1-1,22-19 1,-39 29-1032,0-1 1,0 1 0,0-1 0,-1 0 0,1 0-1,0 0 1,-1 0 0,0 0 0,0 0 0,0 0-1,0-1 1,0 1 0,-1-1 0,0 0 0,0 1-1,0-1 1,0 0 0,0 0 0,-1 0-1,1-6 1,-2 8-94,1 1 1,-1-1-1,0 0 0,0 1 0,0-1 0,0 1 0,0-1 1,0 1-1,0 0 0,0-1 0,-1 1 0,1 0 0,0 0 0,-1 0 1,1 0-1,-1 0 0,0 0 0,1 0 0,-1 1 0,0-1 1,1 0-1,-1 1 0,0 0 0,1-1 0,-4 1 0,-46-6 320,49 6-356,-19 1 21,0 0 1,0 1-1,1 0 1,-1 2-1,-25 8 1,35-9-38,0 1 1,1 0-1,-1 0 0,1 1 1,0 1-1,1 0 1,-1 0-1,1 0 1,0 1-1,1 1 1,-10 10-1,16-15-5,1-1 0,-1 0 1,1 0-1,0 1 0,0-1 1,0 1-1,0-1 0,0 1 0,1-1 1,-1 1-1,1-1 0,0 1 0,-1 0 1,1-1-1,1 1 0,-1 0 1,0-1-1,0 1 0,1-1 0,0 1 1,-1 0-1,1-1 0,0 1 0,0-1 1,1 0-1,-1 1 0,0-1 0,1 0 1,-1 0-1,1 0 0,0 0 1,0 0-1,0 0 0,0 0 0,3 1 1,8 9-2,2-1 0,-1-1 0,31 16 0,-37-21 6,69 33 1,-53-27-2,1 1 0,-2 1 0,0 0 0,0 2 0,-2 1 0,22 19 0,-40-33-2,-1 0-1,0 0 0,0 1 0,0-1 1,0 0-1,0 1 0,0-1 1,-1 1-1,1 0 0,-1-1 0,0 1 1,0 0-1,0 0 0,0 0 1,0 0-1,-1 0 0,1 0 0,-1 0 1,0 0-1,1 0 0,-2 0 1,1 0-1,0 0 0,-1 0 0,1 0 1,-1 0-1,0 0 0,0 0 1,0 0-1,0-1 0,0 1 0,-1 0 1,1-1-1,-3 4 0,-1-1 12,0-1-1,0 1 0,0-1 0,0 0 1,-1 0-1,1 0 0,-1-1 1,0 0-1,0 0 0,-1 0 1,1-1-1,0 0 0,-1 0 0,-9 1 1,-4 0 105,1-2 0,-1 0 0,0-1-1,-37-4 1,50 3-58,-1 0-1,0-1 1,1 0-1,-1 0 1,1 0 0,0-1-1,-1 0 1,1-1-1,1 0 1,-1 0-1,1 0 1,-1-1-1,1 0 1,0 0-1,-6-7 1,10 9-43,0 0 0,0-1 0,0 1 0,1 0 0,0-1 0,-1 1 0,1-1 0,0 0 1,0 1-1,1-1 0,-1 0 0,1 0 0,0 1 0,0-8 0,2 2-16,-1 1 0,1-1 0,0 0 0,1 1 0,0-1 0,4-7 0,1-1-110,1 1 0,1 0 1,0 0-1,1 2 0,20-22 0,-17 22-404,1 1 0,0 0 0,29-18 0,-35 26-829,1 0 0,-1 1-1,1 0 1,0 0 0,12-2-1,19-1-8021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19.0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10 197 10805,'37'-70'3756,"-29"58"-3650,1-1 1,0 1-1,1 1 0,1 0 1,0 0-1,16-11 0,-23 18-93,1 0 1,0 1-1,1-1 0,-1 1 1,1 0-1,-1 1 0,1-1 0,0 1 1,0 0-1,0 1 0,0 0 0,0 0 1,0 0-1,0 0 0,1 1 0,-1 0 1,0 0-1,0 1 0,0 0 1,1 0-1,-1 0 0,0 1 0,0 0 1,-1 0-1,1 0 0,0 1 0,-1 0 1,1 0-1,-1 1 0,7 5 1,-6-4 35,-1 0 1,0 0-1,0 1 1,0 0-1,0 0 1,-1 0-1,0 1 1,0-1-1,-1 1 1,0 0-1,0 0 0,-1 0 1,0 0-1,0 1 1,0-1-1,-1 1 1,0-1-1,-1 1 1,1-1-1,-2 1 1,1 0-1,-1-1 1,-2 12-1,2-13 4,-1 1 0,0 0 0,0-1-1,-1 1 1,0-1 0,0 0-1,0 1 1,-1-1 0,0-1 0,0 1-1,0-1 1,-1 0 0,0 0-1,0 0 1,0 0 0,-1-1 0,1 0-1,-1 0 1,0 0 0,0-1-1,0 0 1,-1 0 0,1-1 0,-1 1-1,-11 1 1,-2-1 125,-1-1 0,1 0-1,-33-3 1,44 1-153,1-1-1,-1 0 1,1-1-1,0 1 1,-1-2-1,1 1 1,0-1 0,0 0-1,1-1 1,-1 0-1,-9-7 1,14 8-63,1 0 0,-1 0 0,1 0 0,0 0 0,0 0 0,0 0 0,1-1 0,-1 1 1,1 0-1,0-1 0,-1 0 0,2 1 0,-1-1 0,0 0 0,1 1 0,0-1 0,0 0 0,0 0 0,0 1 0,0-1 1,1 0-1,0 1 0,-1-1 0,1 0 0,1 1 0,1-5 0,1-3-546,0 1 1,1-1-1,0 0 0,1 1 1,0 0-1,1 1 0,9-12 1,13-4-4526,3 6-3354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19.3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2279 13 6995,'20'-4'4503,"-31"1"-1918,-36 3-1157,-172 17 27,-232 10-322,-963-63 1530,1257 23-2941,301 52-12643,-91-24 5374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20.7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0 505 9652,'2'-4'264,"-1"0"0,1 0-1,0 0 1,0 0-1,1 0 1,-1 0-1,1 1 1,0-1-1,0 1 1,0 0-1,0-1 1,0 2 0,1-1-1,0 0 1,-1 1-1,6-3 1,-2 1-124,1 1 0,0 0 0,-1 0 0,1 0 1,0 1-1,1 1 0,-1-1 0,15 1 0,-15 0-139,1 2-1,-1-1 0,-1 1 1,1 0-1,0 1 0,0 0 0,0 0 1,-1 1-1,10 4 0,-13-5 42,0 0-1,0 1 0,0-1 1,0 1-1,-1 0 1,0 0-1,1 0 0,-1 0 1,0 1-1,0-1 0,-1 1 1,1 0-1,-1 0 1,0 0-1,0 0 0,3 6 1,-3 0-18,-1 0 1,0 0-1,0 1 1,-1-1 0,0 0-1,0 0 1,-2 0-1,1 0 1,-1 0-1,0 0 1,-1 0-1,0-1 1,-1 1 0,-8 14-1,7-12-14,-1-2 0,0 1 1,-1-1-1,0 0 0,-1 0 0,0-1 1,0 0-1,-1 0 0,0-1 0,-1 0 0,-18 11 1,25-17 11,0 0 1,0-1 0,0 1 0,0-1 0,0 0 0,0 0 0,0 0 0,0 0-1,0 0 1,-1-1 0,1 1 0,0-1 0,0 0 0,-1 0 0,1 0-1,0-1 1,0 1 0,-1-1 0,1 0 0,0 0 0,0 0 0,0 0-1,0 0 1,0-1 0,0 1 0,0-1 0,0 0 0,1 0 0,-1 0 0,1 0-1,-1 0 1,1-1 0,0 1 0,0-1 0,0 1 0,0-1 0,0 0-1,1 0 1,-1 0 0,-1-5 0,-2-6 96,0 0 1,0 0-1,2 0 0,0 0 0,0-1 1,2 0-1,-1-25 0,4 10-23,1 1 0,1 0 0,2 0 0,0 0-1,2 1 1,2 0 0,14-33 0,7-1 888,74-113 0,-99 166-1293,1 0 0,0 1 0,1-1 0,0 1 0,0 1 0,0 0 0,1 0 0,1 0 1,-1 1-1,18-8 0,-18 10-963,1 0 0,-1 1 1,1 0-1,0 1 0,0 0 1,0 0-1,12 1 0,6 2-6358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21.1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27 252 7571,'-1'0'235,"-1"-1"-1,1 1 0,-1-1 1,1 0-1,-1 1 0,1-1 1,0 0-1,-1 0 0,1 0 1,0 0-1,0 0 0,0 0 1,0 0-1,0 0 0,0 0 1,0-1-1,0 1 0,0 0 1,0-1-1,1 1 0,-1-1 1,1 1-1,-1-1 0,0-2 1,1 2-134,1 0 0,-1-1 0,1 1 1,-1 0-1,1 0 0,0 0 0,0 0 1,0 0-1,0 0 0,0 0 0,0 0 1,0 0-1,1 0 0,-1 1 0,2-3 1,6-4 4,0-1 0,1 1 0,0 1 1,0 0-1,14-7 0,10-2 260,0 1 1,2 2-1,52-14 0,-82 27-342,0 0 0,1-1 0,-1 2 1,0-1-1,0 1 0,0 0 0,-1 0 0,1 1 1,0-1-1,0 1 0,-1 1 0,1-1 1,-1 1-1,0 0 0,1 0 0,7 7 0,-11-8-14,1-1-1,-1 1 1,0-1-1,0 1 1,0 0 0,0 0-1,0 0 1,0 1-1,-1-1 1,1 0-1,-1 1 1,1-1-1,-1 1 1,0-1-1,0 1 1,0-1-1,0 1 1,-1 0-1,1-1 1,-1 1 0,0 0-1,1 0 1,-1 0-1,0-1 1,-1 1-1,1 0 1,0 0-1,-1-1 1,0 1-1,1 0 1,-1-1-1,0 1 1,-1-1-1,1 1 1,0-1 0,-1 1-1,-2 3 1,-5 5 67,0 0 0,-1 0 1,0-1-1,-1-1 1,0 1-1,-1-2 0,0 0 1,0 0-1,-22 10 1,23-14-33,0-1 1,0 1 0,-1-2 0,1 0 0,-1 0 0,0-1 0,1-1 0,-1 0 0,0 0 0,1-1 0,-1 0 0,-16-5 0,19 4-40,0 0 0,0-1 0,1 0 1,-1 0-1,1-1 0,-9-6 0,15 9-19,1 0 1,-1 0-1,1 0 0,-1 0 0,1 0 1,0 0-1,-1-1 0,1 1 1,0-1-1,0 1 0,0-1 0,0 1 1,0-1-1,0 1 0,1-1 1,-1 0-1,1 0 0,-1 1 0,1-1 1,-1 0-1,1 0 0,0 0 0,0 1 1,0-1-1,0 0 0,0 0 1,0 0-1,1 0 0,-1 1 0,0-1 1,1 0-1,0 0 0,-1 1 1,1-1-1,0 0 0,0 1 0,2-4 1,7-10-320,1 1 1,1 0-1,0 0 1,1 1-1,22-17 1,78-52-7864,-57 47-462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21.4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61 257 7539,'-4'-1'355,"0"0"-1,0-1 1,0 0 0,0 0-1,0 0 1,1 0-1,-1-1 1,1 1-1,-1-1 1,1 0-1,0 0 1,0 0-1,1 0 1,-4-5-1,5 5-266,0 0 0,0 0 0,0 0 0,1-1 0,-1 1-1,1 0 1,0-1 0,0 1 0,0 0 0,0-1 0,1 1 0,-1 0-1,1-1 1,0 1 0,0 0 0,0 0 0,0 0 0,3-5 0,0 0-22,0 0 0,1 1 0,0-1 0,0 1 0,0 0-1,1 0 1,0 1 0,1 0 0,-1 0 0,1 1 0,0-1 0,1 1 0,-1 1 0,1-1 0,10-3 0,-13 6-24,1 0 0,-1 0 0,0 0 0,1 1 0,-1 0 0,1 0 0,-1 0 0,1 1 0,0 0 0,-1 0 0,1 0 0,-1 1 0,1-1 0,0 1 0,-1 1 0,0-1 0,1 1 0,-1 0 0,0 0 0,0 1 0,0-1 0,0 1 0,0 0 0,6 6 0,-5-3 14,0-1 1,0 1 0,0 1 0,-1-1 0,0 1 0,0 0 0,-1 1 0,0-1-1,6 14 1,-9-17-38,0-1 0,-1 1 0,1-1 0,-1 0 0,1 1 0,-1-1 0,0 1 0,-1-1 0,1 1 0,0-1 0,-1 1 0,0-1 0,0 0 0,0 1 0,0-1 0,0 0 0,-1 0-1,0 0 1,1 0 0,-1 0 0,0 0 0,0 0 0,-1 0 0,1-1 0,-1 1 0,-3 2 0,-2 1 79,-1 0 0,1-1 0,-1 0 0,0 0 0,0-1-1,-1 0 1,1-1 0,-1 0 0,0 0 0,0-1 0,-11 1 0,14-2-39,1 0 0,0-1 0,-1 0 0,1 0-1,0 0 1,-1-1 0,1 0 0,0 0 0,0-1 0,0 1 0,0-1 0,0-1 0,0 1 0,0-1 0,0 0 0,1 0 0,0-1 0,-9-7-1,12 8-95,0 0 0,0 0 0,0 0-1,1 0 1,-1-1 0,1 1-1,0-1 1,0 1 0,1-1-1,-1 1 1,1-1 0,-1 1-1,1-1 1,0 0 0,0 1-1,1-1 1,-1 1 0,1-1-1,0 1 1,0-1 0,0 1-1,2-5 1,2-7-861,2 0-1,-1 1 0,14-22 1,7-6-4795,-2-2-4152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53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33 8884,'-3'-26'4460,"2"19"-1398,-3 26-2089,-23 246 642,21-177-1408,-2 2-169,-2 19-421,6 190-1,10-276-1442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22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641 8 10949,'0'-1'130,"-1"1"0,0-1 0,0 0 0,0 1 0,0-1 0,1 1 0,-1-1 0,0 1 0,0-1 0,0 1 0,0-1 0,0 1 0,0 0 0,0 0 0,0 0 0,0-1 0,-1 1 0,1 0 0,0 0 0,0 0 0,0 1 0,-1-1 0,-33 1 363,32-1-366,-118 10 413,1 5 1,-205 54 0,311-62-2127,33-9-5301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23.3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13 9796,'1'-13'4274,"-2"15"-3665,1 8-209,-2 11-48,0 11 0,1 10 32,-1 9 17,1 8-1,-3 5-48,3 2-112,-1-3-80,1-5-192,1-3-336,0-5-2161,1-6-2145,2-5-5427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25.9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1 289 7700,'-1'-18'890,"2"1"1,0-1-1,1 1 1,1-1 0,1 1-1,7-21 1,-8 30-859,0 0-1,1 0 1,1 0-1,-1 1 1,1-1-1,0 1 1,1 0-1,0 1 1,0-1-1,0 1 1,1 0-1,0 1 1,0-1-1,11-5 1,-5 4 16,1 2 1,-1-1 0,1 2-1,0 0 1,0 0 0,1 1-1,-1 1 1,1 0 0,-1 1-1,1 1 1,-1 0 0,1 1-1,17 4 1,-25-4-28,0 1 0,0 0 0,0 0 0,0 1-1,0 0 1,0 0 0,-1 1 0,0-1 0,0 1 0,0 1 0,0-1 0,6 7 0,-8-7-7,-1 1 1,1 0 0,-1 0-1,0 0 1,0 0-1,-1 0 1,0 1 0,0-1-1,0 1 1,0-1 0,-1 1-1,0 0 1,0 0 0,-1 0-1,1-1 1,-1 1 0,-1 6-1,-1 1 7,0-1-1,-1 1 1,0-1-1,-1 0 1,-1 0-1,0 0 1,0-1-1,-1 1 0,0-1 1,-15 18-1,2-5 82,-1 0 0,-1-2 0,-32 27-1,46-43-4,-1 0-1,0 0 1,0-1-1,0 0 1,0-1-1,-1 1 1,1-2-1,-1 1 1,0-1-1,-17 3 0,21-5-51,1-1-1,-1 0 1,1 0-1,-1 0 1,1-1-1,-1 1 0,1-1 1,0 0-1,-1-1 1,1 1-1,0-1 1,0 1-1,0-1 0,0-1 1,0 1-1,0 0 1,0-1-1,1 0 1,-1 0-1,1 0 0,0 0 1,0-1-1,0 1 1,-3-7-1,0 0-40,0 0 0,2-1 1,-1 0-1,1 0 0,1 0 0,0 0 0,0-1 1,1 1-1,1-1 0,0 1 0,0-1 0,1 0 1,1 0-1,0 1 0,1-1 0,5-20 0,-4 20-280,1 1 0,0-1 1,0 0-1,2 1 0,-1 0 0,2 0 0,7-10 0,-9 14-432,0 1 1,1 0-1,-1 0 1,1 0-1,1 1 1,-1-1-1,1 2 1,0-1-1,0 1 0,15-7 1,22 1-7785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26.2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52 12038,'-6'-9'2497,"-1"-1"-80,-4 2-2305,3 0-512,-3 0-513,7 0-1600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26.6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147 29 8372,'4'-12'1492,"4"-5"3065,-7 33-3083,-3 7-1259,-2-1-1,0 0 0,-2 0 1,0-1-1,-2 1 0,0-1 1,-1-1-1,-1 0 0,-1 0 0,-1-1 1,-15 18-1,18-24-135,-23 36 171,30-46-233,1-1 0,0 1 0,-1 0 0,1 0 0,0-1 0,0 1 0,0 0 0,1 0 0,-1 0 0,1 0 0,0 0-1,-1 0 1,1 0 0,1 0 0,-1 3 0,1-5-12,0 1 0,0-1 0,0 0-1,0 0 1,0 0 0,0 0-1,0 0 1,0 0 0,0 0 0,0-1-1,1 1 1,-1 0 0,0 0-1,1-1 1,-1 1 0,0-1 0,1 0-1,-1 1 1,1-1 0,-1 0-1,0 0 1,3 0 0,39 1 17,-35-2-14,49-3 4,66-14 0,42-3-2482,-149 20 1783,31-3-1847,-17-6-3844</inkml:trace>
  <inkml:trace contextRef="#ctx0" brushRef="#br0" timeOffset="1">438 240 8916,'-2'-1'316,"0"0"0,0 0-1,0 0 1,-1 0 0,1 1-1,0-1 1,0 1 0,-1-1 0,1 1-1,0 0 1,0 0 0,-1 0-1,1 0 1,0 0 0,-1 0 0,1 1-1,0-1 1,0 1 0,0 0 0,-4 1-1,3 1-194,1 0 0,-1 0 0,1 0 0,0 1 0,0-1 0,0 1 0,0-1-1,1 1 1,-1 0 0,1 0 0,-1 6 0,-7 32 211,3 0-1,1 0 1,2 0 0,4 77-1,-1-91-247,1 8-70,1-1 0,1 0 1,9 38-1,-8-59-2437,0 0 1,1 0-1,8 15 1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27.5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250 78 6739,'18'-10'1632,"-12"7"-1176,-1 0 1,0 0-1,1 0 0,-1-1 0,0 1 1,0-1-1,-1-1 0,1 1 1,-1-1-1,5-6 0,5-8 1873,-36 41-1110,-20 12-1061,2 2-1,2 2 1,-42 53-1,66-71-290,0-1-1,2 2 0,0-1 1,1 2-1,1-1 0,1 2 1,1-1-1,2 1 0,-9 45 0,13-54 64,-2 17-2818,2-67-10369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27.9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31 8436,'-5'-6'1255,"-8"-15"2268,13 17-2350,11 11-1047,52 40 54,183 146 969,-201-152-2716,57 67-1,-80-85-3023,-3-4-3509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29.2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 7011,'19'0'3944,"88"1"-2181,77-4-474,-59-2-756,123 1 141,246 2-268,228 13-309,-561-2-1677,-204-16-5090,13 6-781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30.9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 83 8948,'17'-29'3390,"-15"24"-3137,1 1 1,-1-1 0,1 1 0,-1-1 0,1 1-1,1 0 1,-1 0 0,1 0 0,-1 1-1,1-1 1,5-3 0,-9 7-235,0 0 0,1 0 0,-1 0 1,0 0-1,0 0 0,1-1 0,-1 1 0,0 0 0,0 0 0,1 0 1,-1 0-1,0 0 0,1 0 0,-1 0 0,0 0 0,1 0 0,-1 0 1,0 0-1,0 0 0,1 0 0,-1 1 0,0-1 0,1 0 0,-1 0 1,0 0-1,0 0 0,1 0 0,-1 1 0,0-1 0,0 0 0,1 0 1,-1 0-1,0 1 0,0-1 0,0 0 0,0 0 0,1 0 0,-1 1 1,0-1-1,0 1 0,5 17 374,-6 18-26,-3-14-197,-1-1 0,-1 0 0,-1 0 0,-14 27 0,17-40-81,0 0 0,0 0 0,-1-1 0,0 1 0,-1-1 0,0 0 0,0-1 0,0 0 0,-1 0 0,1 0 0,-1 0 1,-1-1-1,-11 6 0,19-11-84,0 0 0,0 0 0,1 0 0,-1 0 0,0 0 0,0 0 0,0 0 0,0 0 0,0 0 0,0 0 0,0 0 0,0 0 0,0 0 0,1 0 0,-1 0-1,0 0 1,0 0 0,0 0 0,0 0 0,0 0 0,0 0 0,0 1 0,0-1 0,0 0 0,0 0 0,0 0 0,0 0 0,0 0 0,0 0 0,1 0 0,-1 0 0,0 0 0,0 0 0,0 1 0,0-1 0,0 0 0,0 0 0,0 0 0,0 0 0,0 0 0,0 0 0,0 0 0,0 0 0,0 0 0,0 1 0,0-1 0,0 0 0,0 0 0,-1 0 0,1 0 0,0 0 0,0 0 0,0 0 0,0 0 0,0 0 0,0 0 0,0 1 0,0-1 0,0 0 0,0 0 0,0 0 0,0 0 0,0 0 0,0 0 0,-1 0 0,1 0 0,0 0 0,0 0 0,0 0 0,14 5 76,20 1-102,-33-6 36,70 9-140,1-3 0,0-4 0,-1-3 0,123-16 1,-171 15-242,25-5-1387,-48 7 1690,0 0-1,-1 0 1,1 0-1,0 0 1,0 0-1,0 0 0,0 0 1,-1 0-1,1 0 1,0 0-1,0 0 1,0 0-1,-2-4-1588,2 4 1588,0 0 1,0-1-1,0 1 1,0 0-1,0 0 0,0 0 1,0 0-1,0-1 1,0 1-1,3-1-826,-19-5-3812,-7 0-3282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31.3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 22 6675,'-21'-11'3153,"0"0"569,21 11-3688,0 1-1,0-1 1,0 0-1,0 0 1,0 0-1,0 0 1,0 1-1,0-1 1,0 0-1,0 0 0,0 0 1,0 0-1,0 1 1,0-1-1,0 0 1,0 0-1,0 0 1,0 0-1,-1 0 1,1 1-1,0-1 1,0 0-1,0 0 1,0 0-1,0 0 1,0 0-1,0 0 1,0 0-1,-1 1 1,1-1-1,0 0 1,0 0-1,0 0 1,0 0-1,0 0 1,-1 0-1,1 0 1,0 0-1,0 0 1,0 0-1,0 0 1,-1 0-1,1 0 0,0 0 1,0 0-1,0 0 1,0 0-1,0 0 1,-1 0-1,1 0 1,0 0-1,0 0 1,0 0-1,0 0 1,0 0-1,-1 0 1,1-1-1,0 1 1,0 0-1,0 0 1,0 0-1,0 0 1,0 0-1,-1 0 1,1 0-1,0-1 1,0 1-1,0 0 1,2 8 215,-1 1 1,0-1-1,-1 1 1,0-1 0,0 1-1,0-1 1,-1 1-1,-1-1 1,-2 11-1,-2 17 129,-3 28-81,-4 45-129,13-98-407,0-1 0,0 0 0,1 1 0,0-1 0,1 0 0,0 0 0,1 0 0,3 10 0,7-3-2109,6-8-4279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53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0 182 8116,'2'-11'657,"0"-5"93,1 0 0,1 0 0,0 1-1,1-1 1,10-21 0,-13 33-658,0 0-1,1 1 1,-1-1-1,1 1 1,0-1-1,0 1 1,0 0 0,1 0-1,-1 0 1,1 1-1,-1-1 1,1 1-1,0 0 1,0 0-1,0 0 1,0 1 0,0-1-1,1 1 1,-1 0-1,0 0 1,0 1-1,1-1 1,-1 1-1,1 0 1,5 0-1,4 2 7,0 0-1,0 1 1,-1 0-1,1 1 0,-1 0 1,1 1-1,-1 1 0,-1 0 1,1 1-1,11 8 1,4 5-41,-2 0 1,0 1 0,25 27-1,-38-34-40,0-1-1,-1 2 0,-1 0 0,0 0 0,9 19 0,-18-30-10,0 0-1,0 0 0,0 0 1,0 1-1,-1-1 0,0 1 1,1-1-1,-2 1 0,1-1 0,-1 1 1,1 0-1,-1-1 0,-1 1 1,1 0-1,0-1 0,-1 1 1,0-1-1,0 1 0,-1-1 0,1 1 1,-1-1-1,0 0 0,0 0 1,0 0-1,-6 7 0,-3 0 10,0 0-1,-1-1 0,0 0 1,-1-1-1,0 0 0,0-1 1,-1 0-1,0-1 0,-1-1 1,-16 5-1,-11 2-107,0-1-1,-59 7 0,43-15-338,54-4 285,0 0-1,1 0 1,-1-1-1,1 1 1,-1-1-1,1 0 1,-1 0-1,1 0 1,-1-1-1,1 1 1,0-1-1,0 0 1,-4-2-1,7 4-5,-1-1-1,1 1 1,0 0-1,-1-1 1,1 1 0,-1 0-1,1-1 1,-1 1-1,1-1 1,0 1-1,-1-1 1,1 1-1,0-1 1,0 1-1,-1-1 1,1 1-1,0-1 1,0 1 0,0-1-1,0 0 1,0 1-1,0-1 1,0 1-1,0-1 1,0 1-1,0-1 1,0 0-1,0 1 1,0-1 0,0 1-1,0-1 1,0 1-1,1-1 1,-1 1-1,0-1 1,0 1-1,1-1 1,-1 1-1,0-1 1,1 1-1,-1-1 1,1 1 0,-1-1-1,0 1 1,2-1-1,10-9-7340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31.7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 88 10325,'6'-8'590,"1"0"-1,0 0 1,1 1 0,-1 0 0,1 0 0,1 1 0,-1 0 0,1 0-1,0 1 1,17-7 0,-21 10-549,0 1 0,0-1 0,0 1 0,0 0 0,0 1 0,0 0 0,0-1 0,1 2 0,-1-1 0,0 0 0,0 1 0,0 0 0,0 0 0,0 1 0,0 0 0,0-1 0,0 1 0,-1 1 0,1-1 0,-1 1 0,0 0 0,1 0 0,5 6 0,-3-2-1,-1 0 0,-1 0 0,1 0 0,-1 0-1,-1 1 1,1 0 0,-2 0 0,1 0-1,-1 1 1,0-1 0,0 1 0,-1 0-1,0 0 1,-1 0 0,0 0 0,-1 0-1,1 0 1,-2 0 0,1 0 0,-4 16-1,2-12 14,-1-1-1,0 0 0,0 0 1,-1 0-1,-1 0 0,0-1 1,0 0-1,-1 0 0,-1 0 0,0-1 1,0 0-1,-1 0 0,0 0 1,-16 13-1,18-19-25,0-1 0,0 1 0,0-1 1,0 0-1,-1 0 0,0-1 0,1 0 0,-1 0 0,0 0 0,0-1 1,0 0-1,0 0 0,0-1 0,0 0 0,0 0 0,0-1 1,0 0-1,0 0 0,0 0 0,1-1 0,-1 0 0,0-1 1,1 1-1,-1-1 0,1 0 0,0-1 0,-7-5 0,8 6-49,0-1 0,0 0-1,0 0 1,1 0 0,-1-1-1,1 1 1,0-1 0,1 0-1,-1 0 1,1-1 0,0 1-1,0-1 1,1 1-1,0-1 1,0 0 0,0 0-1,0 0 1,1 0 0,0 0-1,1 0 1,-1 0 0,1 0-1,0-1 1,1 1 0,-1 0-1,1 0 1,0 0 0,1 0-1,0 0 1,0 0 0,3-6-1,1-1-422,2 0 0,0 0 0,0 0 0,1 1 0,13-13 0,28-26-5785,-43 44 4912,25-24-7910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32.5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392 29 8836,'25'-27'5236,"-22"26"-3822,-15 18-994,-17 18-81,-2-2 0,-1-2 0,-54 42 1,-40 38-267,111-96-65,0 2 0,2-1 0,0 2 0,0 0 0,-15 32 0,22-25-9,6-25 1,0 1 0,0 0 0,0-1 0,1 1 1,-1-1-1,0 1 0,0-1 0,1 1 0,-1-1 0,0 1 0,1-1 1,-1 1-1,0-1 0,1 0 0,-1 1 0,1-1 0,-1 1 1,1-1-1,-1 0 0,1 1 0,-1-1 0,1 0 0,-1 0 1,2 1-1,3 0 6,0-1-1,0 0 1,0 1 0,1-2 0,-1 1 0,10-2 0,-14 1-5,400-26-12,-268 22-1509,-131 5 1341,15-3-1980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32.9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12 7956,'-20'-12'6428,"20"29"-3790,1 16-2132,-4-4-345,2 0-1,1 1 1,2-1 0,1 0-1,1 0 1,1-1 0,1 1-1,11 27 1,-13-47-339,-1-1 1,1 0-1,1-1 0,-1 1 0,1-1 1,1 0-1,-1 0 0,14 11 1,-14-13-1081,1-1 0,0 0 0,0 0 0,1 0 0,-1-1 0,13 5 0,5 0-7295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33.3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0 292 8324,'3'-13'490,"0"0"-1,0 1 1,1-1 0,1 1 0,0 0 0,1 0-1,0 1 1,1 0 0,0 0 0,0 0-1,1 1 1,19-18 0,-21 22-405,0 0 0,1 1 0,-1 0 0,1 0 0,0 1 0,1-1 0,-1 2 0,1-1 1,0 1-1,0 0 0,0 1 0,0-1 0,0 2 0,1-1 0,-1 1 0,0 0 0,1 1 0,-1 0 0,1 1 0,-1-1 0,10 3 0,-11 0-33,0 0 0,0 0 0,-1 0-1,1 1 1,-1 0 0,1 0 0,-1 1 0,-1-1-1,1 1 1,-1 1 0,1-1 0,-2 1 0,1 0-1,0 0 1,4 9 0,2 4-21,-1 0-1,-1 1 1,0 0-1,5 22 1,-12-35-20,0 1 0,0 0 0,0 0-1,-1-1 1,0 1 0,-1 0 0,0 0 0,0 0-1,-1 0 1,-2 14 0,2-19 0,0 0 1,-1 0-1,1 0 0,-1 0 0,1 0 1,-1 0-1,0-1 0,0 1 1,0 0-1,0-1 0,-1 0 0,1 1 1,-1-1-1,1 0 0,-1 0 1,0 0-1,0-1 0,1 1 0,-1-1 1,-1 0-1,1 1 0,0-1 0,0-1 1,0 1-1,0 0 0,-1-1 1,-3 1-1,-7-1 31,0 0 1,-1-1-1,1 0 0,0-1 1,0 0-1,1-1 0,-1-1 1,0 0-1,1-1 0,0-1 1,-14-7-1,21 9-47,-1 0-1,1 0 1,0 0 0,0-1 0,1 0-1,-1-1 1,1 1 0,0-1 0,-8-12-1,11 14-31,0 0 0,0-1 0,0 1 0,0-1 0,1 1-1,0-1 1,0 1 0,0-1 0,1 0 0,-1 1 0,1-1 0,0 0-1,1 0 1,-1 1 0,1-1 0,2-8 0,1 2-169,0 1 0,0 0 0,1 0 0,1 1 0,-1-1 0,2 1 0,-1 0 0,1 1 0,0 0 1,12-11-1,-6 8-933,-1 1 1,2 0-1,-1 1 1,1 1 0,1 0-1,20-8 1,18-1-6415</inkml:trace>
  <inkml:trace contextRef="#ctx0" brushRef="#br0" timeOffset="1">596 174 8500,'-2'-5'427,"0"1"1,1-1 0,0 0-1,0 1 1,0-1 0,0 0-1,1 0 1,0 0-1,0-5 1,1 6-355,0 0 0,0 0 0,0 0 0,1 1 0,-1-1 0,1 0 0,0 1 0,0-1 0,0 1 0,0 0 0,1 0 1,-1 0-1,1 0 0,0 0 0,0 0 0,0 1 0,0 0 0,4-3 0,6-3 32,0 1 0,0 0 0,1 1 0,0 1 0,0 0 0,0 0 0,22-3 0,-25 6-13,-1 1 0,1 0 0,0 0 0,-1 1-1,1 0 1,0 1 0,-1 0 0,1 1 0,-1 0-1,1 0 1,11 5 0,-19-5-39,1-1 0,-1 1 1,1 0-1,-1 0 0,0 0 0,0 0 0,0 1 0,0-1 1,0 1-1,-1 0 0,1-1 0,-1 1 0,0 1 1,1-1-1,-1 0 0,-1 0 0,1 1 0,0-1 0,-1 1 1,1 4-1,-1-2 19,0 0-1,-1 0 1,0 0 0,0-1 0,-1 1 0,1 0 0,-1 0-1,0 0 1,-1-1 0,0 1 0,0-1 0,-2 7 0,-3 2 32,-1 0 1,0-1-1,-1 1 0,0-2 1,-1 1-1,0-1 1,-1-1-1,-1 0 0,-12 10 1,10-10-32,-1 0 0,0-2 0,-1 0-1,0 0 1,0-2 0,-1 0 0,0 0 0,0-2 0,0 0 0,-1-1 0,0-1 0,0-1 0,0 0 0,-28-1 0,44-2-71,-1 1 1,1 0-1,0-1 1,0 1-1,-1-1 1,1 0-1,0 0 1,0 0-1,0 0 1,0 0-1,0 0 1,0-1-1,0 1 1,1-1 0,-1 1-1,0-1 1,1 0-1,-1 1 1,1-1-1,-3-4 1,2 2-74,0-1-1,0 1 1,1-1 0,0 0 0,0 0 0,0 0 0,0 0 0,1 0-1,-1-6 1,2-9-434,1 0 0,1 0 0,9-33 0,-7 39-1570,0 0 0,0 0 0,16-26 0,-1 4-7225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38.8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448 0 7155,'26'5'4262,"-26"-5"-4200,0 1 0,0-1-1,0 1 1,1-1-1,-1 0 1,0 1 0,0-1-1,0 0 1,0 1 0,0-1-1,0 1 1,0-1 0,-1 0-1,1 1 1,0-1 0,0 0-1,0 1 1,0-1 0,0 0-1,0 1 1,-1-1 0,1 0-1,0 1 1,0-1 0,-1 0-1,1 1 1,0-1 0,0 0-1,-1 0 1,1 1 0,0-1-1,-1 0 1,1 0 0,0 0-1,-1 1 1,-49 27 1182,35-21-915,-29 15-186,0-1 0,-1-3 1,-1-1-1,-1-3 0,0-2 0,-80 11 1,127-23-157,0 0 1,0 0 0,0 0-1,0 0 1,0-1-1,0 1 1,0 0-1,0 0 1,1 0 0,-1 0-1,0 0 1,0 0-1,0-1 1,0 1 0,0 0-1,0 0 1,0 0-1,0 0 1,0 0-1,0 0 1,0-1 0,0 1-1,0 0 1,0 0-1,0 0 1,0 0 0,0 0-1,0-1 1,0 1-1,0 0 1,-1 0-1,1 0 1,0 0 0,0 0-1,0 0 1,0 0-1,0-1 1,0 1 0,0 0-1,0 0 1,0 0-1,-1 0 1,1 0 0,0 0-1,0 0 1,0 0-1,0 0 1,0 0-1,0 0 1,-1 0 0,1 0-1,0 0 1,0 0-1,0 0 1,0 0 0,0 0-1,0 0 1,-1 0-1,1 0 1,0 0-1,0 0 1,0 0 0,16-15-780,25-14-1489,34-17-4074,-33 19 368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39.2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565 17 7507,'6'-8'4680,"-16"3"-3111,-18 2-1006,-10 7-251,0 1 0,0 2 0,0 1 0,1 3 1,-50 20-1,46-17-169,18-6-115,2-2-81,1 0 0,0 2 0,0 0 0,1 1-1,0 1 1,1 1 0,-33 25 0,46-27-2112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39.8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92 8820,'9'1'3801,"13"-5"-3308,-11 2-193,1203-85 3760,1 111-4091,-1022-13-823,-234-29-7294,2 4-277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40.5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1 8612,'-9'24'8518,"-32"119"-8347,40-137-167,-2 9 6,0 0-1,1 0 0,1 1 1,1-1-1,0 1 0,2 15 1,-2-31-10,0 1 1,0-1 0,0 0-1,0 0 1,0 0-1,0 0 1,0 0 0,0 1-1,1-1 1,-1 0 0,0 0-1,0 0 1,0 0 0,0 0-1,0 0 1,0 0-1,1 1 1,-1-1 0,0 0-1,0 0 1,0 0 0,0 0-1,0 0 1,1 0-1,-1 0 1,0 0 0,0 0-1,0 0 1,0 0 0,1 0-1,-1 0 1,0 0 0,0 0-1,0 0 1,0 0-1,1 0 1,-1 0 0,0 0-1,0 0 1,0 0 0,0 0-1,0 0 1,1 0 0,-1-1-1,0 1 1,0 0-1,0 0 1,0 0 0,0 0-1,0 0 1,1 0 0,-1-1-1,13-11 24,14-21-2,-23 29-21,6-9-1,0 0-1,1 1 1,1 1 0,0 0 0,0 0 0,1 1 0,28-16 0,-35 23-1,0 1 0,0-1 0,1 1 1,-1 0-1,0 1 0,1-1 0,-1 1 0,1 1 1,-1-1-1,1 1 0,-1 0 0,1 0 1,0 1-1,-1 0 0,1 0 0,-1 1 1,0 0-1,1 0 0,-1 0 0,0 1 1,0 0-1,8 5 0,-3-1 3,-1 1 0,0-1 1,0 2-1,-1 0 0,0 0 1,-1 0-1,1 1 0,-2 0 0,0 1 1,0 0-1,8 17 0,-13-23 4,0-1-1,0 1 1,-1 0 0,1 0-1,-1 0 1,0 0 0,-1 0-1,1 0 1,-1 0 0,0 0-1,0 0 1,0 0 0,-1 0-1,0 0 1,0 0 0,0 0-1,0 0 1,-1 0 0,0-1-1,0 1 1,0 0 0,-1-1-1,0 0 1,1 0-1,-1 1 1,-1-2 0,1 1-1,-1 0 1,1-1 0,-1 1-1,-6 3 1,-7 4 15,0-1 1,-1-1-1,0 0 1,0-1-1,-24 6 0,-99 20-672,82-25-1113,20-10-4753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40.9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0 117 9044,'15'-5'2017,"-1"-5"32,12-3-1521,1-1-176,10 3-15,4-2-81,6 0-48,-1 1-48,3 3-48,-7 2-48,-2 2-64,-8 2-96,-6 3-96,-8-1-1969,-3 1-1809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41.2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57 9156,'0'-2'239,"0"0"0,0 0 0,0 0 0,0-1-1,0 1 1,1 0 0,-1 0 0,1 0 0,0 0 0,-1 0 0,1 0-1,0 0 1,0 0 0,0 0 0,0 0 0,1 0 0,-1 0-1,0 1 1,1-1 0,-1 0 0,1 1 0,0 0 0,0-1 0,2-1-1,0 2-126,0-1-1,0 1 0,0 0 1,0 0-1,0 1 0,0-1 1,0 1-1,0-1 0,1 1 1,-1 1-1,0-1 0,4 1 1,8 2-103,-1 1 1,0 0-1,0 1 1,0 1-1,24 13 1,-29-13 15,-2 0 1,1 0 0,-1 0-1,1 1 1,-2 1 0,1 0 0,-1 0-1,0 0 1,-1 0 0,10 19-1,-13-22-13,-1 0 0,1 1-1,-1 0 1,0-1-1,-1 1 1,1 0-1,-1 0 1,-1 0-1,1 0 1,-1 0 0,0 0-1,0 0 1,-1 0-1,1 0 1,-1 0-1,-1 0 1,1 0 0,-1-1-1,0 1 1,-4 7-1,-5 4 24,-1 0 0,0-1 0,-2-1 0,0 0 0,0 0-1,-1-2 1,-1 0 0,0-1 0,-18 11 0,5-3 245,-46 43 1,74-63-276,1 0 0,0 0 1,-1 0-1,1 0 0,0 0 0,0 1 0,-1-1 1,1 0-1,0 0 0,0 0 0,-1 1 1,1-1-1,0 0 0,0 1 0,0-1 0,-1 0 1,1 0-1,0 1 0,0-1 0,0 0 0,0 1 1,0-1-1,0 0 0,0 1 0,0-1 1,-1 0-1,1 1 0,0-1 0,0 0 0,1 1 1,-1-1-1,0 0 0,0 1 0,0-1 0,0 0 1,0 1-1,0-1 0,0 0 0,0 0 1,1 1-1,-1-1 0,0 0 0,0 1 0,1-1 1,19 3 72,41-10-90,-48 6 39,8-2-9,81-9-583,125-32 0,-155 16-1535,-28 3-4186,-15 4-2595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54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27 9652,'1'-9'1711,"1"-9"1025,-2 30-1887,-14 317 2379,16-247-2943,3 1-1,15 81 1,-11-124-276,0-1 0,3-1-1,1 0 1,2 0 0,1-2-1,3 0 1,0-1 0,2 0 0,2-2-1,45 52 1,-58-75-136,1 0-1,0 0 0,19 12 1,8-4-1979,-36-18 1534,0 1 0,1 0 0,-1-1 1,1 0-1,-1 0 0,0 0 0,1 0 0,-1 0 0,0 0 1,1 0-1,-1-1 0,5-1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41.6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112 164 9989,'1'-5'337,"0"1"0,0 0 0,1-1 1,-1 1-1,1 0 0,0 0 0,0 0 1,1 0-1,-1 0 0,1 0 0,0 1 1,0-1-1,0 1 0,6-5 0,-6 5-241,1 1-1,-1 0 1,1 1-1,0-1 1,0 0-1,-1 1 0,1 0 1,0 0-1,0 0 1,0 0-1,0 1 1,1 0-1,6 0 1,-2 1-80,-1 0 1,1 1-1,0 0 1,-1 1-1,0 0 1,1 0-1,-1 1 1,0 0-1,-1 0 1,1 0-1,-1 1 1,0 1 0,0-1-1,8 9 1,-6-5 6,-1 1 1,0 0-1,-1 1 0,0 0 1,0 0-1,-1 0 1,-1 1-1,1-1 1,-2 1-1,0 1 1,-1-1-1,0 1 1,2 13-1,-5-19 8,1 0-1,-1 0 1,0 0 0,-1 0-1,1 0 1,-1 0 0,-1 0-1,0 0 1,0 0 0,0 0-1,0-1 1,-1 1 0,0-1-1,-1 0 1,1 0 0,-1 0-1,0 0 1,-1-1 0,1 0-1,-1 0 1,0 0 0,-1 0-1,1-1 1,-1 1 0,-7 3-1,2-2 49,0 0-1,-1-1 0,0-1 0,0 1 0,0-2 0,0 0 0,0 0 0,-1-1 0,1-1 0,-1 0 0,0 0 0,1-2 1,-1 1-1,-14-4 0,20 3-68,0-1 1,0 0-1,0 0 1,0 0-1,1-1 0,-1 0 1,1 0-1,0-1 1,0 0-1,0 0 1,0 0-1,1-1 1,0 0-1,0 0 1,0 0-1,0-1 1,1 1-1,0-1 1,0 0-1,1 0 1,-1-1-1,1 1 1,1-1-1,-1 0 1,1 1-1,-2-10 0,2 1-143,0-1-1,1 1 0,0 0 1,2-1-1,0 1 0,0-1 1,1 1-1,1 0 0,1 0 1,0 0-1,1 0 0,0 1 1,15-27-1,-13 28-689,2 0-1,-1 0 1,15-15-1,-14 19-838,1-1 0,0 1 0,22-15 0,4 1-5720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42.9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0 126 7395,'12'-125'9447,"-2"159"-8163,2 47-803,0 108 1,-4-45-890,-7-131-214,5 40 328,2-29-2248,7-7-4072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43.3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61 210 9845,'4'-13'1198,"4"-11"215,2-1 1,16-30 0,-23 49-1345,0 1 0,1-1 0,-1 1 0,1 0 0,1 0 0,-1 0 0,1 0 0,0 1 0,0 0 0,0 0 0,0 0 0,1 1 0,0-1 0,10-3 0,-14 6-59,0 0 0,0 1-1,1-1 1,-1 1 0,0-1-1,0 1 1,1 0-1,-1 0 1,0 0 0,0 0-1,0 0 1,1 1-1,-1-1 1,0 1 0,0-1-1,0 1 1,1 0-1,-1 0 1,0 0 0,0 0-1,3 2 1,-2 0-3,0 0 1,0 0 0,0 1-1,-1-1 1,0 1-1,1-1 1,-1 1-1,0-1 1,-1 1 0,1 0-1,1 5 1,0 3 5,0 1-1,-1 1 1,0-1 0,0 0 0,-2 0 0,-1 21 0,-1-16-1,-1-1-1,-1 1 1,0-1 0,-1 0 0,-1 0 0,-9 17 0,12-28 32,0 0 1,0 1-1,-1-1 1,0 0-1,0-1 1,-1 1-1,1-1 1,-1 0-1,0 0 1,-1 0-1,1-1 1,-1 0-1,0 0 1,0 0-1,0-1 1,-1 0-1,1 0 1,-8 2-1,10-4-15,0 0 0,0-1 0,0 0 0,0 0 0,0 0 0,0 0 0,0 0 0,-1-1 0,1 0 0,0 0-1,0 0 1,1 0 0,-1-1 0,0 1 0,0-1 0,1 0 0,-1 0 0,1 0 0,-1-1 0,1 1 0,0-1 0,0 0 0,0 0 0,0 0 0,1 0 0,-1 0 0,-2-7 0,0 2-88,0 0 1,1-1 0,0 1 0,1-1 0,0 0 0,0 0-1,1 0 1,0-1 0,0 1 0,1-19 0,1 13-194,2 1 1,0-1-1,1 1 1,0 0-1,1 0 0,1 0 1,0 0-1,10-18 1,-9 21-998,0 1 1,1-1 0,0 1 0,1 0-1,18-17 1,9-1-6793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43.6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62 285 9044,'-2'-1'171,"-1"0"-1,1 0 1,-1-1-1,1 1 1,0-1-1,0 1 1,-1-1-1,1 0 1,0 0-1,1 0 1,-1 0-1,0 0 1,0 0-1,1 0 1,-1-1-1,1 1 1,0-1-1,0 1 0,0-1 1,0 1-1,0-1 1,1 0-1,-1 1 1,1-1-1,-1 0 1,1 0-1,0 1 1,0-1-1,0 0 1,1 0-1,-1 1 1,1-1-1,-1 0 1,1 1-1,0-1 1,2-3-1,0-4-55,1-1 0,1 1 0,0 1 0,1-1 0,0 1 0,0-1 0,15-15-1,-11 15-37,1 0 0,0 0 0,0 1 0,1 0-1,0 1 1,1 1 0,0 0 0,0 0 0,0 2-1,1-1 1,0 2 0,0 0 0,18-3 0,-28 7-71,-1-1 0,1 1 1,-1 0-1,1 0 1,0 1-1,-1-1 1,1 1-1,-1 0 1,1 0-1,-1 0 1,1 0-1,-1 1 0,0-1 1,0 1-1,0 0 1,0 0-1,0 0 1,3 3-1,-1-1 2,-1 1 0,1 1 0,-1-1-1,0 1 1,-1-1 0,1 1 0,-1 0 0,0 0 0,2 8-1,0 1 17,-1 0-1,-1-1 0,0 1 1,-1 1-1,-1-1 0,0 0 1,-1 0-1,-2 16 0,1-26 5,0 0 0,0 0 0,-1 0 0,1 0 0,-1 0 0,0 0-1,0 0 1,-1-1 0,1 1 0,-1-1 0,0 0 0,0 0 0,-1 0-1,1 0 1,-7 5 0,3-4 24,0 0-1,0-1 0,-1 0 1,1 0-1,-1 0 0,0-1 1,0-1-1,-15 4 0,-1-2 31,0-1 1,-1-1-1,0-2 0,1 0 0,-40-6 0,54 4-128,0 1-1,1-2 1,-1 1-1,-12-6 1,20 8 25,1-1-1,-1 1 1,1-1 0,0 1 0,-1-1 0,1 0 0,0 1 0,-1-1 0,1 0-1,0 0 1,0 0 0,0 0 0,0 0 0,0 0 0,0 0 0,0-1 0,0 1-1,0 0 1,1 0 0,-1-1 0,0 1 0,1 0 0,-1-1 0,1 1 0,-1-1-1,1 1 1,0-1 0,0 1 0,0-1 0,0 1 0,0-1 0,0 1 0,0-1-1,0 1 1,0-1 0,1 1 0,0-3 0,3-4-157,0 0 0,1 0 1,0 1-1,1-1 0,-1 1 0,12-10 1,45-36-5749,-56 48 5103,57-42-9291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44.0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70 170 8612,'3'-10'356,"1"0"0,0 1 0,0-1 0,1 1 0,0 0 0,0 0 0,1 1 0,1-1 0,-1 1 0,1 1 0,0-1 0,1 1 0,0 0 0,0 1 0,1 0 0,-1 0 0,1 1 0,17-7 0,-20 9-318,0 1 0,0 0 0,1 0 0,-1 0 0,0 1 0,1 0 0,-1 0 0,1 1 0,-1 0 0,1 0 0,-1 0 0,1 1 0,-1 0 0,1 0 0,-1 0 0,1 1 0,-1 0 0,0 1 0,0-1 0,0 1 0,0 0 0,-1 1 0,1-1 0,-1 1 0,0 0 0,0 0 0,0 1 0,-1 0 0,1-1 0,4 9 0,-3-4 12,0 0 0,-1 0 0,0 1-1,0 0 1,-1 0 0,-1 0 0,1 0-1,-2 1 1,1-1 0,-2 1 0,1 0-1,-2-1 1,1 1 0,-1 0 0,-1 0-1,-1 10 1,0-13-4,1 0 0,-1 0 0,-1-1 0,0 1-1,0-1 1,0 1 0,-1-1 0,0 0 0,0-1-1,-1 1 1,1-1 0,-2 0 0,1 0 0,-1 0 0,0 0-1,0-1 1,0 0 0,-1-1 0,1 1 0,-1-1 0,-15 6-1,0-2 96,-1 0-1,0-2 0,0 0 0,-25 2 1,38-6-108,0-1 0,0-1 0,0 0 1,-1 0-1,1-1 0,0 0 1,0-1-1,1 0 0,-1-1 0,0 0 1,1 0-1,-12-6 0,18 6-96,-1 1 0,1-1 0,-1 0 0,1 0 0,0 0 0,0-1 0,0 1 0,1-1 0,-1 0 0,1 0 0,0 0 0,0 0-1,0 0 1,1 0 0,-1 0 0,1 0 0,0-1 0,0 1 0,1-1 0,-1 1 0,1-1 0,0 1 0,0 0 0,0-1 0,2-6 0,0-6-1339,2 1 0,-1 0 0,2 0 1,0 1-1,12-24 0,14-27-8074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55.8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 69 9044,'-3'-25'2366,"-1"-16"1869,3 38-3392,0 5-200,0 22-179,-43 418 1788,10-164-2702,23 1-4983,12-253 182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56.2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1 388 9909,'3'-24'529,"2"0"1,0 1 0,2-1 0,0 1 0,2 0 0,0 1 0,2 0 0,15-23 0,-18 32-509,2 1 1,-1 0 0,1 1 0,1 0-1,0 0 1,1 1 0,0 1 0,0 0 0,1 1-1,0 0 1,1 1 0,-1 0 0,1 1-1,18-5 1,-17 7 30,0 1 0,1 1-1,-1 0 1,0 1 0,1 1 0,-1 0 0,1 1-1,-1 0 1,0 2 0,0 0 0,0 0-1,0 2 1,0-1 0,-1 2 0,0 0-1,0 1 1,0 0 0,15 12 0,-19-12-37,0 0 0,-1 1-1,0 0 1,0 0 0,-1 1 0,0 0 0,0 0 0,-1 1 0,-1 0 0,1 1 0,-2-1 0,1 1 0,-2 0 0,1 0 0,-2 1 0,1 0 0,-1-1 0,-1 1-1,0 0 1,-1 0 0,0 0 0,-1 0 0,-2 22 0,0-25-7,0 0 0,0 0 0,-1-1 0,1 1 0,-2-1 0,0 1 0,0-1 0,0 0 0,-1-1 0,0 1 0,0-1 0,-9 10 0,3-7 4,0-1 0,0 1 1,0-2-1,-1 0 0,-1 0 0,0-1 0,-14 6 0,-8 1-92,-2-2-1,1-2 0,-1-1 0,-76 7 0,102-14-127,-77 3-438,81-5-29,0 0-1,1-1 1,-1 0 0,0 0 0,1 0 0,-1-1 0,1 0 0,0 0 0,-1-1-1,-8-4 1,-5-11-7171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56.5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188 32 8852,'-4'-12'1892,"-5"-8"1106,8 20-2967,0 1 1,1-1-1,-1 0 1,0 0-1,0 0 0,1 0 1,-1 0-1,0 1 1,1-1-1,-1 0 1,0 0-1,1 1 0,-1-1 1,1 1-1,-1-1 1,0 1-1,1-1 1,-1 1-1,1-1 0,-1 1 1,1-1-1,0 1 1,-1-1-1,1 1 1,-1 0-1,1-1 0,0 1 1,0 0-1,-1-1 1,1 2-1,-23 37 268,1 1-1,3 1 1,1 0-1,2 2 1,2 0-1,2 0 0,1 1 1,3 1-1,2 0 1,-2 79-1,8-80-316,3 0 0,1 0-1,2 0 1,2-1 0,2 1-1,1-2 1,3 0-1,1 0 1,3-2 0,1 0-1,24 38 1,1-12-1329,-14-23-2475,-16-22 232,3 6-5414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58.0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107 247 10085,'-6'-57'2720,"1"-72"-1,-18 179-1857,-38 192-343,56-214-504,2 0 1,0 0-1,2 0 1,1 0-1,2 1 1,8 50-1,-9-75-14,-1 0 0,1 0 0,0 0 1,1-1-1,-1 1 0,1 0 0,-1 0 0,1-1 0,0 1 0,0-1 0,1 0 1,-1 0-1,1 1 0,-1-2 0,1 1 0,0 0 0,0 0 0,0-1 0,7 4 1,-7-5 1,1 0 0,-1-1 0,0 1 1,1-1-1,-1 0 0,1 0 1,-1 0-1,0-1 0,1 1 0,-1-1 1,0 1-1,1-1 0,-1 0 1,0-1-1,0 1 0,0 0 0,0-1 1,0 0-1,0 0 0,0 0 1,-1 0-1,1 0 0,3-4 0,14-14 12,0-1 0,-2-1 0,-1-1 0,-1 0 0,0-2 0,-2 1 0,11-28 0,13-19-22,-37 69 4,0-1 1,1 1-1,-1 0 1,0 0-1,1 0 1,0-1-1,-1 1 1,1 1-1,0-1 1,0 0 0,0 0-1,0 1 1,0-1-1,1 1 1,-1-1-1,0 1 1,4-1-1,-4 2 1,0 0 0,0 0-1,0 1 1,-1-1-1,1 1 1,0-1-1,0 1 1,-1 0 0,1 0-1,-1-1 1,1 1-1,0 0 1,-1 0 0,0 1-1,1-1 1,-1 0-1,0 0 1,1 1-1,-1-1 1,0 1 0,0-1-1,0 1 1,0-1-1,-1 1 1,1 0 0,1 2-1,44 95-3,-31-63 18,38 63 0,-47-89-9,1 0 0,0-1 0,1 1-1,0-1 1,1-1 0,0 0-1,0 0 1,1-1 0,0 0-1,14 8 1,-22-14 11,0 0 1,0 0-1,0 0 0,1 0 0,-1 0 0,0 0 1,0-1-1,1 1 0,-1-1 0,0 0 0,0 1 1,1-1-1,-1 0 0,0 0 0,1-1 1,-1 1-1,0 0 0,1-1 0,-1 1 0,0-1 1,0 0-1,0 0 0,1 0 0,-1 0 0,0 0 1,0 0-1,-1-1 0,1 1 0,0 0 0,0-1 1,-1 0-1,1 1 0,0-1 0,-1 0 0,0 0 1,1 0-1,-1 0 0,0 0 0,0 0 1,0 0-1,0 0 0,-1-1 0,1-1 0,4-10 122,-2 1 0,0-1 0,-1 1 0,0-1 0,0-26 0,-33-372 657,24 347-772,-2-14-2519,21 123-5585,1-12-740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58.4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1 114 10245,'0'-26'1435,"-1"9"-113,1-1 1,5-30-1,-5 48-1309,0 0 0,0 0 0,0 0-1,0-1 1,-1 1 0,1 0 0,0 0 0,0 0-1,0 0 1,1-1 0,-1 1 0,0 0 0,0 0-1,0 0 1,0 0 0,0 0 0,0-1 0,0 1-1,0 0 1,0 0 0,0 0 0,0 0 0,0 0-1,0-1 1,1 1 0,-1 0 0,0 0 0,0 0-1,0 0 1,0 0 0,0 0 0,1 0 0,-1 0-1,0-1 1,0 1 0,0 0 0,0 0 0,0 0-1,1 0 1,-1 0 0,0 0 0,0 0 0,0 0-1,0 0 1,1 0 0,-1 0 0,0 0 0,0 0-1,0 0 1,0 0 0,1 0 0,-1 0 0,0 1-1,0-1 1,0 0 0,0 0 0,0 0 0,1 0 0,-1 0-1,0 0 1,0 0 0,0 0 0,0 1 0,0-1-1,11 16 464,6 23 9,4 27-67,-2 1 0,-4 1 0,9 89-1,2 215-254,-20-250-332,-3-52-428,1 18-2382,0-32-3268,1-21-3019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55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91 226 9668,'-1'-2'403,"0"-1"0,0 0 0,0 1 0,0-1 0,1 0 0,-1 1-1,1-1 1,-1 0 0,1 0 0,0 1 0,0-1 0,0 0-1,1 0 1,-1 1 0,1-1 0,-1 0 0,1 0 0,0 1 0,1-4-1,-1 6-377,-1 0 0,0 0 0,1 0 0,-1 0 0,0 0 0,0 0 0,1 0 0,-1 0 0,0 1 0,0-1 0,1 0 0,-1 0 0,0 0 0,1 0-1,-1 1 1,0-1 0,0 0 0,0 0 0,1 0 0,-1 1 0,0-1 0,0 0 0,0 0 0,0 1 0,1-1 0,-1 0 0,0 0 0,0 1 0,0-1-1,0 0 1,0 1 0,0-1 0,0 0 0,0 1 0,0-1 0,0 0 0,0 0 0,0 1 0,0-1 0,0 0 0,0 1 0,0-1 0,0 0-1,-1 1 1,4 17 225,-53 451 1033,47-442-1387,-3 14-758,7-51 306,1 0-1,-1 1 0,-1-1 1,-1-13-1,2-27 112,6-90-58,-6 83 676,2 0 0,3 1 0,15-63 0,-18 109-97,1-1-1,1 0 0,0 1 0,0 0 0,1 0 1,0 0-1,0 1 0,1 0 0,1 0 0,0 1 1,0 0-1,0 0 0,1 1 0,0 0 0,1 1 1,-1-1-1,1 2 0,0 0 0,1 0 0,-1 1 0,15-5 1,-12 6-50,0-1 1,0 1 0,0 1-1,0 1 1,0-1 0,0 2-1,1 0 1,-1 1 0,0 0-1,0 1 1,0 0 0,0 1-1,0 1 1,-1 0 0,1 0-1,-1 2 1,0-1 0,13 9-1,-19-9-3,-1 0 0,1 0-1,-1 0 1,0 1-1,-1 0 1,1 0 0,-1 0-1,0 0 1,-1 1-1,1-1 1,-1 1 0,-1 0-1,1 0 1,-1 0-1,0 0 1,-1 1-1,0-1 1,0 0 0,0 1-1,-1-1 1,0 1-1,-1-1 1,-1 9 0,1-5 0,-1 1 0,0-1 1,-1 0-1,0-1 1,-1 1-1,0 0 1,-1-1-1,0 0 1,0 0-1,-1 0 0,-1-1 1,1 0-1,-1 0 1,-15 13-1,-1-6-11,-1-1 0,-1 0-1,0-2 1,0-1 0,-2-2-1,-43 13 1,48-16 2,55-14-33,0 0-1,0 3 0,0 1 1,1 1-1,-1 1 0,1 3 1,60 9-1,-80-8 18,-1 0 1,1 1-1,-1 1 1,0 0-1,-1 1 1,1 0-1,-1 1 1,21 15 0,-30-19 0,1 0 1,0 1 0,-1-1-1,1 1 1,-1 0 0,0 0-1,-1 0 1,1 0 0,0 1-1,-1-1 1,0 1 0,2 5-1,-4-6 2,1-1 0,-1 1 0,1-1 0,-1 1 0,-1-1 0,1 1 0,0-1 0,-1 1 0,1-1 0,-1 1 0,0-1 0,0 0 0,-1 0 0,1 1 0,-1-1 0,1 0 0,-1 0 1,0 0-1,-3 3 0,-3 2 18,1 0 0,-1 0 0,0-1 0,-1-1 1,0 1-1,0-1 0,0-1 0,-1 0 1,0 0-1,0-1 0,-17 5 0,-15 3 85,-66 9 0,87-17-81,-20 2 43,-1-1-1,-79-1 1,102-5-64,1-1 0,0 0 1,0-1-1,0-1 0,0-1 0,0 0 0,1-1 0,0-1 1,-18-10-1,32 15-48,-1 0-1,1 0 1,0 0 0,-1 0 0,1-1-1,0 1 1,0-1 0,1 0 0,-1 0-1,1 0 1,-1 0 0,1 0 0,0-1-1,0 1 1,0-1 0,1 1 0,-1-1-1,1 0 1,0 0 0,0 1 0,0-1-1,0 0 1,1 0 0,0 0 0,0 0-1,0 0 1,0 0 0,0 0 0,1 0-1,1-7 1,1 5-327,-1 0 1,1-1-1,0 1 1,0 0-1,0 0 0,1 0 1,6-6-1,-4 4-968,1 1 0,0 1 0,0-1 0,16-10 0,20-7-7575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58.7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443 7 7123,'-19'-3'1115,"0"1"0,-1 1 0,1 0 0,-31 4 0,26 0-908,0 1 0,1 1 0,-1 1 0,1 1 0,0 1 0,1 1 0,0 1 0,0 1 0,1 1 0,-33 23 0,52-33-184,-1 0 0,1 0 0,-1-1 0,1 1 0,0 1 0,0-1 0,0 0 0,0 0 0,1 1 0,-1-1 0,0 1 0,1 0 0,0-1 0,0 1 0,-1 0 0,2 0 0,-1 0 0,0 0 0,1-1 0,-1 1 0,1 0 0,0 0 0,0 0 0,0 0 0,0 4 0,2-3-4,0 1 0,1-1 0,-1 0 0,0 0 0,1 0 0,0 0 0,0-1 0,0 1 0,1-1 0,-1 1 0,1-1 0,0-1 0,0 1 0,0 0 0,7 3 0,112 55 154,-77-41-145,-2 2 1,76 51 0,-110-66 17,1 2 0,-1-1 1,0 1-1,-1 1 0,0 0 1,0 0-1,-1 1 0,-1 0 1,0 0-1,0 1 0,-1 0 1,-1 0-1,0 0 0,0 1 1,2 15-1,-5-23 10,-1 0 0,-1 0 0,1 0-1,-1 0 1,1 0 0,-2 0 0,1 0 0,0 0 0,-1 0 0,0 0-1,0 0 1,-1 0 0,1-1 0,-1 1 0,0 0 0,0-1-1,-1 1 1,1-1 0,-4 4 0,1-2 7,-1-1 0,1 0-1,-1-1 1,0 1 0,0-1 0,0 0-1,-1 0 1,0-1 0,1 0 0,-1 0 0,-12 2-1,-11 2-15,-1-2-1,0-1 1,0-2-1,-60-2 0,76 0-166,-49-5-259,61 5 269,0 0 0,0-1 0,0 1 0,0-1 0,-1 0 0,1 0 0,0 0 0,0-1 0,1 1 0,-1-1 0,0 0 0,0 1 0,1-1 0,-1 0 0,-2-4 0,4 5-165,1 0 1,-1 0-1,0 0 1,1 0-1,0-1 1,-1 1-1,1 0 1,0-1-1,-1 1 0,1 0 1,0 0-1,0-1 1,0 1-1,0 0 1,1-1-1,-1 1 1,0 0-1,0 0 1,1-1-1,-1 1 1,1 0-1,-1 0 1,1 0-1,-1-1 1,1 1-1,0 0 1,0 0-1,1-1 1,18-19-8469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59.1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471 0 9764,'0'1'1704,"8"10"1938,22 32-3358,-13-7-106,-1 1-1,-2 0 1,-1 2 0,-2-1 0,-2 1 0,-1 1 0,-2-1 0,-2 1 0,-2 1-1,-1-1 1,-2 0 0,-2 0 0,-2 0 0,-16 66 0,6-48-146,-2-1 0,-4-1 0,-1-1 0,-3-1 0,-2 0 0,-3-3 0,-2 0 0,-2-2 0,-51 57 0,69-89-13,0 0 0,-2-1 0,0-1 0,-25 16-1,-23 2-1891,55-29 349,0 0-1,0-1 0,-1-1 1,-13 2-1,1-3-7439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7:59.6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374 288 7716,'8'-3'6037,"-33"1"-5026,-9 5-880,-1-1 0,1-2 0,-1-2 0,0-1 0,1-1 0,0-2 1,-50-15-1,82 21-132,0-1 1,0 1 0,0-1-1,0 0 1,1 1 0,-1-1 0,0 0-1,1 0 1,-1 0 0,0 0 0,1-1-1,0 1 1,-1 0 0,1-1 0,0 1-1,-1 0 1,1-1 0,-2-3-1,3 4-7,0 0 0,0 0 0,0 0 0,0 0 0,1 0 0,-1 0 0,0 0 0,0 0 0,1 0 0,-1 0 0,1 0-1,-1 0 1,1 0 0,-1 0 0,1 0 0,-1 1 0,1-1 0,0 0 0,-1 0 0,1 1 0,0-1 0,0 0-1,0 1 1,1-2 0,7-4-79,0 1 1,1 0-1,0 0 0,0 0 0,11-2 0,168-42-1507,-126 36 1072,-1-3-1,61-25 1,-123 41 555,1 0 0,-1 0 0,1 0 0,0 0 1,-1 0-1,1 0 0,-1 0 0,1 0 0,-1-1 0,1 1 1,0 0-1,-1 0 0,1-1 0,-1 1 0,1 0 1,-1-1-1,1 1 0,-1 0 0,1-1 0,-1 1 0,0-1 1,1 1-1,-1-1 0,0 1 0,1-1 0,-1 1 0,0-1 1,1 1-1,-1-1 0,0 1 0,0-1 0,0 1 0,0-1 1,1 0-1,-1 1 0,0-1 0,0 1 0,0-1 0,0 0 1,-26-10 951,-48 1 82,72 10-1031,-308-17 972,284 20-867,20-1-2327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08.3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251 47 7812,'8'-13'1962,"-6"9"-1420,0 1 0,1-1 0,-1 1 0,1 0 0,-1 0 0,1 0 0,0 0 0,6-4 0,-37 53 1275,-44 48-1440,27-36-315,2 2 0,-47 88 0,88-147-60,1 0 1,0 1-1,1-1 1,-1 1-1,0 0 0,0-1 1,0 1-1,1 0 1,-1-1-1,1 1 1,0 0-1,-1 0 0,1-1 1,0 1-1,0 0 1,0 0-1,0-1 1,0 1-1,1 0 0,-1 0 1,0 0-1,1-1 1,0 1-1,-1 0 1,1-1-1,0 1 0,0-1 1,0 1-1,0-1 1,0 1-1,0-1 1,0 1-1,0-1 1,0 0-1,1 0 0,-1 0 1,1 0-1,-1 0 1,1 0-1,-1 0 1,1 0-1,-1 0 0,1-1 1,0 1-1,0-1 1,2 1-1,10 2 23,0-1-1,0 0 0,-1-1 1,27-1-1,-32-1-20,276-22 217,-145 8-2899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08.6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1 9316,'-7'88'6483,"1"-43"-5759,2 61-1,4-93-877,1 0 0,0-1 0,1 1 0,0-1 0,1 0 0,0 0 0,1 0 0,1 0 0,11 21 0,-14-30-581,-1 0-1,1-1 1,0 1 0,1-1 0,-1 1-1,0-1 1,1 0 0,-1 0-1,5 2 1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08.9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300 117 8308,'1'-3'251,"1"-1"1,-1 0-1,1 0 1,-1 0 0,0 0-1,-1 0 1,1 0-1,-1 0 1,1 0-1,-1 0 1,-1 0-1,1 0 1,0 0-1,-1 0 1,0 0-1,0 0 1,0 0 0,0 0-1,-4-6 1,3 7-218,0 0 0,0 1 0,-1 0 1,1-1-1,-1 1 0,1 0 1,-1 0-1,0 1 0,1-1 0,-1 0 1,0 1-1,0 0 0,-1-1 1,1 1-1,0 0 0,0 1 1,0-1-1,-1 1 0,1-1 0,0 1 1,0 0-1,-1 0 0,1 1 1,-7 0-1,-4 2 19,0 1 0,1 0 0,-1 0 0,1 2 0,0-1 0,0 2 0,1 0 0,-1 0 0,2 1 0,-1 1 0,1 0 0,0 0 0,1 1 0,0 1 0,-8 11 0,16-18-43,0-1 0,0 0-1,0 1 1,0 0 0,1-1 0,-1 1-1,1 0 1,0 0 0,0 0 0,1 0-1,-1 0 1,1 0 0,0 0-1,0 0 1,0 0 0,1 7 0,1-4 4,0-1 0,1 1 1,-1-1-1,1 1 0,0-1 0,1 0 1,0 0-1,0 0 0,5 5 1,10 10 29,1-2 1,1 0-1,42 29 0,-48-38-34,-3-1-8,-1 1 1,1 0-1,-2 1 0,0 0 0,0 0 0,-1 1 0,0 0 0,-1 1 0,-1-1 0,0 2 0,6 16 0,-11-25 19,0 0 1,0 0 0,-1 1-1,0-1 1,0 0 0,0 1-1,-1-1 1,0 1 0,0-1-1,0 0 1,-1 1 0,1-1-1,-1 1 1,-1-1 0,1 0-1,-1 0 1,0 0-1,0 0 1,0 0 0,-1 0-1,0 0 1,0-1 0,0 1-1,0-1 1,-1 0 0,0 0-1,1 0 1,-1 0 0,-1-1-1,1 0 1,-1 0-1,1 0 1,-7 3 0,2-2 96,1 0-1,-1-1 1,1 0 0,-1-1 0,0 0-1,0 0 1,0-1 0,0 0 0,0 0 0,0-1-1,0-1 1,0 1 0,-10-3 0,15 2-57,0 1 1,0-1-1,0 0 0,0 0 1,1-1-1,-1 1 1,0-1-1,1 0 1,-1 0-1,1 0 1,0 0-1,0-1 0,0 1 1,0-1-1,0 0 1,0 0-1,1 0 1,-1 0-1,1 0 1,0 0-1,0-1 0,0 1 1,0-1-1,1 0 1,-1 1-1,1-1 1,0 0-1,0 0 0,1 0 1,-1 0-1,1-8 1,1-4-1,1 0 0,1 0 0,1 0 0,0 0 0,1 0 0,0 1 0,2 0 0,-1 0 0,19-27 0,2 0-313,63-74 1,-89 116 234,23-28-577,32-29 0,-48 50-268,1 0 0,0 1 0,0 0 0,18-9 0,-3 9-4605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09.3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0 243 8484,'22'-37'2535,"49"-62"0,-62 88-2337,0 1 0,1 0 0,0 1-1,1 0 1,-1 0 0,2 1 0,-1 0 0,1 1 0,24-10-1,-34 16-168,1-1-1,-1 1 1,0 0-1,1 0 0,0 1 1,-1-1-1,1 1 1,-1-1-1,1 1 0,0 0 1,-1 0-1,1 0 1,0 0-1,-1 0 0,1 1 1,-1-1-1,1 1 1,-1-1-1,1 1 0,-1 0 1,1 0-1,-1 0 1,1 1-1,-1-1 1,0 1-1,0-1 0,0 1 1,0 0-1,0-1 1,0 1-1,0 0 0,-1 0 1,1 1-1,-1-1 1,1 0-1,-1 0 0,0 1 1,0-1-1,0 1 1,1 3-1,0 3 39,0 0 0,0 0-1,-1 0 1,-1 0 0,0 1 0,0-1 0,0 0 0,-1 0-1,-1 0 1,-3 14 0,-2 0 83,-1-1 0,-2 0 1,0 0-1,-16 26 0,19-37-72,0-1 0,0 0 0,-1 0 0,0-1 0,-1 0 0,0 0 0,-1-1 0,0 0 0,-19 12 0,26-19-63,1 1-1,-1-1 0,0 1 0,1-1 1,-1 0-1,0 0 0,0-1 0,0 1 1,1 0-1,-1-1 0,0 0 0,0 0 0,0 0 1,0 0-1,0 0 0,0 0 0,0-1 1,0 1-1,1-1 0,-1 0 0,0 0 1,0 0-1,1 0 0,-1-1 0,0 1 1,1-1-1,-1 1 0,1-1 0,0 0 1,0 0-1,0 0 0,0 0 0,0 0 1,0-1-1,0 1 0,1-1 0,-4-4 0,3 1-143,-1 0 0,1 0 0,0 0-1,0 0 1,1 0 0,-1-1-1,1 1 1,1 0 0,-1-1 0,1 1-1,0-1 1,1 1 0,0-1-1,0 1 1,0 0 0,4-11 0,-1 8-1050,0 0 1,1 0-1,-1 0 1,2 0-1,0 1 1,11-13-1,19-9-7862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09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1843 49 6899,'36'-8'1938,"-19"4"-891,1 1 0,-1 0 0,18 3 1271,-35 0-2282,-18 6 472,-29 6-112,-75 5 485,-225 1 0,-125-35 450,381 13-1027,-713-57 1542,798 61-1857,-53-2-370,113 19-1778,65 5-6378,-45-9-838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10.1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49 616 9108,'14'-14'829,"1"1"0,0 0 1,1 1-1,0 1 0,1 0 0,0 1 0,19-8 0,-31 16-799,0 0-1,0 0 0,0 0 0,0 1 0,0 0 0,0 0 0,0 0 1,1 1-1,-1-1 0,0 1 0,0 0 0,1 1 0,-1-1 1,0 1-1,0 0 0,0 1 0,0-1 0,0 1 0,0 0 0,0 0 1,0 0-1,-1 1 0,1 0 0,-1 0 0,0 0 0,0 0 1,0 0-1,0 1 0,0 0 0,-1 0 0,5 7 0,-4-5-20,0 0-1,0 0 0,-1 1 0,0 0 1,0 0-1,-1 0 0,0 0 0,0 0 1,-1 0-1,1 0 0,-2 1 0,1-1 1,-1 0-1,0 1 0,0-1 0,-2 9 1,-1-6-12,1 1 1,-1-1 0,-1 0 0,0-1-1,0 1 1,-1-1 0,0 1-1,-1-1 1,1-1 0,-14 15 0,11-14 13,0-1 0,-1 0 0,0 0 1,-1-1-1,0 0 0,0-1 0,0 0 1,0-1-1,-19 7 0,21-9 26,0-1 0,0 0 0,0 0 0,0-1 0,0 0 0,0 0 0,-1-1 0,1 0-1,0-1 1,0 1 0,-1-2 0,1 1 0,0-1 0,-9-4 0,13 5 16,0-1 1,0 0-1,0-1 1,0 1-1,1-1 0,-1 1 1,1-1-1,-1 0 1,1-1-1,0 1 0,0 0 1,0-1-1,1 0 1,-5-7-1,4 3 25,-1 0 1,1 0-1,1-1 1,-1 0-1,1 1 1,1-1-1,-1-10 1,1-2 51,1 0 0,1-1 0,1 1 0,1-1 0,8-29 0,-1 21-47,1 1-1,2 0 1,1 0-1,1 2 1,1 0-1,1 0 1,1 2 0,30-32-1,28-22-379,87-71 0,-129 119-31,15-7-786,-21 26-1431,2 11-4118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10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161 369 9780,'-7'-15'652,"0"-1"0,1 0-1,0-1 1,1 1 0,1-1-1,1 0 1,1 0-1,0 0 1,1-1 0,1-21-1,1 32-586,-1 0-1,1 0 0,0 0 0,0 0 1,1 0-1,0 1 0,0-1 0,1 0 1,0 1-1,0 0 0,0 0 0,1-1 1,0 2-1,0-1 0,0 0 0,1 1 1,0 0-1,0 0 0,0 1 0,0-1 1,1 1-1,0 0 0,0 0 0,0 1 1,0 0-1,1 0 0,11-3 0,0 3-52,-1 0 0,0 2 0,1 0 0,-1 1 0,1 1 0,-1 0 0,1 1 0,-1 1 0,0 1 0,0 0 0,0 2 0,-1 0 0,0 0 0,22 13 0,-28-14-12,-1 1 0,1 1 1,-1-1-1,0 1 0,-1 1 0,0 0 0,0 0 0,-1 0 1,0 1-1,9 14 0,-13-16 4,1 0 0,-1 0 0,-1 0 0,1 0 0,-1 0 0,-1 1 0,1-1 0,-1 1 1,-1-1-1,1 1 0,-1-1 0,0 1 0,-1-1 0,0 1 0,0-1 0,-4 13 0,1-9 4,-1 0 0,0 0 0,0-1 1,-1 1-1,0-1 0,-1-1 0,0 1 0,-1-1 0,0-1 0,0 1 1,-1-1-1,0-1 0,-1 1 0,1-2 0,-1 1 0,-1-1 0,1-1 1,-1 0-1,-22 7 0,7-3 52,-1-2 0,0-1 0,0-1 0,-1-1 0,1-1 0,-1-2 0,-41-3 0,54 1-6,1-1 0,-1 0 1,1-1-1,-1-1 0,1 0 0,0-1 1,-17-8-1,28 11-67,-1 0 0,0 0 0,1 0 0,-1 0 0,1-1 0,0 0 0,0 0 0,0 0-1,0 0 1,0 0 0,1 0 0,0-1 0,-1 1 0,1-1 0,0 0 0,1 1 0,-1-1 0,1 0 0,-1 0 0,1 0 0,1 0 0,-1 0 0,0 0 0,1-1 0,0 1 0,0 0 0,0 0-1,1 0 1,-1 0 0,2-5 0,1-2-211,0 1 0,1 0 0,0 0 0,1 0 0,0 0 0,1 1-1,-1 0 1,2 0 0,-1 0 0,15-13 0,-4 6-1730,2 0 1,0 0-1,37-21 1,23-7-7422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55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76 492 11029,'-15'5'2559,"8"-2"-1980,1-1 0,-1 0-1,1 0 1,-1-1 0,1 0 0,-1 0 0,-7 0 0,13-2-563,1 1 0,0-1 1,0 1-1,0-1 0,0 1 0,0-1 0,0 0 0,0 1 1,0-1-1,0 1 0,1-1 0,-1 1 0,0-1 0,0 1 1,0-1-1,1 1 0,-1-1 0,0 1 0,0-1 0,1 1 1,-1-1-1,0 1 0,1 0 0,-1-1 0,1 1 0,-1-1 1,0 1-1,1 0 0,-1 0 0,1-1 0,-1 1 0,1 0 1,0-1-1,18-15 18,4-5-15,0-2 0,24-30 0,-2 2 7,-16 17 5,-2 0 0,-1-1 0,-1-2 0,31-63 0,-32 16 553,-24 84-577,0 0 1,0-1-1,1 1 1,-1 0-1,0 0 1,0-1-1,0 1 0,0 0 1,0 0-1,0-1 1,0 1-1,1 0 1,-1 0-1,0 0 0,0-1 1,0 1-1,0 0 1,1 0-1,-1 0 1,0 0-1,0-1 1,0 1-1,1 0 0,-1 0 1,0 0-1,0 0 1,1 0-1,-1 0 1,0 0-1,0 0 0,1 0 1,-1 0-1,0 0 1,1 0-1,-1 0 1,0 0-1,0 0 0,1 0 1,-1 0-1,0 0 1,0 0-1,1 0 1,-1 0-1,0 0 0,1 1 1,11 12 93,8 22-74,-19-34-14,12 28 79,-1 1 0,-1 0 1,-2 0-1,-1 1 0,7 56 1,-9-25 65,-5 122 0,3-89-1135,-4-95 910,1 0-1,-1-1 1,0 1-1,0 0 1,0 0-1,0 0 1,0-1 0,0 1-1,0 0 1,0 0-1,1 0 1,-1 0-1,0-1 1,0 1-1,0 0 1,0 0-1,1 0 1,-1 0 0,0 0-1,0 0 1,0-1-1,1 1 1,-1 0-1,0 0 1,0 0-1,0 0 1,1 0-1,-1 0 1,0 0 0,0 0-1,1 0 1,-1 0-1,0 0 1,0 0-1,0 0 1,1 0-1,-1 0 1,0 0-1,0 0 1,0 1 0,1-1-1,-1 0 1,0 0-1,0 0 1,0 0-1,1 0 1,-1 0-1,0 0 1,0 1-1,0-1 1,0 0-1,0 0 1,1 0 0,-1 1-1,0-1 1,0 0-1,0 0 1,0 0-1,0 1 1,0-1-1,0 0 1,0 0-1,0 1 1,15-20-6001,-14 17 4861,16-17-7186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10.9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122 399 9909,'1'-17'826,"1"0"1,0 0 0,2 0 0,0 1 0,1-1 0,13-29 0,-9 28-538,0 1 0,2 0 0,-1 1 0,2 0 0,24-26 0,-24 30-252,1 0 1,0 0 0,1 2 0,0 0 0,0 0 0,1 1 0,1 1 0,-1 1 0,1 0 0,0 1 0,1 1 0,-1 0 0,1 1 0,0 1 0,29-2 0,-41 5-24,0-1-1,0 2 1,0-1 0,-1 0 0,1 1 0,0 0 0,0 0 0,0 1 0,-1-1 0,1 1 0,-1 0 0,1 0 0,-1 0 0,0 1 0,0 0 0,0-1-1,0 2 1,0-1 0,0 0 0,-1 1 0,0-1 0,0 1 0,0 0 0,0 0 0,0 0 0,-1 1 0,0-1 0,0 1 0,0-1 0,0 1 0,-1 0-1,0-1 1,0 1 0,0 0 0,0 10 0,0 0 15,-1 0-1,0 1 1,-1-1 0,-1 0-1,0 1 1,-1-1-1,-1 0 1,0-1 0,-1 1-1,-10 19 1,7-20-2,-1 0 1,0-1-1,-1 0 0,0-1 1,-1 0-1,0-1 0,-1 0 1,0-1-1,-1 0 0,0-1 1,-1-1-1,0 0 0,0 0 1,-1-2-1,0 0 0,-22 6 1,17-6 27,0-1 0,-1-1 1,1-1-1,-1-1 0,0-1 1,0 0-1,0-2 1,1 0-1,-1-2 0,0 0 1,1-1-1,-25-9 1,40 12-83,0-1 1,0 0 0,1 0-1,-1 0 1,1-1 0,0 0 0,0 0-1,0 0 1,0 0 0,0 0-1,0-1 1,1 0 0,0 0-1,0 0 1,0 0 0,0 0 0,1 0-1,-1-1 1,1 1 0,0-1-1,0 0 1,1 0 0,-2-8 0,2 5-403,0 0 0,1 0 1,-1 0-1,2-1 1,1-13-1,16-43-6112,7 5-3738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24.9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43 9396,'-8'-38'4872,"8"38"-4823,0 0-1,0-1 1,0 1-1,0 0 1,0 0-1,0 0 1,0 0-1,0-1 1,0 1-1,0 0 1,0 0-1,0 0 1,0 0-1,0 0 1,-1-1 0,1 1-1,0 0 1,0 0-1,0 0 1,0 0-1,0 0 1,0 0-1,0 0 1,-1-1-1,1 1 1,0 0-1,0 0 1,0 0-1,0 0 1,-1 0-1,1 0 1,0 0-1,0 0 1,0 0-1,0 0 1,0 0-1,-1 0 1,1 0-1,0 0 1,0 0-1,0 0 1,0 0 0,-1 0-1,1 0 1,0 0-1,0 0 1,0 0-1,0 0 1,0 0-1,-1 1 1,1-1-1,0 0 1,0 0-1,0 0 1,-7 23 686,-55 558 1854,36-258-2347,15-253-241,7-53-431,0 0 0,2 1 1,0 0-1,1-1 0,2 26 1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25.3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1 110 7940,'0'-6'529,"1"0"1,1 1 0,-1-1 0,1 1-1,0-1 1,0 1 0,0 0 0,1-1-1,4-5 1,-4 7-401,1 0 0,0 0 0,0 1 1,0 0-1,0-1 0,0 1 0,1 1 0,0-1 0,-1 1 0,1 0 0,0 0 1,0 0-1,0 0 0,0 1 0,11-2 0,5 1 39,-1 0 0,1 2 0,0 0 1,-1 1-1,1 1 0,-1 1 0,1 1 0,-1 0 0,24 10 0,-4 1-17,-1 1 0,0 2-1,53 34 1,-64-34-99,-2 0 0,49 45 1,-67-56-44,-1 1 0,1 1 1,-1-1-1,0 1 0,-1 0 0,0 1 1,0 0-1,-1 0 0,-1 0 0,0 0 1,0 1-1,3 14 0,-6-20-1,-1 1-1,0 0 0,0-1 1,0 1-1,0 0 1,-1-1-1,0 1 1,0-1-1,-1 1 0,0-1 1,1 1-1,-2-1 1,1 0-1,-5 7 0,1-2 8,-1-1 0,0-1 0,-1 1-1,0-1 1,0 0 0,-17 11-1,-7 2 14,-1-2 0,0-1 0,-45 17 0,17-11-397,-1-2 1,-127 26 0,177-46 21,1 0 0,0-1-1,-1-1 1,1 1 0,-14-3-1,20 1-385,0 1 1,0-2-1,1 1 0,-1-1 0,0 1 1,1-1-1,-1 0 0,-6-5 1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25.6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318 0 9828,'-6'2'553,"0"0"-1,0 1 0,0 0 0,1 0 0,-1 0 0,1 0 0,-9 7 0,-31 38 545,27-21-983,-29 57 0,19-26 212,2 0-1,4 2 1,1 0 0,-15 83-1,28-100-173,2 0-1,2 1 0,2-1 0,1 1 1,3 0-1,1 0 0,12 50 0,12 16 5,8 44-280,-33-143 48,1-1 0,0 1-1,0-1 1,1 0 0,0 0-1,0 0 1,1-1-1,1 1 1,0-1 0,0-1-1,0 1 1,10 8-1,7 5-2596,0-2-1,50 34 0,-17-18-6736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26.4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399 150 8276,'23'-22'1644,"-15"15"-1302,-1 0-1,1 0 1,-1 0 0,-1-1 0,1 0 0,-1 0 0,-1-1 0,1 0 0,-1 0 0,3-10 0,-7 18-319,-1 0-1,0-1 1,0 1 0,0 0-1,0 0 1,0 0 0,-1 0-1,1 0 1,0 0 0,0 0-1,-1 0 1,1 0 0,-1 0-1,1 0 1,-1 0 0,1 0-1,-1 0 1,1 0 0,-1 0-1,0 1 1,0-1 0,1 0 0,-1 0-1,0 1 1,0-1 0,0 0-1,0 1 1,0-1 0,0 1-1,0-1 1,0 1 0,0 0-1,0-1 1,0 1 0,0 0-1,0 0 1,0 0 0,0 0-1,0 0 1,0 0 0,0 0-1,0 0 1,-2 0 0,-55 5 391,50-4-332,-32 5 184,1 1 0,1 2 0,-1 2 0,2 1-1,-72 35 1,105-45-239,0 0-1,0 1 0,1-1 1,-1 1-1,0 0 0,1 0 1,0 0-1,0 1 0,0-1 1,0 1-1,0-1 0,-3 8 1,5-9-21,1 0 0,-1 0 0,1-1 0,0 1 0,0 0 0,0 0 0,0-1 0,0 1 1,0 0-1,1 0 0,-1 0 0,1-1 0,-1 1 0,1 0 0,-1-1 0,1 1 0,0 0 1,0-1-1,0 1 0,0-1 0,0 0 0,0 1 0,0-1 0,0 0 0,1 1 0,-1-1 1,0 0-1,1 0 0,-1 0 0,1 0 0,0 0 0,-1-1 0,1 1 0,-1 0 0,1-1 1,2 1-1,38 17 96,87 23 1,1 0-55,-85-23-31,-1 2 0,47 28 0,-71-35 6,0 0 0,-1 2 0,-1 0-1,0 1 1,-1 0 0,20 26 0,-33-37 4,0 0 1,0 1 0,-1 0 0,1-1-1,-1 1 1,0 0 0,-1 1-1,0-1 1,0 0 0,0 1-1,-1-1 1,0 1 0,0 0-1,0-1 1,-1 10 0,-1-11 4,0 1 1,0-1 0,-1 0-1,0 0 1,0 0 0,0 0-1,-1 0 1,1 0 0,-1-1-1,0 1 1,0-1 0,-1 0 0,1 0-1,-1 0 1,0 0 0,0-1-1,-1 1 1,1-1 0,-8 4-1,-21 12 12,0-2 1,-1-1-1,-1-2 0,0-1 0,-1-2 0,-1-2 0,0-1 0,0-1 0,0-3 1,0-1-1,-1-1 0,-62-6 0,87 2-85,-1 0 0,1-1 0,0 0 0,0-1 1,0-1-1,-21-10 0,31 13-123,0 0 0,0 0-1,0-1 1,0 1 0,0-1 0,1 1 0,-1-1 0,1 0-1,0 0 1,0 0 0,0 0 0,-3-5 0,4 5-313,0-1 1,0 1 0,1 0 0,-1-1 0,1 1 0,0 0-1,-1-1 1,2 1 0,-1-1 0,0 1 0,1 0-1,-1-1 1,1 1 0,0 0 0,2-6 0,16-26-8942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26.8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356 62 10533,'-1'-6'495,"0"1"0,0-1 0,-1 1-1,0-1 1,0 1 0,0 0 0,-1 0 0,0 0 0,-5-8 0,6 15-371,1-1-1,0 1 1,-1 0 0,1 0 0,-1-1 0,1 1 0,-1-1-1,0 1 1,0-1 0,0 0 0,0 0 0,0 1-1,0-1 1,0-1 0,0 1 0,0 0 0,-3 0 0,-21 14 107,24-12-192,1-1 0,0 1 0,-1 1 1,1-1-1,0 0 0,1 0 0,-1 0 1,0 0-1,1 1 0,0-1 0,0 0 1,0 1-1,0-1 0,0 0 1,1 0-1,-1 1 0,1-1 0,0 0 1,1 4-1,2 16 184,5 68 421,2 48 3,-11-135-632,0 8 29,1-1-1,-1 1 0,2-1 0,0 1 0,0-1 1,5 14-1,1-6 1,-6-17-39,-1 1 1,1 0 0,-1-1 0,1 1-1,-1 0 1,0 0 0,0 0-1,0 0 1,0 0 0,-1 0-1,1 0 1,-1 1 0,0-1-1,0 0 1,0 0 0,0 0-1,-1 0 1,1 0 0,-1 0-1,0 1 1,0-1 0,0-1-1,0 1 1,0 0 0,-1 0-1,-3 5 1,-7 3 12,0-1-1,-1-1 0,-1 0 1,-24 12-1,-34 24 40,66-40-50,1-1 1,0 1-1,1 0 0,-1 0 0,1 0 0,0 1 1,0-1-1,1 1 0,-1 0 0,1 0 0,-4 13 0,3-3 11,0 0-1,1 1 0,-1 19 1,-3 18 21,-61 248-204,67-299 151,0 0-1,0 0 1,0 1 0,1-1 0,-1 0 0,1 0 0,0 0 0,-1 1 0,2-1 0,-1 0 0,0 0 0,0 1 0,1-1 0,0 0-1,0 0 1,0 0 0,0 0 0,0 0 0,1 0 0,-1 0 0,1 0 0,-1-1 0,1 1 0,0 0 0,1-1 0,-1 0 0,0 1-1,4 2 1,11 5-98,1 1-1,30 12 0,19 11-205,-64-32 237,0 0-1,0 0 1,-1 1-1,1-1 1,-1 1-1,1 0 1,-1 0-1,0 0 1,0 0-1,-1 0 1,1 0 0,-1 1-1,1-1 1,-1 0-1,0 1 1,0-1-1,0 1 1,-1 0-1,1-1 1,-1 1-1,0-1 1,0 1-1,0 0 1,-1-1-1,1 1 1,-1-1 0,0 1-1,0-1 1,-2 5-1,-1 17-1668,2 22-4103,2-8-3949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27.3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14 469 9268,'12'-191'7628,"-29"269"-5729,11-7-1812,4 0 1,2 1-1,4-1 0,3 0 0,19 84 0,-22-135-86,1 0-1,12 32 1,-15-48 0,0 0-1,-1 0 1,1 0 0,0 0 0,1 0 0,-1 0 0,1 0 0,0-1 0,0 0 0,0 1 0,0-1 0,0 0-1,1 0 1,0-1 0,-1 1 0,1-1 0,0 0 0,8 4 0,-9-6 1,-1 0 1,1 0-1,0-1 1,0 1 0,-1 0-1,1-1 1,0 0-1,-1 0 1,1 1-1,-1-2 1,1 1-1,-1 0 1,1 0-1,-1-1 1,0 1 0,1-1-1,-1 0 1,0 0-1,0 0 1,-1 0-1,3-3 1,4-3 6,-1-1 1,0-1-1,10-17 0,13-31 9,44-123-1,-67 160-22,1 1-1,2-1 1,0 1 0,1 1-1,17-24 1,-28 42 4,0 0 0,1 1 0,-1-1 0,1 0 0,-1 0 0,1 0 0,-1 0 0,1 0 0,0 1 0,-1-1 0,1 0 0,0 0 0,0 1 0,0-1 0,-1 1 0,1-1 0,0 0 0,0 1 0,0 0 0,0-1 0,0 1 0,0 0 0,0-1 0,0 1 0,0 0 0,0 0 0,0 0 0,0 0 0,0 0 0,0 0 0,0 0 0,0 0 0,0 0 0,0 1 1,0-1-1,0 0 0,0 1 0,0-1 0,0 0 0,0 1 0,0-1 0,0 1 0,0 0 0,-1-1 0,1 1 0,0 0 0,0 0 0,4 5-3,0 1 1,-1-1 0,0 1 0,-1-1-1,4 11 1,2 0 6,2 5 2,0 1 0,-2 0-1,12 44 1,-16-48 5,1 1-1,1-1 1,0 0-1,1-1 0,1 0 1,22 32-1,-30-49 3,0 1 0,0-1 1,0 0-1,0 0 0,0 0 0,1 1 0,-1-1 0,0 0 0,1 0 0,-1-1 0,1 1 0,-1 0 1,1 0-1,-1-1 0,1 1 0,0-1 0,-1 1 0,1-1 0,0 0 0,-1 0 0,1 0 1,0 0-1,-1 0 0,1 0 0,0 0 0,0 0 0,-1-1 0,1 1 0,-1 0 0,1-1 0,0 0 1,-1 1-1,1-1 0,-1 0 0,1 0 0,-1 0 0,0 0 0,1 0 0,-1 0 0,0 0 0,0 0 1,2-3-1,6-6 109,-1 0-1,0 0 1,-1 0 0,8-16 0,-13 22-101,18-34 275,22-67 1,-12 28-151,26-83 5,-3 5-121,-8 22-51,-2 6-343,-41 121 257,1 0 1,0 0-1,1 0 0,-1 0 0,1 0 1,1 1-1,5-6 0,-4 12-1024,-3 12 531,-2 13-472,-1-10-1030,-2 0 1,0 0 0,-6 20-1,-9 19-6930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28.3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193 238 7780,'34'-110'6501,"-33"107"-6253,1-7 1067,-16 9 1482,-41 8-2435,53-7-346,0 1-1,1-1 0,-1 1 1,0-1-1,1 1 0,-1 0 1,1 0-1,-1 0 0,1 0 1,0 0-1,-1 0 0,1 1 1,0-1-1,0 0 0,0 1 1,0-1-1,0 1 1,0-1-1,0 1 0,0-1 1,0 1-1,1-1 0,-1 1 1,1 0-1,-1 2 0,-3 6 37,-8 24 27,0 1 0,-8 46 0,17-67-65,2-7-8,0 1 0,0 0 0,0-1 0,1 1 0,0 0 0,1 0 0,0-1 0,0 1 0,1 0 0,-1-1 0,2 0 0,-1 1 0,1-1 0,6 12 0,9 25 19,-14-28-14,-1 0 1,-1 1 0,-1-1-1,0 0 1,-1 1 0,-2 21-1,0 16 20,12 203 82,0 45-42,-11-229-47,-4-1 0,-15 81 0,15-129-5,0-1 0,-12 29 1,14-43-7,-1 0 0,0 0 0,-1-1 0,0 0 0,0 0 1,-1 0-1,0 0 0,-11 10 0,17-17-11,-1-1 0,1 1 0,0 0 0,-1-1 0,1 1 0,-1-1 0,1 1 0,-1 0 0,1-1-1,-1 1 1,1-1 0,-1 0 0,0 1 0,1-1 0,-1 0 0,0 1 0,1-1 0,-1 0 0,0 1 0,1-1 0,-1 0 0,0 0 0,1 0 0,-1 0 0,0 0 0,0 0 0,1 0 0,-1 0 0,0 0-1,0 0 1,1 0 0,-1 0 0,0-1 0,1 1 0,-1 0 0,0 0 0,1-1 0,-1 1 0,0-1 0,1 1 0,-1 0 0,1-1 0,-1 1 0,1-1 0,-1 1 0,1-1 0,-1 0 0,1 1-1,-1-1 1,1 1 0,0-1 0,-1 0 0,1 1 0,0-1 0,0 0 0,-1 1 0,1-1 0,0 0 0,0 0 0,0 1 0,0-3 0,-2-52 45,2 50-44,7-65 14,2 0 0,29-101 0,-16 75-2,24-83 11,16-84 12,-41 91-19,-19 143-13,-1 1 0,-2-1 0,-1 1 0,-6-31-1,-17-53 29,12 61-19,2 0 0,2-1 0,-4-105 0,13 155-20,0 0 0,0-1 0,0 1 0,0 0 1,0 0-1,0 0 0,1 0 0,-1 0 0,1-1 0,0 1 0,-1 0 1,1 0-1,0 1 0,0-1 0,0 0 0,0 0 0,1 0 0,-1 1 1,2-3-1,-2 4 2,-1 0 0,1 0 0,-1-1 1,1 1-1,-1 0 0,1 0 0,-1 0 0,1 0 1,-1 0-1,1 0 0,-1 0 0,1 0 0,-1 1 1,1-1-1,-1 0 0,1 0 0,-1 0 1,1 1-1,-1-1 0,1 0 0,-1 0 0,1 1 1,-1-1-1,0 0 0,1 1 0,0 0 0,14 24-46,-8-6 46,-2 1-1,0-1 1,-1 1-1,-1 0 0,0 0 1,-2 38-1,-14 129 73,10-150-51,-74 449 147,2-16-87,72-452-93,1 1 0,1 0 0,1 0 0,1 0 0,0 0 0,7 27 1,-4-41-278,1-15 7,3-24-273,-7 28 412,43-162-3392,-11 51-2963,-14 8-2949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28.8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361 19 11157,'0'-1'213,"0"0"-1,0 0 1,-1 0-1,1 0 1,-1 0 0,1 0-1,-1 0 1,1 0-1,-1 0 1,0 0-1,1 0 1,-1 0 0,0 0-1,0 1 1,0-1-1,0 0 1,1 0-1,-1 1 1,-2-2 0,0 6 296,9 10-582,3 4 332,-1 0 1,0 1 0,-2 0 0,0 0 0,3 26 0,0-11 27,20 113 755,16 201-1,-37-261-827,-5 1-1,-3 0 0,-13 108 1,7-157-156,-1 1 0,-2-1 0,-1 0 1,-2 0-1,-2-1 0,-2-1 0,-1-1 0,-2 0 1,-32 46-1,-74 73 138,102-130-310,0-2-1,-1-1 1,-2-1-1,-28 18 1,53-38 24,0 0 0,0 0 1,0 0-1,0 0 1,0-1-1,0 1 0,-1 0 1,1-1-1,0 1 1,-1-1-1,1 1 1,0-1-1,-1 0 0,1 0 1,-1 1-1,1-1 1,0 0-1,-1 0 0,1 0 1,-1-1-1,1 1 1,0 0-1,-1 0 1,1-1-1,-2 0 0,2 0-282,0 0 0,1-1 0,-1 1 0,1-1-1,-1 1 1,1 0 0,-1-1 0,1 1-1,0-1 1,-1 1 0,1-1 0,0 1-1,0-1 1,0 1 0,0-1 0,0 1 0,1-1-1,-1 1 1,0-1 0,1 1 0,-1-1-1,2-1 1,7-28-9555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29.8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943 131 9012,'-25'0'5885,"-8"-1"-3282,-108 0-1737,-67 11-73,109-3-542,-195-11-1,291 4-259,-68-11-44,66 10-22,0 0 0,0-1-1,0 1 1,0-1-1,0 0 1,0 0-1,0-1 1,1 0-1,-1 0 1,-5-5 0,9 7-29,0 0 0,0 0 0,0-1 0,0 1 0,0 0 0,1 0 1,-1-1-1,1 1 0,-1 0 0,1-1 0,-1 1 0,1-1 1,0 1-1,0-1 0,0 1 0,0 0 0,0-1 0,0 1 0,0-1 1,0 1-1,0-1 0,1 1 0,-1 0 0,1-1 0,-1 1 0,1-1 1,-1 1-1,1 0 0,0 0 0,1-3 0,2-1-1030,0 0 0,1 0 0,-1 0 0,1 0 0,8-5 0,22-14-7595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7:32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1421 4 10261,'-1'-3'4464,"0"5"-3343,1 12-997,2-6-67,-1 0-1,-1 0 1,0 0 0,0-1-1,-1 1 1,0 0 0,0 0-1,0 0 1,-1 0 0,-1-1-1,-3 10 1,5-14-59,0 0 0,1-1 0,-2 1 0,1-1 0,0 1 0,0-1 0,-1 0 1,1 0-1,-1 1 0,0-1 0,0 0 0,0 0 0,0-1 0,0 1 0,0 0 0,0-1 0,-1 1 0,1-1 0,0 1 0,-1-1 0,1 0 0,-1 0 0,0-1 0,1 1 1,-1 0-1,0-1 0,1 1 0,-1-1 0,0 0 0,0 0 0,1 0 0,-1-1 0,0 1 0,1 0 0,-1-1 0,-3-1 0,4 1-12,-1 0-1,1 0 1,0-1 0,-1 1-1,1-1 1,0 0 0,0 0-1,0 0 1,0 0-1,0 0 1,1 0 0,-1 0-1,1-1 1,-1 1-1,1 0 1,0-1 0,0 1-1,0-1 1,-1-3-1,-15-25 87,-7 93 118,22-59-183,1 0 0,0 0 1,-1 0-1,0 0 0,0 0 0,0 0 1,0-1-1,0 1 0,0-1 1,-1 1-1,1-1 0,-1 0 1,0 0-1,1 0 0,-1 0 1,0-1-1,0 1 0,0-1 1,0 0-1,-1 0 0,-5 2 1,1-3-65,0 0 1,0 0-1,0 0 1,0-1-1,0-1 1,0 1-1,-14-5 1,21 6 55,0 0 1,0 0-1,0 0 0,0 0 1,0 0-1,0 0 0,0 0 1,0 1-1,0-1 1,0 1-1,0-1 0,0 0 1,0 1-1,0 0 0,0-1 1,0 1-1,0-1 1,0 1-1,1 0 0,-1 0 1,0 0-1,1-1 0,-1 1 1,0 0-1,1 0 1,-1 0-1,1 0 0,-1 0 1,1 0-1,0 0 0,-1 0 1,1 0-1,0 0 1,0 0-1,0 0 0,0 2 1,-9 54 32,6-34-25,3-21-9,-1 6 8,-1 0 0,0 0-1,-1 0 1,1 0 0,-5 8-1,7-15-1,-1 0-1,1 0 0,-1 0 0,0 0 1,1 0-1,-1 0 0,0 0 1,0 0-1,1-1 0,-1 1 0,0 0 1,0 0-1,0-1 0,0 1 0,0 0 1,0-1-1,0 1 0,0-1 0,-1 0 1,1 1-1,0-1 0,0 0 0,0 0 1,0 1-1,-1-1 0,1 0 0,0 0 1,0 0-1,0-1 0,0 1 1,-1 0-1,1 0 0,0-1 0,0 1 1,0 0-1,0-1 0,0 1 0,0-1 1,0 1-1,0-1 0,0 0 0,0 0 1,-1-1-1,-12-8 19,1-1 0,1-1 1,0 0-1,-16-22 0,-25-25 355,52 58-360,-1 0 1,1 0-1,0-1 1,-1 1-1,1 0 0,-1 0 1,1 0-1,-1 0 0,0 1 1,1-1-1,-1 0 0,0 1 1,1-1-1,-1 1 1,0 0-1,0-1 0,1 1 1,-1 0-1,0 0 0,0 0 1,0 0-1,1 0 0,-1 1 1,0-1-1,0 0 0,1 1 1,-1 0-1,0-1 1,1 1-1,-1 0 0,0 0 1,1 0-1,-1 0 0,1 0 1,0 0-1,-1 0 0,1 0 1,0 1-1,0-1 1,-1 0-1,1 1 0,0-1 1,1 1-1,-3 2 0,-4 10-10,-1-1-1,2 1 0,0 0 0,-5 18 0,8-23 17,-8 20 56,-1-1 0,-2-1 0,0 0 0,-2-1 0,-1-1 0,-1 0-1,-1-1 1,-1-1 0,-42 37 0,46-45-27,-2-1 0,0-1 0,0-1-1,-1 0 1,0-2 0,-1 0 0,0-1 0,-1-1-1,0 0 1,0-2 0,-1-1 0,0 0 0,0-2-1,-26 1 1,38-4-143,0 0-1,0-1 1,0 0 0,1-1-1,-1 0 1,0 0-1,0-1 1,1 0-1,0-1 1,0 0 0,0-1-1,0 0 1,0 0-1,1-1 1,0 0 0,-13-13-1,13 10-138,0 0 0,2-1 0,-1 0 0,1 0 0,0 0 0,1-1 0,0 0 0,1 0 0,0 0 0,1-1-1,0 1 1,1-1 0,1 0 0,-1-13 0,3-56-5084,13-10-3693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57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0 951 4098,'0'1'219,"7"23"2052,4-16 3435,-11-9-5557,-1 1-1,1-1 1,-1 1 0,1-1 0,-1 1 0,1-1 0,0 1 0,-1-1 0,1 0 0,0 1 0,-1-1 0,1 0 0,0 1-1,0-1 1,0 0 0,0 1 0,0-1 0,0 0 0,0 0 0,0 1 0,0-1 0,0 0 0,0 1 0,0-1 0,0 0 0,0 0-1,1 1 1,-1-1 0,1 0 0,4-24 450,23-47-175,2 2 1,71-119 0,8-15-442,-82 143 18,-7 14 3,2 1 1,2 1-1,36-52 0,-52 87 18,0 1 0,1 0 0,0 1 0,0 0 0,1 0 0,0 1 0,1 0 0,-1 1 0,1 0 0,0 1-1,1 0 1,-1 1 0,1 0 0,0 0 0,0 2 0,0-1 0,15 0 0,-24 4-17,-1-1 0,1 1 1,-1-1-1,1 1 0,-1 0 0,1 0 0,-1 0 0,1 0 0,-1 1 1,0-1-1,0 1 0,0-1 0,0 1 0,0 0 0,0 0 1,0 0-1,-1 0 0,1 0 0,-1 0 0,1 0 0,-1 0 1,0 1-1,0-1 0,0 0 0,0 1 0,0-1 0,0 1 0,-1 0 1,1-1-1,-1 1 0,0-1 0,0 1 0,0 3 0,1 12 31,-1-1 0,-1 1 0,-5 28 0,6-42-32,-18 108 16,3-24 54,-3 98 0,17-155-422,1 1 1,2-1-1,2 0 1,0 0-1,2 0 0,20 57 1,-26-87 323,0-1-1,0 1 1,0 0 0,0 0 0,0-1 0,0 1-1,0 0 1,1-1 0,-1 1 0,0 0 0,1-1-1,-1 1 1,0-1 0,1 1 0,-1 0-1,1-1 1,-1 1 0,1-1 0,-1 1 0,1-1-1,-1 1 1,1-1 0,-1 0 0,1 1 0,0-1-1,-1 0 1,1 1 0,0-1 0,-1 0 0,1 0-1,0 0 1,-1 1 0,1-1 0,0 0-1,1 0 1,-1-1-9,0 0-1,1-1 0,-1 1 1,0 0-1,1-1 0,-1 1 1,0-1-1,0 1 0,0-1 1,0 1-1,0-1 0,-1 0 1,2-1-1,17-60-355,-16 52 357,-1-1-1,0 1 1,0 0-1,-1 0 1,-1-1 0,-1-12-1,1 20 36,-1 1 1,0-1-1,0 0 0,0 1 1,0 0-1,-1-1 1,0 1-1,1 0 0,-1-1 1,0 1-1,0 0 0,-1 1 1,1-1-1,-1 0 0,1 1 1,-1-1-1,0 1 0,0 0 1,0 0-1,0 0 1,0 0-1,-1 0 0,-3-1 1,-12-4 38,0 1 1,0 0-1,0 2 1,-1 0-1,-26-1 1,-104 3 304,13 1 339,120-7-239,16 8-660,1 0 1,0 0 0,0-1 0,-1 1-1,1 0 1,0-1 0,0 1 0,0 0-1,-1-1 1,1 1 0,0 0 0,0-1-1,0 1 1,0-1 0,0 1 0,0 0-1,0-1 1,0 1 0,0-1 0,0 1-1,0 0 1,0-1 0,0 1 0,0 0-1,0-1 1,1 1 0,-1 0 0,0-1-1,0 1 1,1-1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30.2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1092 0 8740,'-7'3'5120,"-29"5"-3581,-148 14 443,-204 19-111,294-35-1798,0-5-1,-103-12 1,188 10-114,-3 0-154,1 0 0,0-1 0,0-1 0,-15-4 0,25 7 134,1 0 0,-1 0-1,1 0 1,-1-1 0,1 1 0,-1 0 0,1 0 0,-1 0 0,1 0 0,-1-1 0,1 1 0,-1 0 0,1-1-1,0 1 1,-1 0 0,1-1 0,0 1 0,-1 0 0,1-1 0,0 1 0,-1-1 0,1 1 0,0 0-1,-1-1 1,1 1 0,0-1 0,0 1 0,0-1 0,0 1 0,0-1 0,-1 1 0,1-1 0,0 1 0,0-1-1,0 1 1,0-1 0,0 0 0,1 1 0,-1-1 0,0 1 0,0-1 0,0 1 0,0-1 0,1 0-1,18-16-6739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37.7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8404,'12'3'4019,"26"3"-4217,-29-5 491,170 24 118,374 39 280,267-44-449,0-33 383,-97 1 415,1247 43 911,-1 54-1722,-453 9-155,-1148-85-88,-291-11-325,0-3-1,130-27 1,-201 31 149,39-12-618,-42 12 356,-1 0 0,0 0 0,1 0 0,-1-1 0,0 1 1,0 0-1,0-1 0,0 0 0,0 1 0,0-1 0,0 0 1,-1 0-1,1 0 0,-1 0 0,2-3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39.4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132 45 8884,'-6'-30'3401,"2"16"540,-2 36-2356,-34 208-526,-13 306 0,46-338-3225,1-179-73,-4-57-13269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39.8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4 253 9492,'4'-26'1479,"1"-1"-1,2 1 1,11-30-1,-14 46-1420,0 1-1,1 1 0,-1-1 1,2 1-1,0 0 0,0 0 1,0 0-1,1 1 0,0 0 0,0 0 1,1 1-1,9-6 0,-14 10-38,0 0-1,1 1 1,-1 0-1,1 0 0,-1 0 1,1 0-1,-1 1 0,1-1 1,0 1-1,-1 0 0,1 0 1,0 0-1,0 1 1,-1-1-1,1 1 0,-1 0 1,1 0-1,-1 0 0,1 0 1,-1 1-1,0-1 1,1 1-1,-1 0 0,0 0 1,0 0-1,0 1 0,4 3 1,9 8 44,-1 0-1,-1 1 1,19 24 0,-8-8 1,-14-20-46,-1 1 0,-1 0 0,0 1 0,0 0 0,-1 0-1,-1 1 1,0 0 0,-1 0 0,5 18 0,-10-29-16,3 14 24,0 1 0,2 33 0,-6-46-20,0 1-1,0 0 1,-1-1 0,0 1-1,0-1 1,0 0 0,-1 1 0,1-1-1,-1 0 1,-1 0 0,1 0-1,-1 0 1,-5 8 0,-2-1-39,-1-1 0,0-1 0,-1 1 0,0-2-1,0 0 1,-1 0 0,0-1 0,-1 0 0,1-2 0,-2 1 0,1-2 0,-20 6 0,17-7-526,1 0 1,-1-1 0,0-1 0,0 0-1,0-1 1,-27-3 0,2-8-4271,9-9-3308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40.2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219 9 10277,'16'-9'5687,"-50"34"-4211,20-8-1347,0 0-1,1 1 1,0 0 0,-18 39 0,-28 83 230,47-107-318,1 1 0,2 0 0,1 1 0,2 0 0,1 0 0,1 0 0,3 0 0,0 1 0,3-1 0,1 0 0,1 1 0,2-2 0,1 1 0,2-1 0,2 0 0,1 0 0,1-2 0,20 36 0,-11-30-412,48 62 0,-14-42-2062,-43-47 164,0-1-1,27 16 1,0-4-6954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40.5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1 386 10021,'1'-62'4451,"-2"35"-2353,7-48-1,6 126-1051,-7-14-1023,1 1 0,2-2 0,2 1 0,1-1 0,2 0 0,27 53 0,-32-72-31,2-1 1,0 0 0,1 0-1,0-1 1,1-1-1,1 0 1,0 0 0,1-1-1,0-1 1,1 0 0,1-1-1,0-1 1,0-1-1,1 0 1,18 7 0,-33-15 7,0 0-1,0 0 1,0 0 0,1-1 0,-1 1 0,0-1 0,0 1 0,1-1-1,-1 0 1,0 0 0,0 0 0,1 0 0,-1 0 0,0 0-1,0-1 1,1 1 0,-1-1 0,0 0 0,0 1 0,0-1 0,0 0-1,0 0 1,0-1 0,0 1 0,0 0 0,0-1 0,0 1-1,-1-1 1,1 1 0,-1-1 0,1 0 0,-1 1 0,0-1 0,1 0-1,-1 0 1,0 0 0,0 0 0,0 0 0,0-3 0,3-9 9,-1 0 1,0 0-1,-1-1 1,-1 1-1,0-17 1,0 8-3,1 1-8,-1-13 2,1 1 0,2 0-1,2 0 1,1 0-1,16-47 1,-22 78-5,0 0 0,0 1 0,0 0 1,0-1-1,1 1 0,-1 0 0,1 0 0,-1-1 0,1 1 0,0 0 1,0 1-1,0-1 0,0 0 0,0 0 0,0 1 0,0 0 0,0-1 0,4-1 1,-4 3-1,0 1 1,-1-1-1,1 0 1,0 0-1,-1 1 1,1-1 0,-1 1-1,1-1 1,0 1-1,-1 0 1,1-1 0,-1 1-1,1 0 1,-1 0-1,0 0 1,1 0-1,-1 0 1,0 0 0,0 1-1,0-1 1,0 0-1,0 1 1,0-1 0,0 1-1,0-1 1,-1 1-1,1-1 1,0 1-1,0 3 1,11 26-13,-1 1-1,-2 0 1,9 56 0,-13-55 20,2 0 0,2-1 1,21 55-1,-24-73-2,-3-5 1,1 0 0,0-1 0,0 0 0,1 0 0,0 0 0,0 0 0,1-1 0,-1 0 0,2 0 0,12 12 0,-18-19 3,0 0 1,0 0 0,0 0 0,0 0 0,0 0 0,0 0 0,0 0-1,0 0 1,0 0 0,0-1 0,0 1 0,0 0 0,0-1-1,0 1 1,0 0 0,0-1 0,0 1 0,-1-1 0,1 0-1,0 1 1,0-1 0,-1 0 0,1 1 0,0-1 0,-1 0-1,1 0 1,-1 1 0,1-1 0,-1 0 0,1 0 0,-1 0 0,1-2-1,21-41 181,-15 28-103,18-42 102,-2-2-1,20-76 1,-11 29-111,-11 40-103,-8 20-126,2 1-1,3 0 1,1 2-1,44-75 1,-62 117 43,0 0 0,0 0 0,0 0 0,1 0 1,-1 1-1,1-1 0,-1 0 0,1 1 0,0-1 0,-1 1 1,1 0-1,0-1 0,0 1 0,0 0 0,0 0 0,0 0 0,1 1 1,-1-1-1,0 0 0,0 1 0,0 0 0,4-1 0,-4 2-248,0-1-1,0 1 1,-1 0-1,1 0 0,0 0 1,-1 0-1,1 0 0,-1 0 1,1 1-1,-1-1 1,0 0-1,1 1 0,-1-1 1,0 1-1,0-1 1,0 1-1,0 0 0,0-1 1,0 1-1,-1 0 1,1 0-1,-1 0 0,1-1 1,-1 1-1,1 0 0,-1 4 1,5 20-7322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40.9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0 109 11125,'1'-7'580,"-2"-2"-126,2 1 0,-1-1-1,1 1 1,0-1 0,1 1-1,0-1 1,0 1 0,1 0-1,0 0 1,5-9 0,-6 46 413,-5 159 96,30 267 0,-17-388-1810,26 97 0,-8-69-7893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41.2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202 98 10133,'1'-1'228,"2"-9"470,0 1 0,-1-1 0,0 0-1,0 0 1,-1 0 0,-1 0 0,0-11-1,0 21-668,0-1 0,0 1 0,-1-1-1,1 1 1,-1-1 0,1 1 0,0 0-1,-1-1 1,1 1 0,-1 0 0,1-1-1,-1 1 1,1 0 0,-1 0 0,1-1-1,-1 1 1,1 0 0,-1 0 0,1 0-1,-1 0 1,1 0 0,-1 0 0,1 0-1,-1 0 1,1 0 0,-1 0 0,0 0-1,1 0 1,-1 0 0,1 0 0,-1 0-1,1 0 1,-1 1 0,1-1 0,-1 0-1,1 0 1,-1 1 0,1-1 0,0 0 0,-1 1-1,0 0 1,-21 14 401,7-3-292,-5 4-39,0 0-1,1 2 0,1 0 1,1 1-1,-22 31 1,37-47-95,0 0 0,0 0 0,1 1 0,0-1 0,-1 0 0,1 1 1,0-1-1,1 1 0,-1-1 0,1 1 0,-1 0 0,1-1 0,0 1 0,1-1 1,-1 1-1,0-1 0,1 1 0,2 5 0,-1-3-2,1-1 1,0 1-1,0-1 0,0 0 0,1 0 1,-1 0-1,1-1 0,0 1 0,1-1 1,5 5-1,9 4 3,0 0 1,1-1-1,1-1 1,34 14-1,-22-13 9,-1 3 0,0 0 0,53 36 0,-83-49 0,-1-1-1,1 0 1,0 1-1,-1-1 1,1 1-1,-1 0 0,0 0 1,1-1-1,-1 1 1,0 0-1,0 0 1,0 0-1,-1 0 1,1 0-1,0 0 0,-1 1 1,1-1-1,-1 0 1,0 0-1,0 0 1,0 0-1,0 1 0,0-1 1,0 0-1,-1 0 1,1 0-1,0 0 1,-1 1-1,0-1 0,0 0 1,0 0-1,-1 2 1,-1 1 43,0 1 1,-1 0 0,0-1 0,0 0 0,0 0-1,-1 0 1,1 0 0,-8 5 0,-32 25 241,25-20-226,0 0 0,-1-2 1,-22 13-1,30-19-110,-8 4-373,-1-1 1,0-1-1,0 0 1,0-1-1,-44 8 0,64-16 140,0 1 0,0-1-1,1 0 1,-1 0 0,0 0-1,0 0 1,0 0 0,1 0 0,-1 0-1,0 0 1,0 0 0,0 0-1,1 0 1,-1 0 0,0-1-1,0 1 1,1 0 0,-1-1-1,0 1 1,0 0 0,1-1-1,-1 1 1,0-1 0,-3-4-1622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41.6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509 21 8788,'-17'-20'3895,"11"20"-1594,14 35-700,3 8-1173,51 245 1258,-50-219-1452,-4 0 0,0 89-1,-8-125-115,-3-1 1,0 1-1,-2-1 0,-2 0 0,-1 0 0,-1-1 0,-15 34 0,11-37-223,-2-1-1,0 0 1,-2-1-1,-1-1 0,-1 0 1,-1-2-1,-1 0 1,-1-1-1,0-1 0,-2-2 1,-1 0-1,0-1 1,-1-2-1,-1 0 0,-1-2 1,0-1-1,0-1 1,-55 14-1,81-26 71,-30 5-1310,31-5 1020,-1 0-1,1 0 1,0 0 0,0 0 0,0 0-1,0 0 1,0 0 0,0-1 0,-1 1 0,1 0-1,0-1 1,0 1 0,0-1 0,0 1-1,0-1 1,0 1 0,0-1 0,1 0 0,-1 0-1,0 1 1,0-1 0,0 0 0,0-1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42.0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120 115 9380,'0'-32'4066,"-6"-50"0,-9 141-1900,-31 241-1113,-4 40-894,48-296-498,5 75 0,14-13-5125,-12-92-96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58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54 7219,'5'-30'3806,"-4"30"-3729,-1-1-1,0 0 0,1 0 0,-1 0 1,0 0-1,0 1 0,0-1 0,0 0 1,0 0-1,0 0 0,0 0 0,0 1 1,0-1-1,0 0 0,0 0 0,0 0 1,-1 0-1,1 1 0,0-1 0,-1 0 1,1 0-1,-1 1 0,1-1 0,-1 0 1,1 0-1,-1 1 0,1-1 0,-1 1 1,0-2-1,-3 4 31,1 0 0,0 1 1,0-1-1,1 0 0,-1 1 0,0 0 1,1 0-1,0-1 0,-1 2 1,1-1-1,-2 5 0,-1-1 89,-16 29 115,1 1 0,2 0 0,2 1 0,1 1 0,-10 44 0,16-54-168,-9 38 75,3 0-1,3 1 1,3 1 0,3 0 0,5 119-1,61 344 283,-13-303-416,-36-187-80,2-1-1,2-1 1,28 54 0,-39-87-71,0 0-1,1 0 1,0 0 0,0-1 0,0 0-1,1 0 1,0 0 0,0-1 0,1 1-1,-1-2 1,1 1 0,0-1 0,0 0 0,1 0-1,-1-1 1,1 0 0,0 0 0,11 2-1,-11-4-989,0 0-1,-1 0 1,1-1-1,0 0 1,0 0-1,0-1 1,9-2-1,3-2-7898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42.4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0 321 9957,'3'-16'405,"0"1"1,1-1 0,0 1 0,1 0 0,1 0 0,0 0 0,2 1 0,-1 0 0,2 0 0,-1 1 0,2 0 0,21-22 0,-22 24-366,2 1 0,-1 0 0,1 1 0,1 0 1,-1 1-1,1 0 0,1 1 0,-1 0 0,1 1 1,1 1-1,-1 0 0,1 1 0,0 0 0,23-3 1,-32 7-10,0 0 1,0 0-1,0 0 1,-1 1-1,1 0 1,0 0-1,0 0 1,-1 1 0,1 0-1,-1 0 1,1 0-1,-1 0 1,0 0-1,0 1 1,0 0-1,0 0 1,-1 0 0,1 0-1,-1 1 1,1-1-1,-1 1 1,0 0-1,-1 0 1,1 0-1,-1 0 1,4 8 0,3 9 89,-1 1 0,-1 1 1,0-1-1,3 28 0,-6-31-72,3 20 62,-1 0 0,1 54 0,-7-75-86,0 0 1,-1-1-1,-1 1 0,-1-1 1,0 1-1,-1-1 1,-11 28-1,9-36-5,0 1 0,0-1 0,-1-1 0,0 1-1,0-1 1,-1 0 0,0-1 0,-1 0 0,0 0-1,0-1 1,0 0 0,-1 0 0,1-1 0,-1 0 0,-1-1-1,1 0 1,-12 2 0,9-2-156,0-1 1,-1 0-1,1-1 1,-1 0-1,0-1 0,1 0 1,-1-1-1,0-1 0,0 0 1,1-1-1,-1-1 0,1 0 1,-18-6-1,27 7-277,1 1 0,-1-1 0,0 0 0,1 0 0,0 0 0,-1 0 1,1 0-1,0-1 0,0 0 0,1 1 0,-1-1 0,0 0 0,1-1 0,0 1 0,0 0 0,0-1 0,0 1 0,0-1 0,1 1 0,-1-1 0,1 0 0,-2-8 0,0-24-6411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42.8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238 17 10613,'0'-1'114,"-1"0"0,1 0-1,0 0 1,-1 0 0,1 1 0,-1-1 0,0 0 0,1 0 0,-1 0-1,1 1 1,-1-1 0,0 0 0,0 1 0,1-1 0,-1 1 0,0-1-1,0 1 1,0-1 0,0 1 0,1-1 0,-1 1 0,0 0-1,0-1 1,0 1 0,0 0 0,0 0 0,0 0 0,0 0 0,0 0-1,0 0 1,0 0 0,0 0 0,0 0 0,0 0 0,0 1 0,0-1-1,0 0 1,0 1 0,0-1 0,1 0 0,-1 1 0,0-1 0,0 1-1,0 0 1,1-1 0,-1 1 0,0 0 0,0-1 0,1 1 0,-1 0-1,0 1 1,-35 46-336,33-42 484,-14 26-60,1 2 1,2 0 0,-15 53-1,11-31 26,1-3-69,4 2 0,1 0 0,3 0 0,3 1 0,1 0 0,4 0 0,9 104 0,-3-109-131,-4-28-39,1-1 0,1 0 0,1 0 1,0 0-1,2 0 0,16 39 0,-11-41-336,0 0-1,1-1 1,1-1 0,31 34-1,-31-38-1591,2-1-1,0 0 1,22 13-1,3-1-7384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43.1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399 44 9476,'0'-2'181,"1"1"-1,0 0 0,-1 0 1,1-1-1,-1 1 1,0-1-1,1 1 0,-1 0 1,0-1-1,0 1 1,0-1-1,0 1 0,0 0 1,0-1-1,0 1 0,0-1 1,-1 1-1,1-1 1,0 1-1,-1 0 0,1-1 1,-1 1-1,0 0 0,1 0 1,-1-1-1,-1 0 1,0 1-80,1 0 0,-1 0 0,0 1 0,0-1 0,0 1 0,1-1 0,-1 1 0,0 0 0,0 0 0,0 0 0,0 0 0,0 0 0,0 0 0,0 0 0,1 0 0,-5 2 0,-8 2 68,0 0 1,0 2-1,-23 12 0,13-5 40,0 1-1,-26 22 1,44-32-188,1 0 1,-1 1-1,1 0 1,0 0 0,0 1-1,1-1 1,-1 1 0,1 0-1,1 0 1,-1 1 0,1-1-1,0 1 1,-3 12-1,6-14-18,0 0 0,0 0-1,0 0 1,1 0-1,0 1 1,0-2 0,1 1-1,-1 0 1,1 0-1,0 0 1,1-1 0,-1 1-1,1-1 1,0 0-1,0 1 1,0-1 0,0-1-1,6 6 1,7 7 19,0-1-1,34 24 1,7-2 37,-24-15-19,39 31-1,-63-46-35,-1 0 0,0 1 0,-1 0-1,0 0 1,0 1 0,-1 0 0,0 0 0,-1 1-1,7 13 1,-11-20 16,0 1-1,0-1 1,0 1-1,0-1 1,0 1-1,-1-1 1,0 1-1,1 0 1,-1-1-1,-1 1 1,1 0-1,0-1 1,-1 1-1,0-1 1,0 1-1,0-1 1,0 1-1,-3 5 1,0-4 28,0 1 0,0-1 0,0 0-1,-1 0 1,1 0 0,-1-1 0,0 0 0,0 0 0,-10 6 0,-10 3 113,0-1 1,-1-1-1,-49 13 1,62-20-158,-28 9-248,-1-1 1,0-3-1,-65 7 1,106-16 79,0 0 1,0 0-1,0 0 1,0 0-1,0 0 1,0 0-1,0 0 1,0-1-1,0 1 1,0 0-1,0 0 1,0-1-1,0 1 1,0-1-1,0 1 1,0-1 0,0 1-1,0-1 1,0 0-1,1 1 1,-1-1-1,-1-1 1,1-12-5412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43.5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543 23 9588,'-9'-23'6223,"16"34"-6080,4 10 53,-1 0 0,-1 1 0,-1-1-1,-1 2 1,-1-1 0,4 31 0,3 5 148,-1-2-154,-3 0 0,-2 1 0,-2 1 0,-4-1-1,-1 0 1,-10 66 0,5-98-153,-1-1 0,-1 1 0,-2-1-1,0-1 1,-16 29 0,0 1 33,8-16-14,-2 0 1,-1-2 0,-2-1-1,-2 0 1,0-2 0,-3 0-1,0-2 1,-60 50-1,69-66-93,-1-1 0,0-1-1,-1-1 1,0 0 0,-1-2-1,0 0 1,-1-1 0,0-2-1,0 0 1,-32 4 0,53-9-32,0-1 0,0 0 0,0 0 0,-1 0 0,1 0 0,0 0 0,0 0 0,0 0 0,0 0 1,0 0-1,0 0 0,0 0 0,0-1 0,0 1 0,0 0 0,0-1 0,0 1 0,0-1 1,0 1-1,0-1 0,0 1 0,0-1 0,1 0 0,-3-1 0,3 1-325,0 0 0,0-1 0,0 1 0,0 0 0,0-1-1,0 1 1,0 0 0,0 0 0,1-1 0,-1 1 0,0 0 0,1 0-1,-1-1 1,1 1 0,-1 0 0,1 0 0,0 0 0,0 0 0,-1 0-1,3-2 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44.4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132 72 9604,'0'-6'678,"-1"0"0,-1 1-1,1-1 1,-1 0 0,0 0-1,0 1 1,0-1 0,-1 1-1,0-1 1,0 1-1,-4-5 1,-8 47 931,-9 49-1364,4 0 0,3 1 0,4 0 0,5 1 0,2 106 0,8-145-539,10 59 0,-1-42-2543,-6-39 510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44.8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0 196 10485,'2'-8'387,"-1"0"-1,1 0 1,0 0 0,0 0-1,1 0 1,0 1 0,1 0 0,-1-1-1,1 1 1,1 1 0,-1-1-1,8-7 1,-5 6-254,1 0 1,1 1-1,-1 0 0,1 0 1,1 1-1,-1 0 0,1 1 1,14-6-1,-11 5-102,0 2 0,1 0 0,0 0 0,-1 1 1,1 1-1,0 0 0,1 1 0,-1 1 0,0 0 0,0 1 0,0 0 0,0 1 0,0 1 0,21 7 1,-19-4 30,1 2 1,-1 1-1,-1 0 1,0 0 0,0 2-1,-1 0 1,0 0-1,0 2 1,12 15 0,-20-22-42,0 1 1,-1-1 0,0 1 0,0 1-1,-1-1 1,0 1 0,0-1 0,0 1-1,-1 0 1,-1 1 0,1-1 0,-1 0 0,-1 1-1,1-1 1,-2 1 0,1 0 0,-1-1-1,0 1 1,-1-1 0,-3 18 0,0-17-3,0 0 0,0 0 1,-1-1-1,0 1 0,0-1 0,-1 0 1,0 0-1,0-1 0,-1 0 1,0 0-1,-1-1 0,1 0 1,-1 0-1,-12 6 0,0 0-4,-1-1 1,0-1-1,-1 0 0,-41 10 0,62-20-16,-38 11-284,-61 7-1,89-16 142,0-1 0,0-1 0,0 0 0,-1 0 0,1-2 0,0 1 0,0-1 0,1 0 1,-1-1-1,-17-7 0,27 9-160,-1 0 1,0 0-1,1 0 1,-1 0 0,0 0-1,1 0 1,0 0-1,-1 0 1,1-1 0,0 1-1,-1-1 1,1 1-1,0-1 1,0 1 0,0-1-1,0 1 1,1-1-1,-1 0 1,0 0 0,1 1-1,-1-1 1,1 0 0,-1 0-1,1-2 1,3-24-8568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45.2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283 0 10805,'-11'3'509,"1"0"0,0 0 0,0 1 0,1 0-1,-1 1 1,1 0 0,0 0 0,0 1 0,-13 11 0,9-6-269,1 2 0,0 0 0,0 0 0,2 1 0,-13 20 0,9-9-120,1 0 0,1 1 0,2 0 0,0 0 0,2 1 0,1 1 0,-4 28 0,7-16-41,2-1 1,1 1-1,3-1 1,0 1-1,3-1 0,1 0 1,2 0-1,2 0 1,1-1-1,2-1 1,2 0-1,1-1 1,29 47-1,-30-60-305,1-2 0,0 0 0,36 35 1,-36-41-1635,1-1 0,30 20 0,-25-24-3145,-4-6-2897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45.6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4 394 10517,'-1'-13'1274,"-1"-10"191,1-1-1,2 1 0,0-1 0,6-33 1,-7 57-1444,0-1 1,1 1 0,-1-1 0,0 1-1,0 0 1,0-1 0,0 1-1,1 0 1,-1-1 0,0 1 0,0 0-1,1-1 1,-1 1 0,0 0-1,1 0 1,-1-1 0,0 1 0,1 0-1,-1 0 1,1-1 0,-1 1 0,0 0-1,1 0 1,-1 0 0,0 0-1,1 0 1,-1 0 0,1 0 0,-1 0-1,1 0 1,-1 0 0,0 0-1,1 0 1,-1 0 0,1 0 0,-1 0-1,0 0 1,1 0 0,-1 0-1,1 0 1,-1 1 0,0-1 0,1 0-1,-1 0 1,0 1 0,1-1-1,-1 0 1,0 0 0,1 1 0,-1-1-1,0 0 1,0 1 0,1-1-1,-1 0 1,0 1 0,0-1 0,0 0-1,1 2 1,17 22-39,2 19 46,-2 2-1,-1 0 1,13 66-1,-16-57-18,2-1 0,23 51 0,-38-102-12,-1 0 0,1 0 0,-1 0 0,1 0-1,0-1 1,0 1 0,0 0 0,0-1-1,0 1 1,0-1 0,0 1 0,1-1 0,-1 1-1,0-1 1,1 0 0,-1 0 0,1 0 0,0 0-1,-1 0 1,1 0 0,0 0 0,0 0 0,-1-1-1,1 1 1,0-1 0,0 1 0,0-1-1,0 0 1,0 1 0,0-1 0,-1 0 0,1 0-1,0-1 1,0 1 0,0 0 0,0-1 0,0 1-1,0-1 1,-1 1 0,1-1 0,0 0 0,0 0-1,-1 0 1,1 0 0,-1 0 0,1 0-1,2-3 1,5-4-5,1-1-1,-1 0 0,-1-1 0,0 1 1,0-2-1,6-11 0,10-22 12,-3-2 0,-1 0 0,20-74 0,-19 57 4,29-65 0,-47 122-8,0 0-1,0 0 1,1 1-1,-1-1 1,1 1-1,8-8 1,-12 13-2,1-1 1,0 0 0,0 0 0,0 1 0,0-1-1,-1 1 1,1-1 0,0 1 0,0-1-1,0 1 1,0 0 0,0-1 0,0 1-1,0 0 1,0 0 0,0-1 0,1 1 0,-1 0-1,0 0 1,0 0 0,0 1 0,0-1-1,0 0 1,0 0 0,0 0 0,0 1 0,0-1-1,0 1 1,0-1 0,0 1 0,0-1-1,0 1 1,-1-1 0,1 1 0,0 0-1,0-1 1,0 1 0,-1 0 0,1 0 0,0 0-1,-1 0 1,1-1 0,-1 1 0,1 0-1,-1 0 1,1 2 0,11 21-5,0 1 0,-2 1 0,-1 0 0,-1 0 0,8 46 0,-12-49 2,0 0 1,2-1 0,1 1-1,0-1 1,2 0-1,1-1 1,0 0 0,19 27-1,-28-46 5,0 0-1,1 0 1,-1 0-1,1-1 1,-1 1-1,1 0 1,0-1-1,0 1 0,0-1 1,0 1-1,0-1 1,0 0-1,0 0 1,0 0-1,0 0 1,1-1-1,-1 1 1,0 0-1,1-1 1,2 1-1,-3-2 1,1 1 1,-1-1-1,0 1 0,0-1 0,0 0 1,0 0-1,0 0 0,0 0 1,0 0-1,0 0 0,0-1 0,0 1 1,-1-1-1,1 1 0,-1-1 0,1 0 1,1-2-1,3-5 5,0 0-1,-1 0 1,0-1-1,-1 0 1,0 0-1,-1 0 1,4-17 0,12-85-30,-11 55 118,25-87 1,-28 127-278,2-1 0,0 1 0,0 1 0,2 0 0,0 0 0,0 0 0,2 2 0,0-1 0,15-15 0,-25 29 57,0 0-1,0 0 1,0-1-1,0 1 1,1 0 0,-1 0-1,0 1 1,1-1 0,-1 0-1,0 0 1,1 1 0,-1-1-1,1 1 1,-1-1-1,1 1 1,-1-1 0,1 1-1,-1 0 1,1 0 0,-1 0-1,1 0 1,2 0 0,-2 1-390,1 0 0,-1 0 0,0 0 1,-1 0-1,1 1 0,0-1 0,0 0 1,0 1-1,-1 0 0,1-1 1,-1 1-1,1 0 0,-1 0 0,2 2 1,9 16-7505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46.0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464 69 10581,'-23'-32'4537,"-12"-5"-797,33 60-4584,21 147 3567,-3-64-3368,-8-15 915,-3-1-1,-4 0 1,-5 1 0,-19 119-1,14-156-320,-3 0-1,-3-2 1,-1 0 0,-3 0-1,-2-2 1,-3 0-1,-1-2 1,-47 67 0,59-97-145,-1 0 1,-33 30-1,42-43 162,-1 0-1,0 0 1,0-1-1,-1 0 1,1 0-1,-1 0 1,0-1-1,0 0 0,0 0 1,0-1-1,0 0 1,-13 2-1,-4-7-3053,7-6-2718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50.8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568 135 7635,'37'-5'6663,"-54"0"-5301,-27 1-930,-1 2 0,0 1 0,0 2 0,-80 14 0,-32 0 4,128-14-525,1-1-1,-35-5 0,62 5 50,1-1-1,-1 1 1,1 0-1,0-1 1,-1 1 0,1-1-1,-1 1 1,1 0 0,0-1-1,-1 1 1,1-1 0,0 1-1,0-1 1,-1 1 0,1-1-1,0 1 1,0-1 0,0 1-1,0-1 1,0 1-1,0-1 1,0 1 0,0-1-1,0 1 1,0-1 0,0 1-1,0-1 1,0 1 0,0-1-1,0 0 1,0 1 0,1-1-1,-1 1 1,0 0 0,0-1-1,1 1 1,-1-1-1,0 1 1,1-1 0,-1 1-1,0 0 1,1-1 0,-1 1-1,0-1 1,2 1 0,17-27-1570,62-42-6831,-47 42 2377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59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330 5 10053,'1'-5'5499,"8"20"-4195,11 28-992,-8 1 127,-2 0 0,-1 0 0,-3 1 0,2 60 0,-8-27-97,-15 130 0,9-164-297,-1-1 0,-3 0 0,-24 65 1,25-84-73,-1-1 0,-2 0 0,0-1 0,-2 0 0,0-1 0,-1-1 0,-29 30 0,37-43-101,-1 0 1,0-1-1,0 0 0,0-1 1,-1 0-1,0 0 1,0 0-1,-18 5 0,22-9-185,0 0 0,0 0-1,0 0 1,0 0 0,0-1 0,0 0-1,0 0 1,-9-2 0,11 2-218,0-1 1,0 0 0,0 0-1,0 0 1,0-1 0,0 1-1,0-1 1,0 0 0,1 1 0,-1-1-1,0-1 1,1 1 0,0 0-1,-4-4 1,-5-13-7543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51.1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585 59 8420,'0'0'70,"0"0"0,1 0-1,-1 0 1,1 0 0,-1-1 0,0 1 0,1 0 0,-1 0 0,1 0 0,-1 0-1,0-1 1,1 1 0,-1 0 0,0 0 0,1-1 0,-1 1 0,0 0 0,0-1-1,1 1 1,-1 0 0,0-1 0,0 1 0,1 0 0,-1-1 0,0 1-1,0-1 1,0 1 0,0 0 0,0-1 0,0 1 0,0-1 0,1 1 0,-1 0-1,0-1 1,0 1 0,-1-1 0,1 1 0,0-1 0,0 1 0,0 0 0,0-1-1,0 0 1,-21-8 1039,-34 2 122,-352-2 3870,334 9-5181,53 1-1111,3 0-642,56-22-13912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51.5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53 330 8388,'-5'-4'468,"0"0"0,0 0-1,1 0 1,0-1 0,0 1 0,0-1 0,0 0 0,1 0-1,0-1 1,0 1 0,1-1 0,-3-6 0,4 7-402,1 1 0,-1 0 0,1 0 0,1 0 0,-1 0-1,0 0 1,1 0 0,0 0 0,0 0 0,0 0 0,0 0 0,1 0 0,0 0 0,0 0 0,0 1 0,0-1 0,0 1 0,1 0 0,3-5 0,8-9-15,1 1 0,1 1 0,0 0 1,0 1-1,2 1 0,0 1 0,0 0 1,1 1-1,0 1 0,42-14 0,-49 19-44,0 1 0,1 1-1,0 0 1,-1 1-1,1 1 1,0 0 0,0 0-1,0 1 1,0 1 0,0 0-1,0 1 1,0 0-1,0 1 1,-1 1 0,1 0-1,-1 0 1,0 1 0,0 1-1,17 10 1,-20-9-4,1 1 0,-1 0-1,0 0 1,-1 1 0,0 0 0,0 0 0,-1 1-1,0 0 1,-1 0 0,0 1 0,6 14 0,-10-18 1,0-1 0,0 1 1,0 0-1,0 0 1,-1 0-1,0-1 0,-1 1 1,0 0-1,0 0 1,0 0-1,-1 0 1,0 0-1,0 0 0,-1 0 1,0 0-1,0-1 1,0 1-1,-1-1 0,0 0 1,-1 0-1,-4 8 1,0-4 29,-1-1 1,0 1-1,-1-1 1,0-1-1,-1 0 1,1 0-1,-1-1 1,-1-1 0,1 1-1,-1-2 1,0 0-1,-1 0 1,1-1-1,-1-1 1,0 0-1,0-1 1,-18 1 0,15-1 46,-1-1 0,1-1 1,0-1-1,0 0 0,0-1 1,0 0-1,1-2 0,-1 0 1,1-1-1,-1 0 0,2-1 1,-1-1-1,-25-15 0,37 20-89,0-1-1,0 1 0,1-1 1,-1 1-1,1-1 0,0 0 0,-1 0 1,1 0-1,1 0 0,-1-1 1,0 1-1,1 0 0,0-1 1,0 1-1,0-1 0,0 1 0,0-1 1,1 0-1,-1 1 0,1-1 1,0 0-1,0 1 0,0-1 0,1 0 1,0 1-1,-1-1 0,1 1 1,0-1-1,1 1 0,-1-1 1,4-5-1,3-8-742,1 1 1,1 0-1,0 1 1,24-26-1,10-8-4515,2 1-3797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51.9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 56 14070,'-15'-12'3074,"4"-1"-1,0 5-2464,6 0-289,-3 4-176,6 0-272,-1 1-353,1 0-351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52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756 339 11317,'-3'-1'462,"1"0"1,-1 1-1,1-1 0,-1 1 0,1-1 0,-1 1 1,1 0-1,-1 0 0,1 0 0,-1 0 0,-2 1 0,-53 14-469,45-11 503,-24 8-253,-1-3 0,0-1-1,0-1 1,-46 1 0,71-8-225,-1 0 0,0 0 0,0-2 0,1 1 0,-1-2 0,1 0 0,-1 0 0,1-2 0,0 1 0,1-2 0,-1 1 0,1-2 0,0 0 0,1 0 0,-14-12 0,20 15-22,1 0 0,-1 0 1,1 0-1,1-1 0,-1 0 0,0 1 0,1-1 1,0-1-1,1 1 0,-1 0 0,1-1 0,0 1 1,0-1-1,0 0 0,1 0 0,0 0 0,0 1 1,1-13-1,0 10-6,1-1 0,1 1 0,0 0 0,0-1 0,1 1 0,0 1 0,0-1 0,0 0 0,1 1 0,1-1 0,-1 1 0,9-9 0,-5 6-7,1 0 1,0 1-1,1 0 0,0 1 1,0 0-1,1 0 1,0 1-1,12-6 1,-15 9 5,0 0 0,1 1 0,-1 0 1,1 0-1,-1 1 0,1 0 0,0 1 1,0 0-1,0 0 0,0 1 1,15 1-1,-18 0 6,0 0-1,0 1 1,1-1 0,-1 1-1,0 0 1,0 1 0,-1 0 0,1 0-1,-1 0 1,1 0 0,-1 1 0,0 0-1,0 0 1,0 1 0,6 7 0,-5-4 19,-1 1 1,0-1-1,0 1 0,-1 0 1,0 0-1,0 0 1,-1 1-1,0-1 1,1 14-1,0 6 81,-2 1-1,-1 0 0,-2 0 1,0-1-1,-11 54 1,4-45 9,-2 0 0,-1 0 0,-2-1 0,-2-1 0,-1 0 0,-1-1 0,-3 0 0,-30 40 0,37-55-243,-2-2 1,0 0-1,-1-1 0,-1-1 1,-1 0-1,0-1 1,-1-1-1,0-1 1,-1 0-1,-1-2 1,0 0-1,0-1 1,-1-2-1,0 0 1,-26 5-1,13-8-2811,12-8-2520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8:52.7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8 206 10245,'3'-26'2313,"-2"11"-1528,0-1-1,1 1 1,1 0 0,0 0 0,10-26 0,-10 36-745,-1 1 1,0 0-1,1 0 0,0 1 1,-1-1-1,2 0 1,-1 1-1,0 0 1,1 0-1,-1 0 1,1 0-1,0 1 0,0-1 1,0 1-1,0 0 1,1 0-1,-1 0 1,0 1-1,1-1 1,-1 1-1,1 0 0,0 1 1,-1-1-1,6 1 1,2-1-6,0 2-1,0-1 1,0 2 0,0 0 0,-1 0 0,1 1 0,0 0-1,-1 1 1,0 0 0,0 1 0,0 0 0,-1 1 0,0 0-1,0 1 1,0 0 0,-1 0 0,0 1 0,0 1 0,-1-1-1,0 1 1,13 19 0,-10-12-5,0 1 0,-2 0 0,0 1 1,0 0-1,-2 0 0,0 1 0,-1 0 0,-1 0 0,-1 1 0,-1-1 0,-1 1 0,1 29 1,-5-23 20,-2-1 0,0 0 0,-2 0 0,0 0 0,-2 0 1,-1-1-1,-1 0 0,-1-1 0,0 0 0,-2-1 0,-1-1 1,-1 1-1,-29 31 0,-20 15 420,-3-4 0,-103 78 1,168-139-449,17-13 60,1 1 0,0 1 1,1 1-1,-1 0 1,24-5-1,107-27-79,-58 20 40,0 4 0,113-4 0,182 19-1924,-291-1-698,-34-11-5056,-31 0-2483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9:05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227 806 5170,'-8'-2'302,"0"0"182,-1 0 0,1-1 0,0 0 0,0 0 0,0-1 0,-8-5 0,15 8-426,0 0 0,-1 0 1,1-1-1,0 1 0,0 0 1,0 0-1,0-1 0,0 1 0,0-1 1,1 1-1,-1-1 0,0 1 1,1-1-1,-1 1 0,1-1 0,-1 1 1,1-1-1,0 0 0,0 1 1,0-1-1,0 0 0,0 1 0,0-1 1,0 1-1,0-1 0,1 0 1,-1 1-1,1-1 0,-1 1 0,1-1 1,0 1-1,-1-1 0,1 1 1,0-1-1,0 1 0,0 0 1,0-1-1,2-1 0,10-15 153,21-33 123,2 2 0,1 2 0,3 1 0,75-65 0,-61 70-312,3 3 0,1 2-1,1 3 1,2 2 0,1 3 0,1 3 0,2 2 0,0 4-1,1 2 1,86-10 0,-89 17-13,552-55 46,-510 62-51,0 4 0,-1 5 0,206 38 0,-159-10 11,192 54 1,-302-73-14,0 1 0,-1 2 0,-1 1 0,0 2 0,-2 2 0,37 30 0,52 51 46,219 234 1,-316-306-49,-3 2 0,-1 1 1,-1 2-1,-2 0 1,26 60-1,-36-67 0,-2 0 0,-1 0 0,-1 1 0,-2 0 0,-1 0 0,-1 1 0,-2-1 0,-2 40 0,-38 249 55,25-232-43,5-37 3,-2-1 1,-3-1-1,-23 64 0,25-88 34,0 0-1,-1 0 0,-1-2 1,-1 0-1,-2 0 0,0-1 1,-1-1-1,-20 18 0,-369 327 384,363-325-416,-2-2 0,-2-2-1,-1-2 1,-2-3-1,-1-1 1,-86 37 0,51-34 48,-2-4 1,-1-4 0,-164 26-1,132-37-42,-1-5-1,-173-8 0,138-16-2,1-6 0,1-7 0,2-7-1,-172-62 1,260 75 34,2-3 0,0-3 0,2-3 0,-86-56 0,117 65-26,0-1 1,2-2 0,0-1-1,2-1 1,0-1 0,2-2-1,2 0 1,0-1 0,-32-63-1,22 23 4,4-1 0,3-2 0,-31-150 0,-4-233-21,51 362 2,5 0-1,4 0 1,20-161 0,-13 213-76,1 0 1,3 0 0,1 0 0,2 2 0,2 0-1,1 0 1,3 2 0,0 0 0,3 1 0,39-49 0,-1 19-3351,137-115 0,-40 51-4768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9:14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901 1365 7123,'17'-47'3209,"-12"31"-2942,-1 1 1,2 0-1,0 1 0,1-1 1,0 1-1,1 1 0,1-1 0,0 1 1,1 1-1,0 0 0,21-19 1,12-1-252,1 3 0,95-47 0,108-28-11,-156 67 6,752-257 19,-558 201-26,1092-278 106,-1126 330-104,3 11 1,0 11 0,1 12 0,1 10 0,-2 12 0,389 71 0,188 110-23,-767-178 1,-2 3 1,0 2 0,-2 3-1,113 66 1,-145-73 6,0 0-1,-1 2 1,-2 2 0,0 0 0,-1 1-1,-2 1 1,-1 2 0,0 0 0,-2 1-1,-1 1 1,20 45 0,-20-28-2,-3 1 1,-1 1 0,-2 0-1,-3 0 1,-2 1 0,-1 0-1,-3 1 1,-2-1-1,-3 0 1,-8 57 0,-2-24-7,-4-1 1,-3 0 0,-4-1 0,-3-1-1,-46 93 1,17-64 18,-4-2 0,-4-3 1,-109 133-1,55-98 5,-217 199 0,193-214 25,-6-5 0,-5-8 0,-238 132-1,257-175-14,-3-6 0,-3-6 0,-192 48 0,-446 60 89,-272-30 92,-10-115-65,860-31-110,-242-48 0,296 31-1,2-7 0,-198-78 0,246 75 37,2-3 1,2-5 0,2-4-1,-104-81 1,132 85 46,2-4 0,2-2 0,3-2 0,2-3 0,3-2 0,-53-86 0,72 98-15,3-2 1,2-2-1,2 0 1,2-1-1,3-1 0,2-1 1,-15-103-1,25 110-57,3-1 0,2 0-1,2 0 1,3 0 0,1 0-1,3 1 1,1 0 0,3 0-1,25-62 1,-5 35-28,5 1 1,2 2-1,4 2 1,2 2-1,4 2 1,2 2-1,3 2 1,65-57-1,13 2-368,5 6 0,258-161-1,-38 63-4073,-247 148 1806,122-74-5615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9:1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37 374 8916,'-2'-4'353,"0"0"0,0-1 0,0 1-1,0-1 1,0 0 0,1 1 0,0-1 0,0 0-1,1 0 1,-1 0 0,1 0 0,0-8 0,1 4-200,1 0 1,0 0-1,0 0 0,0 1 1,1-1-1,6-11 1,0 2-116,1 1-1,1 0 1,1 1 0,0 0 0,22-22 0,-22 26 31,1 1-1,0 1 1,1 0 0,0 0 0,1 1-1,-1 1 1,2 1 0,-1 0-1,1 1 1,30-8 0,-39 12-53,0 1 1,0 0-1,0 0 1,0 0 0,1 1-1,-1 0 1,0 1-1,0 0 1,0 0-1,0 0 1,0 1-1,0 0 1,0 0 0,0 1-1,-1 0 1,1 0-1,-1 0 1,0 1-1,0 0 1,0 0-1,0 1 1,-1-1 0,1 1-1,-1 0 1,-1 1-1,1-1 1,6 12-1,-5-7-5,-1 0 0,-1 1 0,1-1 0,-2 1 0,1 0 0,-2 0-1,1 1 1,-2-1 0,1 0 0,-2 1 0,1-1 0,-1 0 0,-1 1-1,0-1 1,-1 1 0,-3 12 0,2-14 5,0 0 0,0-1-1,-1 1 1,0-1 0,-1 1 0,0-1 0,0-1 0,-1 1-1,0-1 1,-1 0 0,1 0 0,-2-1 0,1 0 0,-1 0-1,0 0 1,0-1 0,-18 9 0,8-7 94,1-1 0,-1-2-1,-1 1 1,1-2 0,-1-1 0,1 0 0,-1-1 0,0-1 0,0-1-1,0 0 1,-30-6 0,40 4-54,0 0 0,0 0 0,0-1 0,1 0 0,-1-1 0,1 0 0,0 0 1,0-1-1,0 0 0,1 0 0,-9-8 0,11 8-45,0-1 1,1 1-1,0-1 0,0 0 1,0 0-1,1 0 1,0-1-1,0 1 1,0-1-1,1 0 0,0 1 1,0-1-1,1 0 1,0 0-1,0-1 0,0-6 1,1 1-88,1-1-1,0 1 1,1-1 0,0 1 0,1 0-1,0 0 1,1 0 0,1 0 0,0 1-1,11-19 1,16-16-2597,7 8-3425,-10 15-2954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9:19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60 12406,'-4'-3'2577,"0"3"64,3-3-1568,-6-5-1666,6 5 913,-3-2-31,0-2-65,-1 1-128,0 0-256,-2-3-385,6 6 369,-4-3-2577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9:19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2 832 9796,'-1'-10'532,"0"1"0,1 0 0,0-1-1,1 1 1,0 0 0,1-1-1,0 1 1,0 0 0,0 0-1,2 0 1,6-14 0,-7 18-485,0 0 0,1 0 0,0 1 0,0-1 1,0 1-1,0 0 0,1 0 0,-1 0 0,1 1 0,0-1 0,1 1 1,-1 0-1,0 1 0,1-1 0,-1 1 0,1 0 0,0 1 1,0-1-1,7 0 0,-7 1-41,0 0 1,0 0-1,0 0 0,0 1 1,0 0-1,0 0 0,1 0 1,-1 1-1,0 0 1,0 0-1,0 1 0,0-1 1,-1 1-1,1 1 0,0-1 1,-1 1-1,1 0 1,-1 0-1,0 0 0,0 1 1,0 0-1,-1 0 0,1 0 1,-1 1-1,0-1 1,0 1-1,-1 0 0,1 0 1,-1 1-1,0-1 0,0 1 1,-1-1-1,0 1 1,0 0-1,2 11 0,-2-7 0,0 1 0,-1-1-1,0 1 1,-1-1 0,0 1-1,-1-1 1,0 1-1,-1-1 1,0 1 0,0-1-1,-1 0 1,-1 0 0,0 0-1,-8 16 1,8-20 32,1 0 1,-1-1-1,-1 1 0,1-1 0,-1 0 1,0 0-1,0 0 0,0-1 0,-1 1 1,0-2-1,0 1 0,0 0 0,0-1 1,0 0-1,-1-1 0,1 1 1,-1-1-1,0 0 0,0-1 0,1 0 1,-1 0-1,0 0 0,-11-1 0,14-1 8,-1 1 1,1-1-1,0 0 0,-1 0 0,1-1 0,0 1 0,0-1 0,0 0 0,0 0 0,0 0 0,1-1 0,-1 1 0,1-1 0,-1 0 1,1 0-1,0 0 0,0 0 0,0-1 0,1 1 0,-1-1 0,1 0 0,0 1 0,0-1 0,0 0 0,0 0 0,1-1 0,-1 1 0,1 0 1,0-5-1,-3-10 30,0 1 0,2 0 0,1-1 0,0 1 0,3-31 0,2 13-35,2 0 1,1 0-1,2 0 1,27-66-1,74-125-17,-57 123-23,-47 91-3,0-1-1,-1 0 1,-1-1 0,0 1 0,2-17 0,-5 25-227,0-1 1,0 1-1,-1-1 1,0 1-1,0 0 1,-1-1-1,1 1 1,-2-1-1,1 1 1,0 0-1,-1 0 1,0 0-1,-6-11 1,20 38-16967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2:59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60 7828,'5'-13'2110,"-3"8"-1340,1 1 1,-2-1-1,1 0 0,-1 0 1,1 0-1,-1 0 0,0-7 1,-14 38 739,3 12-1474,2 0 1,2 1-1,1 0 0,2 0 1,2 0-1,2 0 1,1 1-1,2-1 0,2-1 1,1 1-1,2-1 0,1 0 1,24 53-1,-29-80-26,0 0 0,1-1-1,0 0 1,1 0 0,0 0-1,1-1 1,0 0 0,0-1 0,1 0-1,15 12 1,-21-18-6,0 0 0,1 0 0,-1 0 0,0-1 0,1 1 0,-1-1 1,1 0-1,-1 0 0,1 0 0,-1-1 0,1 1 0,0-1 0,-1 0 0,1 0 0,0 0 0,-1 0 0,1-1 0,0 1 0,-1-1 0,1 0 1,-1 0-1,1 0 0,-1-1 0,0 1 0,1-1 0,-1 0 0,0 0 0,0 0 0,0 0 0,0 0 0,-1-1 0,1 0 0,-1 1 0,1-1 1,-1 0-1,0 0 0,3-5 0,21-35 203,-1-1 0,-3-2 0,-1 0 0,21-72 0,1-2 284,4-23-1142,-35 115-2867,-1 11-4722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9:20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34 321 7812,'-27'-5'3788,"20"0"-1283,20 0-1787,49-4-306,2 3 1,-1 2-1,69 6 0,-39-1-103,112-1 82,666-13-278,-839 12-263,-14 1-71,1-1 1,-1-1 0,1 0-1,-1-1 1,19-6 0,-37 9 197,1 0 0,-1 0 0,1-1 0,-1 1 0,0 0 0,1 0 0,-1 0 1,1 0-1,-1-1 0,0 1 0,1 0 0,-1 0 0,1-1 0,-1 1 1,0 0-1,1-1 0,-1 1 0,0 0 0,0-1 0,1 1 0,-1 0 0,0-1 1,0 1-1,1-1 0,-1 1 0,0 0 0,0-1 0,0 1 0,0-1 0,0 1 1,0-1-1,0 1 0,0-1 0,0 1 0,0-1 0,-13-15-450,-34-11 17,40 24 344,-96-45-457,-25-14 675,114 54 175,-1-1 1,2 0-1,0-1 1,0-1-1,1 0 1,-15-17-1,27 28-270,0 0-1,0 0 1,0 0-1,0 0 1,0 0-1,1 0 1,-1 0 0,0-1-1,0 1 1,0 0-1,0 0 1,0 0-1,0 0 1,0 0 0,0 0-1,0 0 1,0 0-1,1 0 1,-1 0-1,0 0 1,0 0-1,0 0 1,0 0 0,0 0-1,0-1 1,0 1-1,0 0 1,0 0-1,0 0 1,0 0 0,0 0-1,0 0 1,0 0-1,0 0 1,0 0-1,0-1 1,0 1-1,0 0 1,0 0 0,0 0-1,0 0 1,0 0-1,0 0 1,0 0-1,0 0 1,0-1 0,0 1-1,0 0 1,0 0-1,0 0 1,0 0-1,0 0 1,0 0-1,0 0 1,0 0 0,0 0-1,-1 0 1,1 0-1,0-1 1,0 1-1,0 0 1,0 0 0,0 0-1,0 0 1,0 0-1,0 0 1,0 0-1,0 0 1,-1 0 0,15 4 340,31 14-247,-15-5 38,18 1 9,2-2 0,79 8 1,-92-16-119,0 1 1,0 2-1,-1 1 1,0 2-1,-1 2 1,38 17-1,-68-27-14,0 1 1,-1-1-1,1 1 1,-1 0-1,1 0 1,-1 0-1,0 1 0,-1-1 1,1 1-1,-1 0 1,1 0-1,-1 1 1,0-1-1,-1 1 0,4 6 1,-5-7 9,0 0 1,-1 0-1,0 0 1,0 0-1,0 0 0,0 0 1,0-1-1,-1 1 1,0 0-1,0 0 0,0 0 1,0 0-1,0 0 1,-1-1-1,0 1 0,0-1 1,0 1-1,0-1 1,0 0-1,-6 6 0,-12 12 87,-1 0 1,-2-2-1,0-1 0,0 0 0,-2-2 0,-40 21 0,20-11-40,-65 32 37,73-40-188,0 1 0,2 2 0,-42 32 0,74-50-133,-1 0-1,1 0 1,0 0-1,0 1 1,0-1 0,0 1-1,0 0 1,-1 4-1,4-8 82,-1 1 0,1-1 0,0 0 0,0 1 0,0-1 0,0 1 0,-1-1-1,1 1 1,0-1 0,0 1 0,0-1 0,0 1 0,0-1 0,0 0 0,1 1-1,-1-1 1,0 1 0,0-1 0,0 1 0,0-1 0,0 1 0,1-1 0,-1 0-1,0 1 1,0-1 0,1 1 0,-1-1 0,1 1 0,22 2-5367,6-7-2544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9:20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16 549 9572,'-4'-15'692,"0"-2"-1,1 1 1,1 0-1,1-1 0,0 1 1,1-1-1,0 1 1,4-21-1,0 16-455,1 0 0,0 0 0,2 0-1,0 1 1,1 0 0,13-22 0,-13 26-225,1 1-1,1 0 1,0 1-1,1 0 1,1 1 0,0 0-1,0 1 1,1 0 0,1 0-1,0 2 1,1 0 0,0 1-1,0 0 1,1 1-1,0 1 1,1 0 0,25-6-1,-33 11-5,1 0 0,-1 1-1,0 0 1,1 1 0,-1 0-1,1 1 1,-1 0 0,0 0-1,1 1 1,-1 0-1,0 0 1,0 1 0,0 0-1,-1 1 1,13 7 0,-11-5 1,0 2-1,0-1 1,-1 2 0,0-1 0,-1 1 0,1 0 0,-2 1 0,1 0 0,-1 0 0,10 20 0,-9-13 8,-1 1-1,0-1 1,-1 1 0,-1 1 0,-1-1 0,0 1-1,-1 0 1,-1-1 0,-1 1 0,-1 0 0,-1 0-1,0 0 1,-1 0 0,-2 0 0,-6 24 0,6-33 22,-1 0 1,0 0 0,0-1 0,-1 1 0,0-2 0,0 1 0,-1-1 0,-1 0 0,1 0-1,-1-1 1,0 1 0,-1-2 0,0 0 0,0 0 0,0 0 0,-1-1 0,0-1 0,0 1-1,0-2 1,0 1 0,-14 2 0,1-1 70,-1-1 0,1-2 0,-1 0 0,1-1 0,-1-1 0,0-1 0,1-1 0,-42-10 0,58 11-118,-1-1 0,1 0 1,0-1-1,1 0 0,-1 0 1,0 0-1,1-1 0,0 1 1,0-2-1,0 1 0,0-1 1,0 0-1,1 0 0,0 0 1,0-1-1,1 0 1,0 0-1,-5-7 0,6 6-117,0-1 1,1 1-1,0 0 0,0-1 0,0 0 1,1 1-1,1-1 0,-1 0 0,1 0 0,0 1 1,1-1-1,0 0 0,0 1 0,1-1 1,-1 0-1,2 1 0,3-9 0,-1 4-910,0-1 1,1 2-1,0-1 0,1 1 0,0 0 0,1 0 1,15-16-1,27-15-7913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9:2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23 13014,'-3'2'2833,"-13"-4"-15,-7-2-2034,4 2-768,-1 0-368,-4-1-273,0 2-159,-2-4-2049,13 0-2113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9:2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621 318 12934,'-76'11'2928,"41"0"-2956,1 1 0,-58 30 0,47-20 1052,41-20-997,0-1 1,0 1-1,0 0 0,0-1 0,0 0 0,0 0 0,0 0 0,-1 0 0,1-1 0,0 1 0,-1-1 0,1-1 1,0 1-1,-1 0 0,1-1 0,0 0 0,0 0 0,-1 0 0,1-1 0,0 1 0,0-1 0,0 0 0,1 0 0,-1 0 1,0-1-1,1 1 0,-1-1 0,1 0 0,0 0 0,0 0 0,0 0 0,1-1 0,-1 1 0,1-1 0,-1 0 1,-1-3-1,-2-5-19,1 0 0,0-1 0,0 1 0,1-1 0,1 0 0,0 0 0,1 0 0,0-1 0,1 1 0,1-22 1,1 25-12,0 0 1,1 0-1,0 1 1,1-1-1,0 1 1,0-1-1,1 1 1,1 0-1,-1 1 1,1-1-1,1 1 1,-1 0-1,1 0 1,1 0-1,0 1 1,0 0-1,0 1 1,1-1-1,15-9 1,-15 12 7,-1 0 0,1 0 0,0 0 0,0 1 0,0 1 0,1-1 0,-1 1 1,0 1-1,1-1 0,-1 2 0,1-1 0,0 1 0,-1 0 0,1 1 0,-1 0 0,1 0 0,-1 1 0,1 0 0,-1 1 0,0-1 0,0 2 0,0-1 0,9 6 1,-8-3 141,1 0 1,-1 1 0,-1 0 0,0 0 0,0 1-1,0-1 1,-1 2 0,0-1 0,0 1 0,-1 0 0,0 1-1,-1-1 1,0 1 0,-1 0 0,6 19 0,-6-14-62,-2-1 0,1 0 1,-2 1-1,0-1 0,-1 0 1,-1 1-1,0-1 1,0 1-1,-2-1 0,0 0 1,-8 24-1,0-10-200,-1 1 0,-1-2 0,-1 0 0,-2-1 0,0 0 0,-2-1 0,-1-1 0,-1-1 0,-1-1 0,-42 35 0,31-32-189,-1-2 0,0-1 0,-2-1 0,-1-3-1,0 0 1,-1-3 0,-68 19 0,89-32-2789,35-12-3583,14 0-1230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9:21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6 126 8580,'1'-16'1544,"0"-1"0,-2 1 0,-3-27 0,3 42-1489,1 0-1,0 0 1,-1 0 0,1 0-1,0 0 1,0 0 0,0 0-1,0 0 1,0 0-1,0 0 1,0 0 0,0 0-1,0 0 1,1-1 0,-1 1-1,0 0 1,1 0 0,-1 0-1,1 0 1,-1 0 0,1 1-1,-1-1 1,1 0-1,0 0 1,-1 0 0,1 0-1,0 1 1,0-1 0,0 0-1,0 0 1,-1 1 0,1-1-1,0 1 1,0-1-1,0 1 1,0-1 0,0 1-1,0 0 1,0 0 0,1-1-1,-1 1 1,0 0 0,0 0-1,0 0 1,0 0 0,0 0-1,0 0 1,2 1-1,7 0 63,1 1 0,0 0 0,-1 1 0,12 4 0,-11-3-108,9 2 35,-1 1 0,0 1 1,0 1-1,-1 0 0,27 19 0,-40-25-38,-1 1 0,1-1 0,-1 1 0,0 0 0,0 0 0,0 1 0,-1-1 0,1 1 0,-1 0 0,0 0-1,-1 0 1,1 0 0,-1 0 0,0 0 0,0 1 0,-1-1 0,1 1 0,-1 0 0,0-1 0,-1 1 0,0 0 0,0-1 0,0 1-1,-1 9 1,-4 4 22,0 0-1,-1 0 0,-1 0 0,0-1 0,-18 30 0,-61 84 170,14-25 6,62-90-156,4-8-14,0 1 0,0-1-1,1 1 1,0 1 0,-5 18 0,9-28-25,1 1 0,0 0 0,0 0-1,-1 0 1,1 0 0,0 0 0,1 0 0,-1 0 0,0 0 0,0 0 0,1 0 0,0-1 0,-1 1 0,1 0 0,0 0 0,0 0-1,0-1 1,0 1 0,0 0 0,0-1 0,0 1 0,0-1 0,1 0 0,-1 1 0,1-1 0,-1 0 0,1 0 0,-1 1-1,1-1 1,0-1 0,-1 1 0,1 0 0,0 0 0,0-1 0,0 1 0,0-1 0,0 1 0,-1-1 0,5 0 0,19 3 62,1-1 0,-1-1 0,1-2 0,0 0 0,46-10 0,-7 3-18,71-3-84,-60 7-1253,97-19 1,-116 4-7037,-35 8-777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49:22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469 283 7732,'239'-57'2519,"246"-25"0,250 8-1771,854 5 324,6 76-910,-1309-4-153,3591 165 1005,-3687-152-983,1587 109 106,0-115-105,-1702-15-30,-28 1-2,1 2 1,61 5-1,-108-2-1,1-1 1,-1 0-1,0 0 1,0 0-1,0 1 1,0-1-1,0 0 1,0 1-1,0-1 1,0 1-1,0-1 1,0 1-1,0 0 1,0-1-1,0 1 1,0 0-1,-1 0 1,1 0-1,0 0 1,-1-1-1,1 1 1,0 0-1,-1 0 0,1 0 1,-1 0-1,1 0 1,-1 0-1,0 1 1,1-1-1,-1 0 1,0 0-1,0 0 1,0 0-1,0 0 1,0 0-1,0 1 1,0-1-1,-1 2 1,-14 52 8,7-34-1,-8 48-2,3 0 0,2 1 0,-2 140 0,32 217 4,-12-331-1,114 1566 45,-120-1644-43,4 43 83,-2-1 0,-3 1 0,-11 88-1,9-133-73,-1-1-1,0 0 0,-1 1 1,-1-1-1,0-1 0,-1 1 0,-1-1 1,0 0-1,-1 0 0,0-1 1,-1 0-1,-1-1 0,0 0 0,-1 0 1,0-1-1,0 0 0,-1-1 0,-24 15 1,5-9-10,0-2 1,-1-2 0,0 0-1,-1-2 1,0-2 0,-49 7-1,-210 10-27,259-23 17,-1202 3-86,-2-67 31,920 43 39,-2411-95-420,-1 163 343,1761 23 90,-571 27 58,1054-94-52,351-11-1,-210-36-1,282 30-1,2-3 0,0-3 0,-71-31 0,91 31-1,1-2 0,1-2 0,1-1 0,1-2 0,-45-41 0,50 39 34,3-2 0,0-1 0,2-2 0,1 0 0,1-2 0,2 0 0,2-1 0,1-2 0,2 0 0,1 0 0,2-2 0,2 0 0,1 0 0,2-1 0,2-1 0,-3-57 0,5-11 48,6-1-1,13-110 0,48-221 33,-45 331-77,146-1141 162,-136 1030-2150,-3 22-6163,-16 128 889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7T05:32:08.4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0,'0'0,"0"0,0 0,0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7T05:32:09.49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1,'0'0,"0"0,32 28,10 11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0:14.9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 7587,'51'11'7777,"135"17"-6467,243-2-675,2-32-503,-223 1-74,-4 2-39,599-3 87,-693 0-60,-76 3-28,-33 3-13,-1 0 0,1 0 0,-1 1 0,1-1 1,0 0-1,-1 1 0,1-1 0,-1 0 0,1 1 0,-1-1 0,1 1 0,-1-1 0,1 1 0,-1-1 0,0 1 0,1-1 1,-1 1-1,0 0 0,1-1 0,-1 1 0,0 0 0,0-1 0,1 1 0,-1 0 0,0-1 0,0 1 0,0 0 1,0-1-1,0 1 0,0 0 0,0-1 0,0 1 0,0 0 0,0-1 0,-1 1 0,1 0 0,0 0 0,-6 36 9,4-28 1,-29 218 50,-4 341 0,40-43 31,-3-419-73,-3 65-10,0-145-4,-2 0 0,-1 0 0,-1-1 0,-12 36-1,14-53 1,-1 0 0,0 0-1,0 0 1,0-1 0,-1 0 0,0 0-1,-1 0 1,0 0 0,0-1-1,0 0 1,0 0 0,-1-1-1,0 0 1,-1 0 0,1 0 0,-1-1-1,1 0 1,-1-1 0,-1 0-1,1 0 1,0 0 0,-1-1-1,-16 2 1,-14-1 21,0-1 1,0-2-1,0-1 0,-42-8 1,42 5-23,-333-56 50,131 16-36,55 17 67,-287-4 0,-51 43 733,518-12-812,-2 0 35,0 0 0,0 0 0,0-1 0,0 0 1,-14-3-1,20 3-32,1 0 0,-1 0 0,0 1 0,1-1 0,-1-1 0,1 1 0,-1 0 0,1 0 0,-1 0 0,1-1 0,0 1 0,-1-1 0,1 1 0,0-1 0,0 1 0,0-1 0,0 0 0,1 1 1,-1-1-1,0 0 0,1 0 0,-1 0 0,1 0 0,0 1 0,-1-1 0,1 0 0,0 0 0,1-3 0,28-966 120,0 585-345,-15 283-568,44-170 1,-57 270 629,16-41-628,-3 30-1624,-13 13 2078,0 1 0,0-1-1,0 1 1,0 0 0,0 0-1,-1 0 1,1-1 0,0 1 0,0 0-1,0 0 1,0 0 0,0 0 0,0 0-1,0 1 1,0-1 0,0 0 0,0 0-1,0 1 1,1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0:15.3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58 9460,'-3'-10'2222,"2"7"-1808,-1 0 0,1 0 1,0 0-1,0 0 0,1 0 1,-1 0-1,1 0 0,-1 0 1,1 0-1,0 0 1,0-1-1,1 1 0,0-5 1,2 12-245,0 0 1,0 0 0,0 0 0,0 0-1,-1 0 1,0 1 0,0-1 0,2 9-1,6 16 29,-1 0 0,-2 1 0,-1 0 0,-2 0 1,2 61-1,-20 153-45,0-50-1281,14-189 704,0 1 1,0-1 0,1 0-1,-1 0 1,1 0 0,0 0-1,1 0 1,-1 0-1,1 0 1,0 0 0,1 0-1,-1-1 1,4 5-1,-4-6 105,0 0-1,0-1 1,1 0-1,-1 1 0,1-1 1,0 0-1,-1 0 0,1-1 1,0 1-1,0-1 0,0 1 1,0-1-1,1 0 1,-1 0-1,0 0 0,1 0 1,-1-1-1,0 0 0,1 1 1,-1-1-1,6-1 1,37-4-686,2-1-4294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00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83 6643,'2'-1'223,"0"0"0,0 0 0,1-1 0,-1 1 0,0 0 0,0-1 0,0 1 0,-1-1 0,1 0 0,0 0-1,0 1 1,-1-1 0,1 0 0,-1-1 0,0 1 0,0 0 0,0 0 0,0 0 0,0-1 0,0 1 0,0 0 0,-1-1 0,1 1 0,-1-1 0,0 1 0,0-1 0,1 1 0,-2-1-1,1-3 1,-2-6 902,-1 5 784,-12 20-1042,-3 6-720,1 0-1,1 0 1,0 2 0,1 0 0,2 1-1,0 0 1,1 1 0,-11 30-1,15-27-82,1 1-1,1 0 1,2 1-1,0 0 1,2-1-1,1 1 0,1 0 1,1 0-1,2 0 1,1-1-1,1 1 0,1-1 1,11 29-1,0-11-30,1-1 0,3-1 0,2-1 0,1-1 0,2-1-1,58 67 1,-45-58-69,-25-30-161,1-1 0,1 0 0,0 0 0,1-2-1,34 26 1,-51-42 65,1 0 0,-1 1 0,1-1 0,0 0-1,-1 1 1,1-1 0,0 0 0,-1 0 0,1 0 0,0 0 0,-1 0-1,1 1 1,0-1 0,-1 0 0,1 0 0,0-1 0,-1 1 0,1 0-1,0 0 1,-1 0 0,1 0 0,1-1 0,3-8-6193,-4-2-2746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0:15.8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 65 10869,'-152'-32'2225,"215"0"-15303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0:16.4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570 161 8452,'-35'7'1894,"30"-9"-174,11-2-937,16-2-298,77-5 273,104-26 0,-5 1-249,436-19 165,4 43-558,-357 10-82,-252 1-33,-13 0 4,1 1-1,0 0 1,17 4-1,-33-4-1,-1 0-1,0 0 1,1 0-1,-1 0 0,0 1 1,1-1-1,-1 0 1,0 0-1,1 0 1,-1 0-1,0 1 1,0-1-1,1 0 1,-1 0-1,0 0 1,0 1-1,1-1 1,-1 0-1,0 1 1,0-1-1,0 0 1,1 0-1,-1 1 1,0-1-1,0 0 1,0 1-1,0-1 1,0 0-1,0 1 1,0-1-1,0 1 1,0-1-1,0 0 0,0 1 1,0 0-1,-6 17 75,-22 23 44,21-32-88,-10 20 20,1 0-1,1 0 0,1 2 1,1 0-1,2 0 1,2 1-1,-10 56 0,8-16 36,4 1 0,2 106 0,14-16 2,7 0-1,6 0 0,57 204 1,-77-360-88,8 29 18,-1 1 0,-2 0 0,-2 1 0,1 53 0,-6-82-12,0 0 0,-1 0 0,0 0 0,-1 0 0,0-1 0,0 1 0,0 0 0,-2-1 1,1 1-1,-1-1 0,0 0 0,0 0 0,-1-1 0,0 1 0,-1-1 0,1 0 0,-1-1 0,-1 1 0,1-1 0,-1 0 1,0-1-1,-1 1 0,1-2 0,-11 6 0,3-3 6,0-2-1,-1 1 1,0-2 0,0 0 0,0-1 0,-30 2-1,-104-5 32,97-1-42,-609-66 40,624 62-46,-539-60 11,331 52 542,-475 37-1,720-24-538,1 0-1,0 0 1,-1 0 0,1 0 0,-1 0-1,1 0 1,-1 0 0,1 0-1,-1 0 1,1 0 0,-1 0-1,1 0 1,-1 0 0,1 0 0,0 0-1,-1 0 1,1-1 0,-1 1-1,1 0 1,0 0 0,-1-1-1,1 1 1,-1 0 0,1-1 0,0 1-1,-1 0 1,1-1 0,0 1-1,0 0 1,-1-1 0,1 1-1,0-1 1,0 1 0,0 0-1,-1-1 1,1 1 0,0-1 0,0 1-1,0-1 1,0 1 0,0-1-1,0 1 1,0-1 0,0 1-1,0 0 1,0-1 0,0 1 0,0-1-1,1 0 1,8-28 213,-5 18-167,25-92 38,24-161-1,-11-110 35,-41 364-129,18-306-213,-19 269 120,-3 0 0,-1 0 0,-3 0 0,-20-78 0,26 124 77,1 0 0,-1 0 0,1 0 0,-1 0-1,1 0 1,0 0 0,0 0 0,0-1 0,-1 1 0,1 0-1,0 0 1,1 0 0,-1 0 0,0 0 0,0-1 0,0 1-1,1 0 1,-1 0 0,0 0 0,1 0 0,-1 0 0,1 0-1,-1 0 1,1 0 0,0 0 0,-1 0 0,1 0 0,0 0-1,0 0 1,0 1 0,0-1 0,-1 0 0,1 1-1,0-1 1,0 0 0,0 1 0,2-1 0,18-1-7637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0:16.8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36 9556,'0'-2'330,"1"1"0,0-1 0,0 1 1,0-1-1,0 1 0,0 0 0,0-1 0,0 1 0,1 0 0,-1 0 0,0 0 0,1 0 0,2-1 0,25-9 938,36 6-818,-63 5-308,26 0 132,0 0 1,0 2-1,0 2 1,48 11-1,-66-12-234,-1 0 0,1 1 0,-1 0 0,1 1 0,-1 0 0,0 0 0,10 9 0,-15-10-33,0-1 1,0 1-1,-1 0 1,1 0-1,-1 0 1,0 0-1,0 1 1,-1 0-1,1-1 0,-1 1 1,0 0-1,0 0 1,-1 0-1,1 0 1,0 7-1,-2-5 0,0 0 1,0-1-1,-1 1 0,0 0 1,0 0-1,0 0 0,-1 0 0,0-1 1,-1 1-1,1-1 0,-1 1 1,0-1-1,-1 0 0,-4 6 0,-10 13 36,-40 42 1,47-55-34,-24 22 76,-1-1 0,-47 31 1,-29 27 505,110-89-560,-1 0 1,1 0-1,-1 1 1,1-1-1,0 1 1,0-1-1,0 1 1,0 0 0,1 0-1,-1 0 1,1 0-1,0 0 1,-1 0-1,1 4 1,1-6-22,0 1-1,0-1 1,1 1 0,-1-1 0,1 1 0,-1-1 0,1 1 0,-1-1-1,1 1 1,0-1 0,0 0 0,0 1 0,0-1 0,0 0 0,0 0 0,0 0-1,0 0 1,1 0 0,-1 0 0,0 0 0,1 0 0,-1 0 0,0-1-1,1 1 1,-1 0 0,1-1 0,-1 1 0,4 0 0,22 7 59,1 0 1,0-1-1,0-2 1,40 3-1,119-4 30,-110-4-128,16 3-389,35 0-1536,-43-8-6850,-51-1-140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0:17.8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58 176 8228,'-22'-4'2609,"21"4"-2578,1 0-1,0 0 0,0 0 0,0 0 1,0 0-1,0 0 0,0 0 0,0 0 1,0 0-1,0-1 0,0 1 1,0 0-1,0 0 0,-1 0 0,1 0 1,0 0-1,0 0 0,0 0 0,0 0 1,0-1-1,0 1 0,0 0 0,0 0 1,0 0-1,0 0 0,0 0 1,0 0-1,0 0 0,0-1 0,0 1 1,0 0-1,0 0 0,0 0 0,0 0 1,1 0-1,-1 0 0,0 0 0,0 0 1,0-1-1,0 1 0,0 0 1,0 0-1,0 0 0,0 0 0,0 0 1,0 0-1,0 0 0,0 0 0,1 0 1,-1 0-1,0 0 0,0 0 1,0 0-1,0 0 0,0 0 0,0 0 1,0 0-1,1 0 0,-1 0 0,0 0 1,0 0-1,0 0 0,0 0 0,0 0 1,0 0-1,0 0 0,0 0 1,1 0-1,-1 0 0,41-10 1199,240-30-342,311-6 0,-353 33-793,113-3-53,54-3 0,-4-4 23,-349 28 221,-53-5-268,1 0 0,0 0 0,0 0 0,-1 1 0,1-1 0,0 0 0,0 1 0,-1-1 0,1 0 0,0 1 0,-1-1 0,1 1 0,0-1 0,-1 1 0,1 0 0,-1-1 0,1 1 0,-1-1 0,1 1-1,-1 0 1,1 1 0,-1-1 2,0 0 0,-1 0 0,1 0-1,0 0 1,0 0 0,-1 0-1,1 0 1,-1-1 0,1 1 0,-1 0-1,1 0 1,-1 0 0,0 0-1,1 0 1,-1-1 0,0 1 0,0 0-1,0-1 1,1 1 0,-1-1-1,0 1 1,-1 0 0,-13 10 69,2 1-1,-1 0 1,1 1-1,1 0 1,0 1 0,1 0-1,1 1 1,0 0 0,-7 17-1,6-8-42,1 1-1,1 0 0,1 0 1,1 1-1,-5 39 0,7 1-4,2 0-1,3 0 0,3-1 1,14 75-1,-6-72 0,4-1 0,42 120-1,70 121 11,-122-297-48,56 151 16,-54-141-14,-2 1 0,0 1 0,-2-1 0,0 0-1,-1 37 1,-3-54-1,1 1 1,-1-1-1,0 1 0,0-1 0,-1 0 0,0 1 0,1-1 0,-2 0 1,1 0-1,-1 0 0,1 0 0,-2-1 0,1 1 0,-6 5 0,3-3 2,-1-1-1,0-1 1,-1 1-1,1-1 0,-1 0 1,0-1-1,0 0 1,-10 3-1,-11 3 6,-1-2 1,0-2-1,-1 0 0,-34 1 1,-613 9 32,276-16-36,277 2-7,-174 10 18,207-5-18,-445 51 36,530-57-33,-2 1 18,0 0 1,0-1 0,0 0-1,-14-1 1,21 0-14,1 0 1,-1 0-1,1-1 0,-1 1 1,1 0-1,-1-1 1,1 1-1,-1-1 1,1 1-1,0-1 0,-1 0 1,1 0-1,0 0 1,-1 0-1,1 1 1,0-2-1,0 1 0,0 0 1,0 0-1,0 0 1,0 0-1,0-1 1,0 1-1,1 0 0,-1-1 1,0 1-1,1 0 1,-1-1-1,1 1 1,0-1-1,-1 1 0,1-3 1,-2-45 103,2 1-1,3-1 1,1 1 0,22-94-1,6-58-42,-16-11-27,-20-380-1,-2 521-91,1 32-373,2 0-1,2-1 1,6-75 0,-4 109-355,0 0 0,1 0 0,0 0 0,-1 0 0,2 0 0,-1 0 0,0 1 0,1-1 0,0 1 0,6-8 0,15-9-8975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0:18.4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49 106 9893,'4'-6'646,"1"1"1,-1-1 0,1 1-1,0 1 1,0-1 0,0 1-1,1 0 1,8-5 0,-2 2-235,1 1-1,0 1 1,21-7 0,-2 4-236,0 1 0,51-3 0,-60 8-104,1 2-1,-1 0 1,1 2 0,-1 0-1,0 2 1,39 10 0,-55-12-65,0 1 0,0 0 0,0 0 1,0 1-1,-1-1 0,1 1 0,-1 1 0,0-1 1,-1 1-1,11 11 0,-13-12-3,0 0-1,-1 0 1,0 0-1,1 1 1,-1-1-1,-1 1 1,1-1-1,-1 1 1,1 0 0,-1 0-1,-1 0 1,1-1-1,-1 1 1,0 0-1,0 0 1,0 0-1,-1 0 1,-1 6-1,0-2 4,0 0 0,-1 0-1,0-1 1,0 1 0,-1-1-1,0 0 1,-1 0 0,0 0-1,0 0 1,-1-1 0,0 0-1,0 0 1,0-1 0,-1 0-1,0 0 1,0 0 0,-1-1-1,-11 7 1,-12 3 21,-1 0 0,-1-2 0,-51 14 1,12-5 1,72-22-31,0 0 1,0 0-1,-1 0 1,1 0-1,0 0 1,0 1-1,0-1 1,0 0-1,0 0 1,-1 0-1,1 0 1,0 0-1,0 0 1,0 0-1,0 0 1,0 0-1,0 0 1,-1 1-1,1-1 1,0 0-1,0 0 0,0 0 1,0 0-1,0 0 1,0 0-1,0 1 1,0-1-1,0 0 1,0 0-1,0 0 1,0 0-1,0 0 1,0 1-1,0-1 1,0 0-1,0 0 1,0 0-1,0 0 1,0 1-1,0-1 1,0 0-1,0 0 1,0 0-1,0 0 0,0 0 1,0 1-1,0-1 1,0 0-1,0 0 1,0 0-1,0 0 1,0 0-1,1 0 1,-1 1-1,0-1 1,0 0-1,0 0 1,0 0-1,0 0 1,0 0-1,1 0 1,15 9-14,24 7 1,-38-15 11,12 4 0,47 16 2,89 44-1,-134-57-1,0 1-1,-1 0 0,0 1 1,-1 1-1,0 0 0,-1 1 0,0 1 1,-1 0-1,0 1 0,16 24 1,-26-34 6,0 0-1,0 0 1,0 0 0,0 0 0,0 1 0,-1-1 0,0 1 0,0-1 0,0 1 0,0-1 0,-1 1 0,0-1 0,0 1 0,0 0 0,0-1 0,-1 1 0,0-1 0,0 1 0,-3 8 0,2-8 20,-1-1 1,0 1 0,0 0 0,-1-1 0,1 0 0,-1 0 0,0 0-1,0 0 1,0-1 0,0 1 0,-1-1 0,1 0 0,-1 0 0,0-1-1,0 1 1,-9 2 0,-12 3 106,1-1 0,-1-1 0,-1-2 0,-37 3 0,-112-5 214,109-3-283,18 3-50,29-1-78,-1 0 0,1-2 0,0 0 0,0-1 0,-31-7 0,48 8-200,1 0 0,-1-1 0,1 1 0,-1 0 0,1-1 0,0 0 0,0 1 0,0-1 0,0 0 0,0 0 0,-3-4 0,4 5-61,0 0 1,1 0 0,-1 0 0,1 0-1,-1 0 1,1 0 0,0 0 0,-1 0 0,1 0-1,0 0 1,-1 0 0,1 0 0,0 0 0,0 0-1,0 0 1,0 0 0,0-1 0,0 1 0,1-1-1,16-22-9832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2:03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1842 8436,'-4'-4'706,"0"1"1,1-1-1,-1 1 1,1-1-1,-1-1 1,1 1-1,0 0 1,1-1-1,-1 1 0,1-1 1,-3-9-1,2 4-372,0-1-1,1 1 1,0-1-1,1 0 1,0-15 0,3-1-312,0-1 1,2 1 0,12-47 0,45-143 250,49-205 105,-98 346-194,2-132 0,-13 142-56,3 1 0,25-126 0,-23 171-63,-2-1 0,0 1-1,0-34 1,-4 54-60,1 0 0,-1 0-1,0 0 1,0-1 0,0 1-1,0 0 1,0 0 0,0 0 0,0 0-1,0 0 1,0-1 0,0 1 0,0 0-1,0 0 1,0 0 0,-1 0-1,1 0 1,0-1 0,0 1 0,0 0-1,0 0 1,0 0 0,0 0 0,0 0-1,0 0 1,0-1 0,0 1-1,-1 0 1,1 0 0,0 0 0,0 0-1,0 0 1,0 0 0,0 0-1,0 0 1,-1 0 0,1 0 0,0 0-1,0 0 1,0 0 0,0-1 0,0 1-1,-1 0 1,1 0 0,0 0-1,0 0 1,0 0 0,0 0 0,0 1-1,-1-1 1,1 0 0,0 0 0,0 0-1,0 0 1,0 0 0,0 0-1,-1 0 1,1 0 0,0 0 0,-12 11 102,-11 16-66,-63 91 29,-115 122-1,166-201-61,24-25-1,-1 0-1,-1 0 1,0-2 0,-1 1-1,-19 12 1,33-25-8,-1 1 0,0 0 0,0-1 0,1 1 1,-1-1-1,0 1 0,0-1 0,0 0 0,1 1 0,-1-1 0,0 0 0,0 0 0,0 0 0,0 1 0,0-1 1,0 0-1,1 0 0,-1 0 0,0 0 0,0-1 0,0 1 0,0 0 0,-2-1 0,3 1-1,-1-1-1,1 0 0,0 1 0,-1-1 0,1 0 1,0 0-1,-1 0 0,1 1 0,0-1 1,0 0-1,-1 0 0,1 0 0,0 0 1,0 1-1,0-1 0,0 0 0,0 0 0,1 0 1,-1-1-1,15-44-83,11-4 15,3 1 1,2 1-1,45-52 0,-1-1-8,57-107-62,-86 133 108,-46 74 32,1-1 0,0 1-1,0-1 1,0 1 0,0-1 0,0 1 0,0 0-1,1-1 1,-1 1 0,0 0 0,1 0 0,-1 0-1,1 0 1,2-1 0,-4 2 3,1 0 0,-1 0-1,1 0 1,0 0 0,-1 0 0,1 0 0,-1 0-1,1 0 1,-1 1 0,1-1 0,-1 0 0,1 0 0,0 1-1,-1-1 1,1 0 0,-1 0 0,0 1 0,1-1 0,-1 1-1,1-1 1,-1 0 0,1 1 0,-1-1 0,0 1-1,1-1 1,-1 1 0,0-1 0,1 1 0,2 7 35,0 0 1,0 0-1,0 0 1,1 15-1,2 0 29,6 14-13,2 0 0,2-1 1,1-1-1,2 0 0,1-2 0,2 0 0,1-1 0,1-1 0,2-2 0,41 38 1,-35-40-820,1-1 0,1-2 0,66 35 0,-60-39-1512,2-2 1,0-1-1,65 15 1,14-8-6994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2:09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750 89 5122,'3'-2'287,"2"-3"471,0-1 0,0 1 1,0-1-1,0 0 0,-1 0 0,0-1 1,-1 1-1,1-1 0,-1 0 0,0 0 1,2-8-1,-5 15-747,0 0 0,0 0 0,0 0 1,0 0-1,0 0 0,0 0 0,0 0 0,0-1 0,0 1 1,0 0-1,0 0 0,0 0 0,0 0 0,0 0 0,0 0 1,0 0-1,0-1 0,0 1 0,0 0 0,-1 0 0,1 0 1,0 0-1,0 0 0,0 0 0,0 0 0,0 0 1,0 0-1,0-1 0,0 1 0,0 0 0,0 0 0,0 0 1,-1 0-1,1 0 0,0 0 0,0 0 0,0 0 0,0 0 1,0 0-1,0 0 0,0 0 0,0 0 0,-1 0 0,1 0 1,0 0-1,0 0 0,0 0 0,0 0 0,0 0 0,0 0 1,0 0-1,-1 0 0,1 0 0,0 0 0,0 0 0,0 0 1,0 0-1,0 0 0,0 0 0,0 0 0,0 1 0,-1-1 1,1 0-1,-10 9 285,-8 15 70,1-1 35,-34 36 0,-11 15 13,-205 286 344,85-118-593,10-16-58,153-202-753,20-31-1062,27-47-3504,-19 36 2800,12-19-5725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2:09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79 7283,'-2'-12'1159,"1"7"-565,0-1-1,1 1 0,-1 0 1,1-1-1,0 1 1,1 0-1,-1-1 0,1 1 1,0 0-1,2-8 1,0 15-452,0 0 0,0 0 1,-1 1-1,1-1 1,-1 1-1,1 0 1,-1 0-1,0 0 1,2 4-1,117 199 1867,45 67-1019,-129-225-1063,2-1 0,3-2-1,92 80 1,-35-54-2729,8-14-3449,-14-18-3780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2:17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67 9220,'1'-9'1936,"0"5"-1214,0 0-1,0 0 0,-1 0 0,0-1 1,0 1-1,0 0 0,0 0 1,-1-1-1,0 1 0,0 0 0,-2-7 1,14 41-292,-1 1 0,-1 0 0,5 37 1,-3-15-165,-1-14-178,-1 0 0,-3 1-1,-1 0 1,-2 0 0,-1 0 0,-3 0-1,-6 53 1,3-76-148,3-10-184,-1 0-1,1 0 1,0 0 0,0 0 0,1 0-1,0 0 1,1 11 0,42-67-11885,-25 29 3787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2:17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691 1 9684,'-5'7'3245,"-15"24"369,-50 62-2904,-56 43 329,-100 119-82,167-172-872,40-53-302,-2-1 0,0-1 0,-2-1 0,-1-1 0,-45 38 0,68-63 290,-6 4-3036,28-13-12163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01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91 141 9332,'-6'-40'8612,"6"55"-8330,0 0-1,-1 0 1,-1-1-1,-6 28 1,3-15-148,-45 350 258,37-305-928,7-44-608,7-27-32,2-11-551,1-12 1332,-1 0 0,-1 0 0,-1 0 0,-3-35-1,0 7 54,2-1 86,4-129 182,-2 158 266,1-1 0,1 1 1,0 0-1,2 1 1,15-38-1,-18 53-110,0 0 1,1 0-1,0 0 0,0 0 1,0 1-1,1 0 0,-1-1 1,1 2-1,0-1 0,1 1 1,-1-1-1,1 2 0,8-6 1,-3 5 18,-1-1 0,0 2 0,1-1 0,-1 1 0,1 1 0,0 0 0,20-1 0,-8 3 59,0 1 0,0 1 0,-1 1 0,1 1 0,-1 0 0,0 2 0,37 15 0,-50-17-111,-1 0-1,1 0 0,-1 1 0,0 1 0,0-1 1,0 1-1,-1 1 0,0-1 0,0 1 0,-1 0 1,0 1-1,0 0 0,6 10 0,-10-13-39,1-1 0,-1 1-1,-1 0 1,1 0 0,-1-1-1,0 1 1,0 0 0,0 0-1,-1 0 1,1 0 0,-1 0-1,-1 0 1,1 0 0,-1 0-1,1 0 1,-1 0 0,-1 0-1,1 0 1,-1-1 0,0 1-1,0 0 1,0-1 0,-1 0-1,1 1 1,-1-1 0,0 0 0,-5 4-1,-2 3 2,-1-1 0,0-1 1,-1 0-1,0-1 0,-1 0 0,0-1 0,0 0 0,0-1 0,-22 7 0,0-2 4,0-1-1,-60 7 1,136-18-50,0 1 1,1 3 0,42 7-1,-67-7 29,0 1-1,0 1 1,0 0-1,-1 1 0,1 1 1,-2 1-1,1 0 1,-1 1-1,0 0 1,21 19-1,-30-24 6,-1 1 0,0 0 0,0 0 0,0 1 0,0-1-1,-1 1 1,0 0 0,0 0 0,-1 1 0,1-1 0,-1 1 0,-1-1 0,1 1 0,-1 0 0,-1 0-1,1 0 1,-1 1 0,0-1 0,-1 0 0,0 0 0,0 0 0,0 1 0,-1-1 0,0 0 0,0 0-1,-1 0 1,0 0 0,-4 9 0,3-9 3,0-1 0,0 0 1,-1 0-1,0 0 0,0 0 0,-1-1 0,0 1 0,1-1 0,-2 0 1,1-1-1,-1 1 0,1-1 0,-13 6 0,7-4 2,-1-1 0,0-1 0,0 0 0,0-1-1,0 0 1,-1 0 0,-15 0 0,-6-2 5,0-2 0,0 0 1,0-3-1,-63-13 0,92 15-9,-98-25-28,92 23-40,0 0 0,0-1 0,1 0 0,0 0 0,0-1 0,0 0 1,-9-8-1,17 12-58,0-1 1,0 1-1,0-1 1,0 1-1,0-1 1,1 0-1,-1 0 1,1 1-1,0-1 1,0 0-1,0 0 1,0 0-1,0-1 1,1 1-1,-1 0 1,1 0-1,0 0 1,0-6-1,1 4-527,-1 0-1,1 0 0,0 0 1,1 0-1,-1 0 0,1 0 1,0 0-1,0 1 0,0-1 1,6-6-1,17-19-7039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2:17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68 122 10645,'0'-2'370,"0"-1"1,0 0 0,1 1-1,-1-1 1,1 1 0,0-1-1,-1 0 1,1 1-1,0-1 1,1 1 0,-1 0-1,0-1 1,1 1-1,2-3 1,0 1-168,0 0 0,0 0 1,0 1-1,1 0 0,-1-1 1,9-3-1,4-1-200,1 1 0,1 0 0,18-3 0,-32 8 201,17-3-91,1 0-1,-1 2 1,37-2 0,-47 5-87,0 0 1,0 1 0,0 0-1,-1 1 1,1 0 0,0 1-1,-1 0 1,20 9 0,-29-11-17,0 0-1,1 0 1,-1 1 0,0-1-1,0 1 1,0-1 0,0 1 0,0 0-1,-1 0 1,1 0 0,-1 0-1,1 0 1,-1 0 0,0 0 0,1 1-1,-1-1 1,0 0 0,-1 1-1,1-1 1,1 5 0,-2-1 16,0-1 1,1 0 0,-2 1-1,1-1 1,-1 1 0,0-1-1,0 1 1,0-1-1,-4 7 1,-1 4 36,-2 0 0,0 0 0,-1-1 0,0 0 0,-14 15 0,1 2-19,16-23-22,0 0 1,-1 0-1,0-1 1,0 0-1,-11 9 1,40-9-52,0 0 0,-1 2 1,0 0-1,27 20 0,-35-22 27,-2 0 0,1 1 1,-1 0-1,0 1 0,-1 0 0,16 20 1,-24-26 1,1 0 1,-1 0 0,0 0-1,0 1 1,0-1 0,0 1-1,-1 0 1,1-1 0,-1 1 0,-1 0-1,1-1 1,-1 1 0,1 0-1,-1 0 1,-1 0 0,1 0 0,-1-1-1,0 1 1,0 0 0,0-1-1,0 1 1,-1 0 0,0-1 0,-3 6-1,-1 1 33,-1-1 0,0 0 0,0 0 0,-1 0 0,-1-1 0,0 0 0,0-1 0,0 0 0,-1 0 0,0-1 0,-1-1 0,0 1 0,0-2 0,0 1 0,0-2 0,-1 1 0,0-2 0,0 0 0,0 0 0,0-1 0,0 0 0,-1-1 0,-15-1 0,4 0-69,-1-1 1,1-1 0,-1-2 0,1 0-1,0-1 1,1-2 0,-1 0-1,2-2 1,-1 0 0,1-2 0,-22-14-1,42 24-116,0 0-1,0 0 1,0-1-1,0 1 1,1-1-1,-1 1 0,0-1 1,1 0-1,0 1 1,-1-1-1,1 0 0,0 0 1,0 0-1,0 0 1,0 0-1,0 0 1,0-1-1,1 1 0,-1 0 1,0-3-1,2 4-213,-1-1 1,0 1-1,0-1 0,1 0 0,-1 1 0,0-1 0,1 1 0,0-1 0,-1 1 0,1-1 0,0 1 0,0 0 1,0-1-1,0 1 0,0 0 0,0 0 0,0 0 0,0-1 0,2 0 0,29-18-8886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2:18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10469,'25'-93'8022,"-23"119"-6037,-3-19-1927,0 1-1,0-1 1,0 0-1,1 0 1,1 0-1,-1 1 1,3 11 0,2 23 103,22 339 386,-23-342-971,2-1 1,17 58 0,-15-72-1405,0 0-1,18 34 0,-15-40-3837,-1-7-3541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2:18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791 1 10469,'0'0'129,"1"0"1,-1 0-1,0-1 1,1 1-1,-1 0 1,1 0-1,-1 0 1,1 0 0,-1 0-1,0 0 1,1 0-1,-1 0 1,1 0-1,-1 0 1,1 0-1,-1 1 1,0-1-1,1 0 1,-1 0-1,1 0 1,-1 0-1,0 1 1,1-1-1,-1 0 1,1 0-1,-1 1 1,0-1 0,0 0-1,1 1 1,-1-1-1,0 0 1,1 1-1,-1-1 1,0 1-1,0-1 1,0 0-1,1 1 1,-1-1-1,0 1 1,0-1-1,0 1 1,-9 24 1464,-29 29-1413,36-51 74,-58 74 501,-113 138 454,130-168-1060,-2-2 1,-68 54-1,-26-2-196,-21 16-3160,154-108 2302,-6 6-877,8-2-3906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2:19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94 11557,'2'-4'374,"-1"1"0,1-1-1,0 1 1,0-1-1,1 1 1,-1 0 0,1 0-1,-1 0 1,1 0 0,0 1-1,0-1 1,0 1 0,0 0-1,1 0 1,6-3 0,61-24-583,-56 24 727,-5 2-477,-1 1 0,0 0 0,1 1 0,-1 0-1,1 0 1,0 1 0,-1 0 0,1 1 0,-1 0-1,1 0 1,-1 1 0,1 1 0,-1-1 0,0 2-1,0-1 1,-1 1 0,1 0 0,-1 1 0,1 0-1,-1 1 1,-1-1 0,1 1 0,6 8 0,-12-13-37,-1 1 1,0-1 0,0 1 0,0 0 0,0 0-1,0-1 1,0 1 0,0 0 0,0 0 0,-1 0-1,1 0 1,-1 0 0,1 0 0,-1 0-1,0 0 1,0 0 0,0 0 0,0 0 0,0 0-1,0 0 1,-1 2 0,-1 1 7,1-1 0,-1 1 0,0-1 1,0 1-1,-1-1 0,1 0 0,-1 0 0,-5 6 0,-5 4 35,0 0-1,-2-2 0,-21 17 1,13-12-6,6-4 14,1-1-1,-35 19 1,62-34-107,0 1 0,1 1-1,-1 0 1,0 0-1,1 1 1,0 1 0,-1 0-1,21 4 1,-16-2 37,1 1 1,-1 0-1,0 0 1,0 2-1,-1 0 0,27 15 1,-38-19 12,-1 1 1,1-1-1,-1 1 1,0 0-1,0-1 0,0 1 1,0 1-1,0-1 1,-1 0-1,0 1 1,1-1-1,-1 1 1,0 0-1,-1 0 1,1 0-1,-1 0 1,0 0-1,0 0 1,0 0-1,0 0 0,-1 0 1,1 0-1,-1 1 1,0-1-1,-1 5 1,-1-3 19,1 0 1,-1 1-1,-1-2 1,1 1-1,-1 0 1,0 0-1,0-1 1,-1 0-1,1 1 1,-1-1-1,-1-1 1,1 1-1,0 0 1,-1-1-1,0 0 1,-9 5-1,-13 9 26,-1-1 0,-1-1 0,-1-1 0,0-2 0,-1-1 0,0-1 0,-1-2 0,0-1 0,0-2 0,-1-1 0,0-2-1,-64-1 1,89-2-255,1-1 0,-1 0 1,1 0-1,0-1 0,0 0 0,-1-1 0,1 1 0,1-1 0,-9-5 0,12 6-357,0 0 0,0 0 1,0-1-1,0 1 0,1-1 0,-1 0 1,1 0-1,0 0 0,0 0 0,0 0 1,0 0-1,0-1 0,-1-3 0,-4-26-9060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2:19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10757,'14'-21'1727,"-10"16"-1073,0 0 0,-1-1 0,1 1 0,-1-1 0,0 1 1,0-1-1,0 0 0,-1 0 0,2-10 0,7 38-430,0 0 1,-2 1-1,-1 0 1,-1 1-1,-1 0 1,-1 0 0,2 28-1,4 8-25,55 291-1437,-61-331 657,9 40-1485,2-22-5942,-8-23-1103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2:1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677 0 11221,'-7'2'6528,"-8"10"-6106,-257 322 1520,-9-6-1366,247-294-1227,-12 13 137,31-21-2639,8-1-3643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2:20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170 103 10421,'0'-5'492,"0"0"0,0 1 0,1-1 0,0 0 0,0 0 0,0 1 0,0-1 0,1 1 0,0-1 0,3-6 0,-3 8-369,0 0 1,1 0 0,-1 0-1,1 0 1,-1 1-1,1-1 1,0 1-1,0 0 1,0 0 0,0 0-1,6-3 1,-3 3-90,1-1 0,0 2 0,0-1 1,0 1-1,0 0 0,0 0 0,0 1 1,0 0-1,0 0 0,1 1 0,-1 0 1,0 0-1,-1 0 0,8 3 0,-8-2 0,0 0 0,-1 0 0,1 0 0,0 1 0,-1 0-1,0 0 1,0 0 0,0 0 0,0 1 0,0 0 0,-1 0-1,0 0 1,0 1 0,7 9 0,-9-11-18,-1 0 0,1 0-1,-1 0 1,0 1 0,0-1 0,0 1 0,0-1-1,-1 1 1,0-1 0,1 1 0,-1-1-1,0 1 1,-1-1 0,1 1 0,-1-1 0,1 1-1,-1-1 1,0 0 0,0 1 0,-1-1 0,1 0-1,-1 1 1,1-1 0,-1 0 0,0 0-1,-3 3 1,-1 1 21,0 0-1,0 0 1,0-1-1,-1 0 0,0 0 1,-1 0-1,1-1 1,-14 7-1,-70 25 165,43-19-156,58-19-86,-1 1 1,0-1-1,1 2 1,-1-1-1,1 1 1,-1 1-1,12 3 1,6 0-2,-8-3 28,-1 2 0,1 1 0,-1 0-1,0 1 1,0 1 0,-1 0 0,30 18-1,-43-22 31,1 0 1,0 1-1,-1-1 0,1 1 0,-1 0 0,0 0 0,0 0 1,0 0-1,-1 1 0,0 0 0,0 0 0,0 0 0,0 0 0,-1 0 1,0 0-1,0 1 0,0-1 0,-1 1 0,1-1 0,-1 1 1,-1 0-1,1-1 0,-1 1 0,0 0 0,0-1 0,-1 1 1,0 0-1,0-1 0,0 1 0,-3 6 0,2-7 33,-1 1 0,1-1-1,-1 0 1,-1-1 0,1 1 0,-1 0 0,1-1-1,-1 0 1,-1 0 0,1 0 0,0 0-1,-1-1 1,0 1 0,0-1 0,0 0-1,0-1 1,0 0 0,-1 1 0,1-1-1,-1-1 1,-8 2 0,-14 3 84,0-1 1,-1-2-1,-29 0 0,37-2-87,-5 1-319,0-1 1,0-1-1,1-1 1,-1-1-1,0-2 1,-38-9-1,60 11-545,0 1 0,0-1 1,1 0-1,-1 0 0,0-1 0,1 1 0,-1-1 0,1 0 1,0 0-1,-3-4 0,-7-9-9272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2:29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640 272 7251,'46'-8'2541,"53"-2"-1,121 8-2216,-122 3 77,604 23-143,203-4-303,-229-51 905,61-2 123,1 36-638,-337 26-295,430 88 1,40-17 972,3-90-200,-363-8-2893,-223 17 1895,448 87 1,-716-102 161,0 1 0,1 1 0,-2 1 0,1 1 0,-1 0 0,-1 1 0,1 2 0,-2-1 0,1 2 0,-1 1 0,-1 0 1,-1 1-1,0 0 0,0 1 0,-1 1 0,-2 0 0,1 1 0,18 35 0,-23-35 10,-1 0 1,0 1-1,-2-1 0,0 1 1,-1 0-1,-1 0 1,0 1-1,-2-1 0,0 1 1,-2 28-1,-6 20-17,-24 105 0,7-55 12,13-34 11,4 1 0,4 105 0,26 169 14,-4-87-11,-43 600 69,6-569-54,14-139 17,8-1 1,6 0-1,8-1 0,74 307 1,28 85 88,-106-457-107,-5 0 0,-3 0 1,-14 181-1,-77 230 13,-6 78-2,87-523-29,3-25 3,-2 0 1,-1 0-1,-17 67 0,18-94-3,-1 0 0,0 0-1,0 0 1,-1 0-1,0-1 1,-1 0-1,0 0 1,0 0-1,-1-1 1,-1 0-1,1 0 1,-1-1-1,0 0 1,-1 0-1,1-1 1,-2 0-1,-17 9 1,-11 1 10,-2-2 1,0-2-1,0-1 1,-1-2-1,-59 5 1,-215 0 27,262-14-33,-486-28 17,417 18-16,-297-27-1,-613-37 5,-1924-4 33,2406 66-42,408 9-1,-1614-56-81,1694 56 95,-134-12 30,164 11 33,0-1 0,0-2 0,-59-22 1,74 21-12,-1 0 1,2-1 0,-1-1-1,1-1 1,1 0 0,0-1 0,1 0-1,-26-29 1,23 20-53,1-1 0,1-1 1,1 0-1,1-1 0,-17-43 0,13 15-4,2 0 0,2-1 0,2 0 0,3-1 0,-2-94 0,27-352 218,0 29 22,-27 272 10,-47-265-1,17 175-20,-6-492-1,47 451-204,-9-402 23,-4 536-27,-63-332 1,-133-205 156,105 405 25,73 226-79,-16-107 0,40 175-280,2 0 0,1 0 1,2 0-1,1 0 0,2 0 0,1 1 0,11-47 0,-9 65-768,0 0 1,1 0-1,1 0 0,0 1 1,1 0-1,0 0 0,1 1 0,12-14 1,34-33-8634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2:33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94 13254,'3'-7'57,"0"1"0,1 1-1,-1-1 1,1 0 0,0 1 0,1 0 0,-1 0-1,1 0 1,0 0 0,0 1 0,0 0 0,1 0-1,0 0 1,0 1 0,0 0 0,0 0 0,0 0-1,0 1 1,1 0 0,-1 0 0,1 1 0,0-1-1,-1 2 1,1-1 0,0 1 0,0 0 0,-1 0-1,1 1 1,0-1 0,0 2 0,-1-1 0,1 1-1,-1 0 1,1 0 0,-1 1 0,0 0 0,9 5-1,-7-3-33,0 1 0,-1-1 0,0 1 0,0 0 0,0 1 0,-1 0 0,0 0 0,0 0 0,-1 1 0,6 10 0,-8-11-8,0 0 1,-1 0-1,0 0 1,0 0-1,-1 1 1,0-1-1,0 0 1,-1 1-1,0-1 1,0 1-1,-1-1 1,0 1-1,-2 10 1,-3 5 12,-2-1 1,0 0-1,-1-1 0,0 0 0,-2 0 1,-1-1-1,-1 0 0,0-1 1,-1-1-1,-1 0 0,-25 23 1,-1-4 136,-2-2 1,-1-1 0,-80 45 0,121-77-159,-23 16 336,27-17-321,0 0-1,1-1 0,-1 1 0,0 0 0,1-1 0,-1 1 1,0-1-1,1 0 0,-1 1 0,0-1 0,1 0 0,-1 0 1,1 0-1,-1 0 0,0 0 0,1 0 0,-1 0 0,0 0 1,3-1-1,135-5 344,218-37 1,-297 35-1537,-22 6-3733,-27 5 126,-2 3-2743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2:33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892 0 10661,'-52'35'5145,"-17"35"-4907,30-28 238,-102 97 111,-406 374-1052,528-498-1032,-6 5-4724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02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13 527 9684,'0'0'97,"0"0"0,-1 0-1,1 0 1,-1 0 0,1 0 0,0 1-1,-1-1 1,1 0 0,-1 0-1,1 0 1,0 0 0,-1-1-1,1 1 1,-1 0 0,1 0-1,0 0 1,-1 0 0,1 0-1,0 0 1,-1-1 0,1 1-1,0 0 1,-1 0 0,1 0 0,0-1-1,-1 1 1,1 0 0,0 0-1,0-1 1,-1 1 0,1 0-1,0-1 1,0 1 0,-1 0-1,1-1 1,0 1 0,0-1-1,0 1 1,0 0 0,0-1-1,0 1 1,0 0 0,0-1 0,0 1-1,0-1 1,0 1 0,0 0-1,0-1 1,0 1 0,0-1-1,0 1 1,0 0 0,0-1-1,0 1 1,0 0 0,1-1-1,-1 1 1,0 0 0,0-1 0,0 1-1,1 0 1,-1-1 0,0 1-1,1-1 1,20-35-290,-12 21 643,55-129-105,31-56 2450,-65 156 36,-23 36-2988,0 0 0,1 0 0,-1 1 0,1 0 0,16-11 0,-21 16 89,0 1-1,0-1 1,0 0 0,0 1-1,0-1 1,0 1 0,1 0-1,-1 0 1,0 0 0,1 0-1,-1 1 1,0 0 0,1-1-1,-1 1 1,1 0 0,-1 1-1,1-1 1,-1 1 0,0-1-1,1 1 1,-1 0 0,0 0 0,1 0-1,-1 1 1,0-1 0,0 1-1,0 0 1,0 0 0,-1 0-1,1 0 1,0 0 0,-1 1-1,0-1 1,1 1 0,2 3-1,-2 0 129,0 0 0,1 0 0,-2 1 0,1-1 0,-1 1-1,0-1 1,0 1 0,-1 0 0,0 0 0,0 13 0,0 1 55,-1 0 0,-4 28-1,-2 93 250,0-2-813,17-145-4747,5-10-1016,-3-1-2077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52:34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324 104 10437,'-1'-3'295,"1"0"1,0 0 0,0 0-1,0 0 1,0 0 0,0 0-1,1 0 1,-1-1 0,1 1-1,0 0 1,0 1 0,0-1-1,0 0 1,1 0-1,-1 0 1,1 1 0,0-1-1,-1 1 1,5-5 0,-1 3-164,-1 1-1,1-1 1,0 1 0,0 0 0,0 0 0,0 1 0,0 0-1,1-1 1,-1 2 0,7-2 0,5-1-109,0 1 0,1 2 0,-1-1 0,1 2-1,-1 0 1,22 4 0,-27-2 43,-1 0 1,0 1-1,0 0 0,0 1 0,-1 0 0,1 0 0,-1 1 0,0 1 1,0 0-1,-1 0 0,16 14 0,-22-17-14,1 0 1,-2 1-1,1-1 0,0 1 0,-1-1 1,1 1-1,-1 0 0,0 0 1,-1 0-1,1 0 0,-1 0 1,1 0-1,-1 0 0,0 1 0,-1-1 1,1 0-1,-1 1 0,0-1 1,0 0-1,0 1 0,-1-1 1,1 0-1,-1 1 0,0-1 0,0 0 1,-1 0-1,1 0 0,-1 0 1,0 0-1,0 0 0,0 0 0,-1 0 1,-3 4-1,-10 10-230,-1 0-1,0-2 1,-1 0 0,-1 0-1,0-2 1,-1-1 0,-43 22-1,22-11 269,2-9-214,34-14 70,25-6 35,-11 4 13,0 0-1,0 0 1,0 0-1,0 1 1,0 0-1,1 1 1,-1 0 0,0 1-1,0 0 1,0 0-1,0 1 1,-1 0 0,1 0-1,-1 1 1,0 0-1,0 1 1,0-1-1,0 2 1,-1-1 0,7 7-1,-4-3 5,-1 1 1,0 0-1,-1 0 1,0 0-1,0 1 0,-1 1 1,-1-1-1,0 1 1,-1 0-1,0 0 0,0 1 1,-2-1-1,5 23 1,-7-30 6,-1 1 0,1-1 0,-1 1 0,-1-1 0,1 1 0,-1-1 0,0 1 0,0-1 0,0 1 0,-1-1 0,0 0 0,0 0 0,0 0 0,-6 9 1,3-6 19,-1 0 1,0-1 0,-1 0 0,1-1 0,-2 1 0,1-1 0,0 0-1,-10 4 1,-7 4 78,0-2-1,-1-1 0,0-1 0,-1-2 1,-31 7-1,21-6-75,0-1 0,-1-3-1,1 0 1,-1-3 0,0-1 0,0-2-1,0-1 1,0-2 0,-37-9 0,71 13-157,0-1 0,0 0 0,0 0 1,0 0-1,0-1 0,0 1 1,0-1-1,1 1 0,-1-1 0,0 0 1,1 0-1,-1 0 0,1 0 1,0-1-1,0 1 0,0-1 0,-3-4 1,4 5-371,0-1 1,0 1 0,1-1-1,-1 1 1,1-1 0,0 1-1,-1-1 1,1 1 0,0-1-1,1 1 1,-1-1 0,0 0-1,1 1 1,-1-1 0,2-3-1,11-22-9241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03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379 201 7475,'4'-7'421,"-1"-1"0,1 0 0,-1 0-1,-1 0 1,1 0 0,-2-1-1,1 1 1,-1-1 0,0 1 0,-1-1-1,0 0 1,-1-11 0,0 16-354,0 0 1,1 0 0,-2 1-1,1-1 1,0 0-1,-1 0 1,0 1 0,1-1-1,-2 1 1,1 0 0,0-1-1,-1 1 1,1 0-1,-1 1 1,0-1 0,0 0-1,0 1 1,0-1-1,0 1 1,-1 0 0,1 0-1,-1 0 1,1 1-1,-1-1 1,0 1 0,1 0-1,-1 0 1,-6-1-1,1 1 46,1 0-1,-1 1 0,1-1 0,-1 2 0,1-1 0,-1 1 0,1 1 1,0-1-1,-1 1 0,1 1 0,0 0 0,-11 5 0,8-2 34,-1 1-1,1 0 1,1 1-1,-1 0 1,1 0-1,1 1 1,-14 16-1,10-9-7,1 1 0,1 0 0,1 0 0,0 1-1,1 1 1,1-1 0,1 1 0,0 1 0,2-1 0,-5 28-1,9-29-93,0 0 1,1 0-1,1 0 0,1 0 0,0 0 0,2 0 0,0 0 0,0-1 0,2 0 0,0 0 0,1 0 1,1-1-1,1 0 0,0 0 0,15 19 0,-11-18-119,0-1 1,1 0-1,1-1 1,1-1-1,0 0 0,0-1 1,1-1-1,1 0 1,0-2-1,0 0 0,1-1 1,39 13-1,-47-19-151,1-1 0,-1 0 1,0-1-1,1 0 0,-1-1 0,1 0 0,-1 0 0,14-4 0,-13 2-1231,0-1 0,-1 0 0,0-1-1,14-6 1,8-9-7987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04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408 25 7860,'-3'-11'2054,"0"-2"1675,6 17-1677,16 27-1310,-3-8-577,-2 1 1,-1 1-1,0 0 1,-2 0 0,-1 1-1,-1 1 1,-1 0-1,-2 0 1,0 0-1,-2 1 1,-1 0-1,-2 52 1,-2-42-117,-2 0 1,-1 0-1,-2 0 0,-2-1 0,-2 0 1,-1 0-1,-1-1 0,-34 66 1,30-77-58,0-1-1,-2 0 1,0-1 0,-2-1 0,0-1 0,-2-1 0,0-1-1,-1-1 1,-1-1 0,0-1 0,-1-1 0,-1-1 0,-1-1-1,1-1 1,-2-2 0,-41 10 0,56-18-513,13-6-1151,19-9-5763,-3 8-1815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04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31 9893,'0'-1'183,"0"-1"1,0 1 0,0-1 0,1 1 0,-1 0 0,0-1 0,1 1 0,-1 0 0,1-1 0,0 1 0,-1 0 0,1 0 0,0 0 0,0 0 0,-1 0 0,1-1-1,0 1 1,0 1 0,0-1 0,1 0 0,-1 0 0,0 0 0,0 1 0,0-1 0,1 0 0,1 0 0,-1 1-99,1 0 0,-1 0 0,0 0 0,0 1 0,1-1 0,-1 0 0,0 1 0,0 0 0,1 0 0,-1-1 0,0 1 0,0 1 1,0-1-1,3 2 0,3 4-20,1-1 1,-1 2 0,0-1-1,0 1 1,-1 0 0,6 10-1,1 5 160,-2 1-1,0 1 1,-2 0 0,-1 1-1,-1 0 1,0 0-1,2 28 1,16 193 904,-25-240-1101,3 95 453,-13 182 1,2-223-404,-3-1 1,-2 0-1,-2-1 0,-30 75 1,31-104-215,-1 0-1,-2-2 1,0 0 0,-2 0 0,-1-2-1,-1 0 1,-1-1 0,-1-2 0,-2 0 0,0-1-1,-1-1 1,-1-2 0,-1 0 0,-41 20-1,33-26-3501,13-10-1621,6-2-4687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7:32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628 1 12005,'-24'3'2514,"-16"8"15,-11 3-2129,-10 8-240,-12 5-160,-2 4-176,-2-1-160,4-2-1361,10-2-816,12-6-1857,11-3-4130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05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7828,'23'7'1960,"-1"-2"0,37 5 0,107-1-1853,-86-6 517,458 37 689,213 6-943,-692-46-979,63-8 0,-91 3-2729,55-14 0,-32 1-4874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06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21 12374,'-4'-20'6160,"5"35"-4596,1 29-1397,-24 482 961,14-301-6999,8-205 55,1-7-3874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06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0 243 10453,'3'-11'471,"1"1"1,0-1 0,1 1 0,0 0-1,0 0 1,1 0 0,1 1-1,10-13 1,-6 10-263,1 1 0,0 0 1,1 1-1,0 0 0,1 1 0,0 1 0,0 0 1,30-12-1,-18 11-96,1 1 1,0 1 0,0 2-1,0 0 1,1 2-1,-1 1 1,1 1-1,51 5 1,-68-2-58,0 0 0,-1 0 1,1 1-1,0 1 0,-1 0 0,0 0 1,0 1-1,0 0 0,0 1 0,-1 0 1,0 0-1,0 1 0,-1 0 0,0 1 1,0 0-1,0 0 0,-1 1 0,8 12 1,-11-14-47,-1-1 0,0 1 0,0 0-1,0 0 1,-1 0 0,1 1 0,-2-1 0,1 0 0,-1 1 0,-1-1 0,1 1 0,-1-1 0,0 1 0,-1 0 0,0-1 0,0 0 0,0 1 0,-1-1 0,0 0 0,-1 1-1,0-1 1,0-1 0,0 1 0,-1 0 0,0-1 0,0 0 0,-9 10 0,2-5-33,0-1 0,0 0 1,-1-1-1,0 0 0,-1-1 0,0 0 0,0-1 1,-1 0-1,0-1 0,0-1 0,0 0 0,-1-1 1,1-1-1,-20 2 0,-5 0-296,0-1-1,0-3 1,-1-1-1,-49-7 0,78 6 71,-36-6-1322,19-5-4876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06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27 10277,'-1'-2'130,"0"0"0,-1 0 0,1 0 1,-1 1-1,0-1 0,1 0 0,-1 1 1,0-1-1,0 1 0,0 0 0,0 0 1,0-1-1,0 1 0,-1 0 0,1 1 1,0-1-1,-1 0 0,1 1 0,0-1 1,-1 1-1,1 0 0,0 0 0,-1 0 1,1 0-1,0 0 0,-1 0 0,1 1 1,0-1-1,-1 1 0,1 0 0,0 0 1,-1-1-1,1 1 0,0 1 0,0-1 1,0 0-1,0 0 0,0 1 0,0-1 1,1 1-1,-1 0 0,-2 2 0,-4 5-11,1-1 0,0 1 0,0 0 0,1 1 0,0-1 0,0 1 0,-7 20 0,7-10 67,1 1 1,1 0-1,1-1 1,1 1-1,0 0 0,2 0 1,0 1-1,2-1 0,0 0 1,1-1-1,2 1 1,9 31-1,6 5-7,2-2 1,2 0-1,37 61 0,-27-55-729,3-2-1,83 104 1,-114-156-34,0-1 1,1 0-1,0 0 1,0-1-1,0 0 1,9 5-1,-11-7-298,0-1 0,0 0 1,0-1-1,0 1 0,1-1 0,7 1 0,18-2-7162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08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195 156 10693,'-6'-26'4127,"1"9"-418,2 35-2416,-3 74-471,4-44-645,-1 0-1,-3-1 1,-2 1 0,-25 84-1,24-108-294,6-18-32,0 0 1,0 1-1,0-1 1,1 1-1,0 0 1,1 0-1,0 0 1,0 0-1,0 0 1,1 0-1,-1 0 0,3 11 1,2-11-2384,-2-18 1344,-6-24 191,-39-136-538,37 154 1539,-8-23 336,-13-66 0,24 95-221,2 0-1,-1 1 1,2-1-1,-1 0 1,2 1-1,-1-1 1,1 0-1,1 1 1,0-1-1,0 1 1,7-18-1,-3 19-46,0 0 0,0 0 0,1 0 1,0 1-1,0 0 0,1 1 0,0 0 0,0 0 0,0 0 0,1 1 0,0 1 0,1-1 0,-1 2 0,1-1 0,17-5 0,-3 2 45,1 1 0,-1 1 0,1 1 0,1 1 0,36 0 0,-43 4 23,1 0-1,-1 2 1,0 1 0,23 5-1,-36-7-90,0 1 0,-1-1 0,1 1-1,0 1 1,-1-1 0,1 1 0,-1 0-1,0 0 1,0 0 0,0 1 0,0 0-1,-1 0 1,1 0 0,-1 0 0,0 1-1,0 0 1,4 6 0,-7-7-34,0 0 1,-1 0-1,1-1 0,-1 1 1,0 0-1,0 0 1,0 0-1,0 0 0,-1-1 1,1 1-1,-1 0 0,0 0 1,0-1-1,-1 1 1,1-1-1,-1 1 0,1-1 1,-1 0-1,0 1 1,-1-1-1,1 0 0,0 0 1,-6 5-1,-6 6 18,0 1 0,0-2-1,-21 15 1,-9 2-1,-57 29 1,26-17-34,74-42 0,1 1 0,-1-1 0,1 0 0,-1 0 0,1 0 0,-1 1 0,1-1 0,-1 0 0,1 0 0,0 1 0,-1-1 0,1 1 0,-1-1 0,1 0 0,0 1 0,-1-1 0,1 1-1,0-1 1,-1 1 0,1-1 0,0 1 0,0-1 0,0 1 0,-1-1 0,1 1 0,0-1 0,0 1 0,0-1 0,0 1 0,0-1 0,0 1 0,0-1 0,0 1 0,0-1-1,0 2 1,19 9-59,39 1-17,-54-11 73,31 4-22,1-1 17,0 2 1,-1 1 0,1 2 0,-2 1-1,49 21 1,-79-29 9,0 0 0,0 0 0,0 1 0,0 0 0,-1 0-1,1 0 1,-1 0 0,0 0 0,1 1 0,-2-1 0,1 1 0,0 0 0,-1 0 0,4 8 0,-4-8 4,-1-1 0,-1 1 0,1-1 0,-1 1 0,1 0-1,-1-1 1,0 1 0,0 0 0,-1-1 0,1 1 0,-1 0 0,0-1 0,0 1 0,0-1 0,-2 5 0,-1 1 10,-1-1 0,0 0 0,-1 1 0,0-2 0,0 1-1,-1-1 1,1 0 0,-2 0 0,1-1 0,-1 0 0,0 0 0,-13 7 0,8-7-6,-1 0 0,1-1 0,-1-1 0,0 0 0,0 0 0,-1-2 0,1 1 0,-1-2 0,1 0 0,-1-1 0,-27-3 0,23 0-176,0 0 0,-1-2 1,2 0-1,-1-1 0,1 0 0,0-2 0,0 0 1,-23-16-1,38 22 16,0 0 1,0 0-1,0 0 0,1 0 1,-1-1-1,1 1 1,-1-1-1,1 0 0,0 1 1,-2-5-1,3 4-454,-1 0 0,1 0 1,1 0-1,-1-1 0,0 1 0,1 0 0,-1 0 1,1 0-1,0-1 0,0 1 0,1-6 0,6-17-8187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08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11 11157,'1'-1'250,"1"0"0,-1 0 1,0 0-1,1 0 0,-1 0 0,1 0 0,-1 1 0,1-1 1,0 0-1,-1 1 0,1 0 0,0-1 0,-1 1 0,1 0 0,0 0 1,-1 0-1,1 0 0,0 0 0,-1 0 0,1 0 0,3 2 1,-3-1-99,1 0 0,-1 1 0,1-1 1,-1 1-1,0 0 0,1-1 0,-1 1 1,0 0-1,0 1 0,0-1 0,2 4 1,4 7 25,-1 1 1,0-1 0,8 29 0,-13-39 14,15 50 99,-2 1-1,-2 0 1,-3 0 0,-2 1 0,-3 1 0,-2 87 0,-5-99-269,-2 0-1,-2 0 1,-2 0-1,-2-1 1,-2 0-1,-2-1 1,-1 0-1,-37 69 1,41-93-437,0 0 1,-2 0-1,0-1 0,0-1 1,-28 25-1,28-29-1264,-1-1-1,-1-1 1,0 0-1,-18 8 1,-31 10-9074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38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806 1 5603,'3'1'276,"23"10"2801,-19-6-979,-14-3-69,-5-1-1648,-1 1-1,1 0 0,-1 1 1,-12 4-1,-15 3 5,-79 10 109,-151 4 0,-60 8-901,377-58-8263,-13 14 1405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38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793 68 8548,'0'-2'262,"0"0"1,-1 0-1,1 0 1,0 0-1,-1 0 1,1 0-1,-1 0 1,0 1-1,1-1 1,-1 0-1,0 0 1,0 1-1,0-1 1,0 0-1,-1 1 1,1-1-1,0 1 0,-3-2 1,1 0-90,-1 0 1,0 1-1,0 0 1,0 0 0,0 0-1,0 0 1,-8-2-1,-5 0-80,0 1 1,0 1-1,-20 0 0,37 2-89,-89-1 198,1 4 0,-1 4-1,1 4 1,-98 25 0,154-25-382,26-8-184,0-1-1,-1 1 0,1-1 0,-1-1 0,0 1 0,1-1 1,-1 0-1,-12 0 0,14-7-4331,8-5-3438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39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8068,'13'-3'4544,"66"-3"-4219,1117 1 1016,2 49-1425,-552-17 201,1883 23 27,-1017 17 87,-977-36-2490,-423-26-2175,-13-4-3543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40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64 9812,'-10'-37'4357,"9"35"-4193,1 0 0,-1 1 0,1-1 0,-1 1 0,0-1 0,1 1 0,-1-1 0,0 1 0,0-1 0,0 1-1,0 0 1,-1-1 0,1 1 0,0 0 0,0 0 0,-1 0 0,-2-2 0,2 51 1135,-67 259-8,41-200-1211,-23 169 0,49-259-220,1 1 1,1-1-1,1 0 0,3 26 0,-3-38-194,0 0-1,1 0 1,-1 0 0,1 0 0,0 0 0,1 0 0,-1 0 0,4 4-1,-4-6-267,0-1 0,0 1 0,1-1 0,-1 0 0,0 0 0,1 0-1,0 0 1,-1 0 0,1-1 0,0 1 0,0-1 0,0 0 0,-1 0-1,7 2 1,11-1-6513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7:11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35 9812,'-3'-27'3817,"1"19"-1420,2 20-991,2 191 300,-30 253 0,7-192-1452,17-146-441,-2-148-6592,7 11 1347,3-6-3252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33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746 18 6099,'10'-4'1132,"-1"1"0,1 0 1,0 0-1,18-2 0,-79 23 1539,-218 28-1276,159-29-1216,108-17-178,-51 10 33,-1-2 0,0-3 0,0-2-1,-80-6 1,133 3-58,-1 0 0,0 0-1,0 0 1,0 0-1,0-1 1,0 1 0,0 0-1,1-1 1,-1 0-1,0 1 1,0-1 0,1 0-1,-1 0 1,0 0-1,1 0 1,-3-2 0,4 2-41,0 1 1,1-1 0,-1 0 0,0 0 0,0 1 0,1-1 0,-1 0 0,0 1-1,1-1 1,-1 1 0,0-1 0,1 0 0,-1 1 0,1-1 0,-1 1-1,1-1 1,-1 1 0,1 0 0,0-1 0,-1 1 0,1-1 0,-1 1-1,1 0 1,0-1 0,-1 1 0,1 0 0,1 0 0,64-22-6997,-24 14 173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41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25 152 7812,'5'-11'641,"0"0"0,1 1 0,0-1 0,0 1 0,1 0 0,0 0 0,1 1 0,0 0 0,1 1 0,0 0 0,18-13 0,-21 17-571,-1 1 1,1 0-1,1 1 1,-1-1-1,0 1 1,1 0-1,-1 1 1,1 0-1,-1 0 1,1 0-1,-1 1 1,1 0-1,0 0 1,-1 0-1,1 1 1,0 0-1,-1 1 1,1-1-1,-1 1 1,0 1-1,0-1 1,11 6-1,-6-1-44,-1 0-1,0 0 1,0 1 0,0 0-1,-1 0 1,0 1 0,-1 1-1,0-1 1,-1 2-1,0-1 1,0 1 0,-1-1-1,0 2 1,-1-1 0,0 1-1,-1 0 1,5 23 0,-7-27-17,-1 0-1,1 0 1,-2 1 0,1-1 0,-1 0 0,0 1 0,-1-1 0,0 0 0,0 0 0,-1 1 0,0-1 0,0 0 0,-1-1 0,0 1 0,-1 0 0,1-1 0,-1 1 0,-1-1 0,1 0 0,-1-1 0,-1 1 0,1-1 0,-1 0 0,0 0 0,0-1 0,-1 0 0,-10 7 0,1-4-81,1 0 0,-1-1 1,0-1-1,-1-1 1,0 0-1,0-1 0,0-1 1,-30 2-1,33-4-480,0-1 0,1-1 0,-1 0 0,1-1 0,-1 0 0,1-1 0,-13-5 0,3-4-4237,6-5-3183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41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37 7331,'5'-5'872,"16"-20"3145,-19 18-2273,-17 13-923,3 2-598,0 1 0,1-1 0,0 2 0,0 0 0,1 0-1,1 1 1,0 0 0,0 1 0,-10 17 0,6-6-36,1 1 1,1 0 0,1 0-1,-9 34 1,13-26-98,0 1 0,2 0 0,2 0-1,1 0 1,1 0 0,2 0 0,2 1 0,1-2-1,1 1 1,1-1 0,23 58 0,7 1-103,4 0-1,87 139 1,-120-216-263,34 49-176,-39-60 81,-1 0 0,1 0-1,0-1 1,0 1-1,0-1 1,0 1-1,0-1 1,1 0-1,4 2 1,10-4-5010,2-8-3770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42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55 9236,'-3'-17'3177,"-3"-10"1505,0 55-3278,-61 450-827,44-344-1458,11-219-1123,8 34 1605,3 0-1,8-83 1,-5 110 406,2-1 1,1 1-1,1 0 1,1 1-1,1 0 0,1 0 1,19-35-1,-22 50 31,1 0 0,0 1 0,0 0 0,0 0-1,1 1 1,-1-1 0,2 2 0,-1-1 0,1 1 0,0 1-1,0 0 1,0 0 0,0 0 0,1 1 0,16-3 0,-1 1 38,1 1 0,0 1 1,0 1-1,48 3 0,-65-1-42,-1 1 1,0 0-1,0 1 0,0 0 0,0 0 0,0 1 0,-1 0 0,1 1 0,8 4 0,-14-6-20,0-1 0,0 0 0,-1 0 0,1 1 0,0-1 0,-1 1 0,0 0-1,1-1 1,-1 1 0,0 0 0,0 0 0,0 0 0,0 0 0,0 0 0,0 0-1,0 0 1,-1 0 0,1 0 0,-1 0 0,0 0 0,1 0 0,-1 1 0,0-1 0,0 0-1,-1 0 1,1 0 0,0 0 0,-1 0 0,1 1 0,-1-1 0,1 0 0,-1 0 0,0 0-1,0 0 1,0-1 0,0 1 0,-1 0 0,1 0 0,-2 1 0,-13 18 72,0-2 0,-2 0-1,0-1 1,-1-1 0,-31 21 0,25-19-62,1 1 0,-43 45 0,66-64-30,1 0 0,-1-1 0,1 1 0,0 0 0,-1 0 0,1-1 0,0 1 1,0 0-1,0 0 0,0-1 0,-1 1 0,1 0 0,0 0 0,0-1 0,0 1 0,1 0 1,-1 0-1,0 0 0,0-1 0,0 1 0,0 0 0,1-1 0,-1 1 0,0 0 0,1 0 0,-1-1 1,1 1-1,-1-1 0,1 1 0,-1 0 0,1-1 0,-1 1 0,1-1 0,-1 1 0,1-1 1,0 1-1,-1-1 0,1 0 0,0 1 0,-1-1 0,1 0 0,0 1 0,0-1 0,-1 0 1,1 0-1,0 0 0,1 0 0,46 15-169,-38-13 144,17 6 6,-1 0 0,0 2 0,-1 1 0,26 15 0,-44-23 25,-1 1 0,0 0 0,0 0-1,0 0 1,0 1 0,-1 0 0,0 0 0,0 1 0,0-1 0,-1 1 0,1 0-1,-2 0 1,1 0 0,-1 1 0,1 0 0,-2-1 0,1 1 0,-1 0 0,0 0 0,2 13-1,-5-18 14,1 1-1,0-1 0,-1 0 1,0 1-1,1-1 0,-1 0 0,0 1 1,0-1-1,0 0 0,-1 0 1,1 0-1,0 0 0,-1 0 1,1 0-1,-1-1 0,0 1 0,1 0 1,-1-1-1,0 1 0,0-1 1,0 0-1,0 1 0,0-1 0,-1 0 1,1 0-1,0-1 0,0 1 1,-4 0-1,-9 4 98,0-1 0,-33 4 0,43-7-82,-33 3 14,-1-1-1,1-2 0,0-2 1,-1-1-1,1-2 1,0-1-1,-64-19 0,99 23-97,-1 0-1,1 0 0,0-1 1,0 1-1,0 0 0,0-1 1,1 0-1,-1 0 1,0 0-1,1 0 0,-1 0 1,1-1-1,-1 1 0,1-1 1,-3-3-1,5 4-92,-1-1 0,0 1-1,1 0 1,-1 0 0,1 0 0,0 0-1,0-1 1,0 1 0,0 0 0,0 0 0,0 0-1,0 0 1,1-1 0,-1 1 0,1 0-1,0 0 1,0 0 0,0 0 0,0 0-1,0 0 1,0 0 0,0 0 0,0 1-1,1-1 1,1-2 0,24-23-4749,5 0-3354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43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12 608 8084,'0'1'237,"0"0"1,0-1 0,0 1-1,0 0 1,0 0-1,0-1 1,0 1 0,0 0-1,0-1 1,-1 1 0,1 0-1,0 0 1,-1-1-1,1 1 1,0-1 0,-1 1-1,1 0 1,-1-1 0,1 1-1,-1-1 1,1 1-1,-1-1 1,1 1 0,-1-1-1,0 1 1,1-1-1,-1 0 1,0 1 0,0-1-1,1-1-113,0-1-1,0 0 1,0 1-1,0-1 0,0 1 1,0-1-1,1 1 1,-1-1-1,1 1 1,-1-1-1,1 1 1,0-1-1,-1 1 0,3-3 1,90-193 549,0-1-659,-78 170-14,1 2 0,2 0 1,0 1-1,43-43 0,-58 64 3,1 1-1,0-1 1,0 1-1,1 0 1,-1 0-1,1 0 1,-1 1-1,1 0 1,7-3-1,-11 5 7,1 0 0,0-1 0,-1 1 0,1 0 0,0 0 0,-1 0 0,1 0 0,0 0-1,-1 1 1,1-1 0,-1 1 0,1-1 0,0 1 0,-1-1 0,1 1 0,-1 0 0,0-1 0,1 1 0,-1 0-1,1 0 1,-1 0 0,0 0 0,0 1 0,0-1 0,0 0 0,0 0 0,0 1 0,0-1 0,0 1 0,0-1 0,0 1-1,-1-1 1,2 3 0,8 26 126,-1 1-1,-2 0 1,0 0-1,-3 0 0,0 1 1,-1 45-1,3 19-45,-6-88-434,14 97 588,-2-61-7149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43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1 800 8292,'55'-103'8000,"41"-59"-7105,-2 3-957,-33 56 121,75-95 0,-135 197-57,3-7 21,1 2 1,0-1-1,1 0 0,0 1 1,0 0-1,0 0 0,0 1 0,1 0 1,0 0-1,14-7 0,-20 12-12,0 0-1,0 0 0,0 0 1,1 0-1,-1 0 0,0 0 0,0 1 1,0-1-1,0 0 0,0 1 1,0-1-1,0 0 0,0 1 1,0-1-1,0 1 0,0 0 1,0-1-1,0 1 0,0 0 0,0 0 1,-1 0-1,1-1 0,0 1 1,-1 0-1,1 0 0,0 0 1,-1 0-1,1 0 0,-1 0 0,0 0 1,1 0-1,-1 0 0,0 0 1,1 2-1,7 44 228,-8-42-204,4 97 306,-17 202-1,3-161-429,9-123 29,0 1-220,-1 0 0,-6 28 0,-3-122-669,10 57 917,-2-1 0,0 1 1,-1 0-1,0 0 0,-1 0 0,-1 1 0,-10-18 0,13 27 53,-1 0 0,0 1-1,0-1 1,-1 1-1,1 0 1,-1 0 0,0 0-1,-1 1 1,1 0 0,-1 0-1,0 0 1,0 1-1,0 0 1,0 0 0,-1 0-1,1 1 1,-1 0 0,0 0-1,1 1 1,-9-1-1,3 1 50,0 0 0,-1 2 0,1-1 0,-19 4 0,26-3-61,-1 0 1,1 0-1,-1 1 1,1-1 0,-1 1-1,1 0 1,0 1 0,0-1-1,0 1 1,1 0-1,-1 0 1,-4 5 0,8-7-43,0-1 0,0 1 0,0 0 0,1 0 0,-1 0 0,0 0 0,1 0 0,-1 0 0,1 0 0,-1 0 0,1 0 0,-1 1 0,1-1 0,0 0 0,0 0 0,-1 0 0,1 0 0,0 1 0,0-1 0,0 0 0,0 0 0,0 0 0,1 1 0,-1-1 0,0 0 0,0 0 0,1 0 0,-1 0 0,1 0 0,-1 0 0,1 0 0,-1 0 0,1 0 0,0 0 0,0 0 0,-1 0 0,1 0 0,0 0 0,0 0 0,0-1 0,0 1 0,0 0 0,0-1 0,0 1 0,0 0 0,0-1 0,2 1 0,5 3-1220,-1-1 0,1-1 1,-1 1-1,1-1 1,14 2-1,17-1-7051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44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4 9220,'1'0'155,"-1"-1"0,1 1 0,0-1-1,0 1 1,-1 0 0,1 0 0,0-1 0,0 1-1,0 0 1,0 0 0,-1 0 0,1 0 0,0 0-1,0 0 1,0 0 0,0 0 0,0 0-1,-1 0 1,1 1 0,0-1 0,0 0 0,0 1-1,-1-1 1,1 0 0,0 1 0,0-1 0,-1 1-1,1-1 1,0 1 0,-1-1 0,1 1 0,-1 0-1,1-1 1,0 2 0,25 27-289,-21-23 589,13 17-221,-1 2 0,-1 0 0,-1 0 0,-1 1 0,-1 1-1,-2 1 1,-1-1 0,-1 2 0,-1-1 0,-1 1 0,-2 0 0,-1 1 0,1 58 0,-7-51-172,0 0 0,-3 0 0,-1-1 1,-1 0-1,-3 0 0,0-1 0,-3 0 0,0-1 1,-2 0-1,-37 57 0,12-34 55,-81 87 0,81-101-418,2 1-1,2 3 1,-31 53 0,60-83-435,6-10-1567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44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467 39 8100,'20'-5'2321,"18"-4"1015,-34 5-2072,-24 2-416,-141-2-686,-187 21 1,395-36-8972,-21 6 1440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45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0 9332,'-2'11'6299,"1"26"-4785,2 48-1075,4-28 27,2 3-251,-4 1-1,-1-1 1,-4 0 0,-11 76-1,2-87-450,-5 32-2822,17-73-2638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45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71 9396,'39'-70'7831,"-48"95"-7311,0 1 1,2 1-1,1-1 1,-4 52-1,4-37-249,-3 25-523,3 0 0,3 0 0,3 0-1,2 0 1,19 106 0,-20-164-238,7 21-83,1-14-2993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45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1 300 9412,'5'-21'1407,"2"0"1,10-25-1,-7 26-1103,0 0 1,2 1 0,0 1 0,1 0-1,1 0 1,0 1 0,27-24-1,-35 37-204,-1-1 0,0 1 0,1 1 0,0-1 0,0 1 0,0 0 0,0 0 0,0 1 0,1 0 1,-1 0-1,1 0 0,0 1 0,-1 0 0,1 0 0,7 1 0,-3 0-56,0 1 0,-1 1 0,1-1 0,0 2 0,-1 0 0,1 0 0,-1 1 0,19 9 1,-16-7-44,-1 2 0,0-1 0,0 1 1,-1 1-1,0 0 0,0 1 1,-1 0-1,-1 1 0,1-1 1,-2 2-1,0-1 0,0 1 1,-1 1-1,9 21 0,-12-26-3,-2 1 0,1 0 0,-1 1 0,-1-1 0,1 0 0,-2 0 0,1 1 0,-1-1-1,-1 0 1,1 1 0,-2-1 0,1 0 0,-1 0 0,-1 0 0,0 0 0,0 0 0,0 0 0,-1-1 0,-1 1-1,1-1 1,-1 0 0,-1-1 0,1 1 0,-2-1 0,1 0 0,0-1 0,-1 1 0,-1-1 0,1-1 0,-1 1-1,0-1 1,0-1 0,0 1 0,0-1 0,-1-1 0,-11 4 0,-1-1-276,-1-1 0,1-1 0,-1 0 0,0-2 0,-30-1 0,31-1-1671,0-2-1,1-1 1,-25-6-1,2-3-6579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34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756 20 5987,'20'-11'3643,"-20"11"-3576,0 0-1,0-1 0,0 1 1,0 0-1,0 0 1,0 0-1,0-1 0,0 1 1,0 0-1,0 0 1,0-1-1,0 1 1,0 0-1,0 0 0,0 0 1,0-1-1,-1 1 1,1 0-1,0 0 0,0 0 1,0 0-1,0-1 1,0 1-1,-1 0 1,1 0-1,0 0 0,0 0 1,0 0-1,-1 0 1,1 0-1,0-1 0,0 1 1,-1 0-1,1 0 1,0 0-1,0 0 0,0 0 1,-1 0-1,1 0 1,0 0-1,0 0 1,-1 0-1,1 0 0,-47-2 2466,35 2-2913,-54 1 881,-87 13 0,-22 1-233,-25-22-193,96 2-530,91 3-1314,31 3-4044,11 4-2174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46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23 9252,'0'-1'137,"-1"0"1,1 0-1,-1-1 0,1 1 0,-1 0 1,1 0-1,-1 0 0,0 0 0,0 0 1,1 0-1,-1 0 0,0 0 0,0 0 0,0 0 1,0 0-1,0 0 0,0 1 0,0-1 1,-1 0-1,1 1 0,0-1 0,0 1 1,0 0-1,-1-1 0,1 1 0,0 0 0,-1-1 1,1 1-1,0 0 0,0 0 0,-1 0 1,1 0-1,0 1 0,-1-1 0,1 0 1,0 0-1,0 1 0,-1-1 0,1 1 0,0-1 1,-2 2-1,-4 0-30,0 0 1,1 1-1,-1 0 0,1 0 1,0 1-1,-10 6 0,4 3 58,0 0 0,1 0 0,0 2 0,1-1 0,0 1 0,1 0 0,1 1 0,1 0 0,0 0-1,1 1 1,1 0 0,0 0 0,1 0 0,-2 22 0,2 2-2,1 0-1,2 0 1,2 0 0,1 0-1,9 42 1,-4-43-83,1 0 0,2-1 0,2 0 0,1 0 0,35 69 0,-39-93-366,0 0-1,1 0 1,1-1-1,0 0 1,1-1-1,0 0 1,1-1-1,1 0 1,0-1-1,0-1 1,1 0 0,0-1-1,1-1 1,0 0-1,33 10 1,8-4-5256,0-5-4014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47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204 179 8884,'3'-25'2098,"2"-20"4808,-17 83-4561,-4 46-2173,3 0-1,-1 94 0,-2 7-1290,16-184 1087,0-1 1,1 1-1,-1-1 1,0 1-1,0 0 1,0-1 0,0 1-1,-1-1 1,1 1-1,0 0 1,0-1-1,0 1 1,0-1 0,-1 1-1,1-1 1,0 1-1,0-1 1,-1 1-1,1-1 1,-1 1-1,1-1 1,0 1 0,-1-1-1,1 1 1,-1-1-1,1 0 1,-1 1-1,0 0 1,-11-12-692,-5-30 26,10 13 462,1-1 1,2 0-1,1 0 1,1-59-1,6 24 60,14-76 0,-16 126 178,1 0 0,0 0 1,1 1-1,0-1 1,1 1-1,1 0 0,0 0 1,1 1-1,10-15 1,-11 19 12,0 1 1,1 1 0,0 0 0,0 0-1,1 0 1,-1 0 0,1 1 0,0 1-1,1-1 1,-1 2 0,1-1 0,0 1-1,0 0 1,16-3 0,-4 3 83,-1 0 0,1 1 1,0 1-1,37 3 0,-50-2-53,0 1-1,-1 0 0,1 1 1,0-1-1,-1 1 0,0 1 1,1-1-1,-1 1 1,0 1-1,-1-1 0,1 1 1,-1 0-1,1 1 0,-1 0 1,11 10-1,-16-13-35,0-1-1,0 1 1,0 0-1,-1-1 1,1 1-1,0 0 1,0 0-1,-1 0 1,1-1-1,-1 1 1,0 0-1,0 0 1,1 0-1,-1 0 1,0 0-1,-1 0 1,1 0-1,0 0 1,0-1-1,-2 3 1,1 1 8,-1 0 0,0 0 0,-1 0-1,1 0 1,-1-1 0,0 1 0,-4 4 0,-6 5 24,1-1 0,-2 0 0,-17 13 0,-149 94-211,180-119 141,-1-1-1,0 1 0,0-1 0,0 1 0,0-1 0,1 1 0,-1 0 1,0-1-1,1 1 0,-1 0 0,0 0 0,1-1 0,-1 1 0,1 0 1,-1 0-1,1 0 0,0 0 0,-1 0 0,1 0 0,0 0 0,0 0 1,-1 0-1,1 0 0,0 0 0,0 0 0,0 0 0,1 1 0,-1 0-6,1 0 1,0-1-1,0 1 0,0-1 0,0 1 0,1-1 0,-1 0 0,0 0 0,1 1 0,-1-1 0,1 0 0,-1 0 0,1 0 0,1 0 0,11 6-113,1-1 0,28 7 1,-32-10 115,21 7-20,-1-2 22,-1 2 1,1 1-1,45 25 0,-68-32 20,-1 0 0,0 1 0,0 0 0,0 1-1,-1-1 1,0 1 0,0 0 0,0 1 0,-1 0 0,0 0 0,0 0 0,0 0 0,-1 1-1,0-1 1,-1 1 0,0 0 0,0 0 0,3 15 0,-6-20 8,0-1-1,1 1 1,-1 0 0,0-1 0,0 1 0,-1 0 0,1-1 0,0 1-1,-1 0 1,0-1 0,1 1 0,-1-1 0,0 1 0,-1-1-1,1 1 1,0-1 0,-1 0 0,1 1 0,-3 1 0,1 0 7,-2 0 0,1-1 0,0 1 0,-1-1 0,0 0 0,1 0 0,-1 0 0,-10 3 0,-5 1 34,-1-1-1,0-1 1,-38 4-1,17-6 12,-1-1 0,1-2-1,-1-2 1,0-2 0,1-2-1,0-1 1,-81-27 0,116 32-65,1 0 1,-1-1-1,1 0 1,0 0-1,-1-1 1,1 0-1,1 0 1,-1 0-1,-7-8 1,12 11-109,0-1 1,-1 1-1,1-1 1,0 0-1,0 1 1,0-1-1,1 0 1,-1 0-1,0 0 1,1 0-1,-1 0 1,1 0-1,0 0 1,-1 0-1,1-2 1,0 1-288,1 0 0,0 0-1,-1 0 1,1 1 0,0-1 0,0 0 0,0 1 0,1-1 0,-1 1 0,0-1 0,1 1 0,0 0 0,3-4-1,24-22-7940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47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1 594 8660,'7'-12'6871,"19"-53"-6069,12-49-578,30-77-168,-55 159-6,2 1 0,1 1 0,37-53 0,-51 80-23,0 0 1,0 0-1,1 0 1,-1 1-1,1-1 1,-1 1-1,1-1 0,0 1 1,0 0-1,0 0 1,0 0-1,0 0 1,7-2-1,-8 4-7,-1 1-1,1-1 1,0 0 0,0 1-1,-1-1 1,1 1-1,0-1 1,-1 1 0,1 0-1,-1 0 1,1 0 0,-1 0-1,1 0 1,-1 0-1,0 0 1,1 0 0,-1 0-1,0 1 1,0-1 0,0 1-1,0-1 1,0 1-1,0-1 1,0 1 0,-1-1-1,1 1 1,0 0 0,-1-1-1,0 1 1,1 2-1,6 18 149,0-1-1,-2 1 1,0 1-1,-2-1 1,0 1-1,-1 26 1,-13 142 422,3-94-442,6-75-135,1-15-72,-1 0-1,2 0 1,-1 0 0,1 0 0,0 0 0,0 0-1,1 0 1,0 0 0,0 0 0,1-1-1,0 1 1,0 0 0,1-1 0,3 8 0,-5-13-49,0 0 1,0 0 0,0 0 0,0-1 0,0 1-1,0 0 1,0-1 0,0 1 0,0 0 0,0-1 0,0 1-1,0-1 1,1 0 0,-1 1 0,0-1 0,0 0-1,2 0 1,21-2-6847,-3-5-2987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48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98 7155,'3'-3'325,"0"1"-1,0-1 1,0 0-1,0 1 1,-1-1-1,1-1 1,-1 1 0,0 0-1,0 0 1,0-1-1,0 1 1,2-7-1,-4 8-270,0 1 0,0-1-1,-1 1 1,1-1 0,0 0-1,0 1 1,-1-1 0,1 1 0,-1-1-1,1 1 1,-1-1 0,0 1 0,1-1-1,-1 1 1,0 0 0,0-1-1,0 1 1,0 0 0,0 0 0,-1 0-1,1 0 1,0 0 0,0 0-1,-1 0 1,1 0 0,-1 0 0,1 0-1,0 1 1,-1-1 0,1 1 0,-1-1-1,0 1 1,-2-1 0,-8-2 105,0 0 1,0 1-1,0 0 1,0 1-1,-1 0 1,1 1-1,0 1 1,-1 0-1,1 0 1,0 1-1,0 1 1,0 0-1,0 0 1,-19 10-1,17-7-29,1 0 0,0 1-1,0 1 1,1 0 0,0 1-1,0 0 1,1 1 0,0 0-1,1 0 1,0 2 0,-17 23-1,19-19-64,0 1 0,1 0-1,0 0 1,2 1 0,0 0-1,1 0 1,1 0 0,0 0 0,2 0-1,0 1 1,1-1 0,3 26-1,-1-25-25,1 1 0,0-1 1,2 0-1,0 0 0,2 0 0,0-1 0,0 0 0,2 0 0,0-1 0,1 0 0,19 23 0,-23-33-70,1 1-1,0-2 1,1 1-1,-1-1 0,1 0 1,0-1-1,0 0 1,1 0-1,0-1 1,0 0-1,0-1 1,13 4-1,46 2-2317,2-14-4176,-21-3-2634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48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448 6 9524,'0'0'76,"0"0"0,0 0 0,0 0 0,0-1 0,0 1 0,0 0 0,0 0 0,0 0 0,0-1 0,0 1 0,0 0 0,0 0 0,0 0 0,0 0 0,0-1 0,0 1 0,0 0 0,0 0 0,0 0 0,0-1 0,0 1 0,0 0 0,0 0 0,0 0 0,0 0 0,1 0 0,-1-1 0,0 1 0,0 0 0,0 0 0,0 0 0,0 0 0,1 0 0,-1 0 0,0 0 0,0-1 0,0 1-1,0 0 1,1 0 0,-1 0 0,0 0 0,0 0 0,0 0 0,0 0 0,1 0 0,-1 0 0,0 0 0,0 0 0,0 0 0,1 0 0,-1 0 0,0 0 0,0 0 0,0 0 0,0 0 0,1 0 0,-1 1 0,0-1 0,0 0 0,0 0 0,0 0 0,1 0 0,-1 0 0,0 0 0,9 18 1338,3 27-787,-1 11-309,-3 1 0,-3 1 0,-2-1 0,-3 1 0,-2-1 0,-2 1 0,-4-1 0,-22 90 0,20-110-245,-1-1-1,-1-1 1,-3 0-1,0-1 1,-3-1-1,-37 56 1,38-67-547,-1 0 0,-1-1 0,-39 32 0,38-37-1170,-2-1-1,0 0 0,0-2 0,-35 15 0,-10-2-8093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48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5298,'45'8'5581,"29"-9"-3793,-28 0-931,774 25 2405,-707-22-3271,72 2-389,220-24 0,-400 20 257,57-10-2528,-27-4-1842,-12-5-4133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49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21 11301,'-8'-19'4297,"8"19"-4257,0 0 1,0-1 0,0 1 0,0 0 0,0 0 0,0 0 0,0 0-1,0 0 1,-1 0 0,1 0 0,0 0 0,0 0 0,0 0-1,0-1 1,0 1 0,0 0 0,0 0 0,-1 0 0,1 0 0,0 0-1,0 0 1,0 0 0,0 0 0,0 0 0,0 0 0,0 0 0,-1 0-1,1 0 1,0 0 0,0 0 0,0 0 0,0 0 0,0 0-1,0 0 1,0 0 0,-1 1 0,1-1 0,0 0 0,0 0 0,0 0-1,0 0 1,0 0 0,0 0 0,0 0 0,0 0 0,0 0-1,-1 0 1,1 0 0,0 1 0,0-1 0,0 0 0,0 0 0,0 0-1,0 0 1,0 0 0,0 0 0,0 0 0,0 1 0,-6 33 1385,3-14-1264,-47 335 1630,42-177-2935,19 1-5229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49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0 210 9780,'4'-13'525,"-1"0"-1,1 0 0,1 1 1,1 0-1,0 0 0,0 0 1,1 1-1,15-20 0,-15 24-455,0 0-1,1 0 0,0 0 1,0 1-1,1 1 1,0-1-1,0 1 0,0 1 1,0 0-1,1 0 1,0 0-1,10-1 0,-4 2 47,0 0 0,0 1 0,1 1 0,-1 1-1,0 0 1,0 1 0,1 1 0,-1 0 0,0 2-1,-1-1 1,1 2 0,-1 0 0,1 1 0,-2 1-1,1 0 1,-1 1 0,0 0 0,23 19 0,-20-14-62,-1 1 1,-1 0 0,0 1 0,-1 1 0,-1 0-1,0 1 1,-1 1 0,-1 0 0,-1 0 0,0 1-1,-2 0 1,0 1 0,-1 0 0,5 22-1,-11-36-43,1 1 0,-1 0 0,-1 0-1,1 0 1,-1 0 0,0 0-1,-1 0 1,0 0 0,0 0-1,0-1 1,-1 1 0,0 0-1,0-1 1,-1 1 0,0-1 0,0 0-1,0 0 1,-1 0 0,-5 7-1,0-4 2,0-1 0,0 1 0,0-2 0,-1 0 0,0 0 0,0-1 0,-1 0 0,0 0 0,0-1 0,-15 4 0,-1 0-18,-1-1 0,1-2 0,-1-1 0,-56 4-1,62-9-676,0-1 0,-35-5 0,42 3-839,-1 0-1,1-2 0,0 0 1,-16-7-1,-7-9-7445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50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68 9941,'3'-5'496,"18"-24"2263,-20 27-2623,-1 1-1,1 0 0,0 0 0,-1 0 0,1-1 0,-1 1 1,0 0-1,1 0 0,-1-1 0,0 1 0,1 0 0,-1-1 1,0 1-1,0 0 0,0-1 0,0 1 0,-1 0 0,1-1 1,0 1-1,-1 0 0,0-3 0,1 4-97,-1-1-1,1 1 0,-1 0 1,0 0-1,1-1 1,-1 1-1,1 0 1,-1 0-1,1 0 1,-1 0-1,0 0 1,1 0-1,-1 0 1,0 0-1,1 0 1,-1 0-1,1 0 1,-1 0-1,0 0 1,1 0-1,-1 1 0,1-1 1,-1 0-1,1 0 1,-1 1-1,1-1 1,-1 0-1,1 1 1,-1 0-1,-17 11 413,-2 6-250,1 1-1,1 2 1,0-1 0,2 2-1,0 0 1,2 1 0,0 1-1,2 0 1,-15 39-1,15-29-113,1 1 0,1 1-1,2 0 1,2 0 0,2 1-1,-1 56 1,6-63-62,1 0 0,2-1 0,1 1-1,1-1 1,2 0 0,15 38 0,-18-54-288,1 1 0,0-1 1,1 0-1,0-1 0,1 0 1,0 0-1,1-1 0,0 0 0,1 0 1,0-1-1,1 0 0,0-1 1,1 0-1,0-1 0,14 7 0,-21-12-427,0-1-1,0 0 0,1-1 0,-1 1 0,1-1 0,-1 0 0,1-1 0,-1 1 1,1-1-1,0 0 0,5-1 0,22-6-7277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50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141 261 10149,'2'-19'2047,"-1"13"-1527,-1 1-1,1-1 1,0 0 0,0 1-1,0 0 1,1-1 0,0 1-1,0 0 1,0 0 0,4-6-1,-7 56 1101,-4 130-907,6-107-1017,-4 0 1,-2-1-1,-3 0 0,-20 81 0,27-147 206,1 1 1,0 0 0,0-1-1,-1 1 1,1-1-1,-1 1 1,1-1 0,-1 0-1,0 1 1,0-1-1,1 1 1,-1-1-1,0 0 1,0 0 0,0 1-1,0-1 1,-1 0-1,1 0 1,0 0 0,0 0-1,-3 1 1,3-2-48,0-1 0,0 1 0,0 0 0,-1 0 0,1-1 0,0 1 1,0-1-1,0 1 0,0-1 0,1 0 0,-1 1 0,0-1 0,0 0 0,0 1 1,0-1-1,1 0 0,-1 0 0,0 0 0,1 0 0,-1 0 0,1 0 0,-2-1 1,-3-9-995,-1 0 0,1-1 0,-6-23 0,-19-107-1862,23 92 3784,0-54 0,6 77-196,2 0 0,0 0 0,2 0 0,1 1-1,1-1 1,1 1 0,1 0 0,2 1 0,12-28 0,-13 40-489,1 1 1,0 0 0,0 1-1,1 0 1,1 0-1,0 1 1,0 0 0,1 1-1,0 0 1,1 1-1,0 0 1,0 1 0,0 1-1,1 0 1,0 1 0,1 0-1,-1 1 1,29-4-1,-30 6-8,1-1-1,0 2 1,0 0 0,-1 1-1,1 0 1,0 1-1,0 1 1,0 0-1,-1 1 1,1 0-1,-1 1 1,0 0-1,0 2 1,0-1-1,-1 1 1,1 1-1,-2 0 1,1 1-1,-1 0 1,16 16-1,-22-19-60,-1 0 0,1 1-1,-1 0 1,0 0-1,-1 0 1,0 1-1,0-1 1,0 1-1,0 0 1,-1 0-1,-1 0 1,1 0 0,-1 0-1,0 0 1,0 0-1,-1 0 1,0 0-1,0 0 1,-1 1-1,0-1 1,0 0 0,-1 0-1,0 0 1,0 0-1,-1-1 1,1 1-1,-1-1 1,-1 1-1,1-1 1,-8 9 0,1-1-18,-1 1 1,-1-2-1,0 1 1,-1-2 0,-1 0-1,0 0 1,0-1-1,-1-1 1,0 0 0,-1-1-1,-16 6 1,27-13 24,-26 13-413,31-15 371,0 0 0,0 1 0,0-1-1,0 0 1,0 0 0,0 0 0,-1 0 0,1 0 0,0 0 0,0 0-1,0 0 1,0 1 0,0-1 0,0 0 0,0 0 0,0 0 0,0 0 0,0 0-1,0 1 1,0-1 0,0 0 0,0 0 0,0 0 0,0 0 0,0 0-1,0 1 1,0-1 0,0 0 0,0 0 0,0 0 0,0 0 0,0 0 0,0 1-1,0-1 1,0 0 0,0 0 0,0 0 0,0 0 0,0 0 0,0 0-1,0 1 1,0-1 0,1 0 0,-1 0 0,0 0 0,0 0 0,0 0 0,0 0-1,0 0 1,0 0 0,0 0 0,1 0 0,19 4-185,9-2 93,10 0 45,1 2 0,-1 2-1,42 11 1,-72-15 55,0 1 0,0 0 0,-1 0 0,1 1 0,-1 0 0,0 0 0,0 1 0,0 0 0,-1 1 0,1-1 0,-1 1 0,-1 1 0,1 0 0,-1-1-1,0 2 1,-1-1 0,0 1 0,0 0 0,4 9 0,-6-8 28,0 0 0,-1-1 0,0 1 0,0 0 0,-1 0 0,0 0 0,-1 1 0,0-1 0,-1 0 0,0 0 0,0 0 0,-1 0 0,0 0 0,0 0 0,-1-1 0,0 1 0,-1-1 0,0 0-1,0 0 1,-1 0 0,0 0 0,0-1 0,0 1 0,-9 7 0,1-2 24,0 0-1,0-1 0,-1-1 1,-1 0-1,0 0 1,-1-2-1,1 0 1,-2-1-1,1 0 0,-1-1 1,-22 5-1,15-6-80,-1-1-1,0-2 0,0 0 0,-38-1 0,47-3-468,1 0 0,-1-2 0,-18-4-1,23 4-665,1-1 1,0 0-1,0 0 0,0-1 0,-12-8 0,-7-10-7895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44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13 8596,'-15'-12'4592,"27"22"-3359,27 21-837,-11-19-244,0-1-1,0-1 0,1-2 0,0 0 0,1-3 0,48 5 0,188-7-104,-150-5 22,431-6 1,253 3 23,-619 10-59,1407 0-68,-997-8 2,-551 7 29,-31-2 6,1-1 0,0 0 1,0 0-1,13-2 0,-68 3-954,8-8-6707,28 1 148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51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1 10597,'6'0'388,"1"0"1,0 1-1,-1 0 1,1 0-1,-1 1 1,1 0-1,-1 0 1,1 0-1,-1 1 0,0 0 1,0 0-1,9 7 1,-7-3-184,0 0 0,0 0 0,-1 1 0,0 0 1,0 0-1,0 1 0,6 12 0,-1 1-5,-1 2 0,-1 0 0,-1 0 0,-2 0 0,10 47 0,-7-6-65,-3 1-1,-3-1 1,-3 1-1,-3 0 1,-2-1-1,-3 0 1,-3 0-1,-3 0 1,-34 98-1,35-131-51,-1 0-1,-2-1 1,-1 0-1,-2-1 1,-34 44-1,38-57-493,0-2 0,-1 0-1,-1 0 1,-21 15 0,25-22-743,0-1 1,0 1-1,-1-2 1,0 0 0,0-1-1,0 0 1,-16 3-1,0-4-7874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52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567 180 6771,'58'-15'7654,"-146"26"-4563,19-1-2954,10-4-150,0-2-1,0-3 0,1-3 0,-1-2 0,-77-16 1,133 20-35,1-1-1,-1 0 1,1 0 0,-1 1 0,1-2 0,-1 1 0,1 0-1,-1-1 1,1 1 0,-4-4 0,5 5-10,1-1 0,-1 0 0,1 0 0,-1 1-1,1-1 1,-1 0 0,1 0 0,-1 0 0,1 0 0,0 1 0,-1-1 0,1 0 0,0 0 0,0 0 0,0 0 0,0 0-1,0 0 1,0 0 0,0 0 0,0 0 0,0-1 0,2-2-130,0 1-1,-1 0 1,1-1 0,0 1 0,1 0-1,-1 0 1,1 0 0,-1 0 0,1 1-1,0-1 1,0 1 0,0 0 0,0-1 0,4 0-1,28-18-3559,62-26-1,-37 24-1677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52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583 48 8612,'-2'-6'2113,"-6"-1"48,-7 0-1073,-8-1-415,-5 3-145,-12-2-32,-5 4-32,-11 0-47,-5 1-65,1 4-80,4 1-48,3 0-96,10 2-240,3 0-240,14 2-112,11 1-2050,3-1-2032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55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60 9508,'0'-8'1074,"1"-24"1854,-1 31-2842,0 0-1,0 1 0,0-1 0,0 0 0,0 1 1,0-1-1,0 0 0,0 0 0,-1 1 0,1-1 1,0 0-1,0 1 0,0-1 0,-1 0 0,1 1 0,-1-1 1,1 0-1,0 1 0,-1-1 0,1 1 0,-1-1 1,1 1-1,-1-1 0,1 1 0,-1-1 0,0 1 1,1-1-1,-1 1 0,1 0 0,-2-1 0,1 1-27,0 1-1,0-1 0,0 1 0,0 0 1,1-1-1,-1 1 0,0 0 0,1-1 1,-1 1-1,0 0 0,1 0 0,-1-1 1,1 1-1,-1 0 0,1 0 0,-1 0 1,1 0-1,0 0 0,-1 0 0,1 0 1,0 1-1,-8 28 250,7-24-169,-45 219 985,-37 137-501,76-338-637,-7 16-690,-12 67 0,26-85-658,0-21 1132,0 0 0,1-1 0,-1 1-1,0-1 1,0 1 0,0-1 0,0 1 0,1-1 0,-1 1 0,0 0 0,0-1 0,1 1 0,-1-1 0,0 0 0,1 1 0,-1-1-1,1 1 1,-1-1 0,1 1 0,-1-1 0,1 0 0,-1 0 0,1 1 0,-1-1 0,1 0 0,-1 0 0,1 1 0,-1-1-1,1 0 1,0 0 0,-1 0 0,1 0 0,0 0 0,12-4-8709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56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1 368 8756,'6'-28'806,"1"0"0,1 1-1,1 0 1,2 0 0,0 1 0,21-32-1,-25 47-700,1 0-1,0 0 0,1 1 0,0 1 0,0-1 1,1 1-1,1 1 0,-1 0 0,1 0 0,1 1 0,-1 1 1,1 0-1,0 0 0,1 1 0,21-5 0,-20 6-51,0 1 0,0 1 0,0 0 0,0 1 0,0 1 0,0 0 1,0 1-1,0 1 0,0 0 0,0 0 0,0 2 0,-1 0 0,23 9 0,-26-8-40,0 1 1,0 0-1,0 0 0,-1 1 1,0 1-1,0-1 1,-1 1-1,0 1 1,0 0-1,-1 0 1,0 0-1,-1 1 1,0 0-1,0 0 1,-1 1-1,7 21 0,-8-19-1,0 0-1,-1 1 0,0-1 0,-2 1 0,1-1 0,-1 1 0,-1 0 0,-1 0 1,0 0-1,-4 19 0,4-26-10,-1-1 1,0 1 0,-1 0-1,0-1 1,0 1-1,0-1 1,-1 0 0,1 0-1,-1 0 1,-1-1-1,1 1 1,-1-1 0,0 0-1,0 0 1,-1-1-1,0 1 1,1-1 0,-1-1-1,-1 1 1,1-1-1,-13 5 1,6-4-115,0-1 0,0 0-1,0-1 1,-1 0 0,1-1 0,-1 0 0,1-2-1,-1 1 1,-15-4 0,18 2-1015,0 0-1,1-1 1,-1 0-1,1-1 1,0 0-1,-20-12 1,1-5-7017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56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415 21 9076,'-2'-3'247,"-1"1"0,1 1 0,0-1 0,-1 0 0,0 1 0,1-1 0,-1 1 0,0 0 0,0-1 0,0 2 0,0-1 0,0 0 0,0 0 0,0 1 0,0 0-1,-6 0 1,2 0-72,-1 1 0,1 0 0,0 1 0,0-1 0,0 2 0,-13 4 0,1 3 46,0 0 0,1 1 0,-33 27 0,33-23-65,1 2 1,1 0-1,1 0 1,0 2-1,2 0 1,0 0-1,1 1 1,0 1-1,2 0 1,1 0-1,0 1 0,2 0 1,0 1-1,2-1 1,1 1-1,-3 28 1,5-21-93,1 0 1,2 0 0,1 0-1,1 0 1,2-1 0,0 1-1,2-1 1,2 0 0,0-1-1,2 0 1,1 0 0,19 32-1,2-10-120,2 0-1,2-3 1,2-1 0,2-1-1,2-3 1,79 62-1,-41-53-2127,-24-26-4572,-18-14-2776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57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24 637 8564,'-1'1'324,"0"-1"1,0 0-1,0 1 1,0-1-1,0 0 1,0 1-1,0-1 1,0 0-1,0 0 1,0 0-1,0 0 1,0 0-1,0 0 1,0 0-1,0-1 1,0 1-1,0 0 1,0-1-1,0 1 1,0 0-1,-1-2 1,8-16 1869,1 0-2302,45-128 325,28-70-165,-64 179-61,2-1 0,2 2 0,36-50 0,-54 83 4,0 0 0,0 0 1,0 1-1,0-1 1,1 0-1,0 1 1,-1-1-1,1 1 1,0 0-1,0 0 1,0 0-1,1 0 0,-1 1 1,0-1-1,1 1 1,-1 0-1,1 0 1,-1 0-1,1 0 1,3 0-1,-3 2 3,0 0 1,0 0-1,0 0 1,0 0-1,0 0 1,-1 1-1,1 0 0,-1 0 1,1 0-1,-1 0 1,1 0-1,-1 1 1,0-1-1,0 1 0,0 0 1,-1 0-1,1 0 1,2 4-1,5 8 18,0 1-1,0 0 1,-2 0-1,0 1 1,0 0 0,8 34-1,19 115 106,-27-123-95,0 2-19,1-1-147,-1 0 0,0 61 0,-9-126 3,-1 1 1,-2-1 0,0 1-1,-1 0 1,-1 1-1,-1-1 1,-12-25 0,13 39 130,0 0 0,0 0 0,0 0 0,0 1 1,-1 0-1,0 1 0,0-1 0,-1 1 0,1 1 1,-1-1-1,1 1 0,-1 1 0,0-1 0,0 1 1,-1 1-1,1-1 0,0 2 0,-13-1 0,-4 0 16,-1 2-1,1 1 0,0 0 0,-45 12 1,61-11 54,0 0 1,0 0-1,1 1 1,-13 7-1,20-10-156,0 0 0,-1 0-1,1 0 1,0-1 0,0 1 0,0 0-1,0 1 1,0-1 0,0 0-1,0 0 1,0 0 0,0 1 0,1-1-1,-1 0 1,1 1 0,-2 1-1,3-2-154,-1 0-1,0 0 1,0 0-1,0 0 0,1-1 1,-1 1-1,1 0 0,-1 0 1,1 0-1,-1 0 1,1 0-1,-1 0 0,1-1 1,0 1-1,-1 0 0,1 0 1,0-1-1,0 1 1,-1 0-1,1-1 0,0 1 1,0-1-1,0 1 0,0-1 1,0 0-1,0 1 0,1-1 1,18 7-8141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57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18 8996,'-1'-17'4627,"-1"20"-2146,0 31-1022,1 119-406,-6-1 0,-7 0 0,-52 234 0,57-354-1139,-8 37-203,16-64 94,0-1 1,1 1 0,-1 0-1,1-1 1,0 1 0,0 0-1,1 0 1,0-1-1,-1 1 1,2 0 0,1 4-1,-3-8-80,0 0 0,1-1-1,-1 1 1,1-1 0,0 1-1,-1-1 1,1 1 0,0-1-1,-1 1 1,1-1-1,0 1 1,-1-1 0,1 0-1,0 0 1,0 1 0,-1-1-1,1 0 1,0 0 0,0 0-1,-1 0 1,1 0 0,0 0-1,0 0 1,0 0-1,-1 0 1,1 0 0,0 0-1,0 0 1,-1 0 0,1-1-1,0 1 1,1-1 0,16-6-9690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58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21 111 9909,'-4'-41'3167,"2"34"-2532,1 0-1,0-1 1,0 1 0,1-1 0,0 1 0,0 0 0,2-12 0,-4 34-46,0-1 1,1 1-1,0 21 1,0 11-440,-6 77-1043,14 198 1,1-294-830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58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32 146 8388,'5'-11'705,"0"1"0,0-1 0,1 1 0,1 0 0,10-12 0,-10 15-578,0 0 1,0 1-1,0 0 0,1 0 0,-1 1 1,2 0-1,-1 1 0,0-1 1,1 1-1,0 1 0,-1 0 0,2 0 1,-1 1-1,0 0 0,0 0 0,1 1 1,-1 1-1,17 0 0,-6 1 144,1 1 0,-1 0 0,0 2 0,0 1 0,37 12-1,-48-13-197,0-1 0,0 2-1,0-1 1,-1 1-1,0 0 1,0 1-1,0-1 1,0 2-1,-1-1 1,0 1-1,-1 0 1,1 1-1,-1-1 1,7 13-1,-12-16-51,1-1-1,-1 0 0,0 0 1,0 1-1,0-1 0,0 0 1,-1 1-1,1-1 0,-1 1 1,0-1-1,0 1 0,0-1 0,-1 1 1,1-1-1,-1 0 0,0 1 1,-1 4-1,-1-2 10,0 0-1,0 0 1,-1 0 0,0 0 0,0-1-1,0 0 1,0 0 0,-8 7 0,-9 5 52,0-1 1,-1-1 0,-37 19 0,55-32-74,-168 82 180,90-45-207,80-39 4,0 1 0,0 0 0,1-1-1,-1 1 1,1 0 0,-1 0 0,0 0 0,1 0 0,0 1 0,-1-1-1,1 0 1,0 1 0,-3 2 0,4-4 6,0 1 1,1-1-1,-1 1 0,0-1 0,0 1 1,0-1-1,0 1 0,0-1 0,0 0 1,1 1-1,-1-1 0,0 1 0,0-1 1,1 0-1,-1 1 0,0-1 0,1 0 1,-1 1-1,0-1 0,1 0 0,-1 1 1,0-1-1,1 0 0,-1 0 0,1 0 1,-1 1-1,0-1 0,1 0 0,-1 0 1,1 0-1,-1 0 0,1 0 0,0 0 1,58 8-313,-49-7 349,54 4-31,76 15 0,-123-16-1,1 0 0,-1 1-1,0 1 1,0 1 0,-1 0 0,1 1 0,-2 1 0,1 0 0,18 16 0,-31-23 5,0 0-1,-1 1 1,1-1 0,-1 0-1,0 1 1,0 0 0,0-1-1,0 1 1,-1 0 0,1 0-1,-1 0 1,1 0 0,-1 0-1,0 0 1,0 1 0,-1-1-1,1 0 1,-1 1 0,1-1-1,-1 4 1,-1-2 22,0-1 1,0 1-1,0-1 1,-1 1-1,0-1 1,1 0-1,-2 0 1,1 0-1,0 0 1,-1 0-1,0 0 1,-6 6-1,-4 3 95,-1-1 0,-1 0 0,0-1 0,-1 0 0,-32 15 0,-6 0 151,-74 24 1,104-42-404,-1-1 0,0-2 0,0 0 1,0-2-1,-44 1 0,28-10 658,25-5-1893,9-9-5793,9 4-3737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47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7107,'14'-18'3395,"-13"18"-3282,0-1-1,0 0 1,0 0-1,0 0 1,0 0-1,0 0 0,-1 0 1,1 0-1,0 0 1,0 0-1,-1 0 0,1 0 1,-1-1-1,1 1 1,-1 0-1,1 0 0,-1-3 1,7-11 1101,-7 14-1129,1 1-1,-1-1 1,1 1-1,-1-1 1,1 0-1,-1 1 1,0-1-1,1 0 1,-1 1-1,0-1 1,0 0-1,1 0 1,-1 1 0,0-1-1,0 0 1,0 0-1,0 1 1,0-1-1,0 0 1,0 0-1,0 1 1,0-1-1,0 0 1,-1 1-1,1-2 1,-1-2 1674,0 6-902,0 14-681,-1 5-97,-29 554 785,40-451-787,-8-118-74,-1 17 64,-2-19-261,-3-16-639,10-18-4441,-2 18 1061,0-3-5077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58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22 9060,'1'-1'174,"0"-1"-1,0 1 1,0-1-1,0 1 1,0 0-1,1-1 0,-1 1 1,1 0-1,-1 0 1,1 0-1,-1 0 1,1 0-1,0 0 1,-1 0-1,1 1 1,0-1-1,0 0 1,0 1-1,-1 0 1,1-1-1,0 1 1,0 0-1,0 0 0,0 0 1,0 0-1,2 1 1,0 0-46,-1 1 1,0-1-1,0 1 1,0 0-1,0 0 1,0 1-1,0-1 1,0 0-1,-1 1 1,1 0-1,-1 0 1,4 5-1,4 9 149,0 0 0,-1 1 1,-1 0-1,6 22 0,-1 1-57,-3 1 1,-1 1-1,-2 0 1,-3 0-1,-1 0 1,-1 0-1,-3 1 1,-2-1-1,-8 45 1,-3-20-177,-2-1 0,-4 0 0,-2-1 0,-60 121 0,59-140-254,-64 114 434,78-147-707,0 0 0,-2 0 0,1-1 0,-2 0 0,0-1 0,0 0 0,-1-1 0,-18 11 0,5-10-4981,1-9-3948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59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635 95 7972,'56'-8'6461,"-97"-4"-3227,-100-6-3057,0 5 0,-206 10 0,327 2-540,19-4-1167,30-9-3874,-12 7 2176,15-6-4429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59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9588,'3'-11'2276,"2"-2"1590,-3 24-2308,33 545 1353,-33-529-3618,7 55 898,2-44-2825,6-7-4528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3:59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79 9668,'-8'-71'6712,"6"64"-5269,1 8-303,-1 39-195,2 47-532,-4-1 1,-3 0-1,-4 0 1,-31 118-1,35-183-882,1-1-1,1 1 0,1 0 0,1 0 0,1 0 0,1 1 0,2 35 0,3-46-1613,-4-10 1406,1-1 542,-1 0 0,0 0-1,0 0 1,0 0 0,0 0 0,1 0-1,-1 0 1,0 0 0,0 0-1,0 0 1,1 0 0,-1 0 0,0 0-1,0 0 1,0 0 0,0 0-1,1 0 1,-1 0 0,0 0-1,0 0 1,0 0 0,0 0 0,1-1-1,1-2-2840,-2 3 2840,0 0 1,0 0 0,-1-1 0,1 1-1,0 0 1,0 0 0,0-1-1,5-11-7998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4:00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0 239 8708,'5'-14'602,"0"0"-1,0 1 1,2-1 0,0 1 0,0 1-1,1-1 1,14-16 0,-13 18-485,1 1-1,1 0 1,-1 1 0,2 0-1,-1 0 1,1 1 0,0 1 0,1 0-1,0 1 1,0 0 0,0 1-1,1 0 1,-1 2 0,1-1-1,0 1 1,1 1 0,-1 1 0,0 0-1,0 1 1,20 2 0,-22 0-16,0 1 0,0 0 0,0 1 0,-1 1 0,1 0 0,-1 0 0,0 1 0,0 1 0,-1 0 0,0 0 0,0 1 0,-1 0 0,0 0 0,0 1 0,-1 1 0,0-1 0,-1 1 0,0 1 0,10 19 0,-9-16-81,-1 1 0,0 0 0,-1 0 0,-1 0 0,0 1 0,-1-1 0,-1 1 0,0 0 0,-1 1 0,-1-1 0,0 0 0,-1 0 1,-1 1-1,-5 28 0,3-38-26,0 0 0,1 0 1,-2-1-1,1 1 0,-1-1 1,0 0-1,-1 0 0,1 0 1,-1 0-1,0-1 1,-1 0-1,1 0 0,-1 0 1,0-1-1,0 0 0,0 0 1,-1 0-1,1-1 0,-1 0 1,0-1-1,0 1 0,0-1 1,-11 2-1,-13 2-258,0-2 0,0-1-1,-1-1 1,-36-3 0,-25-7-2254,35-8-3485,27-1-2297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4:00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381 14 8036,'-3'-2'306,"-1"0"0,0 0-1,1 0 1,-1 1 0,0 0 0,0 0 0,0 0 0,0 0 0,1 1 0,-1-1 0,0 1 0,0 0 0,0 0-1,0 1 1,0-1 0,0 1 0,0 0 0,0 0 0,0 0 0,-6 3 0,-8 3 41,0 1 0,-30 17-1,33-15-167,0 1 0,1 0 0,0 1 0,1 0 0,0 1 0,1 1 0,1 0 0,0 0-1,0 1 1,2 0 0,0 1 0,0 0 0,2 1 0,0 0 0,-7 29 0,6-14-60,1 1 0,2 0 0,2 0 0,1 0 0,1 0 0,2 1 0,9 56 1,-3-54-79,2 0 1,2 0 0,1-1 0,1-1 0,2 0-1,32 52 1,-12-31-23,2-2 0,84 92 0,-111-134-271,70 67 293,-34-47-1710,-40-27 815,0-1 0,1-1-1,-1 1 1,1-1 0,9 2-1,-8-6-4112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4:01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482 228 6675,'6'-5'341,"0"0"0,-1 0 0,0 0 0,0 0 1,0-1-1,-1 0 0,0 0 0,0 0 0,0 0 0,-1-1 0,0 1 0,4-12 0,-7 14-265,1 1-1,-1-1 0,0 0 1,0 0-1,0 1 1,0-1-1,-1 0 0,0 0 1,1 1-1,-1-1 1,-1 0-1,1 1 0,0-1 1,-1 1-1,0 0 0,0-1 1,0 1-1,0 0 1,0 0-1,-1 0 0,0 0 1,1 1-1,-1-1 1,0 1-1,0 0 0,-4-3 1,-4-2 64,0 1 0,0 0 0,0 0 0,-1 1 0,0 1 0,0 0 0,-1 0 0,1 1 0,-1 1-1,0 0 1,1 1 0,-1 0 0,0 1 0,0 1 0,1 0 0,-1 0 0,0 1 0,1 1 0,-1 0 0,1 1 0,0 0 0,-22 11 0,21-9-32,0 1-1,0 0 0,1 1 1,0 0-1,0 1 1,1 0-1,0 1 1,1 0-1,0 0 0,1 1 1,0 1-1,0 0 1,1 0-1,1 0 0,0 1 1,1 0-1,0 1 1,1-1-1,-6 28 0,9-30-61,1-1-1,0 1 0,1 0 0,0 0 0,1 0 0,0 0 0,1-1 0,0 1 0,1 0 0,0-1 0,1 0 1,0 1-1,6 10 0,-1-7 4,0 0 0,0-1 0,1 0 1,1-1-1,0 0 0,1 0 0,0-2 0,15 11 1,5 1-75,2-2 1,0-2 0,2-1 0,0-1-1,0-2 1,58 14 0,-75-23-197,1-2 0,-1 1 0,1-2 1,-1-1-1,33-1 0,-40-2-513,0 1-1,0-2 0,23-6 1,-26 5-504,1 0 1,-1-1-1,1 0 1,-1 0-1,8-8 1,9-9-6476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4:02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28 9508,'24'-27'5656,"-23"27"-5610,-1 0 0,0 0 0,0 0 0,0-1 0,0 1 0,1 0 0,-1 0 0,0 0 0,0 0 0,0 0 0,1 0 0,-1 0 0,0 1 0,0-1 0,0 0 0,0 0 0,1 0 0,-1 0 0,0 0-1,0 0 1,0 0 0,0 0 0,1 0 0,-1 0 0,0 1 0,0-1 0,0 0 0,0 0 0,0 0 0,0 0 0,1 0 0,-1 1 0,0-1 0,0 0 0,0 0 0,0 0 0,0 0 0,0 1 0,0-1 0,0 0 0,0 0 0,0 0 0,0 0 0,0 1 0,0-1 0,0 0 0,0 24 731,-35 437 2607,33-352-3893,5-1 0,21 137-1,-23-237 161,7 29-1532,4-15-5981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4:02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13 10309,'5'-6'1636,"1"-1"2225,-7 17-1899,-3 6-2066,-14 71 1096,-22 132 276,38-190-1219,0 1 0,2-1 1,1 0-1,1 1 1,10 45-1,28 64-1474,-38-117 26,-2-21 1207,0-1-1,0 1 1,0-1-1,0 1 1,-1-1-1,1 0 1,0 1 0,0-1-1,-1 1 1,1-1-1,0 0 1,-1 1-1,1-1 1,0 1-1,-1-1 1,1 0 0,0 0-1,-1 1 1,1-1-1,-1 0 1,1 0-1,-1 1 1,1-1 0,0 0-1,-1 0 1,1 0-1,-1 0 1,1 0-1,-1 0 1,1 0-1,-1 0 1,1 0 0,-1 0-1,1 0 1,-1 0-1,1 0 1,-1 0-1,1 0 1,-1 0-1,1-1 1,-1 1 0,-11-6-9106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4:02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74 112 10405,'4'-7'548,"0"-1"-1,0 1 1,1 0 0,0 0-1,1 0 1,-1 1 0,13-11 0,-10 12-448,0 0 0,0 0 0,0 0 0,1 1 0,0 0 0,0 1 0,0 0 0,0 1 0,0-1 0,18 0 0,-14 1 37,0 1-1,0 0 0,0 1 0,0 1 1,0 0-1,0 1 0,-1 0 1,1 1-1,-1 0 0,1 1 0,-1 1 1,18 8-1,-24-10-110,-1 1-1,0-1 1,0 1-1,0 0 1,0 0 0,-1 1-1,0-1 1,0 1 0,0 0-1,0 0 1,-1 0-1,0 1 1,0-1 0,0 1-1,-1 0 1,1 0 0,-1 0-1,-1 0 1,1 0-1,-1 0 1,0 0 0,-1 0-1,0 1 1,0-1 0,0 0-1,0 1 1,-3 11-1,0-8-14,0 0 0,0 0 0,0 0 0,-2 0 0,1-1 0,-1 0 0,0 1 0,-1-2 0,0 1 0,-1-1 0,0 0 0,0 0 0,0-1 0,-1 0 0,-12 9 0,8-8-12,-1 0-1,1 0 1,-1-1 0,-1-1-1,1 0 1,-1-1-1,0 0 1,-1-1-1,1-1 1,-22 3-1,156 29-398,-89-23 399,-1 1-1,44 26 1,-62-31 0,-1-1 0,1 1 0,-2 1 0,1 0 0,-1 1 0,0 0 0,-1 0 0,14 21 0,-22-29 1,0 0 1,0 0-1,0 1 0,0-1 1,0 1-1,-1-1 0,1 1 1,-1-1-1,1 1 0,-1-1 1,0 1-1,0 0 0,0-1 1,0 1-1,-1-1 1,1 1-1,-1-1 0,0 1 1,-1 3-1,-1 0 14,0 0 0,0 0 0,0-1 0,-1 0 0,0 1 0,0-1-1,-9 8 1,0-2 52,-1 0 0,-1 0-1,1-2 1,-1 1 0,-19 7-1,16-10-7,-1-1 0,1-1 0,-1-1 0,-1 0 0,1-1 0,0-1-1,-1-1 1,0-1 0,-19-2 0,5-1-291,1-2 1,0-1-1,0-2 1,-43-16-1,53 11-978,23 12 1025,-1 1 0,1-1-1,0 1 1,-1 0 0,1-1-1,0 1 1,-1-1-1,1 0 1,0 1 0,-1-1-1,1 1 1,0-1-1,0 1 1,0-1 0,0 0-1,0 1 1,0-1-1,0 1 1,0-1 0,0 0-1,0 1 1,0-1 0,0 1-1,0-1 1,0 0-1,0 1 1,0-1 0,1 1-1,-1-1 1,0 1-1,0-1 1,1 1 0,-1-1-1,1 1 1,-1-1-1,0 1 1,1-1 0,-1 1-1,1-1 1,-1 1 0,2-1-1,18-11-8809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48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68 114 8660,'0'-4'271,"0"0"1,0 0-1,0 0 1,0 0-1,0 1 1,1-1-1,-1 0 1,1 0 0,0 0-1,1 1 1,-1-1-1,0 0 1,1 1-1,0-1 1,0 1-1,0 0 1,0-1-1,5-3 1,-3 3-143,0 0 0,1 1 1,0 0-1,0 0 0,0 0 1,0 0-1,0 1 0,0 0 1,1 0-1,-1 0 0,9-1 1,0 1-86,0 0 0,0 1 0,0 1-1,0 0 1,0 1 0,-1 0 0,1 1 0,0 1 0,23 7 0,-6 3-7,0 1 1,0 1-1,27 19 0,-42-23-28,0 0 0,-1 1 1,-1 0-1,0 1 0,-1 1 0,22 29 0,-32-39 4,-1-1 0,0 1-1,0 0 1,0 0-1,0 0 1,-1 0 0,1 0-1,-1 0 1,0 1 0,-1-1-1,1 0 1,-1 1 0,1-1-1,-1 0 1,-1 1-1,1-1 1,-1 0 0,1 1-1,-1-1 1,0 0 0,-1 0-1,1 0 1,-1 0-1,0 0 1,0 0 0,0 0-1,0 0 1,-1-1 0,1 1-1,-1-1 1,0 0 0,0 0-1,0 0 1,-6 4-1,-5 5 51,-1-1-1,-1-1 0,0 0 0,0-1 1,-1-1-1,-31 11 0,6-5 22,0-2 1,-66 11-1,93-20-119,-1-2-1,0 0 1,0 0 0,0-2-1,0 0 1,0 0-1,1-2 1,-1 0 0,0-1-1,-19-7 1,32 9-71,0 1 0,0-1 0,0 0 0,0 1 0,1-1 0,-1 0 0,1 0 0,0-1 1,-1 1-1,1 0 0,0-1 0,0 0 0,1 1 0,-1-1 0,0 0 0,1 0 0,0 0 0,-1 0 0,0-3 0,2 3-326,-1 0-1,1 0 1,0 1-1,0-1 1,0 0-1,0 0 1,0 1-1,0-1 1,1 0-1,0 0 0,-1 1 1,1-1-1,0 0 1,2-3-1,16-21-7709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4:03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 3 9236,'3'0'229,"-1"-1"-1,0 1 1,1-1-1,0 1 1,-1 0-1,1 0 1,-1 0-1,1 0 1,-1 1-1,1-1 1,-1 0-1,1 1 1,-1 0-1,0 0 1,1 0-1,-1 0 1,0 0-1,0 0 0,1 0 1,-1 1-1,0-1 1,0 1-1,0 0 1,-1-1-1,1 1 1,2 3-1,8 8 56,-1 0 0,15 24-1,-24-35-137,22 35 202,-2 0 0,-1 1-1,-3 2 1,0 0 0,-3 0 0,-1 2-1,-3 0 1,-1 0 0,5 49 0,-11-56-276,-2 1 0,-2 0 0,-1 0 0,-2 0 0,-1-1 1,-2 0-1,-2 1 0,-1-2 0,-1 1 0,-2-2 0,-25 50 0,21-53-220,-2 1 0,-1-2-1,-1-1 1,-1 0 0,-2-2-1,-50 47 1,-10-12-2920,-10-11-3382,17-17-3723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00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15 871 10181,'-1'0'166,"1"0"0,-1 0 1,1 0-1,0 0 0,-1 0 0,1 0 1,-1 0-1,1 1 0,0-1 1,-1 0-1,1 0 0,-1 0 1,1-1-1,-1 1 0,1 0 0,0 0 1,-1 0-1,1 0 0,-1 0 1,1 0-1,0-1 0,-1 1 1,1 0-1,0 0 0,-1 0 0,1-1 1,0 1-1,-1 0 0,1-1 1,0 1-1,-1 0 0,1-1 0,0 1 1,0 0-1,0-1 0,-1 1 1,1 0-1,0-1 0,0 1 1,0-1-1,0 1 0,0 0 0,0-1 1,0 1-1,0-1 0,0 1 1,0-1-1,13-22 532,-5 12-657,70-98 0,-45 65-16,-1 0-1,49-98 1,-15-17 4,-34 77 39,67-121 0,-98 200-31,1 0 0,0 0 0,0 0 0,0 0-1,0 0 1,0 1 0,1-1 0,-1 1 0,1-1 0,-1 1 0,1 0 0,0 0-1,0 0 1,0 1 0,0-1 0,0 1 0,7-3 0,-7 4-30,0 0 1,1 0-1,-1 1 1,0-1-1,0 1 1,1-1-1,-1 1 1,0 0-1,0 0 1,0 0-1,0 1 1,0-1-1,-1 1 1,1 0-1,0-1 1,-1 1-1,1 1 1,-1-1-1,4 4 1,6 7 16,-1 0 1,-1 1-1,0 0 0,-1 0 1,0 1-1,-1 1 0,11 31 1,-5-7 4,-3 0 0,8 48 1,-13-60-20,-2 1 0,-1 1 0,-1-1 0,-2 0 0,-1 0 0,-1 1 0,-11 53 0,0-30 27,13-53-29,0 1 0,0-1 1,0 0-1,0 1 0,-1-1 0,1 0 0,0 0 1,0 1-1,0-1 0,0 0 0,0 0 0,-1 1 0,1-1 1,0 0-1,0 0 0,0 1 0,-1-1 0,1 0 1,0 0-1,0 0 0,-1 1 0,1-1 0,0 0 1,0 0-1,-1 0 0,1 0 0,0 0 0,-1 0 1,1 0-1,0 0 0,-1 0 0,1 0 0,0 0 1,0 0-1,-1 0 0,1 0 0,0 0 0,-1 0 0,1 0 1,0 0-3,0 0 0,0 0 0,0 0 0,0 0 0,0 0 0,0 0 0,1 0 0,-1 0 1,0 0-1,0 0 0,0 0 0,0 0 0,0 0 0,0 0 0,0 0 0,1 0 0,-1 0 0,0 0 0,0 0 1,0 0-1,0-1 0,0 1 0,0 0 0,0 0 0,0 0 0,0 0 0,1 0 0,-1 0 0,0 0 0,0 0 1,0 0-1,0-1 0,0 1 0,0 0 0,0 0 0,0 0 0,0 0 0,0 0 0,0 0 0,0 0 1,0-1-1,0 1 0,0 0 0,0 0 0,0 0 0,0 0 0,0 0 0,0 0 0,0-1 0,0 2-84,0-1-1,1 0 1,-1 0-1,0 0 1,0 1 0,1-1-1,-1 0 1,0 1-1,0-1 1,0 0-1,0 1 1,1-1-1,-1 0 1,0 0-1,0 1 1,0-1 0,0 1-1,0-1 1,0 0-1,0 1 1,0-1-1,0 0 1,0 1-1,0-1 1,0 0-1,0 1 1,0-1 0,0 0-1,0 1 1,0-1-1,-1 0 1,1 1-1,0-1 1,0 0-1,0 1 1,0-1-1,-1 0 1,1 0 0,0 1-1,0-1 1,-1 0-1,1 0 1,-1 1-1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01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4 9268,'-29'-2'4055,"3"4"-3321,9-1-395,15-1-264,1 0 0,0 0 0,0 0 0,-1 1 0,1-1 0,0 0-1,0 1 1,0-1 0,-1 1 0,1 0 0,0-1 0,0 1 0,0 0 0,0-1 0,0 1 0,0 0 0,0 0 0,1 0 0,-1 0 0,0 0 0,0 1-1,-16 35 693,1 50-239,14-73-344,-25 201 697,-9 57-400,24-206-347,-3-2-1,-27 74 1,32-116-183,8-22-153,4-14-59,14-58-1456,-2-1 0,-4 0 1,1-115-1,-26 82 1355,11 88 585,0 0 0,1 0 0,1 0 0,1 0 1,0 0-1,2 0 0,0-1 0,5-26 0,-1 30-84,-1 1 0,2 0 0,0 0 0,1 0 0,0 1 0,1 0 0,0 0 0,1 1 0,0 0 0,21-20 0,-23 27-84,-1 0 0,0 0 1,1 0-1,0 0 0,1 1 0,-1 1 0,0-1 0,1 1 0,0 0 1,0 1-1,0 0 0,0 0 0,0 0 0,0 1 0,1 1 1,-1-1-1,0 1 0,1 1 0,-1 0 0,0 0 0,13 3 0,-9 1 29,0-1-1,0 2 0,-1 0 0,1 0 0,-1 1 0,-1 0 0,0 1 1,0 1-1,0-1 0,-1 1 0,0 1 0,13 17 0,-14-16-35,-1 0-1,1 0 1,-2 1 0,0 0-1,0 0 1,-1 1-1,0-1 1,-1 1 0,-1 0-1,0 0 1,-1 1-1,1 14 1,-3-21-7,-1-1 1,0 1-1,0-1 0,-1 1 1,0-1-1,0 1 0,0-1 1,-1 0-1,1 0 0,-2 0 1,1 0-1,-1-1 0,0 1 1,0-1-1,0 0 0,-1 0 1,1-1-1,-1 1 0,0-1 1,-12 7-1,11-7 26,0 0 0,-1-1 0,1 0 0,-1 0 0,0 0 0,0-1-1,0 0 1,-1 0 0,1-1 0,0 0 0,-1 0 0,1-1 0,-1 0 0,1 0 0,0-1 0,-1 0 0,1 0 0,-13-4 0,11-2 78,22 4-118,25 3-50,-5 5 28,-1 1 1,1 1-1,-1 2 0,0 2 1,59 28-1,-77-31-3,0 0-1,-1 1 1,0 0 0,0 1-1,-1 1 1,15 16 0,-21-20-3,0 1 0,-1 0 0,0 0 0,0 0 0,-1 0 0,0 1 0,0 0 0,-1-1 0,0 2 0,0-1 0,1 16 0,-3-20 9,-1 0 1,-1 1-1,1-1 0,-1 1 1,0-1-1,0 0 1,0 0-1,-1 1 0,1-1 1,-1 0-1,-1 0 0,1 0 1,-1-1-1,0 1 1,0-1-1,0 1 0,-1-1 1,1 0-1,-1 0 0,0-1 1,0 1-1,0-1 1,-1 0-1,1 0 0,-9 4 1,-8 4 91,0-1 1,0-1-1,-1-1 1,-37 9-1,13-6 48,-1-2 0,0-1 0,-1-3 0,0-2 0,1-2 0,-76-8-1,117 6-158,0 0 0,0 0-1,1 0 1,-1-1 0,0 0 0,1 0-1,-1 0 1,1-1 0,0 0-1,0 0 1,0 0 0,0-1-1,1 0 1,-1 0 0,1 0-1,-8-9 1,11 10-94,-1 0-1,0 0 1,1 0-1,0-1 1,-1 1-1,1-1 1,1 1 0,-1-1-1,0 1 1,1-1-1,0 1 1,0-1 0,0 1-1,0-1 1,0 0-1,1 1 1,0-1 0,0 1-1,0 0 1,0-1-1,0 1 1,0 0-1,1-1 1,0 1 0,0 0-1,0 0 1,0 0-1,3-3 1,2-2-1136,0 1 0,0 0-1,0 0 1,1 1 0,0 0 0,0 0 0,0 1 0,18-8 0,12-5-6395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02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96 10565,'-1'-2'373,"1"-1"0,0 0 0,0 0 0,1 0 1,-1 0-1,1 0 0,-1 0 0,1 0 0,0 1 0,0-1 1,0 0-1,0 1 0,1-1 0,-1 1 0,1-1 0,-1 1 0,1-1 1,3-2-1,2 0-105,0 0 1,0 1-1,1 0 0,-1 1 1,16-6-1,-19 8-81,3-2-20,-1 1 1,1 0 0,-1 1 0,1 0 0,0 0 0,-1 0 0,11 1 0,-15 0-222,0 0 1,0 1 0,1-1 0,-1 1-1,0-1 1,0 1 0,0 0 0,0-1-1,0 1 1,-1 0 0,5 3 0,-5-3-206,0 0 1,0 0 0,0 0-1,0 0 1,-1 1 0,1-1-1,0 0 1,0 0-1,-1 1 1,1-1 0,-1 1-1,1-1 1,-1 0 0,0 1-1,1-1 1,-1 1 0,0-1-1,0 4 1,1 6-5374,-3 5-3967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02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51 8660,'-8'-3'5634,"18"3"-4003,8 1-1087,-16-1-496,0 0 0,0 0 1,0 0-1,0 0 0,-1 0 0,1 0 0,0 0 1,0 1-1,-1-1 0,1 1 0,0 0 1,0-1-1,-1 1 0,1 0 0,-1 0 0,1 0 1,-1 0-1,1 0 0,-1 0 0,1 0 0,-1 1 1,0-1-1,2 3 0,-3-2-17,1 0 1,-1 0-1,1 0 0,-1 0 0,0 0 0,0 0 0,0 0 1,0 0-1,0 0 0,-1 0 0,1 0 0,-1 0 1,1 0-1,-1 0 0,0 0 0,1 0 0,-1 0 1,0 0-1,0 0 0,-1-1 0,-1 4 0,2-4-21,0 1 1,0-1-1,0 0 0,0 1 0,0-1 0,0 0 0,0 0 0,0 0 0,-1 1 0,1-1 0,0-1 1,-1 1-1,1 0 0,-2 1 0,2-2-4,1 0 0,-1 0 0,1 0 0,-1 0-1,0 0 1,1 0 0,-1 0 0,1-1 0,-1 1 0,1 0 0,-1 0 0,1 0 0,-1-1 0,1 1 0,-1 0 0,1 0 0,-1-1-1,1 1 1,0 0 0,-1-1 0,1 1 0,-1-1 0,1 1 0,0 0 0,-1-1 0,1 1 0,-1-2 0,-2-4 18,0-1 1,1-1-1,0 1 1,0 0-1,-1-8 0,-1-2-90,-1-17-816,9 12-7614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04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464 439 8756,'-1'0'180,"0"0"0,0 1 0,1-1 0,-1 0 0,0 1 0,0-1 0,0 0 0,0 0 0,0 0-1,0 0 1,0 0 0,0 0 0,0 0 0,0 0 0,0 0 0,0-1 0,0 1 0,0 0 0,0-1 0,0 1 0,0-1 0,0 1 0,0-1 0,1 1 0,-1-1 0,0 1 0,0-1 0,-1-1 0,2 0-23,-1 0 0,0 0 1,0 0-1,1 0 1,-1 0-1,1 0 0,0 0 1,0 0-1,0 0 1,0 0-1,0 0 0,0 0 1,1-3-1,3-14 45,0 1 0,12-30-1,-9 28 357,46-131 258,-45 133-753,0 0 0,2 1-1,0 0 1,1 0 0,25-29 0,-35 44-59,1 1 1,-1 0-1,0 0 0,1 0 1,-1 0-1,1 0 0,-1 0 1,1 1-1,0-1 0,-1 0 1,1 1-1,0-1 1,-1 1-1,1 0 0,0 0 1,0-1-1,-1 1 0,1 0 1,0 0-1,0 1 1,-1-1-1,1 0 0,0 1 1,-1-1-1,1 1 0,0-1 1,-1 1-1,1 0 0,0-1 1,-1 1-1,1 0 1,-1 0-1,2 2 0,8 5-2,0 1 0,-1 0 0,14 17 0,4 2 7,15 7 29,86 52-1,-152-103 107,12 13-136,0 1 0,0 0 0,0 0 0,-1 1 0,1 1 0,0 0-1,-1 0 1,1 2 0,0-1 0,0 1 0,0 0 0,0 1 0,0 1 0,-19 8 0,2 4 3,0 1 0,1 1 0,-47 40 0,71-54-10,-1-1 1,-1 0 0,1 0-1,0 0 1,-1 0-1,0-1 1,1 1 0,-1-1-1,0-1 1,0 1 0,0-1-1,0 0 1,0 0-1,-1 0 1,1-1 0,0 1-1,0-1 1,-1-1 0,1 1-1,0-1 1,0 0-1,0 0 1,0 0 0,0-1-1,0 1 1,0-1 0,0-1-1,-8-4 1,2-1-2,0-1 1,0 0-1,1 0 0,0-1 1,1 0-1,0-1 0,0 0 1,1-1-1,-11-21 0,16 28-1,0 0 1,0-1-1,0 1 0,1 0 0,0-1 0,0 0 0,1 1 0,0-1 0,0 0 0,0 0 0,0 0 0,1 0 0,0 0 0,0 0 0,1 1 0,2-11 0,-4 25-28,1-1 52,-1-1 1,0 1 0,0-1-1,-1 1 1,-3 9-1,-12 25 77,-2-1-1,-2-1 0,-2-1 0,-1-1 0,-2-1 0,-31 33 0,55-67-197,0-1 0,-1 1 0,1-1 0,-1 0-1,0 0 1,1-1 0,-1 1 0,0 0 0,-6 2 0,-8-6-2792,2-14-4391,6 0-1472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04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29 10293,'0'-2'423,"0"0"1,-1 0-1,1 0 1,-1 0-1,1 0 1,-1 0-1,0 0 0,0 0 1,0 0-1,0 0 1,0 0-1,-2-1 1,3 2-356,0 1 0,-1 0 1,1 0-1,-1 0 0,1 0 1,0 0-1,-1 0 0,1 0 1,0 0-1,-1 0 0,1 0 0,-1 0 1,1 0-1,0 0 0,-1 0 1,1 0-1,-1 0 0,1 0 1,0 0-1,-1 0 0,1 1 1,0-1-1,-1 0 0,1 0 0,0 0 1,-1 1-1,1-1 0,0 0 1,0 1-1,-1-1 0,1 0 1,0 0-1,0 1 0,-1-1 1,1 0-1,0 1 0,0 0 0,-4 6 126,0 1 0,0 0 0,1 0 1,-4 16-1,-68 285-2217,61-259-6234,3-28-811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05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1020 375 9700,'-6'16'5827,"-16"19"-5246,13-20 12,9-14-586,-1 0-1,1 0 1,-1 0 0,1-1 0,-1 1-1,1 0 1,-1 0 0,1 0 0,-1 0-1,0-1 1,1 1 0,-1 0 0,0-1-1,0 1 1,0-1 0,1 1 0,-1-1-1,0 1 1,0-1 0,0 1 0,0-1-1,-1 1 1,1-2-62,1 1 0,-1-1 0,0 1 1,1-1-1,-1 1 0,1-1 0,-1 1 0,1-1 0,-1 1 0,1-1 0,-1 0 0,1 1 1,0-1-1,-1 0 0,1 1 0,0-1 0,0 0 0,0 1 0,-1-1 0,1 0 0,0-1 1,-1-5-140,0 0 1,1 1 0,0-1 0,0 0 0,2-10-1,0 10 323,0-1-1,0 1 0,1 0 0,1 0 1,-1 0-1,1 0 0,0 1 1,0-1-1,1 1 0,0 0 0,8-8 1,-11 13-115,-1-1 1,1 1 0,0-1 0,0 1 0,0-1 0,0 1-1,0 0 1,0 0 0,0 0 0,0 0 0,1 0 0,-1 0-1,0 1 1,1-1 0,-1 1 0,0 0 0,1 0 0,-1-1 0,0 1-1,1 1 1,-1-1 0,0 0 0,1 1 0,-1-1 0,0 1-1,1 0 1,-1-1 0,0 1 0,0 0 0,0 0 0,0 1-1,0-1 1,0 0 0,0 1 0,0-1 0,0 1 0,-1 0-1,1-1 1,-1 1 0,3 3 0,-1-1 12,0 1 0,0 0 1,0 0-1,0 0 0,-1 0 0,0 0 1,0 0-1,0 0 0,0 1 1,-1-1-1,0 1 0,0-1 0,-1 1 1,1 0-1,-1-1 0,-1 1 0,1 0 1,-1-1-1,0 1 0,0-1 0,0 1 1,-1-1-1,0 0 0,0 0 0,0 1 1,-1-1-1,-5 7 0,2-2 4,-1 0-1,0-1 1,0-1-1,-1 1 1,0-1 0,-1-1-1,0 1 1,0-1-1,-1-1 1,1 0-1,-1 0 1,-17 7-1,15-9-20,-1 0-1,1 0 1,-1-1-1,0 0 0,0-1 1,0-1-1,0 0 1,0-1-1,0 0 0,-24-5 1,28 3-3,0 0 0,1-1 1,-1 0-1,1 0 0,0-1 0,0-1 1,0 1-1,1-1 0,0 0 0,-1-1 1,2 0-1,-1 0 0,1 0 0,0-1 1,0 0-1,-8-14 0,3 2 20,1 0 0,1 0 0,1-1 0,1 0 0,0-1 0,2 0 0,0 0 0,2 0 0,-2-38 0,4 14 320,2 1 0,2-1-1,15-74 1,-44 372 320,14-150-538,-4 33-3,-39 160 0,48-272-120,0 0 0,-1-1 0,-1 0 0,-1-1 0,-1 0 0,-18 26 0,25-41-3,-1-1 0,1 0 0,-1-1-1,0 1 1,-1-1 0,0 0 0,1 0 0,-1-1 0,-1 1-1,1-1 1,-1-1 0,0 1 0,1-1 0,-2 0-1,1-1 1,0 0 0,0 0 0,-1 0 0,1-1-1,-1 0 1,1-1 0,-1 0 0,1 0 0,-12-1 0,7-2 1,0 0 0,0-1 1,0 0-1,0-1 1,1 0-1,-1-1 1,1 0-1,1-1 1,-1 0-1,1-1 0,0 0 1,1 0-1,0-1 1,0 0-1,1-1 1,0 0-1,1 0 1,0-1-1,1 0 0,0 0 1,-6-14-1,3 4-60,1 0-1,1-1 0,1 0 0,0 0 0,2-1 0,1 0 0,1 0 1,0 0-1,2 0 0,1 1 0,3-25 0,0 30-416,0 0-1,1 0 0,1 1 0,0 0 1,2 0-1,17-29 0,-10 21-3122,31-35-1,8 3-6135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05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484 13 11605,'-35'-8'2449,"-8"3"1,-8 5-1970,-4 2-448,-1 1-256,1 7-160,2 7 432,8 1-2498,-6 2-2000,11 3-5090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06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1166 131 11653,'-20'-19'5973,"20"20"-5938,-1-1-1,1 1 0,-1 0 1,1 0-1,-1-1 0,1 1 1,0 0-1,0 0 1,-1 0-1,1-1 0,0 1 1,0 0-1,0 0 1,0 0-1,0-1 0,0 1 1,0 0-1,0 0 0,0 0 1,0 0-1,1-1 1,-1 1-1,0 0 0,1 1 1,-1 2-33,0 1 0,0-1 0,-1 0 0,1 1 1,-1-1-1,0 0 0,-1 0 0,1 1 0,-1-1 0,0 0 1,1-1-1,-2 1 0,1 0 0,0 0 0,-1-1 0,0 0 1,0 1-1,0-1 0,0 0 0,0 0 0,-7 4 0,-1 1 7,0-1-1,0 1 1,-1-2-1,1 0 1,-25 9 0,31-13-5,1-1 1,-1 1-1,0-1 1,0 0-1,0 0 1,0 0-1,0-1 1,0 0-1,0 0 1,0 0-1,0 0 1,0-1-1,0 0 1,0 0-1,0 0 1,0-1-1,0 0 1,1 0-1,-1 0 1,-5-4-1,5 2 8,1 0 0,0 0 0,0-1 0,1 1 0,0-1 0,-1 0 0,2 0 0,-1 0 0,0-1 0,1 1-1,0-1 1,1 1 0,-1-1 0,1 0 0,0 1 0,0-1 0,0-8 0,1-4 154,1-1 0,0 1 0,2 0 0,0 0 0,1 0 0,9-26 0,-12 39-74,-2 2 240,-6 13-228,-7 18-20,-3 18 35,2 0 0,-16 84 0,13-50-108,16-68-5,-1 0 1,0-1-1,-1 0 0,-1 0 0,1 0 0,-2 0 0,1-1 0,-2 0 0,1 0 0,-1 0 1,-1-1-1,1 0 0,-2-1 0,1 0 0,-1 0 0,0 0 0,-1-2 0,0 1 0,0-1 1,0 0-1,-1-1 0,0 0 0,-22 6 0,1-3 72,1-1 0,-2-2 0,1-1 0,0-2 0,-55-2 0,61-1-29,1-2 1,0-1 0,0-1 0,0-1 0,0-1 0,1-1 0,-41-20 0,55 22-86,1 0 0,0 0-1,0-1 1,1 0 0,-1-1 0,-11-14 0,18 19-167,0 1 1,1-1-1,-1 1 1,0-1 0,1 0-1,0 0 1,0 0-1,0 0 1,0 0 0,0 0-1,0 0 1,0-5-1,1 6-185,1 1-1,-1-1 0,0 0 0,1 0 1,-1 0-1,1 0 0,0 1 0,-1-1 0,1 0 1,0 1-1,0-1 0,0 0 0,0 1 0,1-1 1,-1 1-1,0 0 0,1-1 0,-1 1 0,1 0 1,-1 0-1,1 0 0,2-2 0,23-8-9818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48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21 7571,'10'-16'3681,"-14"11"-893,3 6-2696,-1 0-1,0-1 1,0 1-1,1 0 1,-1 0 0,1 0-1,-1 0 1,1 0 0,-1 1-1,1-1 1,0 0-1,-1 1 1,1-1 0,0 1-1,-1 2 1,-9 15 75,0 0 0,2 1 0,0 0 0,1 1 0,2 0 0,0 0 0,1 1 0,-3 30 0,3 3 106,2 1 1,6 66-1,0-80-200,3 1 0,1-1 0,3 0 0,1-1 0,2 0 0,1-1-1,3-1 1,1 0 0,2-1 0,1-1 0,2-1 0,54 65 0,-70-94-578,34 32 664,-17-25-2579,0-12-4872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06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478 0 11717,'-45'13'2417,"-4"4"-47,-9-2-2146,-2-3-304,2-6-80,2-1-65,6 0-47,9-3-176,9-6-128,11-2-1761,14-9-1777,9 0-4386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06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1410 33 9156,'21'-28'3032,"-21"28"-3005,0 0 1,0 0-1,1 0 0,-1 0 0,0 0 0,0 0 1,0 0-1,0 0 0,0 0 0,0-1 0,0 1 0,0 0 1,0 0-1,0 0 0,0 0 0,0 0 0,1 0 0,-1 0 1,0-1-1,0 1 0,0 0 0,0 0 0,0 0 0,0 0 1,0 0-1,0 0 0,0 0 0,0-1 0,0 1 0,0 0 1,0 0-1,0 0 0,-1 0 0,1 0 0,0 0 0,0 0 1,0-1-1,0 1 0,0 0 0,0 0 0,0 0 0,0 0 1,0 0-1,0 0 0,0 0 0,0 0 0,-1 0 1,1-1-1,0 1 0,0 0 0,0 0 0,0 0 0,0 0 1,0 0-1,0 0 0,-1 0 0,1 0 0,0 0 0,0 0 1,0 0-1,-19 10 494,-548 417 4031,190-131-5108,180-161-3478,-11-16-3695,147-89 1145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07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1702 1 9476,'-9'12'8650,"-6"15"-7135,-19 30-2329,26-46 823,-1 0-1,0-1 1,-1 0-1,0-1 1,-22 16-1,30-24-7,0 1 0,0-1 0,0 0 0,0 0-1,0 0 1,0 0 0,0 0 0,0 0 0,0-1 0,0 1 0,-1-1 0,1 1 0,0-1-1,0 0 1,-1 0 0,1 0 0,0 0 0,0 0 0,-1 0 0,1-1 0,0 1 0,0-1-1,0 0 1,0 0 0,0 1 0,0-1 0,0 0 0,0-1 0,0 1 0,0 0 0,0-1-1,0 1 1,1-1 0,-1 1 0,1-1 0,-1 0 0,1 0 0,0 1 0,-1-1 0,1 0-1,0 0 1,0 0 0,1-1 0,-2-1 0,1 1-9,-1 0 0,1 0 1,0 0-1,0 0 0,1 0 0,-1 0 0,1-1 0,-1 1 1,1 0-1,0 0 0,0 0 0,1-1 0,-1-2 1,-46 138 20,37-111-32,8-19 24,1 0 1,-1 0-1,1-1 1,-1 1-1,0 0 1,1-1-1,-1 1 1,0 0-1,0-1 1,0 1-1,-1-1 1,1 1-1,0-1 1,-1 0-1,1 1 1,0-1-1,-1 0 1,1 0-1,-1 0 1,0 0-1,1 0 1,-1-1 0,0 1-1,0 0 1,1-1-1,-1 1 1,0-1-1,0 0 1,0 0-1,0 1 1,0-1-1,-3-1 1,0 2 8,2-2-6,0 1 0,1 0 0,-1 0 0,0 0 0,0 1 0,0-1-1,0 1 1,0 0 0,0-1 0,0 1 0,1 0 0,-1 1 0,0-1 0,1 0 0,-1 1-1,1 0 1,0-1 0,-1 1 0,1 0 0,0 0 0,0 0 0,0 0 0,0 1-1,0-1 1,1 1 0,-1-1 0,1 1 0,0-1 0,-1 1 0,1 0 0,0 2-1,-51 195-305,52-199 299,0 0 1,0 0-1,0 0 0,-1 0 1,1 0-1,0 0 1,-1 0-1,1 0 1,-1 0-1,1 0 1,-1-1-1,1 1 1,-1 0-1,0 0 1,1-1-1,-1 1 0,0 0 1,0-1-1,1 1 1,-1-1-1,0 1 1,0-1-1,0 1 1,0-1-1,0 1 1,0-1-1,0 0 0,0 0 1,1 1-1,-1-1 1,0 0-1,0 0 1,0 0-1,0 0 1,0 0-1,0 0 1,0 0-1,0-1 0,0 1 1,0 0-1,0 0 1,0-1-1,0 1 1,-1-1-1,-18-3 14,2 4-15,0 1 0,0 1 0,0 0 0,0 1 0,1 2 0,-1-1 0,1 2 0,0 0 0,-16 9 0,-32 10 0,23-8 90,1 1 1,1 1-1,1 3 1,-52 36 0,-136 122 606,129-99-567,59-49-87,-60 46-4,87-70-144,-1 0-1,1-1 1,-1 0-1,-1-1 1,0-1-1,-15 5 1,23-9-88,1 0 0,0 0-1,-1-1 1,1 1 0,-1-1 0,1-1 0,-1 1-1,1-1 1,-1 0 0,-5-1 0,9 1-351,0 0 0,-1 0 0,1 0 1,0 0-1,-1 0 0,1-1 0,0 1 1,0-1-1,0 1 0,0-1 0,0 0 0,1 0 1,-1 0-1,-2-3 0,-4-15-8815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08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318 96 9044,'14'-12'1259,"0"0"0,1 1 1,1 0-1,0 2 0,27-14 0,-36 20-1124,1 0-1,-1 0 0,1 1 1,0 0-1,0 0 1,0 1-1,0 0 1,0 1-1,0-1 0,0 1 1,0 1-1,0 0 1,0 0-1,0 0 0,10 4 1,-14-4-91,-1 0-1,0 1 1,0-1 0,0 0 0,-1 1 0,1 0-1,0-1 1,0 1 0,-1 0 0,1 1-1,-1-1 1,0 0 0,0 1 0,0-1-1,0 1 1,3 5 0,-4-5-15,0-1 0,-1 1 0,1-1 0,-1 1 0,1-1 0,-1 1 0,0 0 0,0-1 0,0 1 1,-1 0-1,1-1 0,0 1 0,-1-1 0,0 1 0,0-1 0,-2 5 0,0 0 6,-2 1 0,1-1 0,-1-1 0,0 1-1,-1-1 1,0 0 0,0 0 0,0 0 0,0-1 0,-1 0 0,-14 8 0,-12 3-179,0-2 0,-1-1 0,-1-1 0,0-2 0,-1-2 1,0-1-1,-66 3 0,72-9-2238,1-1-1,-1-2 1,-30-5 0,17-4-7329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13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9780,'-8'54'2129,"-2"85"64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13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1 758 16424,'149'-306'96,"39"-66"194,-179 356-218,-6 9-12,1 1-1,0-1 1,-1 1-1,2 0 1,-1 1-1,1-1 1,0 1-1,0 0 1,7-6-1,-11 11-42,0 0-1,0 1 0,0-1 0,0 0 0,0 0 0,0 0 1,0 1-1,0-1 0,0 0 0,0 1 0,0-1 1,-1 1-1,1-1 0,0 1 0,0 0 0,0-1 1,0 1-1,-1 0 0,1-1 0,0 1 0,-1 0 1,1 0-1,-1 0 0,1 0 0,-1 0 0,2 1 0,19 35 112,-15-26-68,53 85-55,-3 3 0,81 205 1,-129-249-237,-13-32 75,5-23 154,-1 1-1,1-1 0,-1 0 0,0 0 0,1 0 1,-1 1-1,0-1 0,1 0 0,-1 0 1,0 0-1,1 0 0,-1 0 0,0 0 1,1 0-1,-1-1 0,0 1 0,1 0 1,-1 0-1,0 0 0,1-1 0,-1 1 1,1 0-1,-1-1 0,1 1 0,-1 0 1,0-1-1,1 1 0,-1-1 0,1 1 0,0-1 1,-1 1-1,1-1 0,-1 0 0,-4-6-19,1 0 0,0 0 0,0 0 0,1-1 0,0 1 0,0-1-1,1 0 1,0 1 0,0-1 0,1 0 0,0 0 0,0-10 0,-3-14-53,2 23 59,0 0 0,0 0 0,-1 1 0,0-1 0,0 1 0,-1-1 1,0 1-1,-1 0 0,1 1 0,-2-1 0,1 1 0,-9-9 0,9 12 15,0 0-1,0 0 0,0 1 0,0 0 0,-1 0 1,1 0-1,-1 0 0,0 1 0,0 0 1,0 0-1,0 1 0,0 0 0,0 0 0,-1 0 1,1 1-1,0 0 0,-1 0 0,-9 1 0,-6 3 23,0 1 0,1 1-1,0 0 1,0 2 0,1 1-1,0 0 1,0 1-1,-29 21 1,18-9-208,0 2 0,1 1 0,2 1 0,-27 32 0,52-55-135,-16 22-1867,16-8-2765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14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96 15271,'50'-34'5974,"-25"16"-6844,39-21 0,-63 38 779,0 1-1,0-1 1,0 1 0,0-1-1,0 1 1,0 0 0,0-1-1,0 1 1,0 0 0,0 0 0,0 0-1,0 0 1,0 0 0,0 0-1,0 0 1,0 0 0,0 0-1,0 0 1,0 1 0,0-1-1,0 0 1,0 1 0,0-1 0,0 1-1,0-1 1,0 1 0,0-1-1,0 1 1,-1 0 0,1-1-1,0 1 1,0 0 0,-1 0-1,1 0 1,0-1 0,-1 1 0,1 0-1,-1 0 1,1 0 0,-1 0-1,0 0 1,1 0 0,-1 0-1,0 0 1,0 0 0,0 0-1,1 0 1,-1 0 0,0 0 0,-1 1-1,2 5-1102,0 0 0,-1 0-1,0 0 1,0 0 0,-1 0 0,-1 8-1,-7 13-5277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14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93 7716,'-11'23'3297,"2"-6"-864,8-5-912,-3-2-401,9-5-415,2-4 111,8-1-128,3-5-127,5-3-113,0-5-128,9-6-80,-7-2-96,0-1-144,-7 2-240,-7 1-352,-6-1-2274,-5 6-2336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15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0 8292,'10'4'824,"-1"0"0,0 0 1,1 0-1,-1 1 0,-1 1 1,1-1-1,-1 1 0,0 1 1,0 0-1,-1 0 0,13 15 1,-15-14-786,1 0 0,-2 1 0,1-1 0,-1 1 0,0 0 1,-1 0-1,0 0 0,0 1 0,-1-1 0,-1 1 1,1-1-1,-2 1 0,1 0 0,-1-1 0,0 1 0,-1 0 1,-1-1-1,1 1 0,-1-1 0,-1 0 0,0 1 1,0-1-1,-1 0 0,0 0 0,0-1 0,-1 1 0,0-1 1,-1 0-1,0-1 0,-11 13 0,4-8 0,0-1 1,0 0-1,0-1 0,-2 0 1,1-1-1,-1-1 0,-16 7 0,20-11-254,1 0 0,-1-1 0,1 0 0,-1-1 0,-12 2 0,17-4-263,0 1 1,0-1 0,0-1-1,0 1 1,0-1 0,0 0 0,0 0-1,1-1 1,-1 0 0,-6-3-1,-5-6-4604,0-4-2991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16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392 12 10709,'0'0'157,"0"0"0,1 1 0,-1-1 0,0 0 0,0 1 0,1-1 0,-1 1-1,0-1 1,0 0 0,0 1 0,0-1 0,0 1 0,1-1 0,-1 1 0,0-1 0,0 1 0,0-1 0,0 0 0,0 1 0,0-1 0,0 1 0,-1-1 0,1 1 0,0-1-1,0 0 1,0 1 0,0-1 0,0 1 0,-1-1 0,1 0 0,0 1 0,-14 20 1156,-18 11-864,20-23-321,9-5-101,-1-1 0,0 0 0,0 0 0,0-1 0,-1 1 0,-6 2 0,10-5-28,1 0-1,-1 1 1,1-1 0,-1 0 0,1 0 0,-1 0 0,1 0-1,-1 0 1,1 0 0,-1 0 0,1 0 0,-1 0-1,1-1 1,-1 1 0,1 0 0,-1 0 0,1 0 0,-1 0-1,1-1 1,-1 1 0,1 0 0,-1-1 0,1 1 0,0 0-1,-1-1 1,1 1 0,-6-25-150,7 21 136,-1 1 0,1-1 1,0 0-1,0 0 0,0 0 1,0 1-1,1-1 0,0 1 1,0-1-1,0 1 0,0-1 1,0 1-1,0 0 0,1 0 1,5-4-1,-6 4 10,0 2 1,0-1 0,0 0-1,0 0 1,1 1-1,-1-1 1,1 1 0,-1-1-1,1 1 1,0 0-1,-1 0 1,1 1 0,0-1-1,0 0 1,0 1-1,0 0 1,-1 0 0,1-1-1,0 2 1,0-1-1,0 0 1,4 2 0,-5-1 11,-1 0 0,1 0 0,-1 0 0,0 0 0,0 1 0,0-1 0,0 1 0,0-1 0,0 1 0,0-1 0,0 1 0,-1-1 0,1 1 0,0 0 0,-1-1 0,1 1 0,-1 0 0,0-1 1,0 1-1,0 0 0,0 0 0,0-1 0,0 1 0,0 0 0,0 0 0,-1-1 0,1 1 0,-1 2 0,-12 49 303,1-23-208,-1-1 0,-1 0-1,-1-1 1,-2-1 0,-1 0-1,-1-2 1,-1 0 0,-1-1-1,-42 37 1,57-56-301,0-1-1,-1 0 1,1 0 0,-1-1-1,0 0 1,0 0 0,0 0-1,-1-1 1,-11 2 0,11-3-1166,0 0 1,-1-1-1,1 0 0,0 0 1,-10-2-1,-8-4-7260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49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1 747 6899,'7'17'6024,"-6"-31"-2151,0-12-3611,5-19-136,3-1 0,2 2 0,2-1 0,20-47-1,8-25-76,53-151-46,-93 264-3,1 0 0,0 0 0,0 0 0,0 0 0,0 0 0,1 1 0,-1-1 0,1 1 0,0-1 0,0 1 0,0 0 0,1 0 0,-1 1 0,1-1 0,0 1 0,-1 0 0,1-1 0,0 2 0,0-1 1,7-2-1,-8 4 3,1 0 1,0 0 0,0 0 0,0 0 0,0 0 0,0 1 0,0 0-1,0 0 1,0 0 0,-1 0 0,1 0 0,0 1 0,-1 0 0,1 0-1,-1 0 1,0 0 0,0 0 0,1 1 0,-2-1 0,1 1 0,0 0-1,0 0 1,2 3 0,9 13 12,-1 0 0,0 1 0,-2 0 0,0 1-1,-1 1 1,13 42 0,26 140 47,-38-153-70,-4-25-133,-2 0 0,5 53 0,-42-129-20,18 29 151,-2 1 0,0 0 1,-2 1-1,0 1 1,0 0-1,-24-15 1,35 28-21,0 1 0,0-1 1,-1 2-1,0-1 1,1 1-1,-1 0 0,0 1 1,0-1-1,-1 2 1,1-1-1,0 1 0,-1 0 1,1 1-1,0 0 1,-1 1-1,1-1 1,0 1-1,-1 1 0,1 0 1,0 0-1,0 1 1,-11 4-1,12-4-377,-15 8-164,21-11 353,1 0 0,-1 0 0,1 0 0,0 1 0,-1-1 0,1 0 0,-1 0 0,1 0 0,0 1 0,-1-1 0,1 0 0,0 1 0,-1-1 0,1 0 0,0 1 0,-1-1 0,1 0 0,0 1 0,0-1 0,0 1 0,-1-1 0,1 1-1,0-1 1,0 0 0,0 1 0,0-1 0,0 1 0,0-1 0,0 1 0,0-1 0,0 1 0,0-1 0,0 0 0,0 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17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1758 19 10261,'-2'-15'5767,"2"15"-5729,0-1 1,0 1-1,0 0 0,0 0 0,0 0 0,0-1 0,0 1 0,-1 0 0,1 0 0,0 0 1,0 0-1,0-1 0,0 1 0,-1 0 0,1 0 0,0 0 0,0 0 0,0 0 0,-1 0 0,1 0 1,0 0-1,0-1 0,0 1 0,-1 0 0,1 0 0,0 0 0,0 0 0,-1 0 0,1 0 1,0 0-1,0 0 0,0 0 0,-1 0 0,1 1 0,0-1 0,0 0 0,0 0 0,-1 0 0,1 0 1,0 0-1,0 0 0,0 0 0,-1 0 0,1 1 0,0-1 0,0 0 0,0 0 0,0 0 1,-1 0-1,1 1 0,0-1 0,0 0 0,0 0 0,0 0 0,0 1 0,0-1 0,0 0 1,0 0-1,0 0 0,0 1 0,0-1 0,0 0 0,0 1 0,-9 16 100,-1 0 0,0-1 0,-1 0 0,-1-1 0,0 0 1,-1-1-1,-22 20 0,6-10-25,0-1 0,-64 36-1,28-26 45,-3-3-1,0-3 1,-2-2-1,-1-4 0,0-3 1,-1-3-1,-89 7 1,143-20-88,1-2 0,-1 0 0,0 0 0,-21-5 0,33 4-42,1 0 0,-1 0 0,1-1 0,-1 1 0,1-1 0,0 0 0,0-1-1,0 0 1,0 1 0,0-1 0,1-1 0,-1 1 0,1-1 0,0 0 0,0 0 0,0 0-1,-4-6 1,9 15-34,-1 1 0,1 0 0,-1-1 0,-1 1-1,1-1 1,-1 1 0,0-1 0,0 0 0,0 1 0,-3 6-1,-23 70 13,20-66-4,-1-1 1,0 0 0,-1 0-1,0-1 1,-1 0 0,-1-1-1,0 0 1,-1-1 0,-1 0-1,1-1 1,-21 14 0,-18 9 3,-99 48 1,135-74-5,8-5-6,-98 46 40,94-44-55,-1-1 0,0-1 1,0 0-1,0 0 0,-1-1 0,1 0 0,-14-1 1,25-1-13,0 0 0,1 0 0,-1 0 1,0 0-1,0 0 0,0 0 0,0 0 1,0 0-1,0 0 0,0 0 0,0-1 0,0 1 1,0 0-1,0-1 0,0 1 0,0 0 1,1-1-1,-1 1 0,0-1 0,0 0 1,1 1-1,-1-1 0,-1-1 0,2 1-73,0 0 0,0 1 0,1-1 0,-1 0 0,0 0 0,1 0 0,-1 1 0,0-1 0,1 0 0,-1 0 0,1 1 0,-1-1 0,1 0 0,-1 1 0,1-1 0,-1 0 0,1 1 0,0-1 0,-1 1 0,2-1 0,44-26-8906,-14 14-815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17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93 12134,'10'-11'1035,"2"2"0,-1-1 1,20-11-1,-22 15-1007,1 1-1,1 0 0,-1 0 0,0 1 0,1 0 0,0 1 0,0 0 0,0 1 1,0 0-1,1 0 0,-1 2 0,0-1 0,1 1 0,20 3 0,-30-2 19,0-1 1,0 0-1,-1 0 0,1 0 0,0 1 0,0-1 0,-1 1 0,1 0 0,0-1 1,-1 1-1,1 0 0,-1 0 0,1 0 0,-1 0 0,1 0 0,-1 0 0,0 1 1,1-1-1,-1 0 0,0 1 0,0-1 0,0 1 0,0-1 0,0 1 0,-1-1 1,1 1-1,0 0 0,-1-1 0,1 1 0,-1 0 0,1 0 0,-1-1 0,0 1 1,0 0-1,0 0 0,0 1 0,-1 1 19,0 0-1,0-1 1,0 1 0,-1-1-1,1 1 1,-1-1 0,0 0 0,0 1-1,0-1 1,0 0 0,-1 0-1,1-1 1,-1 1 0,0 0 0,1-1-1,-6 3 1,-6 4 25,0-1 1,-1-1-1,-1 0 0,1-1 0,-1-1 1,0 0-1,-20 3 0,-118 9-1746,120-17-1733,11-6-1866,0-5-4640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18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9 10117,'0'-1'260,"1"0"0,0 1-1,0-1 1,0 0 0,0 0 0,1 1 0,-1-1 0,0 1 0,0-1 0,0 1 0,0 0 0,1-1 0,-1 1 0,0 0 0,0 0 0,1 0 0,-1 0-1,0 0 1,0 0 0,1 0 0,1 0 0,28 16 1373,-24-11-1505,0 1 0,-1 0 1,0 0-1,0 1 0,9 14 1,-10-15-109,-1 1 1,-1-1 0,1 1 0,-1 0 0,0 0 0,-1 1-1,0-1 1,0 0 0,0 1 0,-1 0 0,0-1 0,-1 1-1,1 0 1,-2-1 0,1 1 0,-1 0 0,0-1-1,0 1 1,-1-1 0,0 1 0,-1-1 0,1 0 0,-2 0-1,1 0 1,-1 0 0,0-1 0,0 1 0,0-1 0,-1 0-1,0 0 1,0-1 0,-1 1 0,0-1 0,0 0 0,-8 5-1,3-3-202,-1 0 0,0-1 0,0 0-1,0-1 1,-1 0 0,0 0 0,-22 3 0,-20-5-7354,29-5-2442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18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23 9476,'1'-22'5048,"2"27"-2633,-1 39-1258,-12 32-1126,-4-1 0,-4-1-1,-35 98 1,52-170-16,-14 36-1275,1-18-5752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18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1339 8 10357,'-11'-8'6163,"-1"18"-5551,3 3-216,-74 102 700,-3 3-316,74-105-776,0 0 0,-1 0 0,0-1 0,-1-1 1,0-1-1,-21 12 0,21-14 5,0 0 0,0-2 0,0 0 0,-1 0 1,0-2-1,-1 0 0,1 0 0,-1-2 0,1 0 0,-1 0 1,0-2-1,1 0 0,-1 0 0,0-2 0,1 0 0,-1-1 0,1 0 1,-1-1-1,1-1 0,1-1 0,-1 0 0,1 0 0,0-2 0,0 0 1,1 0-1,0-1 0,-14-13 0,17 13-17,8 8 4,-1-1 0,1 0 0,0 1 0,0-1-1,0 0 1,0 0 0,1 0 0,-1-1 0,0 1 0,1 0-1,-1-1 1,1 1 0,0-1 0,0 1 0,0-1 0,0 1-1,0-4 1,0 13 3,1 0 1,-1 0-1,0 0 0,-1 0 0,0 0 0,0 0 0,0 0 1,-1-1-1,0 1 0,0-1 0,-1 0 0,0 0 0,0 0 1,0 0-1,-1-1 0,0 0 0,0 1 0,0-2 0,0 1 1,-1-1-1,0 0 0,0 0 0,0 0 0,0-1 0,-1 0 1,1 0-1,-1-1 0,0 0 0,0 0 0,0 0 0,0-1 0,0 0 1,0 0-1,-12-1 0,-29-5 22,25 2-8,0 1 0,-1 1 0,1 1 0,-25 3 0,39-1-8,1 0 0,-1 0 0,1 1 0,0 0 0,-1 0 0,1 1-1,1 0 1,-1 1 0,1-1 0,-1 1 0,1 1 0,1 0 0,-1 0 0,-9 11 0,12-13-16,-3 4-15,-1 0 1,1 1-1,0 0 1,1 0-1,0 0 0,0 1 1,1-1-1,1 1 1,-7 19-1,11-28-41,0 0-1,0 0 1,0 0-1,0 0 1,0 0-1,0-1 0,0 1 1,0 0-1,1 0 1,-1 0-1,0 0 1,0 0-1,1 0 1,-1 0-1,1 0 1,-1-1-1,1 1 0,-1 0 1,1 0-1,0 0 1,-1-1-1,1 1 1,0 0-1,0-1 1,-1 1-1,1-1 1,0 1-1,0-1 0,0 1 1,0-1-1,-1 0 1,1 1-1,0-1 1,0 0-1,0 0 1,0 1-1,0-1 1,2 0-1,2 0-841,-1 0 1,1 0-1,0-1 1,0 1-1,0-1 0,-1 0 1,6-2-1,31-13-8642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19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529 56 12422,'21'-53'7246,"-20"53"-7244,-1 0 1,0 0 0,0 0 0,0-1 0,0 1-1,0 0 1,0 0 0,0 0 0,1 0 0,-1 0-1,0-1 1,0 1 0,0 0 0,0 0 0,0 0-1,1 0 1,-1 0 0,0 0 0,0 0 0,0 0-1,0 0 1,1-1 0,-1 1 0,0 0 0,0 0-1,0 0 1,1 0 0,-1 0 0,0 0 0,0 0-1,0 0 1,1 0 0,-1 1 0,0-1 0,0 0-1,0 0 1,0 0 0,1 0 0,-1 0 0,0 0-1,0 0 1,0 0 0,0 0 0,1 1 0,-1-1-1,0 0 1,0 0 0,0 0 0,0 0 0,0 0-1,0 1 1,1-1 0,-1 0 0,0 0 0,7 17 7,0 19-57,-7-29 42,0 0-1,0-1 0,-1 1 1,0-1-1,-1 1 1,0-1-1,0 1 1,0-1-1,0 0 1,-1 0-1,0 0 1,-1 0-1,1 0 1,-1-1-1,0 0 1,0 0-1,-1 0 1,0 0-1,0 0 1,0-1-1,0 0 1,0 0-1,-1-1 1,0 1-1,0-1 1,0 0-1,-9 2 1,-1 1-20,0 0 0,0-2 1,0 0-1,-1-1 1,0-1-1,0 0 1,0-1-1,1-1 0,-32-3 1,2-5-63,-51-6 153,89 13-144,0 1-1,0 0 1,0 1-1,0 0 1,0 0-1,1 1 1,-1-1-1,0 2 1,-11 4-1,17-6-45,0 0-1,0 0 1,1 0-1,-1 0 1,0 1-1,1-1 1,-1 1-1,1-1 1,0 1-1,-1-1 0,1 1 1,0 0-1,-1 2 1,-6 15-5471,6-14 2910,-3 7-5855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19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479 374 9989,'-45'21'4405,"-9"25"-3462,44-36-710,0 0 1,-1-1 0,-21 14-1,30-22-159,1 0-1,-1 0 1,0 0-1,0 0 1,1 0-1,-1 0 1,0-1-1,0 1 1,0 0-1,0-1 1,0 0-1,0 1 1,0-1-1,0 0 1,0 0-1,0 0 0,0-1 1,0 1-1,0 0 1,0-1-1,0 1 1,0-1-1,0 1 1,1-1-1,-4-2 1,2 1 6,0-1 1,1 0 0,-1 1-1,1-1 1,0 0 0,-1-1 0,1 1-1,1 0 1,-1 0 0,0-1-1,1 1 1,-2-7 0,-1-9 44,0 1 0,1-1 1,1 0-1,0-25 0,5-21-244,3-1 0,26-119 0,-28 171-148,-1 13-1700,-2 24-5796,-4 0-1724</inkml:trace>
  <inkml:trace contextRef="#ctx0" brushRef="#br0" timeOffset="1">53 891 10709,'-10'12'2385,"0"-9"-96,-1-3-1681,-1-5-2801,4-5-2113,6-7-5170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20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1098 49 11141,'7'-27'4183,"-7"26"-4130,0 0 1,1-1 0,-1 1 0,0 0-1,0 0 1,1 0 0,-1 0 0,0 0-1,1 0 1,-1 0 0,1 0 0,0 0-1,-1 1 1,1-1 0,0 0 0,-1 0-1,1 0 1,0 1 0,0-1 0,0 0-1,1 0 1,-3 5 33,0 1-1,0 0 1,0-1-1,-1 1 1,0 0 0,0-1-1,0 0 1,-3 5-1,1-2-41,-1 0 0,0 0 0,0-1 0,0 0 1,-1 0-1,-13 10 0,16-14-34,0 0 1,0 0 0,0 0 0,0-1 0,0 1 0,-1-1-1,1 0 1,0 0 0,-1 0 0,1-1 0,-1 1 0,0-1-1,1 1 1,-1-1 0,1 0 0,-1-1 0,-6 0-1,7 0-11,0 0 0,0 0-1,0 1 1,0 0-1,-1 0 1,1-1-1,0 2 1,0-1 0,-1 0-1,1 1 1,0-1-1,0 1 1,0 0-1,0 0 1,0 0 0,0 1-1,0-1 1,-3 3-1,1 0-2,0 1 0,0-1 0,1 1 0,0 1 0,0-1 0,-6 9 0,7-8 1,-1 0 0,0 0 1,0 0-1,-1-1 0,0 0 0,0 0 1,0 0-1,-9 6 0,13-11-2,0 1 0,0-1-1,1 1 1,-1-1 0,0 0 0,0 1-1,0-1 1,0 0 0,0 0 0,0 1-1,-1-1 1,1 0 0,0 0 0,0 0-1,0-1 1,0 1 0,0 0 0,0 0-1,0 0 1,0-1 0,0 1 0,0-1-1,1 1 1,-1 0 0,0-1 0,0 0-1,0 1 1,0-1 0,0 0 0,1 1-1,-1-1 1,0 0 0,1 0 0,-1 1-1,0-1 1,1 0 0,-1 0 0,1 0-1,0 0 1,-1 0 0,1 0 0,-1-2-1,1 2 0,-1 0 0,1 0-1,-1-1 1,1 1-1,-1 0 1,0 0 0,1 0-1,-1 0 1,0 0 0,0 0-1,0 0 1,0 0 0,0 0-1,0 0 1,0 0-1,0 0 1,0 1 0,0-1-1,-1 0 1,1 1 0,0-1-1,0 1 1,-1 0-1,1-1 1,0 1 0,-1 0-1,1 0 1,0 0 0,-1 0-1,1 0 1,0 0 0,-1 0-1,1 0 1,0 0-1,-1 1 1,1-1 0,0 0-1,-1 1 1,1-1 0,-2 2-1,-2 1 1,0 0 0,0 0 0,0 1-1,0-1 1,0 1 0,1 0 0,0 1-1,0-1 1,0 1 0,0 0 0,-3 6-1,-25 60 6,28-58 0,-1-1 1,0 1-1,-1-1 0,-1 0 1,-9 14-1,15-25 2,0 0 0,0 0 0,-1 0 0,1 0 0,0 0-1,0 0 1,-1 0 0,1 0 0,-1-1 0,1 1 0,0 0 0,-1-1 0,1 1 0,-1-1 0,0 0 0,1 1 0,-1-1-1,1 0 1,-1 0 0,1 0 0,-1 0 0,0 0 0,1-1 0,-1 1 0,1 0 0,-1-1 0,1 1 0,-1-1 0,1 1-1,-1-1 1,1 0 0,0 0 0,-1 0 0,1 0 0,0 0 0,-1 0 0,1 0 0,-1-1 0,-3-2 11,1-1 0,-1 1 0,1-1 0,0 0 0,0 0 0,1 0 0,-1 0 0,-3-8 0,3-2 4,0 0 0,1 0 0,1 0 0,0 0 0,1 0-1,1-29 1,1 27 103,-2 1-1,1-1 1,-2 1-1,0 0 1,-7-25-1,9 41-99,0 0-1,0-1 1,0 1 0,0-1 0,0 1-1,0 0 1,-1-1 0,1 1-1,0 0 1,0-1 0,-1 1-1,1 0 1,0-1 0,0 1 0,-1 0-1,1 0 1,0-1 0,-1 1-1,1 0 1,0 0 0,-1-1-1,1 1 1,-1 0 0,1 0 0,0 0-1,-1 0 1,1 0 0,-1 0-1,1 0 1,0 0 0,-1 0-1,1 0 1,-1 0 0,-16 8 208,-14 25-240,28-30 52,-23 27-25,-126 134 150,126-138-166,-1-2 1,-2-1 0,0-2 0,-34 19 0,10-18-135,28-20-1944,24-3 1861,1 1 0,-1 0 0,1-1 1,-1 1-1,1-1 0,0 1 0,-1-1 1,1 1-1,0-1 0,-1 1 0,1-1 1,0 0-1,0 1 0,-1-1 0,1 1 1,0-1-1,0 1 0,0-1 0,0 0 1,0 1-1,0-1 0,0 0 1,0 1-1,0-1 0,0 1 0,0-1 1,0 0-1,0 1 0,0-1 0,1 1 1,-1-1-1,0 0 0,0 1 0,1-1 1,0 0-1,10-22-9149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20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139 294 12230,'1'-11'747,"-1"-1"1,2 1-1,0-1 0,0 1 1,7-20-1,-3 17-550,0 0 0,0 1 0,1 0 0,1 0 0,0 1-1,1 0 1,16-18 0,-18 22-170,1 1 1,-1-1-1,2 2 0,-1-1 1,1 1-1,0 0 0,0 1 0,1 0 1,0 0-1,-1 1 0,2 0 1,-1 1-1,0 0 0,1 1 1,-1 0-1,1 0 0,0 1 1,-1 1-1,20 1 0,-28-1-16,1 0 0,0 0 0,-1 0 0,1 1 1,0-1-1,-1 1 0,1-1 0,-1 1 0,1 0 0,-1 0 0,1 1 0,-1-1 0,0 0 0,1 1 0,-1-1 0,0 1 0,0 0 0,0-1 0,0 1 0,-1 0 0,1 1 0,0-1 0,-1 0 0,1 0 0,-1 0 0,0 1 1,0-1-1,0 1 0,0-1 0,0 1 0,-1-1 0,2 6 0,-3-3-4,0 1 0,1-1 1,-1 0-1,-1 0 0,1 0 0,-1-1 1,0 1-1,0 0 0,0-1 1,-1 1-1,0-1 0,0 0 0,0 1 1,0-1-1,0-1 0,-7 7 1,-5 2 19,-1 1 1,-1-2 0,1 0 0,-2-1 0,1-1 0,-1-1 0,-35 12 0,23-11-881,-2-1 0,1-2 0,-1-1 0,-35 2 0,13-9-4731,9-6-4098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26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0 524 8340,'0'2'313,"1"-1"0,-1 1 1,1-1-1,-1 1 0,1-1 1,0 1-1,-1-1 0,1 0 0,0 1 1,0-1-1,0 0 0,0 0 0,0 0 1,0 0-1,0 0 0,2 1 1,27 12 1399,39-5-1795,-55-8 704,57 1-30,131-13 1,-105 3-518,-78 7-56,-11 1-6,-1 1 0,1-2 0,-1 1-1,1-1 1,-1 0 0,0-1 0,1 1 0,-1-1 0,0-1-1,0 1 1,10-7 0,-16 8-7,0 0 0,-1 0 0,1 0-1,-1 0 1,1 0 0,-1-1 0,0 1 0,1 0 0,-1 0 0,0 0 0,0 0 0,0-1-1,0 1 1,0 0 0,0 0 0,0-1 0,-1 1 0,1 0 0,0 0 0,0 0 0,-1 0-1,1 0 1,-1-1 0,1 1 0,-1 0 0,0 0 0,1 0 0,-1 0 0,0 0-1,0 1 1,0-1 0,0 0 0,1 0 0,-3-1 0,-36-30 57,37 31-60,-60-36 14,-12-8 6,68 41-22,0 0 1,1 0 0,0-1 0,0 0 0,0 0 0,1 0 0,0-1 0,0 1 0,-5-9 0,8 10-3,0 1 0,1-1 1,-1 1-1,1-1 0,-1 1 0,1-1 1,0 1-1,0-1 0,1 1 0,-1-1 1,1 1-1,0-1 0,0 1 0,0 0 1,0-1-1,0 1 0,1 0 0,0 0 1,-1 0-1,1 0 0,0 0 0,1 0 1,-1 0-1,0 1 0,5-4 0,7-8-1,1 0 0,33-23-1,-17 15 0,2 2 0,0 0 0,0 3 0,2 1 1,0 1-1,1 2 0,0 1 0,1 3 0,0 0 0,67-5 0,-98 14 12,-1 0 0,1 0 0,-1 1-1,1 0 1,-1 0 0,0 0 0,1 1 0,-1-1 0,0 1 0,0 1-1,0-1 1,0 1 0,-1 0 0,1 0 0,-1 0 0,0 0 0,0 1-1,0 0 1,0 0 0,0 0 0,-1 0 0,0 0 0,0 1 0,0 0-1,0-1 1,-1 1 0,1 0 0,2 10 0,-1-2 18,-1 1 1,0-1-1,0 1 0,-1 0 1,-1-1-1,-1 1 0,0 0 1,0 0-1,-1-1 0,-5 20 1,-4 3 42,-2-1 1,-1 0-1,-29 52 1,-4 9 212,45-95-273,1 0 0,-1 0-1,0 0 1,1 0-1,-1 0 1,1 1 0,-1-1-1,1 0 1,0 0 0,-1 0-1,1 0 1,0 0 0,0 1-1,0-1 1,0 0-1,0 0 1,0 0 0,0 1-1,0-1 1,0 0 0,1 0-1,-1 0 1,0 0-1,1 0 1,-1 1 0,1-1-1,-1 0 1,1 0 0,1 1-1,1-1 3,-1 0 0,1 0 1,0 0-1,0 0 0,0-1 0,1 1 0,-1-1 0,0 0 0,5 0 0,10 1-8,50 3-9,132 3-1444,-183-9-1562,-6-2-2227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49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7 623 7603,'-6'9'6995,"9"-23"-4626,4-20-1904,-1 2-427,2 1 0,1-1-1,1 1 1,1 1 0,31-56 0,-34 69-25,13-28 38,2 1-1,1 2 1,3 0 0,1 2 0,50-56-1,-77 94-37,0 1 0,1 0 0,-1 0 0,0 0 0,0 0 0,1 0 0,-1 0 0,1 0 0,-1 0 0,1 0-1,-1 1 1,1-1 0,0 0 0,-1 1 0,1 0 0,0-1 0,-1 1 0,1 0 0,0 0 0,-1 0 0,1 0 0,0 0 0,3 1 0,-3 0-1,1 0 1,0 1 0,-1-1 0,1 1-1,-1-1 1,1 1 0,-1 0 0,0 0 0,0 0-1,0 0 1,0 0 0,3 5 0,1 2 8,-1 0 1,0 1-1,0-1 1,-1 1-1,-1 0 1,5 19-1,-5-1 24,-1 0 0,-1 0 0,-2 0 0,-1 0 0,-1 0 0,-7 29-1,4-28-45,1 0 0,2 0 0,1 1-1,2 0 1,2 30 0,-1-55 11,0 0 0,0-1-1,0 1 1,1 0 0,-1-1 0,1 1-1,0-1 1,0 1 0,1-1 0,2 4-1,-4-7-104,0 0 0,0 0 1,0 0-1,0 0 0,0 0 0,0 0 0,0 0 0,1-1 0,-1 1 0,0 0 0,0-1 0,1 1 0,-1-1 0,0 1 0,1-1 0,-1 0 0,1 0 0,-1 1 1,3-1-1,20-9-6326,-3-8-4261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27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349 59 7171,'-9'5'8941,"-54"13"-7600,17-10-1120,13-1-221,1-1 1,-1-2-1,0-2 0,-44-1 0,76-1-47,0 0 1,0 0-1,0 0 1,0 0-1,1 0 1,-1 0-1,0-1 1,0 1-1,0 0 1,0 0-1,0-1 0,0 1 1,0 0-1,1-1 1,-1 1-1,0-1 1,0 1-1,0-1 1,1 0-1,-1 1 1,0-1-1,1 0 1,-1 1-1,1-1 1,-1 0-1,0-1 1,1 1-23,0 0 1,0 0-1,1 0 1,-1 0-1,0-1 1,1 1 0,-1 0-1,1 0 1,-1 0-1,1 0 1,0 0-1,-1 0 1,1 0-1,0 0 1,0 0 0,-1 1-1,3-3 1,58-41-4583,-45 33 1350,14-11-3918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27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358 52 7155,'1'-1'131,"-1"1"-1,0 0 0,0-1 0,0 1 1,1-1-1,-1 1 0,0 0 0,0-1 1,0 1-1,0-1 0,0 1 1,0 0-1,0-1 0,0 1 0,0-1 1,0 1-1,0 0 0,0-1 0,0 1 1,0-1-1,0 1 0,0 0 1,0-1-1,-1 1 0,1 0 0,0-1 1,0 1-1,0-1 0,-1 1 0,1 0 1,0-1-1,0 1 0,-1 0 1,1 0-1,0-1 0,-1 1 0,1 0 1,0 0-1,-1-1 0,1 1 0,-1 0 1,1 0-1,0 0 0,-1 0 1,1 0-1,-1 0 0,1 0 0,0-1 1,-1 1-1,0 0 0,-22-6 1238,0 4-929,1 0 0,-1 2 1,-44 6-1,41-3-376,1-2 1,-1 0 0,-27-3 0,41 1-435,-19-3 1142,18-2-2760,7-5-3716,8-2-4164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29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87 198 6867,'6'-10'705,"30"-63"3301,-34 67-3731,0 1 0,0-1 1,0 1-1,-1-1 0,0 0 1,0 1-1,0-1 0,-1 0 1,0 0-1,0 0 0,-1-7 0,0 11-222,1 0 0,0 0 0,-1 1 0,0-1 0,1 0 0,-1 0 0,0 0 0,0 1 0,0-1 0,0 1 0,0-1 0,0 0 0,0 1 0,-1 0 0,1-1 0,0 1 0,-1 0 0,0 0 0,1 0 0,-1 0 0,1 0 0,-1 0 0,0 0 0,0 0 0,0 1 0,1-1 0,-1 1 0,0-1 0,0 1 0,0 0 0,0 0 0,0 0 0,0 0 0,0 0 0,1 0 0,-1 0 0,0 1 0,0-1 0,0 1 0,-2 0 0,0 0-22,0 1 1,0 0-1,0-1 1,0 1-1,1 1 1,-1-1 0,1 0-1,-1 1 1,1 0-1,0 0 1,0 0-1,0 0 1,1 0-1,-1 0 1,1 1-1,-1-1 1,-2 8-1,3-3-17,0 1-1,0-1 0,1 1 1,0 0-1,0 0 0,1 0 0,1-1 1,-1 1-1,1 0 0,3 10 0,5 16 44,15 41 0,-8-27-7,30 84 82,15 52 27,-55-162-141,-1 1-1,-1 0 1,-2 0 0,0 0 0,-2 43-1,-1-60-6,0 0 1,0 0-1,0 0 0,-1 0 0,0 0 0,0-1 0,-1 1 0,1-1 0,-2 1 0,1-1 1,-1 0-1,0 0 0,0 0 0,0-1 0,-1 0 0,0 0 0,-7 6 0,7-7 4,0-1 0,0 0-1,-1-1 1,1 1 0,-1-1 0,1 0-1,-1 0 1,0-1 0,0 0 0,0 0-1,1 0 1,-1-1 0,0 0 0,0 0-1,0 0 1,0-1 0,0 0 0,0 0-1,0 0 1,-9-4 0,33 37-238,33 46 0,-24-42 271,-3 2 0,-1 1 0,-2 1 1,-2 0-1,-1 2 0,-3 0 0,-1 1 0,-2 0 0,-2 1 0,-1 0 0,3 77 0,-24 95 447,2-71-1369,9-141 719,2 13-1105,-1-17 1103,0 1 1,0-1 0,0 0-1,0 0 1,0 1-1,0-1 1,0 0-1,0 0 1,0 1 0,1-1-1,-1 0 1,0 0-1,0 0 1,0 1 0,0-1-1,0 0 1,1 0-1,-1 0 1,0 1-1,0-1 1,1 0 0,-1 0-1,0 0 1,0 0-1,0 0 1,1 1-1,-1-1 1,0 0 0,0 0-1,1 0 1,-1 0-1,0 0 1,1 0-1,-1 0 1,0 0 0,0 0-1,1 0 1,-1 0-1,0 0 1,0 0-1,1 0 1,-1 0 0,0-1-1,0 1 1,1 0-1,-1 0 1,0 0-1,0 0 1,1-1 0,10-6-9182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29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43 6755,'16'-13'1705,"-13"10"-1218,0 0 1,0 0 0,1 0 0,-1 0-1,1 1 1,0-1 0,0 1 0,0 0-1,0 1 1,8-4 0,-11 6-405,-1 0 1,0-1-1,0 1 1,1 0-1,-1-1 1,0 1-1,0 0 0,0-1 1,0 1-1,0 0 1,0-1-1,0 1 1,0 0-1,0 0 0,0-1 1,0 1-1,0 0 1,0-1-1,-1 1 1,1 0-1,0-1 0,-1 1 1,1 0-1,0-1 1,-1 1-1,1-1 1,-1 1-1,0 0 0,-14 30 487,12-25-315,-17 37 68,2 1 0,2 0 0,1 2 0,3-1 1,2 2-1,2-1 0,2 1 0,2 1 0,3 83 0,3-94-350,2 1 1,2-1 0,1-1-1,2 1 1,1-1-1,2 0 1,1-1-1,2-1 1,1 0-1,2-1 1,2-1-1,42 55 1,-11-36-884,-20-33-1595,-29-17 1927,1 0 0,-1 0 0,0-1 0,1 1 0,-1-1 0,0 0 0,1 1 0,-1-1 0,1 0 0,-1-1-1,4 1 1,15-9-9010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30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221 265 7972,'3'-3'391,"0"1"0,0-1 0,0 0 1,-1 1-1,1-1 0,-1-1 1,0 1-1,1 0 0,-2-1 0,1 1 1,0-1-1,-1 1 0,1-1 0,-1 0 1,1-4-1,-1 0-137,0 0 0,0 0 1,-1 1-1,0-1 0,-1 0 0,1 0 1,-4-12-1,3 12-178,-1 0 1,-1 0-1,1 0 1,-1 0 0,-1 0-1,1 1 1,-1-1-1,-1 1 1,1 0-1,-1 0 1,0 1-1,-1-1 1,0 1 0,0 0-1,-7-5 1,9 9-57,0 0 0,0 0 0,-1 0 1,1 1-1,0 0 0,-1 0 0,1 0 0,-1 0 1,1 1-1,0 0 0,-1 0 0,1 0 1,-1 0-1,1 1 0,-1-1 0,1 1 0,-1 0 1,1 1-1,0-1 0,0 1 0,0 0 1,0 0-1,0 0 0,0 0 0,0 1 0,1-1 1,-1 1-1,1 0 0,-1 0 0,1 1 0,0-1 1,1 1-1,-3 3 0,0-1-17,0 0 0,0 1 0,1 0 0,1-1-1,-1 1 1,1 1 0,0-1 0,0 0 0,1 1 0,0-1 0,1 1-1,-1 0 1,1-1 0,1 1 0,0 0 0,0 0 0,0 0-1,3 10 1,1-7-3,0 0-1,1-1 1,1 0-1,0 0 0,0 0 1,1-1-1,0 0 1,0 0-1,1-1 1,0 0-1,1 0 0,0-1 1,0 0-1,1-1 1,-1 1-1,1-2 1,1 0-1,-1 0 0,1-1 1,0 0-1,0-1 1,0 0-1,0 0 1,1-2-1,-1 1 0,0-1 1,15-1-1,-23-1-6,1 1-1,-1 0 0,1-1 0,-1 0 1,1 0-1,-1 0 0,0 0 1,1-1-1,-1 1 0,0-1 0,0 0 1,0 0-1,0 0 0,0 0 1,-1 0-1,1-1 0,-1 1 0,1-1 1,-1 0-1,2-3 0,-1 1-1,-1 0 0,0-1-1,0 1 1,0-1 0,-1 1 0,0-1 0,0 0-1,0 1 1,-1-1 0,0 0 0,0-7-1,-3-13 41,-1 1 0,-2 0-1,0 0 1,-13-31-1,13 39 80,4 8 99,-1 1 0,0 0 0,-1-1 0,-8-13 0,22 40 29,-2 1 0,10 29 0,-7-19-127,15 38 195,27 109 1,-48-154-268,0 0 0,-2 0 1,-1 0-1,-1 0 0,-1 0 1,0 1-1,-2-1 0,-1 0 0,-8 32 1,8-44-25,-1 0 0,0 0 0,-1 0 1,0-1-1,-1 0 0,0 0 1,0 0-1,-1-1 0,0 0 0,0 0 1,-1-1-1,0 0 0,0 0 0,-1-1 1,-12 8-1,15-11-62,-1 1 0,1-1 0,-1-1 0,0 1 0,0-1 0,0 0 0,0 0 0,-1-1 0,1 0 0,0-1-1,-1 1 1,1-1 0,0-1 0,-1 1 0,1-1 0,0-1 0,0 1 0,0-1 0,0 0 0,0-1 0,0 0 0,-13-7 0,17 7-167,-1 1 1,1-1-1,0 0 0,-1 0 1,1 0-1,0-1 1,1 1-1,-1-1 0,1 0 1,-1 0-1,1 1 1,0-1-1,1-1 0,-1 1 1,-1-7-1,-2-40-7202,9 16-1978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31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247 14 10261,'-7'5'6365,"-18"13"-4771,5-3-1019,14-11-470,0-1 0,0 1 0,-1-2 0,1 1 0,-11 2 0,16-4-112,0-1 0,0 1 0,1-1 0,-1 0 0,0 1 0,0-1 0,0 0 1,0 0-1,0 0 0,1 0 0,-1 0 0,0 0 0,0 0 0,0 0 0,0 0 0,0 0 0,0 0 0,1-1 0,-1 1 0,0 0 0,0 0 1,0-1-1,1 1 0,-1-1 0,0 1 0,0-1 0,1 1 0,-1-1 0,0 1 0,1-1 0,-1 0 0,1 1 0,-1-1 0,1 0 0,-1 0 1,1 1-1,-1-1 0,1 0 0,0 0 0,-1 0 0,1 1 0,0-1 0,0 0 0,-1 0 0,1 0 0,0 0 0,0 0 0,0 1 0,0-1 1,0 0-1,0 0 0,1 0 0,-1 0 0,0 0 0,0 1 0,1-2 0,-1-1 9,1 1 0,-1 0-1,1 0 1,-1-1 0,1 1 0,0 0-1,0 0 1,0 0 0,0 0 0,0 0-1,1 0 1,-1 0 0,0 1 0,1-1-1,-1 0 1,1 1 0,0-1 0,0 1-1,-1 0 1,1-1 0,0 1 0,0 0-1,0 0 1,1 0 0,-1 0 0,0 1-1,0-1 1,0 0 0,0 1 0,1 0-1,-1-1 1,0 1 0,1 0 0,-1 0-1,0 1 1,0-1 0,1 0 0,-1 1-1,3 0 1,-1 0-28,0 0 1,0 1-1,0-1 1,0 1-1,0 0 0,0 0 1,0 0-1,0 1 0,-1-1 1,0 1-1,1 0 0,-1 0 1,0 0-1,0 0 0,0 1 1,-1-1-1,1 1 0,-1 0 1,3 5-1,-4-4 50,0 1-1,-1-1 0,0 0 1,1 1-1,-2-1 0,1 0 1,0 1-1,-1-1 0,0 0 1,-1 0-1,1 1 0,-1-1 1,0 0-1,0 0 0,-3 5 1,-4 7 48,-1 0 0,-22 28 0,16-24-99,0-2 1,-2 0 0,0-1 0,-1-1-1,0-1 1,-28 17 0,23-23-851,23-10 558,1 0 0,-1 1 0,1-1-1,-1 0 1,1 0 0,-1 0 0,0 0-1,1 0 1,-1 0 0,1 0 0,-1 0-1,1 0 1,-1 0 0,1-1 0,-1 1-1,1 0 1,-1 0 0,1-1 0,-1 1-1,1 0 1,-1 0 0,1-1 0,-1 1 0,0-1-1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31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71 111 10533,'-8'-95'7446,"8"94"-7399,0 1 0,0-1 0,0 0 0,0 0 0,0 1 0,0-1 0,0 0 0,0 1 0,0-1 0,0 0 1,1 1-1,-1-1 0,0 0 0,1 1 0,-1-1 0,0 1 0,1-1 0,-1 1 0,1-1 0,-1 1 0,0-1 0,1 1 0,-1-1 0,2 0 0,10 7 609,7 26-383,-9 11-233,-3-1 1,-1 2-1,-2-1 1,-2 0-1,-6 64 1,4-95-54,0 0 0,-2 0 0,1 0 0,-1-1 0,-1 1 1,0-1-1,-1 1 0,0-1 0,-1 0 0,-7 13 0,7-19-125,7-13 43,8-14 8,15-7-41,2 1 1,2 1-1,0 1 1,2 2-1,66-41 0,-93 63 121,-1 0 0,1 0 0,0 0 0,0 1-1,-1-1 1,1 1 0,1 0 0,-1 0 0,0 0 0,0 1-1,0-1 1,0 1 0,0 0 0,1 0 0,-1 1-1,0-1 1,0 1 0,0 0 0,0 0 0,0 0-1,0 1 1,0-1 0,0 1 0,-1 0 0,1 0-1,-1 0 1,1 1 0,-1-1 0,0 1 0,0 0-1,0 0 1,0 0 0,0 0 0,4 7 0,-1-1 8,-1-1 0,0 1 0,-1-1 0,0 2 0,0-1 0,-1 0 0,0 1 0,-1-1 0,0 1 0,0 0 0,-1 0 0,-1-1 0,0 21 0,-1-23 20,0-1-1,0 1 1,-1 0-1,0-1 1,0 1-1,-1-1 1,0 0-1,0 1 1,0-1-1,-1-1 1,1 1-1,-2 0 1,1-1 0,-6 6-1,3-5 3,-1 1 0,0-1 0,-1-1 0,1 0 0,-1 0 0,0 0 0,0-1 0,-18 5 0,1-3-1,-1-1 0,1-1 0,-1-1 0,0-2 0,0 0 0,-35-5 1,46 3-20,0-1 0,0 0 0,0-2 1,-29-9-1,43 12-149,-1 0 0,0 0 0,1-1 1,-1 1-1,1-1 0,0 1 0,-1-1 0,1 0 0,0 0 0,0 0 0,0 0 1,0-1-1,0 1 0,-2-5 0,3 5-232,1 0 0,-1-1 1,1 1-1,0 0 0,-1-1 0,1 1 1,0 0-1,1-1 0,-1 1 0,0 0 1,1 0-1,-1-1 0,1 1 0,-1 0 1,1 0-1,0-1 0,0 1 0,0 0 1,0 0-1,1 0 0,1-2 0,17-18-8655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32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7 9668,'0'-1'147,"0"1"-1,0 0 0,0 0 1,0 0-1,0-1 0,0 1 1,0 0-1,0 0 0,0 0 1,2-3 2341,-2 3-2342,0-1 0,0 1 1,0 0-1,1 0 0,-1 0 1,0 0-1,0 0 0,0 0 1,1 0-1,-1 0 0,0 0 1,0 0-1,0 0 0,1 0 1,-1 0-1,0 0 0,0 0 1,1 0-1,-1 0-87,1 0 0,0 0 1,0 0-1,-1 0 0,1 1 0,0-1 1,-1 0-1,1 0 0,0 1 0,-1-1 0,1 0 1,-1 1-1,1-1 0,0 1 0,-1-1 1,1 1-1,-1-1 0,1 1 0,-1-1 1,1 1-1,-1 0 0,0-1 0,1 1 0,17 31 296,-1 0-1,-2 1 0,-1 0 0,-2 1 1,-1 0-1,-2 1 0,8 56 0,-15-66-309,-1 0 0,0 0 0,-2 0 0,-1-1 0,-1 1-1,-1 0 1,-1-1 0,-1 0 0,-2 0 0,0-1 0,-20 41 0,11-34-27,-31 44 1,40-62-226,-1-2 1,0 1 0,-1-1 0,0-1 0,-1 1 0,-20 13 0,14-17-152,10-5-1879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32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8 10533,'1'1'243,"-1"-1"0,1 1 0,-1 0 1,1-1-1,-1 1 0,0-1 0,1 1 1,-1 0-1,0-1 0,0 1 0,0 0 0,1-1 1,-1 1-1,0 0 0,0-1 0,0 1 1,0 0-1,0-1 0,0 1 0,0 0 1,0 0-1,-1-1 0,1 1 0,0 0 0,0-1 1,-1 2-1,-15 5 1657,14-7-1915,0 0 0,-1 0 0,1-1-1,0 1 1,0 0 0,0-1 0,-1 1 0,1-1 0,0 0 0,0 0 0,0 1 0,0-2 0,0 1 0,1 0 0,-1 0 0,0 0 0,0-1-1,1 1 1,-1-1 0,-1-1 0,-1-9-234,12 9 65,24 13 41,-29-10 144,-1 1 1,0 0-1,0 1 0,1-1 0,-1 0 1,0 1-1,0-1 0,0 1 1,-1 0-1,1-1 0,0 1 1,-1 0-1,1 0 0,-1 0 1,1 0-1,-1 0 0,0 1 0,0-1 1,0 0-1,1 4 0,-1-1 18,0 0-1,-1 0 0,0 0 1,0 0-1,0 0 0,0 0 1,-1 0-1,0 0 0,-2 9 1,-4 5 78,0 0 0,-1 0 1,-20 32-1,14-29-24,0 0 0,-28 32-1,-2-14-2427,37-35 883,0-1 0,1 0-1,-1 0 1,-1-1 0,-10 4 0,3-4-6249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33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56 7267,'7'-5'924,"0"1"1,-1-1-1,0-1 0,0 1 0,0-1 0,0 0 0,7-13 0,-45 61 3082,3-5-3530,17-20-331,1 1 0,1 1 0,1-1 0,0 1 1,1 1-1,1 0 0,1 0 0,1 0 0,-2 23 0,2-7-58,1 0 0,2 0 0,2 0 0,6 52 0,-3-69-133,0 0-1,1 0 0,0 0 0,2-1 1,0 0-1,1 0 0,1 0 0,1-1 1,12 19-1,-13-26-396,0 0 1,0 0-1,1-1 1,0 0-1,0-1 1,12 8-1,-9-8-816,0-1 0,0-1 0,1 0 0,-1 0 0,1-1-1,14 3 1,21 2-7374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50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172 154 11109,'-23'-24'6707,"24"29"-6632,0 0-1,-1 0 0,0 0 1,0-1-1,0 1 1,-1 0-1,-1 7 0,1-2 1,-3 13 37,-1 0 0,-12 36 0,-5 19 48,14-38-141,2 0-1,2 0 1,1 60 0,3-89-54,1-7-17,-1 1 1,0 0 0,1-1 0,-2 1 0,1 0 0,-1 0-1,1-1 1,-1 1 0,-2 4 0,2-8 19,1-1 0,-1 0 1,1 0-1,-1 0 0,0 0 0,1 0 1,-1 0-1,1 0 0,-1 0 1,0 0-1,1 0 0,-1 0 0,1 0 1,-1 0-1,0 0 0,1 0 0,-1-1 1,1 1-1,-1 0 0,1 0 0,-1-1 1,1 1-1,-1 0 0,1-1 1,-1 1-1,1-1 0,-1 1 0,1 0 1,-1-1-1,1 1 0,0-1 0,-1 1 1,1-1-1,0 1 0,0-1 1,-1 0-1,1 1 0,0-1 0,0 1 1,0-2-1,-15-25-513,7 5 448,1-1 0,1 0 1,1 0-1,1-1 0,1 1 1,1-1-1,1 0 0,1 0 1,1 0-1,1 1 0,1-1 1,2 1-1,7-25 0,-8 33 148,1 1-1,0 0 1,1 0-1,1 1 1,0 0-1,1 0 1,0 0-1,1 1 1,0 1-1,1-1 1,1 2-1,0-1 0,0 1 1,1 1-1,0 0 1,0 1-1,1 0 1,0 1-1,1 0 1,-1 1-1,26-7 1,-19 8 35,1 0-1,39-2 1,-56 6-74,1 1 1,0-1-1,0 1 1,-1 1-1,1-1 1,0 1-1,0 0 1,-1 0-1,1 0 1,-1 0-1,1 1 1,-1 0-1,0 0 1,1 0-1,-1 0 1,0 1-1,0 0 1,-1 0-1,5 3 1,-7-3 8,1 0 0,-1 0 1,1 1-1,-1-1 0,0 0 1,0 1-1,-1-1 0,1 0 0,-1 1 1,1-1-1,-1 1 0,0-1 1,-1 1-1,1-1 0,0 1 0,-1-1 1,0 1-1,0-1 0,0 0 1,0 1-1,-1-1 0,1 0 0,-1 0 1,-3 5-1,-4 7 80,0-1 0,-1 0 0,-20 21 0,1-7-16,-2 0 0,-1-3 0,-37 25 0,54-40-86,13-9-2,-1 0-1,1 1 1,0-1-1,0 1 1,0 0 0,0 0-1,0 0 1,0 0-1,0 0 1,1 0 0,-1 0-1,1 1 1,-1-1-1,1 0 1,0 1 0,0-1-1,0 1 1,0 0 0,0 3-1,1-3 1,1-1 0,0 0 1,-1 1-1,1-1 0,0 0 0,0 0 0,0 0 0,0 0 0,0 0 1,1 0-1,-1 0 0,1 0 0,-1 0 0,1-1 0,0 1 1,-1-1-1,1 1 0,0-1 0,0 1 0,0-1 0,0 0 0,3 1 1,17 9 3,0-2 1,29 10 0,-33-14 1,-1 1 1,1 1 0,-1 1-1,0 0 1,19 14 0,-31-18-3,-1-1 0,1 1 1,-1 1-1,0-1 0,-1 0 0,1 1 1,-1 0-1,0 0 0,0 0 1,0 0-1,-1 0 0,1 1 1,-1-1-1,-1 1 0,1 0 1,-1-1-1,0 1 0,0 0 1,-1 0-1,0 0 0,0 8 1,-1-6 18,1-1 1,-1 1-1,-1 0 1,0-1 0,0 1-1,0-1 1,-1 0 0,0 0-1,0 0 1,-1 0-1,0 0 1,0-1 0,-1 1-1,-5 5 1,1-3 22,1 0 1,-2-1 0,1-1-1,-1 0 1,-1 0-1,1 0 1,-1-2 0,-16 8-1,10-7-29,-1 0 1,1-1-1,-1-1 0,0 0 0,-1-1 1,1-1-1,0-1 0,-1-1 0,1 0 1,-1-2-1,-34-6 0,48 7-123,0-1 0,0 0 0,0 0 0,1 0 0,-1-1 0,1 0 0,0 0 0,-1 0 0,1 0 0,1 0 0,-1-1 0,0 0 0,1 0 0,0 0 0,0 0 0,0 0 0,0-1 0,-2-5 0,3 5-638,0-1-1,0 1 1,0-1-1,1 0 1,0 1-1,0-1 1,0 0-1,1 0 1,0-11-1,12-30-8688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34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68 6963,'16'-68'10405,"-11"274"-7993,-17-46-2164,-1 40-237,15-192-206,1-10 5,6-22-141,8-14 91,-6 22 192,1 0-1,0 1 0,1 0 1,0 1-1,2 1 0,-1 0 0,18-12 1,-27 22 41,0 0 1,0 1 0,0-1 0,0 1 0,1 0-1,-1 1 1,0-1 0,1 1 0,0 0 0,-1 0-1,1 1 1,-1-1 0,1 1 0,0 1-1,-1-1 1,1 1 0,0 0 0,-1 0 0,1 0-1,-1 1 1,0 0 0,0 0 0,1 0-1,-1 1 1,0 0 0,-1 0 0,1 0 0,-1 1-1,5 3 1,0 1 3,-1 0 0,0 1 0,0 0 1,-1 0-1,0 1 0,-1 0 0,0 0 0,0 0 0,6 18 0,-10-21 8,1 0 1,-1-1-1,0 1 0,-1 0 0,0 0 0,0 0 0,0 0 1,-1 0-1,0 0 0,0 0 0,-1 0 0,0 0 0,0 0 1,-1 0-1,0 0 0,0 0 0,-4 7 0,4-10 3,0-1 1,0 1-1,0-1 0,-1 0 0,0 0 0,1 0 1,-1-1-1,0 1 0,0-1 0,-1 1 1,1-1-1,0 0 0,-1 0 0,1-1 0,-1 1 1,-7 1-1,3-1 5,0 0 1,0-1-1,-1 0 0,1-1 0,0 0 1,-1 0-1,-13-3 0,1-1-6,1-1-1,-1-1 1,1 0 0,0-2-1,-27-14 1,35 15-17,1 0 0,0 0 1,0-1-1,1 0 1,-18-19-1,24 23-221,1-1 0,0 1 0,0-1-1,0 0 1,0 0 0,1 0 0,-3-6 0,4 7-422,0 1-1,0-1 1,1 0 0,-1 1 0,1-1-1,0 0 1,0 0 0,0 1 0,1-1-1,-1 0 1,2-6 0,4-5-8442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35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35 10549,'-43'-12'5863,"18"10"-5531,0 1 0,-35 3 0,29-4-187,27-2-124,17-3-51,-6 4 20,1 2 0,-1-1 0,0 1 1,1 0-1,-1 0 0,1 1 0,-1 0 0,1 1 0,-1-1 0,1 1 0,-1 1 1,0 0-1,1 0 0,-1 0 0,0 1 0,0 0 0,-1 0 0,10 6 0,-13-7 13,0 0-1,0 0 1,0 0-1,0 1 0,-1 0 1,1-1-1,-1 1 1,0 0-1,0 0 1,0 0-1,0 0 0,0 1 1,0-1-1,-1 0 1,0 1-1,0 0 0,0-1 1,0 1-1,0-1 1,-1 1-1,1 0 1,-1-1-1,0 1 0,0 0 1,-1 0-1,1-1 1,-1 1-1,0-1 0,0 1 1,0 0-1,0-1 1,0 0-1,-1 1 1,0-1-1,0 0 0,0 0 1,0 1-1,-3 3 1,-11 11 34,0-1 1,-1 0-1,0-1 0,-1-1 1,-1 0-1,0-2 1,-31 17-1,-34 25-643,73-44 114,0 0-1875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35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532 197 9476,'-1'-11'407,"-1"1"-1,-1 0 0,0 0 0,0 0 0,-1 0 1,0 0-1,-1 1 0,0 0 0,0 0 0,-1 0 0,0 1 1,-1 0-1,0 0 0,0 0 0,-15-12 0,17 16-362,0 0 0,0 1 0,-1-1-1,1 1 1,-1 0 0,1 0 0,-1 1-1,0-1 1,0 1 0,0 1-1,0-1 1,0 1 0,-1 0 0,1 0-1,0 1 1,0 0 0,-1 0 0,1 1-1,0-1 1,-1 1 0,1 1 0,0-1-1,0 1 1,0 0 0,0 0-1,0 1 1,-8 5 0,8-4-23,0 0 0,0 1 0,1 0 0,-1 1 0,1-1 0,0 1 0,1 0 0,-1 0 0,1 0 0,1 1 0,-1-1 0,1 1 0,0 0 0,0 0 0,1 0 0,0 1 0,0-1-1,1 0 1,0 1 0,0 14 0,1-15-19,0 0 0,1 0 0,0 0 0,0-1 0,0 1 0,1 0 0,0 0 0,0-1 0,1 0 0,0 1 0,0-1 0,0 0 0,1 0 0,0-1 0,0 1 0,1-1 0,-1 0 0,1 0 0,0 0 0,0-1-1,1 1 1,9 5 0,-4-5-5,-1 0-1,1 0 0,0-1 1,18 4-1,-26-7 1,-1 0 0,0-1 0,0 1 0,1-1 0,-1 1 0,1-1 0,-1 0 0,0 0 0,1 0 0,-1 0 0,0-1-1,1 1 1,-1-1 0,0 1 0,1-1 0,-1 0 0,0 0 0,0 0 0,0 0 0,0 0 0,0 0 0,0 0 0,0-1 0,0 1 0,0-1 0,0 0 0,-1 1 0,1-1 0,1-3 0,4-8-6,1 1-1,0 0 1,12-14 0,-12 16 36,0 0 0,0 0 0,-2 0 0,1-1 0,8-20 0,-11 20 195,0 0-1,-1 0 1,-1 0-1,0 0 1,0-1-1,-1 1 0,0-1 1,-2-20-1,1 32-204,-1 0-1,1 0 0,0-1 1,0 1-1,0 0 1,-1 0-1,1 0 0,0 0 1,0-1-1,-1 1 0,1 0 1,0 0-1,-1 0 1,1 0-1,0 0 0,0 0 1,-1 0-1,1 0 1,0 0-1,-1 0 0,1 0 1,0 0-1,-1 0 0,1 0 1,0 0-1,0 0 1,-1 0-1,1 0 0,0 0 1,-1 0-1,1 0 0,0 0 1,0 1-1,-1-1 1,1 0-1,0 0 0,0 0 1,-1 1-1,1-1 0,0 0 1,0 0-1,0 0 1,-1 1-1,1-1 0,0 0 1,0 0-1,0 1 0,0-1 1,-13 16 106,8-1-75,0-5-30,2 1-1,-1-1 1,1 0 0,0 1 0,1 0-1,1 0 1,-1 0 0,2 0-1,0 0 1,1 11 0,11 101 38,-3-16 56,-8-85-73,-1 1-1,-1 0 1,-1-1 0,0 1-1,-2-1 1,-1 1 0,0-1-1,-2-1 1,-1 1 0,0-1-1,-13 22 1,14-31-23,-1 0 0,0 0-1,0-1 1,-1 0 0,-1-1-1,0 0 1,0-1 0,-1 0-1,0 0 1,-23 13 0,23-16-42,-1 1 0,1-2 0,-1 0 1,0 0-1,-1-1 0,1 0 1,-1-1-1,1-1 0,-1 0 1,0-1-1,-22 0 0,28-2-166,1 0-1,-1 0 1,1-1-1,0 0 1,-1 0-1,1 0 1,0-1-1,0 0 1,1 0 0,-1-1-1,1 0 1,-1 0-1,1 0 1,-6-7-1,7 7-593,0 0 0,1-1-1,-1 0 1,1 0 0,1 0 0,-1 0-1,0 0 1,1 0 0,0-1-1,-1-6 1,-1-28-9021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36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24 9636,'12'-8'1297,"18"-7"2450,-29 14-3701,0 1 0,0 0 1,0 0-1,0 0 0,0 0 0,0 1 1,0-1-1,0 0 0,0 0 1,0 1-1,0-1 0,0 0 1,-1 1-1,1-1 0,0 1 0,0-1 1,0 1-1,0-1 0,-1 1 1,1 0-1,0-1 0,-1 1 0,1 0 1,0 0-1,-1-1 0,1 1 1,-1 0-1,1 0 0,-1 0 1,0 0-1,1 0 0,-1 1 0,7 20 330,-1 0-1,0 0 1,-2 0-1,-1 1 1,-1 0-1,-1 0 0,-2 36 1,3 47 294,-1-57-529,-1 1-1,-2 0 1,-3-1-1,-1 1 1,-20 69-1,17-91-254,-1 1 1,-1-1-1,-2-1 0,0 0 0,-2-1 1,-1-1-1,-1 0 0,-1-1 0,-1-1 1,-29 28-1,47-50 61,-32 22-2336,32-23 1893,-1 1 0,1-1 0,-1 1 1,1-1-1,-1 0 0,1 0 0,-1 0 0,0 0 1,1 0-1,-1 0 0,0 0 0,1 0 0,-1 0 1,-1-1-1,-12-6-9082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36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17 9652,'4'-3'6984,"-5"12"-5505,0-8-1487,1 0 0,-1-1 1,1 1-1,-1 0 0,1-1 0,-1 1 1,0-1-1,1 1 0,-1-1 0,0 1 1,1-1-1,-1 0 0,0 1 0,0-1 1,1 0-1,-1 1 0,0-1 0,0 0 1,0 0-1,1 0 0,-1 0 0,0 0 1,0 0-1,0 0 0,0 0 0,1 0 1,-1 0-1,0 0 0,0-1 0,0 1 1,1 0-1,-1 0 0,0-1 0,0 1 1,1-1-1,-1 1 0,0-1 0,1 1 1,-1-1-1,0 1 0,1-1 0,-2-1 0,-14-12-13,15 5-59,3 9 73,0 0 1,-1 0-1,1 0 0,0 0 1,-1 0-1,1 0 1,0 1-1,-1-1 1,1 1-1,-1-1 1,1 1-1,-1-1 1,1 1-1,-1 0 1,1 0-1,-1 0 1,1 0-1,-1 0 1,2 1-1,3 3 87,0 0 0,0 0 0,-1 1-1,1 0 1,-1 0 0,-1 0 0,1 0-1,-1 1 1,0 0 0,0 0-1,-1 0 1,0 0 0,0 1 0,-1-1-1,0 1 1,0-1 0,-1 1 0,0 0-1,0 0 1,-1 0 0,0 0 0,0-1-1,-1 1 1,0 0 0,-3 10-1,1-2-198,-2 1 0,0-1-1,-1 0 1,0-1 0,-1 0-1,-1 0 1,0 0 0,-1-1-1,-1 0 1,-20 22 0,24-30-143,-1 1 1,1-1-1,-1-1 1,-1 1-1,1-1 1,-1 0 0,-8 3-1,10-5-776,0-1-1,-1 0 0,1 0 1,-1-1-1,1 0 1,-9 1-1,-12-3-7893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37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61 6243,'30'-15'2443,"56"-31"3155,-127 59-2218,25-4-3293,1 1-1,0 1 1,1 1-1,0 0 1,1 0 0,1 1-1,-1 1 1,2 0-1,0 1 1,1 0 0,1 1-1,0 0 1,1 0-1,0 1 1,2-1 0,0 2-1,1-1 1,1 1-1,0 0 1,1 0 0,1 0-1,1 0 1,1 0-1,0 0 1,1 1-1,1-1 1,1 0 0,0 0-1,2-1 1,0 1-1,1-1 1,0 0 0,2 0-1,9 17 1,-4-12-188,1-1 0,1 0 0,1-1 0,19 18 0,-25-28-379,1 0-1,-1-1 1,2 0-1,-1 0 1,1-2-1,1 1 1,-1-1-1,23 8 1,-4-9-5355,-8-10-4180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37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13 10837,'5'-13'5932,"0"23"-3561,2 34-2230,-5-32 507,8 36-80,6 74 1,-15-99-540,-1-1 0,0 1 1,-2-1-1,-1 1 0,-8 35 1,9-50-27,-1 4-2,-1 0 0,0 0 1,0 0-1,-1-1 0,-11 20 0,13-28-14,1 1 0,0-1-1,0 1 1,0 0 0,0 0-1,0 0 1,1 0 0,0 1-1,0-1 1,0 0 0,0 6-1,50-54-455,-28 25 394,-1 1 1,2 1-1,33-21 1,-46 32 61,0 1-1,0 0 1,0 1 0,1-1 0,0 2 0,0-1-1,0 2 1,0-1 0,0 1 0,1 1 0,-1 0-1,14 0 1,-19 2 11,0 0 0,-1 0 0,1 0-1,0 0 1,0 1 0,-1 0 0,1 0 0,-1 1-1,1-1 1,-1 1 0,0 0 0,0 0 0,0 0-1,-1 0 1,7 8 0,-5-4 14,0 0 0,-1 0 0,1 0-1,-2 0 1,1 1 0,-1 0 0,0 0 0,-1 0 0,3 10-1,-3-9 6,-1 0-1,0 0 1,0 0 0,0 0-1,-1 0 1,-1 0-1,1 0 1,-2 0-1,1 0 1,-1 0-1,0-1 1,-1 1-1,0 0 1,-1-1 0,0 0-1,0 0 1,0 0-1,-8 10 1,3-10-7,0-1 1,0 0-1,-1 0 1,0-1-1,0 0 1,-1-1-1,1 0 1,-1-1-1,0 0 1,-1-1 0,1 0-1,0 0 1,-18 0-1,5 0-219,-1-2 0,0 0 0,0-2 0,0-1 0,-33-6 0,56 7 123,-37-10-1604,37 11 1392,1-1-1,0 1 0,0-1 1,0 0-1,0 1 1,0-1-1,0 0 1,-1 0-1,1 1 1,1-1-1,-1 0 0,0 0 1,0 0-1,0 0 1,0 0-1,1 0 1,-1 0-1,1-1 1,-1 1-1,1 0 0,-1 0 1,1 0-1,-1-1 1,1 1-1,0 0 1,0-2-1,7-14-9292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38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15 11461,'-16'-1'5740,"-9"8"-3813,-15 13-1043,48-29-1380,-6 5 393,1 1 0,0-1-1,0 1 1,0 0-1,0 0 1,0 0 0,7-3-1,-9 5 100,0 1 0,0 0 0,0-1-1,0 1 1,0 0 0,0 0 0,0 0 0,1 0-1,-1 0 1,0 0 0,0 0 0,0 0-1,0 0 1,0 1 0,0-1 0,0 0 0,0 1-1,0-1 1,0 1 0,0-1 0,0 1-1,0-1 1,0 1 0,0 0 0,0 0 0,0-1-1,0 1 1,-1 0 0,1 0 0,0 0-1,-1 0 1,1 0 0,-1 0 0,1 0 0,-1 0-1,1 0 1,-1 0 0,0 0 0,1 1-1,2 6 20,0 0 0,0-1-1,-1 1 1,0 0 0,0 0-1,-1 0 1,0 1-1,0-1 1,-1 0 0,0 0-1,-1 0 1,1 1 0,-2-1-1,1 0 1,-1 0-1,0 0 1,-1-1 0,0 1-1,-6 12 1,4-10-47,-1 0 0,-1-1 0,1 1-1,-1-1 1,-1-1 0,0 1 0,0-1 0,0 0 0,-1-1 0,0 0-1,-1-1 1,0 0 0,-15 8 0,-40 11-1634,20-18-6230,27-7-889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38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55 11285,'-5'-9'1086,"2"6"-549,1-1 1,0 1 0,0-1-1,0 0 1,0 0-1,1 0 1,-1 0 0,1 0-1,-1-8 1,15 27-784,-10-3 395,0 0-1,-1 0 0,0 1 1,-1-1-1,-1 0 0,0 1 1,-1-1-1,0 0 0,-4 21 1,0 6 171,-5 35-146,-3-2 0,-3 1 0,-3-2 0,-32 77 0,44-119-294,3-12-125,4-28-92,3 2 301,0 2 1,1-1-1,0 0 0,0 1 1,1 0-1,0 0 0,0 0 1,10-9-1,-14 15 31,15-17-15,1 0 0,0 1 0,1 1 0,1 1 0,1 0-1,0 1 1,1 2 0,37-18 0,-51 28 15,-1 1 0,1 0-1,-1 0 1,1 1 0,-1-1 0,1 1-1,0 1 1,-1-1 0,1 1-1,-1 0 1,1 1 0,-1 0 0,1 0-1,-1 0 1,0 1 0,0-1 0,0 1-1,-1 1 1,1-1 0,-1 1 0,1 0-1,-1 1 1,-1-1 0,1 1 0,0 0-1,-1 0 1,0 0 0,0 1 0,-1-1-1,0 1 1,6 12 0,-9-14 14,1 0-1,-1 0 1,0 0 0,0 0-1,-1 0 1,1 0 0,-1 0-1,1-1 1,-1 1 0,-1 0-1,1 0 1,0 0 0,-1-1-1,0 1 1,0-1 0,0 1-1,0-1 1,-1 0 0,1 1-1,-5 3 1,-7 8 74,0-1-1,-27 21 0,23-22-25,0-1 0,-1-1 0,0 0 0,-1-1 0,0-2-1,0 0 1,-42 10 0,48-14-73,-1-1-1,0-1 1,0-1 0,0 0 0,0-1-1,0 0 1,0-1 0,0-1-1,0-1 1,0 0 0,1 0 0,-21-9-1,32 11-63,1 0 0,-1-1 0,0 1 0,1-1 0,-1 1 0,1-1 0,0 0 0,-1 0 0,1 0 0,0 0 0,0 0 0,0-1-1,0 1 1,1 0 0,-1-1 0,-2-5 0,4 6-248,0 0-1,-1 0 0,1 0 0,0 0 1,0 0-1,0 0 0,0 0 0,1 0 1,-1 0-1,0 0 0,1 0 1,-1 0-1,1 0 0,0 0 0,0 0 1,0 1-1,0-1 0,0 0 0,0 1 1,0-1-1,0 0 0,1 1 0,-1-1 1,1 1-1,-1 0 0,3-2 1,18-11-8890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38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39 9812,'1'-2'250,"-1"0"0,1 0 0,0-1-1,0 1 1,0 0 0,0 0-1,0 0 1,1 0 0,-1 0-1,1 1 1,-1-1 0,1 0-1,-1 1 1,1-1 0,0 1-1,0-1 1,0 1 0,0 0-1,0 0 1,4-2 0,-4 3-198,-1 0 0,1-1 1,0 1-1,0 0 0,0 1 1,0-1-1,0 0 1,-1 0-1,1 1 0,0-1 1,0 1-1,0-1 1,-1 1-1,1 0 0,0 0 1,-1 0-1,1 0 0,-1 0 1,1 0-1,-1 0 1,1 1-1,-1-1 0,0 0 1,0 1-1,0-1 0,0 1 1,2 2-1,12 21 127,0 1 0,-2 1 0,-1-1 0,-1 2 0,-2 0-1,0 0 1,-2 1 0,-1-1 0,-2 2 0,0-1 0,-2 0 0,-2 1 0,0-1-1,-2 1 1,-1-1 0,-1 0 0,-2 0 0,-1 0 0,-1-1 0,-1 0-1,-25 50 1,20-52-205,-1-2 0,-1 0 0,-1-1 0,0 0 0,-2-1 0,-1-2 0,-1 0 0,-37 28 0,41-39-2606,3-7-3578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50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507 1 10389,'0'0'101,"0"0"1,-1 0 0,1 0-1,0 0 1,-1 0-1,1 0 1,0 0 0,-1 1-1,1-1 1,0 0-1,0 0 1,-1 0 0,1 0-1,0 1 1,0-1-1,-1 0 1,1 0 0,0 1-1,0-1 1,-1 0-1,1 1 1,0-1 0,0 0-1,0 1 1,0-1-1,0 0 1,-1 1 0,1-1-1,0 0 1,0 1-1,0-1 1,0 0 0,0 1-1,0-1 1,0 0-1,0 1 1,0-1-1,0 0 1,0 1 0,1-1-1,-1 0 1,0 1-1,0-1 1,0 0 0,0 1-1,0-1 1,1 0-1,-1 0 1,0 1 0,1-1-1,7 29-399,-6-23 823,90 255 2012,-78-215-2256,-2 1 0,10 94 0,-20-110-176,-1-1-1,-2 1 0,-1 0 1,-1 0-1,-14 54 1,4-39 16,-3-1 1,-1 0-1,-3-1 1,-1-2-1,-2 0 0,-3-1 1,-48 61-1,0-16-54,-3-4-1,-97 79 1,92-89-1929,70-69-1819,9-10-1608,6-6-4838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39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6 12390,'0'0'90,"1"0"1,-1 0 0,0 0 0,0 0-1,0 0 1,0 0 0,0 0 0,1 0-1,-1 0 1,0 0 0,0-1 0,0 1-1,0 0 1,0 0 0,1 0 0,-1 0-1,0 0 1,0 0 0,0 0 0,0-1-1,0 1 1,0 0 0,0 0 0,0 0 0,0 0-1,0-1 1,0 1 0,0 0 0,0 0-1,0 0 1,0 0 0,0 0 0,0-1-1,0 1 1,0 0 0,0 0 0,0 0-1,0 0 1,0-1 0,0 1 0,0 0-1,0 0 1,0 0 0,0 0 0,6 1-407,-14 2 702,6-2-346,0 0 0,0 1 1,0-1-1,0 1 0,0-1 1,1 1-1,-1 0 0,0 0 1,1 0-1,-1 0 1,1 0-1,0 0 0,0 0 1,-1 0-1,1 0 0,1 1 1,-1-1-1,0 0 1,1 1-1,-1-1 0,1 1 1,-1 3-1,1-5-42,0 0 0,0 0 0,0 0 0,0 0 0,0 0 0,-1 0 0,1 0 0,0 0 0,-1 0 0,1 0 0,-1 0 0,1-1 0,-1 1 0,1 0 0,-1 0-1,0 0 1,1-1 0,-1 1 0,0 0 0,0-1 0,1 1 0,-1-1 0,0 1 0,0-1 0,0 1 0,0-1 0,0 1 0,-2-1 0,-5 0-122,16-13-67,1 5 159,1 1 0,0 0 0,0 1 0,0 0 0,1 1 0,0 0 0,0 1 0,14-4 0,-23 8 36,-1 0-1,1 0 0,-1 0 1,1 0-1,0 1 0,-1-1 1,1 1-1,-1-1 0,0 1 1,1 0-1,-1-1 0,1 1 1,-1 0-1,0 0 0,0 0 1,1 0-1,-1 0 0,0 0 1,0 0-1,0 0 0,0 1 1,0-1-1,0 0 0,-1 1 1,1-1-1,0 1 0,-1-1 1,1 0-1,-1 1 0,1 2 1,2 4 33,-1 0 0,0-1 0,0 1 0,1 15-1,-4-11 0,0 0-1,-1 0 1,0 0-1,0-1 1,-1 1-1,-1-1 1,0 0-1,-1 0 1,0 0-1,0-1 0,-1 1 1,-1-1-1,0-1 1,0 1-1,-1-1 1,-14 13-1,-2 0-260,-1-1 0,0-1 0,-2-1 0,-54 29 0,20-23-7430,35-20-1250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40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41 8100,'76'-40'7574,"-88"49"-7221,0 1-1,1 1 1,0 0 0,1 0-1,0 1 1,0 0 0,1 1-1,1 0 1,0 1 0,-7 18-1,4-10-241,2 1 0,0 0 0,2 1 0,1-1 0,0 1-1,-2 34 1,6-24-57,2 1 0,2 0-1,1-1 1,1 1 0,15 55-1,-14-72-154,1-1-1,0 0 0,1 0 0,1 0 1,0-1-1,1 0 0,1-1 0,0 0 1,2-1-1,-1 0 0,2-1 1,20 19-1,-25-27-412,-1 1 0,1-2-1,1 1 1,-1-1 0,18 7 0,22-3-6182,-13-10-2836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41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353 321 7780,'57'-58'4110,"-35"33"-3142,32-44-1,-51 65-909,-1 0-1,0 0 1,0 0-1,0 0 1,-1 0-1,1 0 1,-1-1-1,0 1 1,0-1-1,-1 1 1,1 0-1,-1-1 1,0 1 0,0-1-1,-1 1 1,1-1-1,-1 1 1,0-1-1,0 1 1,-1 0-1,1 0 1,-1-1-1,0 1 1,0 0-1,0 0 1,0 1 0,-1-1-1,0 0 1,1 1-1,-1 0 1,-5-5-1,4 5-20,1 0-1,-1 0 1,0 0-1,0 0 1,0 0-1,0 1 1,-1 0-1,1 0 1,-1 0-1,1 1 1,-1-1-1,0 1 1,1 0-1,-1 0 1,0 1-1,0-1 1,0 1-1,1 0 1,-1 0-1,0 1 1,0 0-1,0 0 1,1 0-1,-1 0 1,0 1-1,1-1 1,-1 1-1,-7 5 1,6-2-9,0 1 0,0 0 1,0 0-1,1 0 0,0 0 0,1 1 0,-1 0 0,1 0 1,1 0-1,-1 1 0,1-1 0,0 1 0,1 0 1,0-1-1,0 1 0,1 0 0,0 0 0,0 1 0,1-1 1,0 0-1,2 15 0,-2-16-12,0 0-1,1-1 1,0 1 0,0 0-1,1 0 1,0 0 0,0-1-1,1 1 1,-1-1 0,2 0-1,-1 0 1,0 0 0,1 0-1,0 0 1,1-1 0,-1 0-1,1 0 1,0 0 0,0 0-1,1-1 1,-1 0-1,1 0 1,0-1 0,0 1-1,10 3 1,-13-6-11,-1 0 0,0-1 0,0 1 0,1-1 0,-1 0 0,1 0 0,-1 0 0,0 0 0,1 0 0,-1 0 0,0-1 0,1 1 0,-1-1 0,0 0 0,0 1 0,1-1 0,-1 0 0,0 0 0,0-1 0,0 1 0,0 0 0,0-1 0,-1 1 0,1-1 0,0 1 0,-1-1 0,1 0 0,-1 0 0,1 0 0,-1 0 0,0 0 0,2-3 0,-2 2-1,0 0 0,1 0 1,-1 0-1,0-1 0,-1 1 0,1 0 0,-1-1 1,1 1-1,-1 0 0,0-1 0,0 1 1,-1 0-1,1-1 0,-1 1 0,1 0 0,-1 0 1,0-1-1,0 1 0,-1 0 0,-2-5 1,2 5 6,0-1 0,0 1 0,0-1 0,1 1 0,-1-1 0,1 0 0,0 0 0,0 1 0,0-1 0,0 0 0,1 0 0,-1 0 0,1 0-1,0 0 1,1-7 0,0 0 633,9 15 1,-10-4-639,1 0 0,-1 0 0,0 0-1,1 0 1,-1 0 0,0 0 0,1-1-1,-1 1 1,0 0 0,1 0 0,-1 0-1,0 0 1,1 1 0,-1-1 0,0 0-1,1 0 1,-1 0 0,0 0-1,1 0 1,-1 0 0,0 0 0,1 1-1,-1-1 1,0 0 0,0 0 0,1 0-1,-1 1 1,0-1 0,0 0 0,1 0-1,-1 1 1,0-1 0,0 0-1,0 0 1,1 1 0,-1-1 0,0 0-1,0 1 1,0-1 0,0 0 0,0 1-1,0-1 1,0 0 0,0 1 0,0-1-1,0 0 1,0 1 0,0-1-1,0 1 1,0-1 0,0 0 0,0 1-1,-1 4 64,1 0 0,0 0 0,0 1-1,0-1 1,0 0 0,1 0-1,0 0 1,0 0 0,0 0 0,3 7-1,-1-3-22,-1 1 0,0 0-1,0 0 1,0 19 0,-15 24 40,0-8-25,-49 202 96,59-238-155,-1 7 4,0 0 0,-1 0 0,-1 0 0,-1-1 0,0 0 0,-1 0 1,-12 16-1,18-28 69,-1-1 0,1 0-1,-1-1 1,0 1 0,0 0 0,0-1 0,1 1 0,-1-1 0,-1 0 0,1 0 0,0 0 0,0 0 0,0-1 0,0 1 0,-1-1-1,1 0 1,0 0 0,0 0 0,-1-1 0,1 1 0,0-1 0,0 1 0,0-1 0,0 0 0,-1 0 0,-3-3 0,-9-3 139,0-1 0,0-1 0,-23-18 0,24 17-764,4 2 224,0 0 0,1-1 1,0 0-1,0 0 0,-13-18 1,17 19-699,1 0 0,0 0 0,1-1 0,0 1 0,-4-11 1,7 16 429,0 0-1,0 1 1,0-1 0,1 1 0,-1-1 0,1 0 0,0 0 0,-1 1-1,2-6 1,15-19-8794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41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0 11125,'3'1'4456,"-7"0"-2378,2-1-2056,0 0 0,0 0-1,0 0 1,1 0-1,-1 1 1,0-1 0,0 1-1,1-1 1,-1 1-1,0 0 1,0-1-1,1 1 1,-1 0 0,1 0-1,-1 0 1,1 0-1,-1 1 1,-1 1 0,0 7-137,9-10-57,-3 0 164,0-1 0,-1 1 0,1 0 0,0 0-1,0 0 1,-1 0 0,1 0 0,0 1 0,-1-1 0,1 1 0,0 0 0,-1-1 0,3 3-1,-3-2 11,1 1 0,-1-1 1,-1 1-1,1 0 0,0 0 0,0 0 0,-1 0 0,1 0 0,-1 0 0,0 0 0,1 1 0,-1-1 0,0 0 0,0 1 0,-1-1 0,1 1 0,0-1 0,-1 1 0,1-1 0,-1 1 0,0 0 0,0-1 0,0 1 0,0-1 0,-1 1 0,1-1 0,-1 1 0,-1 4 0,0 3 24,0-1 1,-1 1-1,0 0 0,-1-1 1,0 0-1,-6 10 0,1-6 51,-1 0 1,0 0-1,-1-1 0,-1-1 1,1 0-1,-2-1 0,1 0 1,-25 14-1,-41 14-1953,-2-12-6692,67-22 420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42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473 151 8852,'2'-7'755,"-1"0"0,0 0-1,0-1 1,-1 1 0,0 0 0,0-8-1,-1 10-566,0 0-1,0 0 1,0 0-1,-1 0 0,1 0 1,-1 0-1,0 0 1,-4-5-1,4 6-160,-1 1 0,1 0 0,-1 0 0,1 0 0,-1 0 0,0 1 0,-1-1-1,1 1 1,0 0 0,-1 0 0,1 0 0,-1 0 0,1 1 0,-1-1 0,0 1 0,0 0 0,0 0 0,1 0 0,-1 0-1,0 1 1,0 0 0,0 0 0,0 0 0,0 0 0,0 1 0,-4 0 0,-4 1 10,1 1 0,0 0 0,0 0 1,0 1-1,0 0 0,1 1 0,-1 0 0,1 1 1,1 0-1,-1 1 0,1 0 0,-10 10 0,15-14-30,0 1 0,1 0-1,0-1 1,0 1-1,0 0 1,0 1 0,1-1-1,0 0 1,0 1-1,0-1 1,0 1 0,1 0-1,-1-1 1,1 1-1,1 0 1,-1 0 0,0 0-1,1 0 1,0 0 0,1 0-1,-1 0 1,1 0-1,-1-1 1,2 1 0,-1 0-1,0 0 1,1-1-1,0 1 1,0-1 0,4 6-1,-1-2-6,0-1 0,1 1 0,0-1 0,0-1 0,1 1 0,-1-1-1,2 0 1,-1-1 0,0 0 0,1 0 0,0 0 0,0-1 0,1 0 0,-1-1 0,1 0-1,0 0 1,13 2 0,-17-5-3,0 1-1,0 0 1,0-1 0,0 0-1,0 0 1,0-1-1,0 1 1,0-1 0,-1 0-1,1 0 1,0-1 0,0 1-1,-1-1 1,1 0-1,-1-1 1,0 1 0,1-1-1,-1 0 1,0 0-1,0 0 1,-1 0 0,1-1-1,-1 1 1,0-1-1,0 0 1,0 0 0,0 0-1,0 0 1,-1-1-1,0 1 1,0-1 0,0 1-1,1-7 1,2-9 283,-1-1 0,-1 0 0,0-1 0,-2 1 0,0 0 1,-2 0-1,0-1 0,-5-23 0,18 105 344,9 59-458,-19-87-62,-1 0 0,-1 0 0,-2 0 0,-1 0 0,-9 36 0,8-50-46,-1 0-1,-1 0 1,0-1-1,-2 1 0,0-1 1,-1-1-1,0 0 1,-1 0-1,-1-1 1,-15 17-1,16-22-47,-1 0 1,1-1-1,-1 0 0,-1-1 0,0 0 0,0 0 1,-1-2-1,1 1 0,-1-2 0,-1 0 0,1 0 1,-1-1-1,0-1 0,0 0 0,0-1 0,0-1 0,0 0 1,0-1-1,-1 0 0,1-1 0,-24-5 0,32 5-91,1-1-1,0 0 0,0 1 0,1-2 0,-1 1 0,0-1 0,1 1 1,-1-1-1,1-1 0,0 1 0,0-1 0,0 1 0,0-1 0,1 0 1,0 0-1,0-1 0,0 1 0,0-1 0,0 1 0,1-1 0,0 0 1,-3-9-1,4 9-685,0 1 1,1-1 0,-1 0 0,1 0-1,0 1 1,0-1 0,1 0 0,-1 0-1,1 1 1,2-8 0,13-23-10818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42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0 10709,'7'13'4834,"7"5"-3094,7 9-1185,19 26 558,-34-46-1016,0 0 0,0 0 0,-1 0 0,0 1 0,0-1 0,-1 1-1,0 0 1,0 1 0,-1-1 0,4 15 0,-4-10-47,-1 0 1,-1 0-1,0 1 0,-1-1 0,0 0 0,-1 1 1,-1-1-1,0 0 0,-1 0 0,0 0 1,-1 0-1,0 0 0,-1-1 0,0 1 0,-1-2 1,-11 17-1,-81 122 234,79-125-1331,0 0-1,-2-2 1,-41 37-1,59-57 297,-7 4-818,1-1-4688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43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66 9572,'4'-6'1115,"-1"0"0,0 0 0,-1-1 0,1 1 0,-1-1-1,-1 0 1,3-13 0,12 82-1640,-18-34 683,-1 0 0,-1 0 1,-1-1-1,-1 1 0,-2-1 1,-20 46-1,14-35 19,1 0-1,-11 56 1,22-73-161,0-1 1,1 1 0,1 0 0,1 0 0,1-1 0,0 1-1,2-1 1,0 0 0,2 0 0,0 0 0,1 0-1,1-1 1,1 0 0,0-1 0,2 0 0,0-1 0,1 0-1,0 0 1,2-1 0,0-1 0,0 0 0,21 14-1,-25-21-9,2 1 4,-1 1 0,1 0 0,18 23 0,-27-31-12,0 1 0,0-1 0,0 0 0,0 0 0,0 0 0,0 0 0,1-1 0,-1 1 0,0-1 0,1 0 0,-1 0 0,1 0 0,7 0 0,53 4-15,-54-5 17,18-1 2,-41-5 9,-42-5 0,48 10-19,-1 1 0,0-1 1,0 1-1,0 1 0,0-1 1,1 1-1,-1 1 0,-10 2 1,14-3 3,1 1 1,0-1 0,0 1 0,0-1 0,0 1-1,0 0 1,0 0 0,0 1 0,1-1-1,-1 0 1,1 1 0,0 0 0,-1-1-1,1 1 1,0 0 0,1 0 0,-1 0-1,1 0 1,-1 1 0,0 4 0,-6 18 5,2 1 0,2 1 0,0-1 1,2 1-1,1 42 0,22 139 409,-1-25 256,-18-124-445,-3 0 0,-8 62 0,6-95-193,-2 0 1,0 0-1,-2-1 0,-1 0 0,-2 0 0,-21 43 0,25-58-63,-1 0-1,0-1 1,0 0-1,-1 0 1,0-1-1,-1 0 1,-15 13 0,18-18-422,-1 0 1,1 0 0,-1-1-1,0 1 1,-11 2 0,11-4-716,0 0 0,0 0 1,-1-1-1,1 0 0,-1-1 1,-7 0-1,-22-4-9544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47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48 7571,'1'-3'636,"0"0"-1,1 0 0,-1 0 0,-1 0 0,1 0 0,0 0 0,-1-1 0,0 1 1,0 0-1,0-6 0,0 1 894,-6 59 1961,-14 40-3176,14-66 2,-3 13-344,1 2 0,2-1 1,2 1-1,1 0 1,2 0-1,2 0 1,2 0-1,12 65 0,8-60-854,-23-44 791,1 0 1,-1-1-1,1 1 0,0 0 0,-1 0 0,1-1 0,0 1 1,0 0-1,-1-1 0,1 1 0,0 0 0,0-1 1,0 1-1,0-1 0,0 0 0,0 1 0,1 0 0,-1-2-51,0 1-1,0 0 0,-1-1 0,1 1 1,0-1-1,-1 1 0,1-1 0,-1 0 0,1 1 1,-1-1-1,1 1 0,-1-1 0,1 0 0,-1 1 1,1-1-1,-1 0 0,0 0 0,1 1 1,-1-1-1,0 0 0,0 0 0,0 0 0,1 1 1,-1-1-1,0 0 0,0 0 0,0-1 0,2-22-4901,-1-8-3339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48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79 9124,'2'-5'374,"1"1"1,-1-1-1,1 1 0,1-1 1,-1 1-1,0 0 0,1 0 0,0 0 1,0 1-1,0 0 0,1-1 1,-1 1-1,9-4 0,-5 4-144,0-1 0,1 1 0,-1 1-1,1 0 1,0 0 0,0 0 0,15 0-1,-9 2-105,0 1 0,-1 0 0,1 1-1,0 0 1,-1 1 0,0 1 0,0 0-1,0 1 1,26 13 0,-37-16-110,0-1 0,0 1-1,0 0 1,0 1 0,0-1 0,0 1 0,0-1 0,-1 1-1,1 0 1,-1 0 0,0 0 0,0 0 0,0 0 0,0 0-1,-1 0 1,1 1 0,-1-1 0,0 1 0,0-1-1,1 7 1,-2-4 0,0 0 1,0 1-1,-1-1 0,0 0 0,0 0 0,0 0 1,-1 0-1,0 0 0,0 0 0,-1 0 0,-3 6 0,-5 7 11,-1-1 0,-1-1 0,0 0 0,-1-1 0,-1 0 0,-18 14 0,15-16 7,6-2-25,32 1-30,10-1 30,-1 1 0,-1 2 1,51 33-1,-71-42-4,0 1 0,0 0-1,0 0 1,-1 0 0,0 1 0,-1 0 0,0 0 0,0 1-1,0 0 1,-1 0 0,0 0 0,-1 1 0,0-1 0,-1 1 0,0 0-1,2 10 1,-5-15 18,0 1-1,0-1 0,0 0 1,-1 0-1,0 0 0,0 0 0,0 1 1,0-1-1,-1-1 0,0 1 1,0 0-1,0 0 0,-1-1 0,1 1 1,-1-1-1,0 0 0,-1 0 1,1 0-1,-1 0 0,1 0 1,-1-1-1,0 0 0,0 0 0,-1 0 1,1 0-1,-10 4 0,-1 0 88,0 0 1,-1 0-1,0-1 0,0-1 0,0-1 0,-35 4 0,32-6-71,0-2 0,0 0 0,0-1 0,0-1 0,1 0 0,-1-2 0,-30-9 0,42 11-146,0-1 0,0 1 0,1-1 0,-1 0 0,1-1 0,-1 0 0,1 0 0,0 0 0,1 0 0,-1-1 0,1 0 0,0-1-1,0 1 1,0-1 0,1 0 0,0 0 0,0 0 0,0 0 0,1-1 0,0 1 0,0-1 0,-2-12 0,4 15-575,1-1 0,-1 1 0,1-1 0,0 1 0,1 0 0,-1-1 0,1 1 0,0 0-1,0-1 1,0 1 0,4-8 0,7-14-8352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48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396 217 6931,'21'0'1974,"-16"0"-1338,0-1-1,0 1 1,0 0 0,0 1-1,0-1 1,0 1 0,8 2-1,-15-1-395,-1 0-1,1-1 0,0 1 0,-1-1 0,1 0 0,-1 1 0,1-1 1,-1 0-1,0-1 0,-3 2 0,-39 7 78,-1-1 1,-1-3-1,1-1 1,-82-6-1,123 2-335,1 0 0,-1 0 0,1-1 0,-1 0 0,1 0 0,-1 0 0,1 0 0,0-1 0,0 0 0,0 0 0,0 0 0,0 0 0,-6-5 0,9 6-17,-1-1 0,1 0 0,0 0 0,0 1 0,0-1 0,0 0 0,0 0 0,0 0 0,1 0 0,-1 0 0,1 0 0,-1-1 0,1 1 0,0 0 0,0 0 0,0 0 0,0 0 1,0 0-1,0 0 0,0-1 0,1 1 0,-1 0 0,1 0 0,0 0 0,0 0 0,-1 0 0,1 0 0,1 1 0,-1-1 0,2-3 0,6-7-116,0 1 1,0 0 0,1 0-1,0 1 1,0 0 0,2 1-1,-1 0 1,1 1 0,0 0 0,1 1-1,-1 0 1,1 1 0,1 1-1,14-4 1,5-2 294,1 2 0,0 2 0,65-6 1,-530 37 2384,423-26-3497,22-4-1011,27-5-4108,2 5-2586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7:12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84 7812,'-1'-3'438,"1"0"0,-1 0 0,0 0 0,1 0 0,-1-1 1,1 1-1,0 0 0,0 0 0,0 0 0,1 0 0,-1 0 1,3-6-1,-3 7-314,1 0 0,0 0 0,0 0 0,0 1 0,1-1 0,-1 0 0,0 1 0,1-1 0,-1 1 0,1 0 0,-1-1 0,1 1 0,0 0 0,-1 0 0,4-1 0,4-1-28,0 0 0,-1 1 0,1 0 0,0 1 0,0 0 1,0 1-1,17 0 0,32 1 55,0 3 0,-1 2 1,1 2-1,-1 3 0,-1 2 1,84 32-1,-130-40-137,0 0 0,0 0 0,-1 1 0,1 0 0,-1 1 0,0 0 0,-1 0 0,0 1 0,0 0 0,0 0 0,9 16 0,-15-21 12,0 1 1,0 0 0,0 0-1,0 0 1,-1 0-1,0 0 1,0 0 0,0 0-1,0 1 1,-1-1-1,0 0 1,0 0 0,0 1-1,0-1 1,0 0-1,-1 0 1,0 1 0,0-1-1,0 0 1,-1 0 0,1 0-1,-1 0 1,0 0-1,0-1 1,0 1 0,0 0-1,-1-1 1,0 0-1,1 1 1,-1-1 0,0 0-1,-1 0 1,-3 2-1,-11 9 87,0-1 0,-1 0-1,-1-2 1,0 0 0,-33 12 0,-109 29 155,156-50-390,-12 3 207,0-1 0,0 0-1,-32 1 1,47-5-177,-1 0-1,0 0 1,1-1-1,-1 1 1,1-1-1,-1 0 1,1 0-1,-1 0 1,1 0-1,0-1 1,-5-1-1,7 1-84,-1 1 0,1 0 1,-1 0-1,1-1 0,0 1 0,0-1 0,0 1 0,-1-1 1,2 0-1,-1 1 0,0-1 0,0 0 0,0 0 1,1 1-1,-1-1 0,1 0 0,-1 0 0,1 0 1,0 0-1,0 0 0,0 0 0,0-2 0,5-19-5180,7-1-3647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51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25 8852,'-8'-9'3849,"-12"-7"-313,22 21-3325,-1-1 1,1 1-1,-1 0 1,0 0 0,0 0-1,0-1 1,-1 1-1,0 7 1,1 0 39,5 59 353,-4 2-1,-7 84 0,-29 146 19,16-161-559,10-38-1557,19-143-7636,-7 11-1117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49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206 137 9877,'0'-2'373,"0"-15"1083,-1 1-1,-5-32 1,6 45-1435,0 1 0,0 0 1,-1-1-1,1 1 1,-1 0-1,0-1 0,0 1 1,1 0-1,-1 0 0,-1-1 1,1 1-1,0 0 0,0 0 1,-1 0-1,1 0 1,-1 1-1,0-1 0,0 0 1,1 1-1,-1-1 0,0 1 1,0 0-1,0-1 0,-1 1 1,1 0-1,0 0 1,0 0-1,-1 1 0,-4-2 1,5 2 63,0 1 0,0-1 0,0 1 0,1-1 0,-1 1 0,0 0 0,0-1 0,0 1 0,0 0 0,1 0 0,-1 0 0,0 1 0,1-1 1,-1 0-1,1 1 0,-1-1 0,1 1 0,0-1 0,-1 1 0,1 0 0,0-1 0,0 1 0,0 0 0,1 0 0,-1 0 0,0 0 0,1-1 0,-1 1 1,1 0-1,-1 0 0,1 0 0,0 1 0,0-1 0,0 3 0,0 7 36,0-1 0,1 0 0,0 1 0,4 19 1,6 5-58,1 0 0,32 63 0,-31-75-39,-1 0-1,-2 1 1,0 0 0,-2 0-1,-1 1 1,0 0 0,4 48-1,-11-65 25,0-1 0,0 1 0,-1 0 1,0-1-1,0 1 0,-1-1 0,0 0 0,-1 0 0,0 0 0,0 0 0,-9 15 0,9-19-20,0 0 0,-1 0 0,1 0-1,-1 0 1,0-1 0,0 1-1,0-1 1,-1 0 0,1 0 0,-1-1-1,1 1 1,-1-1 0,0 0 0,0 0-1,0-1 1,0 0 0,0 1 0,-1-2-1,1 1 1,-8 0 0,-8-2-131,1 0 1,-1-2 0,1 0-1,-30-9 1,60 16 42,-1 0 0,1 0 0,-1 1-1,0 0 1,0 0 0,0 1 0,-1 0 0,0 1 0,0 0 0,-1 0 0,1 1 0,9 14 0,0 1 79,0 1 0,-2 1 0,17 39-1,-18-34 48,-1 0-1,-1 1 0,-2 0 0,-2 1 0,0 0 0,-2 1 0,-2-1 0,0 1 0,-3 0 0,0 0 0,-6 35 0,-21 112-1723,25-179 1278,2 3-2636,20-5-11938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50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33 8676,'-1'-29'5798,"-5"25"-3883,-4 18-1307,-5 20-291,1 1 1,2 1-1,1 0 0,2 0 0,1 1 0,2 0 1,2 0-1,1 0 0,2 1 0,2-1 1,7 54-1,1-33-319,3 1-1,2-2 1,3 0 0,2 0 0,3-2-1,42 80 1,-59-125-248,0-1 0,1 1 0,0-1 0,0 1 0,1-2 0,0 1 0,1-1 0,0 0 0,12 9 0,-19-16 25,0-1 0,0 1 0,0-1 0,0 1 0,-1-1 0,1 0 0,0 0 0,0 0 0,0 1 0,0-1 0,0 0 0,0 0 0,0 0 0,0 0 0,0 0 0,0-1 0,0 1 0,0 0 0,1-1 0,7-8-6000,-7-3-1322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51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59 9236,'2'-11'2117,"-1"7"-1474,0-1 0,0 1 0,0 0 0,0 0-1,1-1 1,-1 1 0,1 0 0,0 0 0,5-5-1,1 63 1517,-5 22-1893,-3 0 0,-19 138 0,4-74-242,14-116-98,4-37-211,10-30-15,-2 21 203,1 1 0,1 1 1,26-32-1,-31 42 84,0 1-1,1 0 1,0 0 0,1 1-1,0 0 1,1 1-1,-1 0 1,21-10 0,-24 16 6,-1-1 0,0 1 0,1 0 0,0 0 0,-1 1 0,1 0 0,-1 0 0,1 1 0,-1 0 0,1 0 0,-1 0 0,1 1 0,-1 0 1,0 0-1,0 1 0,0-1 0,0 1 0,0 1 0,9 6 0,0 0 3,-1 1 0,0 1 0,0 0 0,-1 1 0,22 27 0,-31-34 9,1 0-1,-2 0 1,1 0 0,-1 1 0,0-1-1,0 1 1,0 0 0,-1 0 0,0 0 0,-1 0-1,1 0 1,0 12 0,-3-16 1,1 1 1,0-1 0,-1 0-1,0 1 1,0-1-1,0 0 1,0 0 0,0 0-1,-1 0 1,1 0 0,-1 0-1,0 0 1,0 0-1,0-1 1,0 1 0,0-1-1,-1 1 1,1-1-1,-1 0 1,0 0 0,0 0-1,1 0 1,-1 0-1,0-1 1,0 0 0,-1 1-1,1-1 1,-5 1-1,-12 3-27,0 0-1,-1-1 1,1-2-1,-1 0 1,1-1-1,-1-1 1,1-1-1,-1 0 1,1-2-1,0-1 0,-1 0 1,2-1-1,-39-16 1,55 20-22,0-1 0,1 1 0,-1-1 1,0 0-1,1 1 0,-1-1 0,1-1 0,-1 1 1,1 0-1,0 0 0,0-1 0,0 1 0,0-1 1,1 0-1,-1 0 0,1 1 0,0-1 0,-1 0 1,1 0-1,0 0 0,1 0 0,-1-1 0,1 1 1,-1-3-1,6-32-7384,3 16-3445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52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 9444,'1'0'239,"0"0"-1,0 0 1,0 0-1,0 0 0,0 0 1,0 0-1,0 0 1,0 1-1,-1-1 1,1 0-1,0 1 0,0-1 1,0 0-1,0 1 1,0-1-1,-1 1 1,1-1-1,0 1 0,0 0 1,-1-1-1,1 1 1,-1 0-1,1 0 1,0-1-1,-1 1 0,1 0 1,-1 0-1,0 0 1,1 0-1,-1 0 0,1 1 1,-1 0-149,0 1 1,0-1 0,0 0-1,0 0 1,0 1-1,0-1 1,0 0-1,-1 1 1,1-1-1,-1 0 1,0 0 0,0 0-1,-1 3 1,1-5-108,0 0 1,-1 0 0,1 0-1,0 0 1,0 0 0,-1 0-1,1 0 1,0-1 0,0 1-1,0 0 1,-1-1 0,1 1-1,0-1 1,0 0 0,0 1-1,0-1 1,0 0 0,0 1-1,0-1 1,0 0 0,-1-2-1,2 3 5,-1 0 0,1 0 0,-1-1 0,1 1 0,-1 0-1,1-1 1,-1 1 0,1 0 0,-1-1 0,1 1 0,0-1 0,-1 1-1,1-1 1,0 1 0,-1-1 0,1 1 0,0-1 0,0 1-1,-1-1 1,1 1 0,0-1 0,0 1 0,0-1 0,0 0-1,0 1 1,0-1 0,0 1 0,0-1 0,0 1 0,0-1 0,0 0-1,0 1 1,0-1 0,0 1 0,1-1 0,-1 1 0,0-1-1,0 1 1,1-1 0,-1 1 0,0-1 0,1 1 0,-1-1-1,0 1 1,1-1 0,-1 1 0,1-1 0,-1 1 0,1 0 0,-1-1-1,1 1 1,-1 0 0,1 0 0,-1-1 0,1 1 0,-1 0-1,2 0 1,2-2-1,0 1 0,0 1-1,0-1 1,0 1-1,1-1 1,-1 1 0,0 0-1,0 1 1,1-1 0,-1 1-1,0 0 1,0 0 0,0 0-1,0 0 1,0 1-1,0-1 1,0 1 0,-1 0-1,1 0 1,-1 1 0,5 2-1,-6-3 24,1 1 0,0-1-1,-1 0 1,0 1 0,1 0-1,-1-1 1,0 1 0,-1 0 0,1 0-1,0 0 1,-1 0 0,1 1-1,-1-1 1,0 0 0,0 0 0,-1 1-1,1-1 1,-1 1 0,1-1-1,-1 0 1,0 1 0,0-1-1,-1 1 1,1-1 0,-1 1 0,-1 4-1,-2 2-73,-1-1-1,1 0 0,-2 0 1,0 0-1,0-1 1,0 0-1,-1 0 1,0 0-1,-1-1 0,1 0 1,-1-1-1,-1 1 1,1-1-1,-1-1 0,0 0 1,-1 0-1,1-1 1,-1 0-1,0-1 1,0 0-1,0 0 0,0-1 1,-16 1-1,13-3-2723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52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363 112 8260,'0'-4'271,"0"0"0,0 0 0,0 1 0,-1-1 0,1 0 0,-1 0 0,0 0 1,0 0-1,0 1 0,0-1 0,-1 0 0,0 1 0,0-1 0,0 1 0,0 0 0,0 0 0,0-1 0,-1 2 1,0-1-1,-3-3 0,1 2-123,0 0 0,-1 1 0,0 0 0,0 0 0,0 0 0,0 0 0,-1 1 0,1 0 0,0 1 0,-1-1 0,-8 0 0,6 1-100,-1 0 0,1 1 0,0 0 0,-1 0 0,1 1 0,0 0 0,0 1 0,-1 0 1,1 0-1,0 1 0,1 0 0,-1 1 0,1 0 0,-1 0 0,1 1 0,0 0 0,-11 9 0,14-8-27,0 1-1,1-1 1,0 1-1,0 0 1,0 0-1,1 0 0,0 0 1,1 0-1,0 1 1,0 0-1,0-1 1,1 1-1,0 0 1,0-1-1,1 1 1,1 12-1,-1-15-18,1-1 0,-1 1 0,1-1 0,0 1 0,1-1 0,-1 1-1,1-1 1,-1 0 0,1 0 0,1 0 0,-1 0 0,1 0 0,-1 0 0,1-1 0,0 1 0,0-1 0,0 0 0,1 1 0,-1-2 0,1 1-1,0 0 1,0-1 0,0 0 0,0 1 0,0-2 0,0 1 0,1 0 0,-1-1 0,7 1 0,-7-1-6,1 0-1,0-1 1,0 0 0,0 0 0,-1 0 0,1 0 0,0-1-1,0 0 1,-1 0 0,1 0 0,0-1 0,-1 1 0,1-1-1,-1 0 1,0-1 0,0 1 0,0-1 0,0 1 0,0-1-1,0-1 1,-1 1 0,1 0 0,-1-1 0,0 0 0,0 1-1,4-8 1,4-9 184,-1 1 0,-1-2 0,-1 1 0,9-33 0,-8 24 644,-5 28-161,2 11-428,5 15-220,-10-22 25,20 48 141,-2 2 0,13 62 1,-27-94-115,-1 1 1,-1 0 0,-1 1-1,-1-1 1,-1 0-1,-1 1 1,-1-1 0,-6 29-1,5-41-31,-1 0 1,0 0-1,-1 0 0,0-1 1,-1 0-1,1 0 0,-2 0 0,1 0 1,-2-1-1,1-1 0,-1 1 1,0-1-1,0 0 0,-1-1 0,-10 6 1,1-1-21,-1 0 0,-1-2 0,0 0 0,0-1 1,-1-1-1,-31 6 0,47-12-88,0 0-1,0 0 1,-1 0 0,1-1-1,0 0 1,-1 0 0,1 0 0,-1-1-1,1 0 1,0 0 0,0 0-1,-1 0 1,1-1 0,0 0 0,0 0-1,-5-4 1,7 5-134,1-1 0,0 0 0,0 0 0,0 0 0,1 0 0,-1 0 0,0 0 0,1-1 0,-1 1 0,1 0 0,0-1 0,0 1 0,-1-4 0,1 1-539,0 1 0,0-1 1,0 0-1,1 1 0,0-1 1,0 0-1,0 1 0,1-1 1,1-6-1,8-28-9089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53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2 9540,'2'0'315,"0"0"0,1-1 0,-1 1 0,0 0-1,0 0 1,0 0 0,1 0 0,-1 0-1,0 1 1,0-1 0,0 1 0,1 0 0,-1-1-1,0 1 1,0 0 0,0 0 0,0 0 0,3 3-1,-1-1-101,-1 0 0,0 1-1,0-1 1,0 1-1,0 0 1,0 0-1,-1 0 1,4 7 0,0 6 97,0 0 0,-1 1 0,6 30 0,-4 2 143,-1 0 0,-3 0 0,-2 0 0,-9 89 0,4-105-410,-2 0 1,-2 0-1,-1-1 1,-1 0-1,-2-1 0,-1 0 1,-32 55-1,36-74-16,0 0-1,0-1 1,-2 0 0,1-1-1,-1 0 1,-1 0 0,-21 14-1,24-19-424,0-1 0,0 0 0,0-1 0,-1 0-1,-12 3 1,14-5-814,1 0 0,-1-1-1,1 0 1,-1-1-1,1 0 1,-1 0 0,-13-2-1,10-1-8183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53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57 10549,'6'4'5577,"19"13"-4282,-19-10-781,-7-11-220,-11-24-661,12 26 340,-1 0 1,1 0-1,0 0 1,0 0-1,0 1 1,1-1-1,-1 0 1,0 0-1,1 0 1,-1 0-1,1 0 1,0 0-1,-1 0 1,1 1-1,0-1 1,0 0-1,0 0 1,0 1-1,1-1 1,-1 1-1,0-1 1,1 1-1,-1 0 1,1 0-1,-1-1 1,1 1-1,0 0 1,-1 0-1,1 0 1,0 1-1,0-1 1,0 0-1,0 1 1,-1-1-1,1 1 1,0-1-1,0 1 1,0 0-1,0 0 1,0 0 0,0 0-1,3 1 1,0-1 53,-1 1 1,0-1-1,1 1 1,-1 0-1,0 0 1,0 1-1,0-1 1,0 1-1,0 0 1,0 0-1,0 0 1,0 0-1,-1 1 1,0 0-1,1-1 1,-1 1-1,0 0 1,5 8-1,-3-2 50,-1 1 0,-1-1 0,0 1 0,0 0-1,-1 1 1,0-1 0,0 0 0,-2 1 0,1-1 0,-1 0-1,-1 1 1,1-1 0,-2 0 0,0 1 0,0-1 0,-1 0-1,0 0 1,0 0 0,-1-1 0,-8 15 0,6-13-147,-1 0 1,0 0 0,-1 0 0,0-1-1,0-1 1,-1 1 0,-13 10-1,15-15-284,-1 1 0,1-1 0,-1 0 0,0-1 0,-1 0 0,1 0 0,-1-1 0,0 0-1,1 0 1,-14 2 0,8-4-4944,2-2-3797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53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0 9268,'-63'37'6262,"53"-29"-6093,1-1 0,-1 2 1,1-1-1,1 1 0,0 1 0,0-1 0,1 1 0,0 1 1,0-1-1,1 1 0,-6 16 0,6-10-18,1 0 0,0 1 0,2 0-1,0 0 1,0 0 0,2 0 0,0 0 0,2 0 0,0 0 0,0 1-1,6 18 1,2 4-83,2-1 0,1 0-1,32 67 1,-34-88-230,0 0-1,1 0 1,1-1-1,27 31 1,17 0-2352,-48-43 1010,2 0 0,-1-1 1,1 0-1,17 6 0,5-3-7276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54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323 102 9524,'-1'-5'285,"-1"-1"0,1 1 0,-1 0-1,0 0 1,0 0 0,-1 0-1,0 0 1,1 0 0,-2 1 0,1-1-1,0 1 1,-1 0 0,0 0-1,0 0 1,0 0 0,0 1 0,-1 0-1,1 0 1,-7-3 0,5 3-148,0 1 1,0 1 0,0-1-1,0 1 1,0 0 0,0 0 0,-1 1-1,1 0 1,0 0 0,0 0-1,0 1 1,-1 0 0,1 0-1,-11 4 1,9-2-109,1-1 1,0 1-1,0 0 0,1 1 1,-1 0-1,1 0 0,-1 0 0,1 1 1,1-1-1,-1 1 0,1 1 1,-1-1-1,2 1 0,-1 0 1,1 0-1,-1 1 0,2-1 0,-1 1 1,1 0-1,0 0 0,0 0 1,1 0-1,0 0 0,0 1 0,1-1 1,0 1-1,0-1 0,1 10 1,1-11-25,0-1 0,1 1 0,-1 0 0,1-1 0,1 0 0,-1 0 0,1 1 0,-1-1 0,1-1 0,1 1 0,-1 0 0,1-1 0,0 0 0,0 1 0,0-2 1,0 1-1,1 0 0,0-1 0,-1 0 0,1 0 0,1 0 0,-1-1 0,0 0 0,0 0 0,1 0 0,7 1 0,-7-1-4,1 0-1,-1-1 1,1 0-1,0 0 1,-1-1-1,1 1 1,0-1 0,0-1-1,-1 0 1,1 0-1,-1 0 1,1 0-1,-1-1 1,1 0 0,-1-1-1,0 1 1,0-1-1,0-1 1,0 1-1,0-1 1,-1 0-1,7-6 1,-6 3 1,0 0 0,-1-1 0,0 0 0,0 0 0,-1 0 0,0-1-1,-1 1 1,0-1 0,0 0 0,0 0 0,1-12 0,-3 14 70,0 0 1,-1 0-1,0 0 0,0 0 0,0 0 1,-1 0-1,0 0 0,0 0 0,-1 0 1,0 0-1,0 1 0,-1-1 0,1 1 1,-1-1-1,-5-6 0,8 13-69,0 0 0,0 0-1,0 1 1,0-1 0,0 0-1,0 0 1,0 0 0,0 0-1,0 0 1,0 0 0,0 0-1,0 0 1,0 1 0,-1-1-1,1 0 1,0 0 0,0 0-1,0 0 1,0 0 0,0 0-1,0 0 1,0 0 0,0 0-1,0 0 1,-1 0 0,1 0-1,0 0 1,0 0 0,0 0 0,0 0-1,0 0 1,0 0 0,0 0-1,0 0 1,-1 0 0,1 0-1,0 0 1,0 0 0,0 0-1,0 0 1,0 0 0,0 0-1,0 0 1,0 0 0,-1 0-1,1 0 1,0 0 0,0 0-1,0 0 1,0 0 0,0 0-1,0 0 1,0-1 0,0 1-1,0 0 1,0 0 0,0 0-1,0 0 1,-1 0 0,1 0-1,0 0 1,0 0 0,0-1-1,0 1 1,0 0 0,0 0 0,0 0-1,0 0 1,0 0 0,0 13 237,3 19 55,40 231 45,-37-210-237,-3 0 0,-3 0 1,-5 55-1,3-93-47,0 1 1,-1-1-1,-1 0 0,0 0 1,-1 0-1,-1 0 1,0-1-1,-1 0 1,-13 21-1,15-29-50,0 1 0,0-2-1,0 1 1,-1-1 0,0 0 0,0 0-1,0 0 1,-1-1 0,1 0 0,-1 0-1,0-1 1,0 1 0,0-2 0,-1 1-1,1-1 1,-1 0 0,1-1 0,-1 1-1,0-2 1,0 1 0,-8-1 0,4-1-84,1 0 0,0 0 1,0-1-1,-1-1 0,2 0 1,-13-5-1,18 6-182,1 0 0,0 0-1,0 0 1,0-1 0,0 0 0,0 1-1,-5-7 1,7 7-231,1 0 0,-1 0 0,1 0-1,0 0 1,0 0 0,-1 0 0,1 0 0,1 0-1,-1-1 1,0 1 0,1 0 0,-1-1 0,1 1-1,-1 0 1,1-1 0,0-2 0,5-16-10146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54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20 11429,'-6'0'6105,"-30"10"-5129,27-5-817,5-2-186,-1 0 0,0 0 0,0-1 0,0 0 0,0 1 0,-1-2 0,1 1 0,0-1 0,-1 1 0,1-2 1,-1 1-1,0 0 0,1-1 0,-1 0 0,1-1 0,-10-1 0,14 2 7,1 0-1,0 0 1,-1 0-1,1 0 1,0 0-1,-1 0 1,1-1-1,0 1 1,0 0-1,-1 0 1,1 0-1,0 0 1,-1-1 0,1 1-1,0 0 1,0 0-1,0-1 1,-1 1-1,1 0 1,0-1-1,0 1 1,0 0-1,0 0 1,-1-1-1,1 1 1,0 0 0,0-1-1,0 1 1,0 0-1,0-1 1,0 1-1,0 0 1,0-1-1,0 1 1,0 0-1,0-1 1,0 1-1,0 0 1,0-1 0,1 1-1,11-15-464,21-6 64,-31 20 423,0 0-1,0 0 1,0 0-1,0 0 1,0 0 0,0 0-1,1 1 1,-1-1-1,0 1 1,0-1-1,1 1 1,-1 0-1,0 0 1,1 0-1,-1 0 1,0 0 0,0 0-1,1 1 1,3 1-1,-4-1 26,-1 0 0,1 0 0,-1 0 0,1 1 0,-1-1 0,1 0 0,-1 1 0,0-1 0,0 1 0,0 0 0,0-1 0,0 1 0,0 0 0,0 0 0,0 0 0,-1 0 0,1-1 0,0 4 0,0 2 46,0 1 0,-1-1 1,0 0-1,0 0 1,0 1-1,-1-1 1,0 0-1,0 1 1,-1-1-1,0 0 0,-3 8 1,0-7-45,1 1-1,-2-1 1,1 0 0,-1 0-1,0-1 1,0 1 0,-1-1 0,-13 11-1,-3-2 198,-41 24-1,14-11-2894,5 5-3855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52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59 167 8996,'2'-10'535,"0"-1"0,1 1 0,0 0-1,0-1 1,1 2 0,0-1 0,1 0 0,0 1 0,1 0-1,7-10 1,-9 14-457,0 1 0,1 0 0,-1 0 0,1 0 0,-1 1-1,1 0 1,0-1 0,0 2 0,1-1 0,-1 1 0,1 0 0,-1 0-1,1 0 1,0 1 0,-1-1 0,1 2 0,0-1 0,0 1 0,0-1-1,6 2 1,-1 0-36,0 1-1,-1-1 0,1 2 1,-1 0-1,0 0 0,0 1 1,0 0-1,0 1 0,-1 0 1,0 0-1,0 1 1,0 0-1,-1 1 0,1 0 1,-2 0-1,1 1 0,-1 0 1,0 0-1,-1 0 0,0 1 1,0 0-1,-1 1 1,0-1-1,5 15 0,-6-13-28,0 0-1,-1 0 0,0 0 1,0 1-1,-1-1 0,-1 1 1,0-1-1,-1 1 0,0 0 1,-1-1-1,0 1 0,0 0 1,-2-1-1,1 0 0,-1 1 1,-1-1-1,0 0 0,-1-1 1,0 1-1,0-1 0,-1 0 1,-9 11-1,2-6 13,0-1 0,-1-1-1,-1 0 1,0-1 0,-1-1-1,0 0 1,-1-1 0,-25 11 0,30-16-85,0 0 1,-1 0 0,0-1 0,0-1 0,0 0 0,0 0 0,0-2-1,0 1 1,-1-2 0,1 0 0,-1-1 0,1 0 0,-13-3 0,23 4-32,1-1 0,-1 0 0,1 1 0,-1-1 0,1 0 0,0 0 0,0-1 0,0 1 0,-1 0 0,1-1 0,0 0 0,1 1 0,-1-1 1,0 0-1,0 0 0,1 0 0,-1 0 0,1 0 0,0 0 0,-3-5 0,3 4-387,1 0 0,-1-1 0,0 1-1,1-1 1,0 1 0,0-1 0,0 1 0,0-1 0,1 1 0,-1 0 0,1-1-1,0 1 1,0-1 0,2-5 0,15-27-7651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55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6 11733,'-4'-6'5012,"8"24"-3907,5 32-912,-11 28 66,-5-1 0,-2 1-1,-4-2 1,-27 90 0,35-149-637,6-21-266,11-28-36,0 14 606,1 1 0,0 0 0,2 1 0,0 0 1,0 2-1,1-1 0,1 2 0,1 0 0,0 1 1,0 1-1,34-14 0,-48 23 88,0 0 1,0 0-1,0 1 1,1 0-1,-1 0 1,0 0-1,1 0 0,-1 1 1,1 0-1,-1 0 1,1 0-1,-1 0 1,0 1-1,1-1 0,-1 1 1,1 0-1,-1 1 1,0-1-1,0 1 0,0 0 1,0 0-1,0 0 1,0 0-1,0 1 1,-1 0-1,1-1 0,-1 1 1,0 0-1,0 1 1,0-1-1,0 1 1,-1-1-1,1 1 0,-1 0 1,0 0-1,0 0 1,1 4-1,1 1 36,0 0 0,-2-1 0,1 1 0,-1 1 0,0-1-1,-1 0 1,0 0 0,0 1 0,-1-1 0,0 0 0,-1 1 0,0-1 0,0 0-1,-1 0 1,-1 1 0,1-1 0,-5 9 0,0-6-11,-1 0 1,0 0-1,-1-1 0,0 0 1,-1-1-1,0 0 0,0-1 1,-1 0-1,0 0 1,-1-1-1,0-1 0,0 0 1,-25 10-1,8-5-134,-1-2 1,0-1-1,0-1 1,-1-2-1,-37 3 1,63-8-22,-1-1-1,1 0 1,0 0-1,-1 0 1,1-1-1,-1 0 1,1 0-1,-7-2 1,11 3-16,0-1 0,0 1 1,0 0-1,0-1 0,0 0 0,1 1 1,-1-1-1,0 1 0,0-1 1,1 0-1,-1 0 0,0 1 0,1-1 1,-1 0-1,1 0 0,-1 0 1,1 0-1,-1 1 0,0-3 0,1 1-252,0 0 0,0 0 0,0 1 0,0-1 0,0 0 0,1 0 0,-1 0-1,1 1 1,-1-1 0,1 0 0,-1 1 0,1-1 0,0 0 0,0 1 0,1-3-1,15-18-7949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55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0 10901,'12'28'4535,"13"10"-3263,5 10-793,-20-29-263,-1 1 1,-1 1 0,-1-1-1,-1 1 1,-1 0 0,0 1-1,-2-1 1,0 1 0,-2 0-1,0-1 1,-2 1 0,0 0-1,-8 41 1,-2-15-28,-3 0 1,-31 79-1,33-101-216,0-2 0,-1 1 0,-2-2 0,0 0 0,-2 0 0,-27 28 0,37-45-222,0 1 0,-1-1 0,0 0 0,0-1 0,0 0 0,-1 0 0,0-1 0,-13 5 0,-20 2-8427,30-9-990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55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15 10085,'0'0'187,"1"0"1,0 0 0,-1 0 0,1 0-1,-1 1 1,1-1 0,-1 0 0,1 0-1,-1 1 1,0-1 0,1 0 0,-1 1-1,1-1 1,-1 1 0,1-1 0,-1 0-1,0 1 1,0-1 0,1 1 0,-1-1-1,0 1 1,1-1 0,-1 1 0,0-1-1,0 1 1,0 0 0,0-1 0,0 1-1,0 0 1,-5 17 1216,4-18-1409,1 1 0,0-1 0,-1 1 0,1 0 0,0-1 0,-1 1 0,1-1 1,-1 1-1,1-1 0,-1 1 0,1-1 0,-1 1 0,0-1 0,1 0 1,-1 1-1,1-1 0,-1 0 0,0 0 0,1 1 0,-1-1 0,0 0 1,1 0-1,-1 0 0,0 0 0,1 0 0,-1 0 0,0 0 0,1 0 0,-1 0 1,0 0-1,0 0 0,1 0 0,-1 0 0,0-1 0,1 1 0,-1 0 1,1-1-1,-1 1 0,0 0 0,1-1 0,-1 1 0,1-1 0,-1 1 1,1 0-1,-1-1 0,1 0 0,-1 1 0,1-1 0,0 1 0,-1-1 1,1 1-1,0-1 0,-1 0 0,1 0 0,-1 0-8,1 0 1,-1 0-1,1 0 0,0 0 0,-1-1 0,1 1 1,0 0-1,0 0 0,0 0 0,0 0 0,0 0 1,0 0-1,0-1 0,0 1 0,0 0 1,1 0-1,-1 0 0,0 0 0,1 0 0,-1 0 1,1 0-1,-1 0 0,1 0 0,-1 0 1,1 0-1,0 0 0,-1 0 0,1 1 0,0-1 1,0 0-1,0 0 0,0 1 0,0-1 1,0 0-1,0 1 0,0-1 0,0 1 0,0 0 1,1-1-1,0 0 12,0 0 0,0 0 0,0 1-1,1-1 1,-1 1 0,0-1 0,0 1 0,1 0 0,-1 0 0,0 0 0,1 0-1,-1 0 1,0 0 0,0 1 0,1-1 0,-1 1 0,0 0 0,0 0 0,3 1-1,1 2 55,-1 1 0,0 0 0,0 0 0,0 0-1,0 1 1,-1 0 0,0-1 0,0 2-1,0-1 1,-1 0 0,0 1 0,0-1 0,-1 1-1,0 0 1,0 0 0,0 0 0,-1 0-1,0 0 1,0 14 0,-1-11-14,0 1 1,-1 0-1,0-1 1,-1 1-1,0-1 1,0 1-1,-1-1 1,-1 0-1,0 0 1,0 0-1,-1-1 1,-9 15-1,8-15-199,-1-1 0,0 0 0,0 0 1,0-1-1,-1 0 0,0-1 0,-1 1 0,-17 9 0,11-9-2330,0-1 1,-28 8-1,0-3-6474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56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49 9108,'1'-2'285,"1"0"0,-1 0 1,1 0-1,-1 0 0,0 0 0,0-1 0,0 1 0,0 0 0,0-1 0,0 1 1,-1 0-1,1-1 0,-1 1 0,1-1 0,-1-3 0,0 6-250,0 0-1,0-1 1,0 1-1,0-1 1,-1 1 0,1 0-1,0-1 1,0 1-1,0 0 1,0-1 0,0 1-1,-1 0 1,1-1-1,0 1 1,0 0-1,-1-1 1,1 1 0,0 0-1,-1-1 1,1 1-1,0 0 1,-1 0-1,1 0 1,0-1 0,-1 1-1,1 0 1,0 0-1,-1 0 1,1 0-1,-1 0 1,1 0 0,-1-1-1,-22 11 557,15-3-431,0 0 0,1 0 0,0 1 0,0 0 0,1 0 0,0 1 0,0-1 0,1 1 0,0 0 0,1 1 0,0-1 0,0 1 0,1 0 0,-4 19 0,3-2 60,0 0 1,2 0-1,0 1 1,4 37 0,2-20-169,2 0 1,16 66-1,-17-91-36,1-1 0,1 0 0,1-1 0,0 1 0,2-1 0,0-1 0,0 0 0,15 17 0,-20-29-563,0 1 0,1-1-1,0 0 1,0-1 0,0 1-1,0-1 1,1 0 0,0-1 0,0 0-1,0 0 1,0 0 0,0-1 0,1 0-1,7 1 1,22 0-10434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56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17 9604,'0'0'183,"1"-1"-1,-1 0 0,0 0 0,1 0 0,-1 0 0,1 0 0,-1 0 0,1 1 0,-1-1 0,1 0 1,-1 0-1,1 1 0,0-1 0,-1 0 0,1 1 0,0-1 0,0 1 0,-1-1 0,1 1 1,0-1-1,0 1 0,0 0 0,0-1 0,0 1 0,0 0 0,-1 0 0,1-1 0,2 1 0,-2 1-89,1-1 0,-1 1-1,0 0 1,0 0-1,1 0 1,-1 0-1,0 0 1,0 0-1,0 0 1,0 0-1,0 0 1,0 0-1,0 0 1,-1 1-1,1-1 1,0 2 0,3 5 114,0 1 1,-1 0-1,0 0 1,4 17-1,-5-6 17,-1-1-1,-1 1 1,0 0-1,-2-1 1,0 1-1,-8 31 1,-1-11 199,-2 0-1,-20 40 1,31-75-469,0-1 0,0 1 0,1 0 0,-1 0 0,1 0 0,0 0 0,-1 9-1,2-14 41,0 0 0,0 1 0,0-1 0,0 0-1,1 0 1,-1 1 0,0-1 0,0 0 0,0 0-1,0 1 1,0-1 0,0 0 0,0 0 0,1 1-1,-1-1 1,0 0 0,0 0 0,0 1-1,0-1 1,1 0 0,-1 0 0,0 0 0,0 0-1,1 0 1,-1 1 0,0-1 0,0 0 0,1 0-1,-1 0 1,0 0 0,0 0 0,1 0 0,-1 0-1,0 0 1,0 0 0,1 0 0,-1 0-1,0 0 1,1 0 0,-1 0 0,0 0 0,0 0-1,1 0 1,-1 0 0,26-17-175,17-25-213,31-26 11,-67 62 368,0 1 0,0 1 0,0-1 0,0 1-1,1 0 1,0 1 0,0 0 0,16-4 0,-21 6 13,0 1 1,0 0-1,0 0 0,0 0 1,0 0-1,0 0 0,0 0 0,0 1 1,0 0-1,0 0 0,0 0 0,-1 0 1,1 0-1,0 0 0,-1 1 0,1-1 1,3 4-1,-1-1 9,-1 0 0,1 0 0,-1 1 0,0 0 1,-1-1-1,1 2 0,-1-1 0,3 7 0,0 0 37,-1 1-1,0 0 1,-1 0-1,-1 0 1,0 0 0,-1 1-1,1 14 1,-3-21-14,0 0 1,0 0-1,-1 0 1,0 0-1,0-1 1,0 1-1,-1 0 1,0-1-1,0 1 1,-1-1-1,0 1 1,0-1-1,0 0 1,-1-1-1,0 1 1,-6 6-1,4-6 4,-1 0-1,0-1 1,0 1-1,0-1 0,0-1 1,-1 0-1,0 0 0,0 0 1,0-1-1,-1 0 0,-11 2 1,-1-1-157,0-1 1,0-1 0,0-1 0,0-1-1,0-1 1,0 0 0,0-2-1,0-1 1,-35-10 0,53 13-76,-27-11-885,29 11 811,0 1 0,0 0 0,0-1 0,1 1 0,-1-1 0,0 1 0,0-1 1,1 1-1,-1-1 0,0 0 0,1 1 0,-1-1 0,1 0 0,-1 0 0,1 1 0,-1-1 0,1 0 0,0 0 0,-1 0 0,1 0 0,0 0 0,0 1 0,-1-1 0,1 0 0,0 0 0,0 0 0,0 0 0,0 0 1,0-1-1,8-13-8938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57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0 8244,'-7'4'7904,"-8"8"-5535,-19 12-2448,34-24 58,1 0 1,0 0-1,-1 0 1,1 0-1,0-1 1,-1 1-1,1 0 1,0 0-1,-1-1 1,1 1-1,-1 0 1,1-1-1,0 1 1,-1-1-1,1 1 1,-1-1-1,1 1 1,-1-1-1,1 1 1,-1-1-1,0 1 1,1-1-1,-1 0 1,0 1-1,1-1 1,-1 0-1,0 1 1,0-1-1,0 0 1,1 1-1,-1-1 1,0 0-1,0 1 1,0-1 0,0 0-1,0 0 1,0 1-1,-1-1 1,1 0-1,0 1 1,0-1-1,0 0 1,-1 1-1,1-1 1,0 0-1,-1 1 1,1-1-1,0 1 1,-1-1-1,1 1 1,-1-1-1,1 1 1,-1-1-1,1 1 1,-1-1-1,1 1 1,-1-1-1,0 1 1,1 0-1,-1-1 1,1 1-1,-1 0 1,0 0-1,1-1 1,-2 1-1,5-1 8,1 1-1,-1-1 1,1 1-1,-1-1 1,1 1-1,-1 0 1,1 1-1,-1-1 0,1 1 1,-1-1-1,0 1 1,1 0-1,-1 0 1,0 0-1,0 1 1,1-1-1,-1 1 1,0 0-1,0 0 1,-1 0-1,1 0 1,0 0-1,-1 1 1,1-1-1,1 4 1,-1-2 35,-1 0 0,0 0 1,-1 0-1,1 1 1,-1-1-1,0 0 1,0 1-1,0-1 1,0 1-1,-1-1 0,0 1 1,0 0-1,0-1 1,-1 1-1,1-1 1,-1 1-1,0-1 0,-3 8 1,1-2 14,-1-1 0,-1 1 0,1 0 0,-2-1 0,1 0 0,-1-1 0,-1 1 0,1-1 0,-2 0 0,1-1 0,-1 1 0,0-1 0,0-1 0,-1 0 0,-15 9 0,12-9-2268,-1 0 0,1-1 0,-25 7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57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30 11893,'-24'-21'4217,"14"13"-1906,11 12-2398,0 1 160,1 1 1,-1-1-1,0 1 1,0 0-1,-1-1 1,0 1 0,0 0-1,0-1 1,0 1-1,-1 0 1,0 0-1,0-1 1,-3 8-1,-2 23 226,2-10-119,-1-1 0,-15 49 0,4-20-95,7-25-100,-19 41 0,12-33-126,3-11-116,10-20-291,15-22-34,3-2 468,2 2 1,0 0-1,0 0 1,2 2 0,0 0-1,0 1 1,1 1 0,1 1-1,0 1 1,1 1-1,42-13 1,-54 20 111,0-1-1,0 1 1,0 0-1,0 1 1,0 0 0,0 1-1,0 0 1,0 1 0,16 2-1,-22-1 12,0-1 0,0 0 0,-1 1 0,1 0 0,-1 0-1,1 0 1,-1 0 0,0 1 0,1-1 0,-1 1 0,0 0 0,-1 0 0,1 0 0,-1 0-1,1 0 1,-1 1 0,0-1 0,0 1 0,0-1 0,-1 1 0,1 0 0,-1 0-1,0 0 1,0 0 0,0 0 0,0 6 0,0-1 38,0-1 1,0 0-1,-1 1 1,0-1-1,-1 1 0,1-1 1,-2 0-1,1 0 1,-1 1-1,0-1 0,-1 0 1,0 0-1,0-1 0,-1 1 1,0-1-1,0 0 1,-11 13-1,7-10-7,-1-1 0,-1-1 0,1 0-1,-2 0 1,1-1 0,-1 0 0,0-1 0,0 0 0,-1-1 0,1 0-1,-18 4 1,3-1-66,-1-2 0,0 0 0,-29 1 0,43-6-186,1-1 0,-1 0 0,0-1 1,0 0-1,1-1 0,-1 0 0,1-1 0,-23-8 0,33 10-83,1 1 0,-1-1 1,1 0-1,-1 1 0,1-1 1,0 0-1,0 0 1,-1 0-1,1 0 0,0 0 1,0 0-1,0 0 0,0 0 1,0 0-1,0-1 0,0 1 1,1 0-1,-1-1 0,0 1 1,1 0-1,-1-1 0,1 1 1,-1-1-1,1 1 0,0-1 1,-1-2-1,2-16-8637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58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8 10341,'1'-1'185,"0"1"0,0-1 0,0 0 1,0 0-1,0 1 0,0-1 0,1 1 0,-1-1 0,0 1 1,0 0-1,0-1 0,1 1 0,-1 0 0,0 0 1,0 0-1,1 0 0,-1 0 0,0 0 0,0 0 1,1 0-1,-1 1 0,0-1 0,0 0 0,1 1 1,-1-1-1,1 1 0,1 1-44,1 1 1,-1-1-1,0 0 0,0 1 0,0 0 1,-1-1-1,1 1 0,3 6 1,2 3 66,0 1 0,-1 0 0,9 23 0,-9-14 49,0 0 0,-1 1 0,-1 0-1,-1 0 1,-2 0 0,0 1 0,-1-1 0,-1 0-1,-2 1 1,0-1 0,-10 41 0,3-30-173,-2-1 1,-1 0 0,-2-1 0,-1-1-1,-2 0 1,-1-1 0,-27 35-1,21-31-450,5-6 628,-31 34 1,44-56-855,-1 0 0,1 0 0,-1 0 0,0 0-1,0-1 1,-1 0 0,1-1 0,-1 0 0,0 0 0,-10 3-1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6:58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9572,'4'-2'648,"1"0"-1,-1-1 0,0 2 0,1-1 1,-1 0-1,1 1 0,-1 0 0,1 0 1,7-1-1,-10 2-602,-1 0 0,0 0-1,1 1 1,-1-1 0,0 0 0,1 0 0,-1 1 0,0-1 0,1 1-1,-1-1 1,0 1 0,0 0 0,0-1 0,0 1 0,1 0 0,-1 0-1,0 0 1,0 0 0,-1 0 0,1 0 0,0 0 0,0 0 0,0 0-1,-1 0 1,1 0 0,0 1 0,-1-1 0,1 0 0,-1 0 0,0 1-1,1-1 1,-1 0 0,0 1 0,0-1 0,0 0 0,0 1 0,0 1-1,0 26 296,-2 0 0,-1 0 0,-2 0-1,-8 31 1,5-26-144,2 0 0,-4 56 0,9-66-154,2 0 1,0 0-1,2 0 0,0 0 1,2 0-1,8 25 1,-9-37-39,1 0 1,1 0 0,0 0 0,1-1 0,0 0 0,1 0 0,0-1 0,1 0-1,0 0 1,0-1 0,1 0 0,20 14 0,-5-7 1,1-1 1,0-2-1,1 0 1,1-2-1,0-1 1,53 11-1,-55-21 6,-26 0-13,0 0 0,1-1-1,-1 1 1,0 0 0,0 0-1,0-1 1,1 1 0,-1 0-1,0-1 1,0 1 0,0 0-1,0-1 1,0 1-1,0 0 1,0-1 0,0 1-1,0 0 1,0-1 0,0 1-1,0 0 1,0-1 0,0 1-1,0 0 1,0-1 0,0 1-1,0 0 1,0 0-1,0-1 1,-1 1 0,1 0-1,0-1 1,0 1 0,0 0-1,-1 0 1,1-1 0,0 1-1,-1 0 1,-1-3-12,0 1 0,0-1 0,-1 1 0,0 0 0,1 0 0,-1 0 0,0 0 0,0 1 0,0-1 0,0 1 0,0-1 0,-3 0 0,0 1 6,0 1 0,0 0 1,0 0-1,0 0 0,0 0 0,1 1 0,-1 0 0,0 0 0,0 1 0,1 0 0,-1 0 0,1 0 0,-1 0 0,1 1 1,0 0-1,0 0 0,0 1 0,0-1 0,1 1 0,-1 0 0,-6 8 0,2-3-5,1 1 0,1 0 0,-1 0 0,2 0 0,-1 1 0,1 0 0,1 1 0,0-1 0,-5 19 0,1 20 113,1 0-1,3 1 0,2 0 1,3 0-1,1 0 0,3 0 1,13 60-1,-13-80 7,7 31 168,2 86 1,-13-131-259,0 0-1,-1 0 1,0 0 0,-2 0 0,0-1 0,0 1 0,-2-1 0,0 0-1,-1 0 1,-10 18 0,12-27-160,0-1 0,-1 1 0,0-1 0,0 0 0,-1 0 0,0-1 0,0 1 0,0-1 0,-13 8 0,-11 0-3463,-1-7-3854,7-6-1635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02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0 836 9845,'43'-67'6294,"44"-81"-4454,58-95-2278,-111 189 451,72-105 3,-88 136-11,0 1-1,2 0 0,1 1 1,32-25-1,-48 42 4,1 0 1,-1 1-1,0 0 1,1 0-1,0 0 1,-1 1-1,1 0 0,0 0 1,8-2-1,-12 4 6,1 0-1,-1 0 0,0 0 0,0 0 1,0 0-1,0 0 0,0 0 1,0 1-1,1-1 0,-1 1 0,0 0 1,0 0-1,0 0 0,-1-1 1,1 2-1,0-1 0,0 0 0,0 0 1,-1 1-1,1-1 0,-1 0 1,1 1-1,-1 0 0,1-1 1,-1 1-1,0 0 0,0 0 0,0 0 1,0 0-1,1 3 0,6 18 99,-2 1-1,0 0 0,-2 0 1,0 0-1,-2 1 0,-1 28 1,9 68-27,-7-106-85,49 257-409,-45-224-586,-28-135 56,18 68 816,-1 0 0,0 0 0,-2 0 0,-11-27 0,13 40 128,1 0-1,-1 0 1,0 0-1,0 1 1,-1 0-1,0-1 1,0 2-1,0-1 1,0 0-1,-1 1 1,0 0-1,1 0 0,-2 1 1,1 0-1,0 0 1,-13-4-1,7 4 29,1 0-1,-1 1 1,0 0 0,0 1-1,0 1 1,-1 0-1,1 0 1,0 1-1,0 0 1,-12 4-1,-14 5-345,-64 25-1,78-26-206,49-13-14746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52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70 8948,'0'-7'810,"0"1"0,0-1 0,-1 1 0,0-1 0,0 1 0,-4-12-1,5 17-770,-1 0 0,1 1 0,0-1-1,-1 0 1,1 1 0,-1-1 0,1 0-1,-1 1 1,1-1 0,-1 1-1,1-1 1,-1 1 0,1-1 0,-1 1-1,0-1 1,1 1 0,-1 0 0,0-1-1,1 1 1,-1 0 0,0-1-1,0 1 1,0 0 0,1 0 0,-2 0-1,0 0 18,0 1-1,0-1 0,0 1 0,0-1 1,0 1-1,1 0 0,-1 0 0,0 0 0,0 0 1,1 0-1,-1 1 0,1-1 0,-1 0 1,-2 4-1,-4 4 89,0 1 1,1 0 0,0 0-1,1 1 1,0 0 0,1 0-1,-7 19 1,2 1 146,-11 54 0,15-52-267,1 1-1,2 0 0,2-1 0,0 1 0,3 0 0,1 0 1,1-1-1,2 1 0,1-1 0,1 0 0,2-1 0,2 0 1,1-1-1,1 0 0,28 44 0,-36-65-173,2-1-1,-1 0 0,1 0 1,1-1-1,-1 0 0,1 0 1,14 9-1,-13-11-1355,0-1-1,0 0 1,0 0-1,18 5 1,17-1-8304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02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381 254 8260,'1'0'75,"-1"0"1,0 0 0,0 0-1,0 0 1,0 0 0,0 0-1,0 0 1,0 0 0,0 0-1,1 0 1,-1 0 0,0 1-1,0-1 1,0 0 0,0 0-1,0 0 1,0 0 0,0 0-1,0 0 1,0 0 0,0 1-1,0-1 1,0 0 0,0 0-1,0 0 1,0 0 0,0 0-1,0 0 1,0 0 0,0 1-1,0-1 1,0 0 0,0 0-1,0 0 1,0 0 0,0 0-1,0 0 1,0 1 0,0-1-1,0 0 1,0 0 0,0 0-1,0 0 1,0 0 0,-1 0-1,1 0 1,0 0 0,0 1-1,0-1 1,0 0 0,0 0-1,0 0 1,0 0 0,0 0-1,-1 0 1,1 0 0,0 0-1,0 0 1,0 0 0,0 0-1,0 0 1,0 0 0,0 0-1,-1 0 1,1 0 0,0 0-1,0 0 1,-18 8 1355,-20 3-828,-114 12 1150,132-21-1644,-1-2 1,1 0-1,0-1 0,0-1 1,-31-7-1,50 9-139,1 0 0,-1 0 1,0 0-1,0 0 0,0 0 0,0 0 0,0-1 0,1 1 0,-1 0 1,0-1-1,0 1 0,1-1 0,-1 1 0,0 0 0,0-1 0,1 0 1,-1 1-1,1-1 0,-1 1 0,0-1 0,1 0 0,-1 0 1,1 1-1,0-1 0,-1 0 0,1 0 0,0 1 0,-1-1 0,1 0 1,0 0-1,0 0 0,-1 0 0,1-1 0,1 0-34,0 0-1,0-1 0,0 1 1,0 0-1,0 0 0,0 0 1,0 1-1,1-1 0,-1 0 1,1 0-1,0 1 1,2-3-1,6-5-184,0 1 1,1 1-1,18-10 1,91-29-590,-22 9 259,-93 35 590,0 0 0,-1 0 0,1-1 0,-1 0 0,1 0 1,-1 0-1,0 0 0,-1 0 0,1-1 0,3-4 0,-6 7 19,-1 0 1,1 1-1,-1-1 1,1 0-1,-1 0 1,1 0-1,-1 0 1,0 0-1,0 0 1,1 0-1,-1 0 1,0 0-1,0 0 1,0 0-1,0 0 1,0 0-1,0 0 1,-1 0-1,1 0 1,0 0 0,-1-1-1,0 0 32,0 0 0,-1 0 0,1 0 0,-1 1 0,1-1-1,-1 0 1,0 1 0,0-1 0,1 1 0,-1 0 0,0 0 0,0 0 0,-4-2 0,-12-4 99,0 1 0,0 0 1,-1 1-1,1 1 0,-36-3 0,-97 2-828,148 5 623,-8 2-5292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05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65 9444,'0'-3'426,"0"-1"-1,0 1 1,0-1-1,-1 1 1,1 0-1,-1-1 1,0 1-1,0 0 1,-2-5-1,2 7-335,1-1-1,-1 0 0,1 1 0,-1 0 0,0-1 0,0 1 0,0-1 0,1 1 0,-1 0 0,-1 0 0,1 0 0,0-1 0,0 1 0,0 0 0,-1 0 0,1 1 0,0-1 0,-1 0 0,1 0 0,0 1 0,-1-1 0,1 0 1,-3 1-1,2 3-29,1 1 0,0 0 0,0 0 0,0 0 0,0 0 1,1 0-1,-1 1 0,1-1 0,0 0 0,1 6 0,-1 3 20,-1 54 182,3-1 0,15 90 1,-5-52-103,-5-58-101,-5-41-49,0 1 0,-1-1 0,0 0 0,0 1 0,0 0 0,-1-1 0,0 1 0,0-1 0,0 1 0,-1-1 0,0 1 0,0-1-1,0 1 1,-1-1 0,1 0 0,-1 1 0,-1-1 0,1 0 0,-1 0 0,0-1 0,-4 7 0,4-8 3,0-1 1,0 0 0,0 0-1,0 0 1,0 0 0,-1-1-1,1 1 1,0-1 0,-1 0-1,1 0 1,-1 0 0,1 0-1,-1-1 1,0 1 0,1-1-1,-1 0 1,1 0 0,-1-1-1,0 1 1,1-1 0,-8-1-1,-6-2 18,0-1 0,0 0 0,-17-9 0,32 14-338,16 5 160,22 14 51,-14 1 100,-1 0 0,-1 1 0,0 1-1,-2 1 1,-1 1 0,-1 0 0,-1 2-1,13 26 1,7 31 74,33 109 0,-38-98 13,-2 14 72,-3-5-790,2-40-2759,-19-52-1779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05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12 8836,'11'-11'6266,"-39"30"-4790,9 0-1215,0 0 0,2 2-1,0 0 1,1 1 0,1 0-1,1 1 1,1 1 0,1 0-1,-13 40 1,20-46-215,0 1 0,1 0 0,1 1 0,1-1 0,0 0 1,2 1-1,0 0 0,1-1 0,1 0 0,1 1 0,1-1 0,0 0 0,14 35 0,-3-19 6,1-2-1,1 0 0,41 57 1,-43-70-778,1-1 0,0-1 0,1 0 0,1-1 0,1-1-1,39 26 2,-37-31-4811,-5-4-3866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06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90 104 9348,'3'-8'1120,"0"1"0,-1-1 0,0 0-1,1-14 1,-2 19-904,-1 0 0,0 1 0,0-1 0,0 0 0,0 0 0,0 1 0,-1-1 0,1 0 0,-1 1 0,0-1 0,0 0 0,0 1 0,0-1 0,0 1 0,0-1 0,-1 1 0,-2-4 0,3 6-188,1 0 0,-1 0-1,1 1 1,-1-1-1,1 0 1,-1 0 0,1 0-1,-1 1 1,1-1 0,-1 0-1,1 1 1,-1-1-1,1 0 1,0 1 0,-1-1-1,1 0 1,-1 1 0,1-1-1,0 1 1,0-1-1,-1 1 1,1-1 0,0 1-1,0-1 1,0 1 0,-1-1-1,1 1 1,0-1-1,0 1 1,0-1 0,0 1-1,0 0 1,0-1 0,0 1-1,0-1 1,0 2-1,-4 22 146,-9 149 266,7-79-357,-25 140 0,25-210-125,4-18-186,9-22-75,3-4 99,1-1 0,0 1 0,2 1-1,25-31 1,-31 42 185,0 0-1,1 0 0,0 1 1,0 0-1,1 0 0,0 1 1,0 0-1,0 1 1,1-1-1,0 2 0,0 0 1,12-4-1,-16 8 18,0-1 0,0 1-1,0 0 1,0 1 0,0 0 0,0 0-1,0 0 1,0 0 0,-1 1 0,1 0-1,0 0 1,-1 1 0,1-1 0,-1 1-1,0 1 1,0-1 0,0 1 0,0-1-1,-1 1 1,1 1 0,-1-1 0,0 1-1,6 8 1,-2-3 25,-1 1-1,0 0 1,-1 0 0,0 0-1,0 1 1,-1 0 0,-1 0-1,0 0 1,0 0 0,2 19-1,-6-27-2,1 0-1,-1 0 0,0 0 0,0 0 1,-1 0-1,1 0 0,-1 0 0,0 0 1,0 0-1,0-1 0,0 1 0,-1 0 1,1-1-1,-1 1 0,0-1 0,0 1 1,-1-1-1,1 0 0,-1 0 0,-2 3 0,-1-2 6,1 0 0,0 0 0,-1-1-1,0 0 1,0 0 0,0-1-1,0 1 1,0-1 0,-1 0-1,1-1 1,-8 1 0,-11 1-16,0-2 0,0-1 0,0-1-1,0-1 1,-30-6 0,36 4-47,0 0-1,0-1 0,-17-8 1,31 11-195,1 0 1,0 0-1,0 0 1,0-1-1,0 1 1,0-1 0,0 0-1,-3-5 1,6 7-122,0 0 0,0-1 0,0 1 0,0-1 1,0 1-1,0-1 0,0 1 0,1-1 0,-1 0 0,1 1 1,-1-1-1,1 0 0,0 1 0,0-1 0,0 0 0,0 1 1,0-1-1,0 0 0,0 0 0,0 1 0,0-1 0,2-2 1,9-16-8848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06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 0 9764,'-13'8'7686,"-18"4"-7675,29-11 432,-82 26 416,84-27-884,0 0 0,0 0 0,1 0 0,-1-1 0,0 1 0,0 0 0,0 0 0,0-1 0,1 1 0,-1 0 0,0 0 0,0-1 0,0 1 0,0 0 0,0-1-1,0 1 1,0 0 0,0-1 0,0 1 0,0 0 0,0 0 0,0-1 0,0 1 0,0 0 0,0-1 0,0 1 0,0 0 0,0 0 0,-1-1 0,1 1 0,0 0 0,0-1 0,0 1 0,0 0 0,-1 0-1,1 0 1,0-1 0,0 1 0,0 0 0,-1 0 0,1 0 0,0-1 0,0 1 0,-1 0 0,1 0 0,0 0 0,-1 0 0,1 0 0,0 0 0,0 0 0,-1-1 0,1 1 0,0 0 0,-1 0 0,1 0-1,-1 0 1,3-1-8,0-1 0,0 1 0,0-1 0,0 1 0,0 0 0,0-1 0,0 1 0,0 0 0,1 1 0,-1-1 0,0 0 0,1 1 0,-1-1 0,4 0 0,-2 1 35,1 0 0,-1 0 0,0 1 0,0-1 0,0 1 0,0 0 0,0 0 0,0 0 0,0 1 0,0-1 0,-1 1 0,1 0 0,-1 0 0,1 0 0,-1 0 0,1 1 0,-1 0 0,0-1 0,0 1 0,-1 0 0,1 0 0,0 1 0,-1-1 0,0 0 0,0 1 0,0 0-1,0-1 1,-1 1 0,1 0 0,-1 0 0,2 8 0,-2-6 30,-1 0 0,1 0 1,-1 1-1,0-1 0,-1 0 0,1 0 0,-1 1 0,0-1 0,-1 0 0,0 0 0,0 0 0,0 0 0,0 0 0,-1-1 0,0 1 0,-1-1 0,1 0 0,-1 0 0,0 0 0,-6 7 0,-4-1-46,0-1 1,-1 0-1,-1-2 0,1 1 0,-1-2 0,0 0 1,-1-1-1,0 0 0,-21 3 0,-41 4-7825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07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29 10133,'-4'-26'5423,"0"23"-3392,-1 18-1367,3 9-211,0 0 1,1 0-1,5 44 1,-1-8-230,-2-11-350,-3-1-1,-1 1 0,-18 82 0,31-147-94,1 0 0,0 1-1,1 0 1,1 1-1,0 1 1,1 0-1,21-16 1,-23 21 194,0 1 0,0 0 0,0 1 0,1 1 0,0-1 1,0 2-1,1 0 0,-1 1 0,16-2 0,-24 4 25,0 1 0,-1-1 0,1 1-1,0 1 1,0-1 0,-1 1 0,1-1 0,-1 1 0,1 1-1,-1-1 1,1 1 0,-1-1 0,1 1 0,-1 1 0,0-1-1,0 0 1,0 1 0,-1 0 0,1 0 0,0 0-1,-1 1 1,0-1 0,0 1 0,0-1 0,0 1 0,-1 0-1,1 0 1,-1 0 0,0 1 0,1 4 0,0-1 49,0 0-1,-1 0 1,0 1 0,0-1 0,-1 1-1,0-1 1,0 1 0,-1-1 0,-1 1-1,1-1 1,-1 1 0,-1-1 0,1 0-1,-6 16 1,4-18-9,0 0 0,0 0 0,0-1 0,0 1 0,-1-1 0,0 1 0,0-1 0,-1-1 0,1 1 0,-1-1 0,0 1 0,0-1 0,-1-1 0,1 1 0,-1-1 0,0 0 0,0 0 0,0 0 0,0-1 0,-6 2 0,-7 0-143,0-1 0,-1 0 0,1-1 0,0-1 0,-1-1 0,1-1 0,-1 0 0,1-1-1,0-2 1,0 0 0,0-1 0,-24-9 0,40 13-334,1 0-1,0-1 0,0 1 1,0 0-1,0-1 0,0 1 1,0-1-1,0 1 0,0-1 1,1 0-1,-1 0 0,1 0 1,-1 0-1,1 0 0,0 0 1,0 0-1,0 0 1,0-1-1,0 1 0,0 0 1,1-1-1,-1 1 0,0-3 1,-1-16-6802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08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10085,'2'-2'4586,"8"7"-3410,11 9-981,5 11 281,-1 1-1,-1 0 1,-1 2 0,36 57-1,-31-38-124,-2 2 0,29 78 0,-48-109-307,-1 1 1,0 0-1,-2 0 1,0 1-1,-1-1 1,-1 1-1,-1 0 0,-1-1 1,-3 32-1,1-42-52,0 1 0,0-1-1,-1 0 1,0 0 0,0 0-1,-1-1 1,0 1 0,-1-1-1,0 0 1,0 0 0,-1 0 0,0-1-1,0 0 1,-1 0 0,0-1-1,0 1 1,0-2 0,-1 1-1,0-1 1,0 0 0,-17 7-1,11-6-248,0-1-1,0 0 1,0-1-1,-26 4 1,6-7-2532,2-6-3515,11-3-3034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09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9444,'2'-22'6521,"3"35"-4178,3 37-1650,-9 99 332,-1-107-900,1 0 0,2 0 0,12 72 0,-11-101-118,1-1 1,1 1-1,1-1 0,-1 0 0,2 0 1,0-1-1,0 1 0,1-1 0,0-1 1,1 1-1,0-1 0,1 0 0,0-1 1,0 0-1,1-1 0,16 11 0,-4-5-2,0-1 1,42 18-1,-53-26-6,1-1 1,0-1 0,0 1 0,0-2-1,0 0 1,0 0 0,25-1 0,-37-1-3,1 0 0,-1 1 1,1-1-1,-1 0 0,1 0 0,-1 0 1,1 0-1,0 0 0,-1-1 1,1 1-1,-1 0 0,1 0 0,-1 0 1,1 0-1,-1 0 0,1-1 1,-1 1-1,1 0 0,-1-1 0,1 1 1,-1 0-1,0-1 0,1 1 1,-1 0-1,1-1 0,-1 1 0,0-1 1,1 1-1,-1-1 0,0 1 1,1-2-1,-11-12 1437,7 11-1256,0 0 0,-1 1 0,0-1-1,1 1 1,-1 0 0,0 0 0,0 1 0,-5-3 0,6 4-257,-1 0 1,1 0-1,-1 0 1,1 0-1,-1 0 1,1 1-1,-1 0 1,1-1 0,-1 1-1,1 0 1,0 1-1,0-1 1,0 1-1,-1-1 1,1 1-1,-5 4 1,4-2-60,-1 1 0,1 0 0,0 0 0,0 0 0,0 0 0,1 0 0,0 1 0,-5 9 0,1 4 61,1 0-1,1 0 1,0 1 0,-3 37 0,7-21 123,1-1 0,2 1 0,2 0 0,15 65 0,-12-69 46,0 0 0,-2 0 0,-2 0 1,-1 1-1,-1 0 0,-5 42 1,3-75-95,-2 25 85,-2 0-1,-13 37 0,17-56-153,-1-1-1,-1 1 1,1-1-1,-1 1 0,0-1 1,0 0-1,-1 0 1,0 0-1,0 0 0,0-1 1,0 0-1,-1 1 1,1-2-1,-1 1 1,0 0-1,-9 4 0,-12-3-2714,-1-7-4920,14-4-2339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14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68 10149,'-1'-39'4991,"1"38"-4869,0 0 0,0-1 1,0 1-1,0 0 0,-1 0 0,1-1 1,-1 1-1,1 0 0,-1 0 0,1-1 1,-1 1-1,1 0 0,-1 0 0,0 0 1,0 0-1,0 0 0,0 0 0,1 0 1,-1 0-1,0 0 0,-1 1 0,1-1 0,0 0 1,0 1-1,0-1 0,-3 0 0,4 1-74,-1 0-1,0 0 0,0 1 1,1-1-1,-1 0 1,0 1-1,0-1 0,1 1 1,-1-1-1,0 1 0,1-1 1,-1 1-1,1-1 0,-1 1 1,1 0-1,-1-1 0,1 1 1,-1 0-1,1-1 0,-1 1 1,1 0-1,0 0 1,0-1-1,-1 1 0,1 0 1,0 0-1,0 0 0,0-1 1,0 1-1,0 0 0,0 0 1,0 1-1,-1 35 179,1-32-131,-37 624 1017,32-601-1176,3-19-105,0 0-1,0 1 0,1-1 0,0 0 0,1 1 0,0-1 0,1 1 0,0-1 0,2 13 0,-3-22 150,0 0-1,1 1 1,-1-1 0,0 0-1,0 0 1,0 1 0,0-1-1,1 0 1,-1 0 0,0 1-1,0-1 1,1 0 0,-1 0-1,0 0 1,0 1 0,1-1 0,-1 0-1,0 0 1,1 0 0,-1 0-1,0 0 1,0 1 0,1-1-1,-1 0 1,0 0 0,1 0-1,-1 0 1,0 0 0,1 0-1,-1 0 1,0 0 0,1 0-1,-1 0 1,1-1 0,15-10-7937,-1-2-3032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15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1 247 9348,'5'-15'393,"0"0"0,1 1 0,1 0 0,1 0 0,0 1 1,0 0-1,1 0 0,1 1 0,0 0 0,1 0 0,0 1 0,1 1 0,0 0 0,19-12 0,-20 16-334,-1 0 0,1 0-1,0 1 1,0 0 0,0 1 0,1 1 0,-1-1 0,1 2 0,0 0-1,0 0 1,0 1 0,0 0 0,0 1 0,0 1 0,0 0-1,0 1 1,0 0 0,-1 0 0,17 6 0,-19-4-13,1 1-1,-1 0 1,-1 0 0,1 0-1,-1 1 1,0 1 0,0-1-1,-1 1 1,0 0 0,0 1-1,-1 0 1,0 0 0,0 0-1,-1 1 1,0 0 0,0 0-1,-1 0 1,0 0 0,4 20-1,-6-22-26,0 0 0,-1 1 0,0-1 0,0 1 0,-1 0 0,0-1 0,-1 1 0,0-1 0,0 1 0,0 0 0,-1-1-1,0 0 1,0 0 0,-1 1 0,0-1 0,0-1 0,-1 1 0,0 0 0,0-1 0,0 0 0,-1 0 0,0 0 0,0 0 0,-1-1 0,0 0 0,-11 8 0,-4 0-173,-1-2 0,-1 0 1,0-1-1,-1-1 1,1-2-1,-2 0 0,1-1 1,-1-2-1,1 0 1,-1-2-1,0-1 0,0-1 1,-42-4-1,62 3-523,1 0-1,-1 0 0,1 0 1,-1 0-1,1-1 0,0 1 1,0-1-1,0 0 0,0-1 1,-7-4-1,-3-10-7547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53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212 164 8132,'-1'-15'1826,"1"10"-1098,0 0 1,-1 0-1,1 0 0,-1 0 0,0 0 0,-1 0 0,1 0 1,-1 0-1,-4-8 0,-17 64 1105,10-13-1724,2 0 0,1 0 1,2 1-1,-4 58 0,5 160-89,7-210-50,-5-80-585,-1 1-1,-2-1 1,-16-40-1,5 16 290,-20-111 1,36 151 321,2-1 0,0 1 0,1-1 1,0 0-1,2 0 0,0 1 1,1-1-1,1 1 0,5-18 0,-6 29 20,0-1-1,0 1 1,0 0-1,1 0 0,0 0 1,0 0-1,1 1 0,-1-1 1,1 1-1,0 0 1,1 1-1,-1-1 0,1 1 1,0 0-1,0 1 1,0-1-1,1 1 0,-1 0 1,1 1-1,-1-1 0,1 2 1,0-1-1,0 1 1,0-1-1,9 1 0,2 1 31,0 0 0,1 1 0,-1 1-1,0 0 1,0 2 0,0 0-1,0 1 1,-1 1 0,0 0-1,0 1 1,0 1 0,-1 1 0,0 0-1,21 17 1,-34-23-33,1 0 0,0 0 1,-1 1-1,0-1 0,1 1 0,-1 0 0,-1 0 0,1 0 0,-1 0 1,1 0-1,-1 1 0,0-1 0,-1 1 0,1-1 0,-1 1 1,0 0-1,0 0 0,0-1 0,-1 1 0,0 0 0,0 0 1,0 0-1,0 0 0,-1-1 0,0 1 0,0 0 0,0 0 1,0-1-1,-1 1 0,0-1 0,0 1 0,0-1 0,0 0 0,-1 0 1,-4 6-1,-5 5 35,-1 1 1,0-1-1,-1-1 1,0 0-1,-2-1 1,1-1-1,-21 12 1,20-16-33,13-7-19,0 1 0,0-1 0,0 0 0,1 1 0,-1 0 0,0 0 0,1 0 0,-1 0 1,1 0-1,-3 3 0,56 9-229,-5-5 202,63 15 24,-97-20 3,0 0 0,-1 0 0,1 1 0,-1 1 0,0 0 0,17 13 1,-24-16 3,-1-1 1,0 1-1,0 1 1,-1-1-1,1 0 1,-1 1-1,1-1 1,-1 1 0,0-1-1,0 1 1,-1 0-1,1 0 1,-1 0-1,0 0 1,0 0-1,0 0 1,-1 1-1,1-1 1,-1 0 0,0 0-1,0 0 1,-1 1-1,1-1 1,-1 0-1,0 0 1,0 0-1,0 0 1,0 0 0,-1 0-1,0 0 1,0 0-1,0-1 1,0 1-1,-3 3 1,-2 4 44,-1-1-1,0 0 1,0 0 0,-1 0 0,0-1 0,-1-1-1,0 1 1,0-2 0,-23 14 0,7-10-46,-1-1 0,-1-1 0,1-2 1,-1 0-1,0-2 0,-1-1 0,1-2 0,-1 0 1,0-2-1,1-1 0,-1-2 0,1 0 0,-45-12 1,69 14-83,0-1 1,0 0-1,-1 1 1,1-2-1,0 1 1,0 0-1,1-1 1,-1 0-1,1 0 1,-1 0-1,1 0 1,0 0-1,-4-6 1,6 7-124,0 0 0,0 0 1,0 0-1,0 0 0,0 0 0,0 0 1,0-1-1,1 1 0,0 0 0,-1 0 1,1-5-1,0 4-277,0 1 0,1 0-1,-1-1 1,1 1 0,-1-1 0,1 1 0,0 0 0,0 0-1,0-1 1,0 1 0,1 0 0,2-4 0,17-16-8253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15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395 17 10229,'-4'-3'291,"0"1"0,0 0 0,0 1 0,0-1 1,0 0-1,-1 1 0,1 0 0,0 0 0,-1 1 1,1-1-1,-1 1 0,1 0 0,-1 0 0,1 0 1,-1 1-1,1 0 0,0-1 0,-9 4 0,-3 1-156,1 0 0,-1 1 0,-26 14 0,27-12-3,1 1 0,0 1 0,1 1-1,0-1 1,1 2 0,0 0 0,1 0 0,0 1 0,1 1 0,0-1 0,-10 21 0,10-13-4,0 1 0,2 1 0,0-1 0,2 1 0,0 1-1,2-1 1,-3 33 0,6-14-29,1-1 0,2 0 0,1 1 0,3-1 0,1-1 0,2 1 0,2-1 0,32 75 0,-19-62-120,2-2 0,3-1-1,2-1 1,2-1 0,2-2-1,2-2 1,2-1 0,87 73-1,-96-99-900,-16-18-1736,-6-12-3766,-6-3-3162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16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73 670 9172,'-73'114'9314,"109"-209"-7244,36-60-2055,95-148 0,-138 254-32,-17 28-2,0 0-1,2 0 0,1 2 1,0 0-1,1 0 0,1 2 1,25-20-1,-41 36 20,-1 0-1,1 0 1,0 1-1,0-1 1,-1 1-1,1-1 1,0 1-1,0-1 1,0 1-1,0-1 1,0 1-1,0 0 1,0 0-1,0-1 1,0 1-1,0 0 1,0 0-1,0 0 1,0 0 0,0 0-1,0 0 1,0 0-1,-1 1 1,1-1-1,0 0 1,0 0-1,0 1 1,0-1-1,0 1 1,0-1-1,0 1 1,0-1-1,-1 1 1,1-1-1,0 1 1,0 0-1,-1-1 1,1 1 0,0 0-1,-1 0 1,1-1-1,-1 1 1,1 0-1,-1 0 1,1 0-1,-1 0 1,0 0-1,1 0 1,-1 0-1,0 1 1,3 8 8,0 0 0,-1 0-1,2 21 1,-3-18 1,19 135 47,19 116 63,-28-210-189,2-1 0,36 92 0,-48-143 67,10 21-145,-8-21 31,-4-14 1,-3-11-38,-1 0-1,-1-1 0,-1 2 1,-1-1-1,-1 1 0,-22-39 1,27 55 142,0 0 0,-1 0-1,1 0 1,-1 1 0,0 0 0,-1 0 0,1 0 0,-1 0 0,0 1 0,0 0 0,0 1 0,-1-1 0,1 1 0,-1 0 0,0 1-1,0-1 1,0 1 0,0 1 0,0-1 0,0 1 0,0 1 0,-1-1 0,1 1 0,0 0 0,0 1 0,-12 2 0,-19 5-536,-72 24 0,49-9-9284,52-21 2175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18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91 8884,'1'-13'1036,"-1"1"-1,-1-1 1,1 0-1,-2 1 1,-3-16 0,11 60-383,-2 1 1,-2-1 0,-1 45 0,0-13-263,-3 244 464,-69 526 0,68-812-853,-11 67 19,12-81-14,0 0 0,-1 1 0,0-1 0,0 0 0,-1-1 0,0 1 0,0 0 0,-6 6 0,10-13-13,0-1 1,0 1 0,0-1-1,0 0 1,-1 1-1,1-1 1,0 1 0,-1-1-1,1 0 1,0 1-1,0-1 1,-1 0 0,1 1-1,-1-1 1,1 0-1,0 1 1,-1-1 0,1 0-1,-1 0 1,1 0-1,-1 1 1,1-1 0,0 0-1,-1 0 1,1 0-1,-1 0 1,1 0 0,-1 0-1,1 0 1,-1 0-1,1 0 1,-1 0 0,1 0-1,-1 0 1,1 0-1,-1 0 1,0-1 0,-4-19 449,7-32-2158,-2 50 1167,4-37-5718,0-6-5332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20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114 244 9540,'0'0'26,"0"-7"635,0 0 1,0 0-1,-1 0 1,0 0-1,-1 0 1,0 1-1,0-1 1,0 0-1,-1 1 1,-5-11-1,8 17-634,0 0-1,0 0 0,0-1 0,-1 1 0,1 0 0,0 0 1,0 0-1,0 0 0,0-1 0,0 1 0,-1 0 0,1 0 0,0 0 1,0 0-1,0 0 0,0 0 0,-1 0 0,1-1 0,0 1 1,0 0-1,0 0 0,-1 0 0,1 0 0,0 0 0,0 0 1,0 0-1,-1 0 0,1 0 0,0 0 0,0 0 0,0 0 1,-1 0-1,1 0 0,0 0 0,0 0 0,0 1 0,-1-1 1,1 0-1,0 0 0,0 0 0,0 0 0,-1 0 0,1 0 1,0 0-1,0 1 0,0-1 0,-7 13 489,0 17-123,-13 222 641,2-16-1081,18-234-3,0 0 0,0 0-1,0-1 1,-1 1 0,1 0 0,0 0 0,-1-1 0,0 1 0,1 0 0,-1-1 0,0 1 0,0-1-1,1 1 1,-3 1 0,3-3-1,-1 0 0,1-1 0,-1 1 0,1 0 0,-1-1 0,1 1 1,-1 0-1,1-1 0,-1 1 0,1-1 0,-1 1 0,1-1 0,0 1 0,-1-1 0,1 1 0,0-1 0,0 1 0,-1-1 0,1 1 0,0-1 0,0 0 0,0 1 0,0-1 0,0 1 0,0-2 0,-11-57-1325,7-19 938,9-122 0,-3 175 510,1 1 0,1 0-1,2 0 1,0 1 0,1-1-1,1 1 1,2 1 0,0 0-1,18-29 1,-21 43-30,0-1-1,1 1 1,0 0-1,0 1 1,1 0 0,0 0-1,0 1 1,0 0-1,1 0 1,0 1-1,0 1 1,0-1 0,1 2-1,-1-1 1,1 2-1,0-1 1,12 0 0,-11 1-31,-1 2 1,1-1-1,-1 1 1,1 1-1,-1 0 1,0 0-1,1 1 1,-1 1-1,0 0 1,0 0 0,0 1-1,-1 1 1,1 0-1,-1 0 1,0 1-1,15 11 1,-22-14-2,0 0 0,1 0 0,-1 0 1,0 0-1,-1 1 0,1-1 0,-1 1 0,1 0 1,-1 0-1,0 0 0,-1 0 0,1 0 0,-1 0 1,1 1-1,-1-1 0,-1 0 0,1 1 0,0-1 1,-1 1-1,0-1 0,0 0 0,-1 1 1,1-1-1,-1 1 0,0-1 0,0 0 0,0 1 1,-1-1-1,1 0 0,-4 6 0,-7 11 52,0 0 1,-1-2-1,-1 1 1,-27 27-1,12-13 1,16-20-34,-13 20 7,26-34-35,0 1 0,0-1 0,0 0 0,-1 1 1,1-1-1,0 1 0,0-1 0,0 1 0,0-1 0,0 0 1,0 1-1,0-1 0,0 1 0,0-1 0,1 1 0,-1-1 1,0 1-1,0-1 0,0 0 0,0 1 0,1-1 0,-1 1 1,0-1-1,0 0 0,1 1 0,-1-1 0,1 1 0,21 4-3,34-3-4,-23-3-6,1 3-1,-1 0 0,38 9 1,-63-9 11,0 0 0,1 0 0,-1 1 1,-1 0-1,1 1 0,0 0 0,-1 0 0,0 0 1,0 1-1,0 0 0,0 0 0,-1 1 0,0 0 0,0 0 1,0 0-1,-1 1 0,7 11 0,-10-15 3,0 1 0,-1-1 0,1 1 0,-1 0 0,0 0 0,0 0 0,0 0-1,-1 0 1,1 0 0,-1 0 0,0 0 0,0 0 0,0 0 0,-1 0 0,1 0 0,-3 7 0,1-4 2,-1 0 1,0 0-1,-1 0 1,1-1-1,-1 1 1,-1-1-1,1 0 0,-9 8 1,-1 0 7,-1 0 0,-1-1 0,-1-1-1,1 0 1,-33 16 0,33-21 17,-1 0 0,1 0 1,-1-2-1,0 0 0,-1-1 0,1 0 0,-1-2 0,0 0 0,1-1 1,-1 0-1,-19-3 0,14-2 24,0 0 1,0-1-1,0-1 1,1-1-1,0-2 1,1 0-1,-41-23 1,56 28-48,-6-2-80,1 0 1,0-1 0,1 0-1,-1-1 1,2 0 0,-1-1-1,1 0 1,-11-13 0,20 21 23,-1 0 0,1 1 0,-1-1 1,1 0-1,-1 0 0,1 0 0,0 0 1,0 0-1,-1 0 0,1 0 1,0 0-1,0 0 0,0 0 0,0 0 1,0 0-1,0 0 0,0 0 0,0 0 1,0 0-1,1 0 0,-1 0 0,1-2 1,0 2-366,-1 0 0,1 0 1,0 0-1,0 0 0,0 0 1,0 0-1,0 0 0,0 1 1,1-1-1,-1 0 0,0 0 1,0 1-1,0-1 0,1 1 1,-1-1-1,2 0 0,21-4-9372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20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421 8 9845,'0'0'82,"0"-1"1,0 1 0,0 0-1,0 0 1,0 0 0,0-1-1,0 1 1,0 0 0,0 0 0,0-1-1,0 1 1,0 0 0,0 0-1,0 0 1,0-1 0,0 1 0,0 0-1,0 0 1,1 0 0,-1-1-1,0 1 1,0 0 0,0 0-1,0 0 1,0-1 0,0 1 0,1 0-1,-1 0 1,0 0 0,0 0-1,0 0 1,0-1 0,1 1 0,-1 0-1,0 0 1,0 0 0,0 0-1,1 0 1,-1 0 0,0 0 0,0 0-1,1 0 1,-1 0 0,0 0-1,0 0 1,0 0 0,1 0-1,-1 0 1,0 0 0,0 0 0,1 0-1,-1 0 1,0 0 0,0 0-1,0 0 1,1 0 0,-1 0 0,0 1-1,0-1 1,0 0 0,0 0-1,1 0 1,-1 0 0,0 1-1,20 18 1239,21 35-972,-3 8-41,-3 2 0,-3 2-1,-2 0 1,-4 2-1,-3 1 1,19 90-1,-32-114-229,-3 0 0,-1 1 0,-2 0 0,-3 51 0,-3-65-21,-1-1 0,-2 1 0,-1-1 1,-2 0-1,-1-1 0,-23 54 0,18-54-10,-1 0 0,-2-2 0,-1 1 0,-1-2-1,-1-1 1,-2 0 0,-32 30 0,34-39-101,-1 0 1,-1-1-1,0-2 1,-1 0-1,0-1 1,-1-1-1,0-1 1,-1-2-1,-43 12 1,-40 0-1340,35-14-5941,26-8-3596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23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770 17 6707,'14'2'458,"31"6"5045,-46-8-5464,1 0 1,0 0-1,0 0 1,0 1-1,0-1 1,0 0-1,0 0 1,0 0-1,0 0 1,0 0-1,0 0 0,0 0 1,0 0-1,0 1 1,0-1-1,0 0 1,0 0-1,0 0 1,0 0-1,0 0 1,0 0-1,0 0 1,0 1-1,0-1 1,0 0-1,0 0 0,0 0 1,0 0-1,0 0 1,0 0-1,0 0 1,0 1-1,0-1 1,0 0-1,0 0 1,0 0-1,1 0 1,-1 0-1,0 0 0,0 0 1,0 0-1,0 0 1,0 0-1,0 0 1,0 0-1,0 1 1,0-1-1,1 0 1,-1 0-1,0 0 1,0 0-1,0 0 1,0 0-1,0 0 0,0 0 1,0 0-1,1 0 1,-1 0-1,0 0 1,0 0-1,0 0 1,0 0-1,0-1 1,-26 5 493,-190 17 299,-60 3-599,216-21-312,-1-4 0,-89-11-1,148 12 76,-32-9-407,28 1-354,17-6-672,-3 9 296,-1 1-1,1 0 1,-1 0-1,1 0 1,11-3 0,24-4-5932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23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869 67 8612,'-1'-2'220,"-1"-1"-1,1 1 1,0 0 0,-1-1 0,1 1-1,-1 0 1,1 0 0,-1 0 0,0 0-1,0 0 1,0 0 0,0 1 0,0-1-1,-1 1 1,1-1 0,0 1-1,-1 0 1,1 0 0,-1 0 0,1 0-1,-6-1 1,-63-11-600,59 11 717,-63-6 121,0 3-1,-128 8 1,-149 36-2754,331-35-2202,10-1-3468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26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92 10261,'-2'-14'1575,"-1"0"1,0 1 0,-1-1-1,-10-22 1,11 64-298,4 48-819,-4 1 1,-23 146 0,14-153-748,4 1 0,2 0 0,7 122 0,12-132-510,-11-57-1781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26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45 197 9412,'5'-13'540,"0"-1"-1,1 1 1,1 0-1,0 1 1,0 0-1,2 0 1,-1 0-1,1 1 0,1 1 1,0-1-1,21-15 1,-26 21-507,0 1 1,0 1-1,1-1 0,-1 1 1,1 0-1,0 0 0,-1 1 1,1 0-1,1 0 0,-1 0 1,0 1-1,0 0 0,1 0 1,-1 0-1,0 1 0,1 0 1,-1 0-1,1 1 1,-1-1-1,0 2 0,1-1 1,-1 1-1,0-1 0,0 2 1,0-1-1,0 1 0,-1 0 1,10 6-1,-9-5-16,0 1 0,0-1 0,-1 1-1,0 0 1,0 1 0,0-1 0,-1 1 0,0 0 0,0 0-1,0 0 1,-1 1 0,0-1 0,0 1 0,0 0 0,2 10-1,-4-8 3,0 1 0,0-1-1,-1 0 1,0 0 0,-1 0-1,0 1 1,0-1-1,-1 0 1,0 0 0,-7 16-1,0-6 3,0 0-1,-1-1 0,0 0 1,-2-1-1,0 0 1,-1-1-1,-1-1 1,0 0-1,-1 0 1,-19 13-1,17-16-85,0 0 0,-1-1 0,-35 14 0,47-22-145,0 0 0,0-1 0,-1 0 0,1 0 0,-1-1 0,0 1 0,1-2 0,-1 1 0,0-1 0,0 0 0,1 0 0,-1 0 0,0-1 0,1 0 0,-12-4 0,2-5-4833,7-3-3830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26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260 30 9572,'0'-1'134,"0"0"0,1 0-1,-1 0 1,0 0-1,0 0 1,0 0 0,0 0-1,0 0 1,0 0 0,0 0-1,-1 0 1,1 0-1,0 0 1,-1 0 0,1 0-1,0 0 1,-1 0 0,1 1-1,-1-1 1,1 0-1,-1 0 1,0 0 0,1 1-1,-1-1 1,0 0 0,1 0-1,-1 1 1,0-1-1,0 1 1,0-1 0,1 1-1,-3-1 1,0 0-38,1 1 0,-1-1-1,0 1 1,0 0 0,0 0 0,0 1 0,0-1 0,0 0-1,0 1 1,0 0 0,-3 1 0,-6 2-29,0 1 1,1 0-1,-1 1 0,-15 10 0,16-6 49,0 1 0,0 0 0,1 1 0,0 0 0,1 0 0,0 1-1,1 1 1,1-1 0,0 1 0,0 0 0,2 1 0,0-1 0,0 1-1,2 0 1,-3 22 0,1-2 117,2 0 0,1 0 0,2 0 0,2 0 1,10 61-1,-2-46-34,2-1 0,3 0 0,1-2 1,26 53-1,-27-69-388,2-2-1,0 1 1,2-2 0,2 0 0,0-2-1,2 0 1,27 24 0,-23-29-2979,-8-11-2145,-3-3-4393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53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9 9492,'1'0'253,"-1"-1"0,1 0-1,0 0 1,0 0-1,0 1 1,0-1 0,0 1-1,0-1 1,0 1-1,0-1 1,0 1-1,0-1 1,0 1 0,0 0-1,0 0 1,0-1-1,0 1 1,2 0 0,26 4 1002,23 18-947,-34-12-167,-1 0 0,-1 2-1,0 0 1,0 1 0,-1 0 0,-1 1-1,0 1 1,-1 0 0,-1 1-1,-1 0 1,0 1 0,0 0-1,-2 1 1,-1 0 0,0 1 0,9 29-1,-10-20-70,-1-1-1,-2 1 0,0 0 0,-2 0 0,-1 0 1,-1 0-1,-1 0 0,-2 0 0,-1 0 1,-1 0-1,-11 35 0,-1-17-52,-1 0 0,-3-2 0,-1 0 0,-2-1 0,-2-2 0,-2-1 0,-2 0 0,-1-3 0,-2 0 0,-56 47 0,66-65-886,-1-2 0,-29 17 0,-15 3-5880,26-17-3144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27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1 728 10133,'6'-22'7396,"21"-38"-7627,-4 10 365,88-186-72,6-14-12,-65 154-47,-52 95-2,0 1 1,0-1-1,0 0 1,0 1-1,1-1 1,-1 0-1,0 1 1,1-1-1,-1 1 1,0-1-1,1 0 1,-1 1-1,1-1 1,-1 1-1,1-1 1,-1 1-1,1-1 1,-1 1-1,1 0 1,-1-1-1,1 1 1,0 0-1,-1-1 1,1 1-1,0 0 1,-1 0-1,1-1 1,0 1-1,-1 0 1,1 0-1,0 0 1,-1 0-1,1 0 1,0 0-1,-1 0 1,1 0-1,0 0 1,-1 1-1,1-1 1,0 0-1,-1 0 1,1 1-1,0-1 1,-1 0-1,1 0 1,0 1-1,-1-1 1,1 1-1,-1-1 1,1 1-1,-1-1 1,1 1 0,-1-1-1,0 1 1,1-1-1,-1 1 1,1 0-1,-1-1 1,0 2-1,19 38 146,23 172 180,7 22-3,-37-195-366,9 39-103,-73-134-49,37 41 175,-1 1 0,-1 1 1,0 0-1,-1 1 1,0 1-1,-1 1 0,-21-9 1,28 14 12,0 1 0,-1 0 1,1 1-1,0 0 0,-1 1 0,0 0 1,0 1-1,1 0 0,-1 1 0,0 1 0,0 0 1,0 1-1,-14 3 0,27-5-1,-1 0 0,0 0-1,0 0 1,0 0 0,0 1-1,0-1 1,1 0 0,-1 0-1,0 1 1,0-1 0,1 0-1,-1 1 1,0-1 0,0 1-1,1-1 1,-1 1 0,0-1-1,1 1 1,-1 0 0,1-1-1,-1 1 1,1 0 0,-1-1-1,1 1 1,-1 0 0,1 0-1,0-1 1,-1 1 0,1 1-1,0 0-72,1-1 0,-1 0 0,1 0 0,0 0 0,0 0-1,-1 1 1,1-1 0,0 0 0,0 0 0,0-1-1,0 1 1,0 0 0,0 0 0,1 0 0,-1-1-1,1 2 1,53 21-7336,-18-13-1393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27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59 394 10213,'-3'0'362,"0"-1"0,0 1 0,-1-1 0,1 0 0,0-1 0,0 1 0,1 0 0,-1-1 0,0 0 0,0 1 0,1-1 0,-1 0 0,1 0 0,-1-1 0,1 1 0,0 0 0,0-1 0,0 1 0,-1-4 0,2 3-257,0 0 0,0 0 0,0 0 0,1 0 0,0 0 0,-1 0 0,1 0 0,0 0 0,1 0-1,-1 0 1,0 0 0,1 0 0,0 0 0,0 0 0,0 0 0,1-3 0,7-11-169,0 0-1,1 1 1,1 1 0,0 0-1,14-15 1,-23 28 163,5-6-84,17-22 94,1 2 1,1 0 0,2 2-1,57-43 1,-83 68-97,-1 1 1,1 0-1,0-1 0,-1 1 1,1 0-1,0 0 1,-1 0-1,1 0 0,0 0 1,-1 0-1,1 0 1,0 1-1,-1-1 0,1 0 1,-1 1-1,1 0 0,-1-1 1,1 1-1,-1 0 1,1 0-1,-1-1 0,0 1 1,1 1-1,-1-1 1,0 0-1,0 0 0,0 0 1,0 0-1,0 1 0,0-1 1,0 1-1,0-1 1,1 3-1,25 49 159,-19-25-68,-2-1 1,0 1 0,-2 0-1,1 50 1,1 9-25,-4-75-78,-2 2-151,2-1 1,0 1-1,0-1 0,1 0 0,1 0 1,0 0-1,1 0 0,11 21 0,-15-33 56,-1-1 0,1 1 0,-1 0 0,1 0 0,0-1 0,-1 1-1,1-1 1,0 1 0,0 0 0,-1-1 0,1 1 0,0-1 0,0 0 0,0 1-1,0-1 1,0 0 0,0 1 0,0-1 0,1 0 0,17-5-7097,-2-7-3148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28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69 186 10101,'-11'-45'6351,"7"41"-4310,3 28-1419,0 5-439,-1-1-1,-1 1 0,-13 52 1,-4 25-38,18-93-156,-2 27-9,0 56 1,4-85-133,1 0 0,0 0-1,0 0 1,2 0-1,-1 0 1,1 0 0,1 0-1,0-1 1,10 20-1,-13-29 117,-1-1-1,0 1 0,0-1 0,0 1 0,0-1 1,1 1-1,-1-1 0,0 1 0,0-1 0,1 0 1,-1 1-1,0-1 0,1 1 0,-1-1 0,0 0 1,1 1-1,-1-1 0,1 0 0,-1 0 1,1 1-1,-1-1 0,0 0 0,1 0 0,-1 0 1,1 1-1,-1-1 0,1 0 0,-1 0 0,1 0 1,-1 0-1,1 0 0,0 0 0,5-16-746,-5-39 30,-1 47 635,-1-59-340,0-10 47,13-114 1,-9 169 532,1-1-1,1 1 1,1 0-1,1 0 1,1 0-1,1 1 1,0 0-1,2 1 1,20-30-1,-26 45-46,-1-1-1,1 1 1,0 1-1,1-1 1,-1 1-1,1 0 1,0 0-1,0 0 1,0 1-1,0 0 1,1 0-1,-1 1 1,1 0-1,-1 0 1,1 0-1,0 1 1,0 0-1,0 0 1,0 1-1,0 0 1,0 0-1,0 0 1,0 1-1,12 3 1,-3 0 24,-1 0-1,0 1 1,0 1 0,0 0-1,-1 1 1,1 1 0,-2 0-1,1 1 1,22 20 0,-32-27-88,-1 1 1,0 0-1,0 0 1,0 0 0,0 0-1,0 1 1,-1-1-1,0 1 1,0 0-1,0 0 1,0 0-1,0 0 1,-1 0 0,1 0-1,-1 0 1,0 0-1,-1 0 1,1 1-1,-1-1 1,0 0 0,0 1-1,0 4 1,-2-1 25,-1-1 0,1 0 1,-1 0-1,0 0 1,-1 0-1,0 0 1,0-1-1,0 1 0,-1-1 1,0 0-1,-9 8 1,0-1 98,0-1 1,-2-1-1,1 0 0,-1-1 1,-1-1-1,0 0 0,-34 12 1,50-21-161,0 0 0,0 0 0,1 1 0,-1-1 0,0 0 0,0 1 0,1-1 0,-1 0 0,0 1 0,0-1 0,1 1 0,-1-1 0,0 1 0,1 0 0,-1-1 0,1 1 0,-1-1 0,1 1 0,-1 0 0,1 0 0,-1-1 0,1 1 0,0 0 0,-1 0 0,1-1 0,0 1 0,0 0 0,0 0 0,-1 1 0,2-1 11,-1 1-1,1-1 0,-1 1 1,1-1-1,0 1 0,0-1 1,-1 1-1,1-1 0,0 1 1,0-1-1,0 0 0,1 0 1,1 3-1,52 33 55,-49-33-102,5 3 48,1 2-1,-1-1 1,0 1 0,-1 1 0,0 0 0,-1 0 0,0 1-1,14 22 1,-18-25 9,0 1 0,-1 0 1,0 0-1,0 0 0,-1 0 0,0 0 0,-1 1 0,0-1 0,0 1 0,-1 0 0,0 0 0,-1 0 0,-1 16 0,0-20-5,-1 0-1,1 1 0,-1-1 0,0 0 0,-1 0 1,0 0-1,1 0 0,-2 0 0,1-1 0,-1 0 1,0 1-1,0-1 0,-6 6 0,2-4 58,-1 0-1,0 0 0,0-1 1,0 0-1,-1-1 0,0 0 1,-14 5-1,4-3-607,-1-1 1,-1-1-1,1-1 0,-1 0 0,1-2 0,-1-1 1,-31-2-1,8-5-4869,3-4-3925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28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0 9684,'11'12'793,"0"-1"0,0 1 0,-2 1 0,1 0-1,-2 1 1,9 15 0,-7-7-298,0 1-1,-2 0 1,9 36-1,-9-21-225,-3 0 0,0 1 0,-3 0 1,-4 72-1,-3-66-179,-1-1 0,-3 0 1,-1 0-1,-2-1 0,-2 0 0,-2-1 1,-2-1-1,-2-1 0,-1 0 0,-2-2 1,-41 53-1,51-76-144,-1-1 0,-1 0 0,0-1 1,0-1-1,-1 0 0,-19 10 0,-35 14-2105,-3-4-4681,65-28 5755,-26 9-8079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25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65 7059,'168'-5'4937,"83"-14"-3413,27-1-763,809 0 1364,2 40-1726,-810-14-367,757 29 13,-6 47-13,-1028-82-32,403 35-3257,-351-37-1684,-15-2-3759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28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48 11621,'-17'-44'6821,"17"44"-6791,0 0-1,0 0 1,0 0 0,0 0-1,0 0 1,0-1 0,0 1-1,0 0 1,0 0 0,0 0-1,0 0 1,-1 0 0,1-1-1,0 1 1,0 0 0,0 0-1,0 0 1,0 0 0,0 0-1,0 0 1,0 0 0,-1 0-1,1-1 1,0 1 0,0 0-1,0 0 1,0 0 0,0 0-1,0 0 1,-1 0 0,1 0-1,0 0 1,0 0 0,0 0-1,0 0 1,-1 0 0,1 0-1,0 0 1,0 0 0,0 0-1,0 0 1,0 0 0,-1 0-1,1 0 1,0 0 0,0 0-1,0 0 1,0 0 0,0 0-1,0 1 1,-1-1 0,1 0-1,0 0 1,0 0 0,0 0-1,0 0 1,0 0 0,0 0-1,0 1 1,0-1 0,-1 0-1,0 26 262,4 369 629,-2-108-1010,1-253-717,-2 47 329,-3-56-2955,-2-1-3358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29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24 122 10437,'2'-8'767,"0"1"0,0-1 0,1 1 0,0-1 0,7-12 0,-6 15-674,0 0 0,0 0 0,0 1 0,0-1-1,1 1 1,-1 0 0,1 0 0,0 1 0,0 0 0,1 0 0,-1 0-1,1 0 1,-1 1 0,1 0 0,0 0 0,0 0 0,0 1 0,0 0-1,0 0 1,8 0 0,5 0 81,0 2-1,-1 0 1,1 1 0,0 0-1,-1 2 1,0 0-1,36 14 1,-17-3 10,1 2-1,54 34 1,-74-40-158,0 0 0,0 2 0,-2 0 1,1 1-1,-2 1 0,0 0 0,17 23 0,-29-34-22,0 1-1,0 0 0,0 0 0,0 0 0,-1 0 1,0 1-1,0-1 0,-1 0 0,1 1 0,-1 0 1,0-1-1,-1 1 0,1 0 0,-1-1 0,0 1 1,0 0-1,-1-1 0,0 1 0,0 0 0,0-1 1,-1 1-1,0-1 0,0 0 0,0 1 0,0-1 1,-1 0-1,0 0 0,0-1 0,-1 1 0,1-1 1,-9 8-1,-3 4-6,-1-2 1,-1 0-1,-1-1 1,0-1-1,0-1 1,-1 0-1,-32 12 1,4-5-254,-2-1 0,-55 10 1,80-21-93,1 0 1,-1-2-1,1-1 1,-1-1-1,0-1 1,0-1-1,-26-3 1,46 2-91,1 0 1,0 0-1,0 0 1,0 0-1,0 0 1,0 0-1,0-1 1,1 0-1,-1 1 1,0-1-1,1 0 0,-1 0 1,1-1-1,0 1 1,-1 0-1,-1-4 1,-5-17-7783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29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10 10837,'-12'-3'534,"-1"1"0,1 0 1,-1 0-1,0 2 0,0-1 0,0 2 1,1 0-1,-1 0 0,0 1 0,-17 5 0,17-3-414,1 1-1,-1 0 1,0 0-1,1 1 1,0 1-1,1 0 1,0 0-1,0 1 1,0 1-1,1 0 1,0 0-1,1 1 1,0 0-1,0 1 1,1 0-1,1 0 0,0 1 1,0 0-1,1 0 1,1 0-1,0 1 1,1 0-1,0 0 1,1 0-1,-2 15 1,3-5-42,2 0 0,0 0-1,2 0 1,0 0 0,2-1 0,0 1 0,2-1 0,0 0 0,1 0 0,2-1 0,0 0 0,1 0-1,1-1 1,1 0 0,1-1 0,0-1 0,2 0 0,18 19 0,-12-17-339,0-1 0,1-2 0,1 0 0,0-1 0,1-1 0,30 14 0,-27-17-1113,0-2-1,1 0 1,0-2 0,0-1-1,1-1 1,30 2 0,-16-4-8463</inkml:trace>
  <inkml:trace contextRef="#ctx0" brushRef="#br0" timeOffset="1">795 196 10709,'2'-15'2240,"-1"13"-1853,0-1 1,-1 1 0,1 0 0,-1 0 0,0 0 0,0-1 0,0 1 0,0 0 0,0 0-1,0 0 1,-1-1 0,1 1 0,-2-4 0,-12 42 1418,0 20-1418,2 1 0,-8 90 1,17-108-805,2 1 1,2-1 0,1 1-1,14 65 1,-9-77-1428,-1-10-6343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30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1 142 9508,'1'-7'341,"0"1"0,0 0 0,1-1-1,0 1 1,0 0 0,0 0 0,1 0 0,0 0-1,0 0 1,1 1 0,0-1 0,0 1-1,0 0 1,0 0 0,1 0 0,5-4-1,-1 4-222,-1 0 0,1 0 0,-1 1 0,1 0 1,1 1-1,-1 0 0,0 0 0,1 1 0,-1 0 0,14 0 0,-7 1 16,0 0 0,0 1 1,0 1-1,0 1 0,0 0 1,0 1-1,-1 1 0,1 0 1,-1 1-1,0 1 0,18 9 1,-23-9-103,0-1 0,0 2 0,0-1 0,-1 1 0,0 1 0,0-1 1,-1 1-1,0 1 0,-1 0 0,1 0 0,-2 0 0,1 1 0,-1 0 1,-1 1-1,0-1 0,5 16 0,-8-21-26,-1 0 1,0 1-1,0-1 0,0 1 1,0 0-1,-1-1 1,0 1-1,0 0 0,-1-1 1,0 1-1,1-1 0,-2 1 1,1-1-1,-1 1 0,0-1 1,-3 6-1,1-4 2,0-1 1,0 1-1,-1-1 0,0-1 0,0 1 1,-1-1-1,0 1 0,0-2 0,0 1 1,-11 6-1,-2-1 4,0-2 0,-1 0 0,1-1 0,-1 0 1,-1-2-1,1-1 0,-37 4 0,38-8-156,34-6-25,36-4-65,-36 8 225,0 1 0,0 0 0,0 1 0,0 1 0,0 0 0,0 1-1,0 1 1,-1 0 0,1 1 0,-1 0 0,0 1 0,0 1 0,0 0 0,-1 1 0,0 1 0,0 0 0,-1 1-1,0 0 1,0 1 0,-1 0 0,0 0 0,-1 1 0,0 1 0,-1 0 0,-1 0 0,12 21 0,-14-21 24,0 0 1,0 1 0,-2-1 0,1 1 0,-2 0-1,0 1 1,0-1 0,-1 0 0,-1 1 0,0-1-1,-1 1 1,0-1 0,-3 17 0,2-22 3,-1-1 1,0 0 0,0 0-1,-1 0 1,0-1-1,0 1 1,0-1 0,-1 1-1,0-1 1,0 0-1,-1 0 1,1-1 0,-1 1-1,-1-1 1,1 0 0,-1-1-1,1 1 1,-1-1-1,-1 0 1,1-1 0,-1 1-1,1-1 1,-1-1-1,0 1 1,-13 2 0,1-1-66,0-1-1,0-2 1,0 0 0,-1 0 0,1-2 0,0 0-1,0-2 1,0 0 0,-34-10 0,-37-22-7848,51 16-2727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30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3 10837,'1'-1'172,"0"1"0,0 0 1,-1-1-1,1 1 0,0 0 1,0 0-1,-1-1 0,1 1 0,0 0 1,0 0-1,0 0 0,0 0 0,-1 0 1,1 1-1,0-1 0,0 0 0,0 0 1,-1 0-1,1 1 0,0-1 0,0 0 1,-1 1-1,1-1 0,0 1 0,-1-1 1,1 0-1,0 2 0,21 24 1164,10 39-1131,-30-60 125,13 35-183,-2 1 1,-1 0 0,-2 1 0,-3 0 0,0 1-1,-3 0 1,-2 0 0,-2 0 0,-1 0 0,-2-1-1,-3 1 1,-1 0 0,-1-1 0,-16 41 0,16-62-97,-1 0 1,-1 0 0,-1-2 0,0 1-1,-2-1 1,-28 33 0,28-38-639,-1-1 0,0 0 0,-21 14 0,23-19-1319,-1 0 0,0-1-1,0-1 1,-24 9-1,16-11-6307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7:53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1111 144 7267,'-1'-1'249,"1"1"0,-1-1 0,0 0 0,1 0 0,-1 0 0,1 0 0,-1 0 0,1 0 0,0 0 0,-1-1 0,1 1 0,0 0 0,0 0 0,-1 0 0,1 0 0,0 0 0,0 0 0,0-1 0,1 0 0,17 5-274,0 2 291,13 3-104,-15-3-51,1-1 1,-1 0-1,1-2 0,25 2 0,646-44 1509,-366 13-1244,2112-63 0,-617 123-323,-660-2-29,-36 31 8,-940-30 6,-91-14-25,-67-14-17,-20-4 0,1 0 0,-1 0 0,0 1-1,0-1 1,0 1 0,0 0-1,-1 0 1,1 0 0,0 0 0,0 1-1,4 2 1,-5-1 2,-1-1-1,0 1 1,0-1-1,0 1 1,0 0 0,0 0-1,-1-1 1,1 1-1,-1 0 1,0 0 0,1 0-1,-1-1 1,-1 1-1,1 0 1,-1 3-1,-1 15 10,-2 0 0,-1 0 0,0 0 0,-1 0 0,-16 32 0,11-26 4,1 1-1,-7 31 0,11-29-9,-9 47 0,-11 128-1,30 306 46,4-205-14,57 847 112,-25-845-125,37 434 188,-67-392-55,12 201-25,-8-393-98,50 231 0,146 357 19,-196-708-48,-7-23 0,-1 0 0,-1 1 0,5 25 0,-10-40 1,0 0 1,0 0 0,-1 1-1,1-1 1,0 0 0,-1 0-1,1 0 1,-1 1 0,1-1-1,-1 0 1,1 0 0,-1 0 0,0 0-1,0 0 1,0 0 0,1 0-1,-1 0 1,0 0 0,0-1-1,0 1 1,0 0 0,0 0-1,0-1 1,-1 1 0,1-1-1,0 1 1,0-1 0,0 1 0,-1-1-1,1 0 1,0 0 0,0 1-1,-2-1 1,-52 6 34,44-5-36,-125 4-187,-1-6 0,-215-29 1,-270-79 111,116 16 390,-338 4-75,0 54-347,540 28 76,-1289-46 14,388 46 63,1037 15-29,-259 17 16,-1191 40 125,1421-60-3,-162-3 58,348-2-201,1-1-1,-1 0 1,1-1 0,0 0 0,-1 0-1,1-1 1,-16-8 0,22 9 4,0 0 0,0-1 0,0 0 0,1 0 0,-1 0 0,1 0 0,-1 0 0,1-1 0,0 0 0,1 1 0,-1-1 0,0 0 0,1-1 0,0 1-1,0 0 1,0-1 0,1 1 0,0-1 0,-2-4 0,-7-60 62,2-1-1,2-118 1,5 149-71,4-78-30,4 1-1,26-126 0,65-226 1,-91 435 24,77-302-2,-21 90 16,35-277 0,-28-544 33,-61 839-48,-8-318-4,-11 416 16,-4 0 0,-38-152 0,-44-61 22,-17-76-36,107 385 9,2 0-1,-1-53 0,11 87-17,0 0 1,0 0-1,0 1 1,0 0-1,0 0 0,0 0 1,6 4-1,5 1 0,20 5-49,0-2-1,1-1 1,0-2-1,53 3 1,158-6-275,-184-4 270,1088 0-3078,-833 1-1965,-13 0-3579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30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615 158 7155,'7'-2'1068,"17"-6"2374,-24 8-3353,1 0-1,-1 0 1,1 0 0,-1 0-1,0 0 1,1 0-1,-1 0 1,1-1 0,-1 1-1,0 0 1,1 0-1,-1 0 1,0-1 0,1 1-1,-1 0 1,0-1-1,1 1 1,-1 0 0,0-1-1,0 1 1,1 0-1,-1-1 1,0 1 0,0 0-1,0-1 1,1 1-1,-1-1 1,0 1 0,0 0-1,0-1 1,0 1-1,0-1 1,0 1 0,0 0-1,0-1 1,0 1-1,0-1 1,0 1-1,0-1 1,-1 0 0,-1 0 49,-1 0 0,0 1 0,0-1 1,0 0-1,0 1 0,0 0 0,0 0 1,0 0-1,0 0 0,-4 0 0,0 1 9,-133 1 246,49 1-384,0-4-1,-146-20 1,234 21-46,-1-1-1,1 1 1,-1-1 0,1 0-1,0 0 1,0-1 0,-1 1-1,1 0 1,0-1 0,0 0-1,1 0 1,-1 0 0,-4-4-1,7 5-73,-1 0 0,0-1 0,1 1 0,-1 0 0,1-1 0,0 1 0,-1-1 0,1 1 0,0-1 0,0 1 0,0-1 0,0 1 0,0-1 0,1 1 0,-1-1 0,0 1 0,0 0 0,1-1 0,-1 1 0,1-1-1,0 1 1,-1 0 0,1-1 0,0 1 0,0 0 0,0 0 0,0 0 0,0 0 0,0 0 0,0 0 0,0 0 0,0 0 0,2-1 0,21-21-4721,9-1-3406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31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779 32 9284,'-9'-5'2177,"-10"0"48,-4-2-1360,-8 2-337,-7 0-128,-11 4-80,-7-1-80,-12 0-48,-6 2-64,-1 2-47,2 3-81,2-2-81,10-1-95,9-2-112,14 0 32,13-2-2113,9-3-1889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31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50 9316,'-37'0'3993,"25"2"-2553,25 2-854,19 0-320,1-1 1,-1-2-1,1-2 1,34-4-1,18 0 27,505-15 560,760-12 188,752 91-130,-3 68-1505,-2039-122 259,-29-1-1147,-1-2-1,1-1 0,52-6 0,-82 6 1303,-1-1 0,1 0 0,0 0 1,-1 0-1,1 0 0,-1-1 1,1 1-1,0 0 0,-1 0 1,1 0-1,-1 0 0,1-1 0,-1 1 1,1 0-1,-1 0 0,1-1 1,-1 1-1,1 0 0,-1-1 1,1 1-1,-1-1 0,1 1 0,-1 0 1,0-1-1,1 1 0,-1-1 1,1 0-1,-12-9-7677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40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70 135 9828,'-12'-19'1928,"1"2"-428,0 0-1,1-1 1,-13-32 0,23 49-1472,0 1 1,0 0-1,-1 0 0,1 0 1,0-1-1,0 1 1,0 0-1,-1 0 1,1-1-1,0 1 0,0 0 1,0 0-1,0-1 1,0 1-1,-1 0 1,1-1-1,0 1 0,0 0 1,0-1-1,0 1 1,0 0-1,0 0 1,0-1-1,0 1 0,0 0 1,0-1-1,0 1 1,0 0-1,1-1 1,-1 1-1,0 0 0,0 0 1,0-1-1,0 1 1,0 0-1,1-1 1,-1 1-1,0 0 0,0 0 1,0 0-1,1-1 1,-1 1-1,0 0 1,0 0-1,1 0 0,-1-1 1,0 1-1,1 0 1,14 12 398,16 23-313,-9-5-17,-2 0 0,-1 2 0,-2 0 0,17 43 0,36 144-470,-67-208 29,23 75-456,-6-46-1870,6-8-4262,-9-20-2107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40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561 16 9076,'-4'-16'4037,"-6"20"-2465,-12 26-1314,20-27-93,-131 232 912,-9 15-599,121-220-462,-1 0 0,-2-2 0,-1 0 0,-1-2 1,-54 43-1,74-64-785,-22 15 1880,13-16-8779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41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39 9909,'2'-3'509,"1"-1"0,0 0 0,1 1 1,-1-1-1,0 1 0,1 0 0,0 0 0,0 0 1,0 1-1,5-3 0,-9 4-490,1 1-1,0 0 0,-1 0 1,1 0-1,0 0 1,0-1-1,-1 1 0,1 0 1,0 0-1,-1 0 1,1 1-1,0-1 0,0 0 1,-1 0-1,1 0 1,0 0-1,-1 1 0,1-1 1,0 0-1,-1 1 1,1-1-1,0 0 0,-1 1 1,1-1-1,0 2 0,1 0 32,-1 0-1,0 0 1,0 0-1,0 1 1,0-1-1,0 0 1,0 1-1,0-1 1,-1 0-1,0 1 1,1-1-1,-1 4 1,0 2 28,0 0-1,-1 0 1,0 0 0,0 0 0,0 0 0,-1 0 0,-1-1 0,1 1 0,-1 0 0,-1-1 0,1 0 0,-1 0 0,-9 12 0,-8 9 73,-47 48 1,32-38-76,-53 72 89,83-104-103,9-7 6,15-5-11,431-65 170,-441 70-273,17-2 52,43-12 0,-63 14-179,-1 0 0,1 0-1,-1-1 1,0 0 0,1 0 0,-1 0 0,0 0 0,0-1-1,0 1 1,0-1 0,-1 0 0,1 0 0,-1-1 0,0 1-1,0-1 1,5-7 0,-7 9 30,-1 1 1,1-1-1,-1 0 0,0 0 0,0 1 1,0-1-1,0 0 0,0 0 0,0 1 1,-1-1-1,1 0 0,-1 1 0,1-1 1,-1 0-1,1 1 0,-1-1 1,0 1-1,0-1 0,0 1 0,0-1 1,0 1-1,0-1 0,0 1 0,-2-1 1,-38-35 754,23 21 783,1 4 405,7 14-196,2 30-180,7-24-1591,-5 44 479,1-1 0,3 59-1,3-89-382,0-1 0,1 0 0,2 1-1,0-1 1,1-1 0,1 1-1,0-1 1,14 27 0,-4-24-2672,-8-12-3681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47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149 115 7059,'-2'-3'362,"-1"0"0,1 0 1,0 0-1,1-1 0,-1 1 0,0 0 0,1-1 0,0 0 0,0 1 0,0-1 0,0 0 1,1 1-1,-1-1 0,1 0 0,0 0 0,0 0 0,1 1 0,0-6 0,0 7-301,0-1 0,1 1 0,-1 0-1,1-1 1,0 1 0,0 0 0,0 0-1,0 0 1,0 0 0,0 0 0,0 1-1,1-1 1,-1 0 0,0 1 0,1 0-1,0 0 1,-1 0 0,1 0 0,0 0 0,-1 0-1,1 1 1,0-1 0,0 1 0,0 0-1,3 0 1,21-3 30,-1 1 0,1 1 0,-1 2 0,1 0 0,-1 2 0,1 1-1,36 11 1,-55-13-76,0 1 0,1 0 0,-1 0-1,-1 1 1,1 0 0,0 1 0,-1 0-1,0 0 1,0 0 0,-1 1 0,1 0-1,-1 0 1,0 1 0,-1-1 0,0 1 0,0 1-1,0-1 1,-1 1 0,0 0 0,0 0-1,-1 0 1,0 0 0,-1 0 0,0 1-1,0-1 1,1 14 0,-3-16-8,0 0 1,0 0-1,-1 0 0,1 0 1,-1 0-1,-1-1 1,1 1-1,-1 0 0,0-1 1,0 1-1,-1-1 1,1 0-1,-1 0 0,0 0 1,-1 0-1,1 0 1,-1-1-1,0 1 0,0-1 1,0 0-1,-6 4 0,2-3 12,1 0-1,-1 0 0,0 0 1,0-1-1,0 0 0,-1-1 1,0 0-1,1 0 0,-1-1 1,0 0-1,0 0 0,0-1 0,-10 0 1,19-1-18,11 0 3,-1 0 0,0 0 1,0 1-1,0 1 0,1-1 0,-2 2 0,18 5 0,-14-1-7,-1-1 0,0 2-1,-1 0 1,0 0-1,0 1 1,-1 0-1,0 1 1,0 0 0,-1 1-1,-1 0 1,14 22-1,-20-29 3,1 0 0,-1 0 0,0 0 0,0 1 0,0-1 0,-1 1 0,1-1 0,-1 1-1,0-1 1,-1 1 0,1 0 0,-1 0 0,0-1 0,0 1 0,0 0 0,-1 0 0,0-1 0,1 1 0,-2 0-1,1-1 1,0 1 0,-1-1 0,0 0 0,0 1 0,-1-1 0,1 0 0,-1 0 0,0 0 0,1-1 0,-2 1-1,1-1 1,0 1 0,-1-1 0,0 0 0,0 0 0,1-1 0,-6 3 0,-8 4 12,1-2 0,-1 0 1,-1-1-1,1-1 0,-1 0 1,0-1-1,0-1 1,0-1-1,-22 0 0,-17-1 53,-92-12-1,139 10-269,-13-1 348,-1-2 0,1 0 0,-32-11 0,50 14-262,0-1-1,0-1 1,0 1-1,0-1 1,0 0-1,1 0 1,-1 0-1,-7-8 0,10 9-101,1 0 0,-1 0 0,1-1 0,-1 1 0,1 0 0,0-1 0,0 1 0,0 0 1,0-1-1,0 0 0,1 1 0,-1-1 0,1 1 0,-1-1 0,1 0 0,0 1 0,0-1 0,1 1 0,-1-5 0,8-11-4383,6 2-2868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47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570 13 6995,'1'-1'257,"-1"0"1,1 0-1,0 0 0,-1 0 0,1 1 0,0-1 1,0 0-1,0 1 0,0-1 0,-1 0 0,1 1 1,0-1-1,0 1 0,0-1 0,0 1 1,0 0-1,0 0 0,0-1 0,1 1 0,-1 0 1,0 0-1,0 0 0,0 0 0,1 0 0,-1 1-121,-1 0 0,0 1-1,0-1 1,0 0 0,0 0 0,0 1-1,0-1 1,0 0 0,0 0-1,-1 1 1,1-1 0,0 0-1,-1 0 1,1 0 0,-1 0-1,0 2 1,-29 54 974,-10-10-436,-2-1-1,-2-2 0,-55 42 1,56-51-481,2 1 0,2 2 1,1 2-1,-49 68 1,65-77-156,13-20-164,1 0 0,0 1 1,1 0-1,0 0 0,1 0 0,0 1 0,1 0 1,-4 17-1,8-29-42,1-1 1,0 0-1,0 0 0,0 1 1,0-1-1,0 0 0,0 0 1,0 0-1,0 1 0,0-1 1,0 0-1,0 0 0,0 1 1,0-1-1,0 0 0,1 0 1,-1 0-1,0 1 0,0-1 1,0 0-1,6 2-4694,-6-2 4694,0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48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26 7908,'5'-14'3119,"-1"3"1832,-7 25-3417,-24 103-771,-6-2 0,-74 180 0,106-293-746,0-1 0,0 1 1,0-1-1,0 1 0,0 0 0,0-1 1,1 1-1,-1 0 0,1 0 0,-1-1 0,1 1 1,0 0-1,0 0 0,0 0 0,0 0 0,0 0 1,0-1-1,0 1 0,1 0 0,-1 0 0,2 3 1,0-4-7,0 0-1,1 1 1,-1-1 0,0 0 0,1 0 0,-1-1 0,1 1-1,-1-1 1,1 1 0,-1-1 0,1 0 0,-1 0 0,1 0-1,-1 0 1,1 0 0,2-1 0,35-3 35,0-1 1,-1-3-1,59-18 0,-59 14-143,1 2-1,0 1 0,59-4 1,71 21-3545,-188-20-5413,8 4 1609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48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79 5667,'2'-28'3720,"-1"-20"3402,-1 48-7058,-1 0-1,1-1 1,-1 1 0,1 0 0,-1 0-1,1-1 1,0 1 0,-1 0 0,1 0-1,-1 0 1,1 0 0,-1 0 0,1-1 0,-1 1-1,1 0 1,-1 0 0,1 0 0,-1 0-1,1 1 1,-1-1 0,1 0 0,-1 0-1,1 0 1,-1 0 0,1 0 0,-1 1-1,1-1 1,-1 0 0,1 0 0,-1 1-1,1-1 1,0 0 0,-1 1 0,1-1-1,0 0 1,-1 1 0,-17 12 343,12-4-335,0 0 0,1 1 0,-1-1 0,2 1 0,0 0 0,0 0 0,0 0 0,2 1 0,-1-1 0,1 1 0,1 0 0,0 0-1,0 13 1,1-1-19,1 1 0,1 0 0,1-1-1,1 1 1,8 24 0,1-10-248,2 1 0,21 37 0,-36-76 196,0 0-1,0 0 0,0 0 0,0 1 0,0-1 1,1 0-1,-1 0 0,0 0 0,0 0 0,0 0 1,0 0-1,0 0 0,1 1 0,-1-1 0,0 0 0,0 0 1,0 0-1,0 0 0,1 0 0,-1 0 0,0 0 1,0 0-1,0 0 0,0 0 0,1 0 0,-1 0 1,0 0-1,0 0 0,0 0 0,0 0 0,1 0 0,-1 0 1,0 0-1,0 0 0,0 0 0,0 0 0,0-1 1,1 1-1,-1 0 0,0 0 0,0 0 0,0 0 0,0 0 1,0 0-1,0 0 0,1-1 0,-1 1 0,0 0 1,0 0-1,0 0 0,0 0 0,0-1 0,0 1 1,0 0-1,0 0 0,0 0 0,0 0 0,0 0 0,0-1 1,0 1-1,0 0 0,0 0 0,7-15-5012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7:55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32 430 8852,'-2'-1'437,"-27"-6"5474,30 4-4994,19 1-856,-5 2-32,155-13 174,-145 10-181,0-2 1,1-1-1,-2-1 1,39-15-1,-62 22-13,0-1 0,0 1 0,0 0 0,0-1 0,0 1-1,0-1 1,0 1 0,0-1 0,-1 1 0,1-1 0,0 0 0,0 0 0,-1 1-1,1-1 1,0 0 0,-1 0 0,1 0 0,0 1 0,-1-1 0,0 0 0,1 0-1,-1 0 1,1 0 0,-1 0 0,0 0 0,0 0 0,1 0 0,-1 0 0,0 0-1,0 0 1,0 0 0,0 0 0,0 0 0,-1 0 0,1 0 0,0-1 0,0 2-1,-1-1 1,1 0 0,-1-2 0,-3-3 39,0-1 0,0 1 0,-1 0 0,0 0 0,-6-5 0,-14-20-33,22 26 33,0 0-1,0-1 1,1 1-1,0-1 1,0 0-1,0 0 1,1 1-1,0-1 1,0 0-1,1 0 1,-1 0-1,1 0 0,1 0 1,-1 0-1,1 0 1,0 0-1,0 0 1,1 0-1,-1 1 1,1-1-1,1 0 1,-1 1-1,1 0 1,0-1-1,0 1 1,1 0-1,4-5 1,-1 2-144,1 0 0,1 1 0,-1 0 0,1 0 0,0 1 0,1 0 0,-1 1 0,1 0 0,0 0 0,0 1 1,1 0-1,-1 1 0,1 1 0,12-3 0,9 1 108,0 1 0,62 2 0,-81 2-7,1 0-1,0 1 1,-1 1 0,1 0-1,-1 1 1,0 0 0,0 1-1,-1 1 1,19 10 0,-29-15-3,0 0 0,0 0 1,1 1-1,-1-1 0,0 1 1,0 0-1,0 0 1,-1 0-1,1 0 0,0 0 1,-1 0-1,1 0 0,-1 0 1,0 1-1,0-1 1,0 0-1,0 1 0,0-1 1,0 1-1,0-1 0,-1 1 1,0 0-1,1-1 1,-1 1-1,0-1 0,0 1 1,0 0-1,-1-1 1,1 1-1,-1 0 0,1-1 1,-1 1-1,0-1 0,0 1 1,0-1-1,0 0 1,-1 1-1,1-1 0,0 0 1,-1 0-1,0 0 0,1 0 1,-1 0-1,0 0 1,-4 2-1,-42 38 85,-15 13 26,58-50-98,0 0 1,1 1-1,0-1 1,0 1-1,0-1 1,1 1-1,0 0 1,0 1-1,-3 7 1,6-12-11,0-1 0,0 1-1,1-1 1,-1 1 0,0 0 0,1-1 0,-1 1 0,1-1 0,-1 1 0,1-1-1,-1 1 1,1-1 0,0 1 0,0-1 0,0 0 0,0 1 0,0-1 0,0 0 0,3 2-1,28 21 104,-24-21-118,0-1 0,0 1 0,0-2 0,0 1 0,1-1 0,-1 0 0,1-1 0,-1 0 0,0 0 0,1-1 0,-1 0 0,17-4 0,36-15-1936,-4-3-4068,-47 18 4313,11-5-6324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49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488 28 10389,'2'0'256,"0"-1"0,0 1 0,-1 0 1,1-1-1,0 1 0,0-1 0,0 0 0,-1 1 1,1-1-1,-1 0 0,1 0 0,0 0 0,-1 0 1,1 0-1,-1-1 0,2 0 0,-4 1-204,1 0 0,-1 1-1,1-1 1,-1 0 0,0 1-1,1-1 1,-1 1 0,1-1-1,-1 1 1,0-1 0,1 1-1,-1-1 1,0 1 0,0 0 0,1 0-1,-1-1 1,0 1 0,0 0-1,0 0 1,1 0 0,-1 0-1,0-1 1,-1 2 0,-12-4-21,1 2 0,-1 0 0,-16 1 0,-134 30 137,126-20-195,-1-2 0,0-2 1,0-2-1,-54 0 0,92-4-41,0 0-1,1 0 0,-1 0 1,0 0-1,0 0 0,1 0 0,-1 0 1,0 0-1,1 0 0,-1 0 1,0-1-1,1 1 0,-1 0 0,1-1 1,-1 1-1,0 0 0,1-1 1,-1 1-1,1-1 0,-1 1 0,1 0 1,-1-1-1,1 0 0,-1 1 1,1-1-1,-1 0 0,1 0-231,0 0-1,0 0 0,0 0 1,0 0-1,1 1 1,-1-1-1,0 0 1,0 0-1,1 0 0,-1 0 1,0 1-1,1-1 1,-1 0-1,1 0 1,-1 1-1,1-1 0,-1 0 1,1 1-1,0-1 1,-1 0-1,2 0 1,13-11-7360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49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572 28 9044,'-3'-2'338,"0"0"0,-1 1 0,1-1 0,-1 1 0,1-1 0,-1 1 0,1 0 0,-1 1 0,0-1 0,0 0 0,1 1 0,-8 0 1,2-1-28,-67-6-4,0 2-1,0 4 0,0 4 0,-81 12 1,150-14-291,5-1-28,-1 0 1,0 0-1,1 0 0,-1 1 1,1-1-1,0 1 0,-1 0 1,1 0-1,-1-1 1,1 2-1,0-1 0,0 0 1,0 0-1,-1 1 0,1-1 1,-1 3-1,3-4-134,0 0 0,0 1 0,0-1 0,0 0-1,0 1 1,0-1 0,0 0 0,1 1 0,-1-1 0,0 0-1,0 1 1,0-1 0,1 0 0,-1 0 0,0 1 0,0-1 0,1 0-1,-1 0 1,0 1 0,1-1 0,-1 0 0,0 0 0,1 0-1,-1 0 1,0 1 0,1-1 0,-1 0 0,0 0 0,1 0-1,-1 0 1,1 0 0,-1 0 0,0 0 0,1 0 0,-1 0 0,0 0-1,1 0 1,-1 0 0,1 0 0,-1-1 0,2 1-590,18 2-7620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49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93 7395,'66'-91'9090,"-66"91"-9061,0 0 0,0 0 1,0 0-1,0 0 0,0-1 0,1 1 0,-1 0 1,0 0-1,0 0 0,0 0 0,0 0 1,0 0-1,1 0 0,-1-1 0,0 1 0,0 0 1,0 0-1,1 0 0,-1 0 0,0 0 1,0 0-1,0 0 0,1 0 0,-1 0 1,0 0-1,0 0 0,0 0 0,0 0 0,1 0 1,-1 0-1,0 1 0,0-1 0,0 0 1,1 0-1,-1 0 0,0 0 0,0 0 0,0 0 1,0 0-1,0 0 0,1 1 0,-1-1 1,0 0-1,0 0 0,0 0 0,0 0 0,0 0 1,0 1-1,0-1 0,1 0 0,-1 0 1,0 0-1,0 1 0,5 18 525,0 23-243,-5-42-305,9 189 596,6 71-1948,-9-214-4126,20 75 0,-17-93-1758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50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671 1 10565,'-1'0'329,"-1"1"0,1-1 1,-1 0-1,0 1 0,1-1 0,-1 1 1,1 0-1,-1 0 0,1-1 0,0 1 1,-1 0-1,1 0 0,0 0 0,-2 2 1,-30 37-142,19-22 229,-100 125 738,-159 260 0,239-352-1372,-72 81 0,57-73-1110,35-41-4513,3-1-4962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7:50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0 103 9588,'7'-7'576,"1"1"0,0-1-1,0 2 1,0-1-1,0 1 1,1 0 0,0 1-1,0 0 1,0 0-1,12-2 1,17-4-367,47-6-1,-74 14 49,123-13 398,-119 14-595,0 1-1,0 1 1,0 1 0,0 0-1,-1 0 1,30 10 0,-42-12-52,-1 1 1,1 0 0,0-1 0,0 1-1,0 0 1,0 0 0,-1 0-1,1 0 1,0 1 0,-1-1-1,1 0 1,-1 1 0,1-1 0,-1 1-1,0 0 1,1-1 0,-1 1-1,0 0 1,1 2 0,-2-2 3,0-1 1,0 1 0,0 0-1,0-1 1,0 1 0,0 0-1,0-1 1,-1 1 0,1 0-1,-1-1 1,1 1 0,-1-1-1,0 1 1,1-1-1,-1 1 1,0-1 0,0 0-1,-2 3 1,-6 6 65,-1-1 1,0 0-1,0-1 1,-20 13-1,18-13-52,-22 14 27,25-17-40,0 0-1,0 1 1,0 0-1,0 0 1,1 1-1,0 0 1,1 1-1,-11 13 1,17-20-13,1 1 1,0-1-1,0 1 1,-1-1-1,1 1 1,0-1-1,0 1 1,0-1-1,1 1 1,-1 0-1,0-1 1,1 1-1,-1-1 1,1 1-1,-1-1 1,1 0-1,-1 1 1,1-1-1,0 0 1,0 1-1,0-1 1,0 0-1,0 0 1,0 1-1,0-1 1,0 0-1,0 0 1,1-1-1,-1 1 1,0 0-1,2 1 1,52 31 24,-42-26-21,12 7-9,0 2 0,-1 1 0,-1 1 0,-1 1 0,-1 1 0,0 1 0,-1 0 0,-2 2 1,0 0-1,-1 1 0,-2 1 0,16 34 0,-28-53 18,0 0-1,-1 1 1,0-1 0,-1 1-1,1 0 1,-1 0 0,-1-1 0,1 1-1,-1 0 1,0 0 0,-1 0-1,1 0 1,-2-1 0,1 1-1,-1 0 1,1-1 0,-2 1 0,1-1-1,-1 1 1,0-1 0,0 0-1,-1 0 1,0-1 0,0 1 0,0-1-1,-1 0 1,-10 9 0,6-6 36,0-1-1,-1-1 1,0 1 0,0-2 0,0 1-1,-1-1 1,0-1 0,0 0 0,0-1 0,0 0-1,-1 0 1,1-2 0,-1 1 0,0-1 0,-21-2-1,-8-3-283,-1-3-1,-61-17 0,-18-13-5650,88 27 2437,-25-10-6275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7T05:33:12.98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1,'0'0,"0"0,0 0,0 0,0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9:00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8098 92 3842,'0'0'157,"0"0"0,0 1 0,0-1 0,0 0 0,0 0 0,0 1 0,0-1-1,0 0 1,0 0 0,0 1 0,0-1 0,0 0 0,0 0 0,0 1 0,0-1 0,0 0 0,0 0 0,0 1 0,0-1 0,-1 0 0,1 0 0,0 0 0,0 1 0,0-1 0,0 0 0,-1 0 0,1 0 0,0 0 0,0 1 0,0-1 0,-1 0 0,1 0 0,0 0 0,0 0 0,-1 0 0,1 0 0,0 0 0,0 0-1,-1 0 1,-18 5 2005,-25-3-1975,40-1 265,-428 25 796,4 1-439,386-26-750,-561 28 159,-554-16 561,520-8-693,139 3-39,-1465-96 104,1709 72-144,-939-11 27,1084 29-27,-27 2 1,-1-6-1,-138-20 1,265 20-72,-70-14 163,73 15-250,1-1-1,-1-1 1,1 1 0,0-1-1,-1 0 1,1 0 0,1-1-1,-1 0 1,-6-6 0,11 10 17,1 0 0,0 0 0,0 0 0,0 0 0,0 0 0,-1-1 0,1 1 0,0 0 0,0 0 0,0 0 0,0 0 0,-1-1 0,1 1 0,0 0 0,0 0 0,0-1 0,0 1 0,0 0 0,0 0 0,0 0 0,0-1 0,0 1 0,0 0 0,0 0 0,0-1 0,0 1 0,0 0 0,0 0 0,0-1 0,0 1 0,0 0 0,0 0 0,0 0 0,0-1-1,0 1 1,0 0 0,0 0 0,1 0 0,-1-1 0,0 1 0,0 0 0,0 0 0,0 0 0,0-1 0,1 1 0,-1 0 0,0 0 0,0 0 0,0 0 0,1 0 0,-1-1 0,10-2-7792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9:01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68 6323,'-11'-68'9919,"9"83"-9551,0-1 1,-1 0-1,-1 0 0,0 0 1,-7 14-1,-3 12-142,-4 16-67,-44 156 175,55-178-359,1 0 1,1 1 0,2-1-1,2 46 1,2-68-111,0-1-1,1 1 1,6 21 0,-7-30-113,-1-1 0,1 0-1,0 1 1,0-1 0,0 0 0,0 1-1,0-1 1,0 0 0,1 0 0,-1 0-1,1 0 1,-1 0 0,1 0 0,0 0-1,0 0 1,0-1 0,0 1-1,0-1 1,0 0 0,0 1 0,0-1-1,1 0 1,-1 0 0,3 0 0,4-2-4448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9:02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0 265 8660,'2'-15'436,"0"0"0,0 1 0,1-1 0,1 0 0,0 1 0,1 0 0,1 0 0,0 1 0,1-1 0,0 1 0,1 1 0,12-16 0,-15 22-382,1 0-1,-1 1 0,1-1 1,0 1-1,0 0 1,0 1-1,1 0 0,0 0 1,0 0-1,0 1 1,0-1-1,0 2 0,1-1 1,-1 1-1,1 0 1,-1 1-1,1 0 0,0 0 1,0 1-1,0 0 1,0 0-1,-1 0 0,1 1 1,0 1-1,7 1 1,-11-2-32,-1 0 1,1 1-1,-1-1 1,0 1-1,0-1 1,1 1-1,-1 0 0,0 0 1,-1 1-1,1-1 1,0 1-1,-1-1 1,1 1-1,-1 0 1,0 0-1,0 0 1,3 4-1,-2 0-3,-1-1-1,1 1 0,-1 0 0,0-1 0,-1 1 0,0 0 0,0 0 0,0 13 0,-1-11-8,0-1 1,0 0-1,-1 1 0,-1-1 0,1 0 0,-1 0 0,0 0 0,-1 0 0,0 0 0,0-1 0,-1 1 0,0-1 0,0 0 0,-1 0 0,0 0 0,-6 6 1,0-6-42,-1 1 1,0-2 0,0 1-1,0-2 1,-1 1 0,0-2-1,0 0 1,-1 0 0,1-2 0,-1 1-1,1-2 1,-25 1 0,26-2-678,0 0 0,0-1 1,0-1-1,-21-5 0,21 1-3891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9:02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47 8596,'0'-1'39,"0"-1"349,-1 0-1,1-1 1,0 1 0,0-1 0,0 1 0,1-1-1,-1 1 1,1-1 0,-1 1 0,1 0 0,0-1-1,0 1 1,0 0 0,0 0 0,0-1 0,1 1-1,2-3 1,1 37 1026,-7-3-1149,-2-1-1,0 1 0,-2-1 1,-18 52-1,-55 101 96,49-117-329,14-23-335,-20 76 0,20-62-1348,13-45-858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03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1210 8116,'0'-39'2244,"0"-19"-74,7-64 1,-4 102-2082,0 1 0,2 0-1,0 0 1,1 1 0,0-1 0,2 1 0,12-21 0,16-14 31,2 2-1,2 1 0,62-57 0,-76 80-81,50-51 153,118-93 1,-153 139-112,2 3-1,1 1 1,1 3 0,1 1 0,52-18 0,-27 18 1,1 3 1,1 4-1,0 2 1,2 4-1,-1 3 1,1 3-1,0 4 1,0 3-1,0 3 1,0 3-1,-1 4 1,104 30-1,-145-31-70,-1 1 0,0 3-1,-1 0 1,0 2 0,-1 1-1,-2 1 1,1 2 0,38 37-1,-35-25 0,-1 1 0,-2 1 0,-1 2 0,-2 1-1,42 81 1,-41-60 1,-3 1-1,-3 1 0,-2 1 1,-2 1-1,-4 0 0,-2 1 1,-3 0-1,-3 0 1,-5 91-1,-6-85 31,-3-1-1,-3 0 1,-34 109-1,-90 194 25,64-185-68,61-159 11,-2 0 0,-1 0-1,-1-2 1,-2 0 0,0 0 0,-2-2-1,-41 43 1,29-38 5,-1-1 1,-1-2-1,-2-1 0,-1-2 0,-45 23 0,45-29-2,-1-2 0,0-2 0,-1-1 0,0-2 0,-51 6-1,29-9 1,-1-2-1,-106-5 1,124-5-7,1-1 0,1-2 0,-78-25 0,-114-58 5,211 81-5,-46-19 11,2-3 0,0-4 0,-81-57 0,110 64 13,1 0 0,1-3 0,2-1 0,1-1 0,2-1 0,-38-59 0,44 56-53,2-1-1,1-1 1,2-1 0,3 0-1,0-1 1,3-1 0,2-1-1,1 0 1,-5-71 0,10 14-769,4 0 1,18-149-1,33-47-6713,-14 135-1190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9:02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235 161 6803,'3'-14'752,"0"0"0,1 1-1,0-1 1,1 1 0,1-1 0,0 2-1,13-20 1,-18 29-698,1 0 0,0 1 1,0-1-1,1 1 0,-1 0 0,0 0 0,1 0 0,0 0 1,-1 0-1,1 0 0,0 1 0,0-1 0,0 1 0,0 0 1,0 0-1,0 0 0,0 0 0,0 0 0,1 1 0,-1 0 1,0-1-1,0 1 0,0 0 0,1 1 0,-1-1 0,0 0 1,0 1-1,0 0 0,1 0 0,-1 0 0,0 0 0,0 0 1,0 1-1,-1-1 0,1 1 0,0 0 0,-1 0 0,5 3 1,13 12 78,0 1 1,-1 1 0,-1 1 0,0 1 0,-2 0 0,-1 1 0,0 0 0,-2 2-1,0-1 1,9 27 0,-19-42-110,0 0-1,0 0 1,-1-1 0,0 1-1,0 1 1,-1-1 0,0 0-1,0 0 1,-1 1-1,0-1 1,0 0 0,-1 0-1,0 1 1,-1-1 0,0 0-1,0 0 1,-1 0 0,0-1-1,-7 15 1,3-12-2,0 0 0,-1-1 1,0 1-1,0-2 0,-1 0 0,0 0 1,-1 0-1,0-1 0,0 0 0,0-1 1,-1-1-1,0 1 0,-13 3 1,-20 8-14,-1-3 1,-59 12-1,82-22-271,0-1 0,0 0 0,-1-2 0,1 0 0,-1-2-1,-41-6 1,61 7-165,0-1 0,1 1 0,-1-1 0,0 0-1,1 0 1,-1 0 0,1 0 0,-1 0 0,1 0 0,-1-1-1,1 1 1,0-1 0,0 1 0,0-1 0,0 0 0,-2-2-1,-2-15-7674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9:03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433 83 7668,'33'-28'4123,"-29"23"-3899,1 0 0,0 1 0,0-1 0,0 1 0,1 0 0,0 1 0,0-1 0,0 1 0,0 0 0,0 1 0,0-1 0,11-2 0,-155 5 2454,-13-3-2592,106 3 23,31-1-27,-1 1 1,0 0-1,0 1 0,-25 6 0,39-7-77,0 0-1,0 1 1,0-1 0,0 1-1,1 0 1,-1-1-1,0 1 1,0 0 0,1-1-1,-1 1 1,1 0 0,-1 0-1,0 0 1,1-1 0,-1 1-1,1 0 1,0 0 0,-1 0-1,1 0 1,0 0 0,0 0-1,-1 0 1,1 0 0,0 0-1,0 0 1,0 0 0,0 0-1,0 0 1,0 0 0,1 0-1,-1 0 1,0 0 0,0 0-1,1 1 1,15 41 10,-10-27 7,0 5 43,-2 0-1,0 0 1,-1 0-1,-1 1 1,-2-1-1,0 1 1,-1-1 0,-1 0-1,0 1 1,-2-1-1,-1 0 1,-1 0-1,0-1 1,-17 35-1,2-5-8,7-23-126,2 1 0,1 1 1,1 0-1,1 1 1,2-1-1,-4 37 0,14-42-696,-2-23 705,-1-1 0,0 0-1,0 0 1,1 1 0,-1-1-1,0 0 1,0 0 0,1 0-1,-1 0 1,0 1 0,1-1-1,-1 0 1,0 0 0,0 0-1,1 0 1,-1 0 0,0 0 0,1 0-1,-1 0 1,0 0 0,1 0-1,-1 0 1,0 0 0,1 0-1,-1 0 1,0 0 0,1 0-1,-1 0 1,0-1 0,0 1-1,1 0 1,-1 0 0,0 0-1,1 0 1,-1-1 0,1 1-1,1-3-722,1 1-1,-1-1 1,1 0-1,-1 0 1,0 0 0,0 0-1,0 0 1,0-1-1,-1 1 1,2-5-1,6-18-6258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9:03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9172,'0'4'3944,"12"0"-2428,11-3-1297,-23-1-213,135 1 1098,195-23-1,-321 21-1409,46-8-73,-25-4-6972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9:36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1074 8308,'-7'4'2293,"-4"-1"1369,6-21-3052,4 5-531,1 0-1,0 0 1,1 0-1,0 0 0,1 0 1,0 1-1,1-1 0,6-14 1,42-98 62,-49 119-126,85-180 204,190-304 0,-271 482-190,46-62 225,-48 65-185,0 1 0,1-1 1,-1 1-1,1 0 0,0 0 0,0 0 0,1 1 0,-1 0 0,1 0 0,-1 0 0,8-2 0,-11 5-43,0 0-1,0 0 1,0 0-1,0 0 0,0 1 1,0-1-1,0 1 1,0-1-1,0 1 1,0 0-1,-1-1 0,1 1 1,0 0-1,0 0 1,-1 0-1,1 1 1,-1-1-1,1 0 1,-1 0-1,1 1 0,-1-1 1,0 1-1,0 0 1,2 1-1,27 49 181,-24-40-149,26 46-44,-3 1 0,-3 1 0,-2 2 0,-3 1-1,-2 0 1,-4 1 0,-2 1 0,-3 0 0,1 86-1,-9-127-241,-2-24 221,0 0 1,0-1-1,0 1 0,0 0 0,0 0 0,0 0 0,0 0 1,0 0-1,0 0 0,0 0 0,0 0 0,0 0 0,0 0 1,0 0-1,0 0 0,0-1 0,0 1 0,0 0 0,1 0 0,-1 0 1,0 0-1,0 0 0,0 0 0,0 0 0,0 0 0,0 0 1,0 0-1,0 0 0,0 0 0,0 0 0,0 0 0,1 0 1,-1 0-1,0 0 0,0 0 0,0 0 0,0 0 0,0 0 1,0 0-1,0 0 0,0 0 0,0 0 0,0 0 0,0 0 1,1 0-1,-1 0 0,0 0 0,0 0 0,0 0 0,0 1 1,0-1-1,9-39-752,-5 20 697,12-33-228,5-24 122,-19 70 163,-1 0 1,-1 0-1,1 0 0,-1 1 0,0-1 1,0 0-1,-1 0 0,1 0 1,-1 0-1,-2-6 0,-6 3 4,-23 0 4,-23 4 2,26 4 11,0-2 0,-51-11-1,54 11 61,0 2 1,0 1-1,-52 6 0,41-3 72,69 1-96,-1 0 62,-91 0 54,50-4-134,0 0 1,0 0-1,-1-1 0,1-1 1,0 0-1,0 0 0,-11-4 0,19 5-127,1 0 0,-1 1-1,0-1 1,1 0 0,-1 0-1,1 0 1,0 0 0,-1 0-1,1-1 1,0 1 0,0 0-1,0-1 1,-1 1 0,1 0-1,1-1 1,-1 1 0,0-1-1,0 0 1,0-2 0,0 2-285,1-1-1,0 0 1,1 1 0,-1-1 0,0 1-1,1-1 1,-1 1 0,1-1 0,0 1-1,0-1 1,0 1 0,0-1 0,0 1 0,1 0-1,-1 0 1,1-1 0,2-1 0,20-26-8316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9:37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1 123 10213,'2'-1'260,"1"-1"1,-1 1-1,1 0 0,-1-1 1,1 1-1,-1-1 1,0 0-1,0 0 1,0 0-1,0 0 1,0 0-1,0 0 1,-1 0-1,1-1 0,-1 1 1,1-1-1,-1 1 1,0-1-1,0 0 1,0 1-1,-1-1 1,1 0-1,0-2 1,0 0 50,1 0 1,0 1-1,0-1 1,0 1-1,0-1 1,1 1-1,-1 0 1,5-5-1,23-10-3899,-30 18 3390,1 0 1,0 1-1,0-1 1,0 1-1,0 0 1,-1-1 0,1 1-1,0 0 1,0-1-1,0 1 1,0 0 0,0 0-1,0 0 1,0 0-1,0 0 1,0 0 0,0 0-1,0 0 1,0 0-1,0 0 1,0 1 0,-1-1-1,1 0 1,0 1-1,0-1 1,0 1 0,0-1-1,0 1 1,-1-1-1,1 1 1,0-1 0,0 1-1,-1 0 1,1-1-1,1 3 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9:37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1 113 8964,'23'-12'5442,"18"-9"-3413,-40 21-1997,0-1 0,0 1 0,0 0 0,0 0 0,0-1 0,-1 1 0,1 0 0,0 0 0,0 0-1,0 0 1,0 0 0,0 1 0,0-1 0,0 0 0,0 0 0,0 1 0,0-1 0,0 0 0,0 1 0,0-1 0,-1 1-1,1-1 1,0 1 0,0-1 0,0 1 0,-1 0 0,1-1 0,0 1 0,-1 0 0,1 0 0,-1 0 0,1-1 0,-1 1-1,1 0 1,-1 0 0,0 0 0,1 2 0,-1-2 1,1 1 1,-1 0-1,0-1 0,0 1 1,-1 0-1,1-1 1,0 1-1,-1 0 0,1-1 1,-1 1-1,1-1 0,-1 1 1,0-1-1,1 1 0,-2 1 1,-4-2-185,3-12-169,3 7 238,1 1 0,-1 0 0,1 0 0,-1-1 0,1 1 0,0 0-1,0 0 1,0 0 0,1 0 0,1-4 0,8-12-558,7-9-2347,-3 11-2124,0 7-2943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9:37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29 8836,'-59'-2'3860,"83"8"25,15 15-2743,-31-15-975,6 6 66,-14-11-228,0-1 0,0 1 0,0-1 0,0 1 0,1-1 0,-1 1 0,0-1 0,0 1 0,0-1 0,0 1 0,0-1 0,0 1 0,0-1 0,-1 1 0,1-1 0,0 0 0,0 1 0,0-1 0,0 1 0,-1-1 0,1 1 0,0-1 0,0 1 0,-1-1 0,1 0 0,0 1 0,-1-1 0,1 0 0,0 1 0,-2 0 0,2-1 16,0 0-20,0 1 0,0-1 1,0 0-1,0 0 1,0 1-1,0-1 0,0 0 1,0 1-1,0-1 1,0 0-1,0 1 0,0-1 1,0 0-1,-1 0 1,1 1-1,0-1 0,0 0 1,0 0-1,-1 1 1,1-1-1,0 0 0,0 0 1,-1 0-1,1 1 1,0-1-1,0 0 0,-1 0 1,1 0-1,0 0 1,0 0-1,-1 0 0,1 0 1,0 1-1,-1-1 1,1 0-1,0 0 0,0 0 1,-1 0-1,1 0 1,0 0-1,-1 0 0,1 0 1,0-1-1,-1 1 1,1 0-1,0 0 0,0 0 1,-1 0-1,1 0 1,0 0-1,-1-1 0,1 1 1,0 0-1,0 0 1,0 0-1,-1-1 0,1 1 1,0 0-1,0 0 1,0 0-1,-1-1 0,1 1 1,0 0-1,0-1 1,0 1-1,0 0 0,-10-30-1780,6 25 1139,2 3 127,0 1 1,1-1 0,-1 0 0,1 0-1,0 0 1,0 0 0,-1 0 0,1 0-1,0-1 1,1 1 0,-1 0 0,0 0 0,0-4-1,4-16-8272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3:54.6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13894,'5'39'1400,"-1"0"-1,-3 63 0,0-13-706,-3 229 386,-3-186-907,17 177 1,-11-299-598,3 26 958,0-30-2395,0-19-3555,2-5 337,6-3-2862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3:55.0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66 8196,'-8'-17'3383,"-3"-16"-580,11 32-2779,1 0 0,-1 1 0,0-1 0,1 0 0,-1 0 0,1 0 0,-1 1 1,1-1-1,-1 0 0,1 0 0,0 1 0,-1-1 0,1 1 0,0-1 0,0 0 0,-1 1 0,1-1 1,0 1-1,0 0 0,0-1 0,-1 1 0,1 0 0,0-1 0,0 1 0,0 0 0,0 0 1,0 0-1,0 0 0,0 0 0,0 0 0,0 0 0,-1 0 0,1 0 0,0 0 0,0 1 0,0-1 1,1 1-1,27 2 36,-1 3 0,1 0 0,-1 2 0,-1 0 0,1 2 1,-2 2-1,1 0 0,-2 1 0,1 2 0,33 26 0,-53-37-54,0 0 0,-1 1 0,0 0 0,0 0 0,0 0 0,-1 0 0,1 1 0,-1-1 0,3 8 0,-6-12-5,-1 1-1,1 0 1,-1 0 0,0 0 0,1 0 0,-1 0 0,0 0 0,0 0 0,0 0-1,0 0 1,-1 0 0,1 0 0,0 0 0,-1 0 0,1-1 0,-1 1-1,0 0 1,0 0 0,0 0 0,0-1 0,0 1 0,0 0 0,0-1 0,0 1-1,-1-1 1,1 1 0,0-1 0,-1 0 0,1 0 0,-1 1 0,0-1 0,1 0-1,-1-1 1,0 1 0,-4 1 0,-27 15-269,-1-1 0,-1-2-1,-64 17 1,10-13-6823,62-15-779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3:55.8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289 66 7299,'1'-3'690,"11"-36"2785,-11 21-2065,-1 18-1382,0 0 0,0 0 1,0-1-1,0 1 0,0 0 1,0-1-1,0 1 0,-1 0 0,1 0 1,0-1-1,0 1 0,0 0 1,0 0-1,-1-1 0,1 1 0,0 0 1,0 0-1,-1 0 0,1 0 1,0-1-1,0 1 0,-1 0 0,1 0 1,0 0-1,0 0 0,-1 0 1,1 0-1,0 0 0,-1-1 0,1 1 1,0 0-1,-1 0 0,1 0 1,0 0-1,0 0 0,-1 1 1,1-1-1,-1 0 0,-1 2 71,-1-1 0,0 1 0,1 0 0,0 1-1,-1-1 1,1 0 0,0 1 0,0 0 0,0-1 0,1 1 0,-1 0-1,-1 3 1,-2 2 62,2-3-103,-30 45 346,2 1 0,-26 63 0,29-48-199,3 1-1,3 1 1,3 1 0,-15 101 0,30-135-175,2 1 1,1 0 0,1-1-1,3 1 1,1 0-1,1-1 1,2 0 0,1 0-1,2 0 1,26 59 0,-13-50-128,2-1 1,2-1-1,2-1 1,2-2-1,69 70 1,-96-105-210,20 18-660,-7-14-6198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05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0 635 6995,'2'-5'5396,"7"-20"-3805,171-393 2219,-158 372-3628,-13 28-146,-3 4 12,0 0 0,1 1 0,1-1 0,1 1 0,16-20 0,-23 31-45,0 0 1,0 0-1,0 0 0,0 1 1,1-1-1,-1 1 0,1-1 1,-1 1-1,1 0 0,0 0 1,-1 0-1,1 0 0,0 0 1,0 1-1,-1-1 0,1 1 1,0 0-1,0-1 0,0 1 1,0 1-1,-1-1 0,1 0 1,0 1-1,0-1 0,0 1 1,-1 0-1,1 0 0,0 0 1,-1 0-1,1 1 0,-1-1 1,1 1-1,-1-1 0,0 1 0,0 0 1,1 0-1,1 3 0,3 2 4,0 0 0,-1 1 0,0 0-1,-1 0 1,1 0 0,-2 1 0,1 0-1,-1 0 1,0 0 0,-1 0 0,3 15-1,3 17 26,6 55 0,-12-68-19,8 49 3,18 176-744,-30-264 511,0-15 106,-1 0 1,-7-26 0,7 44 112,1 0 0,-1 1 0,-1-1 0,0 1 0,0-1 0,0 1-1,-1 0 1,0 0 0,0 0 0,-1 1 0,0-1 0,0 1 0,-9-8 0,12 13-2,-1-1 1,0 1-1,1 0 0,-1 0 0,0 0 0,0 0 0,0 0 0,0 1 1,1 0-1,-1-1 0,0 1 0,0 0 0,0 0 0,0 0 1,0 1-1,-4 0 0,-53 17 2,33-9 9,-8 1-33,21-5-52,-1 0 0,1-1-1,-1-1 1,0 0 0,0-1 0,-1-1-1,-17-1 1,32 1 2,0-1 0,1 0 0,-1-1 0,1 1 0,-1 0 0,0 0 0,1 0 1,-1 0-1,1 0 0,-1-1 0,1 1 0,-1 0 0,1 0 0,-1-1 0,0 1 0,1 0 0,0-1 0,-1 1 0,1-1 0,-1 1 0,1 0 0,-1-1 1,1 1-1,0-1 0,-1 1 0,1-1 0,0 0 0,0 1 0,-1-1 0,1 1 0,0-1 0,0 1 0,0-1 0,0 0 0,0 0 0,9-19-5662,8 0-2675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3:57.4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1 780 9716,'13'-54'4485,"18"-27"-3470,1-2-605,-5 0 53,54-118 0,-63 165-434,1 1 1,2 1-1,1 1 0,1 0 0,44-44 1,-65 74-25,1 0 1,1 0-1,-1 0 1,0 0 0,1 1-1,-1 0 1,1-1 0,0 1-1,-1 1 1,7-3-1,-9 4 2,0 0 0,1 0 0,-1 0 0,0 0 0,0 0 0,1 1 0,-1-1 0,0 0 0,0 1 0,1-1 0,-1 1 0,0-1 0,0 1 0,0-1 0,0 1 0,0 0 0,0 0 0,0 0 0,0-1 0,0 1 0,0 0 0,0 0 0,-1 0 0,1 0 0,0 1 0,-1-1 0,1 0 0,-1 0 0,1 0 0,-1 0 0,1 1 0,-1-1 0,0 0 0,0 0 0,1 1 0,-1 1 0,8 42 149,-2 0 1,-1 0-1,-4 87 0,-1-70-112,8 75-1,-8-135-47,23 125-171,-20-117 48,0 1 0,0-1 1,1 1-1,0-1 0,1 0 1,1-1-1,-1 1 0,1-1 1,12 13-1,-18-21 115,1-1-1,-1 0 1,1 1-1,-1-1 1,0 1-1,1-1 0,-1 0 1,1 0-1,0 1 1,-1-1-1,1 0 1,-1 0-1,1 0 1,-1 0-1,1 1 1,-1-1-1,1 0 1,0 0-1,-1 0 1,1 0-1,-1 0 1,1 0-1,-1-1 1,1 1-1,0 0 1,-1 0-1,1 0 0,-1 0 1,1-1-1,-1 1 1,1 0-1,-1-1 1,1 1-1,-1 0 1,1-1-1,-1 1 1,0 0-1,1-1 1,-1 1-1,1-1 1,-1 1-1,0-1 1,0 1-1,1-1 1,-1 1-1,0-1 1,0 1-1,1-1 1,-1 0-1,0 1 0,0-1 1,0 1-1,0-1 1,0 1-1,0-2 1,8-34-101,-7 12 101,0 1 0,-1-1 0,-3-26-1,2 41 18,-1-1-1,0 1 0,0-1 0,-1 1 0,0 0 1,0 0-1,-1 0 0,0 1 0,-1-1 1,-8-11-1,10 17 4,-1 0 1,1 1-1,-1-1 0,1 1 1,-1 0-1,0 0 1,0 0-1,0 0 0,0 1 1,-1 0-1,1 0 1,0 0-1,0 0 0,-1 1 1,1-1-1,0 1 1,-1 0-1,1 0 0,-1 1 1,1-1-1,0 1 1,-6 2-1,-14 3 30,0 1 1,-37 15-1,51-18-31,-25 11-185,-75 28 271,35-18-3023,61-23-1704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3:57.7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 25 10741,'-1'-2'388,"-1"0"0,1 0 1,-1 0-1,0-1 0,0 2 0,0-1 0,0 0 1,0 0-1,-1 1 0,1-1 0,-3-1 1,4 3-331,0 0 1,1 0 0,-1 0-1,1 0 1,-1 0 0,0 0-1,1 0 1,-1 0 0,1 0-1,-1 0 1,1 0 0,-1 0 0,0 0-1,1 1 1,-1-1 0,1 0-1,-1 0 1,1 1 0,-1-1-1,1 0 1,-1 1 0,1-1-1,-1 0 1,1 1 0,-1-1 0,1 1-1,0-1 1,-1 1 0,1-1-1,0 1 1,-1 0 0,-2 6 8,0 1-1,1 0 1,0-1 0,0 1 0,-1 16 0,1-6 276,-22 208-192,8 337 1,16-552-231,4 53-873,9-25-6113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3:58.1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198 12 11861,'-20'-11'3846,"8"16"-2305,10-1-1528,0 0-1,0 1 1,1-1 0,0 0 0,0 1-1,0-1 1,0 6 0,-2 6 202,-69 539 877,70-533-1112,1 0-190,-1 0 0,-1 0 0,-1 0 0,-1-1 1,0 1-1,-17 39 0,8-42-834,6-14-2394,7-5 3173,0 1 1,1-1-1,-1 0 1,0 0-1,1 0 1,-1 0 0,0 0-1,0 0 1,0 0-1,1 0 1,-1 0-1,0 0 1,1-1-1,-1 1 1,-1-1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3:58.5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0 326 9540,'3'-11'646,"0"-1"0,1 1-1,0 0 1,0 0 0,1 1-1,1-1 1,0 1 0,10-14-1,-10 18-583,0 0-1,0 1 0,0-1 1,0 1-1,1 1 0,0-1 1,0 1-1,1 0 0,-1 1 1,1-1-1,0 2 0,14-5 1,-5 4 1,0 1 0,0 0 0,0 1 0,0 1 0,1 0 0,-1 1 0,0 1 0,0 1 0,-1 1 0,33 10 0,-41-11-43,0 0-1,-1 1 0,1 0 1,-1 0-1,0 1 0,-1 0 1,1 0-1,-1 0 0,0 1 1,10 12-1,-13-14-9,1 1 1,-2 0-1,1 0 1,-1 0-1,0 1 1,0-1-1,0 1 0,-1-1 1,1 1-1,-1-1 1,-1 1-1,1 0 0,-1 0 1,0-1-1,0 1 1,-1 0-1,-1 6 1,-2 1 11,1 0 0,-2 0 1,0-1-1,-1 1 1,0-1-1,-1-1 1,0 1-1,0-1 0,-2 0 1,1-1-1,-1 0 1,-1 0-1,-16 13 1,7-8-1,0-1 0,-2 0 0,1-2 0,-1 0 1,-1-1-1,-41 14 0,110-20-162,-1 2-1,65 19 1,-92-19 138,-2 1 1,1 0-1,-1 2 1,0 0-1,-1 0 1,0 2-1,-1 0 1,0 1-1,15 17 1,-25-25 10,0 0 1,-1 0-1,0 1 1,-1 0-1,1-1 1,-1 1-1,0 1 1,0-1-1,-1 0 1,0 1-1,0-1 0,0 1 1,-1-1-1,0 1 1,0 0-1,-1 0 1,0 0-1,0-1 1,0 1-1,-1 0 1,0 0-1,-1-1 1,1 1-1,-1-1 1,0 1-1,-1-1 1,0 0-1,0 1 1,-5 7-1,-1-3 9,0 0 0,0 0 0,-1-1 1,-1-1-1,1 1 0,-2-2 0,1 0 0,-1 0 0,0-1 0,-1 0 1,1-1-1,-22 7 0,1-2-129,0-1 0,-1-2 0,-67 8 0,81-14-92,0-1 0,1-1 0,-25-3 1,39 2-68,0 0 1,0 0-1,0 0 1,0 0-1,0-1 1,1 0-1,-1 0 1,-5-4-1,8 5-27,0 0 1,1-1-1,0 1 0,-1 0 0,1-1 0,0 1 0,-1-1 1,1 1-1,0-1 0,0 0 0,0 1 0,0-1 0,1 0 1,-1 0-1,0 0 0,1 0 0,0 1 0,-1-1 0,1 0 0,0 0 1,0-4-1,7-26-7272</inkml:trace>
  <inkml:trace contextRef="#ctx0" brushRef="#br0" timeOffset="1">854 15 10693,'0'-1'108,"0"1"1,0-1-1,0 1 1,0-1-1,0 1 0,0-1 1,0 1-1,0-1 1,0 1-1,0-1 1,1 1-1,-1-1 0,0 1 1,0-1-1,0 1 1,1-1-1,-1 1 0,0 0 1,0-1-1,1 1 1,-1-1-1,0 1 1,1 0-1,-1-1 0,1 1 1,-1 0-1,0 0 1,1-1-1,-1 1 0,1 0 1,-1 0-1,1 0 1,-1-1-1,1 1 1,-1 0-1,1 0 0,-1 0 1,1 0-1,-1 0 1,1 0-1,-1 0 1,1 0-1,0 0 0,21 18 825,19 39-1279,-40-56 525,17 31 16,-1 1 0,-2 0 0,-2 1 0,0 1 0,-3 0 0,-1 0 0,-1 1 0,-2 0 0,2 67 1,-7-36-79,-3-1 1,-2 1 0,-4-1 0,-25 102 0,21-123-47,-2 0 1,-2-1-1,-32 63 1,31-77-1023,-35 48 0,35-56-1831,-1-1 0,-33 29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3:59.1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731 258 8452,'-40'3'5939,"-49"8"-4167,-49 6-2037,61-10 363,15-1 19,-1-2-1,-87-6 1,147 2-130,1 0 1,0 0-1,0 0 0,-1-1 0,1 1 1,0-1-1,0 1 0,0-1 0,0 0 0,0 0 1,0 0-1,0 0 0,0 0 0,0 0 1,0-1-1,0 1 0,1 0 0,-4-4 1,5 4-14,-1-1 0,1 1 0,-1 0 0,1-1 0,0 1 0,-1-1 0,1 1 0,0-1 0,0 1 0,0-1 0,0 1 0,0-1 0,0 1 1,1-1-1,-1 1 0,0 0 0,1-1 0,-1 1 0,1-1 0,0 1 0,0-2 0,4-4-93,-1 0 0,1 0 0,1 1 0,-1-1 0,1 1 0,0 0 1,1 1-1,8-7 0,7-2-190,1 1 0,0 1 0,1 0 1,1 2-1,29-8 0,132-24-3258,-123 30 1500,103-34 368,-166 45 1752,0 1 0,0 0-1,0 0 1,0 0 0,0 0-1,0 0 1,0-1-1,0 1 1,0 0 0,0 0-1,0 0 1,0 0 0,0 0-1,0-1 1,1-1 1052,-1 2-1052,1 0 0,-1 0-1,0 0 1,0 0 0,0 0-1,0-1 1,0 1-1,0 0 1,1 0 0,-1 0-1,0 0 1,0 0 0,0 0-1,0 0 1,1 0 0,-23-3 1881,-31 2 192,-558 27 1905,610-26-4095,-25 0-152,18-5-1719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3:59.5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53 9636,'35'7'3695,"24"-8"-3136,-29 0-405,795-27 465,224-2 293,2066 140 193,-2935-95-1100,173 5-2694,-353-20 2685,11 0-1394,-1 0 0,1-1-1,0 0 1,12-4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00.8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 16 10117,'7'-16'4836,"-10"22"-2601,-9 31-1519,-7 50-327,4 0 1,-6 157-1,32 38-4569,-11-272 2466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01.1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3 213 8980,'-1'-12'590,"2"1"0,0-1 0,0 1 0,1-1 0,0 1-1,1 0 1,0 0 0,1 0 0,1 0 0,5-11 0,-6 16-530,0 0 0,0 1 0,0-1 0,1 1 0,0 0 0,0 1 0,0-1 0,0 1 1,1 0-1,0 0 0,0 1 0,0 0 0,0 0 0,0 0 0,0 1 0,1 0 0,0 0 0,11-2 0,-7 3-17,1 0-1,-1 1 0,1 0 0,0 1 0,-1 0 1,0 1-1,1 1 0,-1-1 0,14 7 1,-17-7-30,-1 1 1,0 0 0,0 0 0,0 1 0,0 0 0,-1 1-1,1-1 1,-1 1 0,0 0 0,-1 1 0,1-1-1,-1 1 1,0 0 0,7 12 0,-10-15-8,-1 0 1,0 0-1,0 0 0,0 0 1,0 0-1,0 0 1,-1 0-1,1 0 0,-1 0 1,0 1-1,0-1 1,0 0-1,-1 0 0,1 0 1,-1 0-1,1 1 0,-1-1 1,-1 3-1,-1-1 2,1 0 0,-1 0 0,0 0 0,-1 0 0,1-1 0,-1 0 0,0 1 0,0-1 0,-6 4 0,-8 5-69,0-1 0,0-1 0,-1 0 0,-23 8 0,7-4-921,-73 21 1,46-27-6044,41-10-1107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01.5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0 10309,'-14'14'546,"2"0"0,0 1 0,0 0 0,2 1 0,0 0 0,0 1 0,2 0 0,0 0 0,-9 32 0,6-12-339,2 0 0,1 0 0,-4 73 0,11-65 56,2 1 0,2-1 0,1 0 0,22 88 1,-17-100-304,2 0 1,0 0-1,3-1 1,0-1 0,2 0-1,2-1 1,24 32-1,-34-51-538,1 0 0,1-1 0,18 15 0,17 1-5692,-12-16-2729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03.5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47 637 7139,'-2'1'331,"0"0"0,0 0 1,0 0-1,1 0 0,-1 0 0,0-1 0,0 1 0,0 0 0,0-1 0,0 0 0,0 1 1,0-1-1,-1 0 0,1 0 0,0 0 0,-2-1 0,3 1-245,0-1 0,0 0 0,1 0-1,-1 0 1,0 0 0,0 0 0,1 0 0,-1 0-1,0 0 1,1 0 0,-1 0 0,1 0 0,0 0 0,-1 0-1,1 0 1,0-1 0,-1 1 0,1 0 0,0 0-1,0 0 1,0-1 0,0 1 0,0 0 0,1 0 0,-1 0-1,0-1 1,0 1 0,1 0 0,-1 0 0,2-2-1,1-8-20,1-1-1,0 1 0,0 0 0,2 0 0,-1 1 0,2-1 0,-1 1 0,1 0 0,1 1 0,-1 0 1,2 0-1,-1 0 0,13-8 0,-14 11-63,1 0 0,0 0 0,0 1 0,0 0 0,1 0 0,-1 1 0,1 0 0,0 1 0,1 0 0,-1 0 0,1 1 0,-1 0 0,1 1 0,-1 0 0,1 0 0,16 2 0,-22-1 2,-1 1-1,1-1 0,-1 1 0,0 0 1,1 0-1,-1 0 0,0 0 0,0 1 1,0-1-1,0 1 0,0 0 0,0 0 1,0 0-1,0 0 0,-1 1 0,1-1 1,-1 0-1,0 1 0,0 0 0,0 0 1,0 0-1,0 0 0,0 0 0,-1 0 1,0 0-1,1 0 0,-1 0 0,0 1 1,-1-1-1,1 1 0,0-1 0,-1 0 1,0 1-1,0 6 0,-1-2 8,0 1 1,-1-1-1,1 0 1,-2 1-1,1-1 0,-1 0 1,0 0-1,-1-1 1,0 1-1,0-1 0,-1 0 1,0 0-1,-6 8 1,-7 4 14,-1-1 1,-31 24 0,43-37-12,0 0-1,-1 0 1,0 0 0,0-1 0,0 0 0,0 0 0,-1-1-1,1 0 1,-1-1 0,-16 3 0,22-5 7,0 0 0,0-1 0,0 1 0,0-1 0,0 0-1,0 0 1,0 0 0,0 0 0,0 0 0,1-1 0,-1 1 0,0-1 0,1 0 0,-1 0 0,1 0 0,0 0-1,0 0 1,-1 0 0,2-1 0,-1 1 0,0-1 0,0 1 0,1-1 0,-1 0 0,1 1 0,0-1-1,-2-5 1,-2-8 98,0 0-1,1-1 0,-3-27 0,7 42-109,-4-37 59,2 0 0,1 0-1,3 0 1,0 0 0,3 0-1,1 1 1,2-1 0,2 2-1,1-1 1,23-51 0,-29 80-294,-1 0 1,1 0 0,1 1 0,0-1-1,0 1 1,14-14 0,-15 19-738,-1-1 0,1 1 0,-1 0 1,1 0-1,0 0 0,0 0 0,1 1 0,8-3 0,10 0-7387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07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1598 4514,'-3'-6'470,"0"1"-1,1-1 1,0 0 0,0 0-1,0 0 1,1 0 0,-1-1 0,2 1-1,-1 0 1,1-8 0,6-70 931,-1 27-131,-5 52-1199,12-205 2086,-7 180-2040,0 1 0,2 0 0,1 1 0,1-1 0,13-28 0,6 2-33,2 2 0,2 0 0,3 2 0,63-72 0,-19 39 19,133-112 1,-164 158-90,2 3 1,1 1 0,2 3-1,1 2 1,93-36 0,-67 37 15,1 3 1,1 4 0,128-16-1,-157 32 5,1 3 0,-1 2 0,1 2 0,-1 3-1,1 2 1,-2 2 0,1 3 0,89 32 0,-88-23-6,-1 2 0,-1 2 0,-2 3 1,0 1-1,-2 3 0,-1 2 0,-2 2 0,41 42 1,-67-58-20,-1 2 1,-1 0 0,-1 0 0,0 2-1,-2 0 1,-1 0 0,15 39 0,-15-26 12,-2 1 0,-1 1-1,-2 0 1,5 62 0,-10 11 44,-5 0-1,-29 194 1,23-242-35,-4 1-1,-2-2 1,-32 89 0,33-119-7,-1-1 0,-2-1 0,0-1 0,-3 0 0,0-1 0,-2-1 0,0-1 0,-30 28 0,23-29-6,-5 4 5,1 1 0,1 2 0,2 1 0,1 1 0,-37 63 0,55-80-21,-1 0 1,0-1-1,-2 0 1,0 0-1,-1-1 1,0-1-1,-1 0 1,-1-2-1,0 1 1,-1-2-1,-22 13 1,-15 3 30,-1-2 0,-90 29 0,98-38-16,-134 42 7,157-53-22,-1-2 0,0 0 0,0-1 0,0-2 0,-41-2 0,-50-17 13,1-4-1,-176-59 1,222 60-15,-17-5 37,2-3-1,-107-53 0,159 65-23,0-1 1,2-2-1,0-1 0,1-1 0,1-2 1,1-1-1,1-1 0,-34-44 0,35 34 25,2-1-1,1-1 0,2-1 0,1-1 0,3-1 1,1 0-1,2-1 0,1 0 0,3-1 1,2-1-1,-3-54 0,7 37-626,3 0-1,15-109 1,-3 97-3376,43-139 1,-23 109-4892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03.9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50 217 6211,'20'-37'2662,"-9"13"-1558,2 0-1,1 1 1,26-32 0,-37 50-991,1 1 0,0 0 0,0 0 0,0 0 0,0 0 1,1 1-1,-1-1 0,1 1 0,0 1 0,0-1 0,0 1 0,1-1 1,-1 1-1,0 1 0,1-1 0,0 1 0,-1 0 0,1 0 0,0 1 1,-1 0-1,1 0 0,8 1 0,-10 0-65,0 1 1,0 0-1,0-1 1,0 2-1,0-1 1,0 0-1,0 1 0,-1 0 1,0 0-1,1 0 1,-1 0-1,0 0 1,0 1-1,-1-1 0,1 1 1,-1 0-1,1 0 1,-1 0-1,0 0 1,-1 0-1,3 9 0,2 5 47,-1 0-1,-1 1 1,4 34-1,-5-26-51,-2 0 0,-1 0-1,0 0 1,-2-1 0,-10 49 0,10-68-37,1-1 0,-1 1 0,0-1 0,-1 1 0,1-1 0,-1 0 0,0 0 0,-1 0 0,1-1 0,-1 1 0,0-1 0,-1 0 0,1 0 1,-1 0-1,0-1 0,-1 1 0,1-1 0,0 0 0,-1-1 0,0 0 0,0 1 0,0-2 0,-1 1 0,1-1 0,0 0 0,-1 0 0,1-1 0,-9 1 0,6-1 3,0-1-1,0 0 1,0-1-1,0 0 0,0 0 1,0-1-1,1 0 0,-1 0 1,0-1-1,1 0 0,-1-1 1,1 0-1,0 0 1,1-1-1,-1 0 0,1 0 1,0-1-1,0 0 0,-10-11 1,13 12-73,0 0 0,0-1 0,0 0 0,0 0 1,1 0-1,0 0 0,1-1 0,0 1 0,-1-1 1,2 1-1,-1-1 0,1 0 0,0 0 0,1 0 1,-1 1-1,1-1 0,1 0 0,-1 0 0,1 0 1,1 0-1,-1 1 0,1-1 0,0 0 0,0 1 1,1 0-1,4-9 0,-1 6-1199,-1 0 0,1 1-1,1 0 1,0-1 0,14-12 0,11-3-7352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04.4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313 17 8244,'4'-2'607,"21"-12"4306,-20 17-2905,-13 13-1319,-148 193 1200,30-45-1751,107-139-111,12-16-14,0 1-1,0 0 1,-10 19 0,148 24-10,17 12 58,-66-31-90,-42-18-686,54 14 1,-3-9-7585,-58-14-558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04.8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 9524,'-2'0'4178,"6"0"-3569,-6 1-225,15 3 16,3 0 0,2 3 16,1 3-16,4 1-31,1 3-97,-1 4-80,1 0-112,7 3-240,-6 2-192,1-2-2113,3-4-2050,7-2-5201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05.6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 10 10229,'1'-1'342,"0"0"1,0 0-1,0 0 1,0 1-1,0-1 1,0 0-1,1 1 1,-1-1-1,0 0 1,0 1-1,1 0 1,-1-1 0,0 1-1,1 0 1,-1 0-1,2-1 1,2 21 104,-4-11-64,1 17-48,-2 0 0,0 0-1,-2 1 1,-7 42-1,-34 102 414,29-128-646,2 0 0,2 1-1,3 0 1,-5 82 0,12-117-100,0-1 1,1 1-1,0-1 1,1 1-1,0-1 1,0 0 0,1 0-1,-1 0 1,9 15-1,-9-20-4,0 0-1,1 0 1,-1 1-1,1-2 1,-1 1-1,1 0 1,0 0-1,0-1 1,1 0-1,-1 1 1,0-1-1,1-1 1,-1 1-1,1 0 1,0-1-1,-1 0 1,1 0-1,0 0 1,0 0-1,0 0 1,0-1-1,0 0 1,5 0-1,8-2-119,-1-1-1,0 0 0,1-1 1,-1-1-1,-1 0 1,1-1-1,-1-1 1,0-1-1,0 0 1,-1-1-1,0 0 1,-1-1-1,0-1 0,13-13 1,-23 22 20,0-1-1,0 0 1,-1 0 0,1 0 0,-1 0 0,0 0-1,0 0 1,0 0 0,0-1 0,-1 1-1,1-1 1,-1 1 0,0-1 0,0 0 0,0 1-1,-1-1 1,1 0 0,-1 0 0,0 0-1,0 1 1,0-1 0,-2-7 0,1 6-386,-1 0-1,0 0 1,0 1 0,-1-1 0,1 1 0,-1-1 0,0 1-1,0 0 1,0 0 0,-1 0 0,0 0 0,1 1-1,-1 0 1,0 0 0,-1 0 0,-7-5 0,-33-14-6785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05.9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16 9957,'-28'-1'2289,"11"1"-16,4-2-1457,21 4-304,6-1-304,10 1 64,2 0-111,18 2-33,1-2 32,7-4-160,-4-1-192,10 0-129,4 0-2096,-1-5-2001,-3 1-4994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06.3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531 11 8644,'20'-11'5772,"-32"25"-3269,-1 0-2689,-18 23 704,-3 2-163,-1-1 1,-54 44 0,41-46-233,-2-3 0,-56 28 1,-7 4 42,112-65-165,0 1 1,0 0-1,0-1 0,-1 1 1,1 0-1,0-1 1,0 1-1,0 0 0,0 0 1,1 0-1,-1 0 0,0 0 1,0 0-1,0 0 0,1 0 1,-1 0-1,0 1 1,1-1-1,0 0 0,-1 0 1,1 0-1,-1 1 0,1 1 1,1-2-3,-1 1 0,1 0 1,0 0-1,0-1 0,0 1 1,0 0-1,0-1 0,0 1 1,0-1-1,1 1 0,-1-1 1,1 0-1,-1 1 0,1-1 1,-1 0-1,3 1 0,25 15 8,0-1-1,1-2 0,1-1 1,0-1-1,47 10 0,42 18-185,28 24-1083,-57-11-7190,-60-31-552</inkml:trace>
  <inkml:trace contextRef="#ctx0" brushRef="#br0" timeOffset="1">155 870 10613,'0'-1'141,"-1"0"0,1 0 0,0 1 0,-1-1 1,1 0-1,0 0 0,0 0 0,-1 0 0,1 0 0,0 0 0,0 0 0,0 0 1,1 0-1,-1 0 0,0 0 0,0 0 0,0 0 0,1 0 0,-1 0 1,0 0-1,1 0 0,-1 1 0,1-1 0,-1 0 0,1 0 0,-1 0 1,1 1-1,0-1 0,-1 0 0,1 0 0,0 1 0,0-1 0,1 0 0,1 0-47,0 0-1,0 1 1,0-1-1,0 1 1,0-1-1,0 1 1,0 0-1,0 0 0,0 1 1,0-1-1,3 1 1,14 4-41,-1 0 1,27 11-1,-15-1 177,-1 1 1,-1 1-1,51 39 0,5 3-1732,-66-47-1034,0-1 1,36 14-1,-15-12-5953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06.6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11093,'6'3'749,"0"1"-1,0-1 1,1-1 0,-1 1-1,1-1 1,8 2 0,76 6-1032,-61-9 813,138 3 108,-168-4-623,0 0-1,1 0 1,-1 0 0,0 0 0,0 0 0,0 0 0,0 0 0,1 0 0,-1 0 0,0 0 0,0 1 0,0-1 0,0 0 0,1 0 0,-1 0 0,0 0 0,0 0 0,0 0 0,0 0 0,0 1 0,0-1 0,1 0 0,-1 0 0,0 0-1,0 0 1,0 1 0,0-1 0,0 0 0,0 0 0,0 0 0,0 0 0,0 1 0,0-1 0,0 0 0,0 0 0,0 0 0,0 1 0,0-1 0,0 0 0,0 0 0,0 0 0,0 0 0,0 1 0,0-1 0,0 0 0,0 0 0,0 0-1,0 0 1,-1 1 0,1-1 0,-8 16 344,-14 13-64,-16 22-201,3 1-1,2 2 0,2 1 1,3 2-1,2 1 0,2 1 1,-20 83-1,26-85-114,11-41-218,2 0 0,0 0 0,0 1 0,2-1 0,0 1 0,1 0 0,0 0 0,2 20 1,4-26-1134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07.1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20 330 13862,'-1'0'158,"0"-1"-1,0 0 1,-1 1-1,1-1 1,0 0-1,0 1 1,0-1-1,0 0 1,0 0-1,0 0 1,1 0-1,-1 0 1,0 0-1,0 0 1,1 0-1,-1-1 1,0 1-1,1 0 1,0 0-1,-1 0 1,1-1-1,-1 1 1,1 0-1,0-1 1,0-1-1,1 2-164,-1-1-1,1 1 1,0 0-1,0 0 0,0-1 1,0 1-1,0 0 1,0 0-1,1 0 0,-1 0 1,0 1-1,0-1 1,1 0-1,-1 0 1,0 1-1,1-1 0,-1 1 1,2-1-1,11-3-504,-1 1 0,0 1 0,25-2 0,64 2 929,112 15 1,-56-2-2019,-1-11-6077,-113-2 373</inkml:trace>
  <inkml:trace contextRef="#ctx0" brushRef="#br0" timeOffset="1">1034 207 10229,'1'-9'758,"1"0"0,1 1 0,0-1-1,0 0 1,0 1 0,9-15 0,-4 12-616,-1-1 0,1 2 1,1-1-1,0 1 0,1 0 0,0 1 0,0 0 0,1 1 0,0 0 0,0 1 0,1 0 0,16-7 0,-26 13-109,0 0-1,0 1 1,1-1-1,-1 0 1,1 1-1,-1-1 1,1 1-1,-1 0 1,0 0 0,1 0-1,-1 0 1,1 0-1,-1 0 1,1 1-1,-1-1 1,1 1-1,-1 0 1,0 0-1,0 0 1,5 2-1,-4-1-7,0 1 1,1 0-1,-1 0 0,0 0 0,0 1 0,0-1 0,-1 1 0,1-1 1,-1 1-1,3 7 0,2 6 1,-1 0 1,-1 0-1,-1 1 0,4 28 0,-6-25-6,-1-1-1,0 1 0,-2-1 1,0 1-1,-1-1 0,-1 1 0,-1-1 1,-9 27-1,9-39-5,1 1 0,-1-1 0,0 1 0,-1-1 0,0 0 0,0-1 1,-1 1-1,0-1 0,-8 7 0,10-10 0,-1 0 0,-1 0 0,1-1 0,0 1 0,-1-1 0,1-1 0,-1 1 0,0-1 1,0 0-1,0 0 0,0-1 0,-1 0 0,1 0 0,-11 0 0,10-1-7,0 0 0,0-1-1,-1 0 1,1 0 0,0-1 0,0 1 0,0-2-1,0 1 1,1-1 0,-1 0 0,0 0 0,1-1-1,0 0 1,0 0 0,0-1 0,1 1 0,-1-1-1,1 0 1,0-1 0,1 1 0,-1-1 0,1 0-1,0 0 1,-4-10 0,3 6-388,1 0-1,-1-1 1,2 1-1,0-1 1,0 0-1,1 0 1,0 0-1,1 0 1,1 0-1,-1 0 1,2-1 0,-1 1-1,2 0 1,-1 0-1,5-14 1,11-17-4635,7 7-3017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07.6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455 0 7780,'11'1'6204,"-11"0"-6021,13 15 1573,8 21-1347,-21-37-293,12 26 144,-2 0 1,-1 1-1,-1-1 1,-2 2 0,6 42-1,-7-22-118,-3 0-1,-4 69 0,-3-54-85,-3 1-1,-3-1 0,-2-1 1,-4 0-1,-1-1 1,-35 72-1,34-92-554,-2-2 0,-1 0 0,-3-2 0,-1 0 0,-1-2 0,-2 0 0,-2-3 0,0 0 0,-62 46 0,33-36-4631,7-7-3557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08.1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78 9524,'284'7'5324,"143"-32"-5329,-227 10 198,-7-1-2573,-66-2-3825,-72 7-230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7:13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24 9604,'0'-1'193,"0"0"0,1 0-1,-1 0 1,0 0 0,0 0-1,0 0 1,0 0 0,0 0-1,0 0 1,0 0 0,0 0-1,0 0 1,0 0-1,-1 0 1,1 0 0,0 0-1,-1 0 1,1 0 0,-1 0-1,1 0 1,-2-1 0,1 2-130,0 0 0,1 0 0,-1 0 0,0 0 0,0 0 0,1 0 1,-1 0-1,0 0 0,0 0 0,1 1 0,-1-1 0,0 0 0,1 1 0,-1-1 1,0 1-1,1-1 0,-1 0 0,1 1 0,-1-1 0,0 1 0,0 1 1,-32 39 527,3 7-150,2 0 0,2 2 0,2 1 0,3 1 0,-25 90 0,38-106-337,1 0 0,2 0 0,1 0 0,2 0-1,1 1 1,2-1 0,2 1 0,1-1 0,17 65 0,-2-46-73,2-1 0,2-1 1,3-1-1,2-1 1,2-1-1,2-2 1,2-1-1,64 67 0,-76-89-352,4 6-1069,-5-15-3816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08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153 129 8836,'0'-2'482,"1"-1"0,-1 0 0,1 0 0,-1 0 0,0 0 1,0 1-1,0-1 0,0 0 0,-1 0 0,1 0 0,-1 1 0,0-1 0,0 0 0,0 0 0,0 1 0,0-1 1,0 1-1,-1-1 0,-2-2 0,6 8-395,-1 1 0,1 0 1,-1 0-1,0 1 0,-1-1 1,1 0-1,-1 0 0,1 0 1,-1 1-1,-1 6 0,1 6-28,1 25-31,-3 1 0,-1 0-1,-1 0 1,-3-1 0,-2 0 0,-20 61 0,28-99-23,-1 0 1,1 0-1,-1 0 1,0-1 0,0 1-1,0 0 1,0-1-1,-1 0 1,-3 4 0,6-6-8,-1-1 1,1 0-1,0 0 0,-1 1 1,1-1-1,0 0 1,-1 0-1,1 1 1,-1-1-1,1 0 0,0 0 1,-1 0-1,1 0 1,-1 0-1,1 0 1,-1 0-1,1 0 0,0 0 1,-1 0-1,1 0 1,-1 0-1,1 0 1,-1 0-1,1 0 1,0 0-1,-1-1 0,1 1 1,-1 0-1,1 0 1,0 0-1,-1-1 1,-11-23-192,9 10 104,1 1 1,0-1-1,1 1 1,1-1-1,0 0 0,3-22 1,3 0-76,13-46 1,-13 60 117,1 0 0,1 0 0,19-39 0,-22 53 35,0 0 0,1 1 0,-1 0 0,1-1 0,1 2 0,-1-1 1,1 1-1,1 0 0,-1 0 0,1 1 0,0 0 0,13-6 0,-18 10 8,27-13-33,1 1 1,54-14-1,-77 25 38,0 0 0,0 0 0,0 1 0,1 1 1,-1-1-1,0 1 0,0 1 0,0-1 0,1 2 0,-1-1 0,0 1 0,0 0 0,0 0 0,-1 1 0,1 0 1,9 6-1,-16-8 4,1 0 0,-1 0 0,0 0 0,0 0 0,1 0 0,-1 0 0,0 1 1,0-1-1,0 0 0,0 1 0,-1-1 0,1 0 0,0 1 0,-1-1 0,1 1 1,0 0-1,-1-1 0,0 1 0,1-1 0,-1 1 0,0 0 0,0-1 0,0 1 0,0 0 1,0-1-1,0 1 0,-1-1 0,1 1 0,0 0 0,-1-1 0,0 1 0,1-1 1,-1 1-1,0-1 0,1 1 0,-1-1 0,0 0 0,-1 2 0,-6 8 41,0-1-1,0 0 1,-18 17 0,11-11 0,1 0-2,0 1 1,-19 34 0,29-45-67,1 1 0,-1 0 0,2 0 1,-1 0-1,1 0 0,0 0 1,0 1-1,1-1 0,0 0 0,0 1 1,1 12-1,2-17-27,-1 0 0,1 0 0,0-1 1,-1 1-1,1 0 0,1-1 0,-1 0 0,0 1 1,0-1-1,1 0 0,0 0 0,-1 0 0,1-1 1,0 1-1,3 1 0,-1 0 36,0 0 1,-1 0-1,1 0 1,-1 1-1,0-1 1,5 7-1,-6-5 10,-1 0 0,1 1 1,-1-1-1,0 1 0,0 0 0,-1 0 0,1 0 0,-1-1 0,-1 1 1,1 0-1,-1 1 0,0-1 0,0 0 0,-1 0 0,0 0 0,0-1 1,0 1-1,-1 0 0,-4 9 0,-4 10 65,-1 0-1,-2-2 1,-16 26 0,22-38-21,3-5-15,0 0 0,0-1 0,-1 0 1,1 0-1,-1 0 0,0 0 0,0-1 0,-1 0 0,0 0 0,1 0 0,-1-1 0,0 0 0,-1 0 0,1 0 0,0-1 0,-1 0 1,1 0-1,-1-1 0,0 0 0,0 0 0,1 0 0,-1-1 0,0 0 0,0 0 0,0-1 0,1 0 0,-11-2 0,5 0-304,1-1 0,-1 1 0,1-2 0,0 1 0,0-2 0,1 1-1,-1-2 1,1 1 0,1-1 0,-1-1 0,1 0 0,0 0 0,1-1-1,-14-18 1,1-6-5034,3 0-3891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08.6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 26 11509,'-3'-26'5243,"-3"34"-3215,-7 44-1865,11-42 111,-12 56-115,3 1 0,-3 122 0,14-115-927,13 99 0,-11-129-321,-2-42 777,0 1-1,0-1 1,0 1 0,0-1 0,-1 0 0,1 1 0,-1-1 0,0 1 0,1-1 0,-1 0-1,0 0 1,0 1 0,-1-1 0,-1 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09.0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8 420 8260,'-4'-27'877,"2"-1"0,1 1 0,0-1 0,3 0 0,0 1 0,2-1 0,9-36 0,-11 55-783,1 0 0,0 0 0,1 1-1,0-1 1,0 1 0,1 0 0,0 0 0,0 0-1,1 1 1,0 0 0,0 0 0,1 0 0,0 1-1,0 0 1,0 0 0,1 1 0,0 0-1,0 0 1,0 1 0,1 0 0,-1 1 0,1-1-1,0 2 1,0-1 0,15-1 0,-13 3-64,-1 1 0,1 0 0,0 0 0,0 1-1,0 1 1,-1-1 0,1 2 0,-1 0 0,1 0 0,-1 1 0,0 0 0,0 0 0,17 12 0,-17-9-20,0 0 0,0 0-1,0 1 1,-1 0 0,-1 1 0,1 0 0,-1 0 0,-1 1-1,0 0 1,0 0 0,-1 1 0,5 12 0,-9-19-6,-1 0 0,0 0-1,0 0 1,0 0 0,0 0 0,-1 1 0,1-1 0,-1 0 0,0 0 0,-1 1 0,1-1 0,-1 0 0,1 0-1,-1 0 1,-1 1 0,-1 3 0,0-2-3,0 1-1,-1 0 1,0-1 0,0 0-1,-1 0 1,0 0 0,0-1-1,-9 8 1,-2 0-62,0-1 1,-1-1-1,-1 0 1,0-2-1,-33 14 1,21-12-142,-1-1 0,-37 7 0,0-11-1819,58-6 592,1 0 0,-1-2 0,1 1 0,-17-5-1,6-3-6752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09.3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142 10 10405,'0'-1'99,"0"1"1,0 0 0,0 0-1,0-1 1,0 1-1,0 0 1,0-1 0,0 1-1,0 0 1,0-1-1,0 1 1,0 0 0,0-1-1,0 1 1,0 0-1,-1 0 1,1-1 0,0 1-1,0 0 1,0-1-1,0 1 1,-1 0 199,1-1-200,0 1 1,-1 0-1,1 0 1,0 0 0,-1-1-1,1 1 1,0 0-1,0 0 1,-1 0 0,1 0-1,0 0 1,-1 0-1,1 0 1,0 0 0,-1 0-1,1 0 1,0 0-1,0 0 1,-1 0 0,1 0-1,0 0 1,-1 0-1,-14 15 965,-10 27-935,8 0 180,1 1 1,2 0-1,2 0 0,1 2 0,3-1 0,2 1 0,-1 46 1,6-52-221,1 0-1,3 0 1,1 0 0,1 0 0,3 0 0,1-1 0,2-1 0,21 52 0,-18-61-20,1 0 0,1-1 0,1-1 0,1-1 0,2 0 0,32 32 0,-32-39-698,1 0 0,42 28-1,-44-35-1524,0-1 0,1 0 0,39 13 0,-16-13-7461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10.6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68 145 9604,'1'-11'729,"1"-1"1,1 1-1,0 0 0,0 0 0,1 0 0,1 0 0,10-20 0,-14 29-708,0 0 0,1 0-1,-1-1 1,0 1 0,1 0 0,0 0-1,-1 0 1,1 0 0,0 1 0,0-1-1,0 0 1,0 1 0,0-1 0,0 1-1,1 0 1,-1 0 0,0 0 0,1 0-1,-1 0 1,0 0 0,1 1 0,0-1-1,-1 1 1,1 0 0,-1-1 0,1 1-1,-1 0 1,1 1 0,-1-1 0,1 0-1,-1 1 1,1-1 0,-1 1 0,1 0 0,-1 0-1,1 0 1,-1 0 0,0 0 0,0 1-1,0-1 1,4 4 0,0 0 6,0 1-1,-1 0 1,1 0 0,-1 0 0,0 1 0,-1 0 0,0 0 0,0 0-1,-1 1 1,1-1 0,-2 1 0,1 0 0,2 15 0,-1-3-3,-1-1 1,-2 0-1,1 1 1,-4 33 0,2-51-18,0 0 1,0 0-1,-1-1 1,1 1 0,-1 0-1,1 0 1,-1-1-1,1 1 1,-1 0 0,0-1-1,0 1 1,0-1-1,0 1 1,0-1-1,0 1 1,0-1 0,-1 0-1,1 1 1,0-1-1,-1 0 1,1 0 0,-1 0-1,1 0 1,-3 1-1,0-1 19,0 0 0,-1 0 0,1 0 0,0 0 0,0-1 0,-1 0-1,1 0 1,0 0 0,-1 0 0,-4-1 0,-6-2 112,0-1 1,-1 0-1,2-1 0,-29-13 1,37 15-95,-45-27 336,49 29-370,0-1 0,-1 1 0,1-1 0,0 1 1,0-1-1,0 0 0,1 0 0,-1 0 0,0 0 0,1 0 0,-1-1 0,1 1 0,0 0 0,0-1 0,0 1 1,0-1-1,0 1 0,0-4 0,1 4-28,1 1-1,0 0 1,0-1 0,0 1-1,0 0 1,0-1 0,0 1 0,0 0-1,0 0 1,0 0 0,1 0-1,-1 0 1,0 0 0,1 0 0,-1 0-1,1 1 1,-1-1 0,1 0-1,-1 1 1,1-1 0,-1 1 0,1 0-1,-1-1 1,1 1 0,0 0-1,-1 0 1,3 0 0,46-2-769,-38 2 378,-11-2-450,-19-5-6411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11.7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1 722 5491,'9'-69'7020,"-8"54"-6491,1-1-1,0 1 1,8-27-1,14-26-135,3 2 0,52-96-1,-64 135-453,2 1 0,1 1 0,1 0-1,1 1 1,1 1 0,1 1 0,1 1 0,34-23-1,-54 42-120,34-21-401,-36 22 228,1 0 1,0 1-1,-1-1 0,1 0 1,0 0-1,-1 1 0,1-1 0,0 1 1,0 0-1,0-1 0,0 1 1,0 0-1,-1 0 0,1 0 0,0 0 1,0 1-1,0-1 0,2 1 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12.2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1 397 8148,'9'-35'4095,"24"-17"-3128,-9 15-448,1-8 97,41-59 0,-57 92-556,0 0-1,0 1 1,2 0-1,-1 1 1,1 0-1,0 0 1,1 1-1,0 1 1,24-13-1,-33 20-57,1-1-1,0 1 1,0-1-1,0 1 1,-1 0-1,1 0 1,0 1-1,0-1 1,1 1-1,-1 0 1,0 0-1,0 0 1,0 1-1,0 0 1,0-1-1,0 1 1,0 0-1,-1 1 1,1-1-1,0 1 1,-1 0-1,1 0 0,0 0 1,-1 0-1,0 0 1,0 1-1,0 0 1,0 0-1,0-1 1,0 2-1,-1-1 1,1 0-1,-1 0 1,0 1-1,0-1 1,2 6-1,1 1 6,-1 2-1,1-1 0,-2 0 1,0 1-1,0 0 0,-1-1 1,0 1-1,-1 0 0,-1 0 1,1 0-1,-3 13 0,-1-8 6,0 0 0,-1-1 0,-1 0 0,-1 0 0,0 0 0,-1 0 0,-1-1 0,0-1 0,-1 1 0,0-1 0,-1-1 0,-13 14 0,18-21 38,-1 0 1,0-1-1,0 0 1,-1 0-1,1 0 0,-1 0 1,0-1-1,0 0 1,-1-1-1,1 0 1,-1 0-1,0 0 1,0-1-1,0 0 1,0-1-1,0 0 1,0 0-1,0-1 1,0 0-1,0 0 0,0-1 1,-1 0-1,1 0 1,0-1-1,0 0 1,-14-6-1,17 6-22,1 0 0,-1 0 0,1 0 0,0-1-1,0 0 1,0 0 0,1 0 0,-1 0 0,1-1 0,-1 1 0,1-1-1,0 0 1,0 0 0,1 0 0,-1 0 0,-2-6 0,2 2-19,1 0-1,0 0 1,0 0 0,1 0 0,0 0 0,0 0 0,1 0-1,0 0 1,1-9 0,3-6-641,0 0 1,2 0-1,0 0 0,1 1 1,19-38-1,-20 48-806,1 0 0,0 0 0,1 1 0,14-16 0,3 2-5333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12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286 17 9508,'14'-17'5323,"-22"21"-2799,-27 24-1788,-9 10-570,3 2 0,1 1 0,2 2 0,-46 69 0,83-110-149,-1 0 1,1 0 0,0 1-1,0-1 1,0 0 0,1 1-1,-1-1 1,0 1 0,1-1-1,0 1 1,-1-1 0,1 1-1,0-1 1,1 1 0,-1-1-1,0 1 1,1-1 0,-1 1-1,1-1 1,1 3 0,0 0 1,1 0 1,-1 0 0,1 0-1,1 0 1,-1-1-1,1 1 1,-1-1 0,9 7-1,2 0 1,0-1-1,0 0 1,1-1-1,1 0 1,17 6-1,48 9-292,-62-20-396,0 1 1,31 13 0,-37-7-1705,-12-5-246,-2-5 2328,1 0 0,0-1 0,0 1 0,-3 6-2619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13.1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9652,'0'0'2065,"7"0"80,1 3-1600,5 2-161,3 2-16,2 6 32,3-2-16,3 7-48,0-2-63,2 3-81,0-1-112,-2 0-144,-1-1-128,-4 3-113,0-7-127,-3 0-2001,4-7-1905,1 0-4706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13.4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 66 10085,'11'-19'2696,"-6"13"-2003,-1 0 0,-1 0 1,1-1-1,-1 1 1,2-9-1,-10 33 46,-2 0-1,-15 32 1,0-2-511,4 0-114,2 0 0,3 1 0,2 0 0,1 1 0,3 1 0,3-1 0,2 84 0,2-126-48,0 0 0,1 0-1,0-1 1,1 1 0,0 0-1,0-1 1,0 1 0,1-1-1,0 0 1,1 0 0,-1 0-1,1 0 1,1-1 0,-1 1-1,11 9 1,-11-12-70,1-1 0,0 1 0,0-1-1,0-1 1,0 1 0,1-1 0,-1 0 0,1 0 0,-1 0 0,1-1 0,0 0 0,-1 0 0,1 0-1,0-1 1,0 0 0,0 0 0,0 0 0,-1-1 0,1 0 0,0 0 0,10-3 0,-4 0-310,-1 0 0,1-1 1,-1 0-1,0 0 1,0-1-1,0-1 0,16-13 1,-20 14-350,-1 0 0,0 0 0,0-1 0,9-13 1,-11 15-196,-1-1 0,0 0 0,0 0 0,-1 0 0,0 0 1,0 0-1,2-7 0,-1-22-7698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13.8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18 307 7956,'-18'-1'6371,"33"1"-5859,8-2-176,7 2-96,9-6-48,3 3 32,11-2-16,7 1-128,-2 0-192,-1 0 128,-7-4-2337,-2 2-1953,-4-4-5138</inkml:trace>
  <inkml:trace contextRef="#ctx0" brushRef="#br0" timeOffset="1">1263 6 11029,'-3'-5'4638,"4"4"-4571,-11 11 828,-8 15-1060,0 2 414,-66 89 485,74-104-624,-1 0 0,-1-1 1,0 0-1,-1-1 0,0 0 1,-25 13-1,8-9 168,20-9-131,-1 0 0,2 0 1,-18 12-1,27-17-143,-1 0 0,1 1 0,0-1-1,-1 1 1,1-1 0,0 0 0,-1 1 0,1-1 0,0 1 0,0-1-1,-1 1 1,1-1 0,0 1 0,0 0 0,0-1 0,0 1 0,0-1-1,0 1 1,-1-1 0,1 1 0,1-1 0,-1 1 0,0 0 0,0-1-1,0 1 1,0-1 0,0 1 0,0-1 0,1 1 0,-1-1 0,0 1-1,0-1 1,1 1 0,-1-1 0,0 1 0,1-1 0,-1 1 0,1-1-1,-1 0 1,0 1 0,1-1 0,-1 0 0,1 1 0,-1-1 0,1 0-1,-1 0 1,1 1 0,29 15-9,-26-14 12,144 52-2,-115-44-176,0 1-1,-1 1 1,-1 2-1,0 2 1,0 0-1,44 33 1,-74-48 176,34 28-2400,-12-8-3987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23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493 0 5939,'-4'4'3663,"-13"5"-2674,6-3-626,-123 102 717,-2 2-887,3-23-547,75-50-5951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14.1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4 9476,'-2'-2'4242,"10"1"-3553,-6 4-289,1 0-48,-1 4 0,9 1-16,2 5 0,5 3-47,-4 3-65,2 1-64,13-1-32,2 2-112,-2 0-192,2-5-112,1-5-2146,2-1-2016,13-2-5186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14.4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8852,'1'10'7006,"-1"34"-4771,1 15-1661,8 122 675,-2 112-1948,-8-274 189,2 49-1302,0-65 1040,-1 1 1,1-1-1,0 1 1,0-1 0,1 0-1,-1 0 1,1 1-1,-1-1 1,5 5-1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14.8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69 164 7491,'145'-157'10421,"-145"156"-10376,1 1 0,-1-1 0,0 1 0,1-1 0,-1 1 0,1 0 0,-1-1 1,1 1-1,0 0 0,-1-1 0,1 1 0,-1 0 0,1 0 0,-1-1 0,1 1 0,0 0 0,-1 0 0,1 0 0,0 0 0,-1 0 0,1 0 0,-1 0 0,1 0 0,0 0 0,-1 0 0,1 0 0,0 0 0,-1 1 0,1-1 0,0 1 1,15 17 302,1 30-380,-14-30 41,0 0 0,-1 0 0,-1 0-1,-1 1 1,0-1 0,-2 0 0,-7 35 0,8-43 0,-2-1 0,0 0 0,0 1 0,0-1 0,-1 0 0,-1-1 0,1 1 0,-1-1 0,-1 0 0,0 0 0,0-1 0,0 1 0,-1-1 0,0-1 0,0 1 0,-13 7 0,17-11 12,-1-1 1,0 0-1,-1 0 0,1-1 1,0 1-1,-1-1 0,1 0 1,0 0-1,-1 0 1,1 0-1,-1-1 0,0 0 1,1 0-1,-1 0 0,1-1 1,-1 1-1,1-1 0,-1 0 1,1-1-1,0 1 0,-1-1 1,1 1-1,0-1 0,0-1 1,0 1-1,0 0 0,1-1 1,-1 0-1,-5-6 0,5 5-122,1 0-1,-1 0 0,1 0 0,0-1 0,1 1 1,-1-1-1,1 0 0,0 1 0,0-1 0,1 0 1,-1 0-1,1-1 0,0 1 0,1 0 1,-1 0-1,1-1 0,0 1 0,0 0 0,1 0 1,-1 0-1,1-1 0,0 1 0,1 0 0,-1 0 1,5-8-1,-1 1-1610,2 1-1,0 0 1,0 0 0,13-14 0,11-8-7554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15.1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1 300 9796,'5'-35'1926,"1"1"0,14-43-1,-16 65-1774,1 1-1,0-1 0,0 1 1,1 0-1,0 1 1,1-1-1,0 1 0,1 0 1,17-16-1,-22 23-106,1 0 1,-1 0-1,1 0 0,-1 1 1,1 0-1,0 0 0,0 0 1,0 0-1,0 0 0,0 1 1,0 0-1,1 0 0,-1 0 0,0 0 1,1 1-1,-1-1 0,0 1 1,1 0-1,-1 1 0,1-1 1,-1 1-1,0 0 0,0 0 1,1 0-1,-1 1 0,0-1 0,8 5 1,-5-1-31,1 0 1,0 1-1,-1-1 0,0 2 1,-1-1-1,1 1 0,-1 0 1,0 0-1,-1 1 0,0 0 1,0 0-1,3 8 0,-6-11-7,0 0 0,0 0 0,-1 0-1,0 0 1,0 1 0,0-1 0,-1 0-1,0 0 1,0 1 0,0-1-1,-1 0 1,1 0 0,-1 0 0,0 1-1,-1-1 1,1 0 0,-1 0 0,0-1-1,-1 1 1,1 0 0,-1-1-1,0 1 1,0-1 0,0 0 0,-5 5-1,1-1-4,0-1 0,-1 0 0,1 0-1,-1-1 1,-1 0 0,1-1-1,-1 1 1,0-2 0,0 1 0,0-1-1,-1-1 1,-11 3 0,19-5-112,-1-1 1,1 0-1,-1 0 1,1 0-1,-1 0 1,1 0-1,-1 0 1,1-1-1,-1 1 1,1-1-1,0 0 1,-1 0-1,1 0 1,0 0-1,0 0 1,-4-2-1,-14-20-7558,11 2-1488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15.5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199 0 10501,'6'4'612,"-1"-1"0,1 1 0,-1 0 0,0 0 0,0 0 0,0 1 0,-1 0 0,6 6 1,-2 0-225,-1 0 1,-1 0-1,10 21 1,-7-6-172,0 0-1,-1 1 0,4 32 1,-7-24-36,-1 1 1,-2 0 0,-2-1-1,-1 1 1,-2 0-1,-2-1 1,0 0-1,-3 0 1,-13 39 0,10-42-327,-2-2-1,-1 0 1,-1 0 0,-20 28 0,20-35-580,-2-2 0,0 0 0,-1-1 0,-1-1 0,-28 22 0,9-15-4894,4-11-3916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16.0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60 8932,'4'1'462,"0"0"0,0-1 1,0 1-1,0-1 0,0 0 0,1 0 0,-1 0 0,0 0 0,7-2 1,13-1-283,320-3 1467,84 1-436,-325 7-1051,453-11-1617,-514 5-2161,66-16 1,-52 4-4427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16.4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811 109 10837,'-64'-5'4263,"-35"15"-4998,40-3 1206,-62 5-113,1-5-1,-190-15 1,308 9-382,1-1 0,-1 0 1,0 0-1,0 0 0,0-1 1,0 1-1,0 0 0,0-1 1,0 1-1,0-1 0,0 0 1,1 0-1,-1 0 1,0 1-1,0-2 0,1 1 1,-1 0-1,1 0 0,-3-2 1,4 1-19,1 1 1,-1 0 0,0 0 0,1 0 0,-1 0-1,1 0 1,-1 0 0,1 0 0,0 0-1,-1 0 1,1 1 0,0-1 0,0 0 0,-1 0-1,1 1 1,0-1 0,0 0 0,0 1 0,0-1-1,0 1 1,0-1 0,0 1 0,1-1-1,16-7-611,-1 0-1,29-7 1,220-36-5941,-222 44 4642,16-3-1972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16.8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768 1 6739,'-20'1'2593,"-11"1"-528,-7-1-576,-11-1-769,-7-1-192,-5 1-127,-10-3-97,-2 3-80,3 0-64,4 1-32,3 2-32,10 1-16,8-4-64,13 1-96,7-4-80,11-2-2081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17.2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10293,'26'0'4190,"19"3"-3444,61 2-1070,1765 42 2306,-4 59 126,605 129-1390,-2373-220-1593,147 19 1157,-82-17-8933,-108-14-1802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22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280 0 16600,'-16'18'40,"1"1"0,1 0 0,0 1 0,2 0 0,0 1 0,1 0 1,1 1-1,1 0 0,1 1 0,-8 39 0,13-42-35,0 0 0,2 0 0,0 0 0,1 0-1,1 0 1,1 0 0,1 0 0,1 0 0,1 0 0,0-1 0,1 0-1,1 0 1,10 19 0,34 60 8,-11-24 14,56 151 0,-62-127 1,-11-37-8,26 115 1,-45-158 7,-1-1-1,-1 1 1,-1 0 0,-1 0 0,0 0 0,-1 0 0,-1 0-1,-1 0 1,0 0 0,-1-1 0,-9 22 0,7-26 9,-1 0 0,0-1 0,-1 0 0,-1 0 0,0-1 0,0 0 0,-1-1 0,-1 0 0,0 0 0,0-1-1,-1 0 1,0-1 0,0-1 0,-25 12 0,15-9-287,-1-1 0,-1-1 0,1-1 0,-1-2 0,0 0 0,-1-1 0,-45 1 0,34-8-2323,16-7-2527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24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576 23 4402,'0'-1'290,"1"0"-1,-1 0 1,1 0 0,-1-1 0,0 1-1,1 0 1,-1 0 0,0 0-1,0 0 1,0 0 0,0 0 0,0 0-1,0 0 1,0-1 0,0 1-1,-1 0 1,1 0 0,-1-2 0,-17 13 1504,7-3-1892,-300 205 695,192-124-433,19-13-3620,91-73 116,1-6-2212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25.0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1 485 5779,'1'1'8013,"12"-24"-6598,-6 16-1377,0 0 0,0 0 0,1 1 0,0 0 0,0 0 0,0 1 1,1 0-1,0 0 0,0 1 0,0 0 0,0 1 0,13-3 0,-18 5-38,0 0 0,0 0 0,1 0 0,-1 0 0,0 1 0,1 0 0,-1 0 0,1 0 0,-1 1-1,0-1 1,1 1 0,-1 0 0,0 0 0,0 1 0,1-1 0,-1 1 0,0 0 0,-1 0 0,1 0 0,0 0 0,-1 1 0,1 0 0,-1 0 0,0 0 0,1 0 0,-2 0 0,1 0 0,0 1 0,4 6 0,-5-3 4,0 0 1,0-1-1,-1 1 1,1 0 0,-2 0-1,1 0 1,-1 0 0,0 0-1,0 0 1,-1 0-1,1 0 1,-2 0 0,1 0-1,-1-1 1,0 1 0,-1 0-1,1-1 1,-7 11-1,6-12 13,0 0 0,0 0 0,0 0 0,-1 0 0,0-1 0,0 0-1,0 0 1,0 0 0,-1 0 0,-5 4 0,7-7 19,0 1 1,0-1-1,0 1 1,0-1-1,0 0 1,-1 0-1,1 0 0,0-1 1,-1 1-1,1-1 1,0 0-1,-1 0 1,1 0-1,0 0 1,-1-1-1,1 1 0,0-1 1,-5-1-1,3 0 40,1-1 0,-1 0 0,0 0 0,1 0 0,0 0 0,0-1-1,0 1 1,0-1 0,0 0 0,1 0 0,0-1 0,0 1 0,-4-8-1,-1-2 54,0-1 0,2-1-1,-6-16 1,9 22-101,1 1 1,1-1-1,-1 0 1,2 0-1,-1 0 1,2-1-1,-1 1 1,1 0-1,1 0 1,0 1-1,0-1 1,1 0-1,0 0 1,0 1-1,7-11 1,8-16-67,2 2-1,37-48 1,-43 63-23,79-109-1281,-73 102 1029,-3 14-6919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25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3 310 7171,'-1'-7'404,"0"1"0,0 0 0,1-1 0,0 1 0,0-1-1,1 1 1,0 0 0,0-1 0,0 1 0,1 0 0,0 0-1,0 0 1,1 0 0,6-11 0,3-5 150,1 2 1,25-31-1,-30 40-443,1 1-1,1 1 1,0-1-1,0 2 0,1-1 1,0 2-1,0-1 1,1 2-1,0-1 1,0 2-1,0-1 1,1 2-1,0 0 0,17-4 1,-26 8-95,0 1 1,1-1-1,-1 1 1,0 0-1,0 0 0,0 1 1,0-1-1,0 1 1,0-1-1,-1 1 0,1 1 1,0-1-1,-1 0 1,0 1-1,1 0 0,-1 0 1,0 0-1,0 0 1,-1 0-1,1 0 0,-1 1 1,1-1-1,-1 1 1,0 0-1,-1 0 0,1 0 1,1 5-1,1 0-5,-1 0 0,0 1 0,-1 0 0,0 0 0,0-1-1,-1 1 1,0 0 0,-1 1 0,0-1 0,-3 15 0,-1-4 8,-2-1 0,0-1 0,-1 1 0,-19 34 0,22-45-5,-2 0-1,1-1 1,-1 0-1,0 0 0,-1 0 1,0-1-1,0 0 0,0 0 1,-1-1-1,0 0 1,-1 0-1,-9 4 0,16-8-11,-1 0-1,0-1 0,1 0 0,-1 0 0,0 0 1,0 0-1,0 0 0,1 0 0,-1-1 1,0 1-1,0-1 0,0 0 0,0 0 1,0 0-1,0 0 0,0-1 0,0 1 1,0-1-1,0 1 0,0-1 0,1 0 1,-1 0-1,0-1 0,0 1 0,1-1 1,-1 1-1,1-1 0,0 0 0,-1 0 0,1 0 1,0 0-1,0 0 0,0 0 0,0 0 1,1-1-1,-1 1 0,-2-5 0,0-2-35,1-1-1,-1 1 0,2-1 0,-1 1 0,1-1 0,1 0 0,0 0 1,0 0-1,1 0 0,1-12 0,3-11-3776,13-52 0,0 18-5612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26.2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39 6307,'2'-2'922,"0"1"0,0-1-1,1 1 1,-1 0 0,0 0 0,1 0 0,-1 0-1,1 0 1,-1 0 0,6 0 0,59-4-724,-32 3 410,20-6-464,-38 4-118,1 1 0,-1 1-1,1 1 1,25 0-1,-43 2-21,0-1-1,1 0 0,-1 0 0,0 1 1,0-1-1,1 0 0,-1 1 0,0-1 1,0 1-1,0-1 0,0 0 1,1 1-1,-1-1 0,0 0 0,0 1 1,0-1-1,0 1 0,0-1 0,0 0 1,0 1-1,0-1 0,0 1 1,0-1-1,0 0 0,0 1 0,0-1 1,0 1-1,-1-1 0,1 0 0,0 1 1,0-1-1,0 0 0,-1 1 0,1-1 1,0 0-1,0 1 0,-1-1 1,1 0-1,0 1 0,0-1 0,-1 0 1,0 1-1,-13 18 127,14-18-121,-5 6 51,1 1 0,0-1 0,0 1-1,1-1 1,-4 14 0,-10 23 134,9-24-103,0 0 0,-6 28 0,-10 25 55,16-50-92,1 1 1,-8 46-1,0 4 23,13-61-67,0 0-1,1 0 1,0 23 0,-4 31-463,4-65 358,0 1-1,1 0 1,0-1 0,0 1-1,-1-1 1,1 1-1,1 0 1,-1-1 0,0 1-1,1-1 1,0 5-1,2 3-621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26.5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1 102 9861,'0'-11'4241,"8"5"-3888,5-1-97,7-1-64,10 0-64,0 0-48,11 2 0,-1-3-32,5 0-112,0 6-144,-4-7-144,-7 5-1825,-5 0-1793,-5-1-4482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26.9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84 216 8836,'9'-62'5151,"-8"53"-4834,2 0-1,-1 0 1,2 1 0,5-14 0,-7 18-290,0 1 1,0-1 0,1 1-1,-1 0 1,1 0 0,-1 0-1,1 0 1,0 0 0,0 1-1,0-1 1,0 1 0,1 0-1,-1 0 1,1 0 0,-1 0-1,1 1 1,0 0 0,0-1-1,-1 1 1,1 0 0,0 1-1,0-1 1,0 1 0,0 0-1,0 0 1,0 0 0,0 0-1,5 1 1,-4 0 0,0 0 0,-1 0 1,1 0-1,0 1 0,-1-1 0,1 1 1,-1 0-1,1 0 0,-1 1 0,0-1 1,0 1-1,0 0 0,0 0 1,0 0-1,-1 1 0,5 6 0,-3-4 13,-1 1 0,0 0 0,0 0 0,-1 0 0,0 1 1,0-1-1,-1 1 0,0 0 0,1 11 0,-1 1 21,-1 0 1,0-1 0,-2 1 0,-1 0-1,0-1 1,-1 0 0,-9 30-1,9-41-92,0 0-1,-1-1 0,0 1 0,0-1 1,-1 0-1,0-1 0,0 1 0,0-1 0,-1 0 1,0 0-1,0 0 0,-1-1 0,1 0 0,-1 0 1,0-1-1,-1 0 0,1 0 0,-13 4 1,15-6-12,0 0 1,0-1 0,0 1 0,0-1 0,0-1 0,0 1 0,-1-1 0,1 1 0,0-1-1,0-1 1,0 1 0,-1-1 0,1 0 0,0 0 0,0-1 0,0 1 0,0-1-1,1 0 1,-1 0 0,0-1 0,1 0 0,0 1 0,-1-1 0,1-1 0,0 1 0,0-1-1,1 1 1,-1-1 0,1 0 0,-4-6 0,1-2 222,0 1 0,1-1 1,0 0-1,1 0 0,0 0 0,1 0 1,1-1-1,0 1 0,0-1 0,1 0 1,1 0-1,0 0 0,1 1 0,0-1 1,4-15-1,-1 12-604,0 0 1,0 1 0,2 0-1,0 0 1,8-15-1,-8 20-648,1-1 0,0 1 0,0 0 0,1 0 1,0 1-1,17-14 0,16-6-7688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27.3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10 465 9812,'0'0'117,"-1"0"-1,1 0 0,-1 0 0,1 0 0,0 0 0,-1 0 0,1 0 0,-1 1 0,1-1 0,0 0 0,-1 0 0,1 0 0,0 0 0,-1 1 0,1-1 0,0 0 0,-1 0 0,1 1 0,0-1 0,-1 0 0,1 0 0,0 1 0,0-1 0,-1 0 0,1 1 0,0-1 1,0 0-1,0 1 0,0-1 0,-1 1 0,1-1 0,0 0 0,0 1 0,0-1 0,0 1 0,0-1 0,16 2 929,28-9-960,8-14 89,-2-3 0,0-2 0,-2-2 0,-1-2 0,51-42-1,-90 66-163,0-1 0,0 0-1,-1 0 1,0 0-1,0-1 1,-1 0-1,0-1 1,0 0 0,-1 0-1,7-15 1,-10 20-6,-1 0 0,0 0 0,1-1 0,-2 1 0,1 0 1,0 0-1,-1 0 0,0-1 0,0 1 0,0 0 0,-1-1 1,1 1-1,-1 0 0,0 0 0,0 0 0,-1 0 0,1 0 0,-1 0 1,0 0-1,0 0 0,0 0 0,-1 1 0,1-1 0,-1 1 0,0 0 1,0 0-1,-4-4 0,2 2 27,-1 0 0,0 0 0,-1 0 0,1 1 0,-1 0-1,0 0 1,1 0 0,-2 1 0,1 0 0,0 1 0,-1 0 0,1 0 0,-1 0 0,0 1 0,1 0 0,-1 1 0,0-1 0,0 1 0,0 1 0,1 0 0,-1 0-1,0 0 1,1 1 0,-1 0 0,1 1 0,-1 0 0,1 0 0,0 0 0,0 1 0,1 0 0,-1 0 0,1 1 0,0 0 0,0 0 0,0 0 0,1 1-1,0 0 1,0 0 0,0 0 0,1 1 0,-7 11 0,2 2 111,1-1-1,0 2 1,2-1-1,0 1 1,1 0-1,1 0 1,1 0-1,1 1 1,1 21-1,4 20 182,19 111-1,-18-140-339,-1 0-1,-1 0 1,-2 0 0,-1 1 0,-2-1 0,-1 0-1,-2-1 1,-11 35 0,15-54-358,-6 18-355,-1-21-3149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27.6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1 106 9108,'2'-4'376,"-1"1"1,1 0-1,0 0 0,1 0 0,-1 0 0,0 1 1,1-1-1,0 1 0,-1-1 0,1 1 1,0 0-1,0 0 0,1 0 0,-1 0 0,5-1 1,60-23-240,-47 20 469,-1 1-435,0 1 1,0 0-1,0 2 0,1 0 0,-1 2 1,42 3-1,18-1-1710,-65-2-130,1-1 1,-1-1 0,18-4-1,-5-4-7172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28.0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 75 8116,'2'-6'735,"10"-30"3045,-11 34-3634,-1 1 1,0-1-1,1 0 0,-1 1 0,0-1 0,0 0 1,0 0-1,0 1 0,0-1 0,0 0 1,-1 1-1,1-1 0,0 0 0,-1 1 0,0-1 1,1 0-1,-2-2 0,-19 31 1140,8-10-1084,2 0 0,0 2 1,1-1-1,1 1 0,1 1 0,0-1 0,2 1 1,0 1-1,1-1 0,1 1 0,-1 28 1,3-20-165,2 1 0,1-1 0,2 1 0,0-1 0,2 0 1,2 0-1,15 44 0,-20-66-123,0 0 0,1 0 0,1-1 0,-1 1-1,1 0 1,0-1 0,0 0 0,10 10 0,-12-14-113,1 0 0,-1 0-1,1 0 1,0-1 0,0 1 0,0-1-1,0 1 1,0-1 0,0 0 0,0 0 0,0 0-1,0-1 1,1 1 0,-1-1 0,0 0-1,1 1 1,-1-2 0,0 1 0,0 0-1,1-1 1,-1 1 0,4-2 0,25-8-4994,10 0-3556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28.4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408 66 9364,'-4'-25'3528,"3"23"-3305,0 0 0,1 0-1,-1 0 1,1 0-1,-1-1 1,1 1 0,0 0-1,0 0 1,0 0 0,0 0-1,0-1 1,0 1-1,1 0 1,-1 0 0,1 0-1,1-4 1,-4 63 1791,-8-18-1624,-1-1-1,-21 46 1,17-46-275,1 1 0,-10 44 0,22-69-106,-1-1-1,2 1 1,0-1-1,1 1 0,0 0 1,1-1-1,0 1 0,1 0 1,1-1-1,5 19 0,-4-25-22,-1 1-1,1-1 1,1 0-1,-1 0 1,1 0-1,0 0 1,1-1-1,0 0 1,0 0-1,0-1 1,0 0-1,1 0 1,0 0-1,9 4 1,-12-6-72,0-1 1,1 0 0,-1 0 0,1 0 0,0 0 0,0-1 0,0 1 0,-1-1 0,1 0 0,0-1 0,0 1-1,1-1 1,-1 0 0,0-1 0,0 1 0,0-1 0,0 0 0,-1 0 0,1 0 0,0-1 0,0 0-1,-1 0 1,1 0 0,5-4 0,-7 5-66,-2-1 0,1 0 0,0 0 0,0 1 1,0-1-1,-1 0 0,1 0 0,-1-1 0,0 1 0,1 0 0,-1 0 0,0-1 0,0-2 0,3-33-6873,-4 13-1775</inkml:trace>
  <inkml:trace contextRef="#ctx0" brushRef="#br0" timeOffset="0.19">1 316 9204,'1'-5'2097,"6"-1"48,11 0-1248,11-1-577,13 2-80,6-3-64,2 0 0,5 5-48,0-2-80,-3 0-112,-4 2-112,-4 1 496,-12-1-2529,-13 1-1921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28.7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170 8 8500,'0'0'77,"0"-1"1,0 1-1,0 0 0,0 0 0,0 0 1,0-1-1,0 1 0,0 0 1,0 0-1,0-1 0,0 1 1,0 0-1,0 0 0,0 0 1,0-1-1,0 1 0,0 0 0,0 0 1,0-1-1,0 1 0,0 0 1,2-2 695,-2 2-696,0 0 0,0 0 1,0 0-1,1 0 0,-1-1 1,0 1-1,0 0 0,1 0 1,-1 0-1,0 0 0,0 0 0,0 0 1,1 0-1,-1 0 0,0 0 1,17 5 2335,13 15-1078,-23-13-1196,0 1 0,0 0 0,-1 0 0,0 1 0,-1-1 0,0 1 0,0 0 0,-1 1 0,0-1 0,0 1 0,-1 0-1,2 15 1,1 12 245,-2 0 0,-1 42 0,-2-53-263,-1-8-57,0 1 1,-2-1-1,0 0 0,-1 0 0,0 0 1,-2-1-1,-11 32 0,11-37-120,-1-1-1,1-1 1,-2 1 0,1-1-1,-1 0 1,-1-1 0,0 1-1,0-1 1,-1-1-1,0 0 1,-1 0 0,-15 10-1,-48 21-2526,22-18-4185,16-9-2684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24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659 0 5010,'-29'30'1735,"-1"-2"-1,-37 27 1,7-6-875,-155 116-55,18-14-1111,194-148 106,-31 22-988,32-25 900,1 1 1,0-1 0,0 1-1,0 0 1,-1-1 0,1 0-1,0 1 1,-1-1-1,1 0 1,0 0 0,-1 0-1,1 0 1,0 0-1,-1 0 1,-1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29.1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483 15 11333,'-7'-14'4546,"0"14"-1892,-8 28-1245,-7 53-1713,-5 133 627,7-41-240,18-155 5,-8-45-53,-16-19-47,1 2 11,-45-60 0,66 100 0,0 0 0,0 0-1,-1 0 1,0 1 0,0 0 0,0 0-1,0 0 1,0 1 0,0-1 0,-1 1-1,1 1 1,-1-1 0,1 1 0,-1 0-1,0 0 1,0 0 0,1 1-1,-12 1 1,10-1 3,-1 0-1,1 1 1,0 0 0,-1 1-1,1-1 1,0 1-1,0 1 1,0-1 0,1 1-1,-1 1 1,0-1-1,1 1 1,0 0 0,-7 6-1,9-5 3,0-1 0,1 1 0,0 0 0,0 0-1,1 0 1,-1 0 0,1 0 0,0 0 0,1 1 0,-1-1 0,1 1-1,0 0 1,0-1 0,1 1 0,-1-1 0,1 1 0,1 0 0,-1-1-1,1 1 1,0 0 0,2 7 0,0-4 2,-1 0 1,1 1-1,1-2 0,0 1 0,0 0 1,1-1-1,0 1 0,0-2 0,1 1 1,0 0-1,13 12 0,-10-12-26,1 0 0,1-1 0,-1 0 0,1-1 0,0 0 0,1-1 0,0 0 0,0 0 0,0-1 0,14 2 0,-16-4-141,0-1 0,0-1 0,0 0-1,0 0 1,1-1 0,-1 0 0,0 0 0,-1-1 0,1-1 0,0 0 0,-1 0 0,1-1 0,12-7-1,37-25-1819,-2-9-4892,-20 7-2094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29.5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436 63 10357,'-10'-24'3580,"-3"-3"-1432,10 15 86,3 14-2178,0-1 0,0 1 1,0-1-1,0 0 1,0 1-1,0-1 1,0 1-1,0-1 0,-1 0 1,1 1-1,0-1 1,-1 1-1,1-1 0,-1 0 1,0 0-1,1 1 1,-1-1-1,0 0 1,0 0-1,0 0 0,1 0 1,-1 0-1,-1 0 1,0 2-1,-5 7 69,0 0 0,1 1 1,1 0-1,-8 21 0,-20 38 239,-9 4-65,-48 118-1,84-176-281,0 0-1,2-1 0,-1 2 0,2-1 1,0 0-1,2 1 0,-1-1 1,2 1-1,0-1 0,1 1 0,4 18 1,-4-28-22,0 1 0,1-1 1,0 0-1,0 0 0,1 0 1,-1 0-1,2 0 0,-1-1 1,1 1-1,0-1 0,0 0 1,1 0-1,0-1 0,0 1 1,0-1-1,1 0 0,-1 0 1,1-1-1,0 1 0,1-2 1,-1 1-1,1-1 0,0 1 1,0-2-1,0 1 0,10 2 1,-4-3-176,0-1 0,0 0 1,0 0-1,0-1 0,0-1 1,0 0-1,0-1 0,0-1 0,0 0 1,0 0-1,-1-1 0,0-1 1,0 0-1,0-1 0,0 0 0,16-12 1,-18 11-750,-1-1 0,0 0 0,0 0 0,-1-1 1,0 0-1,0 0 0,-1-1 0,0 0 0,-1 0 0,0-1 0,6-14 1,1-18-6241</inkml:trace>
  <inkml:trace contextRef="#ctx0" brushRef="#br0" timeOffset="1">0 449 10757,'12'-8'2321,"14"-3"32,3 1-1873,21 0-224,11-3-31,5 4-17,2-1-16,1 4-144,-4-3-192,-5 3 880,-20 0-3153,-1-3-2161,-10 3-5843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30.6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538 2 9108,'3'5'2137,"-15"-4"-1258,-35-8 1001,42 7-1806,0-1 1,1 1 0,-1 0-1,0 1 1,0-1 0,0 1-1,0 0 1,1 1 0,-1-1-1,0 1 1,1-1-1,-1 1 1,1 1 0,0-1-1,0 1 1,0-1 0,-5 6-1,-3 1 74,1 0 0,0 2 0,1-1 0,-15 19 0,13-12-24,1 2 0,0-1 0,1 2-1,1-1 1,1 1 0,0 0-1,2 1 1,0 0 0,2 0 0,0 0-1,1 0 1,1 1 0,2 38-1,4-18-5,1 0 1,2-1-1,2 0 0,2-1 0,2 0 0,20 45 0,51 101 236,22 51 99,-87-186-305,-2 1 0,18 93 0,-33-132-132,0-1 0,-1 1 1,-1 0-1,0 0 0,-1 0 0,0 0 0,-1 0 1,0-1-1,-1 1 0,-1-1 0,0 0 0,-10 22 0,6-19 23,-1-1-1,-1 0 1,0 0-1,0-1 1,-2-1-1,1 0 1,-2 0-1,-25 19 1,10-13-171,-1-1 0,0-2 0,-1-1 1,0-1-1,-1-1 0,-1-2 1,0-1-1,0-1 0,-50 4 1,76-11-197,-37 1-1370,19-11-5969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33.1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95 491 7924,'30'-57'5187,"-24"49"-4871,-1 0 1,1 0 0,0 1 0,0 0 0,1 0 0,0 1-1,0 0 1,13-8 0,-19 13-294,0 0 1,1 1-1,-1-1 1,0 1-1,1-1 1,-1 1-1,1-1 1,-1 1-1,1 0 1,-1 0-1,1 0 1,-1 0-1,1 0 1,-1 0-1,1 0 1,-1 0-1,1 1 1,-1-1-1,1 0 1,-1 1-1,0-1 1,1 1-1,-1 0 1,2 1-1,1 0-7,-1 1 0,0 0-1,-1 0 1,1 0-1,-1 0 1,1 0-1,-1 0 1,0 1 0,3 4-1,-1 1-8,-1 0 0,1 0 1,-1 0-1,-1 0 0,0 0 0,0 1 0,0 14 0,-2-17 7,-1 0 0,0-1 0,0 1 0,-1 0 0,0 0 1,0-1-1,0 1 0,-1-1 0,0 1 0,0-1 0,-1 0 0,0 0 0,0-1 0,0 1 0,-1-1 0,1 0 0,-1 0 0,-1-1 0,1 1 0,-1-1 0,1 0 0,-1 0 0,0-1 0,-1 0 0,-6 3 0,8-4 31,0-1-1,-1 1 1,1-1-1,-1 0 1,1 0-1,-1-1 1,1 1-1,-1-1 1,0 0 0,1-1-1,-1 0 1,1 0-1,-1 0 1,1 0-1,-1-1 1,1 0-1,0 0 1,0 0-1,0-1 1,0 1 0,0-1-1,0-1 1,1 1-1,0-1 1,-1 1-1,1-1 1,1 0-1,-1-1 1,0 1-1,1-1 1,-3-5-1,3 4-24,0-1-1,0 1 1,1-1-1,0 0 1,0 1-1,1-1 0,0 0 1,0 0-1,1 0 1,-1 0-1,2 0 1,-1 0-1,1 0 0,0 1 1,0-1-1,1 0 1,0 0-1,0 1 0,0-1 1,6-8-1,6-13 62,1 1-1,1 1 1,23-28-1,-35 47-79,142-206-83,-138 191-432,8-14 678,-5 26-3096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33.5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14 276 7908,'-2'-2'239,"1"1"0,0 0 0,0-1 0,0 1 0,0-1 0,1 1 0,-1-1 0,0 1 0,0-1 0,1 0 0,-1 1 0,1-1 0,0 0 0,0 0 0,-1 1 0,1-1 0,0 0 1,0 1-1,0-1 0,1 0 0,-1 0 0,0 1 0,1-1 0,-1 0 0,1 1 0,-1-1 0,3-2 0,24-50-232,-21 44 515,10-18-176,0-1 277,30-42 0,-43 68-609,0 0 0,0 0 0,0 0 0,1 0 0,-1 0 0,1 1-1,0 0 1,-1 0 0,1 0 0,0 0 0,0 0 0,0 1 0,0 0 0,1 0-1,-1 0 1,0 0 0,0 1 0,1-1 0,-1 1 0,0 0 0,1 0 0,-1 1-1,0 0 1,0-1 0,1 1 0,-1 1 0,0-1 0,0 0 0,0 1 0,0 0-1,0 0 1,-1 0 0,1 1 0,-1-1 0,1 1 0,-1 0 0,0 0-1,0 0 1,0 0 0,0 0 0,-1 1 0,1-1 0,-1 1 0,0 0 0,0 0-1,0 0 1,-1 0 0,1 0 0,1 8 0,-2 3-1,0 0 0,-1 0 0,-1 1-1,0-1 1,-1 0 0,0 0 0,-2 0 0,0 0 0,0 0 0,-10 20-1,10-26-2,0-1-1,0 0 1,-1 0-1,0 0 0,-1-1 1,1 1-1,-2-1 1,1-1-1,-1 1 0,0-1 1,0 0-1,0-1 1,-1 1-1,0-1 1,0-1-1,0 0 0,-1 0 1,-12 4-1,18-8-17,-1 1 0,1 0 0,-1-1 0,0 1 0,1-1 0,-1 0 0,0 0 0,0-1 0,1 1 0,-1-1 0,1 1 0,-1-1 0,0-1 0,1 1 0,0 0 0,-1-1 0,1 1 0,0-1 0,0 0 0,0 0 0,0-1 0,0 1 0,0-1 0,0 1-1,1-1 1,0 0 0,-1 0 0,1 0 0,0 0 0,0 0 0,-2-6 0,0 1-440,0-1-1,1 1 1,0-1-1,-3-18 1,1-34-6006,11 16-2313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34.1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75 9092,'50'-47'5277,"-47"44"-5127,1 0-1,-1 0 0,1 1 1,-1-1-1,1 1 1,0 0-1,0 0 0,0 1 1,0-1-1,0 1 1,1 0-1,7-1 0,-12 3-65,1 0 0,0 1 0,-1 0 0,0-1 0,1 1 0,-1-1 0,0 1 0,0-1 0,0 1 0,0 0 0,0-1 0,0 1 0,0-1 0,0 1 0,-1 0 0,1-1 0,-1 1 0,0 2 0,-54 113 1374,42-94-1423,1 1 1,1 0-1,1 1 1,1 0 0,1 0-1,1 1 1,-3 30-1,9-48-59,0 4-195,0 1 0,1-1 0,0 1 0,3 21 0,-2-31 100,0 0 1,-1 0-1,1 0 0,1 0 1,-1 0-1,0 0 0,1-1 1,-1 1-1,1 0 1,0-1-1,0 0 0,0 1 1,0-1-1,0 0 1,0 0-1,1 0 0,-1 0 1,1 0-1,-1-1 0,1 1 1,0-1-1,-1 0 1,1 1-1,4 0 0,44 7-7433,-24-8-444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34.5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103 237 8532,'-2'-8'310,"0"-1"1,1 1-1,0 0 1,0-1-1,1 1 1,0 0-1,0-1 1,1 1-1,0 0 1,1-1-1,0 1 1,0 0 0,1 0-1,0 0 1,0 0-1,0 1 1,1-1-1,1 1 1,-1 0-1,1 0 1,6-6-1,-7 8-275,0 0-1,0 1 0,1-1 1,0 1-1,-1 0 1,2 1-1,-1-1 1,0 1-1,1 0 1,-1 0-1,1 1 0,0 0 1,0 0-1,0 0 1,0 0-1,0 1 1,0 0-1,0 1 1,1-1-1,-1 1 1,0 0-1,0 1 0,1-1 1,-1 1-1,0 0 1,0 1-1,0 0 1,10 4-1,-12-4-18,-1-1 1,0 1-1,0 0 0,0 0 1,-1 0-1,1 1 0,0-1 1,-1 1-1,1-1 0,-1 1 0,0 0 1,0 0-1,0 0 0,0 0 1,-1 0-1,3 6 0,-2-1 9,0-1-1,0 1 1,-1 0-1,0-1 0,-1 1 1,0 0-1,0 10 1,-4 7 33,0 0 0,-1 0 0,-15 42-1,16-58-31,0-1 0,0 1-1,-1-1 1,0 0-1,-1 0 1,1 0 0,-2-1-1,1 0 1,-1 0-1,0-1 1,0 1 0,-1-2-1,0 1 1,0-1-1,0 0 1,0-1 0,-10 4-1,11-5-2,0 0 0,-1-1 0,1 0 0,0 0 0,-1-1 0,1 0 0,-1 0 0,1 0 0,-1-1 0,1-1 0,-1 1 0,0-1 0,1 0 0,0-1 0,-1 0 0,1 0 0,0-1 0,0 1 0,0-2 0,0 1 0,0-1 0,-6-5 0,9 7-57,1-1 0,0 1 0,1-1 0,-1 0 0,0 0 0,1 0 0,0 0 0,0 0-1,0-1 1,0 1 0,0-1 0,0 1 0,1-1 0,0 0 0,0 1 0,0-1 0,-1-5 0,2 3 32,0-1 0,0 1 0,1-1 0,0 1 0,0-1 0,0 1 0,1 0 0,0 0 0,4-10 0,2 1-625,-1 0 0,20-27 1,20-16-5569,-8 17-3137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34.8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11 245 8708,'0'0'154,"-5"-4"2163,4 4-2163,1 0 1,0-1-1,0 1 1,0 0-1,-1-1 1,1 1-1,0-1 0,0 1 1,0-1-1,0 1 1,0 0-1,0-1 1,0 1-1,0-1 1,0 1-1,0-1 0,0 0 1,-3-20 439,4 12-504,1 1 1,0-1-1,0 0 0,1 1 0,0-1 0,1 1 0,0 0 0,0 0 0,1 0 0,0 1 1,0 0-1,0 0 0,1 0 0,0 0 0,1 1 0,0 0 0,-1 1 0,17-11 0,-11 8-41,0 1-1,1 0 0,0 0 0,1 2 0,-1-1 0,1 2 0,0 0 0,0 0 0,0 1 0,1 1 0,14 0 0,-27 2-30,0 0-1,0 0 0,0 0 0,0 1 1,0-1-1,0 1 0,0 0 0,0-1 1,0 1-1,0 0 0,0 0 0,0 0 1,0 0-1,-1 1 0,1-1 0,-1 0 1,1 1-1,-1-1 0,1 1 0,-1 0 1,0-1-1,0 1 0,1 0 1,-1 0-1,-1 0 0,1-1 0,0 1 1,0 0-1,-1 0 0,1 1 0,-1-1 1,0 0-1,1 0 0,-1 0 0,0 2 1,0 11 67,1-1 1,-2 0-1,-4 29 0,3-32-61,0 3 2,1 3 0,-2 1 0,0-1 0,-1 0 0,-1-1 0,-7 19 0,10-31-19,0 0-1,0 0 0,-1 0 1,0 0-1,1 0 0,-1-1 0,-1 1 1,1-1-1,0 0 0,-1 0 0,0 0 1,1-1-1,-1 1 0,0-1 1,0 0-1,-1 0 0,1 0 0,0 0 1,-1-1-1,1 0 0,-1 0 0,1 0 1,-1 0-1,-4-1 0,-3 1 17,-1-1 0,1 0 0,0 0-1,0-2 1,0 1 0,-21-7 0,29 7-39,1 0 0,0 0 0,-1-1 0,1 1 0,0-1 0,0 0 0,0 0 0,0 0 0,0 0 0,1 0 0,-1-1 0,1 1 0,-1-1 0,1 0 0,0 0 0,0 0 0,0 0 0,0 0 0,1 0 0,-1 0 0,1-1 0,0 1 0,0 0 0,0-1 0,0 1 0,1-1 0,-1 1 0,1-4 0,-1-19-502,6-45 0,11 8-6300,5 18-3176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35.4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14 396 6499,'-2'2'373,"1"0"-1,-1 0 1,1 1 0,0-1-1,-1 0 1,1 1 0,1-1 0,-1 1-1,0-1 1,0 1 0,1-1-1,0 1 1,-1 0 0,1-1-1,0 4 1,1-5-314,0 0 0,0 0 0,0 0 0,0 0 0,0 0 0,0-1 0,0 1 0,1 0 0,-1-1 0,0 1 0,0-1 0,1 1 1,-1-1-1,0 1 0,1-1 0,-1 0 0,0 0 0,1 0 0,-1 0 0,0 0 0,1 0 0,-1 0 0,0 0 0,1 0 0,-1-1 0,0 1 0,1 0 0,-1-1 0,2 0 0,39-10 42,-1-2-1,0-1 1,-1-3-1,-1-1 1,71-43-1,-96 51-90,0 0 0,-1-1 0,0 0 0,-1-1-1,0 0 1,-1-1 0,0 0 0,12-20 0,-20 29 0,0-1 1,-1 0 0,1 1-1,-1-1 1,0 0 0,0-1-1,-1 1 1,1 0 0,-1 0-1,0-1 1,-1 1 0,1 0-1,-1-1 1,0 1 0,0 0-1,-1-1 1,0 1 0,0 0-1,0-1 1,0 1-1,-1 0 1,0 0 0,0 0-1,0 0 1,-1 0 0,0 1-1,0-1 1,0 1 0,-6-8-1,6 10 27,1-1 0,-1 1 0,0-1 0,0 1-1,0 0 1,0 0 0,0 0 0,0 0 0,0 1-1,-1-1 1,1 1 0,-1 0 0,1 0 0,-1 0-1,1 0 1,-1 1 0,0-1 0,1 1 0,-1 0-1,0 0 1,1 1 0,-1-1 0,1 1 0,-1-1-1,0 1 1,1 0 0,0 1 0,-1-1 0,1 0-1,-4 3 1,2-1 34,1 0-1,-1 0 0,0 1 1,1 0-1,0 0 1,0 0-1,0 0 0,0 1 1,1-1-1,0 1 1,0 0-1,0 0 0,0 0 1,1 0-1,0 1 1,0-1-1,0 0 0,-1 9 1,-21 218 1527,-12 114-390,28-115-3918,8-229 2296,-1 6-2305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35.7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9028,'30'-8'2065,"7"3"32,4-5-1393,7-1-416,7 3-63,6 3-49,-3 0-48,2 2-96,-7 3 0,-4 5-32,-6 1-64,-10-1 480,-12 0-2529,-2 5-1857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8:24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498 267 6947,'-22'5'1441,"-3"3"32,-6 2-1297,-2 4-48,-4 2-32,-1 7 0,2 6 16,-4 2 0,-1 4 0,3 1-16,4 2 0,5 0-16,2-4-16,2-8-112,4-6-352,8-7-1169,6-8-1296</inkml:trace>
  <inkml:trace contextRef="#ctx0" brushRef="#br0" timeOffset="1">508 0 7203,'-22'12'1553,"-13"-2"32,-3 7-1265,-6 4-96,1 7-48,-2 4-16,-2-1-32,-2 1 0,7-3-352,8 0-1393,9-9-1392,8-6-3602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36.1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96 38 7988,'-2'2'6083,"-14"15"-4521,-17 28-1108,24-24-206,1 0 1,1 1-1,1 0 0,2 0 0,0 0 0,-2 39 0,8 139 464,-1-185-656,0 1-1,1 0 0,1-1 0,1 1 0,0-1 0,13 28 0,-14-36-299,0-1 1,1 0 0,0-1-1,0 1 1,0-1-1,1 1 1,9 7-1,-10-10-417,1 0 0,-1 0 0,1 0 0,-1-1 0,1 1 0,0-1 0,0 0 0,0-1 0,0 1 0,0-1 0,8 1-1,24-1-8363</inkml:trace>
  <inkml:trace contextRef="#ctx0" brushRef="#br0" timeOffset="1">587 35 7940,'-2'-35'6384,"0"60"-3231,-20 75-1977,-9 112-1,27-178-1136,2-13-26,0-1 0,1 1 0,1 0 0,4 24 0,-3-33-40,1 2 18,0-1 0,1 0-1,0 0 1,6 15 0,-8-26-33,-1-1 0,1 1-1,-1 0 1,1-1 0,0 1 0,0 0-1,0-1 1,0 1 0,0-1-1,0 0 1,0 1 0,1-1 0,-1 0-1,0 0 1,1 0 0,-1 1 0,1-2-1,-1 1 1,1 0 0,-1 0-1,1 0 1,0-1 0,-1 1 0,1-1-1,0 1 1,0-1 0,-1 0 0,1 1-1,0-1 1,0 0 0,0 0-1,-1-1 1,1 1 0,0 0 0,0 0-1,-1-1 1,1 1 0,0-1 0,2-1-1,36-21-2666,-5-9-3882,-11 6-2261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36.5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23 9284,'-18'-6'2017,"7"-1"0,6 1-1521,20 2-256,7 6 1,9 0-33,13 1-32,1 0-16,3 2-16,4 0-64,-4 0-160,-2-4-176,-3-1-513,-6-1-1392,-3-3-1696,0-7-4067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36.8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245 5 10037,'0'-1'224,"1"1"0,0-1 1,0 1-1,0-1 1,0 1-1,0 0 1,0-1-1,0 1 1,0 0-1,0 0 0,0 0 1,0 0-1,0 0 1,0 0-1,0 0 1,0 0-1,0 0 1,0 0-1,0 1 0,0-1 1,2 1-1,23 16 1004,-19-11-1122,0 1 0,-1 0 1,0 0-1,7 10 0,-1 4 126,-1 1 0,-1 0 1,0 0-1,-2 1 0,-1 0 0,0 1 0,-2-1 0,-1 1 1,-1 0-1,-1 0 0,-1 33 0,-2-37-182,-1-1-1,0 1 1,-2 0-1,0-1 1,-2 0 0,0 0-1,-1 0 1,0-1-1,-2 0 1,0 0-1,-1-1 1,-1-1-1,-1 1 1,-16 18 0,-1-5-124,-1-1 0,-37 27 1,-5-9-1615,57-40 246,1 0 1,-1-1-1,-18 5 0,14-9-3520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37.3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380 24 9508,'-1'-23'5804,"0"23"-5736,1 0 1,0 0 0,-1 0 0,1 0 0,0 0 0,-1 0 0,1 0 0,-1 0 0,1 0 0,0 0 0,-1 0-1,1 0 1,0 0 0,-1 0 0,1 1 0,0-1 0,-1 0 0,1 0 0,0 0 0,-1 1 0,1-1 0,0 0 0,0 0-1,-1 1 1,1-1 0,0 0 0,0 0 0,-1 1 0,1-1 0,0 0 0,0 1 0,-24 41 596,13-3-442,2 1 1,1 0 0,2 0 0,2 0 0,1 75-1,1-25-125,-1-49-71,1-19-16,0 1 0,2 0 0,1 0 1,0 0-1,9 41 0,-41-128-486,2-15 219,19 49 220,-2 0 0,0 1 0,-18-29 0,29 56 35,0 0 1,0 0-1,0 0 0,-1 0 1,1 0-1,-1 0 1,0 0-1,1 1 1,-1-1-1,0 0 1,0 1-1,0 0 1,0-1-1,0 1 0,0 0 1,-1 0-1,1 0 1,0 0-1,-1 1 1,1-1-1,0 1 1,-1-1-1,1 1 1,-3 0-1,1 0 10,0 1 0,0 0 0,1 0-1,-1 1 1,0-1 0,1 1 0,0 0 0,-1 0 0,1 0 0,0 0 0,0 0-1,0 1 1,-5 4 0,-1 4 39,-1 0 1,2 0-1,-1 1 0,2 0 0,0 0 0,0 1 1,-6 18-1,11-26-37,0 0-1,0 1 1,1-1 0,0 1 0,0 0 0,1-1 0,-1 1-1,1 0 1,1-1 0,-1 1 0,1 0 0,0-1-1,0 1 1,0-1 0,1 1 0,0-1 0,0 0-1,0 0 1,1 0 0,0 0 0,0 0 0,0 0-1,0-1 1,1 1 0,0-1 0,0 0 0,0 0 0,0 0-1,1-1 1,6 4 0,-2-1-52,2 0 0,-1-1 0,1-1 1,-1 0-1,1 0 0,0-1 0,1 0 0,-1-1 0,0 0 1,1-1-1,-1 0 0,1-1 0,-1-1 0,13-1 0,-3-2-527,1-1 1,-1 0-1,-1-2 0,22-9 0,35-24-6485,-26 9-2098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37.7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90 39 10293,'-3'-23'4188,"3"22"-4131,0 1-1,-1-1 1,1 1-1,0-1 1,0 1-1,0 0 1,0-1-1,0 1 1,0-1-1,0 1 1,0-1-1,0 1 1,0-1-1,0 1 0,0-1 1,1 1-1,-1-1 1,0 1-1,0 0 1,0-1-1,1 1 1,-1-1-1,0 1 1,0 0-1,1-1 1,-1 1-1,0 0 1,1-1-1,-1 1 1,0 0-1,1-1 1,-1 1-1,1 0 1,-1 0-1,0-1 1,1 1-1,-1 0 1,1 0-1,-1 0 1,1 0-1,-1 3 113,0 0 1,0 1-1,0-1 0,-1 0 1,1 1-1,-1-1 0,0 0 1,0 1-1,0-1 0,-3 4 1,4-5-37,-16 49 360,3 0 1,-11 78 0,2 109-210,16-158-131,3-56-130,2 1 0,0-1-1,2 1 1,1-1 0,0 0 0,10 35 0,-12-58-23,0 1 0,1-1 0,-1 0 0,1 1-1,0-1 1,-1 0 0,1 1 0,0-1 0,0 0 0,0 0 0,0 0 0,0 0 0,0 0 0,0 0-1,0 0 1,0 0 0,1 0 0,-1 0 0,0-1 0,1 1 0,-1 0 0,0-1 0,1 1 0,1 0 0,0-1-25,0 0 0,0 0 1,0 0-1,0-1 1,0 1-1,-1-1 0,1 1 1,0-1-1,0 0 1,0 0-1,3-2 1,8-4-267,-1-1 1,-1 0-1,20-17 1,-30 24 231,8-8-376,1 0 0,-2-1 1,1 0-1,13-20 0,-17 22-1119,-1-1 0,-1 0 0,1 0 1,3-12-1,3-13-7840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38.1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21 10645,'-13'0'4562,"26"2"-4066,14-2-208,17 5-32,7-3-63,11 1 15,7-3 16,4 1-48,-1-2-208,-9-1 2321,-8-8-4738,0 1-2434,-10-2-7074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38.9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688 72 7267,'23'-8'1877,"0"1"1333,-44 21-1830,-13 3-1004,0-2-1,-1-1 1,-1-2-1,-1-1 1,-47 7-1,-192 17 1323,242-31-1790,-37 3 483,66-7-610,0 0 0,-1 0 1,1 0-1,-1-1 0,1 0 1,0 0-1,0 0 0,0 0 0,-8-4 1,12 4 186,0 0 1,0 0 0,0 1 0,0-1 0,0 0-1,1 0 1,-1 0 0,0 0 0,1 0 0,-1 0 0,1 0-1,-1 0 1,1 0 0,-1 0 0,1-1 0,0 1-1,0 0 1,-1 0 0,1 0 0,0 0 0,0 0 0,0-1-1,0 1 1,0 0 0,1 0 0,-1 0 0,0 0-1,0-1 1,1 1 0,-1 0 0,1 0 0,-1 0 0,1 0-1,-1 0 1,2-1 0,25-38-1384,-14 26 126,0 1 0,1 1 0,1 1 0,16-12 0,33-18-5509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39.3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611 0 7668,'-12'4'2000,"-4"-1"65,-8 2-720,0 0-641,-15-1-271,-3 1-97,-5 5-80,-5-7-80,-4 2-80,-5-2-80,-6-1-80,9-1-96,8 1-2001,12 0-1841,13-4-4690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47.9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167 481 5747,'-10'1'871,"9"0"-814,1-1 0,-1 0 0,0 1 0,1-1 0,-1 0-1,0 0 1,1 0 0,-1 0 0,0 1 0,0-1 0,1 0 0,-1 0 0,0 0 0,0 0 0,1-1 0,-1 1 0,0 0-1,1 0 1,-1 0 0,0-1 0,0 1 0,1 0 0,-1-1 0,0 1 0,1 0 0,-1-1 0,1 1 0,-1-1 0,1 1 0,-1-1-1,1 1 1,-1-1 0,1 1 0,-1-1 0,1 0 0,-1 1 0,1-1 0,0 0 0,-1 1 0,1-1 0,0 0 0,0-1-1,-1 1-32,1 1-1,-1-1 0,0 0 1,1 1-1,-1-1 0,1 0 0,-1 1 1,0-1-1,0 1 0,1-1 0,-1 1 1,0-1-1,0 1 0,0 0 0,1-1 1,-1 1-1,0 0 0,0-1 0,0 1 1,0 0-1,0 0 0,0 0 0,1 0 1,-1 0-1,0 0 0,-1 0 1,-35 0 872,28 0-553,0 0-214,5 0 86,-1 0 1,0 0-1,0-1 1,1 1 0,-1-1-1,0 0 1,-6-3-1,10 3-178,0 0 0,0 1-1,1-1 1,-1 0-1,0 0 1,1 0 0,-1 0-1,0 0 1,1 1-1,-1-1 1,1 0 0,-1 0-1,1-1 1,0 1-1,0 0 1,-1 0 0,1 0-1,0 0 1,0 0-1,0 0 1,0 0 0,0 0-1,0 0 1,0 0-1,0 0 1,1-1 0,-1 1-1,0 0 1,1 0-1,-1 0 1,1 0 0,-1 0-1,1 0 1,-1 1-1,1-1 1,0 0 0,1-1-1,27-54 427,2-7-311,3 2-1,51-68 1,-80 123-152,0 0 1,1 0 0,0 1-1,0 0 1,0 0-1,1 1 1,-1-1-1,1 1 1,0 1-1,0-1 1,0 1-1,1 1 1,8-3-1,-3 2 1,0 1-1,-1 0 0,1 1 1,0 1-1,0 0 0,0 0 1,22 5-1,-20-2 3,-1 0-1,0 0 1,0 2-1,-1-1 1,1 2-1,-1 0 1,0 1-1,0 0 1,-1 1-1,0 0 1,-1 1-1,1 0 1,-2 1-1,19 21 1,-24-25 9,-1 1-1,0-1 1,-1 1 0,0 0-1,0 0 1,0 1 0,-1-1 0,0 1-1,0-1 1,-1 1 0,0-1-1,0 1 1,-1 0 0,-1 14-1,0-11 26,-2 0 0,1 0 0,-2 0 0,1 0 0,-1-1 0,-1 1 0,0-1 0,-1 0 0,-7 11 0,-5 2 88,0-2 1,-1 0-1,-1 0 0,-1-2 0,-1-1 1,-1 0-1,-29 17 0,43-30-77,1 0 0,-1-1 0,1 1 0,-1-1 0,-1-1 0,1 0 0,0 0 0,-1-1 0,-15 2 0,20-4-35,0-1 1,1 1 0,-1-1 0,0 0 0,0 0 0,1 0 0,-1 0 0,1-1-1,-1 0 1,1 0 0,0 0 0,0-1 0,0 1 0,0-1 0,0 0-1,0 0 1,1 0 0,0-1 0,-1 1 0,1-1 0,-4-7 0,-4-5-51,2-1 0,0-1 0,1 0 1,0 0-1,2 0 0,0-1 0,1 0 1,1 0-1,1-1 0,-2-33 0,4 28-669,1 1 0,1-1 0,1 0-1,2 1 1,0 0 0,2 0 0,0 0-1,11-27 1,7 7-3482,1 10-2322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48.2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58 116 9156,'-8'-4'2321,"-1"-1"112,-7-7-656,6 4-1185,3 2-143,3 1-49,0-3-64,4 2-96,2-1-96,8 2-32,-4-3-96,2-1-176,3-1-240,1-1 1072,-4-1-3249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9:29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1628 4690,'-2'-1'367,"0"0"0,1 0-1,-1-1 1,0 1 0,0 0-1,0-1 1,1 1 0,-1-1-1,1 0 1,-1 1 0,1-1-1,0 0 1,0 0 0,0 0 0,-1-2-1,1 1-110,0 0-1,0 0 1,0 0-1,1-1 1,0 1-1,-1 0 1,1 0-1,0-1 1,1-4-1,2-6-145,1 0 0,0 0-1,12-27 1,-5 15 137,12-37-162,-7 14-31,2 0-1,3 2 1,1 1-1,36-54 0,-6 23 7,97-128 25,26-19-37,-137 164-44,-29 45-3,0 1 1,0-1 0,2 1-1,0 1 1,0 0 0,16-13 0,41-27 6,2 4 0,2 2 0,2 3 0,2 4 0,1 3 0,2 4 0,1 3 0,2 3 0,169-30 0,-222 53-4,0 2 1,1 1-1,0 1 1,-1 2 0,31 5-1,5 5 22,73 22 1,-113-25-16,0 1-1,-1 1 1,0 0 0,0 2 0,-2 1 0,0 1 0,0 1 0,-2 1 0,0 0 0,-1 2-1,27 33 1,-34-39-2,1-1-1,0 0 1,1-1-1,0-1 1,0 0-1,21 11 1,99 38 14,-105-48-19,-1 0-1,0 2 1,-1 1 0,0 1 0,-1 1 0,28 23 0,-50-34 9,1 0 0,-1 1 0,1 0 0,-2 0 0,1 0 0,-1 0 1,1 0-1,-2 1 0,1-1 0,-1 1 0,0 0 0,0 0 0,-1 0 0,0 0 1,0 8-1,0 15 68,-1 0 1,-5 39 0,1-26-28,0 107 38,4-95-77,-1-1 0,-3 1-1,-3-1 1,-18 74 0,4-61 10,-4-1-1,-2-1 1,-3-2 0,-2-1 0,-4-1-1,-63 82 1,28-45 183,-63 117 0,120-191-184,-1 0 0,0-1 0,-2-1 0,-1 0 0,-1-2 0,0 0 0,-2-1 0,0-1 0,-36 24 0,-75 35 351,-239 101-1,336-163-338,-32 13 43,-2-3 0,-1-3 1,-1-4-1,0-2 0,-1-4 0,-115 6 1,149-18-57,0-2 0,-1-1-1,1-1 1,0-3 0,1-1 0,0-2 0,-42-16 0,33 7 9,2-2 0,0-2 0,1-2 0,2-1 0,-46-38 0,39 22-14,1-2 1,2-1-1,3-3 1,1-1-1,3-2 1,2-2-1,2-1 1,2-2-1,-25-64 1,46 94-263,1 0-1,1-1 1,1 0-1,2-1 1,1 0-1,1 0 1,1 0-1,1 0 1,2 0 0,1-1-1,1 1 1,1 0-1,2 0 1,0 1-1,12-32 1,41-87-4967,18-22-3814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48.6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188 0 10037,'-20'65'4899,"4"-11"-3551,-27 64 1,36-102-1308,-1-1-1,0 0 1,0-1 0,-2 0 0,0 0-1,0-1 1,-1-1 0,-1 1 0,-13 10-1,25-23-38,0 0 0,0 0 1,0 0-1,0 1 0,0-1 0,0 0 0,0 0 0,0 0 0,0 1 0,0-1 1,1 0-1,-1 0 0,0 0 0,0 1 0,0-1 0,0 0 0,0 0 0,0 0 1,0 0-1,1 1 0,-1-1 0,0 0 0,0 0 0,0 0 0,0 0 0,1 0 1,-1 1-1,0-1 0,0 0 0,0 0 0,1 0 0,-1 0 0,0 0 0,0 0 1,0 0-1,1 0 0,-1 0 0,0 0 0,0 0 0,0 0 0,1 0 0,-1 0 1,0 0-1,0 0 0,0 0 0,1 0 0,-1 0 0,0 0 0,0 0 0,0-1 1,1 1-1,27 3 27,30-2-9,353 29-44,-375-26-50,89 12-2253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48.9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50 7700,'-10'-12'2379,"7"7"-1487,-1 0-1,-1 0 0,1 0 0,-1 0 0,0 1 0,-6-5 0,23 59 1379,4 71-1747,-11-78-784,14 67 1,-14-95-452,-1 0 0,2-1 0,0 0-1,13 22 1,-18-34 79,0 0 1,0 0-1,0 0 0,1 0 1,-1-1-1,1 1 0,-1-1 0,1 1 1,0-1-1,0 1 0,2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49.3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202 197 6611,'9'-13'763,"-1"0"1,0-1-1,-1 0 0,-1 0 1,0 0-1,4-19 0,-9 30-658,0 0-1,-1 0 0,0 0 0,0 0 0,0 0 0,0 0 0,0 0 0,0 0 0,-1 0 0,1 0 0,-1 1 0,0-1 0,0 0 0,0 0 0,0 0 0,-2-2 0,1 2-32,-1 1 1,1-1-1,-1 1 0,1 0 0,-1 0 0,0 0 1,0 0-1,0 0 0,0 1 0,0-1 0,0 1 1,0 0-1,-1 0 0,1 0 0,0 0 0,-1 1 1,-5-1-1,-2 1 69,-1 0 1,1 0-1,0 2 1,-1-1-1,1 1 1,0 1-1,0 0 1,0 1-1,0 0 1,-14 8-1,21-10-95,0 0 0,0 1 0,0-1 0,0 1 0,1 0 0,-1 0 0,1 0 0,0 1 0,0-1 0,0 1 0,0 0 0,-3 6 0,5-8-23,0 1 1,0 0-1,1 0 1,-1-1-1,1 1 1,-1 0-1,1 0 1,0 0-1,0-1 1,0 1-1,1 0 1,-1 0-1,1 0 1,-1-1-1,1 1 1,0 0-1,0 0 1,0-1-1,0 1 1,1-1-1,-1 1 1,3 2-1,1 1 5,0 0-1,0 0 0,0-1 0,1 1 1,0-1-1,0 0 0,0-1 0,1 0 1,0 0-1,7 4 0,82 29 108,-28-13-87,-48-15-35,0 1 0,-1 0-1,0 1 1,0 1-1,-2 1 1,1 0 0,25 28-1,-37-35-9,-1 0-1,0 0 1,-1 1-1,0 0 1,0 0-1,0 0 1,-1 0-1,0 0 0,0 1 1,-1-1-1,0 1 1,0 0-1,-1 0 1,0 0-1,0 0 1,-1 0-1,0-1 1,-1 1-1,1 0 1,-1 0-1,-1 0 1,0 0-1,0-1 1,-4 11-1,3-9 3,-1-1 0,0-1 0,0 1 0,0 0-1,-1-1 1,0 0 0,0 0 0,-1-1 0,0 1 0,0-1 0,-1 0 0,0-1-1,1 0 1,-2 0 0,-8 5 0,10-8 3,1 1 1,-1-1-1,0-1 0,0 1 1,1-1-1,-1 0 0,0 0 1,-1 0-1,1-1 0,0 0 1,0-1-1,0 1 0,0-1 1,0 0-1,0 0 0,0-1 1,1 0-1,-1 0 0,0 0 1,1-1-1,-1 0 0,-5-4 1,-2-1 14,1-1 0,0 0 1,1 0-1,0-1 1,1-1-1,0 0 1,0 0-1,2-1 1,-1 0-1,1 0 1,1-1-1,0 0 0,1-1 1,0 1-1,-6-28 1,8 24-41,2 0 0,0 0 1,1-1-1,1 1 0,0-1 1,1 1-1,1-1 0,1 1 0,0 0 1,2 0-1,0 0 0,0 1 1,9-18-1,-2 9-460,1-1 0,23-32 0,-28 47-1649,1 0 1,0 1 0,20-19-1,-6 13-6699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4:49.7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0 767 6883,'1'-6'740,"-1"0"1,1 0-1,0 0 0,0 0 1,1 0-1,3-9 0,0 4-276,0 0 0,1 1-1,1-1 1,14-18 0,3 3 82,50-45 0,-71 69-479,0-1-1,0 0 0,0 1 0,1 0 0,-1 0 0,1 0 0,-1 0 0,1 0 1,-1 1-1,1-1 0,0 1 0,0 0 0,0 0 0,0 1 0,0-1 0,0 1 1,5 0-1,-6 1-51,-1-1 1,0 1 0,1 0 0,-1 0 0,0 1-1,0-1 1,1 0 0,-1 1 0,0-1 0,-1 1-1,1 0 1,0 0 0,0-1 0,-1 1 0,1 0 0,-1 1-1,1-1 1,-1 0 0,0 0 0,0 1 0,0-1-1,0 0 1,-1 1 0,1-1 0,0 1 0,-1-1-1,1 5 1,0 7-1,1 0 0,-2 1 0,0-1-1,-1 0 1,0 0 0,-1 0 0,0 0-1,-1 0 1,-6 14 0,7-19 14,-2 0 0,1-1 0,-1 1 0,0-1 0,-1 0 1,0 0-1,0 0 0,-1-1 0,0 1 0,0-1 0,-1-1 0,1 1 0,-2-1 0,-12 9 0,19-15-5,-1 1 0,1 0 0,0-1 0,-1 1 0,1-1 0,-1 1 0,1-1 0,-1 1 0,1-1-1,-1 0 1,1 0 0,-1 0 0,1 0 0,-1 0 0,1 0 0,-1 0 0,1-1 0,0 1 0,-1 0-1,1-1 1,-1 1 0,1-1 0,0 0 0,-1 1 0,1-1 0,0 0 0,-1 0 0,1 0 0,0 0-1,0 0 1,0 0 0,0 0 0,0 0 0,0 0 0,0 0 0,1-1 0,-1 1 0,0 0 0,0-1-1,1 1 1,-1-1 0,1 1 0,0 0 0,-1-3 0,-3-8 95,1-1 0,0 0 0,-2-25 0,4 30-94,-4-55 70,3-1 1,2 1-1,3-1 0,3 0 1,2 1-1,25-88 0,-19 102-1519,2 2-1,34-69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0.5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21 8180,'0'-21'6537,"-1"35"-3813,-1 36-1890,-16 201 489,9-80-979,5-65-251,19 195 0,-11-262-92,-3-30-162,0 0 1,-1 0-1,0-1 0,-1 1 1,0 0-1,0 0 0,-4 13 0,1-18-372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0.9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2 106 9252,'-1'-6'505,"1"1"0,-1 0-1,1 0 1,1 0 0,-1 0-1,0 0 1,1 0 0,0 0 0,3-7-1,-3 10-465,0-1-1,1 1 0,-1 0 1,1-1-1,0 1 0,0 0 1,0 0-1,0 0 1,0 0-1,0 0 0,0 1 1,1-1-1,-1 1 0,1-1 1,-1 1-1,1 0 0,-1 0 1,6-2-1,4 0 55,-1 1-1,1-1 0,0 2 1,-1 0-1,1 0 1,0 1-1,0 0 0,-1 1 1,22 4-1,-14 0-12,0 1-1,0 0 1,-1 2-1,0 0 1,22 13-1,4 8-12,-1 1 0,-1 3-1,50 52 1,-47-35-39,-44-49-26,1 0-1,-1 1 1,0-1 0,0 0 0,0 1-1,0-1 1,0 1 0,0 0 0,0-1-1,0 1 1,-1 0 0,1 0 0,-1-1-1,1 1 1,-1 0 0,0 0 0,1 0 0,-1 0-1,0-1 1,0 1 0,-1 0 0,1 0-1,0 0 1,-1 0 0,1-1 0,-1 1-1,1 0 1,-1 0 0,0-1 0,-1 4-1,-25 10 21,21-13-16,1 1 0,0-1 0,-1 1 1,1 0-1,0 0 0,1 1 0,-1-1 0,1 1 0,-5 5 0,-2-2 13,1 0-1,-1 0 1,-1-1-1,1-1 1,-1 0-1,0 0 1,0-1-1,-16 2 1,-60 13 108,73-20-82,0 0 0,1 0 0,-1-2 1,1 1-1,0-2 0,-24-9 1,35 12-154,0 0 0,0 0 1,0-1-1,0 0 0,0 0 1,0 0-1,0 0 0,1 0 1,-1 0-1,1-1 0,-1 1 1,1-1-1,0 1 1,0-1-1,-3-6 0,4 6-205,1 1-1,0-1 1,-1 0-1,1 0 1,0 1-1,1-1 1,-1 0-1,0 0 1,1 1-1,0-1 1,-1 0-1,1 1 1,0-1-1,0 1 1,1-1-1,-1 1 1,0-1-1,1 1 1,0 0-1,-1 0 1,1 0-1,0 0 1,4-4-1,24-20-7895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1.5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174 58 7219,'0'0'57,"11"-40"4911,-13 24-2517,1 15-2418,0 1 0,1 0 0,-1 0 0,0 0-1,1 0 1,-1 0 0,0 0 0,1 0 0,-1 0 0,1 0-1,-1 0 1,0 0 0,1 0 0,-1 0 0,0 0 0,1 1-1,-1-1 1,0 0 0,1 0 0,-1 1 0,1-1-1,-1 0 1,1 1 0,-1-1 0,1 1 0,-1-1 0,1 1-1,-1 0 1,-8 7 98,0 0 1,1 0-1,0 1 0,0 0 1,1 1-1,0 0 0,1 0 0,0 0 1,-7 18-1,0 6 78,-18 64 1,19-48-132,2 1 1,2 0 0,3 0 0,2 1-1,2-1 1,2 1 0,8 52-1,-3-67-66,1 0 0,2-1-1,2 0 1,1 0 0,1-2-1,2 1 1,2-2-1,1 0 1,1-1 0,34 42-1,-24-38 228,55 51-1,-71-75-737,2-1 0,24 15 0,-29-20-1045,1 0 1,0-1 0,0-1-1,21 6 1,-7-6-7840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2.6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35 749 8244,'-4'12'1253,"-1"-1"1,0 1-1,-1-1 0,-9 13 1,55-75 334,-1 0-1315,50-82 0,150-378-156,-237 504-108,0 2 6,0-1 0,0 1 1,0 0-1,1 0 0,-1 0 1,1 0-1,0 0 0,1 1 1,-1-1-1,1 1 0,8-8 0,-10 14 1,-1-1 0,1 0 0,-1 1-1,0-1 1,1 1 0,-1-1-1,0 1 1,0 0 0,0-1-1,0 1 1,0 0 0,-1 0-1,1 0 1,0 0 0,-1-1 0,1 5-1,54 261 362,-36-163-438,3-1-1,39 104 0,-44-167-253,-15-37 48,-10-26 166,-16-47 1,19 51 82,-1 0 0,-1 1 1,-1 0-1,-12-21 0,17 33 16,-1 1 0,0 0 0,-1-1 0,1 2 0,-1-1 0,0 0 0,0 1 0,-1 0 0,1 0 0,-1 1 0,0 0 0,1 0-1,-2 0 1,1 0 0,0 1 0,-11-2 0,-8 0-79,0 1 0,0 2 0,0 0 1,0 2-1,0 1 0,0 1 0,0 1 0,-26 8 0,92-18-15681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3.0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 54 10149,'-8'-43'4966,"1"33"-3296,2 30-802,-75 866 1776,77-846-2793,4 52-1,0-77-176,0 1 1,2-1 0,0 0-1,0 1 1,2-2-1,8 22 1,3-15-3106,-1-13-1592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3.3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 97 10629,'-14'-40'3892,"13"34"-3528,-1 1 0,1-1 1,-1 1-1,0 0 1,0-1-1,-1 1 0,0 0 1,-6-9-1,5 55 810,-12 316-312,13-247-830,2-59-560,-11 85-1,10-116-162,-1 12-177,-2-23-2351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38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79 8628,'27'-78'8446,"-39"138"-6052,-17 64-1728,-21 194 0,23 130-664,26-439-8,0 9-245,1 0 0,0 0 0,1 0-1,1 0 1,8 33 0,-10-50 224,0-1 0,0 1 0,0-1 1,0 1-1,0-1 0,0 0 0,0 1 0,1-1 1,-1 1-1,0-1 0,0 1 0,0-1 0,1 0 1,-1 1-1,0-1 0,1 0 0,-1 1 0,0-1 0,0 0 1,1 0-1,-1 1 0,1-1 0,-1 0 0,0 0 1,1 1-1,-1-1 0,1 0 0,-1 0 0,0 0 1,1 0-1,-1 0 0,1 0 0,-1 0 0,1 0 0,10-12-7291,-1-10-3698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3.7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84 10341,'26'-38'5202,"-23"35"-5129,1 0 1,-1 0 0,0 0 0,1 1-1,0-1 1,-1 1 0,1 0-1,0 0 1,0 1 0,0-1-1,0 1 1,9-2 0,11-2 103,1 1-1,-1 1 1,1 1 0,0 1 0,26 2 0,-40 0-142,0-1 0,-1 2 0,1 0 0,-1 0 0,1 1 0,-1 0 0,0 1 1,0 0-1,0 0 0,-1 1 0,1 1 0,-1 0 0,-1 0 0,11 9 0,-16-12-27,-1-1-1,1 1 1,-1 0-1,0 0 1,0 1-1,0-1 1,-1 0 0,1 0-1,-1 1 1,0-1-1,0 1 1,0 0-1,0-1 1,0 1-1,-1-1 1,0 1-1,0 0 1,0 4-1,-1-1 11,0 0-1,-1 0 0,0 0 0,0 0 1,-1 0-1,0 0 0,0-1 1,-7 12-1,-5 3 26,-1-1-1,-1-1 1,0 0 0,-24 19 0,15-15-63,11-11 254,1 0-1,1 0 1,-22 28 0,35-40-244,0 1 1,0-1 0,1 1-1,-1-1 1,0 1-1,0-1 1,1 0 0,-1 1-1,0-1 1,1 0 0,-1 1-1,0-1 1,1 0 0,-1 1-1,0-1 1,1 0-1,-1 0 1,1 1 0,-1-1-1,0 0 1,1 0 0,-1 0-1,1 0 1,-1 1 0,1-1-1,-1 0 1,1 0-1,-1 0 1,1 0 0,-1 0-1,0 0 1,1 0 0,-1 0-1,1-1 1,0 1 0,25 2-586,-23-2 630,19 1-33,0 2 0,-1 0 1,1 2-1,-1 0 0,26 10 0,-34-10 0,-1 0-1,1 1 1,-1 1 0,0 0-1,-1 0 1,0 1 0,0 0-1,-1 1 1,15 17 0,-21-20 4,0 0 1,0 0 0,-1 1 0,0 0 0,0 0 0,-1 0 0,0 0-1,0 0 1,-1 0 0,1 0 0,-2 1 0,1-1 0,-1 0 0,0 1-1,0-1 1,-1 1 0,0-1 0,-1 0 0,0 0 0,-3 10 0,0-1 19,-1 0 0,0-1 0,-2 0 0,0 0 0,0 0 0,-1-1 0,-21 25 0,15-24 47,-1 0 0,0-1 0,-1 0 0,-1-1 1,0-1-1,-1-1 0,-34 15 0,38-20-79,0 0 0,0-1 0,-1-1 1,1 0-1,-1-1 0,0-1 0,1 0 0,-1-1 0,0-1 0,0 0 0,-19-4 1,29 3-91,0 0 1,0-1-1,1 1 1,-1-1-1,1-1 1,-1 1 0,1-1-1,0 0 1,0 0-1,0 0 1,0-1-1,-4-4 1,6 5-181,1 0 0,0 1 0,0-1 0,0 0 0,0 0 1,1 0-1,-1 0 0,1 0 0,-1-4 0,1 3-345,0 0 0,0 0 0,1 0 0,0 0 0,0 1 0,0-1 0,0 0 0,1 0 0,0-4 0,9-32-8669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4.1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189 9 9845,'-1'-1'261,"0"1"0,0-1 0,0 0 0,0 0 0,0 0-1,0 1 1,-1-1 0,1 1 0,0-1 0,0 1 0,-1-1 0,1 1 0,0 0 0,-1-1 0,1 1 0,0 0 0,-1 0 0,1 0 0,-3 0 0,11 28 860,-3-16-1091,33 135 1394,-16-56-745,-1-10-182,14 138 0,-30-168-447,-2 0 0,-2 0 1,-14 99-1,8-119-24,-1-1 0,-1 0 0,-2 0 0,-2-1 0,-27 52 0,29-63-89,-1-1 0,0-1 0,-1 0 0,-1-1 0,0 0 0,-1-1 0,-1 0 0,0-2 1,-1 1-1,-22 12 0,19-17-559,15-7-1043,3-1 1480,1 0 0,0 0 0,-1 0 0,1 0 0,-1 0 0,1 0 0,-1-1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4.5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522 151 7652,'12'-1'1062,"-8"1"-530,0-1 0,1 1-1,-1 0 1,0 1 0,1-1 0,-1 1 0,0 0 0,1 0 0,4 2 0,-10-2-478,1 0 0,-1 0 1,1 0-1,-1 0 0,1 0 0,-1 0 0,0 0 0,0 0 1,1 0-1,-1 0 0,0 0 0,0 0 0,0-1 0,0 1 0,0 0 1,0-1-1,0 1 0,0 0 0,-2 0 0,-20 10 184,-1 0-1,0-1 0,0-1 1,-1-2-1,1 0 1,-2-2-1,-33 4 0,22-6-159,0-1 0,0-2 0,0-1 0,-56-10 0,85 9-103,0 1 0,0-1 0,0-1 0,0 0 0,0 0 0,0 0 0,1-1 0,-8-5 0,14 9 0,-1-1-1,1 0 0,0 0 1,0 0-1,0-1 0,0 1 1,0 0-1,0 0 0,0 0 1,1-1-1,-1 1 0,0-1 0,1 1 1,-1 0-1,1-1 0,-1 1 1,1-1-1,0 1 0,0-1 1,-1-1-1,2 0-26,0 0 1,-1 1-1,1-1 0,0 1 0,0-1 0,0 1 1,1-1-1,-1 1 0,0 0 0,1-1 0,0 1 1,-1 0-1,1 0 0,0 0 0,4-2 1,6-7-367,1 1 0,1 0 0,-1 1 1,2 1-1,-1 0 0,17-6 0,98-29-5385,-102 35 3952,29-9-3367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4.9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607 17 6643,'35'-9'4934,"-35"9"-4893,0 0 1,0 0-1,-1-3 1207,1 3-1206,-21-4 1256,-46 4-526,-1 2 1,0 4-1,-75 15 0,-106 9-697,227-33-1367,21 1 587,1 1 470,0 1 0,-1-1 1,1 1-1,0-1 0,0 0 0,0 1 0,0-1 0,0 1 0,0-1 0,0 0 0,0 1 0,0-1 0,0 0 1,0 1-1,0-1 0,0 1 0,1-1 0,-1 0 0,0 1 0,0-1 0,1 1 0,-1-1 0,3-2-1174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5.3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86 10069,'9'7'3600,"14"-6"-2933,-16-1-503,398-23 758,-214 5-681,1219-7 1707,-1058 27-1620,1606-28-29,-1861 23-809,-81 2-3737,-33 4-753,-9 5-3465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5.8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131 27 9476,'-12'-15'2478,"1"4"1783,11 11-4194,-1 0-1,0 1 0,1-1 1,-1 0-1,1 1 1,-1-1-1,1 1 0,-1-1 1,1 1-1,-1-1 1,1 1-1,0-1 0,-1 1 1,1-1-1,0 1 1,-1 0-1,1-1 1,0 1-1,0 0 0,-1-1 1,1 1-1,0 0 1,0-1-1,0 1 0,0 0 1,0 0-1,-26 113 1067,-14 153 0,31-194-1014,2-25-130,1-8-381,1 1 0,1-1 0,3 1 0,5 54 0,-4-94 277,6 22-1327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6.2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29 108 10341,'0'-3'254,"0"1"1,1-1-1,-1 0 0,1 0 1,-1 1-1,1-1 1,0 0-1,0 1 0,0-1 1,1 1-1,-1-1 1,0 1-1,1-1 1,0 1-1,-1 0 0,3-2 1,1-1-143,0 1-1,-1 1 1,1-1 0,1 1-1,-1 0 1,0 0 0,7-2 0,7-2-112,1 1 1,0 0-1,28-3 1,-33 7 79,0 1 1,0 0-1,0 1 0,0 0 1,0 1-1,0 1 0,0 0 1,-1 1-1,24 9 0,-32-10-58,1 0-1,-1 1 1,-1 0-1,1 0 1,0 0 0,-1 1-1,1 0 1,-1 0-1,0 0 1,-1 1-1,1 0 1,-1 0-1,0 0 1,0 0-1,0 1 1,-1-1-1,0 1 1,0 0 0,0 0-1,-1 0 1,0 0-1,0 1 1,-1-1-1,2 9 1,-3-8-12,0 0 0,-1 0 0,0 0 0,0 0 0,0 0 0,-1 0 1,0 0-1,0-1 0,-1 1 0,0-1 0,0 1 0,-1-1 0,1 0 0,-1-1 1,-1 1-1,1 0 0,-1-1 0,0 0 0,0 0 0,0-1 0,-1 1 0,0-1 1,-7 4-1,-5 3-24,0 0 0,-1-1 0,0-2 1,0 0-1,-1-1 0,-34 8 0,33-11-44,0 0 1,0-2-1,-27 1 0,39-4-288,1 0 1,0 0 0,-1 0-1,-13-5 1,17 5-327,1-1 0,0 0 1,-1 0-1,1-1 0,0 1 0,0-1 1,1 0-1,-1 0 0,-4-5 0,-7-12-7686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6.5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142 0 10485,'-22'20'4587,"18"-17"-4517,0 0 0,0 1 0,0 0 0,0 0 0,1 0 0,0 0 0,0 0 0,0 1 1,-4 7-1,-7 15 224,2 1 0,1-1 1,1 2-1,1-1 1,1 2-1,2-1 1,-4 52-1,10-24-131,3 0 1,2 0-1,3-1 0,3 0 0,18 58 0,-27-104-595,4 12 664,1-1 0,16 35 1,-20-51-550,0 1 1,0-1-1,1 0 1,-1-1 0,1 1-1,7 6 1,-9-9-140,0-1 1,0 0-1,0 1 1,0-1-1,0 0 0,0 0 1,0 0-1,0 0 1,0 0-1,0-1 0,1 1 1,-1-1-1,0 1 1,0-1-1,1 0 0,-1 0 1,3 0-1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6.9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0 740 9973,'11'-17'4960,"17"-36"-4061,2-4-937,155-244 188,-36 62 140,-142 228-219,0 0-1,0 1 0,0 0 1,16-16-1,-22 26-62,0-1 0,-1 1 0,1-1 0,0 1 0,-1 0 0,1-1 0,0 1 0,-1 0 0,1-1 0,0 1 0,0 0 0,-1 0 0,1 0 0,0 0 0,0 0 0,0 0 0,-1 0 0,1 0 0,0 0 0,0 0 0,-1 0 0,1 0 0,0 1 0,0-1 0,-1 0 0,1 1 0,0-1 0,0 0 0,-1 1 0,1-1 0,-1 1 0,1-1 0,0 1 0,-1-1 0,1 1 0,-1 0 0,1-1 0,-1 1-1,1-1 1,-1 1 0,0 0 0,1 0 0,-1-1 0,0 1 0,0 0 0,1 0 0,-1-1 0,0 1 0,0 0 0,0 1 0,13 43 174,-13-43-165,11 74 111,-4 1 0,-2 101 0,-4-55-197,6-70-185,-10-69 213,-2 0 1,0 1-1,-1 0 0,0 0 0,-1 0 1,-11-15-1,14 24 39,0 0 0,-1 0 0,0 0 0,-1 1 0,1 0 1,-1 0-1,0 1 0,0-1 0,0 1 0,0 1 0,-1-1 0,0 1 0,0 0 0,0 1 1,0-1-1,-12-1 0,-56-4 77,70 8-162,0 0-1,1 0 1,-1 1 0,0-1-1,0 1 1,0 0 0,1 0-1,-1 1 1,0-1 0,1 1 0,-1 0-1,1 0 1,-5 4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7.2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1 482 9220,'32'-45'5616,"17"-50"-4290,0-1-1051,48-52 47,-45 73 31,-51 73-329,0 1 1,0-1-1,0 0 1,1 1 0,-1-1-1,0 0 1,1 1-1,-1 0 1,1-1-1,0 1 1,-1 0-1,1 0 1,0 0-1,2-1 1,-3 2-12,0-1 0,0 1-1,-1 0 1,1 0 0,0 0 0,0 1 0,0-1 0,-1 0-1,1 0 1,0 0 0,0 1 0,-1-1 0,1 0-1,0 0 1,-1 1 0,1-1 0,0 1 0,-1-1 0,1 1-1,0-1 1,-1 1 0,1-1 0,-1 1 0,1-1-1,0 2 1,3 5 47,0 1 0,-1-1 0,0 1 0,0 0 0,3 13 0,-2-8-67,3 17 81,-1 1 1,-1 0-1,-2 0 0,-1 34 1,0-24-205,9 64 0,-1-74-809,2-25-1622,6-9-3624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38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0 386 7988,'6'-20'644,"0"1"1,1-1-1,1 2 1,0-1-1,2 1 1,0 0 0,1 1-1,1 1 1,18-21-1,-14 18-390,2 2 0,1 0 1,0 1-1,1 1 0,0 1 0,1 0 0,36-16 0,-40 23-239,1 0 0,0 0 0,0 2 0,0 0 0,1 1 0,0 1 1,0 1-1,0 1 0,0 0 0,20 2 0,-25 1 41,1 1 0,-1 0 0,1 0 0,-1 2 1,-1-1-1,1 2 0,0 0 0,-1 1 0,-1 0 1,1 1-1,-1 0 0,0 1 0,-1 0 0,11 11 1,-5-2-11,0 1-1,-1 1 1,26 40 0,-36-49-37,-1-1 0,1 1 0,-2 0-1,0 0 1,0 0 0,-1 0 0,0 1-1,-1-1 1,0 1 0,0 17 0,-3-24-4,1 1 0,-1-1-1,-1 0 1,1 1 0,-1-1 0,0 0 0,0 0 0,0 0 0,-1 0 0,0 0 0,0-1 0,0 1-1,0-1 1,-1 0 0,0 0 0,0 0 0,0 0 0,0-1 0,0 0 0,-1 1 0,0-2-1,1 1 1,-10 4 0,-10 3 13,0-1 0,0-1 0,-42 8 0,66-16-18,-47 12-93,0-3 0,0-2 0,-1-2 0,0-2 1,-82-5-1,121 0-92,1 1 1,-1-1 0,1 0-1,0-1 1,0 0 0,-15-8-1,22 11 50,0-1 0,0 1 0,0-1 0,0 0 0,1 1 0,-1-1 0,0 0 0,0 0 0,0 0 0,1 1 0,-1-1 0,1 0 1,-1 0-1,0 0 0,1 0 0,0 0 0,-1 0 0,1 0 0,-1 0 0,1 0 0,0-1 0,0 1 0,0-2 0,0 1-197,1 0 1,0 0-1,0 1 1,0-1-1,0 0 0,0 0 1,1 1-1,-1-1 1,1 0-1,-1 1 1,1 0-1,-1-1 1,1 1-1,0 0 1,-1 0-1,1 0 1,0 0-1,2-1 1,30-15-6211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7.6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182 25 10405,'1'-19'4081,"-10"13"-1698,7 7-2309,0-1 1,0 1-1,1-1 1,-1 1-1,0 0 1,1 0-1,-1-1 1,1 1 0,-1 0-1,1 1 1,-1-1-1,1 0 1,-1 0-1,1 1 1,-2 1 0,-5 11-37,1 0 1,0 0 0,1 0-1,1 1 1,0 0 0,1 0 0,-4 23-1,-6 18 47,-7 14-79,-25 86 223,41-133-512,1 0 0,1 0 1,1 1-1,1 39 0,1-61 65,0 0 0,0 0 0,0-1 0,1 1 0,-1 0-1,1 0 1,-1 0 0,1 0 0,0 0 0,-1-1 0,1 1 0,0 0-1,0-1 1,0 1 0,1-1 0,0 2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7.9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80 14807,'1'-3'155,"-1"-1"1,1 1 0,0-1-1,0 1 1,0 0 0,0-1-1,1 1 1,0 0 0,-1 0-1,1 0 1,0 0 0,0 0-1,0 1 1,1-1 0,-1 0-1,1 1 1,-1 0 0,1-1-1,4-1 1,-2 1-246,1 0 0,0 1 1,0 0-1,0 0 0,1 0 0,-1 0 0,0 1 0,1 0 0,12 0 1,-2 2 16,1 0 1,0 1-1,0 1 1,-1 0-1,0 1 1,32 13-1,-43-15 85,-1 0-1,0 1 0,0 0 0,-1 0 1,1 0-1,-1 1 0,1-1 1,-1 1-1,0 0 0,0 0 0,-1 1 1,1-1-1,-1 1 0,4 7 1,-6-9-6,1 0 0,-1 1 0,0-1 0,0 1 0,0-1 0,0 1 0,-1-1 0,0 1 0,0-1 1,0 1-1,0 0 0,0-1 0,0 1 0,-1-1 0,0 1 0,0-1 0,0 1 0,0-1 0,-1 1 0,1-1 1,-1 0-1,-3 5 0,-12 13 35,-1 0 0,-1-2 0,0 0 0,-2-1 0,0-1 0,-1-1 0,-36 20 0,45-28-33,11-7-9,1-1 1,-1 1-1,0 0 0,0 0 1,1 0-1,-1 1 0,1-1 1,-1 0-1,1 0 0,-1 1 1,1-1-1,0 1 0,0-1 1,0 1-1,0 0 1,0-1-1,0 1 0,0 0 1,0 0-1,0 4 0,2-5-3,-1 0 0,1 1 0,0-1 0,0 1-1,0-1 1,0 0 0,1 0 0,-1 0 0,0 0 0,0 0-1,1 0 1,-1 0 0,1 0 0,-1 0 0,1 0 0,-1-1-1,1 1 1,-1-1 0,1 1 0,0-1 0,-1 0 0,3 1-1,67 13-42,-50-11 39,-1 2 0,40 12 0,-53-14 6,-1 0 0,0 0 0,1 1 0,-1 0 0,-1 0 0,1 0 0,0 0-1,-1 1 1,0 0 0,0 1 0,-1-1 0,8 11 0,-10-12 5,-1 1 0,1-1 0,-1 1 0,1-1 1,-1 1-1,-1-1 0,1 1 0,-1 0 0,0-1 0,0 1 1,0 0-1,0-1 0,-1 1 0,0-1 0,0 1 0,0-1 1,0 1-1,-1-1 0,-4 9 0,0-1 21,0 0 0,-1-1 0,0 0 1,-1 0-1,-16 18 0,10-14 17,-1-2 0,-1 0 0,0-1 0,0 0 0,-27 14 0,36-23-77,0 1 0,-1-1 0,1 0 0,0 0 0,-1-1 0,0 0 0,0-1 0,1 0 0,-1 0 0,0 0 0,0-1 0,0 0 0,0-1 0,0 0 0,0 0 0,-15-4 0,20 3-467,0 1-1,0 0 1,0-1-1,0 0 1,1 0-1,-1 0 1,0 0-1,1 0 1,-1 0-1,1-1 1,0 1-1,0-1 1,0 0-1,-2-3 1,-6-21-8723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8.3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248 0 12630,'5'0'334,"-1"1"0,1-1 1,0 1-1,0 0 0,0 0 1,-1 1-1,1-1 0,-1 1 1,1 0-1,4 3 0,-1 0-214,0 1 1,0 0-1,-1 1 0,0-1 0,0 1 0,-1 0 0,0 1 1,6 9-1,-2-1-23,-1 0 1,0 1 0,-1 0-1,-1 0 1,0 1 0,5 28-1,-6-14 77,-3 1 0,0-1 0,-2 1 0,-2 0 0,-1-1 0,-1 1 0,-2-1 0,-1 0 0,-2 0 0,-1-1 0,-1 0 0,-2 0 0,-19 35 0,11-27-536,-3-1 1,-1 0-1,-48 55 1,41-58-1591,-3-1 1,0-1-1,-49 33 1,44-38-9289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8.6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 37 10517,'0'-2'492,"0"-1"1,0 0-1,-1 1 0,1-1 1,-1 0-1,1 1 0,-1-1 1,0 1-1,0-1 1,0 1-1,-1 0 0,-1-4 1,3 6-448,-1 0-1,1 0 1,0 0 0,0 0 0,0 0 0,-1-1 0,1 1 0,0 0 0,0 0-1,-1 0 1,1 0 0,0 0 0,0 0 0,-1 0 0,1 0 0,0 0 0,0 0-1,0 0 1,-1 0 0,1 0 0,0 1 0,0-1 0,-1 0 0,1 0-1,0 0 1,0 0 0,0 0 0,-1 0 0,1 0 0,0 1 0,0-1 0,0 0-1,0 0 1,-1 0 0,1 1 0,0-1 0,0 0 0,0 0 0,0 0 0,0 1-1,-8 21 402,-19 127 84,-11 270 0,33-356-1280,-1 30-1112,6-34-7140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9.0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1 215 10261,'2'-8'544,"0"1"0,1 0 1,0 0-1,0 0 0,1 0 1,4-6-1,-3 7-413,-1 1-1,1-1 1,0 1 0,0 0-1,0 1 1,1-1 0,0 1 0,0 0-1,11-6 1,-6 6-142,0 0 0,0 0 0,0 1 0,1 1 0,-1 0 0,1 0 0,-1 1 0,1 1 1,0 0-1,22 2 0,-17 1 69,1 1-1,0 1 1,-1 0 0,0 1 0,0 1 0,-1 0 0,20 12 0,-28-14-31,1 0 0,-1 0 1,0 1-1,-1 1 1,1-1-1,-1 1 1,0 0-1,-1 0 1,0 1-1,0 0 1,-1 0-1,0 1 1,0-1-1,6 18 1,-10-22-22,0 0 1,0 0 0,0 0-1,-1 0 1,0 0 0,0 0-1,0 0 1,0 0 0,-1-1-1,0 1 1,1 0 0,-1 0-1,-1 0 1,1 0 0,-4 6-1,2-4 5,-1 0 0,-1 0 0,1 0 0,-1 0 0,0-1-1,0 0 1,-12 9 0,-4 0-7,0-1 0,0-1 0,-1-1 0,-24 8 0,12-6-3,-63 16 1,27-20-1688,60-8 318,-1-1 0,0-1 0,0 0-1,-11-2 1,4-3-6438</inkml:trace>
  <inkml:trace contextRef="#ctx0" brushRef="#br0" timeOffset="1">1063 0 9620,'-8'1'288,"0"1"0,0 0 0,1 0 0,-1 1 0,1 0 0,0 0 0,-1 0 0,1 1-1,1 0 1,-1 1 0,0 0 0,1 0 0,0 0 0,1 0 0,-1 1 0,1 0 0,0 0 0,0 1-1,1-1 1,-8 15 0,-3 9 80,1 2 0,2-1 0,-14 52 1,19-58-183,1 1 1,2-1-1,0 1 1,2 0-1,0 0 1,2 0 0,1 0-1,1-1 1,10 47-1,-10-61-300,2 0 0,-1 0 0,1 0 1,1 0-1,0 0 0,1-1 0,0 0 0,0 0 0,1-1 0,0 0 0,1 0 0,0 0 0,0-1 0,1 0 0,0-1 0,0 0 0,1 0 0,0-1 0,0 0 0,0-1 0,1 0 0,0-1 0,22 6 0,-25-8-757,0 0 1,0-1 0,-1 0-1,1-1 1,0 0 0,0 0 0,0 0-1,12-3 1,17-10-7550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9.4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102 27 9044,'-4'-5'1229,"-14"-16"4116,18 21-5305,-1 0-1,1 0 1,-1-1 0,1 1 0,-1 0-1,1 0 1,-1 0 0,1 1 0,-1-1 0,1 0-1,-1 0 1,0 0 0,1 0 0,-1 0 0,1 1-1,0-1 1,-1 0 0,1 0 0,-1 1 0,1-1-1,-1 0 1,1 1 0,0-1 0,-1 0-1,1 1 1,-1-1 0,1 1 0,0-1 0,0 0-1,-1 1 1,1-1 0,0 1 0,0-1 0,0 1-1,-1-1 1,1 1 0,0-1 0,0 1-1,0 0 1,0-1 0,0 1 0,0-1 0,0 1-1,0-1 1,0 2 0,-1 5 56,0 0 0,0 1 1,0-1-1,1 0 0,0 9 0,0 31 159,-1-37-216,0 7 35,0-1 0,-1 1 0,-1 0 1,-1-1-1,0 0 0,-9 22 0,9-23-9,1 0 0,1 0 1,0 0-1,1 25 0,-4 30-10,-9 18-375,18-97-104,2 21 226,-5-10 36,-1 1-1,1 0 1,-1-1-1,0 1 0,0 0 1,0-1-1,0 1 1,-1 0-1,1-1 1,-1 1-1,1-1 0,-1 1 1,0 0-1,0-1 1,0 1-1,0-1 0,-1 0 1,-1 3-1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39.7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1 330 9396,'2'-6'394,"0"0"-1,0 0 1,1 1-1,0-1 1,0 1-1,0-1 1,1 1-1,-1 0 0,1 0 1,1 1-1,4-6 1,-2 6-257,-1 0 0,0 1 0,1 0 1,0 0-1,0 0 0,0 1 0,0 0 0,0 0 1,13-1-1,-4 0-44,1 2 0,-1 0 0,0 1 1,18 1-1,-29 0-76,-1-1-1,1 0 1,-1 1 0,1 0-1,-1 0 1,1 1 0,-1-1 0,0 1-1,0 0 1,0 0 0,0 0-1,0 1 1,0-1 0,-1 1 0,1 0-1,-1 0 1,1 0 0,-1 1-1,3 4 1,-2-3-5,-1 0-1,1-1 0,0 0 1,0 0-1,1 0 0,-1 0 1,1-1-1,0 1 1,0-1-1,0-1 0,7 4 1,-7-4 7,0 1 1,0-1 0,-1 1-1,1 0 1,0 0-1,-1 0 1,0 1-1,0 0 1,0 0 0,0 0-1,-1 0 1,1 0-1,5 10 1,-9-13-11,0 1 1,1-1-1,-1 0 0,0 0 0,0 1 1,1-1-1,-1 0 0,0 1 0,0-1 1,-1 0-1,1 0 0,0 1 1,0-1-1,-1 0 0,1 1 0,0-1 1,-1 0-1,1 0 0,-1 0 0,0 0 1,1 1-1,-1-1 0,-1 1 1,-31 26 174,-41 8 49,73-36-230,-34 14 54,12-6-55,0 1-1,1 2 1,-24 13 0,46-24-7,0 0 0,0 0 0,-1 1 0,1-1 0,0 0 1,0 0-1,0 0 0,-1 0 0,1 0 0,0 0 0,0 1 0,0-1 0,-1 0 0,1 0 0,0 0 1,0 1-1,0-1 0,0 0 0,0 0 0,0 0 0,0 1 0,-1-1 0,1 0 0,0 0 1,0 1-1,0-1 0,0 0 0,0 0 0,0 0 0,0 1 0,0-1 0,0 0 0,0 0 0,0 1 1,0-1-1,0 0 0,0 0 0,1 1 0,-1-1 0,0 0 0,0 0 0,0 0 0,0 1 0,0-1 1,0 0-1,1 0 0,-1 0 0,0 1 0,0-1 0,18 8-163,34 3-7,-44-9 152,17 3 16,0 1-1,0 1 1,-1 2-1,0 0 1,23 13 0,-38-17 8,-1 0 0,-1 0 0,1 1 0,-1 0 0,0 0 0,0 0 0,10 14 0,-14-16 6,-1 0 0,1 1 0,-1-1 0,1 1 0,-2 0 0,1 0 0,0-1 1,-1 1-1,0 0 0,0 0 0,0 0 0,-1 1 0,1-1 0,-1 0 0,-1 6 0,-2-2 34,0 0-1,-1-1 1,0 0-1,0 1 0,-1-1 1,0-1-1,0 1 0,-1-1 1,0 0-1,0 0 1,-1 0-1,1-1 0,-2 0 1,-9 7-1,1-5 18,1 0 0,-1 0 0,-1-2 0,1 0 0,-20 5 1,27-9-151,0-1 0,0 1 0,1-2 1,-1 1-1,0-1 0,0 0 0,0-1 1,0 0-1,0 0 0,1-1 0,-16-5 1,21 5-460,0 1 1,0 0-1,0-1 1,1 0-1,-1 0 0,1 1 1,-1-1-1,1-1 1,-1 1-1,1 0 1,0-1-1,0 1 1,-3-6-1,-5-17-8453</inkml:trace>
  <inkml:trace contextRef="#ctx0" brushRef="#br0" timeOffset="1">782 12 9877,'2'-1'268,"0"-1"0,1 1 1,-1 0-1,0-1 0,1 1 1,-1 1-1,1-1 0,-1 0 1,1 0-1,0 1 0,-1 0 1,1-1-1,-1 1 0,1 0 1,0 0-1,-1 1 0,1-1 1,0 0-1,3 2 0,-2 0-151,-1-1 0,0 1 0,0 0 0,0 0 0,0 0 0,0 1 0,0-1 0,0 1 0,-1 0 0,1-1 0,-1 1 0,3 5 0,1 3 15,0 0 0,0 1 0,-2 0 0,1 0 0,-1 0 0,4 24 0,-2 11 260,-3 0 0,-1 0-1,-2 0 1,-7 48 0,-4-10 9,-30 109 0,25-132-213,-3-1-1,-32 71 0,37-103-710,-1-1-1,-23 32 1,24-42-1550,0 0 0,-1-1 0,-32 28 0,-6-3-9060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42.1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1082 57 6355,'1'5'5935,"-1"-4"-5838,-14 7 1461,-18 5-1737,31-12 494,-43 14 76,0-1-1,-1-3 0,-59 8 1,-139 3 253,189-19-446,-14 3 2,-1-3 0,1-4 0,-119-15 0,177 14-211,1 1 0,-1-2 0,1 1-1,-1-1 1,1-1 0,0 0 0,0 0 0,1-1-1,-11-6 1,19 10-6,-1 1 0,0-1 0,1 1-1,-1-1 1,1 0 0,-1 1 0,1-1 0,-1 0-1,1 1 1,0-1 0,-1 0 0,1 0 0,0 0-1,-1 1 1,1-1 0,0 0 0,0 0 0,0 0-1,0 1 1,0-1 0,0 0 0,0 0 0,0 0-1,0 0 1,0 1 0,0-1 0,1 0 0,-1 0-1,0 0 1,0 1 0,1-1 0,-1 0 0,1 1-1,-1-1 1,1 0 0,-1 0 0,1 1 0,-1-1-1,1 1 1,-1-1 0,1 1 0,0-1 0,-1 1-1,1-1 1,0 1 0,1-1 0,40-20-831,-39 20 762,144-49-8027,-85 33 811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42.5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781 32 8308,'1'-1'216,"0"1"0,0 0 0,0-1 0,0 1 0,0-1 0,0 0 0,0 1 0,-1-1 0,1 0 0,0 1 0,0-1 0,-1 0 0,1 0 0,0 0 0,-1 1 0,1-1 0,-1 0 0,1 0 0,-1 0 0,1 0 0,-1 0 0,1-2 0,-2 2-149,1 1 1,-1-1 0,1 0-1,-1 1 1,0-1 0,1 1-1,-1-1 1,1 0 0,-1 1-1,0-1 1,0 1 0,1 0-1,-1-1 1,0 1 0,0 0-1,1-1 1,-1 1 0,0 0-1,0 0 1,0 0-1,-1 0 1,-56-4 41,-232 26 654,93-6-192,-38-6-568,375-26-10301,-76 12 4402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42.9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 8980,'5'-2'3621,"25"14"-2776,32 20-248,2-2 0,1-3 0,104 27 0,222 42-302,-313-82-269,1-3-1,0-3 1,88-3-1,-146-7 120,-24-2 310,-42 2 95,1 7-381,-1 3-1,1 2 1,-67 23-1,-125 65 137,158-61-177,1 2-1,3 4 1,1 3 0,-79 66-1,97-55-179,51-53-70,1 0-1,0 0 0,1 1 1,-1-1-1,1 1 0,0 0 1,0-1-1,0 1 0,1 0 1,-1 0-1,1 0 1,0 9-1,0-13-147,1 0-1,0 0 1,0-1 0,1 1-1,-1 0 1,0 0 0,0 0-1,0 0 1,0 0-1,1-1 1,-1 1 0,0 0-1,1 0 1,-1-1 0,1 1-1,-1 0 1,1 0 0,-1-1-1,1 1 1,0 0-271,0 0 271,-1-1 0,1 1-1,0-1 1,0 1 0,-1-1-1,1 0 1,2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39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18 9861,'-1'-2'194,"0"1"0,0 0 0,0 0 0,0 0 0,0-1 0,-1 1 0,1 0 0,0 0 0,0 1 0,-1-1 0,1 0 0,0 0 0,-1 1 0,1-1 0,-1 0 0,1 1 0,-1 0 0,0-1 0,1 1 0,-1 0 0,1 0 0,-1 0 0,1 0 1,-1 0-1,-3 0 0,2 2-57,-1-1 1,0 1-1,0-1 0,0 1 1,1 0-1,-1 0 1,1 1-1,0-1 1,-1 1-1,-2 3 0,-8 9-4,-1 1 0,2 1 0,-12 19 0,23-33 38,-16 26 33,2 2 0,1 0 0,1 1 0,1 1 0,2 0 0,2 0 0,1 1 0,1 0 0,2 0 0,2 1 0,0 0 0,3 0 0,1-1 0,1 1 0,12 56 0,-7-54-333,2 1-1,2-1 1,1-1 0,2 0 0,1-1 0,2 0 0,1-2 0,2 0 0,1-1 0,1-1 0,2 0 0,1-2 0,57 50 0,-33-45-2540,2-8-3293,-1-9-3968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43.6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137 49 9300,'1'-2'317,"-1"0"-1,0 0 1,0 0-1,0-1 1,0 1-1,-1 0 1,1 0-1,0 0 1,-1-1-1,0 1 1,1 0-1,-1 0 1,0 0-1,0 0 1,0 0-1,0 0 1,-1 1-1,1-1 1,-1 0 0,-2-2-1,3 3-249,1 1 1,-1-1-1,0 1 1,1 0-1,-1-1 1,0 1-1,0 0 1,1 0-1,-1 0 1,0-1-1,0 1 1,0 0-1,1 0 1,-1 0-1,0 0 1,0 1-1,1-1 0,-1 0 1,0 0-1,0 0 1,0 1-1,0-1 1,-1 2-21,0-1 0,0 0 0,0 1 0,0-1 0,1 1 1,-1-1-1,1 1 0,-1 0 0,1 0 0,0-1 0,-2 5 0,-10 20 139,1 0-1,2 1 1,1 0 0,1 1-1,1 0 1,-5 46-1,5-2-38,4 106 0,3-143-192,1 48-697,23 157 0,-15-214-1040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44.0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0 260 9396,'5'-15'879,"1"1"-1,0-1 1,1 1 0,15-24-1,-13 26-799,0 0 0,1 1 0,1 1 0,-1-1 0,1 2 0,1 0 0,0 0 0,24-13 0,-18 13 1,0 0 0,1 1 0,0 0 0,0 2 0,0 1 0,31-6 1,-43 10-44,-1 0 0,1 1 0,-1-1 0,1 1 0,-1 1 0,1-1 0,-1 1 0,1 0 1,-1 0-1,1 1 0,-1 0 0,0 0 0,0 0 0,0 1 0,0 0 0,0 0 1,0 1-1,-1 0 0,0 0 0,0 0 0,0 0 0,0 1 0,7 9 0,-5-4-5,-1 0-1,0 1 0,0-1 0,-1 1 1,-1 0-1,0 1 0,0-1 0,-1 1 1,-1 0-1,0-1 0,1 18 0,-3-20-21,0 0 0,-1 0 1,0 0-1,-1 0 0,0 0 0,0 0 0,-1-1 0,0 1 0,-1-1 0,1 0 0,-2 0 0,1 0 0,-1 0 0,0-1 0,-12 14 1,1-6-63,-1 0 1,0-2 0,0 1 0,-1-2 0,-1 0 0,0-2 0,-1 0 0,0-1 0,0-1-1,-1 0 1,0-2 0,-1-1 0,1 0 0,-1-2 0,0 0 0,0-1 0,0-2 0,-36-2-1,54 1-456,1 1 0,-1-1 0,0 1 0,0-1 0,1 0 0,-1 0 0,1 0 0,-1-1 0,1 0 0,-1 1 0,1-1 0,0 0 0,-5-4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44.3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260 29 7876,'0'0'166,"1"-1"-1,-1 0 1,0 1 0,1-1 0,-1 0 0,1 1 0,-1-1 0,0 0 0,1 0 0,-1 1 0,0-1-1,0 0 1,0 0 0,0 1 0,0-1 0,0 0 0,0 0 0,0 0 0,0 1 0,0-1 0,0 0-1,0 0 1,0 0 0,-1 1 0,1-1 0,0 0 0,-1 0 0,0 0 0,0 0-55,0 0 1,0 1 0,0-1-1,0 0 1,0 1-1,0 0 1,-1-1 0,1 1-1,0 0 1,0-1-1,-1 1 1,1 0 0,0 0-1,-1 0 1,-1 0-1,-3 1-8,1-1 0,-1 1 0,1 0 0,-1 1 0,1-1 0,0 1 0,0 0 0,-6 3 0,-1 4 97,1 1 0,0 0 0,0 1-1,1 0 1,0 1 0,1 0 0,1 0 0,0 1 0,0 0-1,1 0 1,-9 27 0,3-3 94,1 1 1,2 0-1,-7 53 0,11-40-161,2-1 0,2 1-1,2 0 1,9 66 0,-6-93-174,1 0 1,1-1 0,1 1-1,1-1 1,1 0-1,2-1 1,0 0-1,1 0 1,1-1 0,1 0-1,17 20 1,-24-35-205,0 0 0,0 0 1,1 0-1,0 0 0,0-1 0,0-1 1,0 1-1,16 6 0,-15-8-1023,0-1 1,0 1-1,1-1 0,-1-1 0,12 2 0,17-3-8059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44.7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34 775 10613,'-1'2'275,"0"-1"0,-1 0 0,1 0 0,0 0 0,-1 0 0,1-1 0,0 1 0,-1 0 0,1 0 0,-1-1 0,1 1 0,-1-1-1,1 0 1,-1 1 0,0-1 0,1 0 0,-4 0 0,5 0-233,-1-1 0,1 1 0,-1-1 0,1 0 0,0 1-1,-1-1 1,1 1 0,0-1 0,-1 0 0,1 1 0,0-1 0,0 0-1,0 1 1,0-1 0,0 0 0,0 0 0,0 1 0,0-1-1,0 0 1,0 1 0,0-1 0,0 0 0,0 0 0,0 1 0,1-1-1,-1-1 1,4-9-98,0-1-1,1 1 1,9-16-1,170-261 255,32-58 397,-211 337-537,-1 1 20,0 0 0,1 0 0,-1 1-1,2 0 1,-1-1 0,11-9 0,-16 17-71,1 0 0,-1 0 0,1-1 0,-1 1 1,0 0-1,1 0 0,-1 0 0,1 1 0,-1-1 1,0 0-1,1 0 0,-1 0 0,1 0 0,-1 0 1,0 0-1,1 1 0,-1-1 0,0 0 0,1 0 1,-1 0-1,0 1 0,1-1 0,-1 0 0,0 0 1,0 1-1,1-1 0,-1 0 0,0 1 0,0-1 1,0 0-1,1 1 0,-1-1 0,0 0 0,0 1 1,0-1-1,0 1 0,0-1 0,0 0 1,0 1-1,0-1 0,0 1 0,0-1 0,0 0 1,0 1-1,0-1 0,0 1 0,0-1 0,0 0 1,0 1-1,0-1 0,3 32 66,-3-27-49,4 90 109,4 38-26,25 132-94,-33-260-37,1-1 0,-1 1 0,1-1-1,0 1 1,0-1 0,0 0 0,1 0-1,0 1 1,0-1 0,0 0 0,0 0 0,5 6-1,-6-10 16,-1 0 0,0-1 0,1 1 0,-1 0 0,0-1 0,1 1 0,-1 0 0,0-1-1,0 1 1,1-1 0,-1 1 0,0-1 0,0 1 0,0-1 0,0 1 0,0 0 0,0-1 0,0 1-1,0-1 1,0 1 0,0-1 0,0 1 0,0-1 0,0 1 0,0-1 0,0 1 0,0-1 0,0 1-1,0-1 1,-1 1 0,1-1 0,0 1 0,0 0 0,-1-1 0,-5-26-121,4 17 87,-1-1 0,-1 1 1,0 0-1,0 1 0,-1-1 0,0 1 0,-1 0 0,0 0 1,0 0-1,-1 1 0,-10-10 0,11 13 37,0 0 1,0 0-1,-1 1 0,0 0 0,0 0 1,0 0-1,0 1 0,-1 0 1,1 0-1,-1 1 0,0 0 0,0 1 1,0-1-1,0 1 0,-15 1 1,8 0-35,0 2 0,-1 0-1,1 0 1,0 2 0,0 0 0,1 0 0,-1 1 0,1 1 0,0 1 0,-19 12 0,32-19 14,1 0-1,0 0 0,-1 0 1,1 0-1,-1 0 0,1 1 0,0-1 1,-1 0-1,1 0 0,-1 1 1,1-1-1,0 0 0,-1 1 1,1-1-1,0 0 0,0 1 0,-1-1 1,1 0-1,0 1 0,0-1 1,-1 1-1,1-1 0,0 0 1,0 1-1,0-1 0,0 1 0,0-1 1,0 1-1,0-1 0,0 0 1,0 1-1,0-1 0,0 1 1,0-1-1,0 1 0,0-1 1,0 1-1,0-1 0,0 0 0,0 1 1,1-1-1,-1 1 0,0-1 1,0 0-1,1 1 0,-1-1 1,0 1-1,0-1 0,1 1 0,26 8-6948,1-7-1469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53.7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17 545 8068,'-1'0'138,"1"0"1,-1 0-1,0 0 0,1 0 1,-1 0-1,1 0 1,-1 0-1,0 0 1,1 0-1,-1 0 0,1 0 1,-1-1-1,1 1 1,-1 0-1,1 0 1,-1-1-1,1 1 1,-1 0-1,1-1 0,-1 1 1,1-1-1,-1 1 1,1 0-1,0-1 1,-1 1-1,1-1 0,0 1 1,-1-1-1,1 1 1,0-1-1,0 1 1,-1-1-1,1 0 1,0 1-1,0-1 0,6-26 1098,22-24-924,82-126 968,-30 45-957,-56 86-137,-19 33-75,1 1 1,1 0-1,13-20 0,-18 30-99,1-1 0,-1 0 0,0 1-1,1 0 1,0-1 0,0 1 0,-1 0 0,1 0-1,0 1 1,0-1 0,1 1 0,-1-1 0,0 1-1,1 0 1,-1 0 0,0 1 0,1-1 0,-1 1-1,5-1 1,-6 2 2,0-1-1,1 0 1,-1 1-1,0 0 1,0 0 0,0-1-1,0 1 1,0 0-1,-1 1 1,1-1-1,0 0 1,0 0 0,-1 1-1,1-1 1,-1 1-1,1 0 1,-1-1 0,1 1-1,-1 0 1,0 0-1,0 0 1,0 0-1,0 0 1,0 0 0,-1 0-1,1 0 1,-1 0-1,1 2 1,2 8 86,0 0 1,-1 1-1,0 17 0,-2 23 122,-8 70 0,-1 19 33,9-137-349,0-1-1,0 0 1,0 0-1,1 0 1,0 0-1,0 1 1,0-1-1,0 0 1,1 0-1,-1-1 1,4 7-1,-4-9-1,0 1-1,1-1 1,-1 0-1,0 0 1,1 0-1,-1 0 1,0 0 0,1 0-1,-1 0 1,1 0-1,0 0 1,-1-1-1,1 1 1,-1-1-1,1 1 1,0-1-1,0 0 1,-1 0-1,1 1 1,0-1-1,0 0 1,-1-1-1,1 1 1,0 0-1,-1 0 1,1-1 0,0 1-1,-1-1 1,1 1-1,2-2 1,25-11-5195,10-4-3841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54.5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56 9140,'1'0'213,"0"-1"1,0 0-1,0 1 0,0-1 1,0 0-1,0 0 0,0 0 0,0 0 1,-1 0-1,1 0 0,0 0 0,0 0 1,-1 0-1,1 0 0,-1 0 0,1-1 1,-1 1-1,1 0 0,-1 0 0,0-1 1,0 1-1,1 0 0,-1 0 1,0-1-1,0 1 0,0 0 0,-1 0 1,1-1-1,0 1 0,0 0 0,-1-2 1,0 3-140,0 1 0,1-1 0,-1 0 0,0 1 0,0-1 1,1 0-1,-1 1 0,0-1 0,1 1 0,-1-1 0,1 1 0,-1 0 1,1-1-1,-1 1 0,1 0 0,-1-1 0,1 1 0,-1 0 0,1-1 1,0 1-1,-1 0 0,1 0 0,0 1 0,-3 39 592,-10 57-1,4-38-398,1 88 43,7-99-556,-2-1 1,-11 53-1,14-38-2430,5-67 673,-2-17 301,-4 12 1162,1 0-1,0-1 1,0 1 0,1-1 0,2-9 0,2-45-1053,-2-30 963,-1 68 1167,-1 0 0,-3-27 0,-10-126 4922,12 175-5388,0-1-1,1 1 1,-1-1 0,1 1 0,0 0 0,0-1 0,0 1 0,1 0-1,0 0 1,0 0 0,0 0 0,0 0 0,0 0 0,1 1-1,0-1 1,0 1 0,0-1 0,0 1 0,0 0 0,1 0 0,-1 1-1,1-1 1,0 1 0,-1 0 0,1 0 0,0 0 0,1 0-1,-1 1 1,0-1 0,0 1 0,1 0 0,5 0 0,1-1-21,0 0 0,0 1 0,0 0 0,1 1 1,-1 0-1,0 1 0,1 0 0,-1 1 0,0 0 0,0 1 1,18 7-1,-22-7-24,0 0 0,0 1 0,-1 0 0,1 0 0,-1 1 1,0 0-1,0 0 0,-1 0 0,0 0 0,0 1 0,0 0 0,0 0 1,-1 1-1,0-1 0,3 9 0,-5-9-16,0 0 1,0 0-1,-1 1 0,0-1 0,0 0 1,-1 0-1,1 1 0,-2-1 1,1 0-1,0 1 0,-1-1 1,-1 0-1,1 0 0,-1 0 1,0 0-1,0 0 0,0 0 0,-1 0 1,-3 5-1,1-3 0,-1 1 0,0-1 0,0-1 0,0 1 0,-1-1 0,0 0 0,0-1 0,-1 0 0,-12 8 0,-6 1 12,-49 20 0,74-34-22,106 13-173,-87-10 173,0 2 0,0 0 0,-1 1 1,0 1-1,0 0 0,25 18 0,-32-19 0,0 0 0,-1 1-1,0 0 1,0 1-1,-1 0 1,0 0 0,0 1-1,-1 0 1,0 0-1,10 22 1,-15-28-14,-1-1-1,0 1 1,0 0-1,0 0 1,0-1-1,0 1 1,-1 0-1,0 0 1,0 0-1,0-1 1,0 1-1,0 0 1,-1 0-1,0 0 1,0-1-1,0 1 1,0 0-1,-2 3 1,0-2 104,0 0 0,-1 0 0,1 0 0,-1-1 0,0 1 0,0-1 1,-1 0-1,1 0 0,-1-1 0,-8 6 0,-4 0 160,-1-1 0,1 0 0,-1-1 0,0-1-1,-1-1 1,-24 4 0,32-7-283,-29 4 91,-40 3 0,70-9-324,-1 0 0,0 0 0,1-1 0,-1 0 0,0-1 0,1 0 0,-1-1 0,1 0 0,-10-4 0,18 6 183,0 0 0,1 0-1,-1 0 1,0 0 0,1 0 0,-1-1 0,1 1-1,-1 0 1,1-1 0,-1 1 0,1-1 0,0 0-1,0 1 1,0-1 0,0 0 0,0 1-1,0-1 1,1 0 0,-1 0 0,0 0 0,0-3-1,1 0-838,0 0 0,0 0-1,0 0 1,1 0 0,-1-1-1,1 1 1,2-5-1,3-15-7411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54.9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131 1 9861,'19'0'4453,"9"14"-2638,-22-10-1736,0 1 0,-1 0 0,0 0 0,0 1-1,5 6 1,22 34 547,-2 1 0,-3 2-1,37 87 1,-51-103-508,31 90 217,-40-107-306,-1 0 1,0 0-1,-2 0 1,1 1-1,-2-1 0,-2 19 1,-5 13 15,-3 0 0,-16 48 0,18-67-34,-2 1 1,-1 0-1,-27 48 1,7-15 4,18-34-3,-2-2 0,0 0 0,-2-1-1,-30 37 1,40-55-39,0 1 1,-1-2-1,0 1 0,0-1 1,0 0-1,-1-1 0,0 0 0,-1 0 1,1-1-1,-1 0 0,0-1 0,0 0 1,-1-1-1,1 0 0,-1 0 0,-14 1 1,24-4-43,1 0 0,-1 0 1,0 0-1,1 0 0,-1 0 1,0 0-1,1 0 0,-1 0 1,0 0-1,1 0 0,-1-1 1,1 1-1,-1 0 0,0 0 1,1-1-1,-1 1 0,1 0 1,-1-1-1,1 1 0,-1-1 1,1 1-1,-1 0 0,1-1 1,0 1-1,-1-1 0,1 1 1,-1-1-1,1 0 0,0 1 1,0-1-1,-1 1 0,1-1 1,0 0-1,0 1 0,0-1 1,0 1-1,-1-1 0,1 0 1,0 1-1,0-1 0,0 0 1,0 1-1,1-1 0,-1 0 1,0 0-1,12-37-9020,-2 18 1717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55.8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495 41 7716,'65'5'5932,"-53"-4"-4290,-48 1-626,-142 16-39,102-9-876,1-2 1,-105-6-1,179 0-135,0-1 0,0 0 0,0 0 1,0 0-1,0 0 0,0 0 0,0 0 0,0 0 1,0 0-1,0 0 0,0-1 0,0 1 0,0 0 1,0-1-1,0 1 0,0 0 0,0-1 0,0 0 1,1 1-1,-1-1 0,0 1 0,0-1 0,0 0 1,1 1-1,-1-1 0,0 0 0,1 0 0,-1 0 1,0 0-1,2-1-66,-1 1 1,1-1-1,-1 1 1,1-1-1,0 1 1,0 0 0,0 0-1,0-1 1,0 1-1,0 0 1,0 0-1,0 0 1,0 0 0,0 0-1,1 0 1,1-1-1,61-33-7435,-26 20 204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56.1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572 38 5939,'5'-3'341,"23"-14"4450,-28 17-4734,0-1 0,0 1 0,0 0-1,0 0 1,0 0 0,0-1 0,1 1 0,-1 0-1,0 0 1,0 0 0,0-1 0,0 1 0,0 0-1,0 0 1,0-1 0,0 1 0,0 0-1,0 0 1,0-1 0,0 1 0,0 0 0,0 0-1,0-1 1,0 1 0,0 0 0,0 0 0,-1 0-1,1-1 1,0 1 0,0 0 0,0 0 0,0 0-1,0-1 1,-1 1 0,1 0 0,0 0 0,0 0-1,0 0 1,-1-1 0,-20-6 692,1 6-570,0 0-1,0 2 1,0 0 0,1 1 0,-1 1-1,-19 5 1,-25 3 339,39-7-370,-37 5-47,-1-2 0,-118-3-1,153-13-1433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57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203 38 9028,'0'-1'275,"-1"0"-1,0 0 1,0 0 0,1-1-1,-1 1 1,1 0 0,-1 0-1,1-1 1,-1 1 0,1 0-1,0-1 1,0 1-1,0 0 1,-1-1 0,1 1-1,1-1 1,-1 1 0,0 0-1,0-1 1,0 1 0,1 0-1,-1-1 1,1-1 0,1-2 1073,-4 28-533,0 0-1,-6 27 1,-1 2-426,2-16-178,-1 0 0,-3-1 1,-16 41-1,-12 36-50,3-13-94,21-63-65,-11 43 1,23-68-61,0-1-1,2 1 1,-1 0 0,1 0-1,1 0 1,0 0-1,0 0 1,4 18-1,-1-8-617,10 37-161,0-37-2180,-12-21 2643,0 1 0,0 0 0,0-1 0,0 1 0,0 0 0,0-1 1,0 1-1,0-1 0,0 0 0,0 1 0,0-1 0,1 0 0,-1 0 0,0 0 0,0 0 0,0 0 0,3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39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6 9764,'0'0'108,"0"-1"0,0 1 0,0 0 0,0 0 0,0 0 0,0-1-1,0 1 1,0 0 0,0 0 0,0-1 0,0 1 0,0 0-1,0 0 1,0 0 0,-1-1 0,1 1 0,0 0 0,0 0-1,0 0 1,0 0 0,0-1 0,-1 1 0,1 0 0,0 0 0,0 0-1,0 0 1,-1 0 0,1 0 0,0 0 0,0-1 0,0 1-1,-1 0 1,1 0 0,0 0 0,0 0 0,0 0 0,-1 0-1,1 0 1,0 0 0,0 0 0,-1 0 0,1 0 0,0 0-1,0 0 1,0 0 0,-1 0 0,1 0 0,0 1 0,0-1 0,0 0-1,-1 0 1,1 0 0,0 0 0,0 0 0,0 0 0,0 1-1,-1-1 1,1 0 0,0 0 0,0 0 0,0 0 0,0 1-1,0-1 1,0 0 0,-1 0 0,1 0 0,0 1 0,-4 26 1391,4 36-1616,4 32 635,3 281-915,-9-318-1822,2-34-5594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57.6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319 136 8564,'-273'-27'1979,"234"16"-926,38 11-1033,1-1 0,0 1 0,-1 0-1,1 0 1,0 0 0,-1-1-1,1 1 1,0 0 0,-1 0-1,1-1 1,0 1 0,0 0-1,-1-1 1,1 1 0,0 0-1,0-1 1,0 1 0,-1 0-1,1-1 1,0 1 0,0 0-1,0-1 1,0 1 0,0-1-1,0 1 1,0 0 0,0-1-1,0 1 1,0-1 0,0 1-1,0 0 1,0-1 0,0 1-1,0-1 1,0 1 0,1-1-1,0-1 56,1 0-1,0 0 1,0 0 0,1 1-1,-1-1 1,0 0-1,1 1 1,-1 0 0,5-3-1,-4 3 6,11-8 103,0 1 0,1 0 0,0 1 1,0 1-1,0 0 0,1 1 0,0 0 0,0 2 0,0 0 1,1 0-1,-1 2 0,0 0 0,1 1 0,-1 1 0,1 0 0,20 5 1,-28-5-156,-1 1 0,1 1 1,0 0-1,-1 0 1,1 0-1,-1 1 0,0 1 1,0-1-1,0 1 1,-1 1-1,0-1 0,0 1 1,0 1-1,-1-1 1,0 1-1,0 0 0,0 0 1,-1 1-1,0 0 1,-1 0-1,0 0 0,0 0 1,-1 1-1,0-1 0,0 1 1,-1 0-1,0 0 1,0 0-1,-1 0 0,0 12 1,-1-7-16,0 0-1,-1 0 1,0-1 0,-1 1 0,0-1-1,-1 1 1,-1-1 0,0 0 0,-1 0 0,-1 0-1,-8 16 1,9-22-4,-1 1 1,1-1-1,-1 0 0,0 0 0,-1 0 1,1-1-1,-1 0 0,-1 0 1,1-1-1,-1 0 0,0-1 0,0 1 1,0-1-1,-1-1 0,1 0 0,-1 0 1,-16 3-1,10-4 29,-1 0 0,0-1 0,-27-2 0,38 1-271,1 0 1,-1-1-1,0 1 0,1-1 0,-1 0 1,1 0-1,-1-1 0,1 1 0,-1-1 1,1 0-1,0 0 0,0-1 1,0 1-1,0-1 0,0 0 0,-5-6 1,3-5-4765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5:59.9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64 3522,'42'-21'4059,"-35"18"-3269,0 1 0,-1-1 0,1-1-1,-1 1 1,0-1 0,7-6 0,-13 10-748,0 0-1,0 0 1,-1 0 0,1 0-1,0 0 1,-1 0 0,1 0 0,0 0-1,-1 0 1,1 0 0,0 0-1,0 0 1,-1 0 0,1 0-1,0-1 1,-1 1 0,1 0 0,0 0-1,0 0 1,-1 0 0,1-1-1,0 1 1,0 0 0,0 0-1,-1 0 1,1-1 0,0 1 0,0 0-1,0 0 1,0-1 0,-1 1-1,1 0 1,0-1 0,0 1-1,0 0 1,0 0 0,0-1 0,0 1-1,0 0 1,0-1 0,0 1-1,0 0 1,0-1 0,0 1-1,0 0 1,0 0 0,0-1 0,0 1-1,0 0 1,0-1 0,1 1-1,-1 0 1,0 0 0,0-1-1,0 1 1,0 0 0,1 0 0,-1-1-1,0 1 1,0 0 0,1 0-1,-1 0 1,0-1 0,0 1-1,1 0 1,-1 0 0,0 0 0,0 0-1,1-1 1,-24 4 755,14 3-709,1 1 0,0 0 0,0 1 1,0 0-1,1 0 0,0 1 0,0 0 0,-8 15 0,9-10-55,0 0 0,0 1 0,2 0 0,0 0 0,0 0 0,2 0 0,0 1 0,0-1 0,2 17 0,-4 24 21,0-31-45,1 1 0,1-1 1,2 0-1,0 1 0,2-1 0,1 0 0,1 0 1,1 0-1,1 0 0,12 32 0,4-7-206,45 75-1,-17-58-3710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00.3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30 10533,'-1'-1'283,"1"0"-1,0-1 1,0 1 0,0 0 0,0 0-1,0 0 1,0-1 0,0 1 0,1 0-1,-1 0 1,0-1 0,1 1 0,-1 0 0,1 0-1,-1 0 1,1 0 0,0 0 0,-1 0-1,1 0 1,2-2 0,-1 0-242,-11 36 1509,6-21-1418,0 1 0,1 0 1,1 0-1,0 0 1,1 0-1,2 25 1,0-20-32,-1 0 1,-3 28 0,-3 41 40,5-65-149,-1 0 0,-1 0 0,0-1 0,-11 41 0,11-58-40,-10 49-448,11-51 378,1 0-1,0 1 0,0-1 0,0 0 0,0 1 0,0-1 0,1 0 0,-1 0 1,1 1-1,0-1 0,-1 0 0,1 0 0,0 0 0,0 1 0,0-1 0,1-1 1,-1 1-1,0 0 0,1 0 0,-1 0 0,4 2 0,-4-4-332,-1 1 337,0-1 1,0 0-1,1 0 0,-1 0 1,0 0-1,1 0 1,-1 0-1,0 0 1,1 0-1,-1 0 0,0 0 1,1 0-1,-1 0 1,0 0-1,0 0 1,1 0-1,-1 0 0,0 0 1,1 0-1,-1 0 1,0 0-1,1 0 0,-1-1 1,0 1-1,0 0 1,3-5-1690,1-9-2589,-4-1-2289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00.6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1 166 8276,'0'-9'544,"0"0"0,1 0 0,1 0 0,-1 1 0,1-1 0,1 0 0,0 1 0,0-1 0,0 1 0,8-13 0,-7 17-449,-1-1 0,1 1 1,0 0-1,0 0 0,1 1 1,-1-1-1,1 1 0,0 0 1,0 0-1,0 0 1,0 1-1,0 0 0,1 0 1,-1 0-1,1 0 0,-1 1 1,1 0-1,6 0 0,10-2 104,0 2-1,0 0 1,0 2-1,29 3 1,-45-3-165,1 0 0,-1 0 0,1 0 1,-1 1-1,0 0 0,0 0 1,0 1-1,0-1 0,0 1 0,0 1 1,-1-1-1,1 1 0,-1 0 1,0 0-1,0 0 0,-1 1 1,1 0-1,-1 0 0,5 7 0,-8-9-22,-1 0 0,1 0 0,0 1-1,-1-1 1,1 0 0,-1 1 0,0-1-1,0 1 1,0-1 0,-1 0-1,1 0 1,-1 1 0,0-1 0,0 0-1,0 0 1,0 1 0,-1-1-1,1 0 1,-1 0 0,1-1 0,-1 1-1,0 0 1,0-1 0,-1 1-1,-2 2 1,-10 11 32,0-1 1,-29 22-1,36-31-31,-15 11 6,17-13-17,-1 0-1,1 1 1,0 0-1,0 0 1,0 1-1,-5 7 1,11-13-4,0 1 0,0-1 1,0 1-1,0-1 0,0 1 1,1-1-1,-1 0 0,0 1 1,0-1-1,0 1 0,1-1 0,-1 1 1,0-1-1,0 0 0,1 1 1,-1-1-1,0 0 0,1 1 1,-1-1-1,1 0 0,-1 0 1,0 1-1,1-1 0,-1 0 1,1 0-1,-1 0 0,1 1 0,-1-1 1,0 0-1,1 0 0,-1 0 1,1 0-1,0 0 0,25 8-24,-17-5 19,17 6 9,0 0 0,-1 2 1,0 1-1,-1 0 0,34 25 1,-52-33 0,-1 1 0,1-1 0,-1 1 0,0 1 0,0-1 0,0 1 0,-1 0 0,0 0 0,0 0 0,-1 0 0,1 1 0,-1-1 0,-1 1 1,1 0-1,-1 0 0,0 0 0,-1 0 0,0 1 0,0-1 0,0 0 0,-1 0 0,0 1 0,-1-1 0,1 0 0,-4 14 0,2-14 19,1 0 0,-1 0-1,0 0 1,-1 0-1,1-1 1,-1 1 0,-1-1-1,1 0 1,-1 0 0,0 0-1,-1 0 1,1-1 0,-1 0-1,0 1 1,0-2-1,-1 1 1,0-1 0,1 0-1,-1 0 1,-1 0 0,1-1-1,0 0 1,-1 0-1,0-1 1,0 0 0,0 0-1,-12 2 1,-11 0 38,0 0 1,-54-2-1,68-3-166,0 0 0,0-1 0,0-1 0,0 0 0,1-1 0,-1-1 0,-14-6 0,29 10 21,-1 0 1,0 1-1,1-1 1,-1 0-1,1 0 0,0 0 1,-1 0-1,1 0 1,0 0-1,-1 0 0,1 0 1,0-1-1,0 1 1,0 0-1,0-1 1,0 1-1,0-1 0,1 1 1,-1-1-1,0 0 1,1 1-1,-1-1 0,1 0 1,-1 1-1,1-1 1,0-2-1,0 2-414,1-1-1,0 0 1,-1 0-1,1 0 1,0 0 0,0 1-1,1-1 1,-1 0-1,0 1 1,1-1-1,0 1 1,0-1 0,-1 1-1,5-3 1,20-19-7881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01.0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171 9 10741,'-19'-9'3596,"19"9"-3560,-1 0-1,1 0 0,0 0 0,0 0 0,0 0 0,0 0 0,0 0 0,0 0 0,0 0 0,-1 0 1,1 1-1,0-1 0,0 0 0,0 0 0,0 0 0,0 0 0,-1 0 141,1 0-141,0 0 0,0 0 0,0 1 0,0-1 0,0 0 0,0 0 0,0 0 0,0 0 0,0 0 1,0 0-1,0 0 0,0 0 0,0 1 0,0-1 0,0 0 0,0 0 0,0 0 0,0 0 0,0 0 1,0 0-1,0 0 0,0 1 0,0-1 0,0 0 0,0 0 0,0 0 0,0 0 0,0 0 0,0 0 1,0 0-1,0 0 0,1 1 0,-1-1 35,0 0-35,0 0 0,0 0 0,0 0 0,0 0 1,0 0-1,0 0 0,0 0 0,1 0 0,-1 0 0,28 32 2189,-7-8-1440,-1 5-694,-2 1 1,-1 0-1,-2 2 0,-1 0 1,-1 0-1,13 54 0,-20-62-129,-1 1-1,-1-1 0,-2 1 0,0 0 0,-2 0 1,0 0-1,-2 0 0,-1-1 0,-1 1 1,-7 24-1,6-35 59,-1 1 0,0-2 0,-1 1 1,0-1-1,-1 0 0,-11 13 0,-63 66 106,14-31-63,-5 5-234,68-60 7,4-4 90,0-1 0,0 1-1,0-1 1,0 1 0,0-1-1,0 0 1,-1 0 0,1 1-1,0-1 1,-1 0 0,1 0 0,-1 0-1,1-1 1,-1 1 0,0 0-1,1 0 1,-1-1 0,0 1 0,1-1-1,-1 0 1,0 1 0,-2-1-1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01.9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 51 9220,'8'-41'6419,"-8"32"-4109,-2 30-1152,-1-3-907,1-16-234,1 0 0,0 1 0,1-1 0,-1 0 0,0 1 0,1-1 0,-1 1 0,1-1 0,0 1 1,0-1-1,0 0 0,0 1 0,0-1 0,0 1 0,1-1 0,-1 1 0,1-1 0,0 0 1,0 1-1,0-1 0,0 0 0,0 1 0,0-1 0,0 0 0,1 0 0,-1 0 0,1 0 1,0-1-1,-1 1 0,1 0 0,0-1 0,0 1 0,0-1 0,0 1 0,0-1 0,5 2 0,136 46 272,-141-48-280,-1 0-1,1 0 1,0 0 0,0 1 0,-1-1 0,1 0 0,0 0 0,-1 1 0,1-1 0,-1 1 0,0 0 0,0-1 0,1 1 0,-1 0 0,0 0 0,0 0 0,-1-1 0,1 1-1,0 0 1,-1 0 0,1 0 0,-1 0 0,1 1 0,-1-1 0,0 2 0,-1 3 25,1-1-1,-2 1 1,1-1 0,-1 1 0,-4 11-1,0 1 42,-21 132 194,23-125-247,4-25-21,-1 1 0,1 1 0,0-1 0,-1 1 0,0-1 1,1 1-1,-1-1 0,0 0 0,0 0 0,0 1 0,-1-1 0,1 0 0,0 0 0,-1 0 1,0 0-1,1 0 0,-1-1 0,0 1 0,0 0 0,0-1 0,0 1 0,0-1 0,0 0 0,0 0 1,0 0-1,-1 0 0,1 0 0,-3 1 0,-151 47 15,154-48-16,0-1 0,0 1 0,-1 0-1,1 0 1,0 0 0,0 0 0,1 0 0,-1 1 0,0-1-1,0 1 1,1-1 0,-1 1 0,1-1 0,-1 1 0,1 0 0,-1 0-1,1 0 1,0 0 0,0 0 0,0 0 0,0 0 0,1 0-1,-1 0 1,0 0 0,1 0 0,0 1 0,-1-1 0,1 0-1,0 0 1,0 1 0,0-1 0,0 0 0,1 0 0,-1 1 0,1-1-1,0 3 1,1 11-29,-4-5-26,1-9 40,1-1 1,-1 1-1,1-1 1,-1 1-1,1 0 0,0 0 1,0-1-1,0 1 1,0 0-1,0-1 1,0 1-1,0 0 0,1 2 1,1-2-6,-1-1 1,0 1-1,0 0 1,1-1 0,-1 0-1,1 1 1,-1-1-1,1 0 1,0 0-1,-1 0 1,1 0 0,0 0-1,0 0 1,0 0-1,0-1 1,0 1-1,0-1 1,0 1-1,4-1 1,149 21-653,-152-21 687,0 0 1,-1 0 0,1 0 0,0 0-1,0 1 1,0-1 0,-1 1-1,1 0 1,-1 0 0,1 0-1,0 0 1,-1 1 0,0-1 0,1 0-1,3 4 1,-1-16-2204,5-5-4058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02.2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10 219 10981,'-2'-5'201,"0"1"-1,1-1 0,0 0 1,0 0-1,0 0 1,0 0-1,1 0 1,-1 0-1,1 0 1,1 0-1,-1 0 1,1 0-1,0 0 1,0 1-1,0-1 1,0 0-1,1 0 1,0 1-1,0-1 1,6-8-1,-3 5-189,0 0 0,1 0 1,0 0-1,0 0 0,1 1 0,0 0 0,0 1 1,0-1-1,17-9 0,-14 12 52,0-1 1,1 1-1,0 1 1,0 0-1,0 1 0,0 0 1,0 1-1,0 0 1,0 0-1,0 1 0,1 1 1,-1 0-1,0 0 1,0 1-1,0 1 0,0 0 1,-1 0-1,21 10 1,-22-9-39,1 0 1,-1 1 0,0 0 0,0 1-1,-1 0 1,0 0 0,0 1-1,0 0 1,-1 0 0,0 1 0,0 0-1,-1 0 1,0 0 0,0 1-1,-1 0 1,0 0 0,-1 1 0,0-1-1,0 1 1,2 15 0,-5-17-9,0 1 0,-1-1 0,0 1 0,-1-1 0,0 1 0,0-1 0,-1 1 0,0-1 0,0 0 0,-1 0 1,0 0-1,-1 0 0,1 0 0,-2-1 0,1 1 0,-1-1 0,0 0 0,-9 9 0,7-9-19,0 0 1,0 0-1,0-1 0,-1 0 1,0-1-1,0 0 1,-1 0-1,1 0 0,-1-1 1,0-1-1,0 1 0,0-2 1,-1 1-1,1-1 0,-1 0 1,-10 0-1,11-2-37,0 0 0,-1-1 0,1 0 0,-17-3 0,-2-9-1710,8-12-4946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02.9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163 135 11269,'-1'-56'4302,"2"46"-4007,-1-1 0,0 1-1,-1-1 1,-1-10 0,-3 9 1385,1 29-1015,0 15-339,0 48-1,3-37-199,-3 302 420,1-221-503,6 0 0,23 159 0,-26-283-44,0 0 1,0 0-1,0 0 1,0 0-1,0 0 1,0 0 0,0 0-1,0 0 1,0-1-1,0 1 1,0 0-1,0 0 1,0 0 0,0 0-1,0 0 1,-1 0-1,1 0 1,0 0-1,0 0 1,0 0 0,0 0-1,0 0 1,0 0-1,0 0 1,0 0-1,0 0 1,0 0 0,0 0-1,0 0 1,-1 0-1,1 0 1,0 0-1,0 0 1,0 0 0,0 0-1,0 0 1,0 0-1,0 0 1,0 0-1,0 0 1,0 0 0,0 0-1,0 0 1,0 1-1,-1-1 1,1 0-1,0 0 1,0 0-1,0 0 1,0 0 0,0 0-1,0 0 1,0 0-1,-9-12-16,-11-18-6,19 27 20,-85-163-89,77 144 84,1-1 0,1 0-1,1-1 1,1 0 0,-4-42-1,9 22-1,2 1-1,1-1 0,13-56 1,4-44 20,-18 107 38,-1-1 0,-2 1 0,-1 0 1,-3-1-1,-9-41 0,11 62-14,10 28-68,10 31-1,-2 29 49,-3 0 1,5 137-1,-28 147 39,8-316-48,-1 25 8,-15 75 1,17-134-33,1-3 22,1 0 1,-1 0-1,0 1 1,1-1-1,-1 0 1,1 1-1,0-1 1,0 0-1,0 1 1,0-1-1,0 0 1,1 4-1,0-5-12,0 1 0,0-1 0,0 1 0,0-1 0,1 0 0,-1 0 0,0 1-1,1-1 1,-1 0 0,1 0 0,-1 0 0,1 0 0,-1-1 0,1 1 0,0 0 0,-1-1 0,1 1 0,0-1-1,0 0 1,-1 1 0,1-1 0,0 0 0,0 0 0,0 0 0,-1 0 0,1 0 0,0-1 0,3 0-1,150-7-307,-151 8 279,-1-1 0,0 1 0,1 0-1,-1-1 1,0 0 0,0 1 0,1-1 0,-1-1 0,0 1 0,0 0-1,0-1 1,5-3 0,-8 4 13,1 1 0,0-1 0,-1 0 0,1 0 0,-1 0 0,0 1 1,1-1-1,-1 0 0,0 0 0,0 0 0,1 0 0,-1 0 0,0 0 0,0 0 0,0 0 0,0 1 0,0-1 0,0 0 0,0 0 0,-1-2 0,1-3-196,3-21-2360,2 1 0,10-35-1,-11 44 463,11-39-7189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03.3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49 138 8964,'1'-5'322,"-1"1"-1,1-1 1,1 0-1,-1 1 0,0-1 1,1 1-1,0 0 1,0-1-1,1 1 1,-1 0-1,1 0 1,0 0-1,0 1 1,6-7-1,19-26 492,-27 34-731,0-1 1,0 1-1,1 0 1,-1 1-1,0-1 1,1 0-1,0 0 1,-1 1-1,1-1 1,0 0-1,0 1 1,0 0-1,0-1 1,0 1-1,0 0 1,0 0-1,0 0 1,1 1-1,-1-1 1,0 0-1,1 1 1,-1 0-1,0-1 1,4 1-1,-1 1-8,0 0 0,0 0 0,0 0 0,0 1 0,0-1 0,0 1 0,0 0 0,-1 1 0,1-1 0,7 7-1,7 6 14,-1 0 0,-1 2 0,0 0 1,16 23-1,-26-29-59,-1 1 1,1 0-1,-2 1 1,0-1 0,0 1-1,-2 0 1,1 1-1,-2-1 1,1 1 0,-2-1-1,0 1 1,-1-1-1,0 1 1,-1 0 0,0-1-1,-1 1 1,-6 20-1,3-19-6,-1 0 0,-1 0 0,0 0-1,-1-1 1,-16 23 0,19-31-21,-1 1 0,0-1 1,-1-1-1,0 1 0,1-1 0,-1 0 1,-1 0-1,1-1 0,-1 0 0,0 0 1,0-1-1,-9 3 0,0-2-21,0 0 0,0 0-1,-1-2 1,-24 1 0,35-3-307,-1 0 0,0-1 0,1 0 0,-1 0 0,-10-4 0,15 4-243,0 0-1,0 0 1,0-1-1,0 1 1,1-1-1,-1 0 1,0 1-1,1-1 1,0 0-1,-1-1 1,1 1-1,0 0 1,-4-6-1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03.7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76 7780,'16'-71'6098,"-16"71"-6071,0 0 0,0 0 0,0 0 0,0 0 0,0-1 0,0 1 0,0 0 0,0 0 0,0 0 0,0 0-1,0 0 1,0 0 0,0-1 0,0 1 0,0 0 0,0 0 0,0 0 0,0 0 0,0 0 0,0 0 0,0-1 0,0 1 0,0 0-1,-1 0 1,1 0 0,0 0 0,0 0 0,0 0 0,0 0 0,0 0 0,0-1 0,0 1 0,0 0 0,-1 0 0,1 0 0,0 0-1,0 0 1,0 0 0,0 0 0,0 0 0,0 0 0,-1 0 0,1 0 0,0 0 0,0 0 0,0 0 0,0 0 0,0 0 0,0 0-1,-1 0 1,1 0 0,0 0 0,0 0 0,0 0 0,0 0 0,0 0 0,0 0 0,-1 0 0,1 0 0,0 1 0,-11 8 639,-7 15-168,10-11-372,0 1-1,2 0 1,0 1 0,0-1-1,1 1 1,1 0-1,-3 17 1,-10 113 433,17-141-544,-5 65 215,4 0-1,2-1 0,4 1 0,21 109 0,-19-142-291,3 1 0,1-1 1,1-1-1,2 0 0,2-1 0,1 0 0,1-1 0,2-1 0,1-1 0,27 30 0,-44-57-558,25 24 1510,-12-17-2634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7:14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6 870 8340,'-5'-3'7902,"4"3"-7775,5-24 1856,13-31-2012,63-135 90,9 3 1,135-209-1,-224 396-61,1-1-1,-1 0 1,0 0-1,1 0 0,-1 0 1,1 1-1,-1-1 1,1 0-1,0 1 1,-1-1-1,1 0 1,0 1-1,-1-1 1,1 0-1,0 1 0,0 0 1,0-1-1,-1 1 1,1-1-1,0 1 1,0 0-1,0-1 1,0 1-1,0 0 1,0 0-1,0 0 0,-1 0 1,1 0-1,0 0 1,0 0-1,0 0 1,0 0-1,1 1 1,0 0 3,0 0 1,0 1 0,0 0 0,0-1-1,-1 1 1,1 0 0,-1 0-1,1 0 1,-1 0 0,1 0 0,-1 0-1,1 4 1,6 13 40,-1 0 1,6 26-1,-12-39-36,63 246 163,35 130-422,-96-374-336,-3-11 166,-3-27-40,-11-45 196,10 63 264,0 0 0,-1 0 1,0 0-1,-1 1 1,0 0-1,-1 0 0,0 0 1,-1 1-1,0 0 0,0 1 1,-1 0-1,-1 0 0,-12-10 1,13 14 19,0-1 0,-1 1 0,1 1-1,-1 0 1,0 0 0,0 1 0,0 0 0,0 1 0,-1 0 0,1 1 0,-1 0-1,1 0 1,-1 1 0,1 1 0,-1 0 0,-15 3 0,-21 7-76,-41 7 180,81-17-595,1-1 0,-1 0 1,1 0-1,-1-1 0,1 0 0,-10-2 1,3-3-4577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39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48 10421,'0'-2'196,"0"1"0,0-1 0,0 1 0,0-1 1,1 0-1,-1 1 0,1-1 0,-1 1 0,1-1 0,-1 1 0,1-1 1,0 1-1,0 0 0,0-1 0,0 1 0,0 0 0,0 0 0,0-1 1,0 1-1,1 0 0,-1 0 0,2-1 0,1 0-93,0 0 0,0 0 0,0 1-1,1-1 1,-1 1 0,1 0 0,-1 0 0,5 0 0,6 0-76,0 1 1,0 0 0,0 1 0,18 3 0,-21-1 77,1 0 1,0 1-1,-1 0 1,0 1-1,0 0 1,0 1 0,-1 1-1,0-1 1,0 2-1,0 0 1,-1 0-1,0 1 1,-1 0-1,0 0 1,14 20 0,-18-21-88,0 0 0,0 0 0,-1 0 0,0 1 0,-1-1 0,0 1 0,0 0 0,-1 0 1,0 0-1,0 0 0,-1 0 0,0 0 0,-1 0 0,0 1 0,-1-1 0,0 0 0,0 0 1,-1 0-1,0 0 0,0 0 0,-1 0 0,0 0 0,-6 8 0,3-5-26,-2 0 0,0-1 0,0 0 0,-1-1 0,0 0-1,-1 0 1,0-1 0,0-1 0,-1 1 0,-1-2 0,1 1-1,-1-2 1,0 1 0,0-2 0,-1 1 0,0-2 0,-19 5 0,17-9-164,22-11 57,22-10 20,-11 12 84,2 2 0,-1 0 1,1 1-1,0 1 0,0 1 0,0 1 0,41-1 0,-45 3 12,0 2 0,0 0-1,0 1 1,0 0-1,-1 1 1,1 1 0,-1 0-1,0 2 1,0-1-1,25 15 1,-30-13 15,-1 0 1,0 0-1,0 1 0,0 1 1,-2-1-1,1 1 0,-1 1 1,8 12-1,-10-15 10,-1 0 0,-1 0 0,0 0 0,0 0 0,0 1 1,0-1-1,-1 1 0,-1 0 0,1 0 0,-1-1 0,-1 1 0,1 0 0,-2 10 0,-1-4 5,0 1-1,-1-1 0,0 1 1,-1-1-1,-1 0 0,-1 0 1,0-1-1,0 0 0,-1 0 1,-1 0-1,0-1 0,-1 0 1,0-1-1,-1 0 0,-13 12 1,8-9 30,-1-1 1,0 0-1,-1-1 0,-1-1 1,1-1-1,-2-1 1,1 0-1,-1-1 0,0-1 1,-1-1-1,-36 6 0,38-9-96,1-1 0,-1-2 0,1 1 0,-1-2 0,0 0 0,1-1 0,-1-1 0,1-1 0,0 0 0,0-1 0,1-1 0,-1-1 0,1 0 0,-15-10 0,22 11-175,0 0 0,1-1 0,-1 0 1,1 0-1,1-1 0,0 0 1,0 0-1,-9-15 0,13 18-343,0 0 0,0 0 0,0 0 0,1-1 0,0 1 0,0-1-1,0 1 1,1-1 0,0 0 0,0 0 0,0 0 0,1 1 0,-1-1-1,2 0 1,-1 0 0,3-12 0,14-15-6861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05.3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13 767 10261,'-8'8'2087,"3"-3"-219,6-10-1043,5-12-598,-1-28 216,-5 37-391,0-1 0,1 1-1,0 0 1,4-14 0,33-79 120,3 1 1,5 1-1,5 3 0,78-113 1,-118 192-38,-9 13-50,1-1-1,-1 1 0,1 0 1,0 0-1,1 0 0,6-6 0,-9 11-49,0 0 0,0 0 0,-1 0 0,1 0 0,0 0 0,0 0 0,0 0 0,-1 1-1,1-1 1,-1 0 0,1 0 0,-1 1 0,0-1 0,1 1 0,-1-1 0,0 0 0,0 1 0,0-1-1,0 0 1,0 3 0,1 2 46,4 34 169,1 52 1,-2-8-109,5 60-64,-8-88-97,3 0-1,2 0 1,18 76-1,-14-101 1289,-7-23-1496,-3-13-663,-3-14 229,-1 1-1,-1-1 0,0 1 1,-15-33-1,15 42 676,0 1 0,0 0-1,-1 0 1,0 1 0,-1-1 0,0 1-1,0 1 1,0-1 0,-1 1 0,1 1 0,-15-9-1,6 6 20,1 1-1,-2 0 0,-16-4 0,26 8-84,0 1 1,0 1-1,-1-1 0,1 1 0,0 0 0,-1 1 0,1 0 1,0 0-1,-12 2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05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 35 10885,'-2'-4'647,"0"1"1,0-1-1,0 1 0,-1 0 0,1 0 1,-1 0-1,0 0 0,-3-3 0,6 6-614,0 0 0,-1-1 0,1 1 0,0 0 0,-1 0 0,1-1 0,-1 1-1,1 0 1,-1 0 0,1 0 0,0 0 0,-1 0 0,1 0 0,-1-1 0,1 1-1,-1 0 1,1 0 0,-1 0 0,1 1 0,0-1 0,-1 0 0,1 0 0,-1 0-1,1 0 1,-1 0 0,1 0 0,0 1 0,-1-1 0,0 1-3,0 0 0,0 0 0,1 1 1,-1-1-1,0 0 0,1 0 0,-1 0 0,1 1 1,-1-1-1,1 0 0,0 1 0,0-1 0,0 0 1,-1 1-1,2 1 0,-2 20 298,2 1 0,3 22 0,1 30 273,1 50 93,-2-74-427,-3 74-1,-37 272-210,31-368-316,3-16-421,0 0-1,1 0 1,0 28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06.2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132 123 10229,'-2'-5'917,"1"1"0,-1-1 0,-1 0 0,1 1 1,-1 0-1,-4-6 0,7 9-856,-1 0 0,0 1 0,1-1 0,-1 1 0,0-1 0,1 1 0,-1 0 0,0-1-1,0 1 1,0 0 0,0-1 0,1 1 0,-1 0 0,0 0 0,0 0 0,0 0 0,0 0 0,0 0 0,0 0 0,1 0 0,-1 0 0,0 0 0,0 0-1,0 1 1,0-1 0,1 0 0,-1 1 0,0-1 0,0 0 0,0 1 0,1-1 0,-1 1 0,0-1 0,1 1 0,-1 0 0,0-1 0,1 1 0,-1 0-1,1-1 1,-1 1 0,1 0 0,-1 0 0,1-1 0,0 1 0,-1 0 0,1 1 0,-3 3 20,0 0 1,1 0-1,-1 0 1,1 0-1,0 1 0,1-1 1,0 0-1,-1 1 1,2 0-1,-1 6 0,1 62 78,2-42-93,-2-8-188,-4 190 587,1-188-907,-1-1 0,0 0 0,-2 0 1,-1-1-1,-2 0 0,-14 33 0,24-63-36,1 0 0,-1 1 0,-1-1-1,1 0 1,-1 0 0,0 0 0,-1-9 0,1-23-187,14-131-420,-9 87 1833,24-127 0,-27 200-621,0 0 0,0 1 0,1-1 0,0 1 0,1 0 0,-1 0 0,2 0 1,-1 1-1,1-1 0,0 1 0,9-10 0,-8 12-36,1 0 0,-1 0 0,1 1 0,0 0 0,0 1 0,0-1 0,1 1 0,-1 0 0,1 1 0,0 0 0,-1 0 0,16-1 0,-5 1 23,0 0 1,0 1-1,0 1 1,0 1-1,0 0 1,0 2 0,23 5-1,-30-5-67,-1 1 0,0 0-1,-1 0 1,1 1 0,-1 0 0,0 1 0,0 0-1,0 0 1,-1 1 0,0 0 0,0 1-1,-1 0 1,12 16 0,-15-20-36,-1 1 0,1-1 1,1 1-1,-1-1 0,1 0 0,-1-1 0,1 1 0,0-1 1,1 0-1,-1 0 0,0-1 0,8 3 0,14 8 28,-26-12-35,0-1 0,0 1 0,0 0 0,0 0 0,0 0 0,0 0 0,-1 0 0,1 0 0,0 1 0,0-1 0,-1 0 0,1 0-1,-1 0 1,1 1 0,-1-1 0,0 0 0,1 1 0,-1-1 0,0 0 0,0 1 0,0-1 0,0 0 0,0 1 0,0-1 0,0 0 0,0 1 0,-1 1 0,-16 35 87,9-23-56,7-10-27,-1-1-1,0 1 0,-1 0 1,1-1-1,-1 0 0,0 1 1,0-1-1,0 0 0,0-1 1,-1 1-1,0 0 0,1-1 1,-1 0-1,-1 0 1,1 0-1,0-1 0,-1 1 1,1-1-1,-1 0 0,0 0 1,0-1-1,0 1 0,-6 0 1,-27 8 11,-9 3 13,-59 24-1,91-31-21,-1-1 1,1 0-1,-1-1 0,0 0 0,-18 1 1,67-11-67,50-3 0,-57 9 62,10-1-4,0 1-1,0 3 0,-1 1 1,48 11-1,-65-11-1,0 1 1,-1 1 0,1 0-1,27 16 1,-45-22-2,1 0 1,-1 0 0,1 0 0,-1 0 0,1 0 0,0 1 0,-1-1 0,1 0 0,-1 0 0,1 1 0,-1-1 0,0 1-1,1-1 1,-1 0 0,1 1 0,-1-1 0,0 1 0,1-1 0,-1 1 0,0-1 0,1 1 0,-1-1 0,0 1 0,0-1-1,1 1 1,-1-1 0,0 1 0,0-1 0,0 1 0,0-1 0,0 1 0,0 0 0,0-1 0,0 2 0,-18 7-6,-4 1 1,21-9 5,1-1 0,-1 0 0,1 1 0,-1-1 0,1 1 0,-1-1 0,1 1 0,-1-1 0,1 1 0,0-1 0,-1 1 0,1-1 0,0 1 0,0 0 0,-1-1 0,1 1 0,0-1 0,0 1 0,0 0 0,0-1 0,0 1 0,0 0 0,0-1 0,0 1 0,0 0 0,0-1 0,0 1 0,0-1 0,0 1 0,1 0 0,-1 0 0,2 4 11,0 0-1,0 0 0,-1 0 1,1 1-1,-1-1 0,-1 0 1,1 1-1,-1-1 0,0 0 1,0 1-1,0-1 0,-1 1 1,0-1-1,0 0 0,0 0 1,-1 0-1,0 1 0,-3 4 1,1-2 20,-1 0 1,0-1 0,-1 1 0,0-2-1,0 1 1,-1-1 0,0 1 0,0-2-1,-15 11 1,-9 1 53,-1-1-1,-1-2 1,0 0-1,-48 11 1,68-21-66,-3 1-183,0 0 1,-1 0 0,1-2-1,-1 0 1,0-1-1,0 0 1,1-2 0,-29-2-1,43 2 67,0 0 0,0-1 0,0 1-1,0-1 1,1 0 0,-1 1 0,0-1 0,1 0-1,-1 0 1,0 0 0,1 0 0,-1 0-1,1-1 1,-1 1 0,1 0 0,0-1 0,0 1-1,0-1 1,-1 1 0,1-1 0,1 0-1,-1 1 1,0-1 0,0-2 0,0 2-519,0-1 0,1 0 0,-1 0 0,1 1 0,0-1 0,0 0 0,0 0 0,0 1 0,1-1-1,0-4 1,10-20-8361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06.6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399 12 10517,'1'-1'133,"-1"0"-1,1 0 1,0 0 0,0 0 0,0 1 0,0-1 0,0 0-1,0 0 1,1 1 0,-1-1 0,0 1 0,0-1 0,0 1-1,1-1 1,-1 1 0,0 0 0,0-1 0,1 1-1,-1 0 1,0 0 0,1 0 0,-1 0 0,0 0 0,1 0-1,-1 1 1,0-1 0,0 0 0,1 1 0,-1-1 0,0 1-1,0-1 1,0 1 0,1 0 0,-1-1 0,0 1-1,0 0 1,0 0 0,0 0 0,0-1 0,0 1 0,-1 0-1,3 3 1,3 2 65,0 1-1,0 1 1,-1-1-1,8 14 1,1 11 223,-1 1 0,-1 1 0,-2 0 0,9 53 0,-2-11-5,0-8-2,12 115-1,-27-156-366,-1 1-1,-1 0 0,-2 0 1,-1-1-1,-1 1 0,-1-1 1,-10 33-1,-6 1 46,-1-1-1,-4-1 1,-2-1 0,-39 59 0,49-91-271,-1 0 0,-2-1 0,0-1 0,-27 22 0,30-31-452,0-1 0,-2 0 0,0-1 0,0-1 0,-1-1 0,-28 10 0,-14 1-5297,-7-5-4210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10.9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270 591 6339,'-3'-2'318,"-1"0"0,0 0 0,1 0 0,-1 0 0,1 0 0,-1-1 0,1 0 0,0 0 0,0 0 0,0 0 0,-3-6 0,5 9-254,1-1 0,-1 0 0,1 0 0,0 0 0,-1 1-1,1-1 1,0 0 0,0 0 0,-1 0 0,1 0 0,0 0 0,0 0 0,0 1 0,0-1 0,0 0 0,1 0 0,-1 0 0,0 0-1,0 0 1,0 0 0,1 1 0,0-2 0,0 0-31,0 1 0,0-1-1,1 1 1,-1 0 0,1 0 0,-1 0 0,1 0-1,-1 0 1,1 0 0,-1 0 0,1 0-1,0 1 1,0-1 0,-1 0 0,4 1 0,133-26 328,-48 12-290,759-97 87,-482 71-135,1448-109 1177,-691 69-836,290-11-298,5 83-36,-520 44-23,989 15 18,-1121-64-17,824 12 16,200 39-8,-1632-49-15,9-1-16,-165 12 14,0-1 0,0 1-1,1 0 1,-1 1-1,0-1 1,1 1 0,-1-1-1,0 1 1,0 0 0,0 0-1,0 0 1,0 1-1,0-1 1,0 1 0,4 3-1,-5-3 2,0 1 0,0 0 0,-1-1 0,1 1 1,-1 0-1,0 0 0,0 0 0,0 0 0,0 0 0,0 1 0,-1-1 0,1 0 0,-1 0 0,0 0 0,0 1 0,0 3 0,-7 144 59,1 54-33,20-62-12,-6-76-13,-2 88 0,-12-53 10,-28 153-1,-44 98 20,19-90-19,55-242-11,-70 410 16,68-370-13,3 0 0,2 0 0,3 1 0,3-1 0,13 66 0,-7-80 5,-2-9 5,7 76 0,-15-102-9,-1 1-1,0 0 1,-1 0 0,-1-1 0,0 1-1,-1-1 1,0 1 0,0-1 0,-2 0-1,-5 12 1,-1-5-9,-1 0 1,0-2-1,-2 1 0,0-1 0,-1-1 1,0-1-1,-1 0 0,-1-1 0,0-1 0,-1 0 1,-1-1-1,0-1 0,-32 13 0,-1-3-22,-1-2-1,-1-2 0,0-3 0,-64 9 1,22-11 25,0-4 1,-111-4-1,-195-28 100,169 7-34,-688-10 77,0 31-99,-620-12-12,-989 39 304,282 90-286,-212 8-3,1696-75-26,1-43 304,633-12-164,0 6 0,-198 32 0,314-34-153,0-1 0,0-1 0,-1-1-1,1 1 1,0-2 0,-18-3 0,29 4 0,0 0 1,1-1 0,-1 0 0,0 1 0,1-1 0,-1 0 0,0-1 0,1 1 0,-1 0 0,1-1 0,0 1 0,-1-1 0,1 0 0,0 1 0,0-1 0,0 0 0,0-1 0,0 1 0,1 0-1,-1 0 1,1-1 0,-1 1 0,1-1 0,0 1 0,0-1 0,0 0 0,0 1 0,0-1 0,1 0 0,-1 0 0,1 0 0,0 1 0,0-1 0,0 0 0,0 0 0,0 0 0,2-4 0,4-31 65,1-4-20,-1 0-1,-1-51 0,-36-303 251,0-69-115,44 272-174,50-257 1,-1 34 9,-57 358-86,-1-1-1,-4-1 0,-2 1 0,-2 1 1,-4-1-1,-28-114 0,20 123-2715,-2 1-1,-33-65 0,18 55-5640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17.2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122 39 7587,'-16'-38'7241,"5"76"-5235,-71 665 110,78-648-2267,-5 97 64,14-54-2788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17.5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1 272 8868,'5'-23'819,"2"0"0,0 0-1,2 0 1,0 1 0,20-33-1,-24 47-722,1 0 0,-1 1 0,1 0 0,1 0 0,-1 1 0,1 0 0,0 0 0,1 0 0,-1 1 0,1 0 0,0 1 0,1-1 0,-1 2 0,1-1 0,-1 1 0,1 0 0,15-2 0,-2 3 10,-1 0-1,0 2 1,1 0-1,-1 2 1,0 0-1,1 1 1,-1 1-1,-1 1 1,1 1-1,-1 1 1,33 16-1,-42-17-90,1 0-1,-1 1 1,-1 0-1,1 1 1,-1 0-1,-1 1 1,1 0-1,-1 1 1,8 11-1,-12-14-2,-1 1 0,0-1 0,0 1 0,0 0 0,-1 0 0,0 0 0,-1 1 0,1-1 0,-2 1 0,1 0 0,-1-1 0,-1 1 0,1 0 0,-2 12-1,-1-10 0,-1 0-1,1 0 0,-2-1 0,0 1 0,0-1 0,0 0 0,-2 0 0,1 0 0,-1-1 0,0 0 0,-1 0 0,0 0 0,-1-1 0,0 0 0,0-1 1,0 1-1,-1-2 0,-14 9 0,-3 1-7,0-1-1,-1-1 1,0-2 0,-1-1 0,-47 13 0,60-20-98,1 0 1,-1-1-1,0 0 1,0-1-1,0-1 1,0-1-1,0 0 1,0-1 0,-17-2-1,30 2 29,1 1 0,0 0 0,0 0 0,0 0 0,0-1 0,0 1 0,-1-1 0,1 1 0,0-1 0,0 1 0,0-1 0,0 0 0,0 0 0,1 1 0,-1-1 0,0 0 0,0 0 0,0 0 0,1 0 0,-1 0 0,0 0 0,1 0 0,-1 0 0,1 0 0,-1 0 0,1 0 0,-1 0 0,1-2-1,0 1-328,0 0 0,1 0-1,-1 0 1,0 0 0,1 0-1,0 0 1,-1 0 0,1 0-1,0 1 1,0-1-1,0 0 1,0 0 0,0 1-1,1-1 1,-1 1 0,3-3-1,18-15-7314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17.9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140 77 8548,'12'-40'4455,"-12"38"-4372,0 1 0,1 0 0,-1-1 0,0 1 0,0-1 0,0 1 0,-1 0 0,1-1 0,0 1 0,0 0 0,-1-1 0,1 1 0,-1 0 0,1-1 0,-1 1 0,1 0 0,-1 0 0,0-1 0,0 1 0,0 0 0,1 0 0,-1 0 0,0 0 0,0 0 0,-1 0 0,1 0 0,0 1 0,-2-2 0,2 2-62,-1 0 1,1 0 0,0 1 0,0-1-1,0 0 1,0 1 0,0-1-1,0 1 1,0-1 0,0 1 0,0 0-1,0-1 1,0 1 0,0 0-1,0 0 1,0 0 0,0-1 0,1 1-1,-1 0 1,0 0 0,1 0-1,-1 0 1,1 0 0,-1 0 0,0 2-1,-16 31 241,17-34-261,-20 55 238,2 1 0,2 1 0,3 1-1,3 0 1,2 0 0,2 1 0,4-1 0,4 74 0,2-75-93,19 95 0,-16-124-725,0 0 1,2 0-1,1-1 0,2 0 1,16 30-1,-25-52-189,1 1-1,0-1 1,-1-1 0,2 1-1,-1 0 1,0-1-1,1 0 1,0 0 0,9 6-1,12 3-6738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18.3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17 737 9284,'-2'-3'486,"-1"-1"0,1 1 0,1-1-1,-1 1 1,1-1 0,-1 0 0,1 1 0,0-1-1,-1-5 1,3-40 981,3 24-1690,16-48 0,-13 50 739,17-54-261,4 1-1,70-137 0,-44 127 77,-48 78-258,0 0-1,0 0 1,1 1 0,0 0-1,0 1 1,0 0-1,1 0 1,12-7 0,-19 12-55,1 1 1,0-1 0,-1 0 0,1 1-1,0-1 1,-1 1 0,1 0-1,0-1 1,-1 1 0,1 0 0,0 0-1,0 0 1,-1 0 0,1 0 0,0 1-1,-1-1 1,1 1 0,0-1-1,-1 1 1,1-1 0,0 1 0,-1 0-1,1 0 1,-1 0 0,0 0-1,1 0 1,-1 0 0,0 0 0,1 0-1,-1 0 1,0 1 0,0-1 0,0 0-1,0 1 1,0-1 0,1 4-1,4 6 45,-2 0-1,1 0 1,-1 0-1,3 16 0,-3-13-5,29 123 85,-26-95-90,3 0-1,1-1 1,3 0 0,29 64 0,-18-71-104,-13-29 14,-11-5 37,-1-1 0,1 0-1,-1 0 1,1 1 0,-1-1 0,0 0 0,1 0 0,-1 0 0,0 0 0,0 1 0,1-1 0,-1 0 0,0 0 0,0 0 0,0 0 0,0 0 0,0 0 0,0 0 0,0 0 0,-1-1 0,0-2-4,1 0 0,-1 0-1,0 0 1,-1 0 0,1 1 0,-1-1 0,0 0 0,0 1 0,0-1 0,0 1 0,0 0 0,-1 0 0,0-1 0,1 2 0,-1-1 0,0 0 0,-1 1 0,1-1 0,0 1 0,-1 0 0,1 0 0,-1 0 0,-6-2 0,-3-1-7,-1 0 1,1 1-1,-1 0 1,0 2 0,-19-3-1,4 3-8,1 1-1,0 1 0,-1 2 1,1 0-1,0 2 1,-37 11-1,64-15-75,-1 0-1,0 1 0,1-1 1,0 1-1,-1-1 1,1 1-1,-1 0 0,1 0 1,0 0-1,-1-1 1,1 1-1,0 1 0,0-1 1,-2 2-1,3-2-102,0-1 0,0 1-1,0 0 1,0-1 0,1 1-1,-1-1 1,0 1 0,0-1 0,1 1-1,-1-1 1,0 1 0,1-1-1,-1 1 1,3 1-997,-3-1 997,1-1 0,-1 0 0,1 0-1,0 1 1,-1-1 0,1 0-1,-1 0 1,1 0 0,0 0 0,-1 1-1,1-1 1,-1 0 0,1 0-1,0 0 1,-1 0 0,1-1 0,-1 1-1,1 0 1,0 0 0,25 3-8808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18.6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22 413 10245,'-2'-1'331,"0"-1"1,1 0-1,-1 0 1,0 1 0,1-1-1,0 0 1,-1-1-1,1 1 1,0 0-1,0 0 1,0 0 0,0-1-1,0 1 1,0-5-1,0 2-146,1 0-1,-1 0 1,2 0 0,-1 0-1,0 0 1,3-10-1,2-1-82,0-1 0,1 1-1,11-20 1,4-4 325,36-55 0,-49 83-299,0 1 0,1 0-1,1 1 1,0 0 0,0 0 0,0 1-1,2 0 1,-1 1 0,15-8 0,-24 15-95,0 0 0,0 0 0,0 1 0,0-1 0,0 0 0,0 1 0,0-1 0,0 1 1,0 0-1,1-1 0,-1 1 0,0 0 0,0 0 0,0 1 0,0-1 0,1 0 0,-1 1 0,0 0 1,0-1-1,4 3 0,-3-1 8,0 0-1,0 0 1,0 1 0,0 0 0,0-1 0,0 1 0,-1 0-1,0 0 1,1 1 0,2 6 0,3 6 76,-1 1-1,-1 0 1,8 35-1,-13-48-99,4 22 54,-2-1 1,-1 1-1,-1 0 0,-2 33 1,-1-30-501,2 0 1,7 57 0,-7-85 333,0 1 0,1-1 0,-1 0 0,0 1 1,1-1-1,-1 0 0,1 1 0,0-1 0,-1 0 0,1 0 1,0 1-1,0-1 0,0 0 0,-1 0 0,1 0 0,0 0 1,1 0-1,-1 0 0,0 0 0,0 0 0,0-1 0,0 1 1,1 0-1,-1-1 0,0 1 0,1-1 0,1 1 0,0 0-622,1-1 0,-1 0-1,0 0 1,0 0 0,0-1-1,1 1 1,-1-1-1,0 0 1,0 1 0,0-2-1,4 0 1,15-8-7751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40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46 9604,'0'-3'336,"1"1"0,0-1 0,-1 1 0,1-1 0,0 1 0,0-1 0,0 1 0,1 0 0,-1 0 0,0-1 0,1 1 0,0 0 0,-1 0 0,1 1 0,0-1 0,0 0 0,3-2 0,-3 4-221,-1-1 1,1 0-1,0 1 0,0-1 0,0 1 0,0 0 0,-1 0 0,1 0 0,0 0 1,0 0-1,0 0 0,0 0 0,-1 0 0,1 1 0,0-1 0,0 1 0,0-1 1,2 3-1,3 0 20,0 2 1,-1-1-1,1 1 1,-1 0 0,-1 0-1,1 0 1,-1 1 0,1 0-1,-2 0 1,6 9 0,13 24-20,-2 2 0,-2 0 1,-2 2-1,-1 0 0,-3 0 1,-1 1-1,-3 1 1,-1 0-1,-2 0 0,-2 1 1,-3 0-1,-1-1 1,-2 1-1,-2-1 0,-17 74 1,9-76-150,-2 0 0,-1-2 0,-3 1 1,-1-2-1,-2-1 0,-2 0 1,-1-2-1,-2-1 0,-2-1 0,-48 48 1,64-72-122,-1 0 0,0-1 0,-20 13 0,-9-6-2407,38-17 1788,0 1 0,0-1 0,0 1 0,0-1 0,0 0 0,0 0 0,1-1 0,-1 1 0,-5-2 0,-17-8-9138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19.2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0 230 8484,'11'-42'3721,"-9"30"-2186,1 0 0,0 0 0,7-16-1,-5 84-365,5 85-1572,-14 247 0,4-555-3809,-3 57 3830,3 48 293,-2 16 386,2 0 1,3 0 0,14-84 0,-15 125-213,-1 1-1,1-1 1,0 1 0,0-1-1,0 1 1,0 0 0,1 0-1,0 0 1,0 0 0,0 0-1,0 0 1,0 1 0,1 0 0,0 0-1,4-3 1,-1 1 8,1 1-1,0 0 1,-1 0 0,2 1-1,-1 0 1,0 1 0,17-3-1,-2 2-5,1 2-1,0 0 0,0 1 1,0 2-1,30 5 0,-39-4-57,0 0 0,-1 1 0,1 1 0,-1 0 0,0 1 0,0 1 0,-1 0 0,0 1 0,17 12 0,-27-17-13,1 0 1,0 0 0,-1 0 0,1 0 0,-1 1 0,0 0 0,0 0 0,-1 0-1,1 0 1,-1 0 0,0 0 0,0 0 0,0 1 0,0-1 0,-1 1-1,0 0 1,0-1 0,0 1 0,0 0 0,-1-1 0,0 1 0,0 0 0,0 0-1,-1 0 1,1-1 0,-1 1 0,0 0 0,-1-1 0,1 1 0,-1-1-1,0 1 1,-4 7 0,-1-2 17,1 0 0,-2 0 0,1-1 0,-1 0 0,-1 0 0,1-1 0,-16 11 0,-77 45 97,13-8-94,79-50-32,-18 13 3,26-18-10,0 0 1,0-1 0,0 1-1,1 0 1,-1 0 0,0 0-1,0-1 1,1 1 0,-1 0-1,0 0 1,1 0 0,-1 0-1,1 0 1,-1 0 0,1 0-1,0 0 1,-1 0-1,1 0 1,0 1 0,0 0-1,2 0 1,0-1-1,0 0 1,1 0 0,-1 0-1,0 0 1,1 0-1,-1-1 1,1 1-1,-1-1 1,1 1-1,-1-1 1,1 0-1,0 0 1,-1 0-1,1-1 1,3 0-1,7 1-5,12 1 2,1 2-1,0 0 0,-1 2 1,0 0-1,0 2 0,-1 1 1,1 1-1,-2 1 0,1 1 0,-2 1 1,1 1-1,-2 1 0,0 0 1,35 33-1,-51-41 5,0-1 0,-1 1 1,1-1-1,-1 1 0,-1 1 0,1-1 0,-1 0 1,0 1-1,0 0 0,-1 0 0,0-1 0,0 1 1,-1 0-1,0 1 0,0-1 0,-1 0 0,1 0 1,-2 0-1,1 0 0,-1 1 0,0-1 0,0 0 0,-1 0 1,0 0-1,0 0 0,-1-1 0,0 1 0,0-1 1,-1 1-1,1-1 0,-1 0 0,-1 0 0,1-1 1,-1 1-1,0-1 0,0 0 0,0 0 0,-1-1 1,0 0-1,0 0 0,0 0 0,-9 4 0,1-2-35,0 1-1,-1-2 0,1 0 0,-1-1 1,0-1-1,0 0 0,0-1 1,-23 1-1,26-3-385,0-1 0,0 0 1,0-1-1,-20-5 0,23 4-638,0 0 1,1 0-1,-1-1 0,0-1 0,1 1 0,-11-9 0,-9-12-8013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19.6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96 0 11173,'4'0'415,"0"1"0,-1-1 0,1 1 0,0 0 0,0 0 0,-1 0 0,1 0 0,0 1 1,-1 0-1,0-1 0,6 5 0,-2-1-149,0 1 0,0 0 0,-1 0 1,10 11-1,-1 3-7,0 2 0,16 30 0,-13-15 62,-1 0 1,-2 0 0,-2 1-1,-2 1 1,9 54 0,-11-40-168,-4 0-1,-1 1 1,-6 83 0,-3-95-221,-2-1 0,-2 1 0,-2-2 0,-1 0 0,-2 0 0,-2-1-1,-2-1 1,-1 0 0,-2-2 0,-1 0 0,-2-1 0,-2-2 0,0 0 0,-40 35 0,57-58-447,-23 19 591,11-20-3164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0.0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682 15 8148,'2'4'5344,"-2"-4"-5257,-15 5 1466,-20 2-1201,-124 16 233,-267 4-1,426-27-578,-42-5-333,42 5 307,0 0 1,-1 0-1,1 0 0,0 0 1,-1 0-1,1 0 1,0-1-1,0 1 1,-1 0-1,1 0 1,0 0-1,-1 0 1,1-1-1,0 1 1,0 0-1,-1 0 1,1-1-1,0 1 1,0 0-1,0 0 1,-1-1-1,1 1 1,0 0-1,0-1 1,0 1-1,0 0 0,0-1 1,-1 1-1,1 0 1,0-1-1,0 1 1,0 0-1,0-1 1,16-14-1058,43-17-5871,-17 11-679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0.3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749 14 9652,'-21'-5'1414,"0"2"-1,0 0 1,-23 1 0,-123 10-1559,111-3 670,-23 0-426,-260 12-491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0.8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164 1 8308,'4'3'10923,"-13"16"-10374,-18 73 192,5 2 1,-15 135 0,-30 169-2375,65-390 1059,-2 4-208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1.3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1 405 9957,'1'-23'998,"2"0"0,0 0 0,9-28 0,-6 30-736,1 1 1,0 0 0,2 1-1,0 0 1,2 0 0,22-31 0,-26 40-205,1 1 1,0 0 0,0 1 0,0-1 0,1 1 0,1 1 0,-1 0-1,1 0 1,1 1 0,-1 0 0,1 1 0,0 0 0,0 1-1,0 0 1,1 1 0,-1 0 0,1 1 0,0 0 0,0 1 0,0 0-1,0 1 1,0 0 0,21 4 0,-19-1-5,-1 1 0,0 0 0,0 1 0,0 1-1,0 0 1,-1 0 0,0 2 0,0-1 0,-1 1 0,0 1 0,-1 0 0,1 1 0,-2 0 0,16 20 0,-17-20-44,0 1 0,-1 0 0,0 0 0,-1 1 0,-1-1 0,1 1 1,-2 1-1,0-1 0,0 1 0,-1-1 0,-1 1 0,0 0 1,-1 0-1,0 0 0,-2 27 0,0-34-4,-1 0 1,1 0-1,-1 0 0,0 0 1,0 0-1,-1-1 0,1 1 0,-1-1 1,-1 1-1,1-1 0,-1 0 1,0 0-1,-9 8 0,5-7-3,0 1 0,0-1 0,-1-1 0,0 0 0,0 0 0,-1 0 0,-16 4 0,-3-1-211,-1-1 0,0-2 0,0-1 0,-51 0 0,77-4 110,-4 0-304,-1 1 0,1-1 1,0 0-1,0-1 0,-1 0 0,1 0 0,0-1 0,0 0 1,0-1-1,0 1 0,-8-5 0,4-6-4310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1.6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276 34 10005,'0'-1'202,"0"0"1,1-1 0,-1 1-1,0 0 1,0-1 0,0 1-1,0 0 1,0-1 0,0 1 0,0 0-1,-1-1 1,1 1 0,0 0-1,-1-1 1,1 1 0,-1 0 0,1 0-1,-1-1 1,0 1 0,0 0-1,1 0 1,-3-1 0,2 1-118,0 1 0,0-1 0,0 1 0,0-1 0,0 1 0,-1 0 0,1 0 0,0 0 0,0-1 0,-1 1 1,1 0-1,0 1 0,0-1 0,-1 0 0,1 0 0,0 0 0,0 1 0,0-1 0,-2 1 0,-4 2 48,1 1 0,-1-1 0,1 1 0,0 0 0,0 0 0,-10 10 0,2 3 173,2 0 0,0 1 0,1 0 0,1 1 0,-13 34 0,8-19 19,-3 7-115,2 1 0,3 1 0,0 0 1,3 1-1,2 0 0,2 0 1,1 1-1,3 0 0,1 0 0,7 49 1,-4-75-205,2-1 0,0 0 0,1 0 0,1-1 1,0 1-1,1-1 0,1 0 0,17 26 0,-19-35-332,0 0 0,1-1 0,-1 0-1,1 0 1,1 0 0,-1-1 0,15 9-1,-16-11-527,1-1-1,0 0 0,0 0 0,0 0 0,0-1 0,0 0 1,1-1-1,-1 1 0,0-2 0,16 1 0,8-4-8944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2.0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51 655 10901,'-1'0'272,"0"1"-1,0-1 1,-1 0 0,1 1-1,0-1 1,0 0 0,0 0-1,-1 0 1,1 0 0,0 0-1,0 0 1,0 0-1,-1-1 1,1 1 0,0 0-1,0-1 1,0 1 0,0 0-1,0-1 1,0 0 0,0 1-1,-2-2 1,1 0-120,1 0 0,-1 1 1,1-1-1,-1 0 0,1 0 0,0 0 0,0-1 1,0 1-1,0 0 0,-1-4 0,0-2-134,0 1 0,1-1 1,0 1-1,0-1 0,1 1 0,0-11 0,8-19 1,0 0 1,2 1-1,2 0 1,2 0-1,1 1 1,1 1-1,2 1 1,1 1-1,42-54 1,17-5 16,-69 83-29,-1-1 1,1 2-1,1-1 1,0 1-1,0 1 1,0-1-1,22-8 1,-31 15 3,1 0 1,-1-1 0,0 1-1,1 0 1,-1 0 0,1 0-1,-1 0 1,0 0-1,1 0 1,-1 1 0,0-1-1,1 0 1,-1 1 0,0-1-1,0 1 1,1-1 0,-1 1-1,0 0 1,0-1-1,0 1 1,0 0 0,0 0-1,0 0 1,0 0 0,0 0-1,0 0 1,0 0-1,0 0 1,-1 0 0,1 0-1,0 1 1,-1-1 0,1 0-1,-1 0 1,1 1 0,-1-1-1,1 3 1,11 58 219,-11-52-200,12 89-126,5-1-1,5-1 1,36 103 0,-53-185-185,-9-21 56,-14-26 151,6 17 66,-1 1 0,0 0-1,-1 0 1,-1 1 0,0 1 0,-1 1-1,0 0 1,-1 0 0,0 2-1,0 0 1,-1 1 0,0 0-1,-1 2 1,0 0 0,0 1 0,0 0-1,0 2 1,-33-3 0,49 6-20,0 0 1,0 0 0,1 0-1,-1 0 1,0 0 0,0 0-1,1 1 1,-1-1 0,0 1-1,0-1 1,1 1-1,-1-1 1,0 1 0,1 0-1,-1 0 1,1 0 0,-1 0-1,1 0 1,0 0 0,-1 0-1,1 0 1,0 1 0,0-1-1,-2 2 1,3-1-112,0-1 0,0 0 0,0 1 0,1-1 0,-1 0 0,0 0 0,1 1 0,-1-1 0,0 0 0,1 0 0,0 1 0,-1-1 0,1 0-1,0 0 1,-1 0 0,1 0 0,0 0 0,0 0 0,0 0 0,0 0 0,0-1 0,0 1 0,0 0 0,0 0 0,1-1 0,-1 1 0,0-1 0,0 1 0,0-1 0,1 1 0,-1-1 0,0 0 0,3 0 0,21 7-4907,8-3-3391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2.4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6 10981,'4'-6'4551,"-3"6"-4458,10 8 1044,11 16-1183,-21-23 223,26 34 345,-1 1 1,-2 1-1,-1 1 0,-2 1 0,30 79 1,-40-86-423,-1 0 1,-2 1 0,-1 0-1,-2 0 1,-1 1-1,-1-1 1,-2 1 0,-5 48-1,1-62-79,-2 0-1,0 0 0,-1 0 1,0-1-1,-2 0 0,0-1 1,-2 1-1,0-2 0,0 1 1,-27 31-1,10-19-233,-1 0 0,-1-2 0,-2-1 1,-51 35-1,41-41-1048,18-17-1458,3-10-3978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2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51 8772,'-13'-47'8952,"13"47"-8920,0 0 1,0-1 0,0 1-1,0 0 1,0 0-1,0 0 1,0 0 0,0 0-1,0-1 1,0 1-1,-1 0 1,1 0-1,0 0 1,0 0 0,0 0-1,0 0 1,0-1-1,0 1 1,-1 0 0,1 0-1,0 0 1,0 0-1,0 0 1,0 0 0,-1 0-1,1 0 1,0 0-1,0 0 1,0 0 0,0 0-1,-1 0 1,1 0-1,0 0 1,0 0-1,0 0 1,0 0 0,-1 0-1,1 0 1,0 0-1,0 0 1,0 0 0,0 0-1,0 0 1,-1 0-1,1 1 1,0-1 0,0 0-1,0 0 1,0 0-1,0 0 1,0 0 0,-1 0-1,1 1 1,0-1-1,0 0 1,0 0-1,0 0 1,0 1 0,-8 27 609,-7 87-363,5 2-1,9 221 0,5-222-1580,-6-67-8681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40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935 113 9092,'0'-1'226,"-1"0"0,1 1 0,-1-1 0,1 0 0,-1 0 1,0 0-1,1 1 0,-1-1 0,0 0 0,1 1 0,-1-1 0,0 0 0,0 1 0,0-1 0,0 1 0,1 0 0,-1-1 0,0 1 0,0 0 1,0-1-1,0 1 0,0 0 0,0 0 0,-2 0 0,-28-4 442,-488 3 3110,226 7-3324,287-6-462,-3 0-93,0 0 0,1 0 0,-1-1 0,0 0 0,-10-3 0,18 4 80,1 0-1,0-1 1,0 1 0,0 0-1,0 0 1,0-1 0,0 1-1,0 0 1,0 0 0,0-1-1,0 1 1,0 0 0,0 0-1,0-1 1,0 1 0,0 0-1,0 0 1,0 0 0,0-1-1,0 1 1,0 0 0,0 0-1,0-1 1,0 1 0,0 0-1,1 0 1,-1 0 0,0-1-1,0 1 1,0 0 0,0 0-1,1 0 1,-1-1 0,0 1-1,0 0 1,0 0 0,1 0-1,-1 0 1,0 0 0,0 0-1,0 0 1,1-1 0,-1 1-1,0 0 1,0 0 0,1 0-1,-1 0 1,0 0 0,0 0-1,1 0 1,-1 0 0,0 0-1,0 0 1,1 0 0,-1 1-1,17-8-509,53-13-2616,142-19 1,-89 25-1945,-39 8-813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3.1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1 233 9588,'6'-15'351,"1"1"0,1 0-1,1 0 1,0 1 0,0 0-1,1 1 1,1 0 0,0 0-1,1 1 1,0 0-1,1 1 1,0 1 0,0 0-1,1 1 1,0 0 0,0 1-1,1 1 1,0 0 0,26-6-1,-26 8-258,1 0 0,-1 1 0,1 1-1,-1 0 1,1 1 0,0 1 0,0 0-1,-1 1 1,1 1 0,0 1 0,-1 0 0,0 0-1,1 2 1,-2 0 0,1 1 0,0 0-1,-1 1 1,-1 1 0,1 0 0,13 11-1,-22-15-82,-1 0 0,1 0 0,-1 1 0,0-1 0,-1 1 0,1 0-1,-1 0 1,0 0 0,0 1 0,0-1 0,-1 0 0,1 1-1,-2 0 1,1 0 0,0 0 0,0 9 0,-2-8-2,0 1 0,-1-1 0,0 1 0,0-1 0,0 1 0,-1-1 1,0 0-1,-1 1 0,0-1 0,0-1 0,-6 12 0,-3 0 11,-1 0 1,-1-2-1,0 1 0,-1-2 1,0 0-1,-1-1 0,-1 0 0,-24 14 1,25-17-176,-1-1 0,-1-1-1,1-1 1,-1 0 0,-1-1 0,1-1 0,-32 5 0,48-10 60,-1-1 0,1 0 0,0 0 0,0 0 0,0 0 0,0-1 1,-1 1-1,1-1 0,0 1 0,0-1 0,0 0 0,0 1 0,-3-3 0,4 2-150,0 1 1,1-1-1,-1 0 1,0 1-1,1-1 1,-1 0-1,1 0 1,-1 1-1,1-1 0,-1 0 1,1 0-1,0 0 1,-1 0-1,1 0 1,0 0-1,0 0 1,-1 1-1,1-1 0,0 0 1,0 0-1,0 0 1,0 0-1,0 0 1,0 0-1,1 0 1,-1 0-1,0 0 0,0 0 1,1 0-1,-1 0 1,1-1-1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3.5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210 33 8884,'-1'-2'288,"1"0"-1,-1 1 0,1-1 1,-1 0-1,0 0 1,0 0-1,0 1 1,0-1-1,0 1 1,0-1-1,0 1 1,-1-1-1,1 1 0,0-1 1,-1 1-1,0 0 1,1 0-1,-1 0 1,-2-1-1,2 1-160,0 1 0,1 0-1,-1 0 1,0-1 0,0 1 0,1 1 0,-1-1-1,0 0 1,0 0 0,1 1 0,-1-1-1,0 1 1,0-1 0,1 1 0,-1 0-1,1 0 1,-3 1 0,-3 3 41,0 0 1,1 0-1,-1 1 0,1 0 1,0 1-1,1-1 0,-8 13 1,-1 5 20,1 1 1,1 0 0,1 1-1,1 0 1,2 0 0,1 1-1,1 1 1,1-1-1,1 1 1,1-1 0,2 1-1,1 0 1,1 0 0,5 30-1,4-1-130,1-1 0,3 1 0,3-2 0,2 0 0,46 93 0,-63-145-91,2 7-199,1 0-1,0-1 1,0 1 0,1-1-1,0 0 1,1-1 0,0 1-1,0-1 1,1-1 0,9 9-1,-15-15-297,0-1-1,0 1 0,0 0 1,0-1-1,0 1 0,0-1 1,0 1-1,0-1 0,0 0 1,0 0-1,0 0 0,0 0 1,0 0-1,0-1 0,0 1 1,3-2-1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4.2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76 183 10549,'2'37'7399,"-6"20"-4169,-19 159-3794,18-168 1306,-4 13-887,4-26-868,-2 52 0,8-72-195,2-23 65,3-25-6,-8-29 146,-13-96 1,-2-31 759,16 165 359,2 0-1,1 0 0,0 0 1,2 0-1,11-38 0,-13 56-33,0 0 0,1 1-1,-1-1 1,1 1 0,0-1 0,1 1-1,-1 0 1,1 1 0,0-1 0,0 1-1,0-1 1,1 1 0,0 1 0,-1-1-1,9-4 1,-4 4 18,-1 0-1,1 0 1,0 1-1,1 0 1,-1 1-1,0 0 1,1 1-1,-1-1 1,11 1-1,2 2 75,0 0-1,-1 1 0,1 2 1,-1 0-1,0 1 0,0 1 1,40 17-1,-54-20-85,0 1 1,0 0-1,0 0 1,0 0-1,-1 1 1,1 0 0,-1 0-1,0 1 1,-1 0-1,1 0 1,8 13-1,-13-16-152,1 1-1,-1-1 1,0 0 0,0 1 0,0-1-1,0 1 1,-1-1 0,1 1-1,-1 0 1,0-1 0,0 1-1,0 0 1,-1-1 0,1 1-1,-1-1 1,0 1 0,0-1-1,0 1 1,0-1 0,-1 0-1,1 1 1,-1-1 0,0 0-1,0 0 1,0 0 0,-1 0-1,1-1 1,-5 5 0,-6 6-367,0-1 1,-1-1 0,0 0-1,-1-1 1,0-1-1,-22 11 1,-55 22 2516,43-21 1389,49-21-3463,-1 0 0,0 0 1,0 0-1,0 1 0,0-1 1,0 0-1,0 1 1,1-1-1,-1 1 0,0-1 1,0 1-1,1-1 0,-1 1 1,0-1-1,0 1 1,1 0-1,-1-1 0,1 1 1,-1 0-1,1 0 0,-1-1 1,1 1-1,-1 0 1,1 0-1,0 0 0,-1 0 1,1-1-1,0 3 0,0-2-14,1 0-1,0 0 0,0 0 0,0 0 1,0 0-1,0 0 0,0-1 0,0 1 0,0 0 1,0 0-1,0-1 0,1 1 0,-1-1 1,0 1-1,0-1 0,3 1 0,60 12-135,-31-9 127,1 1-1,-1 2 1,0 2 0,0 1-1,40 18 1,-61-22 5,0 0 1,0 0-1,0 1 1,-1 1-1,0 0 1,0 0-1,-1 1 0,0 1 1,-1-1-1,0 2 1,0-1-1,-1 1 1,-1 0-1,0 1 0,0 0 1,5 15-1,-10-23 2,-1 0-1,0 0 0,0 1 1,0-1-1,0 0 1,-1 1-1,1-1 0,-1 1 1,0-1-1,-1 1 1,1-1-1,-1 1 0,0-1 1,0 0-1,0 1 0,-1-1 1,-2 7-1,0-5 10,0 0 0,0 0 1,-1-1-1,0 1 0,0-1 0,0 0 0,0 0 0,-1-1 0,0 1 0,-6 3 0,-8 2 88,0 0 0,-1-1-1,0-1 1,0 0 0,0-2-1,-25 4 1,14-4-120,1-2 1,-1-1-1,0-2 1,1-1-1,-36-4 1,56 3-298,0-1 0,0-1 1,0 0-1,0 0 0,0-1 0,1-1 0,-19-10 1,23 11-214,1 1 1,0-1 0,0-1-1,1 1 1,-1-1 0,1 1-1,0-1 1,0 0 0,1-1-1,-1 1 1,1-1 0,0 0-1,1 1 1,-1-1 0,0-7-1,-7-29-8312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4.6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11381,'-1'9'4830,"3"16"-3990,-1-13-526,-1 374 3227,-2-166-2749,2-195-772,11 296-1142,-10-316 1302,3 16-1366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4.9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0 812 9284,'4'-20'5259,"8"-18"-3672,3-9-1211,2-30-85,4 1 0,3 1 0,4 1-1,2 1 1,4 2 0,79-125 0,-103 179-224,-8 13-38,0 0-1,1 0 1,-1 0-1,1 0 1,0 0 0,0 0-1,0 1 1,0-1 0,1 1-1,-1 0 1,6-4 0,-9 7-21,1 0-1,-1 0 1,1 0 0,-1 0 0,1 0 0,-1 1 0,1-1 0,-1 0 0,1 0 0,-1 0 0,1 0 0,-1 1-1,1-1 1,-1 0 0,1 0 0,-1 1 0,1-1 0,-1 0 0,0 1 0,1-1 0,-1 1 0,0-1-1,1 0 1,-1 1 0,0-1 0,1 1 0,-1-1 0,0 1 0,0-1 0,0 1 0,1-1 0,-1 1-1,0-1 1,0 2 0,5 18 113,15 198 424,-16-150-476,2-1 0,19 86 1,-12-111-136,1-1 1,20 41 0,-18-46-121,-17-30 25,-8-12 87,-11-10 2,1-8-91,-29-46 0,33 47 82,0 0 0,-30-33 0,39 50 73,-1 0 1,1 0-1,-1 0 1,0 1-1,-1 0 1,1 1-1,-1 0 1,0 0-1,0 0 1,0 1-1,0 0 1,-12-2-1,5 3 6,1 0 0,-1 0 0,1 2-1,-18 1 1,28-1-40,0 0-1,-1 0 1,1 1 0,0 0-1,0 0 1,0 0-1,0 0 1,0 1 0,0-1-1,0 1 1,0 0 0,0 0-1,1 1 1,-1-1-1,1 1 1,0 0 0,0 0-1,-6 6 1,9-8-15,-1-1 0,1 1-1,-1 0 1,1 0 0,0 0 0,-1 0 0,1 0 0,0 0-1,-1 0 1,1 0 0,0 0 0,0 0 0,0 0 0,0 0 0,0 0-1,0 0 1,0 0 0,0 0 0,1 0 0,-1 0 0,0 0-1,1 0 1,-1 0 0,1 0 0,-1 0 0,1 0 0,-1 0 0,1 0-1,-1-1 1,1 1 0,0 0 0,-1 0 0,1-1 0,1 2-1,1 0-820,1 1 0,0-1-1,-1 0 1,1 0-1,0 0 1,0 0-1,6 1 1,26 7-8009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5.3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185 6 10213,'1'0'181,"-1"-1"1,1 1 0,0-1 0,-1 1 0,1-1-1,-1 1 1,1 0 0,0-1 0,0 1 0,-1 0-1,1 0 1,0-1 0,0 1 0,-1 0 0,1 0-1,0 0 1,0 0 0,-1 0 0,1 0-1,0 0 1,0 0 0,-1 0 0,1 0 0,0 1-1,0-1 1,1 1 0,20 15 1117,11 29-645,-11-4-259,-2 1 0,-2 1-1,-1 0 1,-3 2-1,-1-1 1,-3 2-1,-1-1 1,4 81-1,-11-78-330,-2 0-1,-2 0 0,-2-1 0,-2 1 0,-18 64 0,19-92-73,-1 0 1,-1-1-1,0 1 1,-2-1-1,0-1 0,-1 0 1,-1 0-1,-1-1 1,0 0-1,-2-1 1,1-1-1,-2 0 0,0-1 1,-30 22-1,35-30-158,-1 0 0,0 0 0,0-2 0,-1 1 0,1-1 0,-18 3 0,22-6-645,-1 0-1,0 0 1,0 0 0,0-1-1,0-1 1,-10-1-1,6-2-4575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6.0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694 3 7796,'34'-1'1963,"-16"0"-934,0 1 0,-1 0 0,1 1 0,0 1 0,20 5 0,-46-8-657,0 0 0,0 1 1,0-1-1,-1 2 1,-12 1-1,-8 0-107,-309 26 356,213-13-815,-143-2 0,236-18-397,32 5 537,0-1 1,0 1 0,0 0 0,0-1-1,0 1 1,0 0 0,0-1 0,0 1-1,0 0 1,0-1 0,0 1 0,0 0-1,0-1 1,0 1 0,0 0 0,0-1 0,0 1-1,1 0 1,-1 0 0,0-1 0,0 1-1,0 0 1,0-1 0,1 1 0,-1 0-1,0 0 1,0 0 0,1-1 0,-1 1-1,0 0 1,1 0 0,-1 0 0,0 0-1,0-1 1,1 1 0,-1 0 0,0 0 0,1 0-1,-1 0 1,0 0 0,1 0 0,56-20-7122,-7 7-1472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6.4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733 21 9893,'-19'-6'652,"-1"2"0,1 0 0,0 1 1,-1 1-1,0 0 0,1 2 1,-1 0-1,-22 4 0,-19 6-53,-75 22-1,90-19-518,-1-2 1,0-2 0,-62 4 0,107-13-160,-51-1-1364,20-8-6514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6.8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 32 10549,'-11'-31'10397,"11"31"-10346,-2 21 679,-36 633-981,30-570-311,3-43-1946,1 1-6043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7.2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1 183 10165,'11'-15'386,"0"1"0,1 1 0,0-1 0,1 2 0,1 0 0,0 0 0,0 2-1,1-1 1,1 2 0,-1 0 0,2 1 0,-1 1 0,1 0 0,0 1 0,0 1 0,26-5 0,-29 7-301,-1 1-1,1 0 1,0 1-1,-1 1 1,1 0-1,0 0 1,0 1-1,0 1 1,-1 1-1,1 0 1,-1 0-1,0 1 1,0 1-1,0 1 1,-1-1-1,1 2 1,-2 0-1,1 0 1,-1 1-1,0 1 1,0-1-1,10 13 1,-15-15-52,-2 0 0,1 1 0,-1-1-1,1 1 1,-2 0 0,1 0 0,-1 0 0,0 1 0,-1-1 0,0 1 0,0-1 0,0 1 0,-1 0-1,0 0 1,-1 0 0,0 0 0,0-1 0,0 1 0,-1 0 0,0 0 0,-5 14 0,2-11-19,0 0 0,-1-1 0,0 0 0,-1 0 0,0 0 1,-1 0-1,0-1 0,0 0 0,-1-1 0,0 0 1,0 0-1,-1-1 0,0 0 0,-14 9 0,-1-2-108,-1-1 0,0-1 0,-1-1 0,0-1-1,-1-1 1,0-1 0,0-2 0,-1-1 0,-48 3 0,34-14-2030,40 6 1608,1-1 0,-1 0 0,0 0 0,1 0 0,-1 1 0,1-1-1,-1-1 1,1 1 0,0 0 0,-1 0 0,1 0 0,0-1 0,-2-1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41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987 180 8196,'1'0'109,"-1"0"-1,1 0 1,-1 0 0,1 0 0,-1 0 0,1 0 0,-1 0 0,1 0-1,-1-1 1,0 1 0,1 0 0,-1 0 0,1 0 0,-1-1 0,0 1-1,1 0 1,-1 0 0,1-1 0,-1 1 0,0 0 0,1-1 0,-1 1-1,0-1 1,0 1 0,1 0 0,-1-1 0,0 1 0,0-1 0,0 1-1,1 0 1,-1-1 0,0 1 0,0-1 0,0 1 0,0-1 0,0 1-1,0-1 1,0 1 0,0-1 0,0 1 0,0-1 0,0 1 0,0 0-1,0-1 1,-1 1 0,1-1 0,0 1 0,0-1 0,-29-14 1857,-58-5-1535,78 19-89,-156-33 478,-1-1 256,-260-20 0,413 54-1081,5 0-91,-1 0 0,1 1 0,-1 0 0,0 0 0,1 1-1,-1 0 1,0 0 0,1 1 0,-15 5 0,23-7 69,0 0 0,0 0 1,0 1-1,-1-1 0,1 0 0,0 0 0,0 0 0,0 0 1,0 0-1,0 0 0,-1 0 0,1 1 0,0-1 1,0 0-1,0 0 0,0 0 0,0 0 0,0 1 1,-1-1-1,1 0 0,0 0 0,0 0 0,0 1 0,0-1 1,0 0-1,0 0 0,0 0 0,0 1 0,0-1 1,0 0-1,0 0 0,0 0 0,0 1 0,0-1 0,0 0 1,0 0-1,0 0 0,0 0 0,1 1 0,-1-1 1,0 0-1,0 0 0,0 0 0,0 1 0,0-1 0,0 0 1,0 0-1,1 0 0,-1 0 0,14 8-2194,16 2-3707,0-5-2841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7.6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304 6 9909,'-7'-5'4972,"7"5"-4870,-18 9 1591,-23 22-1828,33-24 706,-12 9-362,1 2 1,1 0-1,0 1 1,1 1-1,1 0 1,1 1-1,1 1 1,1 1-1,1 0 1,1 0-1,1 1 1,-14 48-1,17-41-137,1 1 1,2 0-1,0 0 0,3 0 1,0 0-1,2 0 0,2 0 1,1 0-1,1 0 0,10 34 1,-4-27-66,2-1 0,2 1 1,1-2-1,2 0 0,1-1 0,47 64 0,-45-71-292,27 34-101,-45-59 174,0 0 1,1 0 0,0-1 0,0 0-1,0 1 1,0-1 0,1-1 0,-1 1-1,1-1 1,0 1 0,7 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7.9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 10853,'7'-5'5973,"-6"13"-4705,0 8-1023,22 293 1392,-24-104-3437,1-201 1237,-2 23 256,-3-16-2042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8.3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1 145 8388,'4'-9'382,"-1"0"0,2 1 0,-1-1 0,2 1 0,-1 0 0,1 1 0,0-1 0,0 1 0,1 1 0,0-1 0,0 1 0,1 0 0,-1 0 0,10-4 0,-5 5-257,0 0 1,0 0-1,0 1 1,0 1-1,1 0 0,-1 1 1,1 1-1,0-1 1,0 2-1,14 1 1,-4 0 39,0 1 0,0 2 1,0 0-1,0 1 0,-1 2 0,0 0 1,26 13-1,-39-16-116,-1 0 1,1 0-1,-1 1 0,0 0 1,-1 0-1,0 1 0,1 0 1,-2 0-1,1 1 0,-1 0 1,0 0-1,0 0 0,-1 1 1,0 0-1,-1 0 0,1 0 1,-1 1-1,-1-1 0,0 1 1,4 17-1,-7-20-37,0 1-1,0-1 0,-1 1 1,1-1-1,-2 1 0,1-1 1,-1 1-1,0-1 0,0 0 1,0 0-1,-1 0 1,0 0-1,-1 0 0,1-1 1,-1 1-1,0-1 0,0 0 1,0 0-1,-1-1 0,0 1 1,0-1-1,0 0 1,-6 3-1,-9 7 10,-1-2 0,0 0 1,0-1-1,-44 15 0,39-17-15,0-1 0,0-2 0,-50 6 0,172-28-524,-64 13 492,1 2 0,-1 1 0,0 2 0,1 1 0,41 10 0,-60-10 29,-1 1 0,1 0-1,-1 1 1,-1 0 0,1 1 0,-1 1 0,0 0-1,0 0 1,-1 1 0,0 1 0,0 0-1,-1 0 1,-1 1 0,1 0 0,8 14-1,-14-18 36,0-1 0,-1 1 0,0 0-1,0 0 1,-1 0 0,0 0 0,0 1-1,0-1 1,0 1 0,-1-1 0,-1 1-1,1-1 1,-1 1 0,0 0 0,0-1-1,-1 1 1,0 0 0,0-1-1,0 1 1,-1-1 0,0 0 0,0 1-1,-1-1 1,-4 8 0,1-5 27,0-1-1,0 1 1,-1-1-1,0-1 1,0 1 0,-1-1-1,0 0 1,0-1 0,0 0-1,-1 0 1,0-1-1,0 0 1,-1-1 0,-19 7-1,-5-2-178,1-2-1,-2-1 1,1-2-1,0-1 1,-1-2 0,0-1-1,1-2 1,-1-1-1,-54-13 1,87 16 74,-1-1-1,0 1 1,0-1 0,1 0 0,-1 0 0,1 0-1,-1 0 1,1 0 0,-1 0 0,1-1 0,0 1-1,-1-1 1,1 0 0,0 1 0,0-1 0,0 0-1,0 0 1,1-1 0,-3-2 0,4 2-384,-1 1 0,1-1 0,0 1 0,0-1 0,1 1 0,-1-1 1,0 0-1,1 1 0,0-1 0,-1 1 0,1-1 0,0 1 0,0 0 0,0-1 0,1 1 0,-1 0 1,0 0-1,1 0 0,0 0 0,2-3 0,17-22-8252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8.6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334 10 10885,'0'0'96,"0"-1"0,0 1-1,0-1 1,0 1 0,1-1 0,-1 1 0,0-1 0,0 1-1,1 0 1,-1-1 0,0 1 0,1-1 0,-1 1-1,0 0 1,1-1 0,-1 1 0,1 0 0,-1 0 0,0-1-1,1 1 1,-1 0 0,1 0 0,-1-1 0,1 1-1,-1 0 1,1 0 0,-1 0 0,1 0 0,-1 0 0,1 0-1,-1 0 1,1 0 0,-1 0 0,1 0 0,-1 0-1,1 0 1,-1 0 0,1 0 0,-1 1 0,1-1-1,-1 0 1,1 0 0,-1 1 0,0-1 0,1 0 0,-1 0-1,1 1 1,-1-1 0,0 0 0,1 1 0,-1-1-1,0 1 1,1-1 0,-1 0 0,0 1 0,0-1 0,1 2-1,23 25 660,-8 1-304,0 2 1,-2 0-1,-1 0 0,-2 1 0,14 61 1,-14-35-133,-2 0 0,2 90 1,-11-113-277,-1 1 1,-1 0-1,-2-1 0,-2 0 1,-17 59-1,16-72-37,-1-1 1,0-1-1,-2 1 0,0-1 0,-1-1 0,-1 0 0,-1-1 1,0 0-1,-1-1 0,-24 21 0,8-12-26,-1-1 1,-46 27-1,59-41-237,-1 0 0,0-2-1,0 0 1,-1-1 0,0 0 0,-23 3 0,39-10 162,-21 1-2388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9.1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57 8340,'17'-57'11061,"-22"71"-10838,1 0 1,1 0-1,0 0 1,1 1-1,0-1 1,1 21-1,0-3-8,2 628-468,-2-620-646,-1-7-852,5-12-2149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9.5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0 291 9348,'2'-18'900,"0"-1"0,1 2-1,1-1 1,1 0-1,13-31 1,-13 39-784,1 1-1,-1 0 1,2 0-1,-1 0 1,1 1-1,0 0 1,1 0-1,0 1 1,0 0 0,1 1-1,12-8 1,-8 6-13,1 1 0,0 1 1,0 1-1,0 0 0,0 1 1,1 0-1,0 1 0,0 0 1,0 2-1,0 0 1,0 0-1,0 2 0,0 0 1,0 0-1,0 1 0,0 1 1,22 7-1,-24-6-53,-1 1-1,1 0 1,-1 1-1,0 0 1,0 0-1,0 2 1,-1-1 0,-1 1-1,1 1 1,-1 0-1,0 1 1,-1-1 0,-1 2-1,1-1 1,-1 1-1,-1 1 1,0-1 0,-1 1-1,9 23 1,-13-28-40,0 1 0,0-1 0,0 1 1,-1 0-1,0 0 0,-1-1 0,0 1 1,0 0-1,0 0 0,-1 0 0,0 0 1,-1-1-1,0 1 0,0-1 0,-1 1 1,0-1-1,0 0 0,-7 12 0,3-9-3,0 0 1,-1-1-1,0 0 0,-1 0 0,0-1 0,-1 0 0,0 0 0,0-1 0,0-1 1,-1 1-1,-13 5 0,-2-1-57,0-1 0,-1-1 1,-30 6-1,43-12-109,0 0 0,-1-1-1,1-1 1,-1-1 0,1 0 0,-1 0-1,-27-6 1,39 5 36,0 1 1,0-1-1,0 0 0,0 0 0,0-1 1,0 1-1,1 0 0,-1-1 0,0 0 1,1 0-1,-1 0 0,1 0 0,0 0 0,0 0 1,-3-4-1,4 4-348,0 0 0,0 0 0,0 0 0,0-1 0,0 1 0,1 0 0,-1 0 1,1-1-1,-1 1 0,1 0 0,0-1 0,0 1 0,0 0 0,1-4 0,5-22-8277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29.9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188 17 10373,'-6'-16'5461,"-2"24"-4639,-2 5-404,-8 9-111,1 1 0,1 0-1,1 1 1,1 1-1,1 0 1,1 1-1,2 0 1,0 1-1,-11 54 1,14-43-175,2 0 0,1 0 1,3 1-1,0 0 0,3-1 0,11 71 1,-8-85-104,1 0 0,1 0 1,1 0-1,1-1 0,1-1 0,16 28 1,-20-41-352,1 0 0,-1 0 0,2 0 0,-1-1 0,1 0 0,0-1 0,11 8 0,-14-11-452,1-1-1,-1 1 1,1-1-1,0-1 1,0 1 0,1-1-1,-1 0 1,0-1-1,1 1 1,-1-1 0,1 0-1,12-1 1,6-3-7838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30.2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10 784 10229,'-9'-3'4969,"9"2"-4838,3-13 1626,18-23-2149,-16 30 863,20-36-354,8-14-58,44-101 0,-52 90 56,3 1-1,4 1 1,72-113 0,-99 172-50,0-1 1,0 1-1,0 1 1,1-1-1,0 1 1,1 0-1,-1 0 1,1 1-1,0 0 1,1 0-1,-1 1 0,16-7 1,-22 11-52,0 0-1,0 0 1,0 0 0,0 0-1,0 0 1,0 1 0,0-1 0,0 0-1,0 1 1,0-1 0,0 0-1,0 1 1,0-1 0,0 1 0,0 0-1,0-1 1,0 1 0,-1 0-1,1-1 1,0 1 0,0 0 0,-1 0-1,1 0 1,-1 0 0,1 0-1,-1 0 1,1 0 0,-1 0 0,1 0-1,-1 0 1,0 0 0,0 0-1,1 0 1,-1 0 0,0 1-1,6 48 98,-5-38-69,42 304 268,-33-265-319,3-1 1,1-1-1,3 0 0,27 55 0,-31-73-114,-9-19-64,-9-28 6,-1 0 146,0 0-1,-1 1 1,-1 0-1,0 0 1,-1 0-1,-1 1 0,0 1 1,-23-24-1,24 28 36,-1 2 0,0-1 0,0 1-1,0 1 1,-1 0 0,0 0 0,0 1 0,0 0 0,-1 1-1,0 0 1,0 1 0,0 1 0,-16-2 0,12 2 23,0 2 1,0 0-1,0 0 1,0 1 0,-15 4-1,24-4-104,0 1-1,0 0 0,1 0 1,-1 1-1,1 0 0,0 0 1,-1 0-1,1 1 0,1-1 1,-1 2-1,1-1 0,-1 0 1,1 1-1,-5 6 0,10-10-51,-1 0-1,0 0 0,1 0 0,-1 0 0,1 0 0,-1 0 0,1 0 1,-1 0-1,1 0 0,0 0 0,-1 1 0,1-1 0,0 0 0,0 0 1,0 0-1,0 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30.6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27 9492,'-8'-9'1902,"-9"-9"2648,13 23-3118,5 15-866,2 4-25,6 25 163,-3 1-1,-3-1 1,-4 90 0,-15 13-333,7 0 1,10 154 0,0-272-906,-1 1-1,-2-1 1,-11 59 0,12-53-2065,2-39 2066,-1 1 0,0-1 1,1 0-1,-1 1 0,1-1 1,0 0-1,-1 1 1,1-1-1,7 7-2663</inkml:trace>
  <inkml:trace contextRef="#ctx0" brushRef="#br0" timeOffset="1">549 237 10773,'-16'-19'4277,"7"15"-2727,8 10-587,2 0-804,-1 1 0,0-1 0,0 0 0,-1 1 0,1-1 0,-1 0 0,-1 0 0,-2 11 0,-5 29 376,-26 253 1086,9-85-2108,23-191-54,-3 38-632,10-27-3553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31.1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1 118 9444,'4'-7'478,"0"-1"0,1 0 0,-1 1 0,2 0 0,-1 0 0,1 1 0,0 0 0,0 0 0,13-10 0,-11 11-316,1 0 0,0 1 0,0 0 0,0 0 0,0 1 0,0 0 0,1 1 0,16-3 0,-1 2 27,1 2 0,-1 0 1,1 2-1,-1 0 0,1 2 1,-1 1-1,34 10 0,-48-12-112,1 2-1,-1 0 0,0 0 0,0 1 0,0 0 0,-1 1 0,0 0 0,0 0 0,0 1 0,-1 1 0,0 0 0,0 0 0,-1 1 1,0 0-1,-1 0 0,0 0 0,12 21 0,-17-24-47,1 1 1,-1-1-1,0 0 0,0 1 1,-1-1-1,0 1 0,0 0 1,-1-1-1,1 1 0,-1 0 1,-1-1-1,1 1 0,-1 0 1,-1-1-1,1 1 1,-3 7-1,0-5 1,-1 0-1,0 0 1,0-1-1,0 0 1,-1 0-1,0 0 1,-1 0 0,0-1-1,0 0 1,-8 6-1,-6 2 7,-1-1-1,-1 0 0,0-2 1,0 0-1,-1-2 0,-1 0 1,-38 9-1,57-18-31,-22 6 27,0 0-1,0-3 0,-36 3 0,155-20-11,-64 12-25,-1 0 0,1 2 0,0 1 0,0 1 0,0 1 0,-1 1 0,0 2 0,33 12 1,-47-14 1,-1 0 0,0 1 1,0 0-1,0 1 1,-1 0-1,0 0 1,0 1-1,-1 0 1,0 1-1,-1 0 0,0 1 1,0-1-1,-1 1 1,0 1-1,-1 0 1,0 0-1,0 0 1,-1 0-1,-1 1 1,4 15-1,-4-10 36,0 0 1,-1 1-1,-1 0 0,0 0 1,-2 0-1,0-1 0,-5 35 1,3-44-11,1 0-1,-2-1 1,1 1 0,-1-1 0,0 0 0,-1 0 0,0 0 0,0 0-1,0 0 1,-1-1 0,0 0 0,0 0 0,-1 0 0,1-1 0,-1 0-1,0 0 1,-1 0 0,1-1 0,-1 0 0,-9 4 0,0-1-15,-1-1 1,0-1 0,0-1 0,0 0-1,-1-1 1,1-1 0,-1-1-1,-21-1 1,-5-1-287,0-3 0,-49-11-1,70 10-280,1 0-1,-1-2 0,-24-11 1,37 13-798,1 0 0,-1 0-1,1-1 1,0 0 0,-9-8 0,-1-9-7873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41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156 300 10021,'29'-39'4873,"-18"25"-4615,1 2 0,0-1 0,0 1 0,23-16-1,10-9 270,27-19 240,-66 52-693,0 0-1,1 0 1,-1 1-1,1 0 0,-1 1 1,1-1-1,0 1 0,0 1 1,13-3-1,-18 4-60,0 0 0,0 0 0,0 0 0,0 1 0,0-1 0,0 0 0,0 1 0,0-1 0,0 1-1,-1 0 1,1 0 0,0 0 0,0 0 0,-1 0 0,1 0 0,0 0 0,-1 0 0,0 1 0,1-1 0,-1 0 0,2 3 0,0 1 0,0-1-1,-1 0 1,0 1 0,0-1-1,0 1 1,-1 0 0,0-1-1,2 9 1,-2-1 2,0 0-1,0-1 1,-1 1 0,-1 0-1,0 0 1,-4 21 0,0-21 16,0 0 0,-1-1 0,0 1 0,-1-1 0,0 0 0,-1-1 0,0 0 0,0 0 0,-1-1 0,-1 0 0,1 0 0,-1-1 1,-1 0-1,0-1 0,0 0 0,0-1 0,-1 0 0,0-1 0,-16 5 0,15-5 13,0-1 1,0 0-1,-1-1 1,0 0-1,1-1 1,-1-1-1,0 0 1,0-1-1,0 0 1,0-1-1,0-1 1,0 0-1,1-1 1,-1 0-1,1-1 1,-1-1-1,-22-11 1,32 14-41,0-1 1,0 1 0,1-1 0,-1 0 0,0 0-1,1 0 1,0 0 0,0-1 0,0 1 0,0-1-1,1 0 1,-1 0 0,1 0 0,0 0 0,0 0-1,0 0 1,1 0 0,0-1 0,-1-4 0,1 3-56,1 0 0,0 0 0,1-1-1,-1 1 1,1 0 0,1 0 0,-1 0 0,1 0 0,0 0 0,0 0 0,1 0 0,4-6 0,7-10-941,1 0 0,1 1 0,0 2 0,2-1-1,28-23 1,15-5-4256,7 2-3102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6:31.4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451 24 9684,'0'-2'132,"1"1"-1,-1 0 0,0 0 0,1 0 0,-1 0 1,1 0-1,-1 0 0,1 0 0,-1 0 1,1 0-1,-1 0 0,1 0 0,0 0 0,0 0 1,0 1-1,-1-1 0,1 0 0,0 0 0,0 1 1,0-1-1,0 1 0,0-1 0,0 1 0,0-1 1,0 1-1,1 0 0,-1-1 0,0 1 0,0 0 1,0 0-1,0 0 0,0 0 0,0 0 1,1 0-1,-1 0 0,0 0 0,0 0 0,0 1 1,0-1-1,0 0 0,0 1 0,0-1 0,0 1 1,0-1-1,0 1 0,0-1 0,0 1 0,0 0 1,0 0-1,0-1 0,1 3 0,6 3 121,-1 1 1,0 0-1,0 1 0,9 12 0,-3 0 145,0 1-1,-2 1 1,0-1-1,12 37 1,20 95 923,-33-108-1149,-2 0 0,-2 1-1,-2 0 1,-2 0 0,-2 0 0,-2 0 0,-2 0-1,-13 62 1,9-76-212,-1 0-1,-1 0 1,-1-1-1,-2-1 1,-1 0-1,-2-1 1,0 0-1,-2-1 1,-1-1-1,-2-1 1,0-1-1,-36 32 1,13-20-970,-2-2 0,-62 36 0,-36 4-7441,56-37-2116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22.4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52 7555,'12'-13'4682,"1"-13"-1994,-7 14-691,-5 76-209,-1-61-1767,1 839 1436,0-825-1519,0-8-171,0-1 1,-1 1-1,0 0 1,-2 13-1,-3-57-9993,7 11 1505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22.9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1 128 9140,'0'-5'462,"0"0"1,0 0-1,1 0 0,0 0 0,0 0 0,0 0 1,0 0-1,1 1 0,4-10 0,-3 10-395,0 0-1,1-1 1,-1 2-1,1-1 0,0 0 1,-1 1-1,2-1 1,-1 1-1,0 1 1,1-1-1,-1 0 0,1 1 1,0 0-1,9-3 1,0 1 9,1 0 1,0 0 0,0 2-1,0 0 1,0 0-1,0 1 1,1 1-1,-1 1 1,0 0 0,0 1-1,0 1 1,0 0-1,0 1 1,0 1 0,-1 0-1,14 7 1,-19-7-63,0 0 0,0 0-1,0 0 1,-1 2 0,0-1 0,0 1 0,-1 0 0,0 0 0,0 1-1,-1 0 1,0 0 0,0 0 0,-1 1 0,0 0 0,0 0 0,-1 1 0,0-1-1,-1 1 1,0 0 0,-1-1 0,1 2 0,-2-1 0,0 0 0,0 19 0,-2-17 8,-1 0 0,0 0 1,-1 0-1,0-1 0,-1 1 1,0-1-1,-1 1 1,0-1-1,-1-1 0,0 1 1,-1-1-1,0 0 1,0-1-1,-1 1 0,-1-1 1,1-1-1,-1 0 0,-19 13 1,14-11 14,0 0 0,-1-2 0,0 1 0,0-2 0,-1 0 0,0-1 0,0-1 0,-1 0 0,1-1 0,-1-1 0,0 0 1,-33 0-1,47-3-73,-1 0 1,1 0-1,-1 0 1,1-1 0,-1 1-1,1-1 1,-1 0-1,1 0 1,-1 0 0,1 0-1,0 0 1,0-1 0,0 0-1,-1 0 1,2 0-1,-1 0 1,0 0 0,0 0-1,1-1 1,-1 1-1,1-1 1,-2-3 0,2 3-318,1 0 1,1 0 0,-1-1 0,0 1-1,1 0 1,0-1 0,0 1-1,0 0 1,0-1 0,0 1 0,1 0-1,-1-1 1,1 1 0,0 0 0,0 0-1,0-1 1,1 1 0,-1 0 0,1 0-1,0 0 1,0 1 0,4-6 0,17-22-8031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23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90 110 5795,'10'-10'922,"3"-2"235,-1 0 0,-1-1-1,0 0 1,-1-1-1,14-22 1,-56 104-461,2 0 1,4 2-1,3 1 1,4 1-1,2 0 1,-12 124-1,26-145-640,2 0 0,2 1-1,3-1 1,13 70 0,-9-85-46,2 1 1,1-2 0,2 1 0,1-2-1,2 0 1,32 53 0,-44-82-492,35 48 710,-13-35-2431,-25-17 1847,0-1 1,0 1-1,0-1 0,0 0 1,0 1-1,1-1 1,-1 0-1,0 0 0,0 0 1,0 0-1,0 0 1,1 0-1,-1 0 1,0-1-1,0 1 0,0 0 1,0-1-1,0 1 1,0 0-1,2-2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24.5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0 689 8820,'4'-9'4795,"10"-30"-4078,28-88-138,52-138-219,-78 228-139,1 1 0,3 1 0,0 1 0,49-62-1,-68 95-189,0 1 0,-1-1-1,1 0 1,-1 0-1,1 1 1,0-1 0,-1 0-1,1 1 1,0-1-1,0 1 1,0-1 0,0 1-1,-1-1 1,1 1-1,0-1 1,0 1 0,0 0-1,0 0 1,0-1-1,0 1 1,0 0 0,0 0-1,0 0 1,0 0-1,0 0 1,2 1-1,-2 0 2,1-1-1,-1 1 0,1 0 0,-1 1 0,1-1 0,-1 0 1,0 0-1,1 1 0,-1-1 0,0 0 0,0 1 0,0-1 0,1 4 1,4 8 44,0 1 0,-1 0 0,4 16 1,-5-16 2,6 18-47,15 49 123,45 100-1,-60-159-341,2-1 0,0 1 0,1-2 0,1 0 0,1 0 0,0-2 0,2 1 0,0-2 0,24 19 0,-40-35 150,0 0 0,0 0 0,0-1 0,0 1 0,1 0 0,-1 0 0,0-1 0,0 1 0,1-1 0,-1 1 0,0-1 0,1 0 0,-1 1 0,0-1 0,1 0 0,-1 0 0,3 0 0,-3 0 17,-1 0 0,1-1 0,-1 1-1,1 0 1,-1-1 0,1 1-1,-1-1 1,1 1 0,-1-1-1,1 1 1,-1-1 0,1 1 0,-1-1-1,0 1 1,1-1 0,-1 0-1,0 1 1,0-1 0,1 1 0,-1-1-1,0 0 1,0 1 0,0-1-1,0-1 1,1-3-26,-1 1 1,-1-1-1,1 1 0,0-1 0,-1 1 0,0-1 1,0 1-1,-3-8 0,-2 1 53,1 0 0,-1 1 0,-1 0 0,0 0 0,0 0 0,-1 1 0,-1 0 0,1 0 0,-1 1 0,-1 0 0,1 1 0,-1 0 0,-1 1 0,1 0 0,-1 0 0,0 1 0,-1 0 0,1 1 0,-21-4 0,17 4 47,0 2 1,-1 0 0,1 1-1,-1 0 1,1 1 0,0 1-1,-1 1 1,1 0 0,0 1-1,-1 0 1,2 1-1,-1 1 1,0 0 0,1 1-1,-16 9 1,20-7-23,11-4-1526,21-6-4578,5-7-2300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24.9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11 588 8932,'-3'-10'914,"1"0"-1,0 0 1,0-1-1,1 1 1,0 0 0,2-20-1,1 12-577,0 0 0,2 0 0,7-24 0,2 7-400,1 0-1,2 1 0,21-35 1,-17 37 155,1 0-1,31-36 1,-44 59-29,0 0 1,0 0-1,1 1 0,0 0 0,1 1 1,0 0-1,0 0 0,0 1 0,1 0 1,0 1-1,14-5 0,-21 9-22,-1 0-1,0 1 1,0-1 0,1 0 0,-1 1-1,0 0 1,1 0 0,-1 0-1,0 0 1,1 0 0,-1 1 0,0 0-1,1-1 1,-1 1 0,0 1-1,0-1 1,0 0 0,0 1-1,5 2 1,-4-1 20,-1 1 0,0-1 0,-1 0-1,1 1 1,0-1 0,-1 1 0,0 0-1,0 0 1,0 0 0,0 0 0,-1 0-1,0 0 1,2 6 0,0 14 167,-1 0 0,0-1 0,-2 1 0,-3 36 0,2-44-184,-4 34 66,-1 94 225,6-133-450,1 1 0,0 0 1,1-1-1,0 1 0,1-1 0,1 1 1,-1-1-1,2 0 0,7 15 0,-11-24 14,0-1-1,0 0 1,0 0 0,-1 0-1,1 0 1,0 1-1,0-1 1,1 0 0,-1-1-1,0 1 1,0 0-1,0 0 1,1 0-1,-1-1 1,0 1 0,1-1-1,-1 1 1,0-1-1,1 1 1,-1-1 0,1 0-1,1 0 1,0 0-612,0 0 0,0-1 0,-1 1 1,1-1-1,0 0 0,0 0 0,-1 0 0,1 0 1,0 0-1,2-2 0,17-11-8589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25.6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99 114 10805,'-51'-56'8190,"44"120"-6602,-18 381-1895,21-431-884,-1-31 492,-1-34 38,6 12 547,2 0 0,1 0-1,2 0 1,2 1 0,2 0-1,1 0 1,22-52-1,-27 79 142,2 1 0,0-1-1,0 2 1,1-1-1,0 1 1,0 0 0,1 1-1,0 0 1,1 0-1,0 1 1,0 1 0,0-1-1,1 1 1,0 1-1,0 0 1,1 1 0,22-6-1,-24 8 30,0-1 0,1 2-1,-1-1 1,1 1 0,-1 1 0,1 0-1,0 1 1,-1 0 0,1 0-1,-1 1 1,0 0 0,1 1-1,-1 0 1,0 1 0,-1 0 0,1 1-1,-1 0 1,1 0 0,-1 1-1,15 13 1,-22-18-33,1 1 0,-1 0 1,0 0-1,0 0 0,0 0 0,0 1 0,-1-1 0,1 0 1,-1 1-1,1-1 0,-1 1 0,0 0 0,0-1 1,0 1-1,0 0 0,-1 0 0,1 0 0,-1-1 0,1 1 1,-1 0-1,0 0 0,0 0 0,0 0 0,-1 0 0,1 0 1,-1-1-1,1 1 0,-1 0 0,0 0 0,0-1 0,0 1 1,-3 3-1,-1 2 19,-1-1 1,0 0-1,-1 0 1,1-1-1,-1 1 1,-1-2-1,1 1 1,-15 7-1,15-8-25,-18 14-3,24-18-16,1 0 0,0 0 0,0-1-1,0 1 1,0 0 0,0 0 0,0 0 0,0 0 0,0-1 0,0 1 0,0 0 0,0 0 0,1 0 0,-1-1 0,0 1 0,0 0 0,1 0 0,-1 0 0,1-1 0,-1 1 0,1 0 0,-1-1 0,1 1 0,-1 0 0,1-1-1,-1 1 1,1-1 0,0 1 0,-1-1 0,1 1 0,0-1 0,0 0 0,-1 1 0,1-1 0,0 0 0,1 1 0,14 10-27,13 6-20,-2 2 0,0 0 0,45 44 0,-66-57 41,-1 0 0,1 0 0,-1 1 0,0 0 0,-1 0 0,0 0 0,0 1 0,0-1-1,-1 1 1,0 0 0,-1 0 0,1 0 0,-2 0 0,1 0 0,-1 1 0,0-1 0,-1 0-1,0 1 1,0-1 0,-3 17 0,0-16 8,1 0-1,-1 1 1,-1-1 0,0-1 0,0 1-1,-1 0 1,0-1 0,0 0-1,-1 0 1,0-1 0,0 0 0,-10 9-1,4-6 23,0-1 0,0 0 0,-1-1 0,0 0 0,0-1 0,-1-1 0,-20 7 0,13-6-29,0-2-1,0 0 1,0-1 0,-1-1-1,1-2 1,-1 0-1,0-1 1,1-1-1,-1 0 1,0-2-1,-21-6 1,35 7-190,1 0 1,-1-1-1,1 0 0,0 0 1,0-1-1,0 0 0,1 0 1,-1 0-1,1-1 0,-7-6 1,10 7-429,0 1 1,0-1-1,1 0 1,-1 1-1,1-1 0,0 0 1,0-1-1,0 1 1,1 0-1,-1 0 1,0-9-1,-1-26-8950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26.2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22 580 9028,'-22'19'6737,"22"-18"-6679,4-4 31,0 1 0,-1-1 0,1 1 0,-1-1 0,0 0 0,0 0 0,0-1 0,3-3 0,70-102 284,106-202 1,-168 281-330,-7 15 23,0 0 0,1 0 0,1 0-1,0 1 1,1 0 0,12-13 0,-21 27-50,0-1 0,0 0 0,0 1 0,0-1 1,0 1-1,1 0 0,-1-1 0,0 1 0,0 0 0,1 0 1,-1-1-1,0 1 0,1 0 0,-1 0 0,0 1 0,0-1 1,1 0-1,-1 0 0,0 1 0,0-1 0,0 0 0,1 1 1,-1-1-1,0 1 0,0 0 0,0-1 0,0 1 0,0 0 0,0 0 1,0-1-1,0 1 0,1 2 0,31 34 295,-29-33-272,21 30 226,0 2 1,-3 1-1,-1 0 1,18 47 0,48 166 75,-85-241-755,0-3 364,-1 0 1,1-1-1,0 1 1,1-1-1,5 11 0,-8-16-90,1 1 0,-1-1 0,1 1 0,-1 0 0,1-1 0,-1 1 0,1-1 0,0 1 0,-1-1 0,1 0 0,0 1 0,-1-1 0,1 0 0,0 1 0,-1-1 0,1 0 0,0 0 0,0 0 0,-1 0 0,2 1 0,0-2-378,-1 1 1,1 0-1,-1-1 1,0 1 0,1-1-1,-1 0 1,0 1-1,0-1 1,1 0 0,-1 0-1,5-4-1548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26.6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295 254 6867,'19'-15'1668,"-1"-1"1,25-28-1,-27 24-1233,0 0 0,-2 0 0,0-2 0,17-34-1,-31 55-392,1-1-1,0 1 1,-1 0-1,1-1 1,-1 1-1,1 0 1,-1-1-1,0 1 0,1-1 1,-1 1-1,0 0 1,0-1-1,0 1 1,0-1-1,0 1 0,0-1 1,-1 1-1,1-1 1,-1-2-1,0 4-3,0-1 1,1 0-1,-1 0 0,0 1 0,0-1 1,0 0-1,0 1 0,0-1 0,0 1 1,0-1-1,0 1 0,0-1 0,0 1 0,0 0 1,0-1-1,0 1 0,0 0 0,0 0 1,0 0-1,-1 0 0,-7 0 132,1 1-1,0 0 1,0 0-1,-1 1 1,-10 3 0,-12 6 157,0 1 0,1 2 1,0 0-1,1 2 1,0 2-1,-25 20 1,41-28-233,0 0 0,1 1 0,0 0 0,1 1 0,0 0 0,1 1 1,0 0-1,1 1 0,0 0 0,2 1 0,-1-1 0,2 1 0,0 1 1,-4 16-1,8-24-78,1 0 1,0 0-1,0 1 0,1-1 1,0 0-1,0 0 1,1 1-1,0-1 0,1 0 1,0 0-1,0 0 1,1 0-1,0-1 1,0 1-1,8 14 0,-4-13 1,1 1-1,-1-1 1,2 0-1,-1-1 1,1 0-1,0 0 0,1-1 1,0 0-1,0-1 1,11 6-1,5-1-98,-1 0 0,2-2 0,-1-1 0,1-1 0,0-1 0,0-1 0,1-2 0,48 1 0,-60-5-241,0 0 0,-1-1 0,1-1 0,-1 0 0,0-1 0,18-8 1,-18 6-1753,-1-1 0,0 0 0,19-14 0,2-5-7517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27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5 9973,'5'-4'5110,"-5"4"-5029,21 1 1101,21 6-952,-21-1 2,-1 1 1,1 1 0,-2 0-1,1 2 1,-1 0 0,-1 1 0,0 1-1,0 1 1,24 23 0,-20-14-64,-2 0-1,-1 2 1,0 0 0,-2 1 0,-1 0-1,17 39 1,-15-23-72,-1 0 1,-3 1-1,-2 1 0,-1 0 1,-2 1-1,-3 0 1,-1 0-1,-2 0 0,-4 65 1,-3-63-52,-1-1 1,-3 0 0,-2 0 0,-1 0 0,-3-2-1,-19 45 1,20-61-124,-1 0-1,-1 0 0,-1-2 1,-1 0-1,-1-1 1,-2-1-1,0 0 1,-1-2-1,-1 0 1,-29 20-1,17-18-1542,-52 27 0,0-11-5385,11-12-3266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57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69 260 3954,'1138'-205'7494,"-223"150"-6302,-95 71-973,2 38-179,-249-14-21,1455 39-3,-979-33 17,-197-6-5,-691-38-25,201 16-3,-344-16 0,0 2 0,0 0 0,0 1 0,-1 0 0,1 2 0,-2 0 0,1 1 0,-1 1-1,0 0 1,0 1 0,18 16 0,-12-6 1,-2 1-1,0 0 1,-1 2-1,-1 0 1,-1 2-1,18 34 1,21 49 6,-5 2 0,38 121 1,56 243-5,-49-148-12,133 284 123,-152-419-55,-57-140-46,-1 1 0,-3 0 0,-2 2 1,9 72-1,-21-107-4,0 0 1,-2-1-1,0 1 1,-1 0-1,-1 0 1,0 0-1,-2-1 0,0 1 1,-1-1-1,-1 0 1,-1 0-1,0-1 1,-1 0-1,-1 0 1,-1-1-1,-14 19 1,2-10 49,-2 0 1,-1-2-1,0-1 0,-2-1 1,0-1-1,-2-1 0,-38 19 1,-23 5 93,-112 37 1,74-38-150,-2-6 1,-1-6-1,-169 17 1,-409-9-296,-88-63 54,-1-37 199,-79-5 104,-2 49-19,-265 79-45,3 38 59,1136-98-60,-665 71 81,51-4-2,354-49-53,202-18-17,0-3 0,-85-14 0,118 11-4,-1-1 0,2-2 0,-1-1 0,1-2-1,0-1 1,-40-22 0,51 23 0,0-1 0,1-1-1,1-1 1,-1 0 0,2-1-1,0-1 1,1 0 0,1-1-1,1-1 1,-16-26-1,15 17 9,1-1-1,1 0 0,2-1 0,0 0 0,2 0 0,1-1 1,2 0-1,-2-46 0,6-23 31,16-122 0,-15 211-42,56-444 56,16-196-36,-69 351-205,-68-570 0,39 582-6140,22 170-1411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29.5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728 2 6963,'28'-2'3216,"-23"7"-1510,-15 7-953,-1-4-511,0-1 0,0-1 1,-1 0-1,0-1 0,0 0 0,0 0 1,-15 2-1,-95 18 562,105-22-689,-459 54 1665,474-57-1794,0 0 1,1 1 0,-1-1 0,0 0 0,0 0 0,1 0 0,-1 0 0,0-1 0,1 1 0,-1 0 0,0-1-1,1 1 1,-4-2 0,5 1-4,0 1 1,0-1-1,-1 1 0,1-1 0,0 1 0,0 0 0,0-1 1,0 1-1,0-1 0,0 1 0,0-1 0,1 1 0,-1 0 1,0-1-1,0 1 0,0-1 0,0 1 0,1 0 1,-1-1-1,0 1 0,0 0 0,0-1 0,1 1 0,-1 0 1,0-1-1,1 1 0,-1 0 0,0-1 0,1 1 0,-1 0 1,0 0-1,1-1 0,45-28-3050,-44 28 2649,33-17-4416,8 0-3367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29.8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760 4 9332,'-39'-4'4382,"-26"14"-4125,31-4 83,-283 19 943,31-3 56,267-20-1510,24-2-1612,32-5-4707,-2-1-1983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30.1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215 60 10869,'-4'-9'1182,"3"6"-874,0 0 1,0 0 0,0-1 0,0 1 0,0 1 0,-1-1 0,1 0 0,-1 0 0,0 0 0,0 1 0,0-1 0,0 1 0,-1 0 0,1-1-1,-1 1 1,1 0 0,-1 1 0,-3-3 0,4 5-255,0 0-1,0 0 0,0 0 1,0 0-1,-1 0 0,2 0 1,-1 1-1,0-1 0,0 1 1,0-1-1,1 1 0,-1 0 1,0-1-1,1 1 0,0 0 1,-2 3-1,0-2 33,-9 14 24,1 0 1,1 1 0,0 0 0,2 0 0,0 1-1,-10 36 1,3 3 102,-6 63-1,9-39-395,5 1-1,2-1 1,5 1-1,10 86 0,-3-133-546,-5-27-315,0 0 0,-1 0 0,1 0 1,-2 16-1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30.5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1 271 9476,'10'-20'473,"1"1"0,0 0 0,2 0 0,0 1 0,1 1 0,1 0 0,0 1 0,2 1 0,-1 0-1,25-15 1,-27 21-360,1 0 0,0 1-1,0 1 1,1 1-1,0 0 1,0 1 0,1 0-1,-1 2 1,1 0-1,0 0 1,0 2 0,0 0-1,0 1 1,18 3-1,-23-2-57,0 1 0,0 1 0,-1 0-1,0 1 1,0 0 0,0 0-1,0 1 1,0 1 0,-1 0 0,0 0-1,0 1 1,-1 1 0,0-1-1,0 1 1,-1 1 0,0 0 0,0 0-1,-1 0 1,0 1 0,-1 0-1,7 14 1,-8-14-49,-2-1 1,1 0-1,-1 1 0,-1 0 0,0 0 1,0 0-1,-1 0 0,0 0 0,-1 0 1,0 0-1,0 0 0,-1 0 0,0 0 1,-1 0-1,0-1 0,-1 1 0,0 0 0,-1-1 1,0 0-1,0 0 0,-1 0 0,0 0 1,0-1-1,-1 1 0,-9 9 0,1-4-95,-1-1-1,0 0 0,-1-1 1,0-1-1,0-1 0,-1 0 1,-1-1-1,0-1 0,0 0 0,0-2 1,-27 7-1,25-9-1986,0 0 0,0-1 0,-29 0 0,17-4-6261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30.9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160 15 10197,'0'-1'133,"0"0"0,0 1 0,0-1 0,0 1 0,0-1 0,0 1 0,0-1 0,0 0 0,-1 1 0,1-1 0,0 1 0,0-1 0,-1 1 0,1-1 0,0 1 0,-1-1 0,1 1 0,0-1 0,-1 1 0,1 0 0,-1-1 0,1 1 0,-1 0 0,1-1 0,-1 1 0,1 0 0,-1-1 0,1 1 0,-1 0 0,1 0 0,-1 0 0,1 0 0,-1-1 0,0 1 0,-19 12 1096,-13 28-740,18-9-193,0 1 0,2 0-1,2 1 1,1 0 0,2 1 0,0 0-1,3 1 1,-2 38 0,5-14-154,2 0 0,2-1 0,3 1 0,14 59 0,-19-118-144,5 33-314,2 0-1,1 0 0,2-1 1,1-1-1,28 58 0,-17-67-2889,6-13-3646,-5-8-1114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31.2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44 617 9716,'-9'0'1465,"6"0"-977,0 0 0,0 0 1,0 0-1,0 0 0,0 0 0,0-1 1,0 1-1,0-1 0,-4-1 0,6-8 617,17-9-886,6-5-170,-2 0 0,0-1 0,-2-1 0,26-48 1,46-122-23,0 2 241,-90 192-254,1 0 0,0 1 0,0-1 0,0 1 0,-1 0 0,1-1 0,1 1 0,-1 0 1,0 0-1,0-1 0,0 1 0,1 0 0,-1 0 0,2-1 0,-2 2-7,-1 0 0,1 0 1,-1 0-1,1 0 1,-1 0-1,1 0 0,-1 0 1,1 0-1,-1 1 0,1-1 1,-1 0-1,1 0 0,-1 0 1,1 1-1,-1-1 1,0 0-1,1 0 0,-1 1 1,1-1-1,-1 0 0,0 1 1,1-1-1,-1 0 1,0 1-1,1-1 0,-1 1 1,0-1-1,1 0 0,-1 2 1,16 48 288,-12-34-287,15 50 130,36 87 0,-40-119-154,1 0 0,2-2 0,2 0-1,27 36 1,-26-48-90,-18-17 45,-13-12 44,-8-7 10,0 2 0,-1 0 0,-1 1 0,0 1 0,-1 1 0,-26-11 0,34 18 2,0 0-1,0 0 1,0 1 0,-1 1 0,1 0 0,-1 1 0,1 0 0,-1 1-1,1 1 1,-1 0 0,1 1 0,-17 4 0,29-6-17,0 0 1,-1 0-1,1 1 0,0-1 1,0 0-1,0 1 0,-1-1 1,1 0-1,0 1 1,0 0-1,0-1 0,0 1 1,0 0-1,0-1 0,0 1 1,0 0-1,0 0 1,0 0-1,0 0 0,0 0 1,1 0-1,-1 0 0,0 0 1,1 0-1,-1 0 1,1 0-1,-1 0 0,1 1 1,-1 1-1,2-2-103,-1 1 0,1-1 0,0 0 0,0 0 0,-1 0 0,1 0 0,0 0 0,0 0 0,0 0 0,0 0 0,0 0 0,1 0 0,-1-1 1,0 1-1,0 0 0,0-1 0,1 1 0,-1-1 0,0 1 0,1-1 0,-1 0 0,0 0 0,1 1 0,-1-1 0,1 0 0,-1 0 0,3-1 0,8 1-1741,0 0 0,-1-1 0,24-5 1,8-5-5161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31.6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404 1 10549,'10'22'5391,"5"35"-4555,-5-17-193,11 28-178,-4 1 0,-2 0 0,5 74 0,-18-119-444,-1 1 1,-2-1 0,0 1-1,-1-1 1,-2 1 0,-1-1 0,0 0-1,-2-1 1,-1 1 0,0-1 0,-2-1-1,-19 33 1,6-20-98,-3-2 0,-1 0 0,-1-1 0,-1-2-1,-2-1 1,-1-2 0,-43 28 0,34-27-4722,-57 27 0,73-43-4542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32.0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 60 10245,'4'-60'7622,"-22"291"-5637,3 226-2695,11-428 314,1-18-1613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32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23 237 10949,'22'-75'3676,"-17"63"-3488,0 0 0,1 1 0,0 0 0,0 0 0,2 0 0,13-15 0,-15 19-133,1 1 1,0 0 0,0 0 0,0 1 0,1 0 0,0 0 0,0 1 0,0 0 0,0 0-1,1 1 1,0 0 0,0 0 0,-1 1 0,1 0 0,1 1 0,-1 0 0,0 1 0,15 0-1,-16 0 19,-1 1 0,1 0 0,-1 0-1,1 1 1,-1 0 0,0 0-1,0 1 1,0 0 0,0 0-1,0 1 1,-1-1 0,1 1-1,-1 1 1,0-1 0,8 10-1,-6-6-9,0 1 0,-1 1 0,-1-1 0,0 1 0,0 1 0,0-1 0,-2 1 0,1 0 0,4 16 0,-5-8-35,1 0 1,-2 1 0,-1-1-1,0 1 1,-2-1 0,0 1-1,-1 0 1,-1-1 0,0 1-1,-2-1 1,-11 36 0,10-45-19,0 0 0,0-1 1,-1 0-1,0 0 1,-1-1-1,0 1 0,-1-1 1,1-1-1,-1 1 0,-1-1 1,1-1-1,-1 0 0,-1 0 1,1-1-1,-1 0 0,0 0 1,0-1-1,-13 4 0,6-3-116,-1-1-1,1 0 0,-1-1 0,0-1 0,0-1 0,0 0 0,0-1 0,-1-1 0,1-1 0,-23-5 0,37 6-152,0 0 0,0 0 0,0-1-1,0 1 1,1-1 0,-1 0 0,0 0 0,1-1 0,-1 1-1,-3-4 1,5 4-317,1 0 0,-1 0 0,0 0 0,1-1 0,-1 1 1,1 0-1,-1-1 0,1 1 0,0-1 0,-1-3 0,-1-21-8472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32.7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241 56 8612,'1'-1'212,"0"-1"0,0 1 0,0-1 1,-1 0-1,1 1 0,-1-1 0,1 1 0,-1-1 0,0 0 1,1 1-1,-1-1 0,0 0 0,0 0 0,0 1 0,-1-1 0,1 0 1,0 1-1,-1-1 0,1 0 0,-1 1 0,1-1 0,-1 0 1,0 1-1,1-1 0,-1 1 0,0 0 0,0-1 0,0 1 1,0-1-1,-1 1 0,-1-2 0,1 2-129,-1 0-1,1 1 1,-1-1-1,1 1 1,-1-1 0,0 1-1,1 0 1,-1 0 0,1 0-1,-1 0 1,1 1-1,-1-1 1,1 1 0,-1-1-1,1 1 1,-1 0-1,1 0 1,-1 0 0,1 0-1,0 1 1,-3 1 0,-8 6 40,0 1 1,1 0 0,0 0-1,1 2 1,0-1 0,1 1 0,0 1-1,1 0 1,0 0 0,1 1-1,1 0 1,0 0 0,1 1 0,0 0-1,-5 23 1,5-14-69,1 1 0,1-1 1,1 1-1,1-1 0,2 1 0,0 0 1,2 0-1,0-1 0,8 32 0,0-21-16,2 0-1,2-1 1,0-1-1,37 60 1,94 114-1723,-144-205 1522,23 27-1246,-5-16-6133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7T07:22:04.1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380 0,'-3'2,"-1"1,1-1,0 1,0 0,0 0,1 0,-1 0,0 0,1 0,0 1,0-1,0 1,0 0,-1 4,-4 6,-22 40,2 1,3 2,2 0,-19 79,27-84,-2-2,-3 0,-1-1,-46 78,21-42,35-67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34.2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 18 8276,'-4'-18'8455,"11"31"-7703,-6-9-685,1-1 1,-1 0 0,0 1-1,-1-1 1,1 1 0,-1-1-1,1 1 1,-1 0 0,0-1-1,-1 1 1,1-1 0,-1 6-1,-12 46 293,10-45-284,-17 60 99,-11 86-1,27-127 715,5-28-887,-1-1 1,-1 0 0,1 0-1,0 0 1,0 0-1,0 0 1,0 0 0,0 1-1,0-1 1,0 0-1,0 0 1,0 0 0,0 0-1,0 0 1,0 0-1,0 0 1,0 1 0,0-1-1,0 0 1,0 0 0,-1 0-1,1 0 1,0 0-1,0 0 1,0 0 0,0 0-1,0 0 1,0 0-1,0 0 1,-1 0 0,1 0-1,0 0 1,0 0-1,0 0 1,0 0 0,0 1-1,0-1 1,-1 0-1,1-1 1,0 1 0,-2-2 38,-1 0-21,3 2 9,7 0 61,-5 0-106,-7 0 36,6 2-64,0 0-211,-4-7-540,4 2 233,-1 0 1,0 0 0,1 0-1,0 0 1,0 0-1,0 0 1,0 0-1,0 0 1,3-5 0,2-4-4182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37.6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294 31 6787,'-1'-2'599,"0"0"0,0 0 0,0 0 1,-1 1-1,1-1 0,0 1 0,-1-1 0,0 1 0,1-1 0,-1 1 0,-2-2 0,-9-7 1547,13 51-815,-3-6-1054,-1 0-1,-2-1 0,-2 0 1,-18 53-1,-62 130 248,59-151-407,13-27-93,0-7-28,2 2 1,1 0-1,2 0 0,1 1 1,-8 55-1,45-129-3759,3-7-3081,-5 12-2011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38.1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214 103 9076,'3'-6'424,"-1"-1"0,2 1 0,-1 0 0,1 0 1,0 0-1,0 1 0,0-1 0,1 1 0,0 0 0,0 1 0,0-1 0,8-4 0,-7 5-235,1 0-1,-1 1 0,1 0 1,0 1-1,0-1 1,0 1-1,0 1 1,0-1-1,0 1 1,12 0-1,-9 1-138,-1 0 0,0 1-1,1 1 1,-1-1 0,0 1 0,0 1 0,0 0-1,-1 0 1,1 1 0,-1 0 0,1 0-1,-1 1 1,-1 0 0,1 0 0,-1 1 0,0 0-1,0 0 1,11 13 0,-16-16-35,0 0 0,0 0 0,0 0 0,-1 0 0,1 0-1,-1 1 1,1-1 0,-1 0 0,0 1 0,0-1 0,-1 1 0,1-1 0,-1 1 0,1-1-1,-1 1 1,0 0 0,-1-1 0,0 5 0,-1-1 18,0 0-1,0-1 1,0 1-1,-1-1 1,0 0-1,-1 0 1,1 0 0,-9 10-1,-4 2 51,-1 0 0,0-2-1,-1 0 1,-25 17 0,6-11 11,35-21-86,0 0-1,0 0 0,0 0 1,0 0-1,0 0 0,0-1 1,0 1-1,-1-1 0,1 0 1,0 1-1,0-1 0,0 0 1,-1 0-1,1-1 1,0 1-1,0 0 0,-3-1 1,82 3-22,-68 0 13,-1 1 0,1 0 0,-1 1 0,0 0 0,-1 0 0,1 1 0,-1 0 0,1 0 0,-2 1 0,1 0 0,-1 0 0,1 0 0,-2 1 0,1 0 0,-1 0 0,0 1 0,0-1 0,5 14 0,-4-9 0,-1 1 0,-1 0-1,0 0 1,0 0 0,-1 0-1,-1 1 1,0-1 0,-1 1-1,-1 0 1,0-1 0,-2 21 0,1-29 13,-1 0 0,1 0 1,-1-1-1,0 1 0,0 0 1,0-1-1,0 1 1,-1-1-1,0 0 0,0 0 1,0 0-1,0 0 0,-1-1 1,0 1-1,1-1 0,-1 0 1,0 0-1,-1 0 1,1-1-1,0 1 0,-1-1 1,0 0-1,1 0 0,-1-1 1,0 0-1,0 1 0,-8 0 1,-10 1 70,1-1 1,-1-1-1,1-1 0,-43-5 1,22 0 29,-69-17 1,99 18-186,-1 0 0,1 0 0,0-1 1,1-1-1,-1 0 0,1-1 0,0 0 0,1-1 1,-15-13-1,24 20 24,1 0 1,0-1-1,0 1 1,0 0-1,0-1 1,0 0-1,0 1 0,0-1 1,0 1-1,0-1 1,1 0-1,-1 0 1,0-3-1,7-13-7237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38.6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91 9060,'6'-75'6362,"-5"60"-3965,-4 50-1397,-35 369 934,-20 263-1288,57-604-639,-3 26-107,4-88 82,0-1 0,0 0 1,0 0-1,0 0 0,0 1 0,0-1 1,0 0-1,0 0 0,0 1 0,0-1 1,0 0-1,0 0 0,0 0 0,0 1 1,0-1-1,0 0 0,0 0 0,0 0 1,0 1-1,-1-1 0,1 0 0,0 0 1,0 0-1,0 1 0,0-1 0,0 0 1,-1 0-1,1 0 0,0 0 1,0 0-1,0 1 0,0-1 0,-1 0 1,1 0-1,0 0 0,0 0 0,0 0 1,-1 0-1,1 0 0,0 0 0,0 0 1,0 0-1,-1 0 0,1 0 0,0 0 1,0 0-1,-1 0 0,1 0 0,0 0 1,0 0-1,-1 0 0,-9-12-934,-7-21-2221,3-18-5132,10 24 368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40.0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19 810 9925,'0'0'166,"-1"0"1,1 0-1,-1 0 1,0 0-1,1 1 1,-1-1-1,1 0 1,-1 0-1,0 0 1,1 0-1,-1 0 1,0 0-1,1-1 1,-1 1-1,1 0 1,-1 0 0,0 0-1,1-1 1,-1 1-1,1 0 1,-1 0-1,1-1 1,-1 1-1,1 0 1,-1-1-1,1 1 1,-1-1-1,1 1 1,-1-1-1,1 1 1,0-1-1,-1 0 1,1-24 1580,23-35-2254,-18 50 956,74-162-302,118-189 0,-185 341-138,-4 2 24,2 1 0,0 1 0,2 0 1,-1 0-1,2 1 0,0 0 0,26-21 0,-38 35-18,0 0-1,0 1 0,0-1 0,1 0 0,-1 1 0,0 0 0,1-1 0,-1 1 0,0 0 1,1-1-1,-1 1 0,0 0 0,1 0 0,-1 0 0,1 0 0,-1 0 0,0 1 1,1-1-1,-1 0 0,0 1 0,1-1 0,-1 1 0,0-1 0,1 1 0,-1-1 0,0 1 1,0 0-1,0 0 0,0 0 0,0 0 0,0-1 0,0 1 0,0 1 0,0-1 1,0 0-1,0 0 0,0 0 0,-1 0 0,1 1 0,-1-1 0,1 0 0,-1 0 0,1 1 1,-1 1-1,4 7 56,0 0-1,-1 1 1,0 0 0,1 11 0,15 142-212,6 31-945,-19-165 1153,1 0 0,2-1 0,1 0 0,20 41 0,11 17 1108,-39-84-1232,-3-12 48,-10-16 30,-6 3-1,0-3-20,-1 2 0,-36-36 0,43 49-2,1 0 1,-1 1-1,-1 0 1,0 1 0,0 1-1,0 0 1,-1 0 0,0 1-1,-1 1 1,1 0-1,-1 1 1,0 0 0,0 1-1,0 1 1,0 0-1,-1 1 1,1 1 0,-28 2-1,30-1-30,6-1-47,0 0 0,1 1 0,-1-1 0,0 1-1,1 0 1,-1 1 0,1-1 0,0 1 0,-1 0 0,1 1-1,-9 5 1,16-7-249,0 0 0,0-1 0,0 1-1,1 0 1,-1-1 0,0 0 0,1 1 0,-1-1 0,0 0-1,1 0 1,-1 0 0,4-1 0,25-7-4767,6-1-3377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40.4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183 29 8644,'-2'-10'1876,"1"-8"2110,2 18-3952,-1 0 0,1 0 1,-1 0-1,1 0 0,-1 0 0,1 0 1,0 0-1,-1 0 0,1 0 1,-1 0-1,1 0 0,-1 0 0,1 0 1,-1 1-1,1-1 0,-1 0 0,1 0 1,-1 1-1,1-1 0,-1 0 0,1 1 1,-1-1-1,1 0 0,-1 1 0,0-1 1,1 1-1,-1-1 0,0 1 0,1-1 1,-1 1-1,0-1 0,1 1 0,12 13 224,-1-1 0,0 2 0,-1 0-1,-1 0 1,0 1 0,-1 0-1,11 27 1,-4 0 229,20 84 1,-28-93-423,-1 1 0,-3-1 0,0 2 0,-3-1 1,0 0-1,-3 0 0,-1 0 0,-1 0 1,-2 0-1,-1-1 0,-2 0 0,-2 0 1,0-1-1,-3 0 0,0-1 0,-2-1 0,-2 0 1,-1-2-1,-30 39 0,37-54-67,-6 9-20,-1-1 0,-1-1-1,0-1 1,-2-1-1,-27 19 1,29-32-685,13-17-1615,7 7 1202,1 0 0,-1 0 1,1 0-1,-1 0 0,1-1 1,0 2-1,3-7 0,5-9-6718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42.1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189 24 9700,'7'-19'6419,"-6"15"-4553,-7 18-1058,-7 19-429,-23 55 233,3 2-1,-27 122 1,42-125-846,5 1 0,-5 125 0,22-191-1846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42.5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1 210 9140,'2'-11'302,"0"0"-1,1-1 0,1 1 1,0 0-1,0 1 1,1-1-1,0 1 0,1 0 1,0 0-1,1 1 1,0 0-1,0 0 1,1 0-1,0 1 0,1 0 1,17-12-1,-19 16-252,-1 0-1,1 0 0,0 1 1,0 0-1,0 0 0,0 1 1,1 0-1,-1 0 0,1 1 1,0 0-1,-1 0 0,1 1 1,-1 0-1,1 0 1,0 1-1,-1 0 0,1 0 1,-1 1-1,1 0 0,-1 0 1,0 1-1,1-1 0,-2 2 1,1-1-1,0 1 0,6 5 1,-4-3 9,0 1 0,-1 0 0,0 0 0,0 1 0,0 0 0,-1 0 1,0 1-1,-1 0 0,0 0 0,-1 1 0,1 0 0,-2 0 0,1 0 0,-2 0 0,1 1 0,-1-1 1,-1 1-1,2 12 0,-4-14-38,1 0 0,-1 0 0,-1 0 1,0 0-1,0 0 0,0-1 0,-1 1 0,-1 0 1,1-1-1,-2 1 0,1-1 0,-1 0 0,0 0 1,-1 0-1,1 0 0,-2-1 0,1 0 0,-1 0 1,0 0-1,0-1 0,-1 0 0,-10 7 1,6-5-153,-1-1 0,0 0 1,-1-1-1,0 0 0,1-1 1,-2-1-1,1 0 1,0 0-1,-1-2 0,0 1 1,0-2-1,0 0 1,1-1-1,-27-2 0,37 2-180,1-1 0,-1 1 0,0-1 0,1 0 0,-1 0 0,1 0 0,0 0 0,-1 0 0,-3-4 0,5 5 16,0-1 1,0 0 0,1 0 0,-1 1 0,0-1 0,1 0 0,-1 0-1,0 0 1,1 0 0,-1 0 0,1 0 0,0 0 0,-1 0 0,1 0-1,0 0 1,-1 0 0,1-1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42.9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382 49 8660,'0'-3'197,"-1"1"0,0-1 1,1 1-1,-1 0 0,0-1 1,-1 1-1,1 0 0,0-1 0,-1 1 1,1 0-1,-1 0 0,1 0 0,-1 0 1,0 1-1,0-1 0,0 0 0,0 1 1,0-1-1,0 1 0,0 0 1,-1 0-1,-2-2 0,1 3-92,0-1 1,-1 0-1,1 1 0,0 0 1,0 0-1,-1 0 1,1 1-1,0-1 0,0 1 1,-1 0-1,1 0 0,-5 2 1,-7 4 66,0 1 1,1 0-1,-1 1 1,2 1-1,-21 16 1,20-13-49,0 0 1,1 1 0,1 1-1,0 0 1,1 1 0,0 0-1,2 1 1,0 0-1,0 1 1,2 0 0,0 0-1,1 1 1,1 0 0,1 0-1,1 1 1,0 0-1,2-1 1,0 1 0,1 0-1,1 0 1,1 0 0,1 0-1,0 0 1,2-1 0,0 1-1,1-1 1,8 19-1,0-7-79,1-1-1,1-1 0,2 0 0,1-1 0,29 34 0,-34-45-157,2-1 0,0-1 0,0-1 0,2 0-1,-1-1 1,2-1 0,0 0 0,0-1 0,28 11-1,-40-20-268,1 1 0,0-1-1,0-1 1,1 0 0,-1 0-1,8 0 1,24-5-5996,-11-3-2776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43.2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430 116 8308,'1'-2'291,"0"0"0,0 0-1,0-1 1,0 1 0,0-1 0,0 1 0,-1-1 0,1 1 0,-1-1 0,0 1-1,0-1 1,0 1 0,0-1 0,0 0 0,0 1 0,-2-4 0,1 2-169,0 1 0,-1-1 1,1 1-1,-1 0 1,0 0-1,0 0 0,0 0 1,0 0-1,0 0 0,-1 1 1,-2-3-1,1 1-61,0 1 1,-1 0-1,1 0 0,-1 0 0,1 1 0,-1 0 1,0-1-1,0 2 0,0-1 0,0 1 1,0-1-1,0 1 0,0 1 0,-1-1 1,1 1-1,0 0 0,-6 0 0,-9 4 161,1 1 0,0 1 0,0 0-1,0 1 1,1 1 0,0 1 0,1 1-1,-21 14 1,28-17-139,-1 1-1,1 0 1,0 1 0,0 1-1,1-1 1,0 1 0,1 1 0,0-1-1,1 2 1,0-1 0,1 1-1,0 0 1,-5 16 0,9-19-54,0 0 0,0 0 0,1 0 1,0 1-1,1-1 0,0 0 0,0 1 0,1-1 1,0 0-1,1 1 0,0-1 0,0 0 0,8 17 1,-4-14-7,1 0 1,0 0 0,0 0 0,1-1-1,1 0 1,0-1 0,0 0 0,22 17-1,-16-15-23,1-1 0,0 0 0,1-1 0,0-1 0,1 0 0,0-2 0,0 0 0,1-1 0,0-1 0,0 0 0,0-2-1,0 0 1,31 0 0,-41-3-75,0-1 0,0 0 0,1-1 0,-1 0 0,0 0 0,-1-1 0,1 0 0,0-1 0,-1 0 0,0 0 0,0-1 0,0 0-1,9-7 1,15-21-2827,-6-7-3702,-13 12-2421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09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7 10101,'-15'-6'7630,"15"6"-7552,1 19 553,-6 201 1096,-47 304-1,-3 269-1411,55-792-337,-3 42-45,3-41 7,0-1 1,0 1 0,-1 0-1,1-1 1,0 1 0,-1-1 0,1 1-1,-1 0 1,1-1 0,-1 1 0,0-1-1,0 0 1,1 1 0,-1-1 0,0 0-1,0 1 1,-1-1 0,1 0 0,0 0-1,0 0 1,-3 2 0,3-3-98,0 0-1,1-1 1,-1 1 0,0 0 0,0-1 0,0 1 0,1 0-1,-1-1 1,0 1 0,0-1 0,1 1 0,-1-1-1,0 0 1,1 1 0,-1-1 0,1 1 0,-1-1-1,1 0 1,-1 0 0,1 1 0,-1-1 0,1 0 0,0 0-1,-1 0 1,1 1 0,0-1 0,0 0 0,-1-1-1,-5-26-5928,8-7-4068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43.8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26 9540,'-3'-18'2842,"2"10"-333,0 21-1788,7 512 3401,0 0-3351,-17-346-696,11-188-716,0-31-3072,1 13-2954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47.2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1 764 14599,'2'-19'693,"3"8"-580,0 0-1,1 0 0,1 0 1,-1 1-1,2 0 1,-1 0-1,13-12 0,1-3 27,78-110 275,84-153-1,-157 244-407,-16 24 13,1 0-1,1 1 0,1 0 0,1 1 0,1 0 0,16-15 1,-30 32-12,0 0 1,-1 1 0,1-1-1,0 0 1,0 0 0,0 1-1,0-1 1,0 1 0,0-1-1,0 1 1,0-1 0,0 1-1,0-1 1,0 1 0,0 0 0,0 0-1,0 0 1,1 0 0,-1-1-1,0 1 1,0 1 0,0-1-1,0 0 1,0 0 0,0 0-1,0 1 1,2-1 0,-2 2 5,1-1-1,-1 0 1,1 1 0,-1-1 0,0 1 0,0 0-1,0-1 1,0 1 0,0 0 0,0-1 0,0 1 0,0 0-1,-1 0 1,1 3 0,2 10 51,0 0 0,-1 0 0,-1 18 1,-1-26-49,1 101 148,6 71-42,-4-156-130,1 0 0,0 0 0,2 0 0,1-1-1,17 38 1,-10-34-108,1-1 0,24 31 0,-15-24-131,-17-23 96,-8-17 25,-3-7 129,1-4 1,-1 0 1,-1 0-1,-1 1 1,-1-1-1,0 2 1,-13-25-1,15 35-4,1-1 0,-1 0 0,-1 1 0,1 0 0,-1 0 0,0 0 0,-1 1 0,0 0 0,0 0 0,0 1 1,0 0-1,-1 0 0,0 1 0,0 0 0,0 0 0,-10-2 0,-8 2 57,-1 1 1,1 2 0,-53 4 0,43 0-6127,55-6 1587,3-3-2553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49.5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7 552 9188,'-1'-3'492,"0"0"0,0-1 0,0 1 0,0 0 0,0-1 0,1 1-1,0 0 1,0-1 0,0-5 0,9-38 598,25-38-1066,-34 85-3,21-45 198,2 2-1,36-52 1,-46 76-163,1 1 0,1 1-1,0 1 1,2 0 0,-1 1-1,2 0 1,23-14-1,-26 20 18,-1 2 0,1 0 0,0 0-1,0 1 1,1 1 0,0 1-1,20-4 1,-33 9-27,1-1 0,-1 1 1,0 0-1,0 0 0,1 0 0,-1 0 0,0 1 1,0-1-1,0 1 0,0-1 0,-1 1 0,1 0 1,0 0-1,-1 1 0,1-1 0,-1 0 0,0 1 1,0-1-1,0 1 0,0 0 0,2 4 0,36 66 482,-38-71-514,18 42 182,-2 0-1,15 53 1,-28-81-224,-2-1 0,1 1 0,-2 0 0,0 0 0,-2 0 1,1 1-1,-2-1 0,0 0 0,-1 0 0,-4 20 0,5-36 3,1 0 0,0 0-1,-1 1 1,1-1 0,0 0-1,0 1 1,0-1 0,-1 0-1,1 0 1,0 1 0,0-1-1,0 0 1,0 1 0,-1-1-1,1 0 1,0 1 0,0-1-1,0 1 1,0-1 0,0 0-1,0 1 1,0-1 0,0 0-1,0 1 1,0-1 0,0 0-1,0 1 1,1-1 0,-1 1-1,0-1 1,0 0 0,0 1-1,0-1 1,1 0 0,-1 0-1,0 1 1,0-1 0,0 0-1,1 1 1,-1-1 0,0 0 0,1 0-1,-1 0 1,0 1 0,0-1-1,1 0 1,-1 0 0,0 0-1,1 0 1,-1 1 0,1-1-1,-1 0 1,0 0 0,1 0-1,-1 0 1,0 0 0,1 0-1,-1 0 1,0 0 0,1 0-1,-1 0 1,1 0 0,-1 0-1,0-1 1,1 1 0,-1 0-1,25-14-5871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51.2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45 105 9925,'-4'-9'926,"1"0"0,0 0 1,1-1-1,0 1 0,1-1 1,0 0-1,1 1 0,0-12 1,-2 12 40,-1 11-316,-2 16-194,4-5-462,-16 276 1040,17-243-1624,2 0-1,2-1 0,2 0 1,16 61-1,-16-88-169,-3-12-1262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51.6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2 239 9348,'-1'-15'551,"0"1"1,1 0-1,1-1 0,1 1 0,0 0 0,0 0 0,2 0 1,0 0-1,0 1 0,9-19 0,-11 27-517,1 1-1,-1 0 0,1 0 1,-1 0-1,1 0 0,1 0 1,-1 1-1,0 0 1,1-1-1,0 1 0,0 0 1,0 1-1,0-1 1,0 1-1,0 0 0,1 0 1,-1 0-1,1 0 0,-1 1 1,1 0-1,0 0 1,0 0-1,-1 0 0,1 1 1,0 0-1,0 0 1,0 0-1,0 1 0,-1-1 1,1 1-1,0 0 0,-1 1 1,9 2-1,-3 0 23,0 1-1,0-1 1,-1 1 0,0 1-1,0 0 1,0 0-1,-1 1 1,1 0-1,12 16 1,-16-18-31,-1 0 1,0 0-1,-1 0 1,1 0-1,-1 1 1,0 0-1,0 0 1,-1 0-1,1 0 0,-1 0 1,-1 0-1,1 0 1,-1 1-1,0-1 1,-1 1-1,1-1 1,-2 10-1,0-11-6,-1 0 0,0 0 0,1 0 0,-2 0 0,1 0 0,-1 0 0,1-1 1,-1 0-1,0 1 0,-1-1 0,1 0 0,-1 0 0,-6 5 0,-58 38 306,71-45-326,0 0-1,0 0 1,0 0-1,1-1 0,-1 1 1,1-1-1,-1 0 1,1 0-1,-1 0 0,6 0 1,5 3 5,26 9-131,0 1 1,-2 2-1,1 2 1,40 26-1,-68-37-48,1 2-1,-2-1 1,1 1-1,-1 1 1,-1 0-1,1 0 1,9 16 0,-15-19 146,0 0-1,0 0 1,-1 0 0,0 1 0,0-1 0,-1 1 0,0 0 0,0 0 0,-1 0 0,0 0 0,0 0-1,-1 0 1,-1 13 0,1-15 210,-1 0 0,0 0 0,-1 0 0,1 0 1,-1 0-1,0-1 0,-1 1 0,1-1 0,-1 1 0,0-1 0,-1 0 0,1 0 0,-1-1 0,-8 9 0,4-6-88,1-1-1,-1-1 1,-1 1-1,1-1 1,-1-1-1,0 1 0,0-2 1,-13 5-1,-8-1-7,0-1 0,0-2 0,0-1 0,-58-1 0,69-2-74,0-1 0,1-1 0,-1-1 1,-30-9-1,45 11-115,0-1 0,0 1 0,0-1 0,0 0-1,0 0 1,1 0 0,-1-1 0,1 1 0,0-1 0,0 0 0,-6-6 0,8 7-74,0 0 1,0 0-1,0 0 0,0-1 0,0 1 0,0 0 0,1 0 1,-1-1-1,1 1 0,0-1 0,-1 1 0,1 0 0,0-1 1,0 1-1,1-1 0,-1 1 0,0 0 0,1-1 1,0 1-1,-1 0 0,1-1 0,2-2 0,12-26-5187,5-2-3639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7:52.0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395 10 10309,'0'-1'97,"0"1"0,-1 0 0,1 0 1,0-1-1,0 1 0,0 0 0,0 0 1,0-1-1,0 1 0,0 0 1,0-1-1,0 1 0,3-5 2043,-3 5-2043,0 0 0,1 0 0,-1 0 1,0 0-1,0 0 0,1-1 0,-1 1 1,0 0-1,0 0 0,1 0 0,11 11 1284,14 28-1327,-23-35 265,66 110 1069,89 201 1,-146-283-1304,0 1 0,-2 0 0,-1 0 0,-2 0 0,-2 1 1,3 48-1,-8-57-46,0 0-1,-2-1 1,-1 1 0,-1-1 0,-1 0 0,-1 0 0,-1-1 0,-1 0-1,-20 40 1,3-17 98,-1-1 1,-3-2-1,-1 0 0,-2-2 0,-69 66 0,79-87-286,-2-1 0,0-1 1,-1-1-1,-46 23 0,51-31-437,0-1 1,0-1-1,-1 0 1,1-2 0,-1 0-1,0-2 1,-30 2 0,14-4-5223,10 0-4061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04.8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148 62 10933,'-2'-61'6368,"-1"83"-5498,-24 103-389,-12 158 0,-11 57-323,41-302-231,4-20-249,1 0 1,1 1-1,0-1 0,2 1 1,0 26-1,5-29-1245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05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0 247 6531,'2'-13'577,"0"0"0,1 0 0,1 0 0,0 1 0,1-1 1,0 1-1,0 0 0,2 1 0,-1-1 0,10-11 0,-9 15-452,1-1 0,0 1-1,0 0 1,1 1 0,0 0 0,0 0-1,0 1 1,1 0 0,0 1 0,1 0 0,-1 0-1,1 1 1,0 1 0,0 0 0,0 0-1,0 1 1,0 1 0,19-1 0,-2 2-64,0 0 1,-1 2-1,1 2 1,-1 0-1,48 15 1,-61-15-57,-1 1 0,0 0-1,0 1 1,0 0 0,-1 1 0,0 0 0,0 1 0,-1 1 0,0 0 0,-1 0 0,1 1-1,-2 0 1,11 14 0,-17-18-5,1-1-1,-1 1 1,0 0-1,0 0 1,0 0-1,-1 1 0,0-1 1,-1 1-1,1-1 1,-1 1-1,0-1 1,-1 1-1,1 0 1,-2-1-1,1 1 1,-2 11-1,-1-8 19,0 0 0,-1 0 0,0-1 0,0 0 0,-1 1 0,0-2 0,0 1 0,-1 0 0,0-1 0,-8 7 0,-6 6 60,-2-2 0,0-1 0,-1 0 1,-1-2-1,0 0 0,-50 22 1,47-26-145,-2-1 0,1-1 1,-1-2-1,-44 8 0,72-16-8,-1 0 0,1 0 0,0 1 0,-1-1 0,1 0 0,0 0 0,0 0 1,-1 0-1,1-1 0,0 1 0,-1 0 0,1-1 0,0 1 0,0 0 0,-1-1 0,1 1 0,0-1 0,0 0 0,0 0 0,0 1 0,0-1 0,0 0 0,0 0 0,0 0 0,0 0 0,-1-1 0,2 1-216,-1 0 0,1 0 0,0-1 0,0 1-1,-1 0 1,1 0 0,0 0 0,0-1 0,0 1 0,0 0 0,1 0 0,-1 0 0,0 0 0,0-1 0,1 1 0,-1 0 0,1 0 0,-1 0-1,1 0 1,0-1 0,12-19-7700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06.1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169 136 5635,'9'-5'586,"0"-1"0,-1-1 0,0 1 0,0-1 0,0 0 1,-1-1-1,0 0 0,-1 0 0,0-1 0,0 1 0,-1-1 1,0-1-1,7-16 0,-12 26-557,-1 1 0,1-1 0,0 0 0,-1 0 0,1 0 0,0 1-1,-1-1 1,1 0 0,0 0 0,-1 0 0,1 0 0,0 0 0,-1 0 0,1 0 0,0 0 0,-1 0 0,1 0 0,0 0 0,-1 0-1,1 0 1,0 0 0,-1 0 0,1 0 0,0 0 0,-1 0 0,1 0 0,0 0 0,-1-1 0,1 1 0,0 0 0,-1 0-1,1 0 1,0-1 0,-1 1 0,1 0 0,0 0 0,0-1 0,0 1 0,-1 0 0,1-1 0,0 1 0,0 0 0,0-1 0,-1 1-1,1 0 1,0-1 0,0 1 0,0 0 0,0-1 0,0 1 0,0 0 0,0-1 0,0 1 0,0 0 0,0-1 0,0 1 0,0 0-1,0-1 1,0 1 0,0-1 0,1 1 0,-1 0 0,0 0 0,0-1 0,0 1 0,0 0 0,1-1 0,-1 1 0,0-1-1,-24 18 576,1 8-369,1 1 0,2 1 1,0 1-1,2 1 0,-21 44 0,23-42-162,2 1 0,1 1 1,1 1-1,2-1 0,1 2 0,2-1 0,1 1 0,2 0 1,2 1-1,0-1 0,3 0 0,1 1 0,2-1 0,1 0 1,1-1-1,2 1 0,2-1 0,28 65 0,-5-31-494,52 77-1,-80-137 23,7 11-450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19.5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3 768 7796,'-3'14'6043,"6"-37"-4904,64-134-584,22-61-494,-66 136-45,20-59 122,-37 124-64,1 1 0,0 0 1,2 0-1,0 1 1,21-28-1,-28 40-61,1 0 0,-1 0 0,1 0 0,0 1-1,0-1 1,0 1 0,0-1 0,0 1 0,1 0 0,-1 0 0,1 0 0,0 1-1,-1-1 1,1 1 0,0 0 0,0 0 0,-1 0 0,1 1 0,7-1 0,-7 2-2,0 0 0,0 0 0,0 0 1,0 0-1,0 1 0,0 0 1,-1 0-1,1 0 0,-1 0 0,1 0 1,-1 1-1,0 0 0,0-1 0,0 1 1,0 0-1,0 1 0,-1-1 0,0 0 1,3 4-1,7 17 54,0-1 0,-1 2 0,-2-1 0,-1 1 0,0 1 0,7 50 0,12 40 27,38 108-127,-64-221 49,11 28-480,-12-32 454,0 1-1,0 0 0,0-1 0,0 1 0,0 0 1,0-1-1,0 1 0,0 0 0,1-1 1,-1 1-1,0 0 0,0 0 0,0-1 0,0 1 1,1 0-1,-1 0 0,0-1 0,0 1 1,0 0-1,1 0 0,-1 0 0,0-1 1,0 1-1,1 0 0,-1 0 0,0 0 0,1 0 1,-1 0-1,0-1 0,1 1 0,-1 0 1,0 0-1,1 0 0,-1 0 0,0 0 0,0 0 1,1 0-1,-1 0 0,0 0 0,1 0 1,-1 0-1,0 1 0,1-1 0,-1 0 1,0 0-1,1 0 0,-1 0 0,0 0 0,0 1 1,1-1-1,-1 0 0,0 0 0,0 0 1,1 1-1,-1-1 0,0 0 0,0 0 0,0 1 1,0-1-1,1 0 0,-1 0 0,0 1 1,1-3 0,-1 0 0,1 0 1,-1 0-1,1 0 1,-1 0-1,0 0 1,0 0-1,0 0 0,0 0 1,0 0-1,0-1 1,-1 1-1,1 0 1,-1 0-1,1 0 0,-2-3 1,0 3 9,0 0 0,1 0 0,-1 1 0,0-1 0,0 0 0,0 1 0,0-1 0,0 1 0,0 0 0,0 0 0,-1 0 0,1 0 0,0 0 0,-1 0 0,1 1 0,0-1 0,-4 0 1,-22-3-10,-1 1 1,0 2-1,0 1 1,-46 5 0,37-2-15,-67-3 0,95-3-441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09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0 276 9236,'0'-14'578,"1"0"0,1 0 0,0 0 0,1 0 0,0 0 0,1 0 0,1 1 0,0 0 0,7-15 0,-7 20-520,1 1-1,-1-1 1,1 1-1,0-1 1,1 2 0,0-1-1,0 1 1,0 0-1,1 0 1,-1 1-1,2 0 1,-1 1-1,0 0 1,16-6-1,1 3 75,0 1 0,0 1 0,0 1-1,1 2 1,-1 0 0,1 2 0,-1 0-1,1 2 1,37 7 0,-7 3-19,-1 2 1,0 2-1,60 27 1,-76-27-89,-1 2 0,0 2 0,-2 1 1,0 2-1,-2 1 0,0 2 0,-2 1 1,-1 2-1,-1 1 0,32 42 0,-54-61-22,-2 0-1,1 1 1,-1-1 0,-1 1-1,0 0 1,-1 1 0,5 21-1,-8-29 1,0 1 1,0-1-1,0 1 0,-1 0 0,0 0 1,0-1-1,0 1 0,-1 0 0,0-1 0,0 1 1,-1-1-1,1 1 0,-1-1 0,0 1 0,-1-1 1,1 0-1,-1 0 0,0 0 0,-6 7 1,-6 2 13,-1-1 1,0 0 0,-1-1-1,0-1 1,-1-1 0,0 0-1,-1-1 1,0-1-1,-27 7 1,-21 4 34,-101 15 0,90-22-53,-90 3 0,139-14-199,-1-2-1,0 0 0,0-2 1,0-2-1,1 0 0,-39-13 1,63 16-262,0 0 1,0 0 0,0 0-1,0 0 1,0-1-1,1 0 1,0 0 0,-1 0-1,1 0 1,0-1-1,0 1 1,1-1 0,-1 0-1,1-1 1,0 1 0,-4-7-1,1-25-8566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20.0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0 551 8420,'1'-3'5933,"10"-23"-3633,-8 19-2274,-1 1 1,0-1-1,0 0 1,-1-1-1,1-7 0,6-25-29,-2 21 3,12-43 0,3 1 0,2 1 0,3 0 0,45-74 0,-70 131 3,1 1 0,-1 0 0,1-1 0,-1 1 1,1 0-1,0 0 0,0 0 0,0 0 0,0 0 0,1 1 1,-1-1-1,0 0 0,1 1 0,-1 0 0,1 0 0,-1 0 1,1 0-1,-1 0 0,1 0 0,0 0 0,0 1 1,-1-1-1,1 1 0,5 0 0,-5 1 13,-1 0 1,1 0-1,-1 0 1,0 1-1,1-1 1,-1 1-1,0-1 0,0 1 1,0 0-1,0 0 1,0 0-1,-1 0 1,1 0-1,0 0 0,-1 0 1,1 1-1,-1-1 1,0 0-1,0 1 1,0-1-1,0 1 0,-1 0 1,1-1-1,0 1 1,-1-1-1,0 4 1,18 62 397,-12-49-269,-1 1-1,5 39 1,-7 29 122,-4-58-213,2 0 0,2 0 0,5 31 0,-4-27-67,1 11-156,-5-43 57,0 0-1,1 0 1,0 0 0,-1 0-1,1 0 1,0 0 0,0 0-1,0-1 1,0 1 0,0 0 0,1-1-1,-1 1 1,0-1 0,1 1-1,-1-1 1,1 0 0,0 0-1,1 2 1,-1-3-273,-1 0 1,1 0-1,-1-1 0,0 1 1,1 0-1,-1 0 0,1-1 1,-1 1-1,0-1 0,1 1 1,-1-1-1,0 1 0,0-1 1,3-1-1,1-1-1646,21-7-6498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20.3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 27 10693,'-46'-27'7198,"35"103"-6347,3-34-704,1 9 3,-21 212 86,28-240-342,1-4-467,-2-1 1,0 0 0,-7 34 0,13-101-9131,-6 18 2542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20.7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1 289 4210,'9'-183'8540,"-8"178"-8451,0 0 0,1 1 1,-1-1-1,1 0 0,0 1 0,1 0 1,-1-1-1,1 1 0,0 0 1,0 0-1,0 0 0,0 1 0,1-1 1,-1 1-1,1 0 0,0 0 0,0 0 1,0 0-1,1 1 0,-1 0 1,0 0-1,1 0 0,0 0 0,-1 1 1,7-2-1,16-3 80,0 2 0,44-2 0,-61 6-127,0 0 0,1 0 0,-1 1 0,0 0-1,0 1 1,0 1 0,0-1 0,-1 1 0,1 1 0,12 6 0,-19-8-25,1 0 0,-1 0 0,0 0 0,1 0 0,-1 1-1,0 0 1,-1 0 0,1-1 0,0 1 0,-1 1 0,0-1-1,0 0 1,0 1 0,0-1 0,0 1 0,-1-1 0,1 1-1,-1 0 1,0 0 0,0 0 0,-1 0 0,1-1 0,-1 1 0,0 0-1,0 0 1,0 0 0,0 0 0,-1 0 0,1 0 0,-1 0-1,0 0 1,0 0 0,-1-1 0,1 1 0,-1 0 0,0-1-1,-4 7 1,-1 2 22,-2 0-1,1-1 1,-1 1-1,-1-2 1,0 1-1,-1-1 0,0-1 1,0 0-1,-15 9 1,11-10 31,-3 5-300,19-12 215,-1 0 1,1 0-1,0 0 1,0 0-1,-1 0 1,1 0-1,0 0 1,0 0-1,0 0 1,0-1-1,0 1 1,0 0-1,0-1 1,0 1-1,1-1 1,-1 1-1,0-1 1,0 0-1,0 1 1,1-1-1,-1 0 1,1 0-1,8 3 12,0 0-1,0 1 1,-1 0-1,1 1 1,-1 0 0,0 0-1,-1 1 1,1 0-1,-1 0 1,0 1-1,-1 0 1,0 1-1,0 0 1,0 0 0,-1 0-1,0 1 1,-1 0-1,0 0 1,0 0-1,-1 0 1,0 1-1,-1 0 1,4 18 0,-4-14 32,-1 0 0,0 0 0,-1 1 0,-1-1 0,-2 19 0,2-28-8,-1-1 1,0 1-1,0-1 0,0 1 0,-1-1 1,0 1-1,0-1 0,0 0 1,0 0-1,-1 0 0,1 0 0,-1 0 1,0 0-1,0-1 0,0 1 1,-1-1-1,1 0 0,-1 0 1,0 0-1,-7 3 0,-58 31 206,62-34-265,-1 0 0,1-1 0,-1 0 0,1 0 0,-1-1 0,0 0 0,1-1 0,-1 1 0,0-2 0,-14-1 0,1 1-115,14 1 48,-57-3-1222,59 3 713,0-1 0,1 0 0,-1 0 0,1 0-1,-1 0 1,1-1 0,-1 1 0,1-1 0,0 0-1,-5-4 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21.1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130 12 10421,'1'-11'4330,"5"21"-2587,16 43-1948,-9-21 766,-8-17-423,0-1-1,-1 1 1,0 0-1,-1 0 1,1 16-1,-3-16-44,1 0 0,1-1 0,0 1 0,1 0-1,12 27 1,-5-22-50,-1 0-1,-1 1 0,-1 0 0,-1 0 1,0 1-1,-2 0 0,-1 0 0,0 0 1,-2 1-1,0-1 0,-3 36 0,-3-3 15,1-19-12,-12 63 0,12-87-21,0 0-1,-1 0 1,0-1 0,-1 0 0,-1 0-1,0 0 1,0-1 0,-1 1 0,-10 11-1,-136 128-752,114-114-719,20-29-6625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21.4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376 271 8116,'-39'0'7783,"-200"2"-5794,220-2-1902,-21 0-338,40 0 240,0 0-1,0 0 1,-1 0 0,1 0 0,0 0 0,0 0-1,0-1 1,-1 1 0,1 0 0,0 0 0,0 0-1,0 0 1,-1 0 0,1 0 0,0 0 0,0 0-1,0 0 1,0-1 0,-1 1 0,1 0 0,0 0-1,0 0 1,0 0 0,0 0 0,0-1 0,0 1-1,-1 0 1,1 0 0,0 0 0,0-1 0,0 1-1,0 0 1,0 0 0,0 0 0,0-1-1,0 1 1,0 0 0,0 0 0,0 0 0,0-1-1,0 1 1,0 0 0,0 0 0,0 0 0,0-1-1,17-13-882,131-70-2846,103-66-812,-251 150 4596,0 0 0,1 0-1,-1 0 1,0 0 0,0 0 0,0 0-1,1 0 1,-1 0 0,0-1-1,0 1 1,1 0 0,-1 0 0,0 0-1,0 0 1,0-1 0,0 1-1,1 0 1,-1 0 0,0 0 0,0-1-1,0 1 1,0 0 0,0 0-1,0 0 1,1-1 0,-1 1-1,0 0 1,0 0 0,0-1 0,0 1-1,0 0 1,0 0 0,0-1-1,0 1 1,0 0 0,0 0 0,0-1-1,0 1 1,0 0 0,-1 0-1,1 0 1,0-1 0,0 1 0,0 0-1,0 0 1,0-1 0,0 1-1,0 0 1,-1 0 0,1 0-1,0 0 1,0-1 0,-1 1 0,-19-6 2700,-30 4-435,-94 29-1183,110-18-1071,0-2 0,-1-1 0,1-2 0,-55-1 0,88-2-94,1-1 0,0 0 0,-1 0 0,1 0 1,0 0-1,-1 0 0,1 0 0,0 0 0,-1 0 0,1 0 0,0 0 0,-1 0 0,1 0 0,0 0 0,-1 0 1,1 0-1,0 0 0,-1 0 0,1 0 0,0-1 0,-1 1 0,1 0 0,0 0 0,-1 0 0,1 0 0,0-1 1,0 1-1,-1 0 0,1 0 0,0-1 0,0 1 0,0 0 0,-1 0 0,1-1 0,0 1 0,0 0 1,0-1-1,0 1 0,0 0 0,-1-1 0,1 1 0,0 0 0,0-1 0,11-11-5183,-7 8 3902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21.9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213 19 9476,'1'-1'833,"-1"0"-624,0 1-1,1-1 0,-1 1 0,0-1 0,0 1 1,0-1-1,1 1 0,-1-1 0,0 0 1,0 1-1,0-1 0,0 1 0,0-1 1,-5-8 3747,4 8-3748,1 1-190,0 1 0,0-1 0,0 0 0,1 0-1,-1 0 1,0 0 0,0 0 0,0 0 0,0 0 0,0 0-1,0 1 1,0-1 0,0 0 0,0 0 0,1 0 0,-1 0-1,0 0 1,0 1 0,0-1 0,0 0 0,0 0 0,0 0 0,0 0-1,0 0 1,0 1 0,0-1 0,0 0 0,0 0 0,0 0-1,0 0 1,0 0 0,0 1 0,0-1 0,-1 0 0,1 0-1,0 0 1,0 0 0,0 0 0,0 1 0,0-1 0,0 0-1,0 0 1,0 0 0,0 0 0,-1 0 0,1 0 0,0 0-1,0 0 1,0 0 0,0 1 0,0-1 0,0 0 0,-1 0-1,1 0 1,0 0 0,0 0 0,0 0 0,0 0 0,0 0-1,-1 0 1,1 0 0,-1 0 17,1 1-1,-1-1 1,1 1-1,-1 0 1,1-1 0,-1 1-1,1-1 1,-1 1-1,1 0 1,-1 0-1,1-1 1,0 1 0,-1 0-1,1 0 1,0-1-1,0 1 1,0 0-1,-1 0 1,1 1 0,1-1-22,0 0 0,0 1 0,0-1 0,1 0 0,-1 0 0,0 0 0,0 0 0,1 0 0,-1 0 0,1 0 0,-1 0 0,1-1 0,-1 1 0,1-1 0,-1 1 0,1-1 0,0 1 0,-1-1 0,1 0 0,2 0 0,145 28 235,-147-27-241,-1-1 0,1 0 1,-1 1-1,1-1 1,0 1-1,-1-1 0,1 1 1,-1 0-1,0 0 1,1 0-1,-1 0 0,0 0 1,1 0-1,-1 0 1,0 0-1,0 0 0,0 0 1,0 1-1,0-1 1,0 0-1,0 1 0,-1-1 1,1 1-1,0-1 1,-1 1-1,1-1 0,-1 1 1,1 2-1,-1 0 12,-1 0 0,1 0-1,-1 0 1,0 0 0,0 0 0,0-1-1,0 1 1,-3 5 0,-1 4 43,-65 171 434,64-154-475,5-23-17,0 0-1,0 0 1,-1 0 0,0-1 0,0 1 0,0 0-1,-1-1 1,0 0 0,0 0 0,-1 0 0,0 0-1,0 0 1,0-1 0,-9 9 0,-25 8 9,33-20-13,0 0-1,0 0 1,0 0 0,0 1-1,1 0 1,-1 0 0,0 0-1,1 0 1,0 1 0,0 0-1,0 0 1,1 0 0,-1 0-1,1 1 1,0-1 0,0 1-1,0 0 1,1 0 0,-1 0-1,1 0 1,1 0-1,-3 11 1,-22 149-1360,26-163 1332,0-1 0,-1 0 0,1 0 0,0 0 0,-1 0 0,1 0 0,-1 1 1,1-1-1,-1 0 0,1 0 0,-1 0 0,0 0 0,0 0 0,1-1 0,-1 1 1,0 0-1,0 0 0,0 0 0,0-1 0,0 1 0,0 0 0,0-1 0,0 1 1,0-1-1,0 1 0,0-1 0,-1 0 0,-1 1 0,-75 18-1023,77-19 1001,0 0 0,0 0 0,0 0 0,1 0 0,-1 0 0,0 0 0,0 0 0,0 1 0,1-1 0,-1 0 0,0 0 0,0 1 0,1-1-1,-1 0 1,0 1 0,1-1 0,-1 1 0,0-1 0,1 1 0,-1-1 0,1 1 0,-1 0 0,1-1 0,-1 1 0,1-1 0,-1 1 0,1 0 0,-1 0 0,1-1 0,0 1 0,0 0 0,-1 0 0,1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22.3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32 114 8788,'-11'-17'1351,"9"14"-954,-1 0 1,1 0 0,0 0-1,0-1 1,0 1 0,1-1 0,-1 1-1,1-1 1,0 1 0,-1-6-1,2 7-366,1 0-1,0 0 0,-1 0 0,1 0 0,0 0 0,0 0 0,0 1 0,0-1 0,0 0 0,0 1 0,0-1 0,1 1 0,-1-1 0,1 1 0,-1 0 0,1 0 0,-1 0 1,1-1-1,0 1 0,0 1 0,-1-1 0,1 0 0,0 0 0,0 1 0,2-1 0,8-3-23,0 0 0,1 1 0,-1 0 1,1 1-1,0 1 0,-1 0 0,1 0 0,17 3 0,-1 0 39,0 2 1,48 12-1,-56-10-30,1 2 0,-1 0-1,-1 1 1,0 1 0,0 1 0,0 1 0,-2 0 0,21 18 0,-33-24-10,1 0-1,-1 1 1,0-1 0,-1 1 0,0 1-1,0-1 1,0 1 0,-1 0 0,0 0-1,3 11 1,-5-13 2,-1 1 0,0-1 0,0 0 0,0 1 1,-1-1-1,0 1 0,0-1 0,-1 0 0,0 1 0,0-1 0,-1 0 0,1 1 1,-1-1-1,-1 0 0,-4 10 0,1-6 27,0 1-1,-1-1 1,0-1 0,-1 1 0,0-2 0,0 1-1,-1-1 1,0 0 0,0 0 0,-17 9-1,7-7-47,0 0-1,0-1 1,-1 0-1,0-2 1,-23 5-1,0-7-1663,17-14-4409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22.9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302 78 8900,'1'-3'656,"0"2"-306,0-1-1,0 0 0,0 1 1,0-1-1,-1 0 1,1 0-1,-1 1 0,1-1 1,-1 0-1,0 0 0,0 0 1,0 0-1,0 1 1,0-1-1,0 0 0,0 0 1,0 0-1,-1 0 1,1 1-1,-1-1 0,1 0 1,-1 0-1,-2-2 1,-4 17-28,1 0 0,0 1 0,-6 20 0,12-32-282,-15 44 16,2 1 1,-11 81-1,3 101 127,20-223-180,-5 35 32,-2-1 0,-1 1 0,-2-2 0,-31 72 0,17-48-2,-13 19 8,28-64-30,1 0 0,0 0 0,2 1 0,-9 32 0,14-42-6,-3 18 14,3-26-12,3-18-9,12-99-237,48-195 0,58-108-210,-108 382 437,16-32 29,4-16 38,-28 78-52,-1-1 1,-1 0 0,1 0-1,-1 0 1,-1 0 0,1 0-1,-1 0 1,-2-9-1,40 13-19,117 3-32,-117 3-24,-38-2 71,0 0 0,0 0 0,0 1 1,0-1-1,0 0 0,0 0 0,0 0 0,1 0 0,-1 0 0,0 0 0,0 0 1,0 0-1,0 0 0,0 0 0,0 1 0,0-1 0,0 0 0,0 0 1,0 0-1,0 0 0,0 0 0,0 0 0,0 0 0,0 1 0,0-1 1,0 0-1,0 0 0,0 0 0,0 0 0,0 0 0,0 0 0,0 0 0,0 1 1,0-1-1,0 0 0,0 0 0,0 0 0,0 0 0,0 0 0,0 0 1,0 0-1,0 0 0,-1 0 0,1 1 0,0-1 0,0 0 0,0 0 0,0 0 1,0 0-1,0 0 0,0 0 0,0 0 0,0 0 0,-1 0 0,1 0 1,0 0-1,0 0 0,0 0 0,0 0 0,0 0 0,0 0 0,0 0 1,-1 0-1,1 0 0,0 0 0,-3 3-27,-6 46-231,9-49 257,-7 12-77,-29 1-29,-124 17-204,157-30 290,0 1 0,1 0 0,-1-1-1,0 1 1,0 0 0,1 1 0,-1-1 0,1 0 0,-1 1 0,1-1 0,-1 1 0,1 0 0,0 0 0,0 0 0,-2 2 0,3-2-18,0-1 0,1 1 0,-1 0 0,0-1 0,1 1 0,0 0 0,-1-1 0,1 1 0,0 0 0,0-1 0,0 1 0,0 0 0,1 3 0,-1 6-461,-3 6-786,-1 18-5283,11-14-2285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23.5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301 16 8612,'-10'-16'5981,"1"28"-4960,-3 9-892,-32 44 621,4 3-1,-52 120 1,72-139-499,3 1-1,2 0 1,2 1 0,-13 104 0,24-126-225,2-1 0,0 0 0,2 0 0,1 0 1,2 0-1,8 33 0,-7-40-165,1-1 0,1 0 0,0-1 0,2 0 0,0 0 1,1-1-1,1-1 0,26 31 0,-32-42-205,0 0 1,0 0-1,1-1 1,0 0-1,0 0 1,0 0-1,10 3 1,-12-5-463,0-2-1,0 1 1,0 0-1,1-1 1,-1 0 0,0-1-1,9 1 1,18-5-8158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24.1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27 816 10469,'-1'1'88,"1"-1"0,-1 1 0,1-1 0,-1 0 0,1 1 0,-1-1 0,1 0 0,-1 1 0,1-1 0,-1 0 0,1 0 0,-1 1 0,0-1 0,1 0 0,-1 0 0,0 0 0,1 0 0,-1 0 0,0 0 0,1 0 0,-1 0 0,1 0 1,-1 0-1,0 0 0,1 0 0,-1 0 0,0-1 0,1 1 0,-1 0 0,1 0 0,-1-1 0,1 1 0,-1-1 0,1 1 0,-1 0 0,1-1 0,-1 1 0,1-1 0,-1 1 0,1-1 0,0 1 0,-1-1 0,1 1 0,0-1 0,-1 1 0,1-1 0,0 0 0,0 1 0,-1-1 0,1 1 0,0-1 0,0 0 0,0 1 0,0-1 1,0 0-1,0 1 0,0-1 0,0 0 0,0 1 0,0-1 0,1 1 0,-1-1 0,0 0 0,18-51-210,-13 41 546,134-306 237,-113 260-645,112-211 310,-130 253-262,-3 6 12,0-1 1,1 2-1,0-1 0,0 0 1,1 1-1,0 0 1,12-10-1,-19 18-71,1 0 1,0-1-1,-1 1 1,1 0-1,0 0 1,-1 0-1,1 0 1,0-1-1,0 1 0,-1 0 1,1 0-1,0 0 1,-1 1-1,1-1 1,0 0-1,-1 0 1,1 0-1,0 0 0,0 1 1,-1-1-1,1 0 1,-1 1-1,1-1 1,0 0-1,-1 1 1,1-1-1,-1 1 1,1-1-1,-1 1 0,1-1 1,-1 1-1,1-1 1,-1 1-1,0 0 1,1-1-1,-1 1 1,0 0-1,1-1 0,-1 1 1,0 0-1,12 30 33,-1 12 23,-2-1-1,5 59 1,28 248 174,-3-132-444,-43-234 109,0 1 0,-1 0-1,-1 1 1,0-1 0,-1 1-1,-1 0 1,0 0 0,-1 1-1,-21-25 1,22 30 96,0 0 0,0 0 0,-1 1 0,-1 0-1,1 0 1,-1 1 0,0 1 0,-1 0 0,0 0 0,0 1-1,0 0 1,0 1 0,-1 0 0,0 1 0,-18-3 0,8 5 33,0 0 0,0 2 0,-40 5 0,51-4-50,0 0 0,0 1-1,0 0 1,0 0 0,1 2 0,-1-1-1,1 1 1,1 0 0,-15 10 0,23-14-60,1 0 1,-1-1 0,0 1 0,0 0-1,1 0 1,-1 0 0,0 0-1,1-1 1,-1 1 0,1 0 0,-1 0-1,1 0 1,0 0 0,-1 0-1,1 0 1,0 0 0,0 0 0,-1 0-1,1 1 1,0-1 0,0 0-1,0 0 1,0 0 0,1 0 0,-1 0-1,0 0 1,0 0 0,1 0 0,-1 0-1,0 0 1,1 0 0,-1 0-1,1 0 1,0 0 0,-1 0 0,1-1-1,-1 1 1,1 0 0,0 0-1,0 0 1,0-1 0,-1 1 0,1-1-1,0 1 1,0 0 0,0-1 0,0 0-1,0 1 1,0-1 0,0 1-1,0-1 1,0 0 0,0 0 0,2 0-1,69 9-4761,150-2-3271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10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67 7443,'2'-1'193,"42"-29"2537,-28 11-819,-15 18-1847,-1 1 1,0-1-1,0 1 0,0-1 1,0 1-1,1-1 0,-1 1 0,0-1 1,0 1-1,0-1 0,0 1 1,0-1-1,0 0 0,0 1 0,0-1 1,-1 1-1,1-1 0,0 1 0,0-1 1,0 1-1,-1-1 0,1 1 1,0-1-1,0 1 0,-1 0 0,1-1 1,0 1-1,-1-1 0,1 1 1,0 0-1,-1-1 0,1 1 0,-2-1 1,-1 1 66,-1 1 0,0-1 0,0 0 1,1 1-1,-1 0 0,0 0 0,1 0 0,-1 1 1,1-1-1,-1 1 0,-5 3 0,6-3-25,-9 5 35,1 1 0,0 0 1,0 0-1,1 1 0,0 0 0,0 1 0,1 0 0,-9 14 0,-2 5 172,-32 58 1,40-60-186,1 1 0,2 0-1,0 0 1,2 1 0,1 0 0,-3 38-1,2 180 556,11-189-514,3 1 0,22 83 0,-13-68-52,-3-13-26,3-1 0,2-1 0,52 111 0,-56-142-515,1 0 1,1-2-1,1 0 0,1 0 0,2-2 1,1-1-1,0 0 0,2-2 0,44 34 0,6-17-7854,-59-31 205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24.5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119 8 10949,'-18'-7'7134,"18"7"-7078,-4 22 614,-21 92-72,5 0 0,5 1 0,0 138 1,14-222-673,2-17-231,-2 1 0,0-1 0,0 1 0,-6 22 1,3-51-2549,2 1 0,-1-1 1,1-24-1,5 0-5324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24.9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199 126 7619,'17'-95'7417,"-16"93"-7339,1 0 0,-1 0 0,1 1 0,-1-1-1,1 1 1,0-1 0,0 1 0,0 0 0,0 0-1,0 0 1,0 0 0,0 0 0,0 0 0,0 0 0,0 1-1,1-1 1,-1 1 0,3-1 0,44-5 389,-48 5-452,19 0 90,1 0 1,0 2-1,-1 0 0,27 5 0,-38-4-90,0 0 0,0 0 1,0 1-1,-1 0 0,0 1 0,1 0 0,-1 0 0,-1 1 0,1-1 1,-1 2-1,1-1 0,8 10 0,-15-14-14,5 5 3,-1-1 0,0 1 0,0 1 0,-1-1 0,1 1 0,5 11 0,-9-15 3,-1-1 0,1 1 0,-1-1 1,0 1-1,1 0 0,-1-1 0,0 1 0,0-1 0,-1 1 1,1 0-1,-1-1 0,1 1 0,-1-1 0,0 1 0,0-1 1,0 1-1,0-1 0,0 0 0,0 1 0,-1-1 0,1 0 1,-1 0-1,0 0 0,-2 2 0,-14 13 52,-1-2 1,0 0-1,-1-1 0,-1-2 1,0 0-1,0-1 0,-43 15 1,49-19-44,3-2 9,-4 4-222,47-2-23,-4-2 197,-1 1 1,1 1-1,-1 1 0,0 1 1,-1 2-1,28 15 0,-36-17 13,-1 1 1,-1 0-1,1 2 0,-2-1 0,0 2 1,0 0-1,-1 0 0,-1 1 1,20 30-1,-30-40 14,0 0 1,0 0-1,-1 0 1,1 1-1,-1-1 1,0 0-1,0 1 1,-1-1-1,0 1 1,1-1-1,-1 1 1,-1-1-1,1 1 1,-1-1-1,1 0 1,-1 1-1,-1-1 1,1 0-1,-1 1 1,1-1-1,-1 0 1,0 0-1,-1 0 1,1-1-1,-6 8 1,-6 6 63,0-1 1,-2 0-1,-31 25 1,42-36-49,-20 14 59,-1 0 1,0-2-1,-1-1 1,-1-1 0,0-1-1,-1-2 1,-36 11-1,49-18-187,0-1-1,0 0 0,0-1 0,-1-1 0,1 0 0,-1-2 1,0 0-1,1 0 0,-1-2 0,1 0 0,0-1 0,-1-1 1,1 0-1,0-1 0,-18-9 0,26 10-891,0 0-1,1-1 1,0-1-1,0 1 1,0-1-1,0 0 1,-7-10-1,-10-14-8056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25.3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257 1 8724,'11'14'6267,"1"30"-5592,-9-32-198,22 85 451,-5 0-1,-4 2 0,-4 0 1,-1 128-1,-13-169-782,-2 0 0,-2-1 0,-3 0 0,-3-1 0,-28 86 0,26-104-373,-1-1 0,-2 0 0,-2-1 0,-1-2 0,-2 0 0,-1-1 0,-1-1 0,-53 52 0,72-79-23,2-2-67,-1 0 0,1-1-1,1 1 1,-1 1 0,0-1-1,1 0 1,-1 1 0,-2 5-1,8 21-5769,-5-29 5290,0 1-1,0 0 1,0 0 0,0 0 0,0-1-1,0 1 1,0-1 0,0 0-1,-1 0 1,1 0 0,-1 0-1,-3 1 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39.7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112 60 8724,'-3'-16'2885,"2"12"-2320,0 0 1,0 0-1,0 0 1,0-1-1,-1 1 1,1 0-1,-1 0 1,-4-6-1,-1 43 967,-29 210-318,15-113-1194,-7 160 0,28-276-487,0 40-148,10-23-5435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40.1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0 221 7860,'1'-14'509,"0"1"0,1 0 1,0-1-1,1 1 1,0 0-1,1 0 1,1 1-1,0-1 1,7-11-1,-9 18-437,1 0 1,1 1-1,-1-1 0,1 1 1,-1 0-1,1 1 1,1-1-1,-1 1 0,1 0 1,0 0-1,0 0 0,0 1 1,0 0-1,0 1 0,1-1 1,-1 1-1,1 0 1,0 0-1,9 0 0,0 1 25,1 0 0,-1 1-1,1 1 1,-1 1-1,1 0 1,-1 1 0,0 1-1,0 0 1,0 1 0,0 1-1,-1 0 1,0 1-1,23 15 1,-17-8-49,1 1-1,-2 1 1,0 1 0,-1 0 0,-1 2-1,0 0 1,-2 1 0,15 22-1,-27-36-37,0 0-1,0 0 0,-1 1 0,0-1 1,0 1-1,0 0 0,-1 0 0,0 0 1,-1 0-1,1 0 0,0 12 0,-3-15-3,1 0 0,-1 0-1,0 0 1,0-1-1,0 1 1,0 0 0,-1-1-1,1 1 1,-1-1 0,0 1-1,0-1 1,-1 0-1,1 1 1,0-1 0,-1-1-1,0 1 1,0 0-1,0-1 1,0 1 0,0-1-1,0 0 1,-7 3 0,-15 7-26,-1 0 0,0-3 0,-1 0 0,1-1 0,-2-2 1,1 0-1,-1-2 0,0-2 0,0 0 0,0-2 1,0 0-1,1-2 0,-42-9 0,68 11-67,-1 0-1,1 0 1,0 0-1,-1-1 1,1 1 0,0-1-1,-1 1 1,1-1-1,0 1 1,0-1 0,-1 0-1,1 1 1,0-1-1,0 0 1,0 0 0,0 0-1,0 0 1,0 0-1,0 0 1,1 0 0,-2-2-1,2 2-164,0 0 0,1 0-1,-1 0 1,1 0 0,-1 0-1,0 0 1,1 0 0,0 1 0,-1-1-1,1 0 1,0 0 0,-1 0-1,1 0 1,0 1 0,0-1 0,-1 0-1,1 1 1,0-1 0,0 0-1,0 1 1,0 0 0,0-1 0,0 1-1,0-1 1,0 1 0,2 0-1,26-12-7142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40.8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180 92 6147,'15'-23'2337,"-10"16"-1574,0-1 0,0 0 0,-1 0 0,0 0 0,0 0 0,3-12 0,-12 18 668,-8 10-965,-9 9-181,4 2-87,1 1-1,1 1 1,1 0-1,0 1 1,2 0-1,0 1 0,-16 45 1,17-36-25,2 0 0,1 2 0,2-1 0,1 1 0,-2 51 0,8-52-102,1-1-1,2 1 1,2-1 0,0 0 0,3 0 0,0 0 0,2-1 0,1-1 0,19 37 0,-7-24-393,2 0 0,2-2 1,1-2-1,2 0 0,52 51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42.3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8 866 8676,'-7'4'5311,"7"-5"-5224,-1-15 1110,6-21-1256,54-167 318,-18 67-232,-23 72-4,39-125-20,-47 161 33,2 0 0,2 0-1,0 1 1,22-30 0,-33 54-12,-1 0-1,1 1 1,0-1-1,0 1 1,0 0-1,0 0 1,0 0-1,1 0 1,-1 1 0,1-1-1,0 1 1,0 0-1,0 0 1,0 0-1,5-1 1,-6 3 2,-1 0 1,1 0 0,0 0 0,0 0 0,-1 1-1,1-1 1,0 1 0,-1 0 0,1-1-1,0 1 1,-1 0 0,1 1 0,-1-1-1,0 0 1,1 1 0,-1-1 0,0 1 0,0 0-1,0 0 1,0 0 0,0 0 0,0 0-1,-1 0 1,1 0 0,1 4 0,6 8 64,-2-1 0,0 2 1,-1-1-1,0 1 0,-1 0 1,0 0-1,3 26 0,9 117 212,-12-97-234,16 296-720,-11-424-1161,-6 48 1673,0 0 0,-1 0 1,-1-1-1,-1 1 0,-1 0 1,0-1-1,-4-19 0,3 37 143,1-1 0,-1 0 0,0 1-1,0-1 1,-1 1 0,1 0 0,0-1 0,-1 1-1,0 0 1,1 0 0,-1 0 0,0 0 0,0 0-1,0 0 1,0 1 0,0-1 0,-1 1 0,-3-3-1,1 2 17,0 0 0,-1 0 0,1 1 0,-1 0 0,1 0 0,-1 0 0,0 1-1,-8 0 1,-10 1 75,1 2 0,0 1 0,-31 9 0,42-10-67,-19 5-613,1 0 0,-51 23 0,71-28-1643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4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 29 8660,'0'0'231,"1"-1"-1,-1 0 1,0 0 0,1 0-1,-1 0 1,0 0 0,0 1-1,0-1 1,0 0-1,0 0 1,1 0 0,-2 0-1,1 0 1,0 0 0,0 0-1,0 0 1,0 0 0,-1 1-1,1-1 1,0 0 0,-1 0-1,1 0 1,0 0 0,-1 1-1,1-1 1,-1 0-1,0 0 1,1 1 0,-2-2-1,1 2-171,1-1 1,-1 1-1,1 0 0,-1-1 0,0 1 0,1 0 0,-1 0 0,0 0 0,1-1 0,-1 1 0,0 0 0,1 0 0,-1 0 0,0 0 0,1 0 0,-1 0 0,0 1 0,1-1 0,-1 0 0,0 0 0,1 0 0,-1 1 0,0-1 0,1 0 1,-1 0-1,1 1 0,-1-1 0,0 1 0,1-1 0,-1 1 0,1-1 0,-1 1 0,1-1 0,0 1 0,-1-1 0,1 1 0,0-1 0,-1 1 0,1 0 0,-1 0 0,-10 25 118,1-1-1,1 2 0,1-1 1,1 1-1,2 1 0,0-1 1,2 1-1,1 0 0,2 37 1,0-51-503,3 33 51,7-19-4169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43.2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23 609 8676,'-4'-7'355,"1"0"-1,0 0 1,0 0-1,1 0 1,0-1 0,0 1-1,1-1 1,0 1-1,0-1 1,1 0 0,0 1-1,0-1 1,2-13-1,4-13-582,16-57 0,-16 72 573,45-146 57,-43 144-239,0 0-1,2 1 0,1 0 1,0 0-1,23-28 0,-32 46-118,-1-1-1,1 1 0,0-1 1,1 1-1,-1 0 0,0 0 1,1 0-1,-1 0 0,1 1 1,0-1-1,-1 0 0,1 1 1,0 0-1,0 0 0,0 0 1,0 0-1,0 0 0,0 1 1,0-1-1,0 1 0,0 0 0,0 0 1,1 0-1,-1 0 0,0 0 1,0 1-1,0 0 0,0-1 1,0 1-1,0 0 0,0 0 1,0 1-1,-1-1 0,1 1 1,3 2-1,1 1 72,-1 0 0,0 1 1,0 0-1,0 0 0,-1 0 1,1 1-1,-2 0 0,1 0 0,-1 0 1,0 1-1,6 14 0,-3 2 90,0 1 0,-1 0-1,-2 0 1,0 0 0,-2 1-1,-1 45 1,-28 151 124,20-180-349,6-37-73,0 0-1,1 0 1,-1 0-1,1 0 0,0 0 1,2 10-1,-2-14 23,0-1 0,0 1-1,0 0 1,1-1-1,-1 1 1,0-1 0,0 1-1,1-1 1,-1 1-1,1-1 1,-1 1-1,0-1 1,1 1 0,-1-1-1,1 1 1,-1-1-1,1 0 1,-1 1 0,1-1-1,0 0 1,-1 1-1,1-1 1,0 0 0,1 0-206,-1 1 1,1-2-1,-1 1 0,1 0 1,0 0-1,-1 0 1,1-1-1,-1 1 1,1-1-1,-1 1 1,1-1-1,-1 1 1,3-3-1,17-8-4827,4-3-3126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44.5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28 9364,'-2'-10'7540,"2"9"-6932,2 1-112,-2-2 145,2 2-449,-1-1-96,4-1-160,0 0-224,3-1-273,3 1-239,4-1-1921,3 2-2066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7:14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29 10501,'-8'-29'6232,"11"47"-3746,12 93-1629,-5 1 0,-6 166-1,-41 225-674,31-435-210,0-25-294,3-32 24,2 1 0,-1-1 0,1 1 0,1-1-1,0 1 1,2 13 0,4-17-2481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11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1109 9845,'0'1'215,"-1"0"1,0 0 0,1 0 0,-1 0 0,0 0 0,0 0 0,1 0-1,-1 0 1,0 0 0,0 0 0,0-1 0,0 1 0,0 0 0,0-1 0,-1 1-1,1 0 1,0-1 0,0 0 0,0 1 0,0-1 0,-1 0 0,1 1 0,0-1-1,0 0 1,-1 0 0,1 0 0,-2 0 0,1-1-95,1 0 1,-1 0-1,1 0 1,0 0-1,-1-1 1,1 1-1,0 0 0,0-1 1,0 1-1,0-1 1,0 1-1,0-1 1,0 1-1,0-1 1,1 0-1,-1 1 0,0-3 1,-1-3-63,0 0 1,0-1-1,1 1 1,0 0-1,0-1 1,1 1-1,0-1 1,1 1-1,1-14 1,19-36-10,2 1 0,2 1 1,38-58-1,34-75-35,111-236 6,-198 405 37,1 0 0,2 1-1,-1 0 1,27-27-1,-38 45-50,-1 0 0,0 0-1,1 0 1,-1 0 0,0 0-1,1 0 1,-1 0 0,0 0-1,1 0 1,-1 0 0,0 1-1,1-1 1,-1 0 0,0 0-1,0 0 1,1 0-1,-1 0 1,0 1 0,1-1-1,-1 0 1,0 0 0,0 1-1,0-1 1,1 0 0,-1 0-1,0 1 1,0-1 0,0 0-1,1 1 1,-1-1-1,0 0 1,0 0 0,0 1-1,0-1 1,0 0 0,0 1-1,0-1 1,0 0 0,0 1-1,0-1 1,0 0 0,0 1-1,0-1 1,0 0 0,0 1-1,0-1 1,0 0-1,-1 1 1,5 31 50,-2-17-26,26 133 66,86 262 1,-39-132-381,-73-207-355,-2-71 622,0 1 0,0-1 0,0 0 0,0 1 0,1-1 0,-1 0 0,0 1 0,0-1 0,0 0-1,0 1 1,0-1 0,0 1 0,0-1 0,0 0 0,0 1 0,0-1 0,0 0 0,0 1 0,0-1 0,-1 0-1,1 1 1,0-1 0,0 0 0,0 1 0,0-1 0,-1 0 0,1 1 0,0-1 0,0 0 0,-1 1 0,1-1 0,0 0-1,0 0 1,-1 0 0,1 1 0,0-1 0,-1 0 0,-13-8-485,-12-23-102,25 30 579,-51-71-566,32 43 538,-1 1 0,0 1 0,-37-34 0,52 57 63,0 0-1,0 0 1,-1 0 0,1 1-1,-1 0 1,0 0-1,0 0 1,0 1 0,0 0-1,-1 1 1,1-1-1,0 1 1,-1 1 0,-9 0-1,-15 1 69,0 1 1,-33 8-1,16-3-4,-96 10-43,123-18 25,18-2-2184,11-2-2918,6 1-4674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44.9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51 10869,'5'-8'4514,"1"3"-4242,2 0-336,5-1-176,2-1-256,-1 1-289,4 1-559,2 2-929,-1-1-1425,0 3-3041</inkml:trace>
  <inkml:trace contextRef="#ctx0" brushRef="#br0" timeOffset="1">342 39 9396,'7'2'4370,"-7"-5"-3457,3 1-545,0-1-176,2 0-96,3 0-32,0-2-32,0 1-16,2 1-112,0 0-48,-4-2-2065,4-1-1857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45.5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27 449 6563,'-10'-4'8718,"-4"-1"-7643,13 5-1065,1-1 0,0 0-1,-1 0 1,1 0 0,0 1-1,0-1 1,-1 0-1,1 0 1,0 0 0,0 0-1,0 0 1,0 1-1,0-1 1,1 0 0,-1 0-1,0 0 1,0 0 0,0 0-1,1 1 1,-1-1-1,0 0 1,1 0 0,-1 1-1,2-2 1,120-237 56,-96 190-65,-19 36-8,1 0 0,0 0 0,1 1 0,1 0 0,0 1 0,0 0 1,16-13-1,-23 22 27,-1 0 1,1 0 0,0 0-1,-1 0 1,1 0 0,0 1-1,0-1 1,0 1-1,1 0 1,-1 0 0,0 0-1,0 0 1,1 0 0,-1 1-1,1-1 1,-1 1-1,0 0 1,1 0 0,-1 1-1,0-1 1,1 1 0,-1-1-1,0 1 1,1 0 0,-1 0-1,0 0 1,0 1-1,0-1 1,0 1 0,0 0-1,0 0 1,-1 0 0,1 0-1,0 0 1,-1 1-1,0-1 1,1 1 0,2 4-1,0 1 114,1 0 0,-2 0-1,1 1 1,-1 0 0,-1-1 0,1 1-1,-2 1 1,1-1 0,-1 0-1,1 16 1,0 11 321,-4 56 0,0 1-141,2-80-516,7 60 380,-7-70-380,-1 0-1,1-1 0,-1 1 1,1-1-1,0 0 1,0 1-1,0-1 1,0 1-1,0-1 1,1 0-1,-1 0 1,1 0-1,-1 0 0,1 0 1,0 0-1,0 0 1,0-1-1,0 1 1,0 0-1,0-1 1,0 0-1,0 1 1,4 0-1,9-3-5429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46.1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0 789 8116,'0'4'7629,"8"-22"-6932,23-27-582,-2-2 0,-2-1 0,-2-2 0,19-54 0,15-29-84,-31 74-19,0-3-17,4 1 0,58-86 0,-89 145 5,0 1 0,0-1-1,0 1 1,1-1 0,-1 1 0,0 0-1,1 0 1,-1 0 0,1-1 0,-1 1-1,1 0 1,3-1 0,-5 2 5,1 0 1,-1 0-1,1 0 0,0 0 1,-1 0-1,1 0 1,0 0-1,-1 0 0,1 0 1,-1 0-1,1 1 1,0-1-1,-1 0 0,1 0 1,-1 1-1,1-1 1,-1 0-1,1 0 0,0 1 1,-1-1-1,0 1 1,1-1-1,-1 0 0,2 2 1,1 3 37,-1 0 0,1 0 1,-1 0-1,0 0 0,0 1 1,2 9-1,56 306 687,1 4-1078,-53-305-461,-10-42 180,-9-43-14,9 57 637,0-1 0,-1 1 0,0 0 0,0 0 0,-1 0 0,0 0 0,-1 1 0,1-1 0,-2 1 0,1 0 0,-1 1 0,0-1 1,0 1-1,0 0 0,-1 1 0,0 0 0,0 0 0,-1 0 0,-10-5 0,4 5 74,1 0-1,-1 1 1,-1 1-1,1 0 1,0 1-1,-1 1 1,0 0-1,1 0 1,-1 2-1,-26 3 1,36-3-74,-8 0-73,1 0-1,0 1 0,0 1 0,0 0 1,0 1-1,0 0 0,0 0 1,-16 10-1,23-6-2132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46.8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1 201 6211,'3'-7'1236,"0"1"-1,0 0 1,1 0 0,0 0 0,0 0 0,0 0 0,1 1-1,8-8 433,2 87-688,-12-24-897,-4-36-61,2 1 0,0-1 0,1 0 0,0 0 0,1 0 0,9 26 0,-15-51-39,1-1 1,0 0-1,1 0 0,0 0 0,2-18 1,-1 18-25,1-7-27,0 0 1,2 0-1,0 0 1,1 1-1,1-1 1,10-25-1,-11 35 49,-1 0-1,2 0 0,-1 0 0,1 0 0,1 1 0,-1 0 0,1 0 0,1 0 0,-1 1 0,1 0 0,1 0 0,-1 1 0,1 0 1,9-6-1,-15 11 15,1 0-1,-1 0 1,1 0 0,-1 0 0,0 0 0,1 0 0,-1 1 0,1-1 0,0 1 0,-1 0 0,1 0 0,-1 0 0,1 0 0,0 0-1,-1 0 1,1 1 0,-1-1 0,1 1 0,-1 0 0,1 0 0,2 1 0,-2 0 14,0 0 0,1 1 0,-1 0 0,0 0 0,0-1 0,-1 2 0,1-1 0,-1 0 0,1 0 0,-1 1 0,0-1 0,1 6 0,4 6 75,-2 1 1,0 0-1,-1 0 1,-1 1-1,2 23 1,-3-2-9,3 37-19,-4-70-225,0 0-1,0 0 1,0 0-1,1-1 1,-1 1-1,1-1 1,0 1-1,1-1 1,-1 0-1,1 0 1,5 7-1,1-5-3608,-8-5 3434,0-1-1,0 0 1,-1 0 0,1 0-1,0 1 1,0-1 0,0 0-1,0 0 1,0 0 0,0-1-1,2 1 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47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347 10 8660,'0'0'107,"0"0"-1,0-1 1,0 1 0,0 0 0,0-1 0,0 1-1,0 0 1,0-1 0,0 1 0,0 0-1,0-1 1,0 1 0,0 0 0,0-1-1,0 1 1,0 0 0,0-1 0,0 1-1,1 0 1,-1 0 0,0-1 0,0 1-1,0 0 1,1-1 107,-1 1-108,0 0 1,1 0 0,-1-1 0,0 1 0,1 0-1,-1 0 1,0 0 0,0 0 0,1 0-1,-1-1 1,0 1 0,1 0 0,-1 0-1,0 0 1,1 0 0,-1 0 0,1 0-1,17 9 1132,13 21-797,-19-13-225,-1 1 0,0 0 0,-1 1 0,-1 0-1,-1 0 1,0 1 0,-2 0 0,0 0 0,4 31 0,-1 19 210,1 102 1,-9-113-303,-3 1 1,-2-1-1,-3 0 0,-2 0 0,-3-1 0,-25 73 0,22-89-68,-2-1 0,-2-1 1,-2 0-1,-1-2 0,-2 0 0,-1-2 0,-2-1 0,-2-1 0,-35 33 0,-14 0-1,70-61-189,1-1 0,-1 0 0,1 0 0,-2-1 0,1 0-1,0-1 1,-1 0 0,1 0 0,-11 2 0,7-7-1771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48.0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692 2 8100,'28'-2'6413,"-40"4"-5535,-176 29-27,-332 10 0,553-57-9828,-2 5 877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48.4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695 6 9636,'-9'-2'891,"0"1"0,0 0 0,1 0 0,-16 0 0,-67 13-404,48-6-146,-145 30 314,-7 1-902,169-34-2302,0-1-1,-41-2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48.7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187 29 9428,'-3'-3'596,"-1"0"1,1 0-1,-1 0 0,0 1 0,1-1 0,-1 1 0,0 0 0,0 0 0,-1 0 1,1 1-1,-6-2 0,9 3-516,-1 0-1,0 1 1,0-1 0,0 1 0,0-1 0,1 1 0,-1 0-1,0-1 1,1 1 0,-1 0 0,0 0 0,1 0-1,-1 0 1,1 1 0,0-1 0,-1 0 0,1 1 0,0-1-1,0 0 1,0 1 0,0 0 0,0-1 0,0 1 0,0-1-1,0 1 1,1 0 0,-1 0 0,0 3 0,-20 56 330,2 1 0,3 1 1,2 1-1,4 0 1,-4 100-1,13-127-435,1 0 1,8 54-1,-6-76-307,1 1-1,1-1 1,0 0 0,1 0-1,0-1 1,2 1-1,-1-1 1,13 18 0,-17-29 34,0 0 0,0-1-1,1 1 1,-1-1 0,0 0 0,1 0 0,0 1 0,-1-2 0,5 3 0,17 2-6478,-3-8-1745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49.1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0 354 7732,'2'-23'629,"1"0"0,1 0 0,1 0 0,1 1 0,1-1 0,1 2 0,0-1 0,2 1 0,14-23 0,-19 36-549,0 0 0,0 1-1,1-1 1,-1 1 0,2 1 0,-1-1-1,1 1 1,0 0 0,0 1 0,0-1-1,1 2 1,0-1 0,0 1 0,0 0-1,1 0 1,-1 1 0,1 1 0,0-1-1,0 1 1,0 1 0,0 0 0,0 0-1,0 0 1,0 1 0,0 1 0,13 1-1,-11 1-41,0 0-1,0 1 1,0 0-1,0 0 1,-1 1-1,1 1 1,-2 0-1,1 0 1,0 1-1,-1 0 1,-1 0-1,1 1 0,-1 1 1,0-1-1,-1 1 1,0 0-1,0 1 1,-1 0-1,-1 0 1,1 0-1,-2 1 1,6 16-1,-6-18-25,-2 0 0,1 1 0,-1-1-1,-1 1 1,0-1 0,0 1 0,-1 0 0,0-1-1,0 1 1,-1-1 0,-1 1 0,1-1 0,-2 1 0,1-1-1,-1 0 1,-1 0 0,1 0 0,-2 0 0,1-1-1,-1 0 1,0 1 0,-1-2 0,0 1 0,0-1 0,-1 0-1,0 0 1,-9 7 0,-3-3-156,-1 0 1,-1 0-1,0-2 0,0-1 1,-1 0-1,0-2 0,0-1 0,0 0 1,-1-2-1,0 0 0,1-2 1,-1 0-1,-30-4 0,50 3-307,1 0 0,-1 0 0,1-1 0,0 1 0,-1-1 0,1 0 0,0 1 0,-1-1 0,1 0 0,0 0 0,0-1 0,0 1 0,0 0 0,0-1 0,-2-1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49.5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208 3 9508,'-2'0'196,"0"-1"0,0 1 0,0-1-1,-1 1 1,1 0 0,0 0 0,0 0 0,-1 0-1,1 0 1,0 0 0,0 1 0,0-1-1,-1 1 1,1 0 0,0-1 0,0 1 0,0 0-1,0 0 1,0 1 0,0-1 0,0 0-1,1 1 1,-1-1 0,0 1 0,1-1-1,-2 3 1,-39 48 537,27-28-374,1 2 0,1-1 0,1 2 0,1 0 0,2 0 0,1 1-1,1 0 1,-6 48 0,9-37-202,1 0 0,3 0 0,1 0 1,1 0-1,16 73 0,-12-84-324,2 0 1,1-1 0,1 0-1,1 0 1,1-1 0,2-1 0,0 0-1,31 39 1,-32-55-2047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11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11 10805,'-22'-11'4494,"20"25"-2093,2 4-2250,6 126 1952,0-23-1266,-8-12-553,-4 0 0,-5 0 0,-25 108 0,19-134-486,4 1-1,-5 136 0,18-209 34,1-1 0,0 1 0,0 0 0,5 17 0,-5-24-40,0-1 1,0 1-1,1 0 0,-1-1 0,1 1 0,0-1 1,0 0-1,0 1 0,1-1 0,-1 0 0,1 0 0,-1 0 1,1-1-1,0 1 0,6 3 0,6-2-3044,-2-10-2015,6-8-3328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49.8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75 725 9909,'0'0'238,"-1"0"1,0 0 0,0 0-1,1 0 1,-1 0 0,0 0 0,1 0-1,-1 0 1,0-1 0,1 1 0,-1 0-1,0 0 1,1-1 0,-5-2 1671,5 2-1672,-1 1 1,1-1 0,0 0-1,-1 0 1,-1-23 1483,19-30-2753,-13 45 1562,257-619-608,-252 676 23,-6 29 99,19 109-1,-14-144-65,2 0-1,2-1 1,1-1-1,23 47 1,-23-64-210,-12-31-117,-13-40 6,9 39 335,-1 0 1,0-1-1,0 1 0,-1 1 0,0-1 0,0 1 0,-1 0 1,0 0-1,-1 0 0,0 1 0,0 0 0,0 0 1,-1 1-1,0 0 0,0 1 0,-1-1 0,1 1 0,-1 1 1,0 0-1,-1 0 0,1 1 0,-16-4 0,7 4 21,1 0-1,-1 1 1,0 0-1,1 2 1,-1 0-1,0 1 1,0 0-1,1 2 1,-1 0-1,1 1 1,0 1-1,-17 7 1,7 3-292,19-5-1630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50.2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10117,'9'44'7847,"-6"25"-6006,-3-33-1819,11 66 0,-9-90-383,1 0-1,1-1 0,0 1 1,10 19-1,8-6-8576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50.7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1 9604,'8'5'5585,"27"25"-5127,-2 12-161,-2 1 0,-2 2 0,-2 1-1,-2 1 1,-2 1 0,-3 1 0,20 67 0,-34-97-265,-1 0 0,-1 0 0,0 1 0,-2-1 0,0 1 0,-1 0 1,-2 21-1,0-29-22,-1 0 1,-1 0 0,1-1 0,-2 1 0,0-1-1,0 0 1,-1 0 0,0-1 0,-1 1 0,0-1-1,-1 0 1,-15 17 0,-23 19-371,-84 65-1,89-78-588,8-14-2260,8-17-3125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04.5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 11829,'0'-3'5539,"0"0"-4627,2 3-271,-2-2-145,-2 2-80,4 2 64,-2-4-544,3 2-240,0 0-352,7 0 16,-2-2-2290,5 2-2256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04.8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36 10181,'5'-5'2145,"3"2"0,-1-3-1697,1 1-480,6 0-464,4 2-1009,1 1-640,-2-1-1537,-1 0-3361</inkml:trace>
  <inkml:trace contextRef="#ctx0" brushRef="#br0" timeOffset="1">402 54 10885,'3'-2'4994,"-3"-3"-4241,2 2-321,1 0-144,2 0-112,0 0-96,0-1-112,1 3-176,1-3-192,-2 3-497,3-4-1632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06.1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63 8388,'1'-6'1204,"1"3"-654,-1 0 0,0-1 0,0 1 0,0-1 0,-1 1-1,1-1 1,-1 1 0,0-1 0,0 1 0,0-1 0,0 1 0,-1-1-1,1 1 1,-2-5 0,2 13-343,0 1 0,0-1 0,-1 1 0,1-1 0,-1 1 0,-1-1-1,-1 6 1,0 4-42,-10 70 299,-3 108 1,15-148-880,2 0-1,2 1 1,2-1 0,13 50-1,-17-90-90,10 32-42,-1-21-1746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06.4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1 232 7283,'0'-3'315,"4"-31"2254,11-47 0,-13 73-2411,0 0 1,0 1-1,1-1 1,0 1-1,0 0 1,1 0-1,0 0 1,0 0-1,1 1 1,-1 0-1,1 0 1,9-9-1,-10 13-113,1 0-1,-1 0 1,0 0 0,1 1 0,-1-1-1,1 1 1,-1 0 0,1 0-1,-1 1 1,1 0 0,0-1-1,-1 1 1,1 1 0,0-1-1,-1 1 1,1 0 0,0 0-1,-1 0 1,1 0 0,-1 1-1,0 0 1,1 0 0,-1 0 0,5 4-1,11 5 66,-1 2 1,-1 0-1,27 24 0,-26-19-39,0 1 1,19 25-1,-32-37-61,-1 0 0,0 0 0,-1 0 0,0 0-1,0 1 1,0 0 0,-1 0 0,0 0 0,-1 0 0,3 16 0,-5-20-8,0 0 0,-1-1 0,0 1 0,0 0 0,0 0 0,0 0 0,0 0 0,-1-1 0,1 1 0,-1-1 0,0 1 0,0-1 0,-1 0 0,1 1 0,0-1 0,-1-1 0,0 1 0,0 0 0,0 0 0,0-1 0,0 0 0,-1 0 0,1 0 0,-7 3 1,-3 1-43,0 0 0,0-1 0,-1 0 0,0-1 0,-19 3 0,20-5-168,-1-1 0,1 0 1,-1 0-1,0-2 0,-15-1 1,22 1-799,1-1 0,-1 1 0,1-1 1,0 0-1,0-1 0,0 1 0,-9-6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06.8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165 23 9332,'0'-1'137,"0"0"-1,-1 0 0,1 0 1,0-1-1,-1 1 0,1 0 1,-1 0-1,1 0 1,-1 0-1,0 0 0,1 0 1,-1 0-1,0 1 0,0-1 1,0 0-1,0 0 0,0 0 1,0 1-1,0-1 1,0 1-1,0-1 0,0 1 1,0-1-1,0 1 0,0-1 1,0 1-1,0 0 1,-2-1-1,1 2-71,0-1 0,0 1 0,0 0 0,0-1 0,0 1 0,0 0 0,0 0 0,0 0 0,0 0 0,1 1 0,-1-1 0,0 0 0,1 1 0,-2 1 0,-6 6 6,1 1-1,1 0 1,0 0-1,-7 15 1,1 3 207,2 1 1,1 1 0,1-1 0,2 2-1,1-1 1,1 1 0,2-1-1,1 50 1,5 23 289,21 122 0,-19-189-539,14 86 174,-16-108-279,1 1-1,1-1 1,0 1-1,0-1 1,15 24-1,-19-36 8,1 1 1,-1-1-1,1 0 0,0 0 0,-1 0 0,1 0 0,0-1 1,0 1-1,0 0 0,0-1 0,0 1 0,1-1 0,-1 0 1,0 0-1,1 0 0,-1 0 0,0 0 0,1 0 0,3 0 1,-3-1-616,0 0 1,0 0-1,0 0 1,0-1-1,0 1 1,0-1-1,0 0 1,0 0-1,0 0 1,4-2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07.2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0 574 8676,'4'2'6522,"3"-15"-5208,7-17-1501,-3 0 256,1 0 0,2 1 1,1 1-1,1 0 0,2 1 1,39-47-1,145-131-166,-158 163 112,-38 37-25,-1-1 0,1 1 1,1 0-1,-1 0 1,14-7-1,-19 12 9,-1-1 0,1 1 0,0 0 0,-1 0 0,1 0 0,0 0 1,-1-1-1,1 1 0,0 0 0,-1 0 0,1 0 0,0 0 0,-1 0 0,1 1 0,0-1 0,-1 0 0,1 0 0,0 0 0,-1 1 0,1-1 1,0 0-1,-1 0 0,1 1 0,-1-1 0,1 1 0,-1-1 0,1 1 0,0 0 0,0 1 4,0 0 0,0 0 0,0 0 0,0 1 0,0-1 0,-1 0 0,1 1 0,-1-1 0,0 0 0,1 1 0,-1-1 0,-1 5 0,-8 155 270,-1 22-51,11-161-260,0 1 0,2 0 0,1-1 0,0 1 0,14 37 0,-10-46-177,-6-26-12,-7-28-17,2 25 200,-1 0 0,0 1 0,-1 0 0,-1 0 0,1 0 0,-2 0 0,-9-12 0,12 19 38,-1 1-1,1 0 1,-2-1 0,1 2-1,0-1 1,-1 1-1,0 0 1,0 0-1,0 0 1,0 1 0,-1 0-1,1 0 1,-1 1-1,0 0 1,0 0-1,-8-1 1,-10-1 12,0 1 0,-40 1 0,55 2-54,0 1 0,1 0 0,-1 0 0,1 1 0,-1 0 0,1 1 0,0 0 0,-1 0 0,-15 9 0,24-11-79,0-1-1,0 1 1,0 0-1,0 0 1,0 0-1,0-1 1,0 1-1,0 0 1,1 0-1,-1 0 1,0 0-1,1 0 1,-1 1-1,1-1 1,-2 2-1,2-2-192,0 0 0,0 0 0,0 0 0,0 0 1,0 1-1,0-1 0,0 0 0,1 0 0,-1 0 0,0 0 0,1 0 0,-1 0 1,0 0-1,1 0 0,0 0 0,-1 0 0,2 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07.6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87 9556,'11'-22'3512,"-10"19"-3246,0-1 0,0 1 1,1 0-1,-1 0 0,1 1 1,0-1-1,0 0 0,0 0 1,0 1-1,0-1 0,3-1 0,-5 49 916,-29 191-792,32-250-428,1 0 0,0 0 0,1 0 0,0 1 0,1 0 0,1 0 0,0 1 0,1-1 0,0 2 0,0-1 0,2 1 0,-1 0 0,22-17 0,-15 14-46,0 1 0,1 0-1,1 2 1,0 0 0,0 0 0,1 2-1,0 0 1,1 2 0,24-7 0,-40 13 71,-1 0 1,1 0 0,-1 1-1,1-1 1,-1 1 0,1 0-1,-1 0 1,1 0-1,0 0 1,-1 1 0,1-1-1,3 2 1,-6-1 10,0 0 0,0 0 0,0 0 0,0 0 0,0 0 1,0 0-1,0 0 0,-1 1 0,1-1 0,0 0 0,-1 0 1,1 1-1,-1-1 0,1 0 0,-1 1 0,0-1 0,1 0 0,-1 1 1,0-1-1,0 0 0,0 1 0,0-1 0,0 1 0,-1-1 0,1 0 1,0 1-1,-1-1 0,1 0 0,0 1 0,-1-1 0,0 0 0,1 0 1,-2 2-1,-8 21 60,-1 0 1,-20 30-1,22-40-80,1-1 1,0 1-1,1 0 0,1 0 0,0 1 1,1 0-1,0 0 0,1 1 0,1-1 1,-2 18-1,5-30-141,0-1 0,0 1 1,1-1-1,-1 1 1,1 0-1,-1-1 0,1 0 1,0 1-1,0-1 0,0 1 1,0-1-1,2 3 1,16 10-5589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12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240 113 11509,'-8'-31'5802,"7"23"-5055,-1 0 0,1-1 0,1 1 0,-1 0 1,1 0-1,1-1 0,2-14 0,-15 58-993,2 1 0,1 1 0,1 0 0,3 0 0,-2 38 0,2-19 350,-19 84 1,-78 222-175,98-343-1,0 1-1,1-1 1,0 22 0,-6 34-1407,9-75 1447,0 0 1,0 1-1,0-1 1,0 0-1,0 0 1,0 1-1,0-1 1,0 0 0,0 1-1,0-1 1,0 0-1,0 0 1,0 1-1,0-1 1,-1 0-1,1 0 1,0 1-1,0-1 1,0 0-1,0 0 1,-1 1-1,1-1 1,0 0-1,0 0 1,0 0-1,-1 0 1,1 1-1,0-1 1,0 0-1,-1 0 1,1 0-1,0 0 1,0 0-1,-1 0 1,1 0-1,0 0 1,-1 0-1,1 0 1,0 0-1,0 0 1,-1 0-1,1 0 1,-7-12-1316,1-34-3489,1-72 1,11 47-3012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08.0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0 8980,'4'10'4444,"-4"15"-4192,-1-18 182,-19 335 2270,-2 112-1149,23-358-1541,4-1 0,29 164 0,-19-202 277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08.8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22 638 7748,'-2'10'1408,"-10"25"3169,13-35-4549,-1 0 0,0 0 0,0 0 0,0 0 0,0 0 0,0 1 0,-1-1 0,1 0 0,0 0 0,0 0 0,0 0 0,0 0 0,0 0 0,0 0 0,0 1 0,0-1 0,0 0 0,0 0 0,0 0 0,0 0 0,0 0 0,0 0 0,0 0 0,-1 0 0,1 1 0,0-1 0,0 0 0,0 0 0,0 0 0,0 0 0,0 0 0,0 0 0,-1 0 0,1 0 0,0 0 0,0 0 0,0 0 0,0 0 0,0 0 0,0 0 0,-1 0 0,1 0 0,0 0 0,0 0 0,0 0 0,0 0 0,0 0 0,0 0 0,-1 0 0,1 0 0,0 0 0,0 0 0,0 0 0,0-1 0,0 1 0,0 0 0,0 0 0,0 0 0,-1 0 0,-2-21 617,4-2-578,0 0-1,1 0 1,2 0 0,0 0-1,1 0 1,2 1 0,0 0 0,1 0-1,2 1 1,20-35 0,10-10-93,91-111 1,-113 154 20,-4 3-8,2 0 0,21-18 0,-33 34 10,-1 0 0,1 1-1,1-1 1,-1 1 0,1 0 0,-1 1 0,1-1 0,0 1 0,0 0 0,0 0 0,0 0 0,0 1 0,0 0 0,0 0 0,11-1 0,-12 3 8,0 0 1,0 0 0,0 0 0,-1 1 0,1-1 0,0 1 0,0 0 0,-1 0-1,1 0 1,-1 0 0,0 1 0,1-1 0,-1 1 0,0 0 0,-1 0 0,1 0-1,0 1 1,-1-1 0,0 0 0,0 1 0,0 0 0,0-1 0,0 1 0,-1 0-1,1 4 1,6 15 47,-1 0 1,-2 1-1,4 24 0,-8-37-34,23 226 176,-15-116-102,-43-230-640,32 95 448,-1-1 0,0 1-1,-1 1 1,-1-1 0,0 0-1,-11-19 1,13 29 90,-1 0-1,1 0 0,-1 0 1,0 0-1,1 1 1,-2-1-1,1 1 0,0 0 1,-1 0-1,1 0 1,-1 1-1,0 0 0,0 0 1,0 0-1,0 0 1,0 1-1,-1 0 0,1 0 1,0 0-1,-11 1 1,2-1 55,0 1 0,0 1 1,0 0-1,0 1 1,-19 5-1,27-5-299,0-1 0,0 2 0,0-1 0,1 0 0,-1 1 0,1 0 0,-1 1 0,1-1 0,0 1 0,0 0 0,1 0 0,-1 0 0,1 1 0,-7 8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09.2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 9620,'6'-2'6403,"-6"2"-6291,8 25 1529,3 34-1217,-6-14-106,-1 1 0,-5 63 0,-6-22-5436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09.5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 9108,'6'-3'8244,"-4"3"-7844,-1 0-176,1 0-160,6 0-144,2 1-176,-1-1-160,3 0-80,-1 2-673,2-2-1392,0 2-1825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09.9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54 9941,'10'-3'2081,"-2"-2"-1,3 0-1727,1 4-321,2-1-128,1 2-305,-3-2-607,1 2-1073,2-3-1553</inkml:trace>
  <inkml:trace contextRef="#ctx0" brushRef="#br0" timeOffset="1">221 23 9252,'-1'-6'4546,"2"1"-2673,1 4-1649,-5-4-64,6 3-64,3 2-96,1 0-128,-1-2-128,1 2-176,-1-1-1889,7 1-1857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10.6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19 653 7395,'-4'4'2095,"4"-4"-1905,-1 0 1,1 0-1,0 1 0,-1-1 1,1 0-1,-1 0 1,1 0-1,-1 0 0,1 0 1,-1 0-1,1 0 1,-1 0-1,1 0 0,-1 0 1,1 0-1,-1 0 1,1 0-1,-6-3 2285,5 2-2285,3-27 1732,22-44-2793,-22 68 1267,24-60-391,4 2 1,1 1-1,4 2 0,2 1 1,2 2-1,65-71 0,-96 118-6,-2 2 1,0 1 0,0 0 1,1 0-1,0 0 0,0 0 0,0 1 0,13-7 0,-19 12 3,1 0 0,-1 1 0,0-1 0,1 0 0,-1 1 0,0-1 0,0 1 0,0-1 0,0 1 0,0 0 0,1 0 0,-1-1 0,0 1 0,0 0 0,-1 0-1,1 0 1,0 0 0,0 0 0,0 0 0,-1 0 0,1 0 0,0 0 0,-1 0 0,1 1 0,-1-1 0,1 0 0,-1 2 0,15 36 72,-9-6-24,-1 1 0,-1-1 0,-3 1 0,0-1 0,-8 65 0,1 25 27,10 92-558,-5-209 148,-2-8 73,-6-18-101,-6-29-167,8-28-245,7 53 584,-2 1-1,-5-28 1,6 46 179,0 0-1,0 0 1,-1 0 0,0 0-1,0 0 1,0 1 0,0-1-1,-1 1 1,0-1 0,0 1-1,0 0 1,0 0 0,-1 0-1,0 1 1,-4-4 0,3 3 27,-2 1 0,1 1 0,0-1 1,0 1-1,-1 0 0,1 1 0,-1-1 1,0 1-1,1 0 0,-1 1 0,0 0 1,0 0-1,1 0 0,-1 1 0,0 0 0,-6 2 1,1 0-414,-1 0 1,1 1-1,0 0 0,1 0 1,-1 2-1,1-1 1,-18 13-1,18-8-3716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11.2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11 9284,'-1'-6'6344,"11"16"-4829,13 29-1503,-20-21 32,0-1 1,-2 1 0,0 0 0,-1 0 0,0 0 0,-2 0-1,-5 29 1,0 7 2,11-71-139,1-1 1,1 1-1,0-1 1,1 2-1,14-24 0,62-101-457,-70 129 634,-13 12-83,1 1 1,-1-1-1,0 0 0,0 1 1,1-1-1,-1 0 1,0 1-1,0-1 1,0 1-1,0-1 1,1 0-1,-1 1 1,0-1-1,0 1 1,0-1-1,0 1 0,0-1 1,0 1-1,0-1 1,0 0-1,-1 1 1,1-1-1,0 1 1,0-1-1,0 0 1,0 1-1,-1-1 1,1 1-1,0-1 1,0 0-1,0 1 0,-1-1 1,1 0-1,0 1 1,-1-1-1,0 1 28,45 7-62,-40-4 25,-1 1 0,1-1 1,-1 1-1,0 0 0,0 0 0,-1 0 1,1 0-1,-1 1 0,0-1 1,-1 1-1,1-1 0,0 10 1,3 2-3,-1-2-311,0 0 1,-1 0 0,-1 0 0,0 1 0,-1-1 0,-1 18 0,0-25-87,-1 0-1,0 0 1,-1 0 0,0-1 0,0 1-1,0-1 1,-1 1 0,0-1 0,0 0 0,-1 0-1,0 0 1,0-1 0,-10 12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11.6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340 9 8404,'-1'-3'5249,"-13"1"-3821,-13 2-1306,27 0-67,-90 1 141,-36 1-111,44-9-3370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11.9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9348,'2'14'6187,"1"47"-5301,2 75 173,0-15-1756,-7-41-4491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12.3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2 8068,'2'-1'302,"0"1"0,0 0 0,1 0 1,-1 0-1,0 0 0,0 0 0,0 1 0,1-1 1,-1 1-1,0-1 0,0 1 0,0 0 1,0 0-1,0 0 0,0 0 0,0 0 1,3 2-1,-1 1-30,1 0 1,-1 0 0,0 1-1,0-1 1,0 1-1,4 8 1,3 7-40,-1 1 1,12 34-1,-20-48 29,12 34-185,-2 1-1,-2 0 0,-1 1 1,-3 0-1,-1 0 0,-2 1 1,-3-1-1,-1 1 0,-2-1 1,-2 1-1,-1-1 1,-3-1-1,-1 1 0,-3-1 1,-24 57-1,26-78-531,0 0 1,-2-1-1,-20 27 0,15-26-1767,0 0 1,-35 28-1,-17 5-6878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12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0 154 10917,'4'-7'476,"-1"-1"-1,1 1 1,0 0 0,1 0 0,0 1-1,0-1 1,0 1 0,1 0 0,-1 0-1,2 1 1,8-7 0,-3 4-261,1 0 1,0 1-1,0 1 1,0 0-1,1 1 1,14-3-1,0 1-202,0 2 1,1 1-1,-1 1 0,1 1 0,0 2 1,31 3-1,-49-2-8,1 1 1,-1 1-1,1-1 1,-1 2-1,0 0 1,0 0-1,0 1 1,0 0-1,-1 0 1,0 2-1,15 11 1,-21-15-1,0 1 0,0-1 0,-1 1 0,1 0 0,-1 0 0,0 1 0,0-1 0,-1 0 0,1 1 0,-1 0 0,0 0 0,0-1 0,-1 1 0,1 0 0,-1 1 0,0-1 0,-1 0 0,1 0 0,-1 0 0,0 1 0,0-1 0,-1 0 0,1 0 0,-1 0 0,0 0 0,-1 0 0,1 0 0,-4 6 0,-1 2 10,0-1-1,-1-1 1,-1 1 0,0-1 0,0 0-1,-15 13 1,-6 10 15,-78 75 52,76-80-62,1 1 0,-41 54 0,40-50-6,25-28-18,0 0 0,1 0 0,0 1 0,-8 11 0,13-18 3,0 0 0,0 1 0,-1-1 0,1 1 0,0-1 0,0 0 0,0 1 0,0-1 0,0 0 0,0 1 0,0-1 0,0 1 0,0-1 0,0 0 0,0 1 0,0-1 0,0 1 0,1-1 0,-1 0 0,0 1 0,0-1 0,0 1 0,0-1 1,1 0-1,-1 1 0,0-1 0,0 0 0,1 0 0,-1 1 0,0-1 0,1 0 0,-1 0 0,0 1 0,1-1 0,-1 0 0,22 9-12,28-2-11,12-4 26,0 2 0,0 3 0,84 23-1,-126-25-3,0 1 0,-1 1 0,0 0 0,0 2 0,-1 0 0,19 14 0,-28-16 1,1 0 0,-1 0 0,0 1 0,-1 0 0,0 0 0,-1 1 0,0 0 0,0 1 0,-1-1 0,0 1 1,5 16-1,-8-19 3,-1 0 0,0-1 0,0 1 0,-1 0 0,0 0 0,0 0 0,-1 0 0,0 0 0,0 0 1,-1 0-1,0 0 0,0 0 0,-1-1 0,-3 9 0,1-5 9,-1 0 1,-1 0-1,0 0 0,0-1 1,-1 0-1,0-1 0,-1 1 0,-12 11 1,-11 5 64,-1-1 0,-2-1 1,0-2-1,-50 25 0,54-31-14,-1-2-1,-1-1 1,0-1-1,0-2 0,-1-1 1,0-2-1,-39 4 0,66-10-78,-1-1 1,1 1-1,-1-1 0,1-1 0,0 1 0,-1-1 0,1-1 1,0 1-1,0-1 0,0 0 0,0 0 0,0-1 0,0 1 0,0-1 1,1-1-1,-6-3 0,6 2-147,0 0-1,1 0 1,-1 0 0,1-1-1,1 1 1,-1-1-1,1 0 1,0 0 0,0-1-1,0 1 1,1 0 0,0-1-1,1 0 1,-1 1 0,0-11-1,0-38-5779,4-6-4802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51.2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31 9268,'11'-30'10077,"-13"49"-9517,-27 223 809,-4 96-2687,36-296 181,4-24-1341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51.6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0 149 9668,'2'-6'315,"-1"-1"-1,1 1 0,-1 0 0,2 0 0,-1 0 1,1 0-1,0 0 0,0 0 0,1 1 0,-1-1 0,1 1 1,0 0-1,1 0 0,5-4 0,-3 3-182,1 0-1,0 1 1,1 0 0,-1 0-1,1 1 1,0 0-1,0 0 1,17-3 0,-4 3-61,1 0 0,-1 2 0,1 0 0,0 2 1,0 0-1,0 2 0,33 6 0,-49-7-32,-1 1 0,1-1 0,0 1 0,-1 1-1,1-1 1,-1 1 0,0 0 0,0 1 0,0-1-1,-1 1 1,1 0 0,-1 1 0,0-1 0,0 1-1,0 0 1,-1 0 0,1 1 0,-1-1 0,-1 1-1,1 0 1,-1 0 0,5 12 0,-5-8-8,-1-1 0,0 0 0,-1 1 0,0-1 0,0 1 0,-1-1 1,0 1-1,-1 0 0,0-1 0,0 1 0,-1-1 0,0 0 0,-1 0 0,0 0 0,-9 18 0,5-13-107,-2 0 0,1 0 0,-2 0 0,0-1 0,-1-1 0,0 0 0,0 0 0,-1-1 0,-1-1 0,0 0 0,-1 0 0,1-1 0,-2-1 0,1-1 0,-1 0 0,0-1 0,-1 0 0,1-1 0,-22 3 0,35-7-14,-20-2-1589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52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286 11 8164,'3'-2'1322,"-3"2"-1220,0 0-1,0-1 1,0 1 0,0 0-1,0-1 1,0 1 0,1 0-1,-1 0 1,0-1 0,0 1 0,0 0-1,0 0 1,0-1 0,0 1-1,0 0 1,0-1 0,-3-3 1627,3 4-1628,-18 1 1167,-22 10-966,27-6-156,0 0 0,0 1 0,1 0 0,0 1 0,0 0 0,0 1 0,1 1 0,0 0 0,1 0 0,0 1 0,0 0 0,1 1 0,-10 15 0,10-11-34,1 1 1,0 0-1,1 0 0,1 1 0,0 0 1,2 0-1,-1 0 0,2 1 0,-2 27 1,4-15-58,2 1 0,0-1 1,2 0-1,1 0 1,2 0-1,1 0 0,1-1 1,2 0-1,0-1 1,2 0-1,1 0 0,17 25 1,-22-41-58,1 4-223,1-1 0,0 0 0,1-1-1,1 0 1,24 22 0,-25-30-2662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53.6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14 674 7331,'-13'24'8134,"13"-36"-7381,8-25-638,0-1 0,3 2 1,1-1-1,2 1 0,1 1 0,2 1 0,1 0 0,32-43 1,7 1-133,3 3 1,82-77-1,-129 136 7,-3 6-6,-7 27 66,-9 153 258,1 60-77,6-196-352,3-1 0,0 1 0,3-1 0,15 51 0,-20-81-290,-2-12 144,-5-29 27,-15-51 8,15 74 219,0 0 0,-1 1 1,0 0-1,-1 0 0,0 0 1,-1 1-1,-1 0 0,0 1 1,0 0-1,-1 0 1,0 1-1,0 0 0,-1 0 1,-15-8-1,17 12 15,1 0 1,-1 1 0,-1 0-1,1 0 1,0 1-1,-1 0 1,0 0-1,0 1 1,1 1-1,-1 0 1,0 0 0,0 1-1,-1 0 1,1 0-1,0 1 1,1 1-1,-1 0 1,0 0-1,0 1 1,-11 5 0,1 4-1387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54.3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18 9636,'8'-17'6089,"-10"39"-3895,-1 2-1777,-6 64 805,4-40-1122,0 72 0,5-118-236,0 0 0,0 0 0,0 0 0,0 0-1,0 0 1,1-1 0,-1 1 0,1 0 0,-1 0-1,1 0 1,0-1 0,0 1 0,0 0 0,0 0-1,0-1 1,0 1 0,0-1 0,2 3 0,-1-4-397,-1 1 0,1 0 0,-1 0 0,1-1 0,-1 1 0,1-1 1,-1 0-1,1 1 0,-1-1 0,1 0 0,0 0 0,-1 0 0,1 0 0,2 0 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55.2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47 150 5138,'0'-9'764,"0"1"1,1-1-1,0 0 0,0 0 0,1 0 0,0 1 0,1-1 0,0 1 0,0 0 0,9-15 0,-10 20-670,0 0-1,0 0 0,1 0 0,0 0 0,-1 0 0,1 1 0,0-1 0,0 1 0,1 0 0,-1 0 0,0 0 0,1 0 0,-1 1 0,1-1 0,-1 1 0,1 0 0,0 0 0,0 0 0,-1 1 0,1-1 0,0 1 0,0 0 1,0 0-1,0 0 0,-1 1 0,1-1 0,5 2 0,1 1-32,0-1 1,-1 2 0,1-1-1,-1 1 1,0 0 0,0 1-1,0 0 1,0 1-1,-1 0 1,0 0 0,14 14-1,-19-17-42,0 0 0,-1 1 1,1-1-1,-1 0 0,0 1 0,0-1 0,0 1 0,0 0 0,0 0 0,-1-1 0,0 1 0,0 0 0,0 0 0,0 0 0,-1 1 1,1-1-1,-1 0 0,0 0 0,0 0 0,-1 0 0,1 0 0,-1 0 0,0 0 0,0 0 0,0 0 0,-1 0 0,1 0 0,-1 0 0,0-1 1,0 1-1,-4 4 0,-7 8 36,-1 0 1,-1-1-1,-1-1 1,0-1-1,-1 0 1,0-1-1,-1 0 1,-19 8-1,11-5 3,1 1 0,0 0 0,-23 22 0,47-37-58,0 0 1,0-1 0,0 1-1,-1 0 1,1 0 0,0 0-1,1 0 1,-1 0 0,0 0 0,0 0-1,0 0 1,0 0 0,1 0-1,-1 1 1,1-1 0,-1 0-1,1 0 1,-1 1 0,1-1-1,0 0 1,-1 0 0,1 1-1,0-1 1,0 1 0,0-1 0,0 0-1,0 1 1,1 1 0,0-2 2,1 0 0,-1 1 1,1-1-1,-1 0 0,1 0 0,0 0 1,-1 0-1,1 0 0,0-1 1,0 1-1,-1 0 0,1-1 0,0 0 1,0 1-1,0-1 0,3 0 1,11 1 29,1 0 1,-1-2 0,25-3-1,279-65-483,-300 58-94,-16 4-1677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55.9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63 8916,'5'-63'6472,"-6"198"-2675,-6 73-2639,9-16-675,2-133-1094,-4 0 0,-1 0 0,-14 80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56.3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36 664 8340,'-6'-6'2595,"-9"-10"1635,13 13-4189,0 1 0,1 0 0,-1-1 0,1 1 0,0-1 0,0 1 0,0-1 0,0 1 0,0-1 0,1 0 0,-1 1 0,1-1 0,0 0 0,0 0 0,0 1 0,0-1 0,0-4 0,5-18-13,1 0 0,2 1-1,0 0 1,1 0 0,1 1-1,22-36 1,-14 24-19,15-32 36,11-22 283,66-99 1,-110 188-307,1-1-1,-1 1 1,0 0 0,0-1 0,0 1 0,1-1-1,-1 1 1,0-1 0,1 1 0,-1 0 0,0-1-1,1 1 1,-1 0 0,1-1 0,-1 1 0,0 0 0,1 0-1,-1-1 1,1 1 0,-1 0 0,1 0 0,-1 0-1,1 0 1,-1 0 0,1-1 0,-1 1 0,1 0 0,-1 0-1,1 0 1,-1 0 0,1 0 0,-1 0 0,1 1-1,-1-1 1,1 0 0,0 0 0,11 20 211,3 40-288,-13-52 129,7 54 57,3 122 0,-1-2-76,-11-156-56,-9-39-49,-10-41-27,15 38 54,-2-1 0,0 1 1,-1 0-1,0 1 0,-1 0 0,-1 0 0,0 0 0,-1 1 0,-13-13 0,19 23 18,0-1 0,-1 0-1,0 1 1,0 0 0,0 0-1,0 0 1,-1 1 0,0 0-1,1 0 1,-1 0-1,0 1 1,0 0 0,-1 0-1,1 0 1,0 1 0,-1 0-1,1 0 1,0 1 0,-1 0-1,1 0 1,-1 0 0,1 1-1,-1 0 1,1 0-1,0 1 1,-1-1 0,-5 4-1,9-4-27,-1 0-1,1 0 0,0 1 1,0 0-1,0-1 0,0 1 1,0 0-1,0 1 0,0-1 1,1 0-1,-1 1 0,1-1 1,0 1-1,0 0 0,0 0 1,0 0-1,0 0 0,0 0 1,1 0-1,0 1 0,-1-1 0,0 4 1,2-4-168,0 0 0,0-1 0,0 1 0,0 0 0,0 0 1,1-1-1,-1 1 0,1 0 0,-1-1 0,1 1 0,2 4 0,-1-3-490,1 0-1,-1 0 1,1-1-1,-1 1 0,1-1 1,0 0-1,0 0 0,6 5 1,20 13-7561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56.7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96 9 8308,'-4'-8'7283,"-4"15"-5168,-6 16-1661,-2 17-207,3 1 0,1 1 0,2 0 0,-8 72 1,20-80-1433,7-13-7446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57.0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2 8340,'3'-1'387,"1"1"0,0-1-1,0 1 1,0 0 0,0 0 0,-1 0 0,1 1 0,0-1 0,0 1 0,0 0 0,-1 0 0,6 2-1,-1 1-151,0 0 0,-1 0 0,1 1 0,-1 0 0,8 6 0,2 5-76,-1 0 0,-1 0 0,18 26 0,-14-16-1,-2 0 1,-1 2-1,-2 0 0,0 1 0,-2 0 1,-1 1-1,-2 0 0,0 1 1,-3 0-1,5 37 0,-9-42-117,-1 1 0,0-1 0,-2 1 0,-2-1 0,0 1 0,-1-1 0,-2 0 0,-1 0-1,-1-1 1,0 0 0,-2 0 0,-20 34 0,-15 9-264,-3-2 1,-55 59-1,86-105-67,-5 3-1161,5-12-5413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13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810 0 10197,'-1'1'178,"1"0"1,-1-1 0,0 1-1,0 0 1,1 0-1,-1 0 1,0 0 0,1 0-1,-1 0 1,1 0 0,-1 0-1,1 0 1,-1 0-1,1 0 1,0 0 0,0 0-1,-1 1 1,1-1 0,0 0-1,0 0 1,0 0-1,0 0 1,1 0 0,-1 0-1,0 1 1,0-1 0,1 2-1,11 38 534,-10-38-689,45 113 442,12 31 278,-30-48-426,-4 0 1,-5 2-1,-4 0 0,-4 1 0,-5 0 0,-4 1 1,-5-1-1,-4 1 0,-21 106 0,17-165-288,-2 0 0,-3 0 0,0-1 0,-3-1 0,-2-1 0,-1-1 0,-2-1 0,-2 0 0,-44 51 0,37-52-33,-2-2 1,-2-1 0,0-2-1,-3-1 1,0-2-1,-2-2 1,-1-2-1,-71 32 1,77-42-163,-1-2-1,-48 11 1,67-21-638,-1-1 1,-27 1-1,34-3-488,1-2 1,-1 0-1,1 0 0,0-1 0,-12-3 0,-15-8-8603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57.7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60 9540,'-10'-12'2178,"4"5"-1114,0-1 0,-1 1 0,0 1 0,-1-1 0,-8-5 0,16 12-1037,0 0 0,-1 0 0,1 0 0,0 0 0,-1 0 1,1 0-1,0 0 0,0 0 0,-1 0 0,1 0 0,0 0 1,-1 0-1,1 1 0,0-1 0,0 0 0,-1 0 0,1 0 1,0 0-1,0 0 0,-1 1 0,1-1 0,0 0 0,0 0 1,-1 1-1,1-1 0,0 0 0,0 0 0,0 1 0,0-1 1,0 0-1,-1 0 0,1 1 0,0-1 0,0 0 0,0 0 0,0 1 1,0-1-1,0 0 0,0 1 0,0-1 0,0 0 0,0 1 1,-3 16 216,3-16-141,-6 57 321,2-1 1,3 1-1,13 114 1,-2-107-2216,28 96 0,-37-160 1704,-1-1 0,0 1 0,0 0 0,0-1 0,1 1 0,-1-1 0,0 1 0,0-1 0,0 1 0,0 0 0,0-1 0,0 1 0,0 0 0,-1-1 0,1 1 0,0-1 0,0 1 0,0-1 0,0 1 0,-1 0 0,1-1 0,0 1 0,-1-1 0,1 1 0,0-1 0,-1 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58.1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0 229 7668,'3'-17'1058,"1"-1"1,0 1 0,1 0 0,10-24 0,-12 35-921,1 0 0,-1 1 0,1-1 0,0 0 0,1 1 1,-1 0-1,1 0 0,0 1 0,0-1 0,1 1 0,-1 0 0,1 0 0,0 1 0,10-5 1,2 0-34,-1 1 1,2 1 0,-1 0 0,1 2 0,-1 0 0,1 0-1,0 2 1,33 0 0,-45 3-66,1-1 0,0 1 1,-1 1-1,1-1 0,0 2 0,-1-1 0,0 1 0,0 0 0,1 0 0,-2 1 1,1 0-1,0 0 0,-1 0 0,0 1 0,0 0 0,0 0 0,-1 1 0,1 0 0,-1 0 1,-1 0-1,1 0 0,-1 1 0,6 13 0,-5-11-18,-1 1-1,-1 0 1,1 0 0,-2 0-1,1 0 1,-1 0-1,-1 1 1,0-1 0,-1 0-1,0 1 1,0-1 0,-1 1-1,0-1 1,-1 0-1,-4 16 1,3-18-21,0-1-1,-1 0 1,1 1-1,-1-1 1,-1-1-1,1 1 1,-1-1-1,0 0 1,-1 0 0,0 0-1,1-1 1,-2 1-1,1-1 1,-1-1-1,1 0 1,-1 0-1,0 0 1,-1 0 0,1-1-1,-14 3 1,10-2-138,-1-1 1,1 0 0,0-1 0,-1 0-1,0-1 1,1 0 0,-1-1 0,1-1-1,-1 1 1,0-2 0,1 0 0,-1 0-1,-12-5 1,23 7-132,-1-1 0,1 1 0,0-1 1,-1 0-1,1 1 0,0-1 0,0 0 0,0 0 0,0 0 0,0 0 0,0 0 1,0 0-1,0 0 0,0 0 0,0 0 0,0 0 0,1 0 0,-1-1 0,0 1 1,1 0-1,-1 0 0,1-1 0,-1 1 0,1 0 0,0-1 0,0-1 0,4-19-7882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58.5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175 17 7780,'0'0'148,"0"-1"1,0 1-1,1-1 1,-1 1-1,0-1 1,0 1 0,0 0-1,0-1 1,0 1-1,0-1 1,1 1-1,-1-1 1,0 1 0,0-1-1,0 1 1,-1-1-1,1 1 1,0-1 0,0 1-1,0-1 1,0 1-1,0 0 1,0-1-1,-1 1 1,1-1 0,0 1-1,0 0 1,-1-1-1,1 1 1,-1-1 148,1 1-148,0-1-1,-1 1 1,1 0-1,0 0 1,-1-1-1,1 1 1,-1 0 0,-19 10 1462,-16 26-1143,21-12-223,0 0 0,2 1 0,1 1 0,0 0 0,2 1 0,2 0 0,0 0 0,1 1 0,2-1 0,1 2 1,1-1-1,2 0 0,3 48 0,2-16-195,4-1 1,1 0 0,4 0 0,2-1-1,34 85 1,-42-124-293,2 1 1,0-1-1,23 33 1,3-17-8838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8:59.4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46 714 8660,'-2'1'370,"1"0"0,-1-1 1,0 1-1,0 0 0,0-1 0,0 1 1,0-1-1,0 0 0,0 0 0,0 1 1,1-1-1,-1-1 0,0 1 0,0 0 1,-3-1-1,4 0-197,0 0 0,0 0-1,0 0 1,0 0 0,0 0 0,0 0 0,1 0 0,-1 0 0,0 0-1,1-1 1,-1 1 0,1 0 0,-1-1 0,1 1 0,0 0-1,-1-1 1,1 1 0,0 0 0,0-1 0,0-2 0,-1-10-157,1 0 0,1 0 0,0 0 0,1 0 0,1 0 0,0 1 0,0-1 0,2 1 0,0-1 0,0 1 0,1 1 0,0-1 0,16-20 0,10-11 34,1 2-1,51-49 0,-44 48-40,-1 2-10,0 2-8,-2-3 1,54-79-1,-90 120 7,-1 0 0,1 0 0,-1 0 0,1 0-1,-1 0 1,1 0 0,-1 0 0,1 0 0,0 0-1,0 1 1,0-1 0,-1 0 0,1 0 0,0 1-1,0-1 1,0 1 0,0-1 0,0 1 0,0-1-1,0 1 1,2-1 0,-2 1 1,0 1 1,-1-1-1,1 0 0,0 1 1,-1 0-1,1-1 0,0 1 0,-1-1 1,1 1-1,-1 0 0,1-1 1,-1 1-1,1 0 0,-1-1 0,0 1 1,1 0-1,-1 0 0,0 0 1,1-1-1,-1 1 0,0 2 1,7 61 33,-6-53-19,6 167 105,-6-94-406,3 0 1,32 165-1,-50-311-743,9 31 879,-2 1 0,-1-1 0,-2 1 0,-18-40-1,25 63 168,-1 1-1,1-1 0,-2 1 0,1 0 1,-1 0-1,1 0 0,-2 1 0,1 0 1,-1 0-1,1 0 0,-1 0 0,-1 1 1,1 0-1,0 0 0,-1 1 0,0 0 1,0 0-1,0 1 0,0-1 0,0 2 1,-1-1-1,1 1 0,-15-1 1,10 2-116,0 0 1,0 0 0,-1 1-1,1 1 1,0 0 0,0 1-1,0 0 1,1 1 0,-1 0-1,1 0 1,0 2 0,-14 7-1,24-12-69,1-1 0,-1 0 1,1 0-1,-1 0 0,1 1 0,-1-1 0,0 0 0,1 1 0,-1-1 0,1 0 0,-1 1 0,1-1 1,-1 1-1,1-1 0,0 1 0,-1-1 0,1 1 0,0-1 0,-1 1 0,1-1 0,0 1 0,-1-1 0,1 1 1,0 0-1,0-1 0,0 1 0,0-1 0,0 1 0,0 0 0,0-1 0,0 1 0,0 0 0,0-1 1,0 1-1,0-1 0,0 1 0,0 0 0,0-1 0,1 1 0,-1-1 0,0 2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00.4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39 176 7107,'-7'-5'1579,"4"2"-1054,-1 1 1,1 0-1,0-1 1,0 0-1,1 1 1,-1-1-1,1 0 1,-1-1 0,-2-3-1,5 5-487,0 0-1,-1 0 0,1 0 1,0 0-1,0 0 1,0 0-1,0 0 0,1 1 1,-1-1-1,1 0 1,-1 0-1,1 0 0,-1 0 1,1 1-1,0-1 1,0 0-1,0 1 0,0-1 1,0 0-1,0 1 1,1-1-1,1-1 0,6-6 20,-1 0 0,1 1 0,0 1 0,1 0 0,0 0-1,0 1 1,1 0 0,-1 0 0,1 1 0,0 1 0,17-5-1,-17 6-9,-1 0-1,1 1 0,0 0 0,0 1 1,-1 0-1,1 1 0,0 0 0,0 0 1,0 1-1,0 1 0,-1 0 0,20 6 1,-27-7-41,0 0 1,0 0-1,0 0 1,0 1 0,0-1-1,0 1 1,-1 0-1,1 0 1,-1 0 0,1 0-1,-1 0 1,0 0-1,0 1 1,0-1 0,0 1-1,0 0 1,0-1-1,-1 1 1,1 0 0,-1 0-1,0 0 1,0 0-1,1 6 1,-2-5 10,0-1-1,-1 1 1,1 0 0,-1-1 0,0 1-1,0 0 1,-1-1 0,1 0 0,-1 1-1,0-1 1,1 0 0,-2 1-1,1-1 1,0 0 0,0-1 0,-1 1-1,0 0 1,1-1 0,-1 1 0,-3 1-1,-11 9 56,-31 26 55,45-36-131,1-1-1,-1 1 0,1 0 0,-1-1 0,1 1 0,0 0 0,0 1 1,0-1-1,1 0 0,-1 0 0,1 1 0,-2 6 0,3-8-3,1 0-1,-1 0 0,0 1 0,1-1 1,0 0-1,-1 0 0,1-1 1,0 1-1,0 0 0,0 0 0,0 0 1,1-1-1,-1 1 0,0 0 1,1-1-1,-1 1 0,1-1 0,0 0 1,-1 1-1,1-1 0,0 0 0,3 2 1,52 23-20,-42-20 30,53 31-1,-64-34-2,1 0-1,-1 0 1,0 0 0,0 0 0,-1 1 0,1 0 0,-1 0 0,1 0 0,-1 0 0,-1 0-1,1 1 1,3 7 0,-6-11 5,1 0-1,-1 0 0,0 0 1,0 1-1,0-1 1,0 0-1,0 0 0,0 0 1,0 0-1,0 0 0,0 0 1,0 0-1,-1 0 1,1 0-1,0 0 0,-1 0 1,1 0-1,-1 0 1,1 0-1,-1 0 0,1 0 1,-1 0-1,0-1 1,1 1-1,-2 1 0,-30 15 102,19-14-59,0 0 0,-1-1-1,-15 1 1,-1-1-157,1-1-1,-1-2 0,1-1 1,-1-1-1,1-2 0,-49-14 1,51 4-2211,26 14 2097,1 0-1,0 1 1,-1-1-1,1 1 1,-1-1 0,1 0-1,0 1 1,0-1-1,-1 0 1,1 1 0,0-1-1,0 0 1,0 1-1,0-1 1,0 0-1,0 0 1,0 1 0,0-1-1,0 0 1,0 1-1,0-1 1,0 0 0,0 0-1,1 1 1,-1-2-1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00.7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21 10117,'0'-20'4745,"-1"26"-2629,-1 35-1134,0 194 1069,4 231-1082,0-424-1012,0-11-450,-1 0 0,-1 0 1,-7 46-1,4-65-1263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01.5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1 633 8452,'6'-13'5866,"37"-53"-5724,31-48 169,-49 72-157,50-64 0,112-90 178,-126 137-58,-47 43-226,-13 14 0,1 0-1,-1 0 1,1 0 0,0 0 0,0 0 0,0 1 0,0-1 0,0 0 0,5-2 0,-6 4-35,0 1 1,0-1-1,0 0 1,0 0-1,1 0 1,-1 0-1,0 1 0,0-1 1,0 1-1,-1-1 1,1 1-1,0-1 1,0 1-1,0-1 1,0 1-1,0 0 1,-1-1-1,1 1 0,0 0 1,0 0-1,-1 0 1,1-1-1,-1 1 1,1 0-1,-1 0 1,1 0-1,-1 0 1,1 0-1,-1 0 0,0 1 1,11 20 106,-2 0-1,-1 1 1,-1 0 0,6 30-1,11 100 155,-13-69-191,31 140-379,-88-400-630,43 164 884,0 0-1,-1 1 0,-1-1 1,0 1-1,0 0 1,-1 1-1,-1-1 0,1 1 1,-11-11-1,12 16 42,-1-1-1,0 1 0,0 1 1,0-1-1,-1 1 1,1 0-1,-1 1 1,0-1-1,0 1 1,-1 0-1,1 1 1,0 0-1,-1 0 0,1 1 1,-13-1-1,-23-1 54,-45 3-1,75 1-88,0 0 0,0 1-1,-1 0 1,1 1 0,1 0 0,-1 1 0,-21 10 0,19-3-1435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02.1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3 8148,'-1'-3'8991,"-10"34"-6945,-12 48-1854,17-57-143,1-1 0,2 1 0,0 0 0,1 1 0,1-1 0,1 0 0,4 34 0,-4-54-156,1 0-1,0 0 1,-1 0 0,1 0 0,0 0-1,0 0 1,0 0 0,0 0 0,0 0-1,0 0 1,1-1 0,-1 1-1,1-1 1,-1 1 0,1-1 0,-1 1-1,1-1 1,0 0 0,2 2-1,27 4-8148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03.0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0 611 9476,'1'-15'1631,"0"0"0,1 0 0,7-28 0,23-48-29,59-81-2653,-74 142 1550,1-3-502,9-15 20,1 0 0,38-45 0,-66 92-13,0 1-1,1-1 0,-1 1 1,1-1-1,-1 1 0,1-1 1,-1 1-1,1-1 0,0 1 1,-1-1-1,1 1 0,-1 0 1,1-1-1,0 1 0,-1 0 1,1 0-1,0 0 0,0-1 1,-1 1-1,1 0 0,0 0 1,-1 0-1,1 0 0,0 0 1,0 0-1,-1 0 0,1 1 1,0-1-1,-1 0 0,1 0 1,0 1-1,-1-1 0,1 0 1,0 0-1,-1 1 0,1-1 1,-1 1-1,1-1 0,-1 1 1,1-1-1,-1 1 0,1-1 1,-1 1-1,1-1 0,-1 1 1,1-1-1,-1 1 0,0 0 1,1-1-1,-1 1 0,0 0 1,0-1-1,1 2 0,17 46 137,-15-38-110,18 66 86,-3 1 0,-4 0 0,8 136 0,-21-205-118,0 11-48,0 0 0,-2 29 0,3-73-218,0 1 0,-1-1 0,-1 0-1,-7-40 1,6 55 273,-2 1-1,1 0 0,-1 0 0,0 0 0,-1 0 1,0 1-1,-6-10 0,7 13-2,0 1 1,0 0-1,0 1 0,-1-1 1,0 1-1,1-1 0,-1 1 0,0 0 1,-1 0-1,1 1 0,0-1 1,-1 1-1,0 0 0,-7-2 1,0 0 2,0 2 0,-1-1 1,0 2-1,1 0 0,-1 0 1,0 1-1,0 0 0,0 2 1,1-1-1,-1 1 0,1 1 1,-1 0-1,1 1 0,-18 8 1,28-11-101,0 1 0,0-1 1,0 0-1,0 1 0,0-1 1,1 1-1,-1-1 1,0 1-1,1 0 0,0 0 1,-1 0-1,1 0 0,0 0 1,0 0-1,0 0 0,0 0 1,0 0-1,1 0 1,-1 1-1,0 2 0,1-4-296,0 1 1,0-1-1,0 1 0,0 0 0,1-1 0,-1 1 0,0-1 0,1 1 1,0-1-1,-1 1 0,1-1 0,0 1 0,-1-1 0,1 0 0,0 1 1,0-1-1,0 0 0,0 0 0,3 2 0,15 12-6356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03.4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55 9652,'-1'-2'262,"1"1"0,-1-1 0,1 0-1,0 1 1,0-1 0,0 0 0,0 1-1,0-1 1,0 0 0,1 1-1,-1-1 1,0 1 0,1-1 0,-1 1-1,1-1 1,0 1 0,-1-1 0,1 1-1,0-1 1,0 1 0,0 0 0,2-2-1,-2 1-129,1 0-1,0 1 0,1-1 0,-1 1 0,0 0 1,0-1-1,1 1 0,-1 0 0,0 0 0,1 1 1,-1-1-1,1 1 0,4-1 0,-5 0-121,1 1 0,-1 0 0,1 0-1,-1 0 1,1 0 0,-1 0 0,1 0 0,-1 1-1,1-1 1,-1 1 0,0 0 0,1 0-1,-1 0 1,0 0 0,1 0 0,-1 0 0,0 1-1,0-1 1,0 1 0,0-1 0,0 1 0,-1 0-1,1 0 1,0 0 0,-1 0 0,1 0-1,-1 0 1,0 0 0,0 0 0,0 1 0,0-1-1,1 4 1,-1 0-2,0 0-1,0 0 1,-1 1 0,0-1-1,0 0 1,-1 1-1,0-1 1,0 0 0,0 0-1,-1 0 1,0 0-1,0 0 1,-3 6-1,-5 5 104,0 0-1,-23 28 0,21-30 32,1 1-1,-19 33 1,29-47-138,1-1 1,-1 1-1,0-1 0,1 1 1,-1 0-1,1-1 0,0 1 1,-1 0-1,1 0 0,0-1 1,0 1-1,0 0 0,0 0 1,0-1-1,0 1 0,1 0 1,-1 0-1,1-1 0,-1 1 1,1 0-1,0-1 0,-1 1 1,2 1-1,1 0 0,-1-1 0,0 1 0,1-1 0,-1 0 0,1 0 0,0 0 0,-1 0 1,1 0-1,0-1 0,0 1 0,5 1 0,4 0-4,-1 0 0,1 0-1,-1-1 1,1 0 0,23-1 0,-19-1-28,0-2-1,0 0 1,20-5-1,4-10-2025,-38 15 1488,0 1 0,0-1 0,0 1 0,0-1 0,0 0 0,-1 1 0,1-1 0,-1 0 0,1 0 0,-1 0-1,0 0 1,0-1 0,2-3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24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31 8516,'-8'-31'6606,"13"53"-3728,0 38-2169,-2 1 0,-11 112-1,-33 121-251,20-161-252,-32 105-16,15-83-140,20-86-105,11-41-663,-8 51 0,16-69-669,6-20-1046,6-20-4235,-7 3-2356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04.1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10 8916,'2'-1'256,"0"-1"0,0 1-1,0 0 1,0 0 0,0 0 0,0 1-1,1-1 1,-1 0 0,0 1 0,1 0-1,-1-1 1,0 1 0,1 0 0,-1 0-1,0 0 1,1 0 0,-1 1 0,4 0-1,-1 1-79,-1 0-1,1 0 1,-1 0-1,0 0 1,0 1-1,0-1 1,-1 1-1,8 7 0,0 1 51,-1 1 1,0 1-1,-1 0 0,12 22 0,-10-11 6,0 1 0,-2-1 0,-1 2 0,-1-1 1,-1 1-1,-1 0 0,-2 0 0,0 1 0,-2-1 0,-3 51 0,-5-19-50,-1 0 0,-3-1 0,-35 105 0,41-148-159,-1-1 0,0 0 0,0-1 0,-1 1-1,-1-1 1,-9 11 0,13-17-153,-1-1 0,0 0 0,0 0 0,0 0 0,-1 0 0,0-1 1,0 0-1,0 0 0,0 0 0,-1-1 0,1 0 0,-1 0 0,-10 2 0,4-6-1831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59:30.7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1084 3105,'-17'-199'10200,"16"180"-10116,1-1 0,1 1 0,1 0-1,0-1 1,8-27 0,34-96-96,-28 98 46,-4 11-71,1 0 0,2 0-1,1 1 1,2 1 0,1 1 0,2 1-1,35-41 1,-37 50-6,2 0 0,1 2-1,1 0 1,0 2 0,1 0-1,1 2 1,1 0 0,0 2 0,46-17-1,-58 26 41,21-10-5,1 2 0,0 2 1,1 1-1,0 2 0,48-3 0,-54 12 3,0 2 0,0 1 1,-1 2-1,0 0 1,0 2-1,32 15 1,-48-18 26,-1 1 1,0 1-1,-1-1 0,0 2 1,0 0-1,-1 0 1,0 1-1,14 16 1,8 15 113,30 45-1,-11-12-67,37 23-22,-67-77-39,-1 2 1,-1 0-1,-1 1 1,23 38-1,-37-50-1,-1-1 1,0 1-1,0 0 0,-1 0 1,-1 0-1,1 0 1,0 21-1,-5 86 114,-1-35-38,6 2-33,0-19-13,-2 0-1,-4 1 0,-19 118 0,15-151-34,-16 74 24,-68 190-1,88-290-25,-1 0-1,0 0 1,0 0-1,-1-1 1,0 0-1,-1 0 1,0 0-1,0 0 1,0-1-1,-1 0 1,1-1-1,-1 1 1,-1-1-1,1-1 1,-1 1-1,0-1 1,0-1-1,0 1 1,0-2-1,-1 1 1,1-1-1,-17 2 1,-35 9 44,-1-2 0,0-4 0,0-2 0,-1-3 0,0-2 0,1-3 0,0-3 1,0-3-1,0-2 0,1-3 0,1-2 0,-58-25 0,98 34-25,1-2-1,-1 0 1,2-1-1,-1-1 1,1 0-1,1-2 1,0 0-1,1 0 1,0-2 0,1 1-1,1-2 1,0 0-1,2-1 1,-1 0-1,2 0 1,0-1-1,2-1 1,-13-34 0,6 1-133,1-1 0,3-1 0,-6-79 0,13-167-6567,11 150-1154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0:23.4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 0 7539,'-24'7'4417,"19"-6"-4271,1 1 1,0-1-1,0 1 1,0 0-1,1 0 0,-1 0 1,0 1-1,1-1 1,0 1-1,-1 0 1,1 0-1,-5 6 1,8-8-133,0 0-1,1 0 1,-1-1 0,0 1 0,0 0 0,1 0 0,-1 0 0,0-1-1,1 1 1,-1 0 0,1-1 0,-1 1 0,1 0 0,-1-1 0,1 1-1,-1 0 1,1-1 0,0 1 0,-1-1 0,1 1 0,0-1 0,0 0-1,-1 1 1,1-1 0,0 0 0,0 1 0,1-1 0,23 11 126,12-4-106,1-1-1,-1-2 1,1-2 0,0-1 0,0-2-1,38-5 1,33-1-14,996-8 252,-233 6-16,1295 53 339,-1882-33-564,278 24-916,-537-33 96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0:24.1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155 89 6867,'74'-89'6366,"-77"96"-6102,-1 0 0,1 0 1,1 0-1,-1 0 0,1 0 1,-1 8-1,-7 21 132,-32 83 472,-1 0 49,-53 231-1,89-311-848,2 1-1,1-1 0,2 1 0,2 0 0,2 0 0,1 0 0,2-1 0,2 0 0,1 0 0,17 47 0,-9-44-117,2-1 0,2-1 0,1 0 0,2-2 0,2-1 0,1 0 0,2-2 0,2-1 0,1-2 0,1-1 0,72 53 0,-100-78-2188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0:26.0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29 117 6451,'-24'-21'5962,"24"20"-5839,-1 0 0,1 0 1,-1 0-1,1-1 0,-1 1 1,1 0-1,-1 0 0,1 0 1,0 0-1,0-1 0,0 1 1,0 0-1,0 0 0,0-1 1,0 1-1,0-2 0,1 1-93,0-1 0,1 1 0,-1 0 0,0 0-1,1 0 1,0 0 0,-1 0 0,1 0 0,0 0-1,0 0 1,0 0 0,0 1 0,0-1 0,1 1 0,-1 0-1,0-1 1,1 1 0,-1 0 0,5-1 0,13-5 45,0 0 0,0 0 1,1 2-1,0 1 1,32-3-1,-49 7-65,-1-1-1,1 1 0,0 0 1,-1 0-1,1 0 1,-1 1-1,1 0 1,0-1-1,-1 1 1,1 0-1,-1 1 1,1-1-1,-1 0 1,0 1-1,0 0 0,1 0 1,-1 0-1,0 0 1,-1 1-1,1-1 1,0 1-1,-1-1 1,1 1-1,-1 0 1,0 0-1,0 0 1,0 0-1,0 1 0,-1-1 1,1 0-1,-1 1 1,0-1-1,0 1 1,0-1-1,-1 1 1,1 0-1,-1-1 1,0 1-1,0 0 1,0 5-1,-1 9 36,-1 0 0,-1 0 0,0 0 0,-2 0 0,0-1 1,0 1-1,-2-1 0,-9 18 0,4-11 15,-2-1-1,0 0 1,-1-1 0,-35 38-1,44-53 67,-2 0-1,1-1 0,-1 0 1,0 0-1,0-1 1,0 0-1,-13 6 0,74-16 306,-10 3-427,198-22 2,-225 23-235,-1-1 1,0 0 0,17-5-1,5-8-2679,-10-9-4163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0:29.5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171 149 5330,'25'-17'1607,"-2"0"-1,0-1 0,-1-2 0,20-21 0,-41 40-1530,0 0 1,0 0 0,1 0 0,-1 0-1,-1 0 1,1-1 0,0 1 0,0 0-1,0 0 1,-1-1 0,1 1-1,0-1 1,-1 1 0,1 0 0,-1-1-1,0 1 1,0-1 0,1 1-1,-1-1 1,0-2 0,-1 4-38,0-1 1,1 1 0,-1-1-1,0 1 1,1-1 0,-1 1-1,0-1 1,0 1 0,0-1-1,1 1 1,-1 0 0,0 0-1,0-1 1,0 1 0,0 0-1,0 0 1,0 0-1,0 0 1,1 0 0,-1 0-1,0 0 1,0 0 0,-2 1-1,-8 1 57,1 0 0,-1 1 0,0 0-1,-11 6 1,4-1-82,-16 7 64,-47 29 0,73-40-69,1 1-1,0-1 0,1 2 0,-1-1 1,1 1-1,0 0 0,0 0 0,1 0 1,0 1-1,0 0 0,1 0 0,-7 13 1,10-16-8,0-1 0,1 1 1,-1-1-1,1 0 1,0 1-1,0-1 1,0 1-1,1-1 0,-1 1 1,1-1-1,0 0 1,0 1-1,0-1 1,0 0-1,0 0 0,1 1 1,0-1-1,-1 0 1,1-1-1,0 1 1,1 0-1,-1 0 0,0-1 1,1 1-1,-1-1 1,1 0-1,6 4 0,8 6 12,0-1 0,1-1 0,27 12 0,-33-17-11,-1 0 1,-1 0 1,-1 1-1,1 0 0,-1 0 0,0 1 1,0 0-1,0 1 0,-1-1 1,-1 2-1,1-1 0,7 13 0,-12-17 2,-1 1 0,0-1 0,0 1 0,0 0 0,-1 0 0,1-1 0,-1 1 0,0 0 0,0 0 0,-1 1 0,0-1 0,0 0 0,0 0 0,0 0 0,-1 0 0,0 0 0,0 0 0,0 0 0,-1 0 0,1-1 0,-1 1 0,0 0 0,-1-1 0,1 1 0,-1-1 0,0 0 0,-3 5 0,-3 2 26,-1 0 0,0 0 1,-1-1-1,0 0 0,0-1 1,-23 14-1,30-19 16,-1-1 0,0-1 0,-1 1 0,1-1 0,0 0 0,-1 0 0,1 0 0,-1-1-1,1 0 1,-1 0 0,0 0 0,0-1 0,1 0 0,-1 0 0,0 0 0,0-1 0,1 0 0,-1 0 0,-10-4 0,13 4 9,0-1 1,0 0-1,0 1 0,0-1 1,0-1-1,1 1 1,-1 0-1,1 0 1,0-1-1,-1 1 1,1-1-1,0 0 1,1 0-1,-1 0 0,0 0 1,1 0-1,-2-3 1,1-1 13,1 1 0,-1-1 0,1 0 0,1 0-1,-1 1 1,1-1 0,0 0 0,1-8 0,2-1-11,0 0-1,1 0 0,1 0 1,0 0-1,1 1 1,9-19-1,-1 12-197,1 0 0,1 0 0,0 2 0,2 0 0,31-28 0,4 4-2891,1 7-4087,-18 16-2050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0:29.9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 30 9444,'1'-2'254,"0"0"1,0 0-1,0 0 0,0 0 0,0 0 0,0 0 0,0 0 0,1 0 0,-1 0 0,1 1 1,-1-1-1,3-2 0,-3 4-183,0 0 0,0-1 1,-1 1-1,1 0 0,0 0 0,0-1 1,-1 1-1,1 0 0,0 0 0,0 0 1,0 0-1,-1 0 0,1 0 0,0 0 1,0 0-1,0 0 0,0 0 0,-1 0 1,1 1-1,0-1 0,0 0 0,-1 1 0,2 0 1,3 2 70,-1 1 0,0-1 0,0 1 1,0 1-1,-1-1 0,1 0 0,-1 1 1,5 9-1,10 19 98,-1 0 0,-1 2 0,-2 0 0,-2 0 0,-1 1 0,-2 1 0,-2 0 1,-1 0-1,-1 0 0,-3 1 0,-1 0 0,-4 46 0,-4-21-197,-3-1 1,-3 0-1,-2 0 1,-3-1-1,-2-1 1,-43 85-1,-60 82-299,63-136-3433,45-68-1853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0:30.8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241 17 8516,'12'-13'3685,"-9"10"-3016,-5 4 46,-7 7-630,1 0 1,0 1-1,1 0 1,0 1-1,1-1 0,0 1 1,0 0-1,-8 21 1,2-6 33,-18 37 139,3 2-1,3 1 0,3 1 1,2 0-1,4 2 0,2 0 1,-4 82-1,14-98-172,1-1-1,4 0 1,1 1-1,3-1 0,2 0 1,2-1-1,2 0 1,2 0-1,3-2 1,30 63-1,-29-77-46,1-2-1,38 48 1,-46-66-234,2 1 0,0-2 0,1 0 0,0 0 0,1-2 0,32 21 0,-19-23-2792,-27-9 2592,1 0 0,-1 0 1,0-1-1,0 1 0,0 0 1,0 0-1,1-1 0,-1 1 1,0-1-1,0 1 0,0-1 1,0 1-1,0-1 0,0 0 1,1-1-1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0:31.6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41 9284,'0'-2'403,"0"0"1,0 0-1,0 0 0,1-1 0,-1 1 0,0 0 0,1 0 0,0 0 0,-1 0 1,1 0-1,0 0 0,2-3 0,-3 4-297,1 1 0,0-1 0,0 0 0,0 0 0,0 0 1,0 1-1,0-1 0,0 0 0,0 1 0,0-1 0,0 1 0,0-1 0,0 1 0,0 0 0,0-1 1,0 1-1,2 0 0,2 0-49,0 0 1,0 1 0,0 0-1,0 0 1,0 0-1,0 0 1,0 1-1,0 0 1,7 4-1,-7-4-36,0 1 0,1 0-1,-1 0 1,0 0 0,-1 0-1,1 1 1,-1 0 0,1 0-1,-1 0 1,0 0 0,-1 1-1,1 0 1,-1-1 0,0 1-1,0 1 1,0-1 0,-1 0-1,0 1 1,0-1 0,0 1-1,-1-1 1,2 12 0,-3-7-3,0-1-1,-1 1 1,0 0 0,0-1 0,-1 1 0,-1-1 0,1 1-1,-1-1 1,-1 0 0,0 0 0,0 0 0,-11 15-1,-12 14 30,-2-1-1,-46 46 0,39-44-22,35-39-23,1 0 0,-1 1-1,0 0 1,1-1 0,-1 1-1,1-1 1,-1 1 0,1-1-1,-1 1 1,1 0 0,-1 0-1,1-1 1,0 1 0,0 0-1,-1-1 1,1 1 0,0 0-1,0 0 1,0 0 0,-1-1-1,1 1 1,0 0 0,0 0 0,0 0-1,1-1 1,-1 1 0,0 0-1,0 1 1,1-1 2,0-1 0,0 1 0,0 0 0,0 0 1,0-1-1,0 1 0,0 0 0,1-1 0,-1 1 0,0-1 0,0 0 1,0 1-1,1-1 0,-1 0 0,3 1 0,57-2 109,-53 1-99,-2 0-156,287-28 250,-171-1-9115,-96 21-7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0:33.9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 56 8660,'16'-55'6438,"-27"110"-3695,1-3-2370,-13 22 6,-16 60 61,34-115-504,2 1 0,0-1 0,1 1 0,2 37 0,0-54-32,0 0 1,1 0-1,0 0 1,-1 0-1,1 0 1,0 0 0,0 0-1,0 0 1,3 4-1,9 3-2436,6-11-3981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24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36 118 11301,'-27'-34'3913,"26"33"-3914,0 0 1,0 0-1,1 0 0,-1-1 0,0 1 0,1 0 0,-1 0 0,1 0 0,-1-1 0,1 1 0,-1 0 0,1-1 0,0 1 0,0 0 0,0-1 1,0 1-1,0 0 0,0-1 0,0 1 0,0 0 0,0-1 0,1 1 0,-1 0 0,1-1 0,-1 1 0,1 0 0,-1 0 0,1-1 0,0 1 1,0-1-1,7-3 47,-1 0 0,1 0 1,0 1-1,0 0 1,0 0-1,1 1 1,0 0-1,-1 1 0,1 0 1,0 0-1,0 1 1,11-1-1,9 1 58,0 0 0,42 5 0,-40 0-36,0 2 1,0 0-1,0 3 1,-1 0 0,-1 2-1,1 1 1,-2 1-1,38 24 1,-49-26-44,0 0 0,-1 2 0,0 0 0,-1 0-1,-1 2 1,0 0 0,-1 0 0,0 1 0,-1 1 0,-1 0 0,-1 1 0,-1 0 0,13 33-1,-21-46-17,1 0 0,-2 0 0,1 0 0,0 0-1,-1 0 1,0 0 0,0 1 0,-1-1-1,1 0 1,-1 0 0,0 0 0,0 0 0,-1 0-1,1-1 1,-1 1 0,0 0 0,-1-1 0,1 1-1,-1-1 1,0 0 0,0 0 0,0 0-1,0 0 1,-1 0 0,-5 3 0,-1 2 9,-1 0 0,-1-1 0,1 0 0,-1-1 0,-1-1 0,1 0 0,-1 0 0,-17 4 0,-11 3-48,-2-2 0,1-2 1,-1-2-1,0-1 1,-61-1-1,102-5-18,1 0-1,-1 0 1,0-1-1,0 1 1,1 0-1,-1-1 1,0 1-1,1-1 1,-1 1-1,0-1 1,1 0-1,-1 1 1,1-1-1,-1 0 1,1 0-1,-2-2 1,2 2-51,1 1 1,-1-1 0,1 0-1,0 0 1,-1 0-1,1 0 1,0 1-1,-1-1 1,1 0-1,0 0 1,0 0-1,0 0 1,0 0 0,0 0-1,0 0 1,0 0-1,0 0 1,0 0-1,1 0 1,-1 0-1,1-1 1,1-4-918,1 0 1,1 0-1,-1 1 1,1-1-1,0 1 0,7-8 1,16-15-5973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0:34.3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82 8196,'2'-6'674,"-1"0"0,1 0 0,0-1 0,1 1 0,0 0 0,0 1 0,0-1 0,4-5 0,-5 9-596,0 0 0,0 0-1,0 0 1,0 1 0,0-1 0,0 1 0,0-1 0,1 1-1,-1 0 1,0 0 0,1 0 0,-1 0 0,1 0 0,-1 0 0,1 1-1,0-1 1,-1 1 0,1 0 0,0 0 0,-1 0 0,1 0-1,0 0 1,2 1 0,0 0-1,-1 0-1,1 0 1,-1 0-1,1 1 1,-1 0-1,0 0 1,0 0-1,0 0 1,0 0-1,0 1 1,0 0-1,-1 0 1,1 0-1,-1 0 1,4 6-1,-2-3-26,0 1-1,-1 0 0,0 0 0,-1 1 1,1-1-1,-1 1 0,-1 0 0,3 10 1,-2-4-31,-1 1 1,0-1-1,-1 1 1,-1 0-1,0-1 0,-1 1 1,-1-1-1,0 1 1,-7 22-1,5-27-2,-1 1 0,-1 0-1,0-1 1,0 0 0,-1 0 0,0-1-1,-1 0 1,0 0 0,0-1 0,-1 0-1,-13 9 1,9-7 131,-1-1 1,0 0-1,0-1 0,-1-1 1,0 0-1,-1-1 0,-24 6 1,118-22-123,0 3 1,152 5 0,-214 3-408,35 0-1403,-17-1-5965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0:35.0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10069,'7'4'4171,"10"10"-3524,21 23-220,0 2-1,-3 2 1,-1 1 0,-2 1-1,-2 2 1,-2 1 0,30 70 0,-24-37-126,-3 2 1,-4 1 0,31 164 0,-47-187-165,-4 1 1,-1-1-1,-4 1 1,-2 0 0,-3 0-1,-14 85 1,10-117-358,0 0 1,-1 0-1,-2-1 1,-1-1 0,-1 0-1,-24 39 1,23-47-660,0-1 0,-1 0 0,0 0 0,-2-2 0,0 0 1,0-1-1,-1 0 0,-1-1 0,-30 16 0,-10-1-9251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0:59.1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0 867 8900,'22'-59'6521,"6"-11"-4319,53-146-2361,-77 202 168,85-243 31,-79 234-31,2-1 1,0 1-1,1 1 0,2 0 0,0 1 0,1 1 0,1 0 0,26-23 0,-39 40 2,0-1 1,1 1 0,0 0-1,0 0 1,0 1-1,0-1 1,0 1-1,0 0 1,1 0 0,-1 1-1,1 0 1,-1 0-1,1 0 1,0 0 0,-1 1-1,1 0 1,0 0-1,9 2 1,-11-1 1,1 0 1,-1 1-1,0-1 1,0 1-1,0 0 0,0 0 1,0 0-1,0 1 0,-1 0 1,1-1-1,-1 1 1,1 0-1,-1 1 0,0-1 1,-1 0-1,1 1 1,0 0-1,-1 0 0,0-1 1,0 1-1,0 1 1,0-1-1,1 7 0,3 15 76,-1 0-1,-1 0 1,-1 0 0,-2 47-1,-15 111 168,6-106-221,-2 3-58,5-44-202,1-1 1,1 1 0,5 63 0,-2-99 184,0 1 1,0-1 0,0 0 0,0 0 0,0 0 0,0 0-1,1 1 1,-1-1 0,0 0 0,0 0 0,1 0 0,-1 0-1,1 0 1,-1 0 0,1 0 0,0 0 0,-1 0 0,1 0 0,0 0-1,0 0 1,-1 0 0,1 0 0,0-1 0,2 2 0,-2-2-1,0 0 0,0-1 0,0 1 0,0 0 0,0-1 0,0 1 0,0-1 0,0 0 0,0 1 0,0-1 0,0 0 0,0 0 0,0 1 0,-1-1 0,1 0 1,0 0-1,0 0 0,-1 0 0,1-1 0,29-55-616,-30 57 656,18-43-215,-1 0 0,11-52 0,-28 94 214,0 0 0,1 0 0,-1 0 0,0 0 0,0 0 0,0 0 0,0-1 0,0 1 0,0 0 1,0 0-1,0 0 0,0 0 0,0 0 0,-1 0 0,1 0 0,0 0 0,-1 0 0,1 0 0,-1 0 0,1 0 0,-1 0 0,1 0 0,-1 0 1,0 0-1,-1-1 0,0 1 3,1 0-1,-1 0 1,0 0 0,0 1 0,0-1 0,0 1 0,0-1 0,0 1 0,0 0 0,0 0-1,0-1 1,0 2 0,-3-1 0,-11 2 31,1 1 0,-1 1 0,-16 6 0,13-4 17,-75 22 202,52-15-124,-1 0 1,0-3-1,-77 8 1,119-18-194,0 1 1,0-1 0,0 0 0,0 0 0,0 0 0,0 0-1,0 0 1,0 0 0,0 0 0,0 0 0,0 0 0,0-1-1,1 1 1,-1 0 0,0-1 0,0 1 0,0 0-1,0-1 1,0 1 0,0-1 0,1 1 0,-1-1 0,0 0-1,1 1 1,-2-2 0,2 1-191,1 0 0,-1 0 0,1 1 0,-1-1 0,1 1 0,0-1 0,-1 0 0,1 1-1,0-1 1,-1 1 0,1-1 0,0 1 0,0 0 0,0-1 0,-1 1 0,1 0 0,0-1 0,0 1 0,0 0 0,0 0 0,-1 0 0,1 0-1,0 0 1,0 0 0,0 0 0,0 0 0,0 0 0,0 0 0,20 1-6484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0:59.8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15 9909,'-3'-14'7096,"2"24"-5762,7 39-1147,-1 1 0,-3 0 0,-2 0 0,-2-1 0,-3 1 1,-1 0-1,-22 78 0,28-121-1022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00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11381,'2'-8'5139,"-2"-2"-4467,1 0-224,1 4-96,-1 1-112,1 0-64,1 0-80,0 0-144,2 4-160,0 2-192,3 1-160,2 5-16,-2 1-2082,0 5-2000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00.7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0 129 11701,'2'-5'5155,"1"1"-4579,3-6-272,4-1-112,1-2-96,6 3-64,-1-6-96,0 3-128,2-3-208,1 6 1905,-3-3-4099,0 5-2320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01.6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722 19 10741,'3'-18'5517,"-2"34"-3304,-4 35-1729,-2-27-428,0 0 1,-2-1-1,-1 0 0,-1-1 0,-1 1 0,-24 38 0,29-53-56,0 0 1,-1 0-1,0-1 0,-1 0 0,1 0 1,-2 0-1,1-1 0,-1 0 0,1-1 0,-2 0 1,1 0-1,0 0 0,-1-1 0,0-1 1,0 1-1,0-1 0,0-1 0,-1 0 0,1 0 1,-14 0-1,18-2-12,0-1-1,-1 1 1,1-1 0,0 0 0,0-1-1,0 1 1,1-1 0,-1 0-1,0 0 1,1-1 0,-1 1 0,1-1-1,-1 0 1,-5-5 0,9 6 5,0 1 0,0 0 1,0 0-1,0 0 0,0-1 0,0 1 1,0-1-1,0 1 0,0-1 0,1 1 1,-1-1-1,0 1 0,1-1 0,0 0 1,-1 1-1,1-1 0,0 0 1,0 1-1,0-3 0,0 2 1,1 0-1,0 0 1,0 0-1,0 0 1,0 0-1,0 0 1,0 0-1,0 1 1,0-1-1,1 0 1,-1 1-1,1-1 1,0 1-1,-1 0 1,1-1 0,0 1-1,0 0 1,-1 0-1,4-1 1,0 0-5,0-1 1,0 2 0,0-1-1,0 0 1,0 1 0,0 0 0,1 1-1,-1-1 1,0 1 0,1 0-1,-1 0 1,1 0 0,-1 1-1,10 2 1,-13-2 7,0-1 1,1 1-1,-1 0 0,0 0 0,0 0 1,1 0-1,-1 0 0,0 0 0,0 0 1,0 1-1,0-1 0,-1 1 0,1 0 1,0 0-1,-1-1 0,1 1 0,-1 0 1,1 0-1,-1 0 0,0 1 0,0-1 1,0 0-1,0 0 0,0 1 0,-1-1 1,1 0-1,0 1 0,-1-1 0,0 1 1,0-1-1,0 0 0,0 1 0,0-1 1,-1 4-1,-2 7 33,-1 0-1,0 0 1,-1 0 0,0-1 0,-1 1 0,0-2-1,-1 1 1,0-1 0,-1 0 0,-1 0 0,1-1-1,-2 0 1,1 0 0,-1-1 0,-1-1 0,0 0-1,-21 13 1,11-9-93,0-1 0,-1-1 0,0 0 0,0-2 0,-1-1 0,0 0 0,-1-2 0,1-1 0,-32 2 0,45-5-92,-1-1 0,0-1 0,1 0 0,-1 0 0,-12-4 0,19 4-106,1 0-1,0 0 0,-1-1 0,1 1 1,0-1-1,0 0 0,0 0 0,-4-3 1,6 3-222,-1 1 0,0-1 0,1 0 0,0 0 0,-1 0 0,1 0 0,0 0 0,0 0 0,0 0 0,0-1 0,0 1 0,1 0 0,-2-5 0,1-21-8014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01.9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638 35 14311,'2'-13'2369,"-5"2"64,-4 2-1809,-4 8-112,-15 1-1488,-18 5-1137,-12 6 2369,-9 4-80,1 2-48,-7 6-160,0 3-128,9 3-256,17 3-160,3-3-1986,7 0-2000,-2 0-4834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02.3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1002 3 9700,'-6'-3'4944,"-3"13"-3043,-7 24-2351,8-20 920,-18 23-345,-2-1-1,-1-2 1,-2-1 0,-66 54 0,75-70-16,-1-1 0,-1-1 0,-1-1 0,0-1 1,-1-2-1,0 0 0,-1-2 0,0-1 0,-28 5 0,1-4 303,-90 4-1,122-13-323,-1 0 0,1-1 1,-1-2-1,1 0 0,-1-1 1,-36-13-1,52 14-115,0 0 0,0-1-1,1 0 1,-1 0 0,1-1-1,0 1 1,0-1 0,-5-6 0,9 9-40,1 1 0,0 0 0,-1-1 0,1 1 0,0-1 0,0 1 0,0-1 0,0 0 0,0 0 0,0 1 1,0-1-1,1 0 0,-1 0 0,1 0 0,-1 0 0,1 0 0,0 1 0,-1-1 0,1 0 0,0 0 0,0 0 0,1 0 0,-1 0 1,0 0-1,1 0 0,-1 0 0,1 0 0,0 0 0,-1 1 0,1-1 0,0 0 0,0 1 0,0-1 0,0 0 0,2-2 0,-2 4-14,1-3-115,0 0 0,0 0 1,-1-1-1,1 1 0,-1 0 0,0-1 0,0 1 1,0-1-1,0 1 0,-1-1 0,0 1 0,1-1 1,-2-5-1,19-165-5137,-7 137 1193,-4 34 921,-6 3 3050,-1 0-1,1 0 1,-1 0-1,1 0 1,-1 0 0,0 0-1,1 0 1,0 0-1,-1 0 159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02.6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195 83 11509,'-9'-11'2040,"6"9"-1602,1-1-1,0 0 1,0 0 0,0 0-1,0 0 1,0 0 0,0 0-1,-1-4 1,3 6-398,0 0 0,0-1 0,0 1 1,0 0-1,0 0 0,1 0 0,-1 0 0,0 0 0,0 0 1,1 0-1,-1 0 0,1 0 0,-1 0 0,1 0 1,-1 0-1,1 0 0,0 0 0,-1 0 0,1 0 1,0 0-1,0 1 0,0-1 0,-1 0 0,1 1 0,0-1 1,0 0-1,0 1 0,0-1 0,0 1 0,0 0 1,0-1-1,2 1 0,6-3 16,1 0 0,0 0 0,0 2 0,0-1 0,0 1 0,0 0 0,0 1 0,0 1 0,0-1 0,16 4 0,-22-3-48,0 0 1,0 0-1,0 0 1,-1 0-1,1 1 1,0 0-1,-1 0 1,1 0-1,-1 0 1,0 0-1,1 0 1,4 7-1,-6-7-4,-1 0 0,0 0 0,1 0 1,-1 0-1,0 0 0,-1 0 0,1 1 0,0-1 0,-1 0 0,1 1 0,-1-1 0,0 0 0,0 1 0,0-1 1,0 1-1,0-1 0,0 0 0,-1 1 0,1-1 0,-1 1 0,1-1 0,-1 0 0,-2 4 0,0 1-20,-1-1 1,0 1-1,-1-1 0,0 0 0,0 0 0,0 0 0,-1-1 1,1 1-1,-2-2 0,1 1 0,0 0 0,-1-1 0,0 0 0,1-1 1,-2 0-1,1 0 0,-13 4 0,-2-1-932,0 0 1,0-2-1,-1 0 0,-42 1 1,16-6-4480,0-5-3745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25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310 33 9012,'0'-1'155,"0"0"-1,0-1 1,0 1-1,0 0 1,0-1-1,0 1 1,0 0-1,-1-1 1,1 1-1,-1 0 1,1 0 0,-1 0-1,1-1 1,-1 1-1,0 0 1,0 0-1,1 0 1,-1 0-1,0 0 1,0 0-1,0 0 1,0 1-1,0-1 1,0 0 0,0 0-1,0 1 1,-1-1-1,1 1 1,0-1-1,0 1 1,-2-1-1,0 1-73,-1 0 0,1 1-1,0-1 1,0 1 0,0 0-1,0 0 1,0 0 0,0 0 0,0 1-1,0-1 1,1 1 0,-5 3-1,-7 5-45,1 0 0,1 1 0,0 1-1,-17 20 1,9-4 174,1 2 1,1 0-1,1 2 0,2 0 0,1 0 1,2 1-1,1 1 0,1 0 0,2 0 0,2 1 1,-4 62-1,7-39-78,2-1 1,3 1-1,2-1 0,14 66 1,-14-101-279,1 0-1,1-1 1,1 1 0,1-2 0,0 1 0,2-1 0,1 0-1,0-1 1,1 0 0,1-1 0,1 0 0,1-1 0,28 26-1,-36-38-948,0 0-1,0 0 1,1 0-1,0-1 1,-1-1-1,13 5 1,2-5-7500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03.0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 37 9364,'9'-34'7629,"-9"34"-7596,0 0 1,0 0-1,0 0 1,0 0 0,1 0-1,-1 0 1,0-1-1,0 1 1,0 0 0,0 0-1,0 0 1,0 0-1,0 0 1,0-1 235,0 1-236,0 0 1,1 0-1,-1 0 1,0 0-1,0 0 1,0 0 0,0 0-1,0 0 1,0 0-1,0 0 1,0 0 0,0 0-1,1 0 1,-1 0-1,0 0 1,0 0 0,0 0-1,0 0 1,0 0-1,0 0 1,0 0-1,0 0 1,1 0 0,-1 0-1,0 0 1,0 0-1,0 0 1,0 0 235,1 1-236,-1-1 1,0 0-1,0 0 1,0 0 0,0 0-1,0 0 1,0 0-1,0 0 1,0 0-1,0 0 1,0 1 0,2 20 620,-4 43-318,-3-1 0,-15 77 0,-8-9-1725,-4 0-3404,27-112 3727,-8 41-6462,5-40 1314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03.4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355 2 10581,'-11'11'4597,"-5"14"-3792,3-3-562,-4-11-55,17-11-197,-1 0 0,1 0 0,0 0 1,-1-1-1,1 1 0,0 0 0,-1 0 0,1-1 0,-1 1 0,1 0 0,0-1 0,0 1 1,-1 0-1,1-1 0,0 1 0,0 0 0,-1-1 0,1 1 0,0 0 0,0-1 0,0 1 0,0-1 1,-1 1-1,1-1 0,0 1 0,0 0 0,0-2 0,3-43-482,-2 44 489,-1 0 1,1 0 0,-1 0-1,1 0 1,0 0 0,-1 0-1,1 0 1,0 0-1,0 1 1,-1-1 0,1 0-1,0 1 1,0-1-1,0 0 1,0 1 0,0-1-1,0 1 1,0 0 0,0-1-1,0 1 1,0 0-1,0-1 1,0 1 0,0 0-1,1 0 1,-1 0 0,0 0-1,0 0 1,0 0-1,0 0 1,0 1 0,0-1-1,2 1 1,-1-1 14,0 0 0,0 1-1,0-1 1,0 1 0,0 0 0,0-1 0,0 1 0,0 0 0,-1 0-1,1 0 1,0 1 0,-1-1 0,1 0 0,0 1 0,-1-1 0,0 0 0,1 1-1,1 2 1,-1 3 24,0 1 0,0-1 1,-1 1-1,0-1 0,0 1 0,-1 0 0,0-1 0,0 1 0,-1 0 0,0-1 0,0 1 0,-1-1 0,0 1 0,0-1 0,-1 0 1,0 0-1,0 0 0,0 0 0,-1 0 0,0-1 0,-1 0 0,-7 9 0,-2 3-140,-1-1-1,-1-1 0,-1 0 1,0-1-1,-1-1 1,-28 17-1,36-25-235,-1 0 0,1-1 0,-2-1 0,1 1 0,0-2 0,-14 4 0,19-6-528,-1 0-1,1-1 1,-1 0 0,0 0 0,1 0 0,-1 0 0,-11-4-1,-10-6-5804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03.8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666 21 10469,'0'-1'155,"1"1"1,-1-1-1,0 0 1,0 0 0,0 1-1,0-1 1,0 0-1,0 1 1,0-1-1,0 0 1,0 0-1,0 1 1,0-1-1,0 0 1,0 1 0,-1-1-1,1 0 1,0 1-1,-1-1 1,1 0-1,0 1 1,-1-1-1,1 1 1,-1-1-1,1 1 1,-1-1 0,1 1-1,-1-1 1,1 1-1,-1-1 1,1 1-1,-2-1 1,-16 15 1203,-14 33-1264,17-19 55,1 1-1,2 0 1,1 1 0,2 0 0,-9 44 0,-12 160 149,25-170-288,-2-1 0,-3 0 1,-28 93-1,34-143-1,-1 0 0,0 0 0,-1-1 0,0 1 0,-1-1 0,-1-1-1,0 1 1,0-2 0,-11 12 0,14-17-2,0-2-1,0 1 0,0 0 1,0-1-1,-1 0 1,1 0-1,-1-1 0,0 0 1,1 0-1,-1 0 1,0 0-1,0-1 0,0 0 1,-1 0-1,1-1 1,0 0-1,0 0 0,0 0 1,0-1-1,-1 0 1,1 0-1,-8-3 1,2 1-26,0 0 0,0-1 0,1-1 0,-1 0 0,1 0 0,1-1 0,-1-1 0,1 0 0,0 0 0,0-1 0,1 0 0,0-1 0,0 0 0,1 0 0,0-1 0,1 0 1,0-1-1,1 1 0,0-1 0,1 0 0,0-1 0,0 1 0,1-1 0,1 0 0,0 0 0,1 0 0,0-1 0,0 1 0,2 0 0,0-1 0,0 1 0,1-1 0,0 1 1,1 0-1,1-1 0,0 1 0,0 1 0,1-1 0,11-21 0,-4 13-1101,2 1-1,26-34 1,12 0-5901,-27 31-437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04.1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633 712 9492,'13'-47'4652,"-12"45"-4605,-1 1-1,0-1 0,0 1 1,1-1-1,-1 0 0,0 1 1,0-1-1,-1 0 0,1 1 1,0-1-1,0 1 0,-1-1 1,1 1-1,-1-1 0,1 1 1,-1-1-1,0 1 0,0-1 1,0 1-1,1 0 0,-1-1 1,-1 1-1,1 0 0,0 0 1,0 0-1,0 0 0,-2-2 1,23 53-183,-14-41 127,-1-3 21,-1 0 1,0 0 0,0 0 0,0 0-1,-1 1 1,5 11 0,-8-15-3,1 0 0,-1-1 0,0 1 1,0 0-1,0 0 0,0-1 0,-1 1 0,1 0 0,-1 0 1,1-1-1,-1 1 0,0-1 0,0 1 0,0 0 1,-1-1-1,1 0 0,0 1 0,-1-1 0,0 0 0,0 0 1,-3 4-1,-40 38 496,-1-1 0,-89 61 1,82-65-193,-285 237-325,307-254-870,17-21-1441,13-2 1750,0 0 286,1 0 0,-1 0-1,1 1 1,-1-1 0,1 0 0,-1 0 0,1 0 0,0 1-1,-1-1 1,1 0 0,0 0 0,0 0 0,0 0 0,0 0-1,0 0 1,0 0 0,0 0 0,0-1 0,2-19-7918</inkml:trace>
  <inkml:trace contextRef="#ctx0" brushRef="#br0" timeOffset="1">1041 26 11109,'-21'-15'2257,"-15"4"-32,-10 11-2097,-6 5-192,-8 8-16,-3 5-32,-3 1 0,3 8-48,3 1-64,9 3-64,4 1-1905,5 2-1761,-2 4-4562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04.5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762 3 9572,'-15'-3'6180,"11"12"-5357,-7 18-977,-2-12 230,-2-1-1,0 0 1,-1 0 0,0-2 0,0 0-1,-20 10 1,-37 27 165,25-11-63,1 2 0,3 3 0,1 1 0,2 2 0,2 1 0,-56 93 0,75-105-125,11-17-255,0 0 1,-1 0 0,-1-1-1,-1 0 1,-1-1-1,0-1 1,-25 23 0,37-36-177,-1-1 0,1 0 0,-1 0 0,0-1 1,1 1-1,-1 0 0,0 0 0,1-1 0,-1 1 0,0-1 1,0 1-1,0-1 0,0 0 0,0 0 0,1 0 1,-1 0-1,0 0 0,0 0 0,0-1 0,-2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04.9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26 11637,'1'-11'2626,"-2"4"-161,-4-1-1681,2 8-1504,-4 2-1874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05.6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18 859 8548,'-17'17'3944,"18"-31"-2082,21-36-1036,74-117-60,-11 21-534,-37 53-162,1-3 75,82-121 0,-130 216-141,4-8 47,1 0 0,1 0-1,-1 1 1,1 0-1,1 0 1,0 1-1,0 0 1,0 0-1,1 1 1,9-6-1,-17 12-38,0-1 0,1 1-1,-1 0 1,0 0 0,0 0-1,0-1 1,0 1 0,0 1-1,0-1 1,0 0 0,1 0-1,-1 0 1,0 0 0,0 1-1,0-1 1,0 1 0,0-1-1,0 0 1,0 1 0,0 0-1,0-1 1,0 1 0,0 0-1,-1-1 1,1 1 0,0 0-1,0 0 1,-1 0 0,1 0-1,0 0 1,-1 0 0,1 0-1,-1 0 1,1 0 0,-1 0-1,1 0 1,-1 0 0,0 0-1,1 2 1,7 52 219,-7-45-179,11 187 358,-10-117-897,3-1 1,4-1-1,28 112 0,-21-151-684,-16-39 1160,1 0 0,-1 1 0,0-1 0,0 0 1,0 0-1,0 0 0,0 0 0,0 0 0,0 0 1,0 0-1,0 0 0,0 0 0,0 0 0,1 1 0,-1-1 1,0 0-1,0 0 0,0 0 0,0 0 0,0 0 0,0 0 1,0 0-1,0 0 0,1 0 0,-1 0 0,0 0 1,0 0-1,0 0 0,0 0 0,0 0 0,0 0 0,1 0 1,-1 0-1,0 0 0,0 0 0,0 0 0,0 0 1,0 0-1,0 0 0,0 0 0,1 0 0,-1-1 0,0 1 1,0 0-1,0 0 0,0 0 0,0 0 0,0 0 1,0 0-1,0 0 0,0 0 0,0 0 0,0-1 0,0 1 1,1 0-1,-1 0 0,0 0 0,0 0 0,0 0 1,0 0-1,0 0 0,0-1 0,0 1 0,0 0 0,0 0 1,0 0-1,0 0 0,0 0 0,0 0 0,-1-27-357,0 17 339,-1 0-1,0-1 1,-1 1-1,1 0 1,-2 0-1,0 0 0,0 1 1,0-1-1,-1 1 1,-1 0-1,0 0 1,-12-14-1,11 17 75,1 0 0,-1 0 1,-1 0-1,1 1 0,-1 1 0,0-1 0,0 1 1,0 0-1,-1 1 0,0 0 0,1 0 0,-1 1 1,0 0-1,0 1 0,-10-1 0,0 1 80,1 1-1,-1 1 1,-30 4-1,40-4-393,0 1 0,0 1 0,1-1 0,-1 1 0,1 0 0,-1 1 0,1 0-1,0 1 1,-10 6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06.0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31 9444,'0'-2'245,"1"1"0,-1-1 0,1 1-1,-1-1 1,1 1 0,0 0 0,-1-1-1,1 1 1,0-1 0,0 1 0,0 0-1,0 0 1,0 0 0,0 0 0,1-1-1,-1 1 1,0 1 0,0-1 0,1 0-1,-1 0 1,1 0 0,2 0 0,-1 0-127,0 0 1,0 1-1,0 0 0,1 0 1,-1 0-1,0 0 1,0 0-1,1 0 0,-1 1 1,6 1-1,-1 1-101,0 0 1,-1 0-1,1 1 0,-1 0 0,1 0 0,-1 0 0,0 1 0,7 7 0,-10-8 6,0 1 0,1 0-1,-2 0 1,1 0 0,-1 0-1,1 0 1,-1 1 0,-1 0-1,1-1 1,-1 1 0,0 0-1,0 0 1,-1 0 0,0 1-1,0-1 1,0 0 0,-1 0-1,0 1 1,0-1-1,-1 0 1,0 0 0,0 1-1,0-1 1,-4 10 0,-5 9 59,-1 0 1,-1-2-1,-1 1 0,-26 35 1,-9 17 347,47-75-425,0 1 0,0-1 1,0 1-1,0-1 0,0 1 0,0 0 1,0-1-1,1 1 0,-1 0 0,1 0 1,-1-1-1,1 1 0,0 0 0,0 0 0,-1 0 1,1-1-1,1 1 0,-1 0 0,0 0 1,0 0-1,1-1 0,-1 1 0,1 0 1,-1 0-1,1-1 0,0 1 0,0 0 1,-1-1-1,1 1 0,0-1 0,2 3 1,2-2-1,-1 1 0,0-1 0,1 0 0,0-1 0,-1 1 0,1-1 1,0 0-1,-1 0 0,1 0 0,0-1 0,8 0 0,16 1-201,0-1-1,0-2 0,30-6 0,-37 4-2573,0-1 0,29-12 0,-12 0-6285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06.3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52 11989,'2'-13'2658,"6"4"15,-2 1-1937,-4 1-432,4 2-112,-3 0-31,1 2-145,-4 2-176,0 2-209,5 2-223,-4 4 576,-1 3-2689,-3 6-2113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06.7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80 10341,'2'5'2417,"6"-7"48,0 0-1649,2-4-383,-2-4-129,-3 0-256,4-2-288,1-3-1361,-4 1-864,-1 1-1793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26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45 738 8836,'-2'0'282,"-1"-1"0,1 1 1,0-1-1,0 0 0,-1 1 0,1-1 0,0 0 1,0 0-1,0-1 0,0 1 0,0 0 0,0-1 1,1 1-1,-1-1 0,0 0 0,1 1 1,-1-1-1,-2-4 0,3 4-259,1 0-1,-1 1 1,0-1 0,1 0 0,0 0 0,-1 0-1,1 0 1,0 0 0,0 0 0,0 0 0,0 0-1,0 0 1,0 0 0,0 0 0,1 0 0,1-3-1,7-19 110,1 1-1,23-35 1,12-30 79,109-291 576,-149 368-717,0 0 1,0 1-1,1-1 1,0 1-1,1 0 1,9-10-1,-15 18-57,1 1 1,-1-1-1,1 0 0,0 1 0,-1 0 0,1-1 0,0 1 0,0 0 1,0 0-1,0 0 0,0 0 0,0 0 0,0 0 0,0 1 0,1-1 0,-1 1 1,0-1-1,0 1 0,1 0 0,-1 0 0,0 0 0,0 0 0,1 0 1,-1 0-1,0 1 0,0-1 0,0 1 0,1 0 0,-1 0 0,0-1 1,0 1-1,0 1 0,0-1 0,0 0 0,-1 0 0,1 1 0,0-1 1,2 4-1,17 16 22,-2 1 1,0 1-1,16 27 1,1 1-2,3 6-42,-3 2 0,48 105 0,-81-159-24,-1 0 1,0 0 0,0 0-1,0 0 1,-1 0 0,1 0-1,-1 0 1,0 0 0,-1 1-1,1-1 1,-1 7 0,-10-14 2,2-1 0,-1 0 0,0 0 0,-10-6 1,-5-2 36,6 1 10,-1 1 0,0 1 0,-1 1 0,-31-7 0,22 8 29,-1 2 0,0 1-1,0 1 1,0 2 0,-1 1-1,1 1 1,0 1 0,1 2 0,-48 14-1,74-18-92,0 1 0,0-1 0,-1 1 1,1 0-1,1 0 0,-1 0 0,0 0 0,0 0 0,-4 6 0,7-8 4,0 0 1,0 0-1,0 0 0,-1 0 0,1 0 1,0 0-1,0 0 0,0 1 0,0-1 1,0 0-1,0 0 0,0 0 0,0 0 1,0 0-1,0 0 0,-1 1 0,1-1 1,0 0-1,0 0 0,0 0 0,0 0 1,0 0-1,0 1 0,0-1 0,0 0 1,0 0-1,0 0 0,0 0 0,0 0 1,0 1-1,0-1 0,0 0 0,1 0 1,-1 0-1,0 0 0,0 0 0,0 0 1,0 1-1,0-1 0,0 0 0,0 0 1,0 0-1,0 0 0,0 0 0,1 0 1,-1 0-1,0 0 0,0 1 1,0-1-1,0 0 0,0 0 0,0 0 1,1 0-1,-1 0 0,0 0 0,0 0 1,0 0-1,1 0 0,21-7-5685,7-6-2789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07.2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564 147 10821,'101'-15'2425,"-99"15"-2286,-1 0 0,0 0-1,0 0 1,1 0 0,-1-1 0,0 1-1,0 0 1,1-1 0,-1 1 0,0-1-1,0 1 1,0-1 0,0 1 0,0-1-1,0 0 1,0 0 0,0 0 0,0 1 0,0-1-1,0 0 1,0 0 0,-1 0 0,2-3-1,-2 4-107,0 0 0,0 0 0,0-1 0,1 1 0,-2 0 0,1-1 0,0 1 0,0 0 0,0 0 0,0-1 0,0 1 1,0 0-1,0 0 0,0-1 0,0 1 0,0 0 0,-1 0 0,1-1 0,0 1 0,0 0 0,0 0 0,0-1 0,-1 1 0,1 0 0,0 0 0,0 0 0,0 0 0,-1-1 0,1 1 0,0 0 0,0 0 0,-1 0 0,1 0 0,0 0 0,-1 0 0,1 0 0,0 0 0,0 0 0,-1 0 0,1 0 0,0 0 0,-1 0 0,1 0 0,0 0 0,-1 0 0,-27 13 353,0 2 0,-41 28 0,-16 10-378,24-21-9,-144 85-712,205-117 673,-1 1 1,1-1-1,0 1 1,-1-1-1,1 0 0,0 1 1,-1-1-1,1 0 0,0 0 1,-1 1-1,1-1 0,0 0 1,-1 0-1,1 0 0,-1 1 1,1-1-1,-1 0 0,1 0 1,0 0-1,-1 0 1,1 0-1,-1 0 0,1 0 1,-1 0-1,1 0 0,-1 0 1,1 0-1,-1 0 0,1 0 1,0 0-1,-1 0 0,1-1 1,-1 1-1,1 0 0,-1-1 1,4-15-974,19-24 82,57-52 152,-62 75 801,0 0 0,-2-1 0,0-1 0,-1-1 0,-1 0 0,0 0 0,11-29 0,-23 47 7,0 0 1,0 0 0,0 0 0,0 0 0,-1 0-1,1 0 1,-1 0 0,1-1 0,-1 1-1,0 0 1,0 0 0,0-1 0,0 1 0,-1 0-1,1 0 1,0-1 0,-1 1 0,0 0-1,1 0 1,-2-3 0,0 4 5,1 0-1,0 0 1,0 0-1,-1 0 1,1 1-1,0-1 1,-1 1-1,1-1 1,-1 1-1,1-1 1,-1 1-1,1 0 1,-1-1 0,1 1-1,-1 0 1,1 0-1,-1 0 1,1 0-1,-1 1 1,1-1-1,-1 0 1,-1 1-1,-9 3 115,0 0 0,0 0-1,1 1 1,-1 0 0,-18 14-1,-20 17-74,3 3 0,-50 52 0,89-84-133,-29 23-1187,-2-4-5305,15-12-2371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07.6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206 0 10053,'11'10'7432,"43"64"-6215,-48-65-1136,-1 0 0,-1 1-1,0 0 1,0 0 0,-1 0 0,0 0 0,-1 1 0,0-1 0,-1 1 0,0 17-1,-1-22-99,0 0 0,-1 0 0,0 0-1,0-1 1,-1 1 0,0 0 0,0 0 0,0-1-1,-1 1 1,1-1 0,-1 0 0,-1 0-1,1 0 1,-1 0 0,0 0 0,0-1-1,0 0 1,0 0 0,-1 0 0,-7 5-1,-2 0-298,-1-1-1,-1-1 0,1 0 0,-1-1 1,-21 6-1,-44 7-7386,33-10-1849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08.0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400 24 8916,'-12'4'7623,"-26"6"-6070,32-9-1635,-1 1-1,1-1 1,0 0-1,-1 0 0,1-1 1,0 0-1,-1 0 1,1 0-1,0-1 0,-12-3 1,18 4 60,-1-1 0,1 1 0,0-1 0,0 1 0,0-1 0,0 1 0,0-1 0,0 1 0,0-1 0,0 1 0,0-1 0,0 1 0,0-1 0,0 1 0,0-1-1,0 1 1,0-1 0,0 1 0,1-1 0,-1 1 0,0-1 0,0 1 0,1-1 0,-1 1 0,0-1 0,1 1 0,-1 0 0,0-1 0,1 1 0,-1 0 0,1-1 0,-1 1 0,0 0 0,1-1 0,-1 1 0,1 0 0,-1 0 0,1 0 0,-1-1 0,1 1 0,-1 0 0,2 0 0,21-13-309,-16 11 323,1 0-1,-1 0 1,0 1-1,1 0 1,-1 1-1,1 0 1,-1 0 0,1 0-1,-1 1 1,9 2-1,-14-3 32,-1 1-1,1-1 1,-1 1-1,0-1 1,1 1-1,-1-1 0,0 1 1,0 0-1,1 0 1,-1 0-1,0 0 0,0 0 1,0 0-1,0 0 1,0 0-1,0 0 1,0 0-1,-1 1 0,1-1 1,0 0-1,-1 1 1,2 1-1,-2-1 24,0 1 0,0 0 0,0-1 0,-1 1 0,1 0 0,-1-1 0,1 1 0,-1 0 1,0-1-1,0 1 0,0-1 0,0 1 0,0-1 0,-1 1 0,1-1 0,-4 4 0,-12 16-69,-1-2 0,-1 0 0,0-1 0,-2 0 0,0-2 0,-1 0 0,-1-2 0,0 0 0,-1-2 0,0-1 0,-1 0 0,-42 12 0,20-16-2491,15-8-3587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08.4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421 20 10693,'-8'-14'4278,"11"8"-2643,22 10-1791,-12-1 431,-12-3-274,58 16 46,-56-15-33,0 0 1,0 0-1,0 0 1,0 1-1,0-1 1,-1 1-1,1-1 0,0 1 1,-1 0-1,0 0 1,1 0-1,-1 1 1,0-1-1,0 0 1,0 1-1,3 4 0,-5-6-5,0 0-1,0 0 1,-1 0-1,1 0 0,0 0 1,0 0-1,-1-1 0,1 1 1,0 0-1,-1 0 1,1 0-1,-1-1 0,1 1 1,-1 0-1,0 0 1,1-1-1,-1 1 0,0 0 1,1-1-1,-1 1 0,0-1 1,0 1-1,1-1 1,-1 0-1,0 1 0,0-1 1,-1 1-1,-30 12 85,28-11-71,-103 33 117,-68 28-83,157-55-41,0 1 0,1 0-1,0 2 1,1 0-1,0 1 1,1 0 0,-16 17-1,22-18 37,0 0-1,2 0 1,-1 1-1,1 0 1,1 1-1,0-1 1,1 1-1,1 0 0,-1 1 1,2-1-1,0 1 1,1 0-1,0-1 1,1 17-1,1 24 194,2 0-1,13 72 0,-4-40-164,-8-58-744,4 57 1422,-13-44-3382,5-38 1767,0 0 0,0 1 0,-1-1 0,1 0 0,-1 0 0,0 0 0,0 0 0,-3 4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08.7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728 18 10453,'0'-10'4715,"-1"10"-4603,-13 4 1186,-20 16-1548,32-18 524,-49 37-188,2 2 0,2 1 0,-65 79 0,37-41-504,53-62-425,25-35-854,26-38-326,11-12 920,2-1 1795,37-85 0,-79 152-653,1 1 0,-1 0 1,0-1-1,0 1 1,0 0-1,1-1 0,-1 1 1,0 0-1,0-1 0,0 1 1,0 0-1,0-1 1,0 1-1,0 0 0,0-1 1,0 1-1,0 0 0,0-1 1,0 1-1,0 0 1,0-1-1,0 1 0,0 0 1,0-1-1,0 1 0,-1 0 1,1-1-1,0 1 1,0 0-1,0-1 0,0 1 1,-1 0-1,1-1 0,0 1 1,0 0-1,-1 0 1,1 0-1,0-1 0,-1 1 1,1 0-1,0 0 1,-1 0-1,1 0 0,0-1 1,-1 1-1,1 0 0,0 0 1,-1 0-1,1 0 1,0 0-1,-1 0 0,1 0 1,0 0-1,-1 0 0,1 0 1,0 0-1,-1 0 1,1 0-1,0 0 0,-1 0 1,1 1-1,0-1 0,-1 0 1,1 0-1,0 0 1,-1 0-1,1 1 0,0-1 1,-1 0-1,-29 13 1148,26-12-1075,-95 46 220,2 4-1,-136 94 1,203-116-4549,22-20 462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12.8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112 129 7379,'3'-94'6632,"-3"60"-2280,-16 105-4022,-50 253 392,52-230-660,-4 140 1,17-203-351,2 65-229,10-37-3769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13.2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1 314 8820,'0'-18'979,"1"0"1,0-1-1,1 1 1,1 0-1,11-34 0,-11 43-871,1 0 0,0 0 0,1 0 0,0 1 0,0-1-1,1 1 1,0 1 0,1-1 0,-1 1 0,1 0-1,1 1 1,14-11 0,-10 9-53,-1 1 0,1 0 0,1 1 0,-1 1 0,1 0 0,0 0 0,0 1 0,1 1 0,-1 0 0,1 1 0,0 0 0,18 1 0,-23 1-47,0 1 0,0 1 0,1-1-1,-1 1 1,0 1 0,-1 0 0,1 0 0,0 1 0,-1 0 0,0 0 0,0 1-1,0 0 1,0 0 0,-1 1 0,0 0 0,0 0 0,0 1 0,-1 0 0,6 9-1,-4-5 2,0 1-1,-1 0 0,0 1 1,-1-1-1,0 1 0,-2 0 0,1 1 1,-1-1-1,-1 1 0,-1 0 1,0 0-1,0 0 0,-2 0 0,0 18 1,-1-21 1,-1 1-1,0 0 1,0 0 0,-1-1 0,-1 0 0,0 1 0,0-1-1,-1-1 1,-1 1 0,0-1 0,0 0 0,-1 0 0,0 0 0,-1-1-1,0-1 1,0 1 0,-11 8 0,-2-1-25,-1-1 0,-1-1-1,0-1 1,-1 0 0,-31 10 0,41-18-163,-1 0 0,1-1 0,-1 0 0,0-1 0,0-1 0,0-1 0,0 0 0,0-1 0,0 0 0,-25-5 0,37 5-374,-1-1 1,0-1-1,0 1 0,0 0 1,1-1-1,-1 0 1,0 0-1,1 0 0,0 0 1,-1 0-1,1-1 0,-4-4 1,-6-12-7485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13.5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222 41 8820,'49'-40'6702,"-52"43"-6117,-13 13-482,-10 12 68,2 2-1,1 0 1,2 1-1,0 1 1,3 1-1,0 1 1,2 0 0,2 1-1,1 1 1,-12 59-1,13-41-72,4 0 0,1 0 0,3 1 0,2-1 0,3 1-1,13 96 1,-6-110-21,1-1 0,1-1 0,3 0-1,26 58 1,-25-70-340,1 0 0,26 35-1,-27-44-756,1-1 0,0 0-1,32 26 1,-29-29-4260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14.3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10 889 7443,'-8'26'4874,"6"-35"-1552,11-44-1975,12-9-1251,55-112-1,-21 56-96,-40 81 2,76-165-17,-70 161-2,2 1 1,48-64 0,-64 95 9,0 0-1,1 1 1,0 0 0,0 1-1,1-1 1,15-8-1,-22 15 11,-1 0-1,1-1 0,0 1 0,0 1 0,0-1 0,0 0 1,1 0-1,-1 1 0,0-1 0,0 1 0,0 0 0,0 0 1,1-1-1,-1 1 0,0 1 0,0-1 0,0 0 1,1 1-1,-1-1 0,0 1 0,0-1 0,0 1 0,0 0 1,0 0-1,0 0 0,0 0 0,0 0 0,0 1 0,-1-1 1,1 0-1,0 1 0,-1-1 0,1 1 0,-1 0 0,0 0 1,1-1-1,-1 1 0,0 0 0,0 0 0,1 2 1,4 11 31,1-1 0,-2 1 1,0 0-1,-1 1 1,4 26-1,4 86 122,-6-52-84,32 173-610,-46-260 325,0 1 1,-1 0-1,-1 0 0,-17-13 0,13 13 209,0 1 0,0 0 0,0 2 1,-1-1-1,0 2 0,-1 0 0,0 1 1,1 0-1,-2 2 0,1-1 1,-29 0-1,23 3-79,0 1 0,0 1 0,0 2-1,0 0 1,0 1 0,1 1 0,0 1 0,-28 12 0,41-14-2362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15.4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 20 8372,'3'-3'1528,"-3"3"-1273,1-1 0,-1 0 0,0 1 0,1-1-1,-1 0 1,0 1 0,0-1 0,1 0-1,-1 1 1,0-1 0,0 0 0,0 1 0,0-1-1,0 0 1,0 0 0,0 1 0,0-1-1,0 0 1,-1 1 0,1-2 0,-5 1 1516,-1 12-1388,-5 35 128,-9 90 1,6-26-342,3-63-384,0 3-871,8-17-2413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2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19 9941,'-1'-15'4012,"-6"12"-1647,6 4-2311,0-1 0,0 1 0,0 0 0,1-1 0,-1 1 0,0 0 0,0 0 0,1 0 0,-1 0 0,0 0 0,1 0 0,-1 0 0,1 0 0,-1 0 0,1 0 0,0 0 0,-1 0 0,1 1 1,0-1-1,0 0 0,0 2 0,-32 646 2786,28-524-2831,3-100-98,0-11-230,0 1 1,0-1-1,2 1 1,0 0-1,0-1 1,1 0-1,1 1 1,7 22-1,-9-36 19,0 0 0,0 1 0,0-1 0,1 0 0,-1 0 0,0 0 0,0 0 0,0 0 0,1-1 0,-1 1 0,0 0 0,1-1 0,-1 1 0,1-1 0,-1 1 0,1-1 0,-1 1 0,1-1 1,-1 0-1,1 0 0,-1 0 0,1 0 0,-1 0 0,1 0 0,0 0 0,-1-1 0,1 1 0,-1-1 0,0 1 0,1-1 0,1 0 0,16-8-7485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16.0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10 733 6323,'-9'21'6087,"17"-31"-3370,19-36-1637,42-126-593,33-71-565,-80 199 40,1 0 1,2 2 0,3 1-1,35-41 1,-60 78 34,0 1 0,0 0-1,0 0 1,0 1 0,1-1 0,0 1 0,-1 0 0,1 0 0,6-3-1,-9 5 11,1 0-1,-1-1 0,0 1 0,0 0 0,0 0 0,0 0 0,0 1 1,0-1-1,0 0 0,0 0 0,0 1 0,1-1 0,-1 0 1,0 1-1,0-1 0,0 1 0,-1-1 0,1 1 0,0 0 0,0-1 1,0 1-1,0 0 0,-1 0 0,1-1 0,0 1 0,0 0 0,-1 0 1,1 0-1,-1 0 0,1 0 0,-1 0 0,1 0 0,-1 0 0,0 0 1,1 0-1,-1 0 0,0 0 0,0 1 0,0-1 0,0 0 0,0 2 1,4 40 281,-1 0 1,-2 0-1,-2 0 0,-8 47 1,3-18 0,0-9-112,2-24-136,1 0 1,2 0-1,2 0 1,6 51-1,-6-86-127,0-1 0,0 1-1,0-1 1,0 1 0,0-1-1,1 1 1,-1-1 0,1 0 0,0 0-1,0 0 1,0 0 0,1 0-1,-1 0 1,1 0 0,3 2-1,-4-3-618,1-1 0,0 1-1,-1-1 1,1 1 0,0-1 0,0 0-1,0 0 1,0-1 0,0 1-1,0-1 1,6 1 0,12-1-8206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16.7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13 875 8868,'-1'0'127,"1"0"0,-1 0 0,1 0 0,-1 0 0,1 0 0,0 0 0,-1 0-1,1 0 1,-1 0 0,1 0 0,-1 0 0,1 0 0,0-1 0,-1 1 0,1 0 0,-1 0 0,1 0 0,0-1 0,-1 1 0,1 0-1,0-1 1,-1 1 0,1 0 0,0-1 0,-1 1 0,1 0 0,0-1 0,0 1 0,0-1 0,-1 1 0,1 0 0,0-1 0,0 1 0,0-1-1,0 1 1,0-1 0,0 1 0,0-1 0,7-25 1172,24-27-1804,-28 48 889,206-362 366,5-7 296,-212 370-999,1 0 0,0 0-1,0 1 1,0-1 0,0 1 0,0 0 0,1 0 0,-1 0 0,6-4 0,-8 7-39,-1 0 0,1 0 1,-1-1-1,1 1 0,-1 0 0,1 0 1,0 0-1,-1 0 0,1 0 0,-1 0 1,1 0-1,-1 0 0,1 0 0,-1 0 0,1 0 1,-1 0-1,1 0 0,0 0 0,-1 0 1,1 1-1,-1-1 0,1 0 0,-1 0 1,1 1-1,-1-1 0,0 0 0,1 1 1,-1-1-1,1 1 0,0 1 4,0 0 1,0 0-1,0 0 0,0 0 1,0 0-1,0 0 0,-1 0 1,1 0-1,-1 0 0,0 1 1,0 3-1,1 40 179,-3-1 0,-14 85-1,-1 20-28,13-90-296,2-1 1,3 1 0,3 0-1,14 74 1,-55-208-961,32 57 949,-2 0 1,0 1-1,0 0 1,-17-25-1,20 36 132,0 0-1,-1 0 0,0 1 1,0 0-1,0-1 0,0 2 1,0-1-1,-1 0 0,1 1 1,-1 0-1,0 1 0,0-1 1,0 1-1,-1 0 0,1 1 1,-9-2-1,1 1 14,0 1 0,0 0 0,0 1 0,-1 0 1,1 1-1,0 1 0,0 0 0,0 1 0,1 0 0,-1 2 1,1-1-1,0 1 0,0 1 0,0 1 0,1 0 0,-18 12 1,10 6-1658,20-24 1294,0 0 1,-1 1-1,1-1 0,0 0 1,-1 0-1,1 0 0,0 0 0,0 0 1,0 1-1,0-1 0,0 0 1,0 0-1,0 0 0,1 0 1,0 3-1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17.1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75 8388,'1'-3'359,"0"-1"1,-1 1-1,2 0 0,-1 0 1,0 0-1,1 0 1,-1 0-1,1 0 0,0 0 1,0 0-1,0 1 1,0-1-1,1 1 0,-1-1 1,1 1-1,-1 0 1,1 0-1,5-3 0,-2 2-172,1 0 0,-1 0 0,1 1 0,0 0-1,0 0 1,-1 0 0,1 1 0,1 0 0,6 0 0,-5 1-208,0 0 1,0 1-1,0 0 1,0 0-1,-1 1 1,1 0-1,9 4 1,-14-5 72,0 1 0,0-1 1,0 2-1,0-1 0,0 0 1,0 1-1,-1-1 0,1 1 1,-1 0-1,0 0 0,0 0 1,0 1-1,4 5 0,-5-5-36,-1 0-1,1-1 1,-1 1-1,0 0 1,0 0-1,0 0 0,-1 0 1,1 1-1,-1-1 1,0 0-1,0 0 1,-1 0-1,1 0 0,-1 0 1,0 0-1,0 0 1,0 0-1,-1 0 1,1 0-1,-1-1 0,0 1 1,-4 6-1,-6 7 95,0 0 0,-1-1 0,-19 19 0,16-19 13,-13 15 82,19-23-151,0 1-1,1 1 1,0 0 0,1 0-1,0 1 1,1 0 0,0 0-1,0 0 1,1 1 0,-7 20-1,13-30-52,0 0 0,0-1 0,0 1 0,0-1 0,0 1 0,0 0 0,1-1 0,-1 1 0,0-1 0,1 1 0,-1 0 0,1-1 0,0 0 0,-1 1 0,1-1 0,0 1 0,0-1 0,0 0 0,0 1 0,0-1 0,0 0 0,0 0 0,0 0 0,1 0 0,-1 0 0,0 0 0,1 0 0,-1 0 0,1-1 0,-1 1 0,1-1 0,-1 1 0,1-1 0,-1 1 0,3-1 0,8 3-9,0 0 0,0-2 0,19 2 0,-25-3-9,34 1-345,-1-1 0,1-2 0,-1-2 0,0-1 0,43-13-1,-52 10-3598,52-23 0,-33 7-5281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17.5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311 3 9700,'4'-1'282,"0"0"0,0 1 0,1-1 0,-1 1 0,0 0 0,0 0 0,1 1 0,-1-1 0,0 1 0,0 0 0,0 0 0,0 0 0,0 1 0,0 0 0,0-1 0,0 1 0,0 0 0,4 4 0,-3-1-114,0 0 0,0 0 0,-1 0 0,0 0 0,0 1 0,0 0 0,-1 0 0,0 0 0,0 0 0,3 10 0,2 10 74,-2 0 0,-1 0-1,-2 1 1,2 48 0,-4 1 152,-4 1 0,-3-1 0,-4-1 0,-2 1 0,-42 132 0,33-147-972,-3-1 0,-52 93 0,49-107-1630,-3-1 0,-1-1 1,-57 60-1,4-22-7690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20.4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734 61 6419,'1'0'12,"32"-4"2838,69 4 0,-175 16-398,-524 28-1305,577-44-1149,-70 0 51,81 0-71,0-1 0,1 0 0,-1-1 0,1 0 0,-1 0 0,1-1 1,-13-6-1,20 9 6,1 0 1,-1 0-1,1-1 0,-1 1 1,1 0-1,-1-1 1,1 1-1,0 0 0,-1-1 1,1 1-1,0 0 1,-1-1-1,1 1 0,0-1 1,-1 1-1,1-1 1,0 1-1,0-1 0,-1 1 1,1-1-1,0 1 1,0-1-1,0 1 1,0-1-1,0 1 0,0-1 1,0 1-1,0-1 1,0 1-1,0-1 0,0 1 1,0-1-1,0 1 1,0-1-1,0 1 0,1-1 1,-1 1-1,0-1 1,0 1-1,1-1 0,-1 1 1,0 0-1,1-1 1,-1 1-1,0-1 0,1 1 1,-1 0-1,0-1 1,1 1-1,-1 0 0,1 0 1,-1-1-1,1 1 1,-1 0-1,1 0 0,-1-1 1,1 1-1,0 0 1,35-17-1507,-32 15 1141,80-32-6008,-30 14 15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20.8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646 17 9012,'-45'-7'1487,"0"1"-1,-1 3 1,-61 3-1,-136 21-1463,140-10 648,63-4-118,24-4-1990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21.2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122 74 8068,'0'-21'2254,"1"18"-1756,-1-1 1,0 1 0,0-1-1,0 0 1,0 1-1,-1-1 1,1 1-1,-1-1 1,0 1-1,0-1 1,0 1-1,-1-1 1,-1-2-1,-10 35 996,-15 97-1103,6 1 0,-8 148 0,20-162-627,1 2-1101,8-77-1514,3-1-3601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21.5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10 292 7283,'3'-24'845,"2"1"-1,1 0 1,0 0-1,2 1 1,1 0-1,0 0 1,19-30-1,-24 46-760,0 0-1,0 0 0,1 1 0,0-1 0,0 1 0,0 0 0,0 1 0,1-1 1,0 1-1,0 0 0,0 0 0,0 1 0,1 0 0,-1 0 0,1 1 1,0-1-1,0 1 0,0 1 0,0-1 0,0 1 0,0 1 0,0-1 0,0 1 1,1 0-1,-1 1 0,0 0 0,0 0 0,12 4 0,-7-1-45,1 0 0,-1 1 0,-1 1-1,1 0 1,-1 1 0,0 0 0,0 0 0,-1 1-1,0 1 1,-1 0 0,1 0 0,-2 1-1,1 0 1,-1 0 0,-1 1 0,0 0 0,-1 0-1,10 25 1,-11-26-23,-1 1 0,-1-1 0,0 1 0,0 0 0,-1 0 0,-1 1 0,0-1 0,0 0 0,-1 0 0,-1 1 0,1-1 0,-2 0 0,0 0-1,0 0 1,-1 0 0,0 0 0,-1 0 0,0-1 0,-1 1 0,0-1 0,-1-1 0,-9 14 0,6-13 3,-1-1-1,0 0 1,0-1-1,-1 0 1,0-1 0,0 0-1,-1 0 1,0-2-1,0 1 1,-1-1 0,1-1-1,-25 5 1,8-3-199,-1-1 1,0-2 0,0 0 0,-49-4 0,75 1 16,-40-7-982,43 7 916,0 0 0,-1 0-1,1-1 1,0 1 0,0 0 0,0-1 0,0 1-1,0-1 1,0 0 0,0 1 0,0-1 0,0 0-1,1 1 1,-1-1 0,0 0 0,0 0 0,1 0-1,-1 0 1,0 0 0,1 0 0,-1 0-1,1 0 1,-1 0 0,1 0 0,-1 0 0,1 0-1,0 0 1,0 0 0,-1 0 0,1 0 0,0 0-1,0-1 1,0 1 0,1-1 0,6-18-7227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21.9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118 28 8212,'8'-27'5996,"-18"38"-5688,-6 14-128,1 0 0,2 1 0,0 1 0,2 0 0,1 1 0,1 0 0,1 1 0,1-1 0,2 1 1,1 1-1,1-1 0,2 1 0,1-1 0,6 48 0,1-22-302,3 0 0,3 0 0,1-1-1,3 0 1,3-2 0,45 89 0,-62-136-191,19 29-6943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22.3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0 793 9316,'14'-16'1031,"0"-1"0,-1 0 0,-1-1 0,-1 0 0,11-25 0,45-114-1525,-42 93 1026,-8 23-470,11-30 138,3 1 1,3 1 0,58-87 0,-91 153-176,1 1 1,0-1-1,-1 1 1,1 0-1,0-1 0,0 1 1,1 0-1,-1 0 1,0 1-1,1-1 0,-1 0 1,1 1-1,-1-1 1,1 1-1,0 0 1,0 0-1,-1 0 0,1 0 1,0 1-1,5-1 1,-5 1-12,0 1 0,0 0 0,0 0 0,0 0 0,0 0 0,0 1 1,-1-1-1,1 1 0,0 0 0,-1-1 0,1 1 0,-1 0 0,0 1 0,1-1 1,-1 0-1,0 1 0,0-1 0,-1 1 0,3 2 0,4 10 11,0 0-1,0 0 1,-2 1 0,0 0-1,-1 0 1,0 0-1,-1 1 1,2 25 0,4 138 111,-10-166-126,1 29 10,-7 236 43,7-279-66,-1 1 1,0-1-1,0 1 1,0-1-1,0 1 0,0-1 1,0 1-1,0-1 1,0 1-1,0-1 0,0 1 1,-1-1-1,1 1 1,0-1-1,0 1 0,0-1 1,-1 0-1,1 1 1,0-1-1,0 1 0,-1-1 1,1 0-1,0 1 1,-1-1-1,1 0 0,0 1 1,-1-1-1,1 0 1,-1 0-1,1 1 0,0-1 1,-1 0-1,1 0 1,-1 0-1,1 1 0,-1-1 1,0 0-1,-18-13-115,-24-40-123,34 40 166,-17-22-130,11 14 118,-1 0 0,0 2 0,-22-21 0,34 37 78,1-1 0,-1 1 0,0 0 0,0 0 1,0 0-1,-1 1 0,1-1 0,-1 1 0,1 0 0,-1 1 1,0-1-1,0 1 0,1 0 0,-1 0 0,0 0 0,0 1 1,0-1-1,0 1 0,0 0 0,0 1 0,-10 1 1,13-1-19,-1 1 0,0-1 1,1 0-1,-1 1 0,1-1 1,0 1-1,0 0 0,-1 0 1,1 0-1,0 0 0,1 0 1,-1 0-1,0 1 0,1-1 1,-1 1-1,1-1 0,0 1 1,-1 0-1,1-1 0,1 1 1,-1 0-1,0 0 1,1-1-1,-1 1 0,1 0 1,0 4-1,0-5-432,0 1 0,0 0-1,0 0 1,0 0 0,1-1 0,0 1-1,-1 0 1,1-1 0,0 1 0,0 0 0,0-1-1,1 1 1,-1-1 0,1 0 0,-1 1-1,1-1 1,2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7:15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66 10485,'-11'-18'2341,"10"15"-2026,-1 0-1,1 0 1,-1 0-1,0 0 1,0 0 0,0 0-1,0 0 1,0 0-1,-1 1 1,1-1-1,-1 1 1,0 0 0,1 0-1,-1 0 1,0 0-1,0 0 1,-4-1-1,6 4-231,-1 1-1,1 0 1,0-1-1,0 1 0,0 0 1,0-1-1,1 1 0,-1 0 1,0 0-1,1 0 0,-1 0 1,1 0-1,0 0 0,-1 2 1,-16 119 594,-2 239 1,19-249-626,2 39-563,-1-125 119,-1-21-10,0 0 0,0 1-1,1-1 1,0 0 0,0 0 0,4 11 0,-2-33-9341,-2-7 2089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27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96 285 9076,'-12'-42'5768,"5"27"-3313,7 15-2433,0 0-1,0 0 0,0 0 0,0 0 0,0 0 1,0 0-1,0 0 0,0 1 0,0-1 1,0 0-1,0 0 0,0 0 0,0 0 0,0 0 1,0 0-1,0 0 0,0 1 0,0-1 1,0 0-1,0 0 0,0 0 0,0 0 0,0 0 1,0 0-1,0 0 0,0 0 0,0 0 1,0 1-1,0-1 0,0 0 0,0 0 0,-1 0 1,1 0-1,0 0 0,0 0 0,0 0 1,0 0-1,0 0 0,0 0 0,0 0 0,0 0 1,0 0-1,-1 0 0,1 0 0,0 0 1,0 0-1,0 0 0,0 0 0,0 0 0,-1 0 1,-4 106 839,0 6-1001,-30 175 0,23-247-1503,11-40 1612,1 0 1,0 0 0,0 0-1,0 0 1,0 0 0,0 1-1,0-1 1,0 0-1,0 0 1,0 0 0,-1 0-1,1 0 1,0 0 0,0 0-1,0 0 1,0 1 0,0-1-1,-1 0 1,1 0 0,0 0-1,0 0 1,0 0-1,0 0 1,0 0 0,-1 0-1,1 0 1,0 0 0,0 0-1,0 0 1,0 0 0,-1 0-1,1 0 1,0 0 0,0 0-1,0 0 1,0 0-1,0-1 1,-1 1 0,1 0-1,0 0 1,0 0 0,0 0-1,0 0 1,0 0 0,0 0-1,-1 0 1,1-1 0,0 1-1,0 0 1,0 0-1,0 0 1,0 0 0,0 0-1,0 0 1,0-1 0,-6-23-978,3-53 740,2 1 0,4-1 0,3 1 1,23-106-1,-26 164 401,1 1 0,1 0 0,1 0 0,0 0 0,1 1 1,1 0-1,15-24 0,-17 32-66,-1 0 0,1 1 0,0 0 0,1 0 1,0 1-1,0-1 0,0 1 0,1 1 0,0 0 0,0 0 0,0 0 0,1 1 1,0 0-1,-1 1 0,1 0 0,11-2 0,1 1 102,0 1-1,0 1 1,36 2-1,-51 0-125,1 0 0,-1 1 0,1 0 0,-1 0 1,0 0-1,1 1 0,-1 0 0,0 0 0,0 1 0,0-1 0,-1 1 0,1 1 0,0-1 0,-1 1 0,0 0 0,6 6 0,-8-5 0,-1-1-1,0 0 1,0 1 0,0 0-1,-1-1 1,1 1 0,-1 0 0,0 0-1,-1 0 1,1 0 0,-1 0-1,0 0 1,0 0 0,-1 0-1,1 0 1,-1 0 0,0-1-1,0 1 1,-1 0 0,0 0-1,1-1 1,-2 1 0,-3 6 0,-4 1 33,0-1 1,-1 0 0,0 0-1,-1-1 1,0-1 0,-14 9 0,-84 45 130,94-54-199,-2 0-35,2 0-1,-1 2 1,-25 20-1,42-30 20,0-1-1,-1 1 1,1-1-1,-1 1 1,1-1-1,0 1 1,0 0-1,-1-1 1,1 1-1,0-1 1,0 1-1,0 0 1,-1-1-1,1 1 1,0 0-1,0-1 1,0 1-1,0 0 1,0-1-1,1 1 1,-1 0-1,0-1 1,0 1-1,0-1 1,0 1-1,1 0 1,-1-1-1,0 1 0,1-1 1,-1 1-1,0 0 1,1-1-1,-1 1 1,1-1-1,-1 1 1,1-1-1,-1 0 1,1 1-1,-1-1 1,1 1-1,-1-1 1,1 0-1,-1 0 1,1 1-1,0-1 1,-1 0-1,1 0 1,0 0-1,-1 1 1,2-1-1,39 15-161,-38-14 158,28 8 4,-2 1 0,1 2 0,-2 1 0,1 1 0,27 19 0,-47-27 11,0 0 1,0 1-1,-1 0 1,0 1-1,0-1 1,0 2-1,-1-1 0,-1 1 1,1 0-1,-1 1 1,-1-1-1,0 1 0,0 0 1,-1 0-1,0 1 1,-1-1-1,4 23 1,-7-26 18,0 1 1,0-1 0,-1 0 0,0 1 0,0-1 0,-1 0 0,1 0 0,-2 0 0,1 0 0,-1 0 0,0-1 0,-1 1 0,1-1 0,-1 0-1,-1 0 1,1 0 0,-1 0 0,0-1 0,0 1 0,-1-2 0,1 1 0,-1 0 0,0-1 0,-9 5 0,-4 2-3,-1-1-1,0 0 1,-1-1 0,0-1 0,0-2 0,-40 9 0,51-14-86,1 1 0,-1-2 1,1 1-1,-1-1 0,0-1 0,-17-2 1,24 2-80,0 0 1,0 1 0,0-1 0,0 0-1,0-1 1,0 1 0,1 0 0,-1-1 0,0 0-1,1 1 1,-1-1 0,1 0 0,0 0-1,-1-1 1,1 1 0,0 0 0,0-1 0,1 1-1,-1-1 1,0 0 0,1 1 0,-1-1-1,1 0 1,-1-3 0,-2-24-5202,-2-2-3888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22.6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37 9700,'1'-21'3326,"0"5"622,3 36-2759,3 38-597,-2-1-1,-4 84 1,-22 114-2412,21-251 1077,-2 4-1479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23.0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219 1 9636,'4'0'413,"0"1"0,0-1-1,-1 1 1,1 0 0,0 1-1,-1-1 1,1 1-1,-1-1 1,1 1 0,-1 0-1,0 0 1,6 5 0,35 35-475,-34-31 551,6 7-334,0 2-1,-2 0 0,0 1 0,-1 0 0,-1 1 0,-1 0 0,-1 1 1,-1 0-1,-1 1 0,-2-1 0,0 2 0,3 28 0,-4-19-83,-3 0 0,0 0 0,-2 1 0,-2-1-1,-1 0 1,-2 0 0,-1 0 0,-14 43 0,11-52-43,-1-1 1,-2 0 0,0-1-1,-2 0 1,0-1 0,-1-1 0,-34 36-1,-12 5-27,-70 53-1,102-91-60,24-19-254,-35 26 651,38-29-476,0-1 0,-1 1 0,1-1 0,-1 1 0,0-1 0,1 0 0,-1 0 0,0 0 0,1 0 0,-1-1 0,0 1 0,0-1 0,-3 1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23.4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123 0 10021,'-5'9'7487,"-5"30"-5773,-11 50-1562,6-4 357,-50 314 89,64-389-1081,-4 70 436,12-41-2551,-6-37 1916,0 0 0,0 1 1,0-1-1,1 0 0,-1 0 0,0 1 1,1-1-1,0 0 0,-1-1 1,1 1-1,4 3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24.0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1 168 8324,'1'-8'390,"2"-1"-1,-1 1 1,1 0 0,1 0 0,-1 0 0,1 0-1,1 1 1,-1-1 0,1 1 0,0 0 0,1 1 0,0-1-1,0 1 1,13-10 0,-10 10-208,1 0 0,-1 1 1,1 0-1,0 0 0,0 1 1,0 1-1,0 0 0,1 0 0,-1 1 1,1 0-1,11 0 0,-9 1-143,-1 1 1,1 0-1,0 1 0,-1 1 0,1 0 1,-1 0-1,0 1 0,0 1 0,0 0 0,0 0 1,-1 1-1,1 1 0,-1 0 0,-1 1 1,1 0-1,-1 0 0,0 1 0,-1 0 1,0 1-1,0 0 0,9 13 0,-13-15-31,0 1-1,0 0 1,-1 0-1,0 1 1,0-1-1,-1 1 1,0 0-1,-1 0 0,0 0 1,0 0-1,-1 0 1,0 1-1,-1-1 1,0 0-1,0 1 1,-1-1-1,0 0 1,-1 0-1,0 0 1,0 0-1,-1 0 1,0 0-1,0-1 1,-1 1-1,-1-1 0,1 0 1,-1 0-1,-1 0 1,1-1-1,-1 0 1,0 0-1,-1 0 1,0-1-1,-13 10 1,2-2-66,-1-1 0,0-1 0,-1-1 0,0 0 0,-1-2 0,0 0 0,-1-1 0,0-1 0,0-1 0,0-2 0,-1 0 0,1-1 1,-40 0-1,58-3-149,0 0 1,0-1-1,-1 0 1,1 0-1,0 0 1,0 0-1,0-1 1,-4-1-1,7 2-45,0 1-1,0-1 1,0 0-1,0 0 0,0 0 1,0 1-1,1-1 1,-1 0-1,0 0 1,0 0-1,1 0 1,-1 0-1,1-1 1,-1 1-1,1 0 1,-1 0-1,1 0 0,0 0 1,-1-1-1,1 1 1,0 0-1,0 0 1,0-1-1,0 1 1,0 0-1,0 0 1,0-1-1,0 1 1,1 0-1,0-2 1,6-17-6717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24.4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192 3 9108,'-1'-3'4174,"-8"7"-3043,-8 7-847,2 4-23,1 1 0,1 0 0,0 1 0,1 0 0,0 1 0,2 0 0,0 1 0,-8 22 0,8-12-53,1 0 0,1 1 1,1 0-1,2 0 1,-2 34-1,6-16-104,1-1 0,3 1-1,2-1 1,1 0 0,3 0 0,2-1-1,19 52 1,-8-39-606,3 0 0,2-2-1,56 88 1,-71-131-1680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25.1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10 689 8884,'-6'44'6675,"2"-32"-5017,6-33-128,2-8-1472,2 0 0,1 1 0,1 0 0,13-29 0,54-106-410,-68 149 345,20-41-106,1-4-45,1 2 0,75-106 0,-101 158 149,1 1 1,0-1 0,0 1-1,0 0 1,0 0-1,1 1 1,0-1-1,5-2 1,-9 5 7,0 1 0,1 0 0,-1-1 0,0 1 0,0 0 0,1 0 0,-1 0 1,1-1-1,-1 2 0,0-1 0,1 0 0,-1 0 0,0 0 0,1 1 0,-1-1 0,0 0 0,0 1 1,1-1-1,-1 1 0,0 0 0,0-1 0,0 1 0,0 0 0,0 0 0,0 0 0,0-1 1,0 1-1,0 0 0,0 0 0,0 1 0,0-1 0,-1 0 0,1 0 0,0 0 0,-1 0 0,1 1 1,-1-1-1,1 0 0,-1 3 0,7 16 19,-2 0 0,0 1 0,-1-1 1,-1 1-1,-1 0 0,-1 0 0,-2 21 0,4 33 40,1-15-105,4 0-1,2-1 1,2 0 0,3-1 0,38 93 0,-53-148-164,-5-6 75,-15-17 19,-23-31-17,27 30 70,-8-12-18,-1 1 0,-33-32 0,51 56 86,-1 1 0,0 1 0,0-1 0,0 1 0,-1 1 0,0 0 0,0 0 0,0 0 0,-1 1 1,1 1-1,-1 0 0,0 0 0,-19-2 0,22 5 52,0 1 1,-1 0-1,1 0 1,0 1-1,-1 0 0,1 0 1,0 1-1,0 0 1,1 0-1,-11 7 1,14-8-180,0 0 1,1 0-1,-1 0 1,1 0 0,-1 0-1,1 1 1,0-1 0,0 1-1,0 0 1,0 0-1,-2 4 1,3-5-181,1-1-1,-1 1 1,1-1-1,0 1 0,-1 0 1,1-1-1,0 1 1,0 0-1,0-1 1,0 1-1,1 0 1,-1-1-1,0 1 1,1-1-1,-1 1 1,1-1-1,-1 1 1,1 0-1,0-1 1,0 0-1,0 1 1,0-1-1,0 0 0,1 2 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25.7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85 9412,'1'-3'501,"0"0"0,0 1-1,0-1 1,1 0-1,-1 1 1,1-1 0,0 1-1,0 0 1,2-3 0,28-22 1058,-26 23-1443,0 0 1,0 1-1,0 0 0,0 0 0,0 0 0,1 1 0,0 0 1,11-3-1,-14 5-86,0 0 1,0-1 0,0 1-1,0 1 1,0-1 0,-1 0-1,1 1 1,0 0 0,0 0-1,-1 0 1,1 1-1,0-1 1,-1 1 0,1 0-1,-1 0 1,0 0 0,0 0-1,0 0 1,0 1 0,0 0-1,0-1 1,0 1-1,-1 0 1,0 0 0,1 0-1,-1 1 1,0-1 0,-1 1-1,1-1 1,-1 1 0,3 6-1,-3-3-19,0 1-1,0-1 0,-1 0 1,1 0-1,-2 1 1,1-1-1,-1 0 1,0 0-1,-1 0 1,1 0-1,-1 0 0,-1 0 1,1 0-1,-1 0 1,-1-1-1,-5 9 1,-12 14 148,-2-1 1,0-2 0,-2 0-1,-1-1 1,-50 35-1,76-60-155,-1 0-1,1 0 0,0 0 0,-1 1 0,1-1 0,0 0 0,-1 0 1,1 1-1,0-1 0,-1 0 0,1 1 0,0-1 0,0 0 1,-1 1-1,1-1 0,0 0 0,0 1 0,0-1 0,-1 0 0,1 1 1,0-1-1,0 1 0,0-1 0,0 0 0,0 1 0,0-1 0,0 1 1,0-1-1,0 0 0,0 1 0,0-1 0,0 1 0,0 0 0,14 5 48,24-2 13,-36-4-56,67-1-638,1-3 1,-1-3-1,76-18 0,-58 2-7365,-51 13-844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26.1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51 9284,'4'-9'1283,"-3"5"-756,0 0 0,1 0 1,0 0-1,0 1 0,0-1 0,0 1 1,1-1-1,-1 1 0,6-5 0,-7 10-436,-1 0 0,1 0-1,0 0 1,0 1 0,-1-1-1,0 0 1,1 1 0,-1-1-1,0 0 1,0 1 0,0-1-1,0 0 1,-1 1 0,1-1-1,-1 3 1,0-4-34,-13 119 1034,-27 376 539,40-422-1680,1 38-913,-22 172-1,21-279 449,-2 12-2420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26.7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16 742 8132,'-15'10'6955,"30"-35"-5433,-2 3-1347,71-148 206,72-131-274,-129 255-96,-9 14-6,1 1 0,2 1 1,39-46-1,-59 74-4,0 1-1,1 0 1,-1-1 0,0 1-1,0 0 1,1 0 0,-1-1-1,1 1 1,-1 0 0,1 1-1,-1-1 1,1 0 0,0 0-1,-1 1 1,1-1 0,0 1-1,0-1 1,-1 1 0,1 0-1,0 0 1,0-1 0,0 1-1,-1 1 1,5-1 0,-4 1 1,-1 1 1,1-1 0,0 0 0,0 1 0,-1-1-1,1 1 1,-1 0 0,1-1 0,-1 1 0,0 0-1,1 0 1,-1 0 0,0 0 0,0 0 0,-1 0-1,2 4 1,2 7 22,-1 0 0,0 0 0,-2 1 0,1-1-1,-1 19 1,-16 184 275,1 111-69,15-296-248,-2 105-374,1-136 383,0 0 0,0 0 0,0 0 0,0 0 0,0 0 0,0 1 0,0-1 0,0 0 0,0 0 0,0 0 0,-1 0 1,1 0-1,0 0 0,0 0 0,0 0 0,0 0 0,0 0 0,0 0 0,-1 1 0,1-1 0,0 0 0,0 0 0,0 0 0,0 0 0,0 0 0,-1 0 0,1 0 0,0 0 0,0 0 0,0 0 0,0 0 0,0 0 0,-1 0 0,1 0 0,0-1 0,0 1 0,0 0 0,0 0 1,0 0-1,0 0 0,0 0 0,-1 0 0,1 0 0,0 0 0,0 0 0,0 0 0,0-1 0,0 1 0,0 0 0,0 0 0,0 0 0,0 0 0,-1 0 0,1 0 0,0-1 0,0 1 0,0 0 0,0 0 0,0 0 0,0 0 0,0 0 0,0 0 0,0-1 0,0 1 0,0 0 1,0 0-1,0 0 0,0 0 0,-12-20-274,-12-24-74,-72-192-530,94 232 892,0 1-1,0-1 1,0 1-1,0 0 1,-1-1-1,1 1 1,-1 0-1,1 1 1,-1-1-1,0 0 1,0 1-1,-1 0 1,1 0-1,0 0 1,-1 0-1,1 0 1,-1 1-1,0-1 0,1 1 1,-1 0-1,0 0 1,0 0-1,0 1 1,0 0-1,0-1 1,0 1-1,0 0 1,1 1-1,-1-1 1,0 1-1,0 0 1,0 0-1,-5 2 1,-13 4-123,2 1-1,-1 1 1,1 1-1,-28 18 1,31-15-2296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27.1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1 11365,'4'24'1833,"-1"-1"0,-1 1 0,-1 0-1,-4 37 1,-17 134-1861,3-37-2065,17-154 1358,0-1-901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27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332 0 8644,'1'1'359,"1"-1"-1,-1 1 1,0-1 0,1 1-1,-1-1 1,1 1-1,-1 0 1,0 0 0,0 0-1,1 0 1,-1 0 0,0 0-1,0 0 1,0 0 0,0 0-1,0 0 1,0 1 0,0-1-1,1 3 1,17 36-227,-9-19 449,-1-3-290,-2 1 0,0-1-1,-1 1 1,5 33-1,5 11 205,-8-26-254,-2-1-1,-1 1 1,-1 68 0,-1-24-52,-1-41-134,-3 1 0,0-1 0,-3 0 0,-1-1-1,-3 1 1,0-1 0,-19 49 0,9-41-19,-3 0 0,-2-2 1,-1-1-1,-2-1 0,-43 53 1,53-73-304,-2-2 0,0 0 0,-1-1 0,-1 0 1,-1-2-1,-1-1 0,-31 20 0,30-29-2870,9-14-2271,3-11-4183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27.5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371 1 10421,'13'21'1270,"0"1"0,-2 1 0,16 42-1,-15-27-442,13 71-1,-14-22-261,0 124 0,-9-151-333,-4-1 0,-16 111 0,14-149-223,-1 0 1,-1 0-1,-1 0 0,-1 0 1,0-1-1,-2 0 0,0-1 1,-1 0-1,-1-1 1,-1 0-1,-17 18 0,0-6-385,-1-2-1,-1-1 0,-41 27 0,44-36-2378,1-1 0,-41 16 0,10-11-6548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28.2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695 24 7331,'2'0'440,"25"3"6096,-39 2-6122,-29 5-36,0-3-1,-1 0 0,-42-1 0,-131-4-109,112-4-92,58 3-144,-82-4-274,127 3 211,-1 0 1,1 0 0,-1 0-1,0 0 1,1 0 0,-1 0 0,1 0-1,-1 0 1,1 0 0,-1 0 0,1 0-1,-1 0 1,0 0 0,1-1 0,-1 1-1,1 0 1,-1 0 0,1-1 0,0 1-1,-1 0 1,1-1 0,-1 1 0,1-1-1,-1 1 1,1 0 0,-1-2-1,11-7-1170,27-7-1794,-35 15 2633,34-12-3891,9-1-2566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28.6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692 15 8724,'2'-7'4629,"-2"6"-4536,-13-3 1310,-18 1-984,-490 26 2225,519-22-2713,-72 12 153,71-12-315,0 0 0,0-1 0,0 1 1,1 0-1,-1 0 0,0 1 0,1-1 0,-1 0 0,1 1 0,-1 0 0,1-1 0,0 1 0,-1 0 0,1 0 0,0 1 0,1-1 0,-1 0 0,0 1 0,1-1 0,-1 1 0,-1 4 0,4 4-4625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38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364 211 4226,'8'-5'443,"-1"1"0,1-1 0,-1-1 0,0 1 0,0-1 0,8-11 0,-13 15-351,-1 0 0,0 0-1,0 0 1,0 0 0,0 0-1,0 0 1,0 0 0,-1 0-1,1 0 1,-1 0 0,1 0-1,-1-1 1,0 1 0,0 0-1,0 0 1,0-1 0,0 1-1,-1 0 1,1 0 0,-1 0-1,1 0 1,-1-1 0,0 1-1,0 0 1,0 0 0,0 0-1,0 0 1,0 1 0,0-1-1,-1 0 1,-2-2 0,-4-5 158,-1 0-1,0 1 1,-1 1 0,1 0 0,-1 0 0,-1 0 0,1 2 0,-1-1 0,0 1 0,0 1 0,-1 0-1,1 0 1,-1 2 0,0-1 0,-16-1 0,3 2 31,0 1 0,-1 1 0,1 1 0,0 1 0,0 1 0,-33 8 0,57-10-273,-1-1 0,1 0 0,0 0 1,0 1-1,0-1 0,0 1 0,-1-1 0,1 1 0,0 0 0,0-1 1,0 1-1,0 0 0,0-1 0,0 1 0,1 0 0,-1 0 0,0 0 0,0 0 1,0 0-1,1 0 0,-1 0 0,1 0 0,-1 0 0,1 1 0,-1-1 1,1 2-1,-1-1-1,1 1 1,0 0 0,1-1-1,-1 1 1,0 0 0,1-1 0,-1 1-1,1 0 1,0-1 0,0 1-1,2 3 1,4 6 8,0-1 0,0 0 0,19 20 0,7 2 9,1-3 0,1 0 0,42 25 0,-30-22-4,53 48 0,-97-78-19,1 0 1,0 1 0,-1-1 0,0 1-1,0 0 1,0 0 0,0 0-1,-1 0 1,1 1 0,-1-1 0,0 1-1,0-1 1,-1 1 0,0 0-1,1-1 1,-1 1 0,0 8 0,-2-8 2,0 1 0,0 0 0,-1 0 1,1 0-1,-1-1 0,0 1 0,-1-1 1,0 0-1,0 1 0,0-1 1,0 0-1,-1-1 0,0 1 0,-5 4 1,-122 127 122,119-124-105,-42 42 11,52-51-24,-1-2 0,1 1 0,0 0 1,-1 0-1,1-1 0,-1 1 0,0-1 1,1 0-1,-1 0 0,0 0 0,0 0 1,1 0-1,-1-1 0,0 1 0,0-1 1,0 0-1,0 0 0,0 0 0,0 0 1,-6-1-1,7-1 9,-1 1 0,1-1 0,-1 0 0,1 0 1,0 0-1,0 0 0,0-1 0,0 1 0,0-1 0,0 1 0,1-1 1,-1 1-1,1-1 0,0 0 0,0 0 0,0 0 0,0 1 0,0-1 1,1 0-1,-1 0 0,1 0 0,0-6 0,1-71 196,0 76-206,9-73-13,4 1-1,3 0 1,3 1-1,3 1 1,41-85 0,-62 154-171,9-17-1982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38.8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1450 13 8804,'14'-6'3825,"-24"1"-1757,-29 3-1080,-1097 12 551,1063-11-1462,57 1-71,-27-2-25,-75 9 0,116-7 13,0 0-1,0 0 1,1 0-1,-1 1 1,0-1 0,1 1-1,-1-1 1,1 1-1,-1 0 1,0-1-1,1 1 1,0 0 0,-1 0-1,-2 2 1,4-2-40,0-1 1,0 1-1,-1-1 1,1 1-1,0-1 1,0 1-1,0-1 1,0 1-1,0-1 1,0 1-1,0-1 1,0 1-1,0 0 1,0-1-1,0 1 1,0-1-1,0 1 1,0-1-1,1 1 1,-1-1-1,0 1 1,0-1-1,1 1 1,-1-1-1,0 1 1,1-1 0,-1 0-1,1 1 1,3 4-1122,1 0 0,0-1 0,1 0 0,-1 0 0,8 4 0,19 10-7669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39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107 24 9380,'2'-24'4963,"-7"35"-3042,-10 40-1319,-63 360 621,67-232-9740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39.5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0 231 9028,'4'-22'1250,"1"1"0,1-1-1,1 1 1,17-38 0,-21 53-1176,1 1 0,-1-1 1,1 0-1,0 1 0,0 0 0,1 0 0,-1 0 0,1 1 0,0-1 1,0 1-1,1 0 0,0 1 0,-1-1 0,1 1 0,0 0 1,0 0-1,1 1 0,-1 0 0,0 0 0,13-1 0,-11 3-31,1 0-1,-1 1 1,0 0-1,0 0 0,0 1 1,0 0-1,0 1 1,0 0-1,0 0 0,-1 0 1,0 1-1,1 0 1,-2 1-1,1 0 1,0 0-1,11 11 0,-10-8-20,1 0-1,-1 1 0,-1 0 1,0 0-1,0 0 0,-1 1 0,0 0 1,-1 0-1,0 0 0,0 1 1,5 18-1,-10-23-12,1 0-1,-1 1 1,0-1 0,0 0 0,-1 0-1,1 1 1,-1-1 0,-1 0 0,1 0-1,-1 0 1,0 0 0,-1 0 0,1-1-1,-1 1 1,0-1 0,-1 1 0,1-1-1,-8 8 1,-8 8 45,-1-2 0,0 0 0,-25 16 0,-8 9 113,-77 74 551,131-117-717,-1-1 1,1 1-1,-1-1 0,0 1 0,1-1 0,-1 1 1,1-1-1,-1 1 0,1-1 0,-1 0 1,1 1-1,-1-1 0,1 0 0,-1 0 0,1 1 1,0-1-1,-1 0 0,1 0 0,-1 0 1,1 0-1,0 0 0,-1 0 0,1 0 1,0 0-1,-1 0 0,1 0 0,-1 0 0,1 0 1,0 0-1,24 1-1,126-4 32,-56-1-41,102 11 0,-143-1 9,47 4-1195,-100-10 1119,-1 0 0,0 0 0,0 0 0,0 0 0,1-1 0,-1 1 0,0 0 0,2-4-1976,-2 3 1976,0 1 0,0 0 0,0 0 0,0 0 0,0-1 0,0 1 0,0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40.5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505 78 8164,'4'-10'936,"0"-1"0,-2 0 0,1 0 0,-1 0 0,0-13 0,-7 29-691,0-1 1,-1 1 0,2 0 0,-1 0 0,1 0 0,-5 7-1,-51 101 196,32-58-281,-38 56 0,26-58-51,-67 67 1,67-78-404,2 1-1,-42 63 0,63-74-1031,10-10-5058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40.9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8628,'31'42'6248,"116"112"-4919,95 90-481,-192-191 142,-19-24-2959,1-8-3586,-5-7-4948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41.3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9652,'15'0'4079,"26"4"-3416,-3 0-442,200 2 1154,-52-2-683,570 25 245,-137-8-865,-75-16-721,-472-15-616,-28-6-5772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28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858 282 9652,'-44'-8'1499,"-1"1"-1,0 3 1,-47 1 0,-135 14-69,136-4-932,-155-8-1,243 1-492,-47-8-175,49 8 149,0 0 1,0-1-1,0 1 0,1 0 0,-1-1 0,0 1 0,0 0 0,0-1 1,1 1-1,-1-1 0,0 1 0,0-1 0,1 0 0,-1 1 0,1-1 0,-1 0 1,0 1-1,0-2 0,1 1-8,0 0 1,0 0-1,1 0 1,-1 0-1,0 1 0,0-1 1,1 0-1,-1 0 1,1 1-1,-1-1 0,1 0 1,-1 0-1,1 1 1,-1-1-1,1 1 1,-1-1-1,1 0 0,0 1 1,-1-1-1,1 1 1,0 0-1,-1-1 0,1 1 1,0-1-1,1 1 1,27-14-572,0 1 0,1 2 0,1 1 0,57-11 0,-68 16 356,237-41-2543,-31 6 2332,-195 30 1537,-26 4-1,-20-2 94,-27 0-173,0 1 0,-1 2 0,-78 2 0,49 1-659,-170-3 62,317 3-442,-40 0 41,-28 2-20,-12-1-23,-6 1-266,-27 0 333,29-2-1428,17-2-2226,-7 4 3464,6-3-1867,-26-1-708,-150-5-5304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50.9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15 26764,'-39'-15'-26748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51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69 7171,'0'-1'201,"-1"1"0,1-1 1,0 1-1,-1-1 0,1 1 0,0-1 0,0 1 0,-1-1 0,1 1 0,0-1 0,0 0 1,0 1-1,0-1 0,-1 1 0,1-1 0,0 0 0,0 1 0,0-1 0,1 1 0,-1-1 1,0 0-1,0 1 0,0-1 0,0 1 0,0-1 0,1 1 0,-1-1 0,0 0 0,1 1 1,-1-1-1,1 0 0,20-9 1960,45 2-2894,-46 6 1367,53-9-489,65-6-77,-119 16-58,0 0-1,0 2 0,0 0 0,0 1 1,18 5-1,-36-7 2,0 0 0,0 0 0,0 0 0,0 0 0,0 1 0,0-1 1,0 0-1,0 1 0,0-1 0,0 1 0,0-1 0,0 1 0,-1-1 0,1 1 0,0-1 0,0 1 0,-1 0 0,1-1 1,0 1-1,-1 0 0,1 0 0,0-1 0,-1 1 0,1 0 0,-1 0 0,0 0 0,1 0 0,-1 0 0,0 0 1,1 0-1,-1 0 0,0 0 0,0 0 0,0 0 0,0 0 0,0 0 0,0 0 0,0 0 0,0 0 0,-1 0 0,1 0 1,0-1-1,0 1 0,-1 0 0,1 0 0,-1 0 0,1 0 0,-1 0 0,1 0 0,-1-1 0,1 1 0,-1 0 0,0 0 1,1-1-1,-2 2 0,-7 8 113,0 0 1,-1 0 0,-15 11 0,11-8 12,-9 9-57,1 1 1,1 0 0,2 2 0,0 1 0,1 0-1,2 1 1,1 1 0,1 1 0,2 0 0,0 0-1,2 1 1,1 1 0,-6 42 0,6-21-218,-12 94 360,16-48-2972,5-96 1959,0 3-242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51.8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0 112 8868,'1'-2'221,"0"-1"1,0 0-1,1 1 1,-1-1-1,1 1 1,-1 0-1,1-1 1,0 1-1,0 0 0,0 0 1,0 0-1,1 0 1,-1 1-1,0-1 1,1 0-1,-1 1 0,1 0 1,-1-1-1,1 1 1,0 0-1,0 1 1,-1-1-1,1 0 1,3 0-1,11-2 69,0 0 0,28-2 0,99 5 475,24-2-362,-146 0-1730,1-1-1,-1 0 1,0-2 0,0-1 0,27-10 0,-10-3-7136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52.3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 99 9572,'10'-99'7927,"-51"371"-5626,32-205-2156,5-38-210,-4 20-448,2 0 1,3 1-1,1-1 1,6 51-1,2-83-1209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1:52.7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71 8772,'6'-24'2700,"-5"19"-2181,0-1 0,0 1-1,1 0 1,-1-1 0,2 1 0,-1 0 0,3-5 0,5 38 1157,-9-11-1461,0 1 0,-1-1 1,0 0-1,-4 22 1,-1 7 57,-9 149 74,-4 86-177,19-94-9750,0-159 10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3:48.9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238 210 6979,'4'-6'434,"-1"1"-1,0-1 1,0 0 0,-1 0-1,1 0 1,-1 0 0,0 0-1,-1-1 1,0 1 0,0 0-1,0-1 1,-1 1 0,0-1-1,0 1 1,-1-8 0,0 10-354,0 1 0,0-1 0,0 1 0,0 0 0,-1 0 0,1-1 0,-1 1 0,0 0 0,0 0 0,0 1 0,0-1 0,0 0 0,-1 1 0,1-1 1,-1 1-1,0 0 0,0 0 0,1 0 0,-1 0 0,-1 0 0,1 1 0,0-1 0,0 1 0,-1 0 0,1 0 0,0 0 0,-1 0 0,1 1 0,-5-1 0,1 0-43,0 0-1,1 1 0,-1 0 0,0 0 0,1 1 0,-1 0 0,0 0 1,1 0-1,-1 1 0,1 0 0,-1 0 0,1 0 0,0 1 1,0 0-1,0 1 0,0-1 0,1 1 0,-1 0 0,1 0 0,0 1 1,0-1-1,1 1 0,-1 0 0,1 1 0,0-1 0,-5 10 0,5-6-34,0 0-1,1 0 0,0 0 1,0 0-1,1 1 1,0 0-1,1-1 0,0 1 1,0 0-1,1-1 0,1 1 1,-1 0-1,2 0 0,-1-1 1,1 1-1,1-1 1,6 17-1,-6-18 0,1 0 0,0-1 0,1 1 0,0-1 0,0 0 1,0-1-1,1 1 0,0-1 0,0 0 0,0-1 0,1 0 0,0 0 0,0 0 0,0 0 1,1-1-1,0-1 0,14 6 0,-17-8 3,-1 1 1,1-1-1,0-1 0,-1 1 1,1-1-1,0 1 0,0-1 1,-1-1-1,1 1 0,0-1 1,0 0-1,-1 0 0,1 0 0,-1 0 1,1-1-1,-1 0 0,0 0 1,1 0-1,-1-1 0,0 1 1,0-1-1,-1 0 0,1 0 1,-1 0-1,1 0 0,-1-1 1,0 0-1,0 1 0,0-1 1,-1 0-1,0-1 0,4-7 1,3-11 6,-1-1 1,-1 0 0,-1 0-1,-2 0 1,4-40 0,-4 28-1,13-55 1,-12 71-18,-5 19 10,0 0 1,0-1-1,0 1 1,0 0-1,0 0 1,1 0-1,-1 0 1,0-1-1,1 1 1,-1 0-1,1 0 1,0 0-1,-1 0 0,1 0 1,0 0-1,-1 0 1,2 0-1,0 1 12,-1 1 0,1 0-1,0 0 1,-1 0 0,1 0 0,-1 1-1,0-1 1,1 0 0,-1 1-1,0-1 1,0 0 0,0 1-1,0 0 1,0-1 0,1 3 0,29 41 125,-3 1 0,-1 2 1,-3 0-1,-2 2 1,18 57-1,-39-104-295,17 44-1337,1-22-6447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3:49.5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1 105 9668,'0'0'141,"10"-45"6815,-8 39-6791,0 0 0,0 1 0,0 0-1,1-1 1,0 1 0,0 0 0,0 0 0,1 0 0,6-6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3:49.8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1 9172,'-7'4'5683,"14"1"-5388,-4-3-81,0 1-52,1 0 0,1-1-1,-1 1 1,0-1 0,1 0-1,-1 0 1,1 0 0,-1-1-1,8 2 1,-17-17-1620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3:51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1018 66 9396,'0'0'282,"0"-1"1,0 0-1,0 1 0,1-1 0,-1 0 0,0 1 0,0-1 0,0 0 0,0 1 0,0-1 0,0 0 1,-3-6 2820,2 6-2821,-2 3 881,5 11-736,0-5-419,-1 0 0,-1 0 0,0 0 0,0-1-1,0 1 1,-1 0 0,0 0 0,0 0-1,-1-1 1,0 1 0,-4 7 0,-4 12 30,-22 41 1,30-63-33,-1 0 1,0 0-1,0-1 0,0 1 0,-1-1 0,1 0 0,-1 0 1,0 0-1,-1 0 0,1-1 0,0 0 0,-1 0 0,0 0 1,0 0-1,0-1 0,0 0 0,-8 3 0,5-3 2,-1-1 0,1 0-1,-1 0 1,0-1-1,1 0 1,-1 0 0,1-1-1,-1 0 1,0-1 0,-11-3-1,4-1 0,-1 0 0,1 0 0,1-2 0,-1 0 0,1-1 0,1 0 0,-1-1 0,2-1 0,0 0 0,-21-23 0,29 29-8,0-1 0,1 0 0,0 0 0,0 0 1,0 0-1,1-1 0,0 1 0,-4-11 0,7 14-2,0 0 0,0-1 1,0 1-1,0 0 0,0 0 1,0 0-1,1-1 1,0 1-1,-1 0 0,1 0 1,1 0-1,-1 0 0,0 0 1,1 0-1,-1 1 0,1-1 1,0 0-1,0 1 1,0-1-1,0 1 0,3-3 1,8-7-1,-1 1 0,2 0 0,-1 2 0,25-15 0,-35 22 7,-3 2 0,0 0 1,0 0-1,0 0 1,0 0-1,0 0 1,0 0-1,-1 0 1,1 0-1,0 0 1,0 0-1,0 0 0,0 0 1,0 0-1,0 0 1,0 0-1,-1 0 1,1 0-1,0 0 1,0 0-1,0 0 1,0 0-1,0 0 0,0 0 1,0 0-1,0 0 1,0 0-1,0-1 1,0 1-1,-1 0 1,1 0-1,0 0 1,0 0-1,0 0 1,0 0-1,0 0 0,0 0 1,0-1-1,0 1 1,0 0-1,0 0 1,0 0-1,0 0 1,0 0-1,0 0 1,0 0-1,0-1 0,0 1 1,0 0-1,0 0 1,0 0-1,0 0 1,0 0-1,0 0 1,0 0-1,1 0 1,-1 0-1,0-1 0,0 1 1,0 0-1,0 0 1,0 0-1,0 0 1,-19-2 67,-22 4-62,29 0-10,-1 0 0,1 2 0,-1-1 1,1 1-1,1 1 0,-19 9 0,24-10-2,0 0-1,-1 0 1,2 1-1,-1-1 0,0 1 1,1 0-1,0 1 1,0-1-1,1 1 1,-1 0-1,1 0 0,-5 12 1,8-17-1,1 0 0,0 1 0,0-1 0,-1 0-1,1 0 1,0 0 0,0 0 0,0 0 0,0 0 0,0 1 0,1-1 0,-1 0 0,0 0 0,1 0 0,-1 0 0,0 0 0,1 0 0,-1 0 0,1 0 0,-1 0-1,1 0 1,0 0 0,0 0 0,-1 0 0,1 0 0,0-1 0,0 1 0,0 0 0,0-1 0,0 1 0,0 0 0,0-1 0,0 1 0,0-1 0,0 0 0,0 1-1,0-1 1,0 0 0,0 1 0,1-1 0,55 11-69,-45-9 62,-8-2 5,0 0 0,0 1 1,-1 0-1,1 0 1,0 0-1,0 0 0,0 1 1,-1-1-1,1 1 1,-1 0-1,5 3 0,-8-5 5,1 1 0,-1-1 0,0 1 0,1-1 0,-1 1 0,0-1 0,0 1 0,0-1 0,1 1 0,-1 0 0,0-1 0,0 1 0,0-1 0,0 1 0,0 0 0,0-1 0,0 1 0,0-1 0,0 1 0,0-1 0,0 1 0,-1 0 0,1-1 0,0 1 0,0-1 0,-1 2 0,-20 21 13,5-9 6,-74 56 28,79-62-40,-1 0 0,0-1 0,-1 0 1,0-1-1,-23 7 0,34-12-2,0 0 0,0 0 0,0-1 0,0 0 0,0 1 0,0-1 0,0 0 0,0 0-1,0 0 1,0 0 0,0 0 0,0 0 0,0-1 0,0 1 0,0-1 0,0 1 0,0-1-1,0 0 1,0 0 0,0 0 0,1 0 0,-1 0 0,0 0 0,1 0 0,-1-1 0,1 1-1,-1-1 1,1 1 0,-1-1 0,1 1 0,0-1 0,0 0 0,0 0 0,0 0 0,0 1 0,0-1-1,1 0 1,-1 0 0,1 0 0,-1-3 0,-2-8 17,2-1 0,-1 0 0,2-1 1,1-25-1,1 15-29,-4 1 13,1 17 3,1 0 1,0 0 0,0 0-1,0 0 1,2-10 0,-11 43 45,-2-1 0,0 1 0,-2-2 0,-1 0 0,-25 34 0,32-47-173,-1-2 0,-1 1 1,1-1-1,-1 0 0,-1-1 1,0 0-1,0 0 0,0-1 0,-1-1 1,0 1-1,0-2 0,-1 0 1,0 0-1,-20 5 0,31-10 38,1 0 1,0 0-1,-1 0 0,1 1 0,-1-1 1,1 0-1,0 0 0,-1 0 0,1 0 0,-1 0 1,1 0-1,-1 0 0,1 0 0,-1 0 0,1 0 1,0-1-1,-1 1 0,1 0 0,-1 0 0,1 0 1,0 0-1,-1-1 0,1 1 0,-1 0 1,1 0-1,0-1 0,-1 1 0,1 0 0,0-1 1,0 1-1,-1 0 0,1-1 0,0 1 0,0 0 1,-1-1-1,6-18-6409,7-3-1379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3:52.1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1208 13 10181,'-4'-6'2225,"-9"1"32,-6 3-1793,-7 4-96,-6 1-32,-8 5-48,-9 5-48,-4 5-31,-5 3-65,-2 1-32,-1 6-64,1 2-80,5 4-160,5 0-161,5 2-479,3-4-1601,6 0-1841,3-1-4466</inkml:trace>
  <inkml:trace contextRef="#ctx0" brushRef="#br0" timeOffset="1">105 446 9957,'0'6'4258,"-1"2"-3746,-1 5-224,2 7 0,-2 2 0,1 6 0,-3 7-16,0 2-48,2 5-95,0 0-49,-6-2-128,0 1-129,0-1-159,-3-4-672,-2-2-1361,-5-5-1825,-3-5-4242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28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9828,'-6'4'3240,"13"1"-2067,15 1-951,85 7 413,1-4 1,120-7-1,-155-2-436,2661 49 2154,-1479 13-3068,-1251-62 668,142 2-1811,-56-13-5255,-64 1-2059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3:52.5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283 0 9796,'1'1'323,"1"0"-1,-1 0 1,0-1-1,-1 1 1,1 0-1,0 0 1,0 0-1,0 0 1,0 0-1,-1 0 1,1 0-1,0 0 1,-1 0-1,1 0 1,0 2-1,4 23 1009,-8 26-887,3-52-407,-1 11 31,-1 0 0,0 0 1,-1 0-1,0 0 1,-1-1-1,0 1 0,-1-1 1,0 0-1,0 0 1,-1-1-1,0 1 0,-1-1 1,0-1-1,0 1 1,-1-1-1,-9 7 0,6-6-405,-1-1 0,0-1 0,0 0 0,0 0 0,-1-2 0,0 1 0,-26 6 0,-19 0-7088,34-13-368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3:53.2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1833 1 10869,'-4'3'6026,"-13"18"-5100,0 15-619,0-1-1,-3 0 0,0-2 0,-47 57 1,50-71-273,0-1-1,-2-1 1,0 0 0,-1-2 0,0 0 0,-1-1-1,-1-2 1,-41 19 0,29-17 3,-2-2-1,0-1 1,-49 9 0,70-18-34,1 0 1,0-1-1,0 0 1,-1-1 0,1 0-1,0-2 1,-1 0-1,1 0 1,0-1-1,0-1 1,-23-9-1,33 11-12,1 0 0,-1-1 1,1 1-1,-1-1 0,1 0 0,0 0 0,0 0 0,0 0 0,1 0 0,-1-1 0,1 1 0,0-1 0,0 0 0,0 0 0,0 1 0,1-1 0,-1 0 0,1 0 0,0-1 0,1 1 0,-1 0 0,1 0 0,-1-5 0,1 6-2,0-1-1,0 0 1,0 1 0,1-1-1,0 0 1,-1 1-1,1-1 1,0 1 0,1-1-1,-1 1 1,1-1-1,-1 1 1,1 0 0,0 0-1,0 0 1,0 0-1,1 0 1,-1 0 0,1 1-1,0-1 1,-1 1-1,1 0 1,0 0 0,0 0-1,1 0 1,3-2 0,-6 4 8,1-1 1,-1 1-1,0 0 1,1 0 0,-1 0-1,0 0 1,1 0-1,-1 0 1,0 0 0,1 0-1,-1 0 1,0 1-1,1-1 1,-1 0 0,0 1-1,1-1 1,-1 1-1,0 0 1,0-1 0,0 1-1,0 0 1,0 0-1,0 0 1,0 0 0,0 0-1,0 0 1,0 0 0,0 0-1,0 0 1,-1 0-1,1 0 1,0 0 0,-1 1-1,1-1 1,-1 0-1,0 1 1,1-1 0,-1 0-1,1 3 1,0 1 23,1 1 0,-1-1 1,0 1-1,-1 0 0,1-1 1,-1 1-1,0 0 0,-1 7 1,-2-6 0,0 1 1,0-1-1,0 0 1,-1 0-1,0 0 1,-1 0 0,1-1-1,-1 1 1,-1-1-1,1 0 1,-1-1 0,0 0-1,0 1 1,0-2-1,-1 1 1,0-1-1,-14 7 1,11-6-27,0-1-1,0 0 1,-1 0 0,0-1-1,0 0 1,0-1-1,0 0 1,0-1 0,0 0-1,0-1 1,-1 0-1,-15-3 1,-9-13-218,35 15 137,-1-1 0,0 1 0,0 0-1,1 0 1,-1 0 0,0 0 0,0 0 0,0 1-1,0-1 1,0 0 0,0 1 0,0 0 0,0-1 0,0 1-1,-1 0 1,1 0 0,0 0 0,0 0 0,0 1 0,0-1-1,0 0 1,0 1 0,0 0 0,0-1 0,0 1-1,0 0 1,0 0 0,0 0 0,-1 2 0,-8 4 191,0 1-1,1 0 1,1 1 0,0 0 0,0 0 0,-13 19 0,13-16 173,-1-1 1,0 0 0,0 0 0,-18 13-1,27-23-274,0-1-1,0 1 0,0 0 0,0-1 0,0 1 0,0-1 0,0 0 0,0 1 0,-1-1 0,1 0 0,0 1 0,0-1 1,0 0-1,-1 0 0,1 0 0,0 0 0,0 0 0,0-1 0,-1 1 0,1 0 0,0 0 0,0-1 0,0 1 0,0-1 1,-1 0-1,-1-1 2,0 0 1,0 0 0,0 0 0,1-1-1,-1 1 1,1-1 0,0 1 0,-4-6-1,-2-6 22,0-1-1,-10-27 0,17 40-22,-10-50 98,11 44-73,-1 0 1,-1 0-1,0 1 1,0-1-1,-3-8 0,-21 40 186,4 1-74,0-1 0,-2-1 0,-1-1 0,-54 38 0,32-31-110,0-1 0,-62 24 0,96-46-113,7-3-63,0 0 1,0 0-1,-1-1 0,1 0 1,-1 0-1,1 0 0,-1-1 1,-9 1-1,16-2 72,-1 0 0,1 0 1,-1 0-1,1 0 0,0 0 0,-1 0 0,1 0 0,-1 0 0,1 0 0,-1 0 1,1 0-1,0-1 0,-1 1 0,1 0 0,-1 0 0,1 0 0,0 0 0,-1-1 1,1 1-1,0 0 0,-1 0 0,1-1 0,0 1 0,-1 0 0,1-1 0,0 1 1,0 0-1,-1-1 0,1 1 0,0 0 0,0-1 0,0 1 0,0 0 0,-1-1 1,1 1-1,0-1 0,0 1 0,0-1 0,0 1 0,0 0 0,0-1 0,0 1 1,0-1-1,0 1 0,0 0 0,0-1 0,0 1 0,1-1 0,12-21-6610,11-2-2416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3:53.6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662 23 11941,'5'-16'4691,"-11"11"-4723,-4 3-785,-3 4-1648,-5 4-1905</inkml:trace>
  <inkml:trace contextRef="#ctx0" brushRef="#br0" timeOffset="1">0 1609 10133,'7'7'2113,"1"-7"32,8 0-1889,8-3-128,12-2-16,3-5 16,9-3-160,7-1-2081,3-4-1873,0-3-4882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7:09.1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93 8724,'3'-7'757,"-2"-1"1,1 0-1,-1 0 1,0 0-1,0 0 0,-1 0 1,0 0-1,-1 0 1,-2-13-1,4 28-591,0 0 0,-1 0 0,0 0 1,0 0-1,-3 14 0,1 9-72,1 55-201,3-1-1,4 0 0,4-1 0,25 105 0,-32-179-650,2 22-6282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8:44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502 362 5250,'2'-3'198,"-1"-1"-1,0 1 0,1 0 0,0-1 1,0 1-1,0 0 0,0 0 0,0 0 1,1 1-1,-1-1 0,1 0 0,0 1 1,0 0-1,0-1 0,0 1 0,0 0 1,0 1-1,1-1 0,5-2 0,10-3-173,0 0 1,28-5-1,-25 6 315,28-5-91,0 1 0,1 3 0,56-1 1,157 9 26,25-1-230,861-17 926,-540 22-892,1-36-46,-242 12-10,433-37 7,-150 9-17,-365 31 1,1451-43 21,-1677 60-46,1 3 0,-1 3 1,0 2-1,0 3 0,103 35 1,-158-45 7,-1 1 0,1-1 0,0 1 1,-1 0-1,0 1 0,1-1 0,-1 1 1,-1 0-1,1 0 0,0 1 1,-1-1-1,0 1 0,0 0 0,-1 0 1,1 1-1,-1-1 0,0 1 0,0-1 1,-1 1-1,0 0 0,0 0 1,0 0-1,-1 0 0,2 12 0,-1 9-15,-2 1 1,0-1-1,-2 1 0,-6 37 0,3-31 13,-87 414 36,54-294 12,-21 180 0,48-139 6,23 325 0,-1 62-19,-17-486-23,-3 218 11,11-260-1,2 0 0,3 0 1,24 95-1,-15-100-3,-9-31-7,-1 1 0,-1 0-1,0 0 1,-2 1 0,0-1-1,0 31 1,-3-50-5,0 1-1,0 0 1,-1 0-1,1 0 1,0-1-1,-1 1 1,1 0 0,-1 0-1,1-1 1,-1 1-1,0 0 1,1-1-1,-1 1 1,1 0 0,-1-1-1,0 1 1,0-1-1,1 1 1,-1-1-1,0 0 1,0 1 0,0-1-1,1 0 1,-1 0-1,0 1 1,0-1-1,0 0 1,0 0 0,0 0-1,1 0 1,-1 0-1,0 0 1,-2 0-1,-40-5 24,23 2-18,-110 5 9,-169 24-1,22 0 64,-873-16 273,803-20-174,-465 4 233,-315 28-236,170-7-155,-260 55 12,933-53-16,-1-13 0,-301-33 0,110 24-16,467 5 1,-1 0-1,1 0 0,-1 0 1,1-1-1,0-1 0,-12-2 1,19 3 0,0 0 0,-1 0 0,1-1 0,0 1 0,0 0 0,0-1 0,0 1 0,0-1 0,0 1 0,1-1 0,-1 0 0,1 0 0,-1 0 0,1 0 0,-1 0 0,1 0 0,0 0 0,0 0 0,0-1 0,0 1 0,1 0 0,-1-1 0,1 1 0,-1-1 0,1 1 0,0 0 0,0-1 0,0-4 0,3-27 15,1 1-1,1 0 1,2 0-1,20-55 1,4-23 0,21-170 1,28-497 0,-61-145-1,-54-134-6475,33 983-944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6:24.3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176 292 4834,'8'-5'561,"3"-1"245,0 0-1,-1-2 1,1 1-1,-2-1 1,1-1 0,10-11-1,-18 17-696,-1 1 0,1 0 0,-1-1 0,0 1 0,1-1-1,-1 1 1,-1-1 0,1 0 0,0 1 0,-1-1 0,1 0 0,-1 1-1,0-1 1,0 0 0,0 0 0,0 1 0,0-1 0,-1 0 0,1 0 0,-1 1-1,0-1 1,0 0 0,0 1 0,0-1 0,0 1 0,0-1 0,-1 1 0,1 0-1,-1 0 1,0-1 0,1 1 0,-1 0 0,0 0 0,0 1 0,-3-3 0,1 0-51,-1 0 0,1 0 0,-1 1 1,0 0-1,0-1 0,0 2 0,0-1 1,0 1-1,-1-1 0,1 1 0,-1 1 1,0-1-1,1 1 0,-1 0 0,0 0 1,0 1-1,1 0 0,-1 0 0,0 0 1,0 1-1,0 0 0,0 0 0,1 0 1,-1 1-1,1-1 0,-1 1 0,1 1 1,-1-1-1,1 1 0,-7 5 0,6-4-57,1 0 0,-1 0-1,1 1 1,-1-1-1,1 1 1,1 1 0,-1-1-1,1 1 1,0-1 0,0 1-1,1 0 1,-1 1-1,1-1 1,1 1 0,-1-1-1,1 1 1,0 0 0,1 0-1,0 0 1,0 0 0,0 0-1,1 0 1,0 0-1,0 0 1,2 8 0,0-5-5,1-1 0,1 1 0,0 0 0,0-1 0,0 0 0,1 0 0,1 0 0,0 0 1,0-1-1,0 0 0,1 0 0,14 12 0,-17-17 1,-1 0 0,0 0 0,1-1 0,0 1 0,0-1 0,-1 0 0,2 0 1,-1 0-1,0 0 0,0-1 0,0 0 0,1 0 0,-1 0 0,1 0 0,-1-1 0,0 1 0,1-1 0,-1 0 1,1-1-1,-1 1 0,1-1 0,-1 0 0,1 0 0,-1 0 0,0 0 0,0-1 0,0 0 0,0 0 0,0 0 0,0 0 1,4-4-1,1-1 5,1-2 0,-1 1 0,-1-1 0,0 0 0,0-1 0,-1 0 0,0 0 0,-1-1 0,0 1 0,0-1 0,-1-1 0,-1 1 0,4-14 0,0-10 21,-2-1 1,-1 0-1,0-38 1,-1 12 62,-1 40-19,-3 22-64,0 0-1,0 0 1,0 0-1,0 1 1,0-1-1,0 0 1,0 0 0,0 0-1,0 0 1,0 0-1,0 0 1,0 0-1,0 0 1,1 0-1,-1 0 1,0 1-1,0-1 1,0 0-1,0 0 1,0 0 0,0 0-1,0 0 1,0 0-1,0 0 1,0 0-1,0 0 1,0 0-1,0 0 1,0 0-1,1 0 1,-1 0-1,0 0 1,0 0 0,0 0-1,0 0 1,0 0-1,0 0 1,0 0-1,0 0 1,0 0-1,1 0 1,-1 0-1,0 0 1,0 0-1,0 0 1,0 0 0,0 0-1,0 0 1,0 0-1,0 0 1,0 0-1,0 0 1,0 0-1,1 0 1,-1 0-1,0 0 1,0 0-1,0 0 1,0 0 0,0 0-1,0 0 1,0-1-1,0 1 1,8 36 390,-5-19-275,10 51 387,4-1 1,39 103-1,-50-156-664,1-1 1,1 0-1,0-1 0,0 0 1,1 0-1,1 0 0,0-1 1,21 18-1,-24-24-1010,-1-1 0,1 1-1,0-1 1,0-1 0,1 1 0,9 2-1,10 0-8298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6:25.3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2131 9 6003,'35'-6'6386,"-52"4"-5145,-236 12 1352,106-1-2030,-645 4 1231,-137 5-1016,901-12-1296,40 2-907,46 7-2632,-7-7-1063,9 0-3102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6:26.0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 5539,'4'-5'1184,"0"0"1,-1 2-865,-2 0-400,1 1-224,0 1-241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6:26.4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259 194 5090,'2'-6'790,"0"0"-1,0-1 0,0 1 0,-1 0 0,0-1 0,0 1 1,-1-1-1,1 1 0,-3-13 0,2 12-459,-2 1-1,1-1 1,-1 1 0,0 0-1,0 0 1,0 0 0,-1 0-1,0 0 1,-6-8 0,7 11-282,-1-1 1,0 0 0,0 1 0,-1 0 0,1-1 0,-1 1 0,0 1 0,0-1 0,0 0 0,0 1 0,0 0-1,0 0 1,0 0 0,-1 1 0,1-1 0,-1 1 0,1 0 0,-1 0 0,0 1 0,1-1 0,-1 1 0,0 0-1,0 0 1,1 1 0,-1-1 0,0 1 0,1 0 0,-1 0 0,1 1 0,-6 2 0,2 0-46,1 1 0,-1 0 0,1 0 1,0 1-1,1 0 0,-1 0 0,1 0 1,1 1-1,-1 0 0,1 0 0,0 0 0,0 1 1,1 0-1,0 0 0,1 0 0,0 0 1,0 1-1,1-1 0,0 1 0,0 0 0,1-1 1,-1 11-1,2-12-15,-1-1 0,1 1 0,1-1 0,-1 1 0,1-1 0,0 1 0,1-1 0,0 0 0,0 1 0,0-1 0,0 0 1,1 0-1,5 8 0,-5-10 1,0-1-1,1 1 1,-1-1 0,1 1 0,0-1 0,-1 0 0,1-1 0,1 1 0,-1-1 0,0 1 0,1-1 0,-1-1 0,1 1 0,-1-1 0,1 1 0,0-1 0,-1-1 0,1 1-1,0-1 1,5 1 0,-2-1 15,-1 0 0,1 0 0,0-1-1,-1 0 1,1 0 0,0-1 0,-1 0-1,1 0 1,-1 0 0,0-1 0,0-1-1,0 1 1,0-1 0,0 0 0,-1 0-1,0-1 1,0 0 0,0 0 0,-1-1-1,6-6 1,-4 3 4,-1-1-1,0 0 1,-1 0-1,0-1 1,0 0-1,-1 0 0,-1 0 1,0 0-1,0 0 1,-1-1-1,-1 1 1,1-20-1,-3 0 49,-1-5 67,3 31-73,3 17-28,0 1 1,1 0 0,0 0-1,0 0 1,1-1 0,1 0-1,0 0 1,11 12 0,69 77-812,-57-68-581,-4-8-6201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6:26.7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438 171 6355,'-108'11'5470,"36"-3"-4677,0-2 0,-83-6 0,154 0-810,-1 1 0,0-1 1,1-1-1,-1 1 0,1 0 0,-1 0 1,1 0-1,-1-1 0,1 1 0,-1-1 1,1 1-1,0-1 0,-1 0 0,1 0 1,0 1-1,-1-1 0,1 0 0,0 0 1,-2-2-1,3 2-44,0 0 1,0 1-1,0-1 0,0 0 1,0 0-1,0 0 0,0 0 1,0 0-1,0 0 1,0 1-1,0-1 0,0 0 1,1 0-1,-1 0 0,0 0 1,1 1-1,-1-1 1,1 0-1,-1 0 0,1 1 1,-1-1-1,1 0 0,1-1 1,7-6-743,0-1 0,1 1 0,16-10 0,-19 13 549,65-47-1214,9-6 5833,-81 57-4254,0 1 0,0-1-1,1 1 1,-1 0-1,0-1 1,0 1-1,1 0 1,-1 0 0,1-1-1,-1 1 1,0 0-1,1 0 1,-1-1-1,0 1 1,1 0 0,-1 0-1,1 0 1,-1 0-1,1-1 1,-1 1 0,0 0-1,1 0 1,-1 0-1,1 0 1,-1 0-1,1 0 1,-1 0 0,1 1-1,-1-1 1,1 0-1,-1 0 1,0 0-1,1 0 1,-1 0 0,1 1-1,-1-1 1,0 0-1,1 1 1,1 19 1384,-3-9-1559,1 7-221,-1 8 612,2 0 0,1 0 0,0 0-1,8 29 1,-8-49-557,0 1 0,0 0 0,1-1 0,0 0-1,0 1 1,1-1 0,0 0 0,8 9-1,-9-11-333,0-1 0,1 0 0,0 0 0,0 0 0,0-1 0,0 1 0,0-1 0,0 0 0,0 0 0,1 0 1,-1-1-1,1 0 0,0 0 0,6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28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61 8244,'3'-44'8054,"1"28"-5149,-5 28-1277,-15 40-1214,3 0 0,-13 107 0,20-118-306,-8 55-69,-19 153 278,29-197-1192,3 1-1,7 90 0,-5-138 512,-1 1-1,1-1 0,0 1 1,0-1-1,1 0 0,-1 1 1,1-1-1,1 0 0,4 10 0,-6-15 90,0 0 0,-1 0 0,1 0-1,-1-1 1,1 1 0,0 0 0,-1 0-1,1 0 1,0 0 0,-1-1 0,1 1-1,-1 0 1,1-1 0,-1 1 0,1 0-1,-1-1 1,1 1 0,-1-1 0,1 1-1,-1-1 1,1 1 0,-1-1 0,0 1-1,1-1 1,-1 1 0,0-1 0,1 0-1,-1 0 1,9-17-7990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6:27.1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41 11205,'-4'-7'831,"3"4"-377,-1 0 1,1 0-1,-1 0 0,0 0 1,0 0-1,0 0 1,0 1-1,-1-1 1,1 1-1,-4-3 0,3 39 587,33 278-553,-13-169-533,-15-128-126,-2 0 1,0 0 0,-3 19-1,-4 16-4901,3-28-129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6:29.5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9 243 7652,'-8'-7'4817,"8"6"-4624,0 1 0,-1-1 0,1 1-1,0-1 1,11-7 1446,25-3-1987,-32 11 767,64-11 28,1 3 0,94 1 1,-31 2-245,629-33-427,336-58-4998,-900 63-425,-114 18 68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6:36.9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192 200 7603,'-2'-12'805,"0"1"-1,0 0 0,-1 0 0,0 1 0,-1-1 0,0 1 0,-11-19 0,13 27-782,1 0 0,0 0 0,0 0 0,-1 0 1,1 0-1,-1 0 0,0 1 0,1-1 0,-1 1 0,0-1 0,0 1 0,0 0 0,0 0 0,0 0 0,0 0 0,0 0 0,0 0 0,-1 1 0,1-1 0,0 1 0,-1-1 1,1 1-1,0 0 0,0 0 0,-1 0 0,1 0 0,0 0 0,-1 0 0,1 1 0,0-1 0,0 1 0,-1 0 0,1 0 0,0-1 0,0 1 0,0 1 0,0-1 1,0 0-1,0 0 0,0 1 0,1-1 0,-1 1 0,-2 2 0,-3 3-9,1 0 0,0 0 0,0 0 0,1 0 0,0 1 0,0 0 0,1 0 0,0 0 0,0 1 0,1 0 0,0-1 0,0 1 0,1 0 0,0 0 0,1 0 0,0 18 0,0-21-10,1 1 0,0-1 0,1 1 0,0-1 0,0 1 0,0-1 0,1 0 0,0 1 0,0-1 0,0 0 0,1 0 0,0-1 0,0 1 0,0 0 0,1-1 0,0 0 0,0 0 0,1 0 0,-1 0 0,1-1 0,0 0 0,0 0 0,0 0 0,11 6 0,-14-9-1,1 0 0,-1 0 1,0 0-1,1 0 0,-1-1 0,0 1 0,1 0 1,-1-1-1,1 0 0,-1 1 0,1-1 0,-1 0 1,1-1-1,-1 1 0,1 0 0,-1-1 0,1 1 1,-1-1-1,0 0 0,1 1 0,-1-1 0,0 0 1,1-1-1,-1 1 0,0 0 0,0-1 0,0 1 1,0-1-1,0 0 0,-1 1 0,1-1 0,0 0 1,-1 0-1,1 0 0,-1 0 0,0-1 0,2-3 1,4-10 19,-1 0 0,0 0 0,-1 0 0,4-28 0,-1 9-8,1 2-12,1-8 9,2 1 0,26-59 0,-39 109 93,1-1 1,0 0-1,1 1 1,2 14-1,-1-5-2,0-2 20,1 1-1,1 0 1,1-1 0,0 1-1,1-1 1,0-1 0,18 30-1,-19-37-339,1 0 0,1 0 0,0 0 0,0-1 0,0 0 0,11 7 0,-12-10-525,-1-1-1,1 0 0,0-1 0,1 0 0,-1 1 0,0-2 1,1 1-1,0-1 0,0 0 0,8 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6:37.3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258 0 7908,'-23'13'4693,"-46"6"-3931,56-16-706,0-1 0,-1 0 0,1-1 0,-1 0-1,1-1 1,-1-1 0,1 0 0,-1-1-1,1 0 1,-14-4 0,27 6-81,0 0 1,0 0-1,0 0 1,-1 0-1,1 0 0,0 0 1,0 0-1,0 0 1,0 0-1,-1 0 0,1-1 1,0 1-1,0 0 1,0 0-1,0 0 1,0 0-1,-1 0 0,1 0 1,0 0-1,0 0 1,0 0-1,0-1 0,0 1 1,0 0-1,0 0 1,-1 0-1,1 0 0,0 0 1,0-1-1,0 1 1,0 0-1,0 0 0,0 0 1,0 0-1,0-1 1,0 1-1,0 0 0,0 0 1,0 0-1,0 0 1,0 0-1,0-1 0,0 1 1,0 0-1,0 0 1,0 0-1,0 0 0,0-1 1,0 1-1,0 0 1,1 0-1,-1 0 0,0 0 1,0 0-1,0-1 1,0 1-1,0 0 0,0 0 1,0 0-1,1 0 1,-1 0-1,0 0 0,13-7-4159,-9 5 2651,11-4-5161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7:12.2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335 228 4850,'3'0'434,"0"-1"1,-1 0-1,1 0 0,0 0 0,-1 0 0,1 0 1,0 0-1,-1-1 0,0 0 0,1 1 1,-1-1-1,0 0 0,0 0 0,0 0 0,0 0 1,0 0-1,0-1 0,-1 1 0,1-1 0,-1 1 1,2-4-1,-1 1-251,-1-1-1,1 1 1,-1-1-1,0 1 1,-1-1 0,1 1-1,-1-1 1,0 1 0,0-1-1,-2-10 1,1 10-197,0 0-1,0 0 1,-1 1 0,1-1 0,-1 0 0,-1 1-1,1-1 1,-1 1 0,0 0 0,0 0-1,0 0 1,-1 0 0,1 0 0,-1 1 0,0 0-1,-1 0 1,1 0 0,-1 0 0,0 1-1,0-1 1,0 1 0,-8-3 0,2 4 17,0 1 1,-1 0-1,1 0 0,-1 1 1,1 1-1,-1 0 1,1 1-1,0 0 1,-1 0-1,1 1 0,0 1 1,1 0-1,-1 1 1,-16 9-1,18-9-1,0 0 0,0 0 0,1 1-1,-1 0 1,2 1 0,-1 0 0,1 0 0,0 1 0,0 0 0,1 0-1,0 0 1,1 1 0,-1 0 0,2 0 0,-1 0 0,-4 17-1,8-22-1,0 0 0,1 0-1,-1 1 1,1-1-1,0 0 1,0 0 0,0 1-1,1-1 1,0 0-1,0 0 1,0 0 0,0 1-1,0-1 1,1-1-1,4 9 1,-2-6-2,0 0 1,1-1-1,-1 1 1,1-1-1,1 0 1,-1 0-1,1-1 0,10 8 1,3-2-3,1 0 0,0-1-1,0-1 1,1-1 0,28 6 0,-43-12 6,0 1 0,0-1 0,0 0 0,0 0-1,0-1 1,0 0 0,0 0 0,0 0 0,0-1 0,0 0 0,0 0-1,0 0 1,0-1 0,-1 0 0,1 0 0,-1 0 0,1-1 0,-1 0 0,0 0-1,0 0 1,0 0 0,0-1 0,0 0 0,-1 0 0,0-1 0,0 1-1,0-1 1,0 0 0,-1 0 0,0 0 0,0 0 0,0 0 0,0-1 0,-1 1-1,0-1 1,0 0 0,-1 0 0,0 0 0,1-12 0,0-5-1,0 0 0,-5-45 0,0 5-7,5 71 30,0-1-1,0 0 1,0 0 0,1-1 0,0 1-1,1-1 1,7 12 0,39 53 400,-19-35-294,2 0 0,1-2 0,39 30 0,9-3-8171,-49-41-1230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7:13.6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1088 2 9108,'-19'-2'1873,"-7"9"32,-8 10-1633,-6 9-112,-7 8 0,-6 6 16,-12 4 16,-6 6 32,-6 2-31,-7-2-17,-10 3-48,2 2-32,2-2-112,4-1-657,7-7-1424,7-3-1712,14-7-4243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7:14.2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919 1 7860,'-60'45'1936,"-11"2"33,-9 0-1104,-9 4-305,-2-1-208,1-1-112,3-3-112,0-4-64,9-1-80,15-4-112,12-6-304,9-6-1569,13-5-1632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7:14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444 263 9284,'5'-1'6105,"-35"-2"-4755,-46-2-1471,4 4 197,43 2-81,1-1 0,-1-2 0,0-1 0,1 0 0,-33-10 0,60 13-12,0 0 0,0 0 0,0-1 0,0 1 0,0 0 0,1 0 0,-1 0 0,0-1 0,0 1 0,0 0 0,0-1 0,0 1 0,1-1 0,-1 1 0,0-1 0,0 1 0,1-1 0,-1 0 0,0 1 0,1-1 0,-1 0 0,0 1 0,1-1 0,-1 0 0,1 0 0,0 0 0,-1 1 0,1-1 0,0 0 0,-1 0 0,1 0 0,0 0 0,0 0 0,0 0 0,0 0 0,0 0 0,0 0 0,0 0 0,0 1 0,0-1 0,0 0 0,0 0 0,1 0 0,-1 0 0,0 0 0,1 0 0,-1 0 0,0 1 0,1-1 0,-1 0 0,1 0 0,0 1 0,-1-1 0,1 0 0,-1 1 0,1-1 0,0 0 0,0 1 0,-1-1 0,1 1 0,1-1 0,7-6-201,0 0 1,1 0 0,17-8-1,21-6-140,1 2 0,2 2 1,-1 2-1,75-11 0,6-2 293,-130 28 91,0 0 1,0-1-1,0 1 0,0 0 1,0 0-1,0 0 0,0-1 1,0 1-1,0 0 1,0-1-1,0 1 0,0-1 1,0 1-1,0-1 0,-1 1 1,1-1-1,0 0 1,0 1-1,0-1 0,0-2 1,-17-4 395,-45 1 14,58 6-423,-116-6-19,-184 17 1,265-5-734,-7-1-5712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7:15.2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1 153 10661,'3'-15'1078,"0"-3"27,0 0 0,10-26 0,-11 41-1045,-1-1 0,1 0 0,-1 1-1,1-1 1,0 1 0,0 0 0,1-1 0,-1 1-1,1 0 1,-1 1 0,1-1 0,0 0-1,0 1 1,0-1 0,0 1 0,1 0-1,5-3 1,-8 5-34,0 0 0,0-1 0,0 1 1,0 0-1,0 0 0,0 0 0,1 0 0,-1 0 0,0 0 0,0 0 1,0 0-1,0 1 0,0-1 0,0 0 0,0 1 0,0-1 0,0 0 1,0 1-1,0-1 0,0 1 0,-1 0 0,1-1 0,0 1 0,0 0 0,0-1 1,-1 1-1,1 0 0,0 0 0,-1 0 0,1 0 0,-1 0 0,1-1 1,-1 1-1,1 0 0,-1 0 0,1 0 0,-1 0 0,0 2 0,10 47 612,-10-41-545,4 61 276,-4 0 0,-3 0 0,-2 0 0,-20 86 0,2 2-3085,12-1-5289,11-110-983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7:15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719 10 10869,'0'0'86,"0"-1"-1,0 1 1,0-1 0,0 1-1,0 0 1,0-1 0,-1 1-1,1 0 1,0-1 0,0 1-1,0-1 1,0 1 0,-1 0-1,1-1 1,0 1 0,0 0-1,-1 0 1,1-1 0,0 1-1,-1 0 1,1-1 0,0 1-1,-1 0 1,1 0 0,-1 0-1,1 0 1,0-1 0,-1 1-1,1 0 1,0 0 0,-1 0-1,1 0 1,-1 0 0,1 0 0,0 0-1,-1 0 1,1 0 0,-1 0-1,1 0 1,-1 0 0,1 0-1,0 0 1,-1 1 0,1-1-1,0 0 1,-1 0 0,1 0-1,-1 0 1,1 1 0,0-1-1,0 0 1,-1 1 0,1-1-1,0 0 1,-1 0 0,1 1-1,-22 26-474,13-14 636,-72 72 595,-183 147 1,108-102-2349,10 9-6341,123-113-79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29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1 248 10005,'1'-14'582,"1"-1"1,1 1-1,0 0 1,1 0-1,1 0 1,0 0-1,1 1 1,12-22-1,-13 28-524,0 0 0,1 0 0,0 0 0,0 0-1,1 1 1,0 0 0,0 1 0,1-1 0,-1 2 0,1-1-1,0 1 1,0 0 0,0 0 0,1 1 0,10-3 0,-1 2 56,0 1 1,1 1-1,-1 0 1,1 1-1,0 1 1,-1 1-1,1 0 0,0 2 1,-1 0-1,0 1 1,0 1-1,26 10 1,-30-10-86,-1 1 0,0 0 0,0 1 0,0 1 0,-1 0 0,0 1 0,0 0 0,-1 1 0,-1 0 1,1 1-1,-2 0 0,1 0 0,-2 1 0,1 0 0,-2 1 0,9 16 0,-14-23 15,0 0-1,0 0 1,0 0-1,0 0 1,-1 0-1,0 0 1,0 0-1,-1 1 1,0-1-1,0 0 1,0 0 0,-1 1-1,0-1 1,0 0-1,-1 0 1,1 0-1,-1 0 1,-1 0-1,1 0 1,-1-1 0,0 1-1,0-1 1,-1 0-1,1 1 1,-1-2-1,0 1 1,-1 0-1,1-1 1,-1 0 0,0 0-1,-10 6 1,-4 2 225,0-1 1,-1-1 0,0-1-1,0-1 1,-1 0 0,0-2-1,-41 7 1,29-8-515,0-1 0,0-2 0,-48-3 0,61-1-908,-1-1 1,1 0 0,-34-11 0,50 13 694,1 0 1,0 0 0,-1-1-1,1 1 1,0-1 0,0 1 0,0-1-1,0 0 1,0 0 0,1 0-1,-1-1 1,1 1 0,-1-1-1,1 1 1,0-1 0,-3-4-1,2-17-7868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7:15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260 71 9909,'0'-1'179,"0"0"0,0 0 0,-1 0 0,1 0 0,0 0 0,0 0 0,0-1 0,0 1 0,0 0 0,1 0 0,-1 0 0,0 0 0,1 0 0,-1 0 0,0 0 0,1 0 0,-1 0 0,1 0 0,-1 0 0,1 0 0,0 0 0,-1 0 0,1 0 0,1-1 1,31-16 905,-13 13-1344,-1 0 1,25-2 0,-31 5 645,9-1-346,1 1 1,37 0-1,-52 3 24,0-1 0,0 1 0,0 0-1,-1 1 1,1 0 0,0 0 0,-1 1-1,1-1 1,-1 2 0,0-1 0,8 6-1,-13-8-30,-1-1 0,0 1 1,0 0-1,0 0 0,0 0 0,-1 0 0,1 0 0,0 0 0,0 0 0,0 0 0,-1 0 0,1 0 0,-1 0 0,1 1 0,-1-1 1,1 0-1,-1 0 0,0 1 0,1-1 0,-1 0 0,0 1 0,0-1 0,0 0 0,0 2 0,-1 0 13,0-1 0,0 1 0,0-1 0,0 1 0,0-1 0,0 1 0,-1-1-1,1 0 1,-1 0 0,1 0 0,-4 3 0,-4 4 96,-1-1-1,-1 0 1,-18 11-1,-52 19 210,65-33-322,1 1 0,0 1 0,1 1-1,0 0 1,-23 17 0,36-25-36,1 0 0,0 0 0,-1 1 0,1-1 0,0 0 0,-1 0 0,1 1-1,0-1 1,0 0 0,-1 1 0,1-1 0,0 0 0,0 1 0,0-1 0,0 1 0,-1-1 0,1 0 0,0 1 0,0-1 0,0 1-1,0-1 1,0 0 0,0 1 0,0-1 0,0 1 0,0-1 0,0 0 0,0 1 0,0-1 0,1 1 0,-1-1 0,0 0-1,0 1 1,0-1 0,0 1 0,1-1 0,-1 0 0,0 1 0,19 11-146,25 1-5,-44-13 154,11 2-16,9 3-22,1 0-1,26 11 0,-42-15 34,0 1 0,-1 1-1,1-1 1,-1 0 0,0 1 0,0 0 0,0 0-1,0 0 1,-1 1 0,1-1 0,-1 1 0,0 0-1,0 0 1,0 0 0,4 8 0,-7-10 7,0 0 0,1 0 0,-1 0 0,0 0 0,-1-1 0,1 1 0,0 0 0,-1 0 0,1 0 0,-1 0 0,1-1 0,-1 1 0,0 0 0,1 0 0,-1-1 0,0 1 0,0-1 0,-1 1 0,1-1 0,0 1 0,0-1 0,-1 0 0,1 1 0,-1-1 0,1 0 0,-3 1 0,-48 32 140,46-30-102,-52 30 323,23-12-76,-2-1 0,-44 18 0,69-34-306,0-1 1,-1 0 0,1-1-1,-1 0 1,1-1 0,-1-1-1,0 0 1,0-1-1,0 0 1,0 0 0,-17-4-1,-25-10-4886,37 9 1487,-20-5-7013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7:18.1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1009 9 9124,'7'-3'3051,"-12"0"-1244,-26 1-762,-48 3-1110,-143 10 469,8 1-246,-250-17 0,521-1-4660,-16 0 504,13 1-3168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7:18.5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811 25 6995,'-21'-4'5580,"-23"1"-4997,-434-3 590,276 1-900,180 4-119,-18 1-1522,37-1 320,30-2-4790,3 2-650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7:18.9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37 9140,'0'-16'3068,"1"-5"527,0 21-3555,0 0 0,0 0-1,0 1 1,0-1 0,0 0 0,0 0-1,0 0 1,0 1 0,0-1 0,0 0-1,0 1 1,-1-1 0,1 1 0,0-1-1,0 1 1,0 0 0,-1-1 0,1 1-1,0 0 1,-1-1 0,1 1 0,0 0-1,0 1 1,25 23 42,2-2-1,0-1 1,2-1-1,0-1 1,1-2 0,1-1-1,0-1 1,1-2-1,1-1 1,1-2 0,65 12-1,9-5-92,0-5 1,135-1-1,-294-9 42,-1 3 1,-94 24-1,117-24-10,-18 5-65,1 1-1,0 2 1,1 2 0,1 2-1,1 2 1,1 2 0,0 1 0,2 2-1,-48 41 1,38-26-2999,15-16-1768,0 1-4695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7:24.9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234 307 7315,'12'-19'1608,"-1"1"0,-1-2 0,13-36 0,-21 49-1513,0 1 0,0-1 0,-1 0 1,0 0-1,0 0 0,0 0 0,-1 0 0,0 0 0,-1 0 0,1 0 0,-2 0 0,1 0 0,0 0 0,-1 1 0,-6-13 0,7 16-67,0 1 0,0 0 0,0 0 0,-1 0 0,1 0-1,-1 0 1,0 0 0,0 0 0,1 0 0,-1 1 0,0-1 0,0 1 0,-1-1-1,1 1 1,0 0 0,0 0 0,-1 0 0,1 0 0,0 0 0,-1 1-1,-3-2 1,0 2-9,1 0 0,0 0 0,-1 1 0,1-1 0,0 1 0,0 0 0,0 1 0,0-1 0,0 1 0,-5 2 0,-4 3-12,1 0 0,0 1-1,0 0 1,1 1 0,0 0 0,-16 17 0,20-16-3,1-1 0,-1 1 0,2 1 1,-1-1-1,2 1 0,-1 0 0,1 1 0,1-1 0,0 1 0,1 0 1,0 0-1,-1 18 0,3-22-4,0-1-1,1 0 1,0 0 0,0 1 0,1-1-1,0 0 1,1 0 0,-1 0 0,1 0-1,1 0 1,-1 0 0,1 0 0,0-1-1,1 1 1,-1-1 0,1 0 0,1 0-1,-1 0 1,1-1 0,0 0 0,0 0-1,10 7 1,-12-9 1,0-1 0,0 0 0,1 0 0,-1-1 0,1 1 0,-1-1 0,1 1 0,0-1 0,0 0 0,-1-1 0,1 1 0,0 0 0,0-1 0,0 0 0,0 0 0,0 0 0,0-1 0,0 1 0,-1-1 0,1 0 0,0 0 0,0 0 0,-1-1 0,1 1 0,-1-1 0,1 0 0,-1 0 0,0 0 0,0-1 0,1 1 0,-2-1 0,1 1 0,0-1 0,0 0-1,2-4 1,2-1 7,-1-1-1,0 0 1,0 0-1,-1 0 1,0-1-1,0 0 1,-1 0-1,-1 0 1,0 0-1,0-1 1,2-18-1,-4-11 15,-6-59-1,2 61 118,2-71 0,31 183 901,-10-13-380,32 66 0,-3-37-2351,-35-69-2683,33 38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7:25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481 35 8452,'-143'8'5844,"-54"8"-5200,152-7-502,24-5-127,1 0 0,-32 1 0,49-8-462,9-3 63,8-5-391,19-5-3295,44-15 0,-36 18-1295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7:25.6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510 11 7924,'-22'-4'1937,"-17"-1"63,-13 4-1007,-4 1-385,-4 3-176,2 2-79,3 0-65,5 0-64,10 1-64,11 1-48,6-1-48,7 0-112,6 2-208,10 1-1025,7-3-880,11 0-1617,7-4-3777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7:25.9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1 133 8724,'1'-6'406,"1"1"0,0-1 1,0 1-1,0 0 0,1 0 0,-1 0 0,1 0 1,0 0-1,1 1 0,5-7 0,-2 4-225,0 1 0,1 0 0,0 0 0,0 0 0,0 1 1,1 1-1,-1-1 0,1 1 0,17-5 0,-16 6-118,0 0 1,1 1-1,-1 0 1,0 1-1,1 0 1,-1 0-1,1 1 1,-1 1-1,1 0 1,-1 0-1,0 1 1,1 0-1,-1 1 1,0 0-1,0 0 1,9 6-1,-15-7-38,-1 0 0,0 1-1,1-1 1,-1 1 0,-1 0-1,1-1 1,0 1 0,0 1 0,-1-1-1,0 0 1,0 1 0,0-1 0,0 1-1,0-1 1,-1 1 0,2 5 0,-2-2-9,0 0 0,0 0 0,0 0 0,-1 0 1,0 0-1,-1 0 0,0 0 0,-2 12 0,-2-2-7,-1 0 0,0 0 1,-1-1-1,-1 1 0,0-2 0,-17 23 0,7-16 79,-1-1 1,-2 0 0,0-2 0,-1 0 0,-1-1-1,-38 22 1,54-35-3,5-5-63,1 1 0,0-1 0,0 1 0,0 0 1,-1-1-1,1 1 0,0 0 0,0 0 1,0 0-1,0 0 0,0 0 0,0 0 0,1 0 1,-1 0-1,0 0 0,1 0 0,-1 1 0,0-1 1,1 0-1,-1 0 0,1 1 0,0-1 0,-1 0 1,1 1-1,0-1 0,0 3 0,1-3-3,0 1 0,0-1 0,0 1 0,0-1-1,0 0 1,0 0 0,0 1 0,1-1 0,-1 0 0,1 0 0,-1 0-1,1 0 1,-1-1 0,1 1 0,-1 0 0,1-1 0,2 2-1,11 2 50,0 0-1,1-1 0,17 2 0,37 2 40,0-4 0,92-6 0,-121 0-1178,-1-3 0,76-20 0,-103 22-1207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7:26.7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8 150 9188,'1'-2'249,"0"-1"-1,1 1 0,-1 0 1,1 0-1,0 0 0,-1 0 1,1 0-1,0 0 0,0 0 1,0 0-1,1 1 0,-1-1 1,0 1-1,0 0 0,1 0 1,-1 0-1,5-2 0,53-12-573,-42 11 649,137-27 290,272-17 0,164 30-77,-511 17-531,1104 13 52,-248 2-33,-815-19-9,-128 13-2,0 1 0,1 0 0,0 0 1,0 1-1,1 0 0,-7 18 0,6-6-13,1 1 1,1-1 0,1 1 0,1 0-1,1 0 1,2 0 0,4 41-1,6 10 6,23 75-1,2-27-12,97 214-1,-106-277 7,31 76 0,-51-116 0,-1 0 0,-1 0 0,-1 1 0,0 0 0,0 20 0,-4-36 1,0 0 1,0 0-1,-1 0 0,1 0 0,-1-1 0,0 1 1,0 0-1,0-1 0,-1 1 0,1-1 0,-1 1 1,0-1-1,0 0 0,0 1 0,0-1 0,0 0 1,-1 0-1,0-1 0,1 1 0,-1 0 0,0-1 0,0 0 1,0 0-1,-1 0 0,-3 2 0,-9 3 10,0 0-1,-1-1 0,0-1 0,-23 4 0,5-1 2,-51 12 16,-1-3 1,-102 5 0,-179-8-6,57-3 12,129-1-13,-426 41 68,560-45-84,-679 105 38,461-63 212,-288 15 1,533-62-224,8 0 20,0 0 0,0-1 0,0 0 0,0-1 0,-18-4 0,28 4-48,0 0-1,0 0 1,0 0 0,0 0-1,0-1 1,1 1-1,-1-1 1,0 0-1,1 0 1,-1 0 0,1 0-1,-1 0 1,1 0-1,0-1 1,0 1-1,0-1 1,1 0-1,-1 0 1,0 1 0,1-1-1,0 0 1,0 0-1,0 0 1,0 0-1,0-1 1,0-4-1,-5-44-111,4-101 0,2 48 25,-41-473 17,-2-160-734,45 697-1348,0 15-2933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3:54.6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220 33 10645,'0'-1'171,"1"0"0,-1 0 0,0 0 0,0 0-1,1-1 1,-1 1 0,0 0 0,0 0 0,0 0 0,0 0 0,-1-1 0,1 1 0,0 0 0,0 0 0,-1 0 0,1 0 0,-1 0-1,1 0 1,-1-1 0,1 1 0,-1 0 0,0 1 0,1-1 0,-1 0 0,0 0 0,0 0 0,0 0 0,1 0 0,-3 0 0,5 4-32,-1 0 0,1 0 1,-1 0-1,0 0 1,-1 0-1,1 0 1,0 0-1,-1 1 1,0-1-1,1 0 0,-2 6 1,0 55 174,0-44-130,-3 71 62,-4 1-1,-37 160 1,45-252-246,0 4 11,-1 0 0,0 0-1,0-1 1,0 1 0,0-1 0,0 1 0,-1-1 0,0 0 0,0 1-1,0-1 1,0 0 0,-3 4 0,3-10-11,1 1 0,1 0-1,-1-1 1,0 1 0,1-1 0,-1 1 0,1-1 0,-1 0-1,1 1 1,0-1 0,0 1 0,1-1 0,-1 0-1,1-2 1,4-17-20,1-1-1,1 1 1,1 0 0,1 1-1,1 0 1,1 0-1,15-22 1,-19 33 11,1 0 1,0 1-1,0 0 0,0 1 0,1 0 0,20-14 1,-23 18-3,0 1 1,0 0-1,1 0 1,-1 0 0,1 1-1,0 0 1,-1 0-1,1 1 1,0 0-1,0 0 1,0 1 0,13 0-1,-16 0 7,0 1-1,1 0 1,-1 0 0,0 0-1,0 0 1,0 0 0,0 1-1,0 0 1,-1 0 0,1 0-1,0 0 1,-1 1 0,0 0-1,1-1 1,-1 1-1,3 4 1,-1-1 12,-1 0 0,1 1 1,-1-1-1,-1 1 0,1 0 0,-1 0 0,0 1 0,2 10 0,-2-6 23,0-1-1,-1 1 0,-1 0 1,0 0-1,0 0 0,-1 1 0,-1-1 1,0 0-1,-1 0 0,0 0 1,-5 15-1,1-16-8,1-1 0,-1 1 0,-1-1 0,0-1 0,-1 1 1,1-1-1,-2 0 0,1-1 0,-1 0 0,-1 0 0,1-1 0,-1 0 0,-1-1 0,1 0 0,-1-1 0,0 0 1,-17 6-1,5-4-31,0 0 0,0-2 1,0-1-1,0 0 1,-1-2-1,1 0 0,-1-2 1,-24-3-1,43 3-72,0 0 1,0-1-1,0 0 0,0 0 0,0 0 1,0 0-1,0-1 0,0 0 0,0 0 1,1 0-1,-1-1 0,1 0 0,-7-4 1,10 5-106,0 1 0,0-1 0,0 1 0,0-1 0,0 1 0,0-1 1,0 0-1,1 0 0,-1 1 0,0-1 0,1 0 0,0 0 1,-1 0-1,1-3 0,0 1-499,0-1 1,1 1-1,0 0 1,-1 0-1,2 0 1,-1 0-1,0 0 0,3-5 1,13-24-8363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29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374 1 10693,'-5'0'319,"0"-1"1,0 1-1,0 0 1,-1 0-1,1 1 1,0 0-1,0 0 1,0 0-1,0 0 1,0 1-1,0 0 1,0 0-1,0 0 1,0 0-1,1 1 1,-8 5-1,-6 6-269,1 1-1,-24 27 0,31-32 345,-15 17-65,1 0-1,1 1 0,-21 36 1,33-45-160,1 1 0,0 0 0,2 1 0,0-1 0,1 2 0,-5 31 0,6-12-13,2-1-1,1 1 0,3 0 0,1 0 1,2 0-1,16 78 0,-5-64-129,1-1 0,4-1 0,1 0 0,41 75 0,-45-101-201,0-1 0,34 42 1,-42-59-291,-1 0-1,1-1 1,0 0 0,1-1 0,0 0 0,0 0 0,1-1 0,0 0 0,0 0 0,17 6 0,-2-9-5076,-6-6-3642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3:55.0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65 11301,'1'-10'2625,"-1"2"65,0-3-1858,2 1-272,1 2-128,1 2-79,-3 1-145,4 2-208,0 0-192,0 4-241,0 1-175,-1 6-192,0 5-897,2 3-1040,-3 5-1681,-4 1-3682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3:55.4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17 9716,'-10'11'4835,"5"-9"-3651,3-2-527,6-2-113,1-1-112,-4 0-112,9 0-96,-4-4-128,2 2-224,5 4-192,-5-4-2257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3:55.8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565 189 9764,'12'-4'746,"-9"3"-524,0 0 0,0 0-1,0 0 1,1-1 0,-1 1 0,0-1 0,-1 1 0,1-1-1,0 0 1,0 0 0,-1-1 0,0 1 0,1 0 0,-1-1 0,0 0-1,3-4 1,-2 2-110,-1 1-1,0-1 0,0 0 1,-1 0-1,1 0 1,-1 0-1,1-5 0,-2 8-45,0 0-1,0 0 1,0 0-1,0 0 0,0 0 1,0 0-1,0 0 1,-1 0-1,1 0 1,-1 0-1,0 0 0,1 0 1,-1 1-1,0-1 1,0 0-1,0 0 0,0 1 1,-1-1-1,1 1 1,0-1-1,-1 1 1,-1-3-1,-2 5 40,1-1 1,-1 1-1,1 0 1,0 0-1,-1 0 1,1 1-1,0 0 1,0-1-1,0 1 1,-7 5-1,-37 25-29,2 2-1,1 1 0,-65 68 0,69-63-47,40-40-26,-1 3 3,0 0 0,-1-1-1,0 1 1,0-1 0,1 0 0,-1 0-1,-1 0 1,1 0 0,0 0 0,0-1 0,-1 1-1,1-1 1,-5 1 0,13-42-1614,14-39-557,-3 10 1348,31-85 1,-48 154 851,1 0 0,0 0 0,0 1 0,-1-1 0,1 0 1,0 0-1,0 0 0,-1 0 0,1 0 0,0 0 0,-1 0 0,1 0 1,0 0-1,0 0 0,-1 0 0,1 0 0,0 0 0,0 0 1,-1 0-1,1 0 0,0 0 0,0 0 0,-1-1 0,1 1 1,0 0-1,0 0 0,-1 0 0,1 0 0,0 0 0,0-1 1,0 1-1,-1 0 0,1 0 0,0 0 0,0-1 0,0 1 1,0 0-1,-1 0 0,1-1 0,0 1 0,0 0 0,0 0 1,0-1-1,0 1 0,0 0 0,0 0 0,0-1 0,0 1 1,0 0-1,0-1 0,0 1 0,0 0 0,0 0 0,0-1 1,0 1-1,0 0 0,0 0 0,0-1 0,1 1 0,-1 0 0,0 0 1,0-1-1,0 1 0,0 0 0,0 0 0,1 0 0,-1-1 1,0 1-1,0 0 0,-32 18 714,-35 34-473,50-37-460,-62 49 773,36-39-2587,-3-10-3976,18-13-2677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3:57.1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441 0 11013,'-42'18'2289,"-10"0"16,1-5-1953,-4 1-352,2 1-112,4-2-112,6-2-176,4-6-1905,5-5-1825,11-5-4642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3:56.6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1060 111 10693,'-1'-2'8018,"-14"23"-7790,-1 7-167,-1-1 0,-2 0-1,0-2 1,-2 0-1,-1-1 1,-1-2 0,-1 0-1,0-1 1,-2-2-1,-39 24 1,41-29-43,0-1-1,-1-1 0,0-2 1,0 0-1,-1-2 1,-1 0-1,1-2 1,-1-1-1,0-1 1,0-2-1,-1 0 1,-45-4-1,67 2-35,0-1 1,1 0-1,-1 0 1,1-1-1,-1 1 0,1-1 1,0 0-1,0 0 0,0-1 1,-8-4-1,12 5 8,0 1 0,-1 0 0,1-1 0,0 1 0,0-1 0,0 1 0,1-1 0,-1 0 0,0 1 0,1-1 0,-1 0 0,1 1 0,-1-1 0,1 0 0,0 0 0,0 1 0,-1-1 0,1 0 0,1 0 0,-1 0 0,0 1 0,0-1 0,1 0-1,-1 0 1,1 1 0,-1-1 0,1 0 0,0 1 0,0-1 0,0 1 0,0-1 0,0 1 0,0-1 0,0 1 0,2-2 0,13-15-42,-31 32 16,-7 1 35,-40 21 0,39-24 8,1 1 0,-23 18 0,43-29 13,-1 0-1,0 0 1,0 0 0,0 0 0,0 0 0,0-1-1,0 1 1,0-1 0,0 0 0,-1 1 0,1-2-1,0 1 1,-1 0 0,1-1 0,-1 0 0,-5 1-1,6-2 32,0 0-1,0 0 1,0 0-1,1 0 1,-1 0-1,1 0 1,-1-1-1,1 1 1,-1-1-1,1 1 1,0-1-1,-1 0 1,1 0-1,0 0 0,0-1 1,-1-1-1,-3-5 49,1-1 0,0 1 1,0 0-1,1-1 0,1 0 0,0 0 0,0-1 0,1 1 0,-2-16 0,2-12-394,1 1 0,2-1 0,2 0 1,2 0-1,1 1 0,1 0 0,21-58 0,-26 90-88,10-24-3746,-11 28 3938,-1 0-1,1 0 1,-1 0 0,1 1 0,-1-1 0,1 0-1,0 0 1,-1 1 0,1-1 0,0 0 0,-1 1 0,1-1-1,0 1 1,0-1 0,0 1 0,0-1 0,0 1-1,-1 0 1,1-1 0,0 1 0,0 0 0,0 0-1,0 0 1,0-1 0,0 1 0,0 0 0,1 1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3:57.5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137 47 11381,'-3'-32'4052,"3"32"-4029,0-1 1,0 1 0,-1-1 0,1 1-1,0 0 1,0-1 0,0 1 0,0-1-1,0 1 1,0-1 0,0 1 0,0 0 0,0-1-1,0 1 1,0-1 0,0 1 0,0-1-1,0 1 1,1 0 0,-1-1 0,0 1-1,0-1 1,0 1 0,1 0 0,-1-1-1,0 1 1,0 0 0,1-1 0,-1 1-1,0 0 1,1-1 0,-1 1 0,0 0-1,1 0 1,-1 0 0,0-1 0,1 1 0,-1 0-1,1 0 1,-1 0 0,0 0 0,1 0-1,-1-1 1,1 1 0,-1 0 0,1 0-1,-1 0 1,0 0 0,1 0 0,-1 0-1,1 1 1,-1-1 0,1 0 0,-1 0-1,0 0 1,1 0 0,-1 0 0,0 1-1,1-1 1,-1 0 0,1 0 0,-1 1 0,0-1-1,1 0 1,-1 0 0,0 1 0,0-1-1,1 0 1,-1 1 0,6 5 31,-1 0 1,-1 0-1,1 0 1,-1 0-1,0 1 0,0 0 1,-1-1-1,3 9 1,18 59 120,-23-71-168,3 12 7,0 0-1,-1 0 1,-1 0 0,-1 0 0,0 1 0,-1-1 0,0 0-1,-1 1 1,-5 19 0,5-30-6,0-1 1,0 0-1,0 1 1,-1-1-1,0 0 1,0 0-1,0 0 1,0 0-1,0 0 0,-1-1 1,0 1-1,0-1 1,0 1-1,0-1 1,0 0-1,-1 0 1,0-1-1,1 1 0,-1-1 1,0 1-1,0-1 1,0-1-1,0 1 1,-1 0-1,1-1 1,0 0-1,-1 0 0,1 0 1,-1-1-1,1 1 1,-1-1-1,1 0 1,-1-1-1,1 1 1,-9-2-1,9 1-13,-1 1 0,1-1 0,0 0 0,-1 0-1,1-1 1,0 1 0,0-1 0,0 0 0,0 0 0,0 0 0,0-1-1,1 1 1,-1-1 0,1 0 0,-1 0 0,1 0 0,0 0 0,0-1 0,-4-6-1,4 4 18,1-1-1,-1 1 1,1-1-1,0 0 1,0 1-1,1-1 1,0 0-1,0 0 1,1 0-1,0 0 1,1-11-1,1 0-592,1 1 0,0-1 0,12-33 0,-8 32-1916,1 0-1,15-26 0,2 5-6011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20.6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21 7107,'19'-21'6537,"-22"36"-2033,-5 15-4668,-6 49 689,4 1-1,1 154 0,10-155-1199,-5 1-1,-2-1 1,-18 82 0,24-161 606,-3 10-2228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20.9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1 176 9476,'7'-15'594,"1"0"-1,0 1 1,1 0 0,1 1-1,0 0 1,1 1-1,1 0 1,0 0 0,20-14-1,-26 22-574,-1 0 1,1 1-1,0 0 0,1 0 1,-1 1-1,0-1 0,1 1 1,-1 1-1,1-1 0,0 1 0,0 0 1,-1 1-1,1 0 0,0 0 1,0 0-1,-1 1 0,1 0 1,0 0-1,-1 1 0,1 0 0,-1 0 1,1 0-1,-1 1 0,0 0 1,9 5-1,-9-4-5,0 1 0,-1-1 0,1 1 0,-1 0 0,0 0 0,0 1 0,-1-1-1,1 1 1,-1 0 0,-1 0 0,1 1 0,-1-1 0,0 1 0,-1-1 0,1 1 0,-1 0 0,-1 0 0,1 0 0,-1 0 0,0 1 0,-1-1 0,0 12 0,0-10-7,-1 0 1,0 0 0,-1 0-1,1 0 1,-2 0 0,1-1-1,-1 1 1,0-1 0,-1 0-1,0 1 1,-1-1 0,1-1-1,-2 1 1,1-1 0,-1 0-1,0 0 1,-10 9 0,-3-3-139,0-1 0,-1-1 1,0-1-1,0-1 0,-1 0 0,-1-2 1,1 0-1,-1-1 0,-34 4 1,24-10-2253,13-6-2246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21.3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174 43 8772,'0'-2'264,"-1"-1"0,1 1-1,-1-1 1,1 1 0,-1-1 0,0 1-1,0-1 1,0 1 0,0 0 0,0 0-1,-1-1 1,1 1 0,-1 0 0,1 0 0,-1 0-1,0 1 1,-2-3 0,2 4-227,1-1 1,0 1-1,-1 0 1,1 0-1,-1 0 1,1 0-1,-1 0 1,1 0-1,0 1 0,-1-1 1,1 0-1,-1 1 1,1-1-1,0 1 1,-1-1-1,1 1 1,0 0-1,0 0 1,-1-1-1,1 1 1,0 0-1,0 0 0,0 0 1,0 0-1,0 0 1,0 0-1,0 1 1,1-1-1,-1 0 1,0 0-1,1 1 1,-2 1-1,-10 17 172,0 0 0,2 1 0,0 1-1,1 0 1,1 0 0,-6 29 0,1 9 274,-6 75 0,16-96-294,2 0 0,1 0 0,2 0 0,1-1 0,3 1 0,1-1 0,2 0 0,1 0 0,22 51 0,-18-57-426,2-1 1,1 0-1,1-1 0,30 36 1,-28-41-1162,2-1 0,1-2 0,0 0 0,2-1 0,27 17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22.8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493 64 9060,'-5'-4'801,"1"2"-269,1 0 0,0-1 0,-1 0 0,1 1-1,1-1 1,-1 0 0,0-1 0,-2-3 0,5 7-495,-1-1 0,1 1-1,0-1 1,0 1 0,0-1 0,0 1 0,0 0 0,0-1-1,0 1 1,0-1 0,0 1 0,0-1 0,0 1 0,0 0 0,1-1-1,-1 1 1,0-1 0,0 1 0,0 0 0,0-1 0,1 1 0,-1-1-1,0 1 1,0 0 0,1-1 0,-1 1 0,0 0 0,1 0-1,0-1 1,24-9 159,-3 7-168,-1 0-1,1 1 1,0 1 0,0 1 0,-1 1 0,27 5 0,-34-4-25,1 1-1,-1 1 0,0 0 1,-1 0-1,1 2 0,-1-1 1,0 2-1,0 0 0,-1 0 1,15 13-1,-25-19 0,0 0 0,-1 1 0,1-1 0,0 1 0,-1-1 0,1 1 0,-1 0 0,0-1-1,0 1 1,1 0 0,-1 0 0,0 0 0,-1 0 0,1 0 0,0 0 0,0 0 0,-1 1 0,0-1 0,1 0 0,-1 0 0,0 0 0,0 0-1,0 1 1,0-1 0,-1 2 0,0 0 3,-1-1 0,1 1 0,-1-1 0,0 1 0,-1-1 0,1 0 0,0 0-1,-1 0 1,0 0 0,1 0 0,-1-1 0,0 1 0,-4 1 0,-7 5 17,0 0 0,0-2 0,-1 0 0,0 0 0,-27 7 0,17-8 10,0-1 1,0-2-1,-42 2 0,56-5-29,1 0-1,-1-1 0,1 0 1,-1-1-1,1 0 0,-1 0 1,1-1-1,0 0 0,0-1 1,1-1-1,-15-7 0,23 12-8,0-1 1,0 1-1,0-1 0,0 1 0,0-1 1,0 1-1,0-1 0,0 0 0,0 1 1,0-1-1,1 0 0,-1 0 0,0 0 0,0 0 1,1 0-1,-1 1 0,0-1 0,1-1 1,-1 1-1,1 0 0,0 0 0,-1 0 1,1 0-1,0 0 0,-1 0 0,1 0 0,0 0 1,0-1-1,0 1 0,0 0 0,0 0 1,0 0-1,0 0 0,1-1 0,-1 1 0,0 0 1,1 0-1,-1 0 0,1 0 0,-1 0 1,1 0-1,-1 0 0,1 0 0,0 0 1,-1 0-1,1 0 0,0 0 0,0 1 0,0-1 1,0 0-1,0 1 0,0-1 0,0 0 1,0 1-1,0-1 0,0 1 0,0-1 1,1 1-1,6-4-20,1 0 0,-1 1 0,1 0 0,-1 0-1,1 1 1,10-2 0,-19 4 26,12-1-23,0-1 1,0 2-1,0 0 0,0 0 1,12 3-1,-22-3 21,-1 0-1,1 0 1,-1 1-1,1-1 1,-1 1-1,1 0 1,-1-1-1,0 1 1,1 0 0,-1 0-1,0 0 1,0 0-1,1 0 1,-1 0-1,0 0 1,0 0-1,0 0 1,0 0-1,1 3 1,-2-2 2,1 0 1,-1 0-1,0 0 1,0 0-1,1 0 1,-2 0-1,1 1 1,0-1-1,0 0 1,-1 0-1,1 0 1,-1 0-1,1 0 1,-1 0-1,0 0 1,0 0-1,0 0 1,-2 3-1,-3 3 18,1 0 0,-2 0 0,1 0 0,-1-1 0,0 0-1,0-1 1,-1 1 0,-14 8 0,-78 40 176,51-30-79,23-9 1,2 0 0,0 2 0,1 1 0,1 0 0,1 2 0,1 0 0,0 2 0,2 0 0,-24 39 0,18-28-76,-40 44 0,23-34-4020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30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82 760 11125,'-1'1'77,"-20"9"3019,-38 26 1,60-34-2712,7-2-214,14-8 78,-4-6-147,-1-1 0,0-1 0,-1 0-1,-1-2 1,-1 1 0,0-2 0,11-20-1,70-148 51,-81 157-131,197-388 30,-211 417-53,1 0 0,-1 1-1,0-1 1,0 1 0,0-1-1,1 1 1,-1-1 0,0 1-1,1-1 1,-1 1 0,0-1-1,1 1 1,-1-1 0,1 1-1,-1-1 1,1 1 0,-1 0 0,1-1-1,-1 1 1,1 0 0,-1 0-1,1-1 1,-1 1 0,1 0-1,-1 0 1,1 0 0,0 0-1,-1 0 1,1-1 0,-1 1 0,1 0-1,0 0 1,-1 1 0,1-1-1,-1 0 1,2 0 0,-1 1-2,1 1 0,-1-1 0,1 1 0,-1-1 0,0 1 0,0-1 0,0 1 1,0 0-1,0 0 0,0-1 0,1 5 0,20 71-19,-18-58 23,35 116 9,-7-31-237,29 175-1,-61-251-71,0-28 294,0 0 0,0 0 0,-1 0 0,1 0 0,0 0 0,0 0 0,-1 1 0,1-1 0,0 0 0,-1 0-1,1 0 1,0 0 0,0 0 0,-1-1 0,1 1 0,0 0 0,0 0 0,-1 0 0,1 0 0,0 0 0,0 0 0,-1 0 0,1 0-1,0 0 1,0-1 0,0 1 0,-1 0 0,1 0 0,0 0 0,0-1 0,0 1 0,0 0 0,-1 0 0,1 0 0,0-1 0,0 1 0,0 0-1,0 0 1,0-1 0,0 1 0,0 0 0,0 0 0,-1-1 0,1 1 0,-24-48-204,20 41 252,0-5-35,-2 1 1,1 0-1,-2 0 1,1 1-1,-1 0 1,-1 0 0,0 0-1,0 1 1,-1 0-1,0 1 1,-1 0 0,0 0-1,0 1 1,0 0-1,-1 1 1,0 1 0,0-1-1,-1 2 1,0-1-1,1 2 1,-1-1 0,0 2-1,-1 0 1,1 0-1,-24 0 1,16 2 65,0 1 1,1 0 0,-27 6-1,39-6-80,1 0-1,0 1 0,0 0 1,0 0-1,0 1 1,0-1-1,1 1 1,-1 1-1,1-1 1,0 1-1,0 0 1,0 0-1,0 0 1,-5 7-1,9-10-77,0 1-1,0-1 1,0 0 0,0 1-1,1-1 1,-1 0-1,1 1 1,-1-1-1,1 0 1,-1 1-1,1-1 1,0 1-1,0-1 1,-1 1-1,1-1 1,0 1 0,1-1-1,-1 1 1,0-1-1,0 1 1,1-1-1,-1 1 1,0-1-1,2 2 1,-2-2-308,1 1 0,0-1 0,0 0 1,0 0-1,0 0 0,0 0 0,0 0 0,0 0 1,1-1-1,-1 1 0,0 0 0,0 0 0,1-1 1,-1 1-1,0-1 0,1 1 0,1 0 0,23 1-8656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23.1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292 5 10341,'-5'-4'5235,"7"13"-4137,8 4-899,0 0 0,0 1 0,-1 0 0,-1 0 0,-1 1 0,0 0 0,0 0 1,-2 1-1,7 29 0,-11-39-192,-1-1 1,0 1 0,0 0 0,0 0 0,-1-1-1,0 1 1,0-1 0,0 1 0,-1-1 0,0 1-1,0-1 1,0 0 0,-1 0 0,-3 7 0,-1-4-25,1 0 0,-1 0 1,0 0-1,0-1 0,-1 0 1,0 0-1,-12 7 0,-2 0-404,-2-2-1,1 0 1,-2-1-1,0-2 1,-32 9-1,41-14-2166,0-1-1,-30 3 0,16-6-5748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23.5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552 25 9556,'-7'4'6463,"-3"10"-4786,8-11-1722,0 1 1,-1-1-1,1 0 0,-1 0 0,0 0 1,1 0-1,-1 0 0,-7 4 0,10-7 28,0 0 1,-1 0-1,1 1 0,0-1 0,-1 0 0,1 0 0,-1 0 0,1 0 1,0 0-1,-1 0 0,1 0 0,0 0 0,-1 0 0,1 0 1,-1 0-1,1 0 0,0 0 0,-1 0 0,1-1 0,0 1 0,-1 0 1,1 0-1,0 0 0,-1 0 0,1-1 0,0 1 0,-1 0 0,1 0 1,0-1-1,0 1 0,-1 0 0,1 0 0,0-1 0,0 1 0,0 0 1,-1-1-1,1 0 0,-1-18-452,2 15 435,-1 1-1,1 0 1,0 0-1,0 0 1,0-1-1,1 1 1,-1 0-1,1 0 1,-1 1-1,4-6 1,-1 6 26,-1 1 1,0-1-1,0 1 1,1-1-1,-1 1 1,1 0 0,-1 1-1,1-1 1,-1 1-1,1-1 1,-1 1-1,1 0 1,0 0 0,4 1-1,-7-1 18,0 0 0,1 0 1,-1 0-1,0 0 0,0 1 0,0-1 0,0 0 0,0 0 0,1 1 1,-1-1-1,0 1 0,0-1 0,0 1 0,0-1 0,0 1 0,0 0 0,0 0 1,-1-1-1,1 1 0,0 0 0,0 0 0,0 0 0,-1 0 0,1 0 1,-1 0-1,1 0 0,-1 0 0,1 0 0,-1 0 0,1 0 0,-1 0 1,0 0-1,1 1 0,-1-1 0,0 0 0,0 0 0,0 0 0,0 0 0,0 0 1,0 1-1,-1-1 0,1 0 0,0 0 0,0 0 0,-1 2 0,-4 7 88,-1 0-1,0 0 0,0 0 0,-1 0 0,0-1 0,0 0 0,-1-1 0,0 0 1,-1 0-1,-12 8 0,-17 12 64,-47 24-1,83-51-157,-34 18-155,0-1-1,-1-2 1,-40 11 0,-54 9-7461,71-21-1701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24.3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1499 8 10405,'0'0'128,"0"0"-1,0-1 1,0 1 0,1 0 0,-1-1-1,0 1 1,0 0 0,2-3 1022,-1 3-1022,-1-1-1,0 1 1,0 0 0,1 0 0,-1 0-1,1 0 1,-1-1 0,0 1 0,1 0-1,-1 0 1,0 0 0,1 0 0,-1 0-1,0 0 1,1 0 0,-1 0 0,1 0-1,-1 0 1,0 0 0,1 0 0,-1 0 0,0 0-1,1 1 1,5 16 1189,-5 28-1053,-3-34-153,-1 0 1,0 0-1,-1 0 1,0-1-1,-1 1 1,0-1-1,-12 18 1,4-9 10,-1 0 1,-31 31-1,26-33-110,0-1 0,0 0 0,-2-2-1,0 0 1,0-1 0,-1-1 0,-1-1 0,0-2 0,0 0 0,-1-1-1,0-1 1,0-1 0,-1-2 0,1 0 0,-31 0 0,50-4-42,-1 0 0,1-1 0,-1 1 1,1-1-1,0 0 0,-1 0 1,1-1-1,0 0 0,0 0 1,0 0-1,0 0 0,1-1 1,-8-4-1,11 5 8,-1 1-1,1-1 1,-1 0 0,1 0-1,0 1 1,0-1 0,0 0-1,0 0 1,0 0 0,0 0-1,0 0 1,1 0 0,-1 0-1,1 0 1,0 0 0,-1-1-1,1 1 1,0 0 0,0 0-1,0 0 1,1 0 0,-1-1-1,0 1 1,1 0 0,-1 0 0,1 0-1,0 0 1,0 0 0,0 0-1,0 0 1,0 0 0,0 1-1,0-1 1,1 0 0,2-2-1,4-5-18,0 1 0,1-1 0,0 2 0,0-1-1,1 1 1,0 1 0,0 0 0,20-8-1,-43 70 776,7-46-687,0-1-1,-1 0 1,0 0 0,-1-1-1,1 0 1,-2 0 0,1-1-1,-1 0 1,-18 11 0,14-10-74,-1 0 1,0-2 0,-1 1 0,1-2-1,-1 0 1,-24 5 0,37-10-5,1 0 1,0 1-1,-1-1 0,1 0 0,0 0 1,-1 0-1,1 0 0,-1 0 0,1 0 1,0-1-1,-1 1 0,1 0 1,-1-1-1,1 1 0,0-1 0,0 0 1,-1 1-1,1-1 0,0 0 0,0 0 1,0 1-1,0-1 0,0 0 1,0 0-1,0 0 0,0 0 0,0-1 1,0 1-1,1 0 0,-2-1 1,1 2 25,0 0 1,-1 0-1,1 0 1,0 0-1,-1 1 1,1-1 0,0 0-1,0 1 1,0 0-1,-1-1 1,1 1 0,0-1-1,0 1 1,0 0-1,0 0 1,0 0 0,0 0-1,0 0 1,-1 1-1,-23 20 45,14-9 14,0 0-1,1 1 0,1 0 0,-12 22 1,-23 34 176,44-70-226,-1 0 0,1 0 0,-1 0 0,1 1 1,-1-1-1,1 0 0,-1 0 0,1 0 0,-1 0 0,0 0 0,1 0 1,-1 0-1,1 0 0,-1 0 0,1 0 0,-1 0 0,1 0 1,-1 0-1,0 0 0,1-1 0,-1 1 0,1 0 0,-1 0 0,1-1 1,-1 1-1,1 0 0,0-1 0,-1 1 0,1 0 0,-1-1 1,1 1-1,0-1 0,-1 1 0,1 0 0,0-1 0,-1 1 1,1-1-1,0 1 0,0-1 0,0 0 0,-1 0 0,-12-21 43,7 8-49,1 0 0,1-1 0,1 1 0,0-1-1,1 0 1,-1-21 0,5-97-82,1 48 170,-5 66 222,-5 16-56,-14 28 62,5-4-270,-41 32 246,-3-3 0,-105 68 1,-36 30-1210,179-133 444,11-8-1547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24.6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70 12694,'4'-19'2689,"-3"4"-96,-2-1-2305,-3 5-544,3 3-384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25.0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 9540,'46'-9'2129,"8"4"16,-4-5-1472,3 0-465,-1 1-160,-9-3-2113,4 1-1857,-2 3-4818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25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1 10005,'3'1'438,"0"0"0,0 1 0,-1 0 1,1-1-1,-1 1 0,1 0 1,-1 0-1,0 1 0,0-1 1,3 4-1,31 51-408,-31-48 329,19 37-172,-3 1 1,-2 1-1,-1 0 1,-3 1-1,-2 1 0,-2 1 1,-3 0-1,-1 0 1,-3 0-1,-2 1 1,-6 61-1,1-88-145,0-1 0,-2 0 1,-1 0-1,-1 0 0,-1-1 0,-1 0 0,-1 0 0,-16 27 1,16-34-374,-1 0 0,0-1 1,-1-1-1,0 0 0,-1-1 1,-1 0-1,0-1 0,-1 0 1,0-1-1,0-1 0,-27 13 1,-7-2-4739,2-2-3722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26.8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30478,'0'-3'-30462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27.1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594 11 6419,'24'-11'4165,"-38"17"-1784,-37 11-1214,-59 5-614,-174 11 0,205-26-720,75-6-54,-50-1 161,53 0-67,0 0-1,-1 0 1,1-1 0,0 1-1,0-1 1,0 1 0,-1-1-1,1 1 1,0-1 0,0 1-1,0-1 1,0 0 0,0 0-1,0 0 1,-1-1 0,1 1-141,1 0 0,0 0 0,-1 0-1,1 0 1,0 0 0,0 0 0,0 0 0,-1 0 0,1 0 0,0 0 0,0 0 0,1 0 0,-1 0 0,0 0 0,0 0 0,0 0-1,1 0 1,-1 0 0,0 0 0,1 0 0,-1 0 0,2-1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27.5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617 20 8244,'-3'-2'1825,"-5"-1"31,-2 0-1231,-11 1-337,-11 0-64,-7 2-16,-14 0 0,-5 0 32,-7 4 16,-3-3 1,7-1-17,4 0-48,6-3-16,15 1-96,9-1-128,9 0-2081,8 1-1825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29.9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 16424,'71'0'32,"-3"-5"0,-2 5 32,0 0-16,63 2-16,-9-2-32,-10-2-64,-14 1-96,-10-1-129,-7 1-191,-16-3-1905,-7 1-1889,-4 3-4690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30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23 561 10437,'-2'0'186,"1"-1"0,0 0 0,-1 0 0,1 1 0,0-1 0,0 0 0,-1 0 0,1 0 0,0-1 0,0 1 0,0 0 0,0 0 0,0 0 0,1-1 0,-1 1 0,0 0 0,1-1 0,-1 1 0,1-1 0,-1 1 0,1-1 0,-1 1 0,1-1 0,0 1 0,0-1 0,0 1 0,0-1 0,0 0 0,0 1 0,0-1 0,1-1 0,11-57-478,-9 48 757,7-24-320,2 0-1,1 0 1,2 1-1,1 0 1,2 2 0,1 0-1,2 1 1,1 1-1,2 1 1,33-34-1,-53 59-97,1 1-1,-1 0 1,1 0-1,-1 1 0,1-1 1,0 1-1,0 0 1,0 1-1,1-1 0,-1 1 1,1 0-1,-1 0 1,1 0-1,9 0 0,-11 2-27,-1 0 0,1 0 0,0 1 0,-1 0 0,1 0 0,-1 0 0,1 0 0,-1 0 0,0 1 0,1-1 0,-1 1 0,0 0 0,0 0 0,0 0 0,0 0 0,0 1 0,-1-1 0,1 1 0,-1 0 0,0 0 0,0 0 0,1 0 0,-2 0 0,3 4 1,4 9 43,-1-1 1,0 2-1,-1-1 1,-1 1-1,0-1 1,-2 1-1,0 0 1,0 1-1,-2-1 1,0 0-1,-2 19 1,-4 26 74,-24 107 0,11-74-235,17-92-4,1 0 0,-1 0 0,1 1 0,0-1 0,-1 0 0,1 0 0,1 1 0,-1-1 0,0 0 0,1 0 0,0 0 0,0 1 0,0-1 0,0 0-1,0 0 1,0 0 0,4 4 0,-3-5-151,0-1-1,-1 0 1,1 1-1,1-1 0,-1 0 1,0 0-1,0 0 1,0-1-1,0 1 1,1-1-1,-1 1 0,0-1 1,1 0-1,-1 1 1,0-1-1,1 0 0,-1-1 1,0 1-1,1 0 1,-1-1-1,0 1 1,0-1-1,0 0 0,1 0 1,-1 0-1,2-1 1,4-1-439,-1 0 0,0-1 1,0 0-1,0 0 0,0-1 1,-1 0-1,8-7 0,20-21-5394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31.1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1857 21 4642,'1'0'204,"-1"0"-1,1 0 0,0 0 1,-1 0-1,1 0 1,0 0-1,0 0 0,-1 0 1,1 0-1,0 0 1,0 0-1,-1-1 0,1 1 1,0 0-1,-1 0 1,1-1-1,0 1 0,-1-1 1,1 1-1,-1 0 1,1-1-1,0 1 1,-1-1-1,1 1 0,-1-1 1,0 0-1,1 1 1,-1-1-1,1 1 0,-1-1 1,0 0-1,1-1 1,-2 1-50,0 0-1,0 1 1,0-1 0,0 0 0,0 1 0,-1-1 0,1 0 0,0 1 0,0-1 0,-1 1 0,1 0 0,0-1 0,0 1 0,-1 0 0,1 0 0,0 0-1,-1 0 1,1 0 0,-2 0 0,-797 54 2166,208-6-1067,518-44-1104,-119 2 180,156-6-273,0-2 1,0-2-1,-39-9 1,72 8-47,15 0-4,19-1-11,331-33-1786,-119 25-6316,-125 10-700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32.2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377 252 8356,'3'-13'681,"-1"0"0,0 0 0,0-1 0,-2 1 0,1 0 0,-2-1 0,0 1 0,0 0 1,-8-26-1,8 34-629,0 0-1,-1 0 1,1 0 0,-1 1 0,-1-1 0,1 1 0,-1-1 0,1 1 0,-1 0 0,-1 0 0,1 0-1,0 0 1,-1 0 0,0 1 0,0 0 0,0 0 0,0 0 0,0 0 0,-1 0 0,1 1-1,-1 0 1,0 0 0,0 0 0,0 1 0,0-1 0,0 1 0,0 1 0,-9-2 0,5 3-22,-1 0 1,1 0-1,-1 1 0,1 1 1,-1-1-1,1 1 1,0 1-1,0 0 1,1 0-1,-1 1 1,1 0-1,0 0 1,-11 10-1,6-4-15,0 1 1,0 0-1,1 1 0,0 0 1,2 1-1,-15 23 0,21-31-14,1 0-1,-1 0 1,1 1-1,0-1 1,1 1-1,0 0 1,0 0-1,0 0 1,1 0-1,0 0 1,0 0-1,1 0 1,0 0-1,0 0 1,0 1 0,1-1-1,0 0 1,1 0-1,0 0 1,0 0-1,0-1 1,1 1-1,0-1 1,0 1-1,0-1 1,1 0-1,0 0 1,0 0-1,1-1 1,0 1-1,0-1 1,0 0-1,0 0 1,1-1-1,7 5 1,-5-4-4,0 0 0,0 0 0,1-1 0,-1 0 1,1 0-1,0-1 0,0 0 0,1-1 0,-1 0 0,0 0 0,1-1 0,0 0 1,14-1-1,-20 0 5,1-1 0,-1 1 0,0-1 1,0-1-1,1 1 0,-1 0 0,0-1 1,0 0-1,0 0 0,0 0 1,-1 0-1,1-1 0,0 1 0,-1-1 1,0 0-1,0 0 0,0-1 0,0 1 1,0 0-1,-1-1 0,1 0 0,-1 1 1,0-1-1,0 0 0,0 0 0,-1-1 1,1 1-1,-1 0 0,0 0 0,0-1 1,0-4-1,2-23 10,-2 0 0,-3-47 0,0 56 25,1-1-1,1 1 1,1 0 0,1 0 0,1 0 0,8-31-1,-1 97 631,-9-28-548,14 149 877,-11-138-973,1 0 1,1-1 0,1 0-1,13 30 1,-17-49-267,0 0-1,0-1 1,1 1 0,0-1 0,0 1-1,0-1 1,0 0 0,1-1 0,6 6-1,32 15-7069,-10-12-2374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33.1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203 160 8932,'3'-4'339,"0"0"0,0 1 0,0-1 0,0 0-1,-1-1 1,1 1 0,-1 0 0,0-1 0,-1 1 0,1-1 0,-1 1-1,0-1 1,0 0 0,0 0 0,0 0 0,-1 1 0,0-1 0,-1-9-1,1 11-301,0 0 0,-1 0-1,1 0 1,-1 0-1,1 0 1,-1 1 0,0-1-1,0 0 1,0 1-1,-1-1 1,1 0 0,-1 1-1,1-1 1,-1 1-1,0 0 1,0 0 0,0 0-1,0 0 1,0 0-1,0 0 1,-1 0 0,1 1-1,-1-1 1,1 1-1,-1 0 1,1-1 0,-1 1-1,0 0 1,0 1-1,0-1 1,1 0 0,-5 1-1,2 0-18,0 1 0,1-1 0,-1 1-1,0 1 1,1-1 0,-1 1 0,1-1-1,0 1 1,-1 1 0,1-1 0,0 0 0,1 1-1,-1 0 1,0 0 0,1 0 0,-1 1-1,1-1 1,-5 8 0,-3 3-9,0 1 0,1 1 0,-12 25 0,16-25-3,0 0 1,0 0-1,2 0 1,0 1-1,1-1 1,1 1 0,-1 28-1,2-36-5,1 1 0,1 0-1,0-1 1,0 1 0,1-1 0,0 1 0,1-1-1,0 0 1,0 1 0,1-2 0,0 1-1,0 0 1,1-1 0,10 14 0,-13-20-1,0 0-1,0 0 1,1 0 0,-1 0 0,0 0 0,0 0 0,1 0 0,0-1 0,-1 1-1,1-1 1,0 0 0,-1 0 0,1 0 0,5 1 0,-6-2 1,0 0 0,0 0 0,0 0 0,0 0 0,0-1 0,0 1 0,0-1 0,0 1 0,0-1 0,0 0 0,-1 1 0,1-1 0,0 0 0,0 0 0,-1-1 0,1 1 0,1-2 0,1-1 5,0-1 0,0 0 0,0 0 0,-1 0 0,0 0 0,0-1-1,0 0 1,-1 1 0,1-1 0,-2 0 0,1 0 0,1-9 0,76-350 747,-80 377-630,1 0 1,1 0-1,0 0 1,1 0-1,0 0 1,1 0 0,0 0-1,1-1 1,8 18-1,0-1-63,1 0 0,1 0 0,29 41 0,-26-45-679,44 54 1466,-26-43-3787,4-12-5796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33.4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566 176 8660,'-1'-1'242,"1"0"-1,-1 1 1,0-1 0,0 1-1,0-1 1,0 1 0,1-1 0,-1 1-1,0-1 1,0 1 0,0 0-1,0 0 1,0-1 0,0 1-1,0 0 1,0 0 0,0 0-1,0 0 1,0 0 0,0 0 0,-2 1-1,-27 0-9,28-1 48,-249 32 870,57-5-1257,191-27 66,1 1-1,-1-1 1,1 1-1,0-1 1,-1 0-1,1 0 1,-1 0-1,1-1 0,-1 1 1,1 0-1,0-1 1,-1 0-1,1 1 1,0-1-1,0 0 1,-1 0-1,1 0 0,0-1 1,0 1-1,0-1 1,0 1-1,0-1 1,1 1-1,-1-1 1,-1-2-1,1 1-20,1-1 0,0 1 0,0 0 0,0-1 0,1 1-1,-1-1 1,1 1 0,0-1 0,0 1 0,0-1 0,0 1 0,1-1 0,0 1 0,-1-1 0,3-3 0,2-9 64,1 0 0,0 1 0,1 0 0,1 0 0,1 1 0,13-18 0,-20 29 186,0 0 0,0 0 0,0 0 0,1 1 0,-1-1 0,1 1 0,0 0 0,5-4 0,0 12 1094,-4 19-780,-2 21 21,18 90 1,-16-116-720,1-1 1,1 1 0,1-1 0,0-1 0,2 1 0,0-1-1,13 18 1,-20-34-440,0 1 0,0-1 0,1 1 0,-1-1 0,1 0 0,-1 0 0,1 0 1,0 0-1,0 0 0,0-1 0,4 2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33.9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84 9636,'-1'-10'1231,"2"-33"2557,-1 42-3668,0-1 0,0 0 0,0 0 0,0 0-1,0 0 1,1 0 0,-1 0 0,1 0 0,-1 1 0,1-1 0,0 0-1,0 0 1,0 1 0,0-1 0,1-1 0,-1 3-104,-1 0-1,0 0 1,1 0 0,-1 0-1,0 0 1,1 0 0,-1 0 0,1 0-1,-1 0 1,0 1 0,1-1-1,-1 0 1,0 0 0,1 1-1,-1-1 1,0 0 0,1 0 0,-1 1-1,0-1 1,0 0 0,1 1-1,-1-1 1,0 0 0,0 1-1,0-1 1,1 0 0,-1 1-1,0-1 1,0 1 0,0-1 0,0 0-1,0 1 1,0-1 0,0 1-1,0-1 1,6 22 266,-6-18-169,8 33 171,-1 0 0,-2 1-1,-1 72 1,-20 112-496,11-169-62,5-29-242,6-40 96,7-15 363,-5 16 30,13-27-9,38-54 0,-52 86 44,0 0 0,1 1 0,0-1 0,0 2 0,1-1 0,0 1 0,1 1 0,0 0 0,0 0 0,20-10 1,-25 16 0,-1-1 0,0 1 0,1 0 1,-1 0-1,1 0 0,-1 1 0,1-1 0,-1 1 1,1 0-1,-1 1 0,1-1 0,-1 1 1,1 0-1,-1 0 0,1 0 0,-1 1 1,0-1-1,0 1 0,0 0 0,0 0 1,0 1-1,0-1 0,0 1 0,-1 0 1,1 0-1,-1 0 0,0 0 0,0 0 1,3 5-1,-3-4 10,0 0-1,-1 0 1,1 1 0,-1-1 0,0 1 0,0 0-1,-1-1 1,1 1 0,-1 0 0,0 0-1,0 0 1,-1 0 0,0 0 0,1 0 0,-2 0-1,1 0 1,0 0 0,-1-1 0,0 1-1,0 0 1,-1 0 0,1 0 0,-1-1 0,0 1-1,-1-1 1,-3 8 0,-6 2 43,1-1 1,-2 0-1,0 0 1,0-1-1,-1-1 0,-30 19 1,3-6 59,-61 26-1,92-46-119,1 0 0,-1-1 0,1 0-1,-1 0 1,0-1 0,0 0 0,-12 0 0,17-2-305,0 0 1,0-1-1,1 0 1,-1 1-1,0-1 1,-8-4-1,8 3-621,0 0 1,1 0-1,0-1 0,-1 0 1,1 0-1,0 0 1,-5-5-1,-11-14-8211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43.0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1 112 7027,'13'0'6952,"51"-1"-6234,550-30 1057,-159 2-1618,1707 22 208,-1574 5-954,-577 2 481,76-8-1350,-78 6 193,0 0 1,-1-1-1,1 0 0,11-6 1,4-5-7236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44.5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345 154 6691,'6'-9'838,"0"0"-1,-1-1 1,0 0-1,-1 0 1,0 0 0,5-21-1,-8 29-781,-1-1 0,1 1 1,-1 0-1,0 0 0,0 0 0,0 0 0,0 0 0,0-1 0,0 1 0,-1 0 0,1 0 0,-1 0 1,1 0-1,-1 0 0,0 0 0,0 0 0,0 0 0,0 0 0,0 0 0,0 0 0,0 1 1,-1-1-1,1 1 0,-1-1 0,1 0 0,-1 1 0,0 0 0,1 0 0,-1-1 0,0 1 1,0 0-1,0 0 0,0 0 0,0 1 0,0-1 0,0 0 0,0 1 0,0 0 0,0-1 0,-1 1 1,1 0-1,0 0 0,-2 0 0,-9 0-22,1 1 0,0 0 0,-1 0 0,1 1 0,0 1 0,0 0 0,0 1 0,0 0 1,1 0-1,0 2 0,-1-1 0,2 1 0,-1 1 0,1 0 0,-11 10 0,9-7-28,0 1-1,0 0 1,1 1 0,1 0 0,0 1-1,1 0 1,0 1 0,1-1-1,1 2 1,0-1 0,-6 21-1,8-20-4,2 0-1,0 1 0,1-1 0,0 1 0,1 0 0,1-1 1,1 1-1,0 0 0,4 17 0,-4-28 5,-1 0 0,2-1 0,-1 1-1,1-1 1,-1 1 0,1-1 0,0 1 0,1-1 0,-1 0-1,1 0 1,0 0 0,0-1 0,0 1 0,0-1-1,0 1 1,1-1 0,0 0 0,0 0 0,0-1-1,0 1 1,0-1 0,0 0 0,1 0 0,-1 0 0,0-1-1,1 0 1,0 1 0,-1-1 0,1-1 0,0 1-1,0-1 1,-1 0 0,9-1 0,-7 1 5,0-1 0,0 0-1,0 0 1,0 0 0,0-1 0,0 0 0,-1 0-1,1-1 1,-1 0 0,1 0 0,-1 0 0,0 0 0,0-1-1,-1 0 1,1 0 0,-1 0 0,0 0 0,0-1-1,0 0 1,0 0 0,-1 0 0,0 0 0,0 0 0,0-1-1,2-6 1,4-15 1,-1-1 0,-1 1-1,-2-1 1,3-37 0,4-17 45,-4 53-12,3-24 243,-8 50-225,6 9-18,5 13 98,22 129 382,3 11 24,-8-86-3261,-23-59 1131,0-1 0,1-1 0,13 16 0,-2-8-7179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44.8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337 21 7027,'1'0'377,"1"0"-1,-1 0 1,0 0 0,1 0-1,-1-1 1,0 1-1,1 0 1,-1-1 0,0 1-1,0-1 1,0 0-1,1 1 1,-1-1 0,0 0-1,0 0 1,0 1-1,1-3 1,-20-2 2200,-45 5-2182,-1 8-849,26-3 376,0-1 0,0-1 0,-54-4 1,84-2-402,24-9-6491,9 2-1578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45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9572,'8'30'5830,"1"4"-5375,-2 2 0,2 36 1,-6 75 122,13 168-585,-16-310-323,3 12-1153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46.5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357 153 8644,'2'-4'338,"0"0"1,0 0-1,-1 0 0,0 0 0,0 0 1,0 0-1,-1-1 0,1 1 1,-1 0-1,0 0 0,0 0 0,0-1 1,-1 1-1,1 0 0,-3-8 1,1 8-215,0 0 1,0 0 0,0 0 0,0 0-1,-1 0 1,0 1 0,0-1 0,0 1-1,0 0 1,0 0 0,0 0 0,-1 0-1,-4-2 1,1 1-91,-1 0 1,0 0-1,1 1 1,-1 0-1,0 1 1,0 0-1,-1 0 1,1 0-1,0 1 0,-1 1 1,1-1-1,0 1 1,-1 1-1,1-1 1,-13 4-1,12-2-23,-1 1 0,1 1 0,0 0 0,-1 0 0,2 0 0,-1 1 0,0 1 0,1-1-1,0 1 1,1 1 0,-1-1 0,1 1 0,0 1 0,1-1 0,0 1 0,0 0 0,1 1 0,0-1 0,0 1 0,1 0 0,0 0-1,-5 17 1,6-14-8,0 1-1,1 0 0,1 1 1,0-1-1,0 0 0,2 0 1,-1 0-1,2 1 0,0-1 1,0 0-1,1 0 0,1-1 1,0 1-1,1-1 0,0 1 1,12 18-1,29 34 14,-43-61-14,1 0 1,-1-1-1,1 1 1,0-1-1,0 0 1,0 0-1,0 0 1,1-1-1,-1 1 1,1-1-1,-1 0 1,1 0-1,8 1 1,-12-3-1,0 0 1,1-1 0,-1 1 0,0 0-1,1-1 1,-1 1 0,0-1 0,0 1-1,1-1 1,-1 0 0,0 0 0,0 1-1,0-1 1,0 0 0,0 0 0,0 0-1,0 0 1,0 0 0,0 0 0,-1-1-1,1 1 1,0 0 0,-1 0-1,1 0 1,-1-1 0,1 1 0,-1 0-1,0-1 1,1-1 0,10-48 57,-10 42-45,11-62 34,14-73 2,-21 125-43,0 0 1,2 0-1,0 1 0,1 0 0,12-20 0,-20 38-6,0-1-1,0 1 0,0 0 0,0 0 1,1-1-1,-1 1 0,0 0 0,0 0 1,1-1-1,-1 1 0,0 0 0,0 0 0,1 0 1,-1 0-1,0-1 0,0 1 0,1 0 1,-1 0-1,0 0 0,0 0 0,1 0 1,-1 0-1,0 0 0,1 0 0,-1 0 0,0 0 1,1 0-1,-1 0 0,0 0 0,1 0 1,-1 0-1,0 0 0,0 0 0,1 0 1,-1 0-1,0 1 0,0-1 0,1 0 1,12 13 31,6 22 32,-18-33-54,50 122 323,-3-5-799,-5-46-3222,-31-60-1238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30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161 139 12150,'-2'-2'430,"-1"0"1,0 0-1,1 1 1,-1-1 0,0 1-1,0 0 1,0 0-1,-1 0 1,1 0 0,0 1-1,0-1 1,0 1-1,-6 0 1,8 0-405,-1 1 1,0 0-1,1 0 1,-1 0-1,1 0 0,-1 0 1,1 0-1,-1 0 1,1 0-1,-1 0 0,1 1 1,0-1-1,0 0 1,0 1-1,0-1 1,0 1-1,0 0 0,0-1 1,1 1-1,-1 0 1,0-1-1,1 1 0,-1 0 1,1 0-1,0 2 1,-40 240 730,19-90-503,14-117-292,2-11-186,0-1-1,1 1 1,2 1-1,1-1 1,1 0-1,5 44 1,-5-70 186,0-1 0,0 1 0,1 0 0,-1-1 1,0 1-1,0 0 0,0-1 0,1 1 0,-1 0 0,0-1 0,0 1 0,1 0 0,-1 0 0,0-1 1,1 1-1,-1 0 0,0 0 0,1 0 0,-1-1 0,0 1 0,1 0 0,-1 0 0,0 0 0,1 0 1,-1 0-1,1 0 0,-1 0 0,0 0 0,1 0 0,-1 0 0,1 0 0,-1 0 0,0 0 0,1 0 1,-1 0-1,0 0 0,1 0 0,-1 0 0,1 0 0,-1 1 0,0-1 0,1 0 0,-1 0 0,0 1 1,0-1-1,1 0 0,-1 0 0,0 1 0,1-1 0,-1 0 0,0 1 0,0-1 0,0 0 0,1 1 1,-1-1-1,0 0 0,0 1 0,0-1 0,0 0 0,0 1 0,0-1 0,1 0 0,-1 1 0,0-1 1,0 1-1,0-1 0,0 0 0,-1 2 0,17-31-1421,17-71-248,31-161-1,-40 151 2180,40-142 2831,-63 248-3236,0 0-1,1 0 0,-1 1 0,1-1 0,0 0 0,0 0 1,0 1-1,0-1 0,1 1 0,-1 0 0,1 0 1,0 0-1,0 0 0,0 0 0,0 0 0,0 1 0,1 0 1,5-4-1,-3 4-28,0 0 0,-1 1 1,1 0-1,0 0 0,0 0 1,-1 0-1,1 1 0,0 0 0,0 0 1,0 1-1,10 1 0,4 4 1,0 0 0,0 1-1,-1 1 1,1 0 0,-2 2-1,22 14 1,-28-17 27,0 1 0,-1 0 1,0 1-1,-1 0 0,18 21 0,-26-28-45,0 0 1,-1 0-1,1 0 0,-1 0 0,0 1 0,0-1 0,0 0 0,0 1 1,0-1-1,0 1 0,-1-1 0,1 1 0,-1 0 0,1-1 0,-1 1 1,0 0-1,0-1 0,0 1 0,-1-1 0,1 1 0,-1 0 0,1-1 1,-1 1-1,0-1 0,0 1 0,0-1 0,0 0 0,0 1 0,-1-1 1,1 0-1,-1 0 0,0 0 0,1 0 0,-1 0 0,0 0 0,0 0 1,0-1-1,-4 3 0,-15 10 74,-1 0 0,-1-2 0,0 0 0,-1-2 0,-46 14 0,30-10-80,-39 19 0,79-33-18,-1 1 0,1-1 1,-1 1-1,1-1 0,0 1 0,-1 0 0,1-1 0,0 1 0,0-1 1,-1 1-1,1 0 0,0-1 0,0 1 0,0 0 0,0-1 0,0 1 1,0 0-1,0-1 0,0 1 0,0 0 0,0-1 0,0 1 1,0 0-1,0-1 0,1 1 0,-1-1 0,0 1 0,0 0 0,1-1 1,-1 1-1,0-1 0,1 1 0,-1-1 0,1 1 0,-1-1 0,1 1 1,-1-1-1,1 1 0,-1-1 0,1 0 0,-1 1 0,1-1 1,-1 0-1,2 1 0,32 28-37,-26-23 32,11 10-19,15 11 49,0 2 1,35 41-1,-61-62-48,-1 1-1,0 1 1,0-1-1,-1 1 1,0 0-1,-1 1 1,0-1-1,-1 1 1,0 0-1,0 0 1,-2 0-1,1 1 1,1 19-1,-5-25-91,0 1 0,0-1 0,0 0 0,-1 0 0,0 0 0,0 0 0,-1 0 0,0 0 0,0-1 0,0 1 0,-1-1 0,1 0 0,-1 0 0,0 0 0,-1 0 0,1-1 0,-7 6 0,-10 7 284,-1 0-1,-37 21 1,28-19 791,-1-2 1,-64 26-1,88-40-1038,0 0 0,0-1-1,-1 1 1,1-2 0,-1 1-1,0-1 1,1 0 0,-1-1-1,0 0 1,0-1 0,1 0-1,-1 0 1,0 0 0,1-1-1,-1-1 1,1 1 0,-15-8-1,21 8-399,-1 0 0,1 1-1,-1-1 1,1 0 0,0-1-1,0 1 1,0 0 0,0-1 0,0 1-1,0-1 1,1 1 0,-1-1-1,1 0 1,0 0 0,0 0-1,-1-3 1,-5-19-8958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46.9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368 139 7539,'-1'-1'193,"1"0"0,-1 0-1,0 1 1,1-1 0,-1 0-1,0 1 1,0-1 0,1 1-1,-1-1 1,0 1 0,0-1-1,0 1 1,0 0 0,0-1-1,0 1 1,0 0-1,0 0 1,0 0 0,1 0-1,-1 0 1,0 0 0,0 0-1,-2 0 1,-28 5 82,20-3 77,-259 52 800,269-53-1192,0-1 0,0 0 0,-1 1 0,1-1 0,0 0 0,0 0 0,-1 0 0,1 0 0,0 0 0,-1 0 0,1 0 0,0 0 0,0-1 0,-1 1 0,1 0 0,0-1 0,0 1 0,0-1 0,-1 1 0,1-1 0,0 0 0,0 1 0,-1-2 0,1 1-35,1-1 0,-1 1 0,1 0 0,0 0 0,-1-1-1,1 1 1,0 0 0,0-1 0,0 1 0,0 0 0,0-1-1,0 1 1,0 0 0,0-1 0,0 1 0,1 0 0,-1-1-1,1-1 1,5-11-409,0 1 0,1 0 0,11-18 0,-6 11 980,-4-5 520,-7 21-552,0 0 0,0 0 0,0 0 0,1 0 0,-1 0 0,1 0 0,0 0 0,5-7 0,-5 12-398,0 1 0,-1-1 0,1 0 0,0 1 0,0 0 1,-1-1-1,1 1 0,-1 0 0,1 0 0,-1-1 0,0 1 1,0 0-1,0 0 0,2 5 0,25 60 121,21 76-1,-3-7-1567,-22-76-5737,-12-38-1038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47.3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160 26 10181,'-6'-14'2484,"0"2"164,8 26-1964,4 14-415,-1 1-1,-2-1 1,-1 1 0,-1 0 0,-2 0 0,-4 33 0,-42 167-33,51-239-253,1 1 0,1-1 1,0 1-1,0 0 0,1 1 0,0-1 1,1 1-1,-1 1 0,2-1 0,-1 1 1,1 1-1,0-1 0,12-5 0,-15 9 14,1 0 0,-1 1 0,0-1 0,1 2 0,-1-1 0,1 1-1,-1 0 1,1 0 0,0 1 0,0-1 0,-1 2 0,1-1 0,0 1 0,-1 0 0,1 0 0,-1 1-1,1 0 1,-1 0 0,1 0 0,-1 1 0,9 5 0,-10-5 2,0 1 0,0-1 0,-1 1 1,1 0-1,-1 0 0,0 0 0,0 0 0,-1 1 0,1 0 0,-1-1 0,0 1 1,0 1-1,-1-1 0,1 0 0,-1 1 0,0-1 0,-1 1 0,1-1 1,-1 1-1,0 0 0,-1 0 0,1-1 0,-1 1 0,0 0 0,-2 8 0,1-7 10,0 0-1,-1 0 0,0 0 1,0 0-1,-1 0 0,0-1 0,0 1 1,0-1-1,-1 0 0,0 0 1,0 0-1,-1-1 0,0 1 0,-9 8 1,5-8 21,1 0 0,-1 0 0,0 0 0,-1-1 0,0-1 0,1 1 0,-1-2 0,0 1 0,-15 2 0,10-3-160,1-1 0,-1-1 1,0 0-1,1 0 0,-1-2 0,0 0 0,0 0 0,1-1 0,-1-1 0,1-1 1,0 0-1,0-1 0,0 0 0,-20-11 0,31 14-459,-1 0-1,1-1 0,0 1 1,0-1-1,0 1 0,1-1 1,-1 0-1,1 0 1,-1 0-1,1 0 0,0-1 1,-2-3-1,0-14-7995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47.9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286 131 6547,'31'-15'4797,"-27"12"-4552,0 1-1,0-1 1,1 1 0,-1 0 0,1 0 0,-1 0 0,1 1 0,9-2 0,-149 10 2298,81-3-2841,-102-4 0,155 0 261,1 1 1,-1-1-1,0 0 0,1 0 1,-1 0-1,0 0 1,1 0-1,-1 0 0,0 0 1,1 0-1,-1 0 0,0 0 1,1 0-1,-1-1 0,1 1 1,-1 0-1,0 0 0,1-1 1,-1 1-1,1 0 0,-1-1 1,0 1-1,1-1 0,-1 1 1,1-1-1,0 1 0,-1-1 1,1 1-1,-1-1 0,1 1 1,0-1-1,-1 1 0,1-1 1,0 0-1,0 1 1,-1-1-1,1 1 0,0-1 1,0 0-1,0 1 0,0-1 1,0 0-1,0 1 0,0-1 1,0 0-1,0 1 0,0-1 1,0 0-1,0 1 0,0-1 1,1 0-1,-1 1 0,0-1 1,0 1-1,1-1 0,-1 0 1,1 1-1,-1-1 0,0 1 1,1-1-1,-1 1 0,1-1 1,-1 1-1,1 0 1,-1-1-1,2 0 0,43-38-3340,-35 31 1951,10-8-1872,0 1-1624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48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17 3458,'-1'-16'10205,"0"15"-9905,0 2-236,0 0 1,0-1-1,1 1 1,-1 0 0,0-1-1,1 1 1,-1 0-1,1 0 1,-1 0-1,1-1 1,-1 1-1,1 0 1,0 0 0,-1 0-1,1 0 1,0 0-1,0 0 1,0 0-1,0 0 1,0 0-1,0 1 1,-3 32 65,2 1 0,2 0 0,1 0-1,8 40 1,-1-8-2433,-4 1-3903,-6-40-1301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49.1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326 154 6355,'12'-3'1174,"5"-2"-50,1 1 0,-1 1 0,1 1 0,0 0 0,24 1 0,-42 1-1103,0 0 0,1 0 0,-1 0-1,0 0 1,1 0 0,-1 0 0,0 0 0,0 0-1,1 0 1,-1 0 0,0 0 0,1 0 0,-1 0-1,0 0 1,0 0 0,1 0 0,-1 0-1,0 0 1,1 1 0,-1-1 0,0 0 0,0 0-1,1 0 1,-1 0 0,0 1 0,0-1 0,0 0-1,1 0 1,-1 0 0,0 1 0,0-1 0,0 0-1,1 0 1,-1 1 0,0-1 0,0 0 0,0 0-1,0 1 1,0-1 0,0 0 0,0 1-1,0-1 1,0 0 0,0 0 0,0 1 0,0-1-1,0 0 1,0 1 0,0-1 0,0 1 0,-15 13 591,-27 8 76,4-14-385,-1-1 1,0-3-1,0-1 0,-73-4 0,-36 3-13,417-7-164,-164-3-301,142-30 0,-267 31 232,-20 2 28,-400-25 715,429 29-777,-24-3 61,29 1-47,22-1-21,301-23-99,-85 11-453,-229 15 506,-8 0 21,-18 0 39,-34 0 89,-110 3 129,-84 6 144,241-6-396,11 2-6,25 5-20,39 5-22,-1-8-68,0-2 1,0-2-1,1-4 0,-1-3 1,76-14-1,-139 19 119,-1 0 0,0 0 0,1 0 0,-1 0 0,1 0 0,-1 0 0,1 0 0,-1 0 0,0 0 0,1 0-1,-1 0 1,1 0 0,-1 0 0,1 0 0,-1 0 0,0 0 0,1 0 0,-1-1 0,1 1 0,-1 0 0,0 0 0,1 0 0,-1-1 0,0 1-1,1 0 1,-1 0 0,0-1 0,1 1 0,-1 0 0,0-1 0,0 1 0,1 0 0,-1-1 0,0 1 0,0-1 0,0 1 0,0 0 0,1-2 0,-18-6 26,-32-4 69,-286 2 316,139 9-295,98 1-99,348 22-101,172-35-940,-399 8 952,-23 4 74,0 1-1,0 0 1,0 0-1,0 0 1,0-1-1,0 1 1,0 0-1,0 0 1,0 0-1,1-1 1,-1 1-1,0 0 1,0 0-1,0-1 1,0 1-1,0 0 1,0 0-1,-1 0 1,1-1-1,0 1 1,0 0-1,0 0 1,0 0-1,0-1 1,0 1-1,0 0 1,0 0-1,0 0 1,-1-1-1,1 1 1,0 0-1,0 0 0,0 0 1,0 0-1,0 0 1,-1-1-1,1 1 1,0 0-1,0 0 1,0 0-1,-1 0 1,1 0-1,0 0 1,0 0-1,-1 0 1,-40-14 153,-5 7-17,0 1 0,0 3 1,-1 1-1,1 3 0,-1 2 0,1 1 0,-79 19 0,122-22-140,1-1 0,-1 1 0,1 0 0,0 0 0,-1 0 0,1 0 0,0 1 0,0-1 0,0 0-1,0 1 1,0 0 0,0-1 0,0 1 0,0 0 0,1 0 0,-2 2 0,2-3-29,1 0-1,0-1 0,0 1 1,0-1-1,0 1 0,-1-1 1,1 1-1,0 0 1,0-1-1,0 1 0,0-1 1,1 1-1,-1-1 0,0 1 1,0 0-1,0-1 0,0 1 1,0-1-1,1 1 1,-1-1-1,0 1 0,1-1 1,-1 1-1,0-1 0,1 1 1,0 0-1,25 11-2537,53 2-5426,-27-8 166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49.7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81 134 8436,'-3'-39'3208,"0"20"-1635,2 1 0,1-33-1,7 161 0,11 78-1174,2 26-30,-18-173-312,-3 1 0,-1 0 0,-8 42-1,10-83-50,0 0 0,0 0 0,0 0 0,0 0-1,0 0 1,0 0 0,-1-1 0,1 1 0,0 0-1,-1 0 1,1 0 0,-1 0 0,1-1 0,-1 1-1,1 0 1,-1 0 0,1-1 0,-1 1 0,0 0-1,1-1 1,-1 1 0,-1 0 0,1-1 2,0 0 0,0 0 0,0 0 0,1 0 0,-1 0 0,0 0-1,0 0 1,0 0 0,1-1 0,-1 1 0,0 0 0,0-1 0,1 1 0,-1-1 0,0 1 0,1 0 0,-1-1 0,1 1 0,-1-1 0,0 0 0,-24-36 166,17 15-155,0-2-1,2 1 1,1-1 0,-4-43 0,3-102 63,6 121-75,0 40-6,-14-310 21,14 318-40,0 0 0,0 0 0,0 0-1,0 0 1,0 0 0,1 0 0,-1 0 0,0 0-1,0 0 1,0 0 0,0 0 0,0 0 0,0 0-1,0 0 1,0 0 0,0 0 0,1 0 0,-1 0-1,0 0 1,0 0 0,0 0 0,0 0 0,0 0-1,0 0 1,0 0 0,0 0 0,0 0 0,0 0-1,0 0 1,1 0 0,-1 0 0,0 0 0,8 20-1858,10 28-5463,-9-14-2344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52.7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483 27 7075,'1'-1'281,"1"1"1,-1 0-1,1 0 0,-1-1 0,1 1 1,-1 0-1,1-1 0,-1 0 1,0 1-1,1-1 0,-1 0 0,0 1 1,0-1-1,0 0 0,1 0 0,-1 0 1,2-3-1,-23-2 1644,-47 5-1101,-56 8-421,-139 27 0,230-32-1469,27-7-685,19-6-854,20-10-2869,-9 10 693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53.0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506 39 6211,'1'0'189,"0"0"-1,-1-1 1,1 1 0,0-1 0,0 1-1,0 0 1,-1-1 0,1 0 0,0 1-1,0-1 1,-1 1 0,1-1 0,-1 0 0,1 1-1,0-1 1,-1 0 0,1 0 0,-1 0-1,0 1 1,1-1 0,-1 0 0,0 0-1,1 0 1,-1 0 0,0 0 0,0 0-1,0 0 1,0 0 0,0 1 0,0-1-1,0 0 1,0-1 0,-1 0-65,-1 1 1,1 0-1,-1 0 0,1 0 1,-1 0-1,0 0 0,1 0 1,-1 1-1,0-1 0,1 1 1,-1-1-1,0 1 1,0-1-1,-3 1 0,-70-3-102,-84 16 239,-100 2-269,279-24-8265,1 3 1982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53.4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36 168 8452,'-5'-28'2008,"2"16"-1431,1 0 0,0 0 0,0 0 0,2 0 1,-1 0-1,2 0 0,-1-1 0,2 1 0,4-19 0,6 66 483,-5 3-908,-1 1 0,-3-1 0,-1 0 0,-3 44 0,-24 154 113,1-11-968,20-174 135,-1 27-1955,8-29-3889,1-23-1682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53.7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611 0 9540,'-9'5'519,"1"1"1,0-1-1,0 1 0,0 1 0,1-1 0,0 1 0,1 1 0,-1-1 0,-5 10 0,-47 84-748,24-38 651,-6-3-195,-2-1 1,-3-2-1,-2-2 0,-57 49 1,20-17-969,32-27-6589,38-39-644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7:15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1 259 10421,'0'-2'128,"0"-1"0,0 1 1,0 0-1,0-1 0,1 1 1,-1 0-1,0 0 0,1 0 0,0-1 1,-1 1-1,1 0 0,0 0 1,0 0-1,0 0 0,1 0 0,-1 0 1,0 0-1,1 1 0,-1-1 1,1 0-1,0 1 0,-1-1 0,1 1 1,0 0-1,0 0 0,0-1 1,0 1-1,4-1 0,-3 0-23,1 0-1,-1 1 1,0-2-1,0 1 1,0 0-1,0 0 0,0-1 1,-1 0-1,1 1 1,-1-1-1,1 0 1,-1-1-1,0 1 1,0 0-1,2-7 1,0 1-13,1 1 0,0-1 0,0 1 0,1 0 1,0 1-1,0-1 0,1 1 0,0 0 0,0 1 1,0 0-1,1 0 0,0 0 0,1 1 0,-1 0 0,1 1 1,0 0-1,11-4 0,3 0 2,0 1 1,0 1-1,0 1 0,1 2 0,46-3 1,-57 6-71,0 1 1,-1 0-1,1 0 1,-1 1-1,1 1 1,-1 0 0,0 1-1,0 0 1,-1 1-1,1 1 1,-1-1 0,0 2-1,-1-1 1,15 13-1,-17-13-4,-1 1 1,-1 0-1,1 0 0,-1 1 0,-1 0 0,1 0 0,-1 0 0,0 1 0,-1 0 0,0-1 1,-1 2-1,0-1 0,0 0 0,-1 1 0,0-1 0,0 1 0,-1-1 0,-1 1 0,0 13 1,-2-5 5,-1 0 1,0 0-1,-2-1 1,0 0 0,-1 1-1,0-2 1,-2 1-1,0-1 1,0 0-1,-2-1 1,-13 18 0,6-10-3,-2-2 0,0 0 0,-1-1 0,-2-1 0,1 0 1,-36 21-1,70-47-106,1 1 1,-1 0 0,1 1-1,0 1 1,0 0 0,1 1-1,-1 1 1,1 0 0,0 1-1,25 1 1,-14 1 58,0 1 1,0 1-1,0 2 1,0 0-1,34 13 1,-45-12 10,-1 0-1,0 0 1,-1 2 0,1 0 0,-1 0-1,-1 1 1,0 1 0,0 0 0,-1 1-1,0 0 1,-1 0 0,11 16-1,-17-21 26,0 1 0,0 0 0,0-1 0,-1 1 0,0 1 0,-1-1 0,0 0 0,0 1 0,0-1 0,-1 1-1,0 0 1,0-1 0,-1 1 0,0 0 0,0-1 0,-1 1 0,0 0 0,-1-1 0,1 1 0,-2-1 0,1 1-1,-1-1 1,0 0 0,0 0 0,-8 12 0,0-4 31,-1-1 0,0 0 0,-1 0 0,0-2 0,-1 0 0,-1 0 0,0-1 1,0-1-1,-1-1 0,-33 15 0,18-10-11,-1-3 0,0 0 0,-1-2 0,0-2 0,-40 4 0,54-9-14,-1-1 0,1-1 0,-1-1-1,1-1 1,0-1 0,0 0 0,0-2 0,0 0 0,1-1-1,-20-9 1,30 11-229,0 0 0,1 0 0,0-1 0,0 0-1,0 0 1,1-1 0,-1 0 0,1 0 0,1 0-1,-10-14 1,11 13-315,1 1-1,0 0 0,1 0 1,0-1-1,0 0 1,0 1-1,0-1 1,1 0-1,1 0 0,-1 0 1,1 0-1,0 0 1,0 0-1,1 0 1,2-7-1,10-40-8070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31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458 0 11173,'6'0'384,"1"1"1,-1-1-1,1 2 0,-1-1 1,1 0-1,-1 1 0,0 0 0,0 1 1,0-1-1,0 1 0,0 1 1,7 4-1,-4-1-193,-1 0-1,0 0 1,0 1 0,-1 0 0,0 0-1,-1 1 1,7 10 0,-4-2-48,0 1 0,0 0-1,-2 0 1,0 1 0,-1 0 0,-1 0 0,4 37 0,-6-10 92,-2 1 1,-2-1-1,-1 0 0,-3 0 1,-2 0-1,-18 61 1,14-68-216,-2-1 1,-1 0 0,-3-1 0,0-1 0,-3 0-1,-1-2 1,-40 52 0,42-65-172,-1-1 0,-1 0-1,-1-2 1,-1 0 0,0-2 0,-40 21-1,-49 16-2439,-2-13-5514,68-26-776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4:54.1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179 206 8644,'3'-8'618,"-1"1"1,1 0-1,0 0 0,1 0 0,-1 0 1,2 1-1,7-11 0,-3 7-328,1 0-1,0 0 0,1 1 1,0 0-1,0 1 1,21-11-1,-10 8-193,0 0 0,1 2 0,0 1 0,1 0 0,-1 2 0,27-4-1,-47 10-69,1-1 0,-1 0 0,1 1 0,-1 0 0,1 0 0,0 0 0,-1 1 0,1-1 0,-1 1 0,1-1 0,-1 1 0,0 0 0,1 1 0,-1-1-1,0 0 1,0 1 0,0 0 0,4 2 0,-5-2-7,-1 0 0,0 1 0,1-1-1,-1 0 1,0 0 0,0 1 0,0-1 0,0 1 0,0-1-1,-1 1 1,1-1 0,-1 1 0,0-1 0,1 1-1,-1 0 1,0-1 0,-1 1 0,1-1 0,0 1-1,-1-1 1,0 1 0,1-1 0,-1 1 0,0-1-1,-2 4 1,-7 15 69,0 0-1,-2-1 1,0 0-1,-1-1 1,-1-1-1,-28 29 1,-26 35 388,68-81-472,1 0 0,-1-1 0,1 1 0,-1 0 0,1-1 0,0 1 0,-1-1 0,1 1-1,-1-1 1,1 1 0,0-1 0,0 0 0,-1 1 0,1-1 0,0 0 0,0 1 0,-1-1 0,1 0 0,0 0 0,0 0 0,0 0 0,0 0 0,1 0 0,36 8-58,-23-5 47,-9-1-2,1 0 0,0 0-1,0 1 1,-1 0 0,0 1-1,0-1 1,0 1 0,0 0-1,0 1 1,-1-1 0,0 1-1,0 0 1,0 0 0,0 1-1,-1 0 1,5 7 0,-4-5 10,-1 0 0,0 1 0,-1-1 0,1 1 0,-1 0 1,-1 0-1,0 0 0,0 0 0,-1 0 0,0 0 0,-1 0 0,0 13 0,-1-17 27,0-1 0,-1 1 0,1 0 0,-1-1 0,0 1 0,-1-1 0,1 0 0,-1 0 0,1 0 0,-1 0 0,-1 0 0,1 0 0,0-1-1,-1 1 1,0-1 0,1 0 0,-2 0 0,1-1 0,0 1 0,-5 1 0,-12 7 206,-2-1 0,-36 12 0,57-21-226,-123 36-183,-136 21 0,256-57-103,-24 2-841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8:48.6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6 609 4738,'-1'-5'190,"0"1"0,0-1 0,0 0 0,0 0 0,1 1 0,0-1 0,0 0-1,0 0 1,1 0 0,-1 0 0,1 1 0,0-1 0,1 0 0,-1 1 0,1-1 0,0 1 0,0-1 0,0 1 0,4-4-1,7-13-946,2 1 0,27-30-1,-13 17 643,44-61-574,62-74 806,-35 67-2933,-71 77 71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8:49.6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1448 124 3426,'107'-32'319,"2"5"1,0 4-1,1 5 1,114-3 0,-222 21-306,328-3 1051,-261 7-1212,-1 2 0,121 28-1,-99-16 588,1-3-1,142 4 0,-181-16-222,0 2 1,0 3-1,-1 2 0,57 19 0,-71-16-117,0 2 0,-1 1 0,0 2 0,-2 2-1,0 1 1,33 27 0,332 228 1950,44 37-1630,-415-289-347,0 0-1,-2 1 0,-1 2 0,-1 0 1,-1 2-1,-2 1 0,-1 0 1,-1 2-1,-2 0 0,-1 1 0,17 50 1,127 462 635,-129-406-678,25 281 0,-50-339-14,-4 0 1,-4 0-1,-3 0 1,-4 0-1,-31 132 1,27-173-9,-2-1 1,-1 0-1,-35 59 1,-80 99 34,110-170-33,-2 0-1,0-2 1,-2-1-1,-1-1 1,0-1 0,-2-1-1,0-1 1,-2-2-1,0-1 1,-39 16 0,11-10 93,-2-2 1,0-4 0,-1-2 0,-110 13-1,45-13 137,-553 58 201,-4-55-433,98-62 28,501 31-34,1-3 0,0-4 1,2-3-1,-150-66 1,-82-79 134,249 127-94,2-2 0,-96-88 0,79 56-56,-15-12-48,4-4 1,-102-132 0,126 131 143,3-3 1,5-3-1,4-2 1,5-3 0,-56-163-1,92 219-85,2 0 0,2-1 0,2 0-1,2-1 1,3 1 0,1-1 0,9-78-1,1 68-952,30-111-1,-16 101-1655,39-85-1,29-27-5200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09.4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203 1378 5683,'-11'-39'354,"2"0"0,2-1 0,2-1 0,1 1 0,2-1 1,2 1-1,2-1 0,1 1 0,2 0 0,2 0 0,2 0 1,1 1-1,2 0 0,2 1 0,18-37 0,-13 42-381,1 1 1,1 0-1,2 2 0,1 1 0,1 0 0,2 2 0,1 1 0,50-36 1,16-3-139,157-81 0,-194 115 168,2 2 0,1 3-1,2 3 1,0 2 0,1 4-1,1 2 1,0 2 0,131-6-1,-97 18 8,0 6 0,0 3 0,0 5 0,-2 3 0,0 5 0,-1 5-1,-1 3 1,-1 5 0,172 88 0,-185-74 10,-3 3 0,-1 3 0,-4 4 0,-1 3 0,-4 2 0,-2 4 0,69 92 0,-66-71 35,-3 2-1,-5 4 1,-4 2-1,58 136 1,-86-162-44,-2 1 1,-4 1 0,-3 0-1,-3 2 1,-3 0-1,-4 1 1,1 101 0,-13-98-12,-4-1 0,-3 0 0,-3 0 0,-25 82 0,5-56 147,-4-1-1,-68 133 1,78-186-15,-2-1 1,-2-2-1,-44 51 1,-121 116 129,155-172-246,-2-1 1,-1-3-1,-2-1 0,-1-2 1,-2-3-1,-1-1 0,-1-3 1,-81 30-1,51-29 22,0-3-1,-2-4 1,-1-4 0,0-3 0,-1-5-1,0-2 1,-125-8 0,142-4-9,1-3 1,0-3-1,0-3 0,1-3 0,1-2 1,0-4-1,2-2 0,1-3 1,-108-67-1,62 18-13,5-5 1,2-5-1,5-3 1,-158-193 0,189 200 85,3-3 0,5-2 0,3-3 1,-45-107-1,64 117-48,4-1 0,4-2 0,3 0 0,4-2 0,-12-117 0,28 141-36,2 1 0,3 0 0,3-1 1,3 1-1,15-63 0,37-86-1507,24 7-3329,10 14-3287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8:12.9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99 8980,'-18'3'4176,"40"6"-3099,-2-1-831,12 2 54,0-1 0,1-2 0,1-1 0,-1-1 0,50-1 0,-43-1-150,419 0 694,-289-6-738,597-12 8,-169 6-82,-569 8-29,29 0 18,78-12 1,-135 13-30,1 0 1,0 0 0,0-1-1,-1 1 1,1 0 0,0-1 0,-1 1-1,1-1 1,0 0 0,-1 1-1,1-1 1,-1 0 0,1 0-1,-1 0 1,1 0 0,-1 0-1,0 0 1,1-1 0,-1 1 0,0 0-1,2-3 1,-3 2-68,0 0 0,0 0 0,0 0 1,-1 0-1,1 0 0,0 0 0,-1-1 0,1 1 1,-1 1-1,0-1 0,0 0 0,1 0 0,-1 0 1,-1 0-1,1 0 0,0 1 0,-2-3 0,-29-38-7419,3 16-1059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8:13.9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403 178 8292,'3'-5'315,"-1"-1"1,0 0-1,0-1 0,-1 1 1,1 0-1,-1-1 1,-1 1-1,1 0 1,-1-1-1,0 1 0,-1-1 1,0 1-1,0 0 1,0-1-1,0 1 1,-4-8-1,3 10-255,0 0 0,-1 0 0,1 0 0,-1 0 0,0 0 0,0 1-1,0-1 1,0 1 0,-1 0 0,1 0 0,-1 0 0,0 1 0,0-1 0,0 1 0,0 0 0,0 0 0,-1 0 0,1 1 0,-1-1 0,1 1-1,-1 0 1,1 0 0,-8 0 0,0 1-1,0 0-1,0 0 1,-1 1-1,1 1 1,0 0-1,0 1 1,0 0 0,1 0-1,-1 1 1,1 1-1,0 0 1,0 1-1,0 0 1,1 0-1,0 1 1,0 1-1,0 0 1,1 0 0,1 1-1,-1 0 1,-10 15-1,11-14-49,1 1-1,0 0 1,1 1-1,0-1 1,0 1 0,1 0-1,1 1 1,0-1-1,1 1 1,0 0-1,1 0 1,0 0 0,1 0-1,1 0 1,0 0-1,1 0 1,0 0-1,1 0 1,7 25 0,-7-33-7,0 0 1,0-1-1,0 0 1,1 1-1,0-1 1,-1 0 0,2 0-1,-1-1 1,0 1-1,1-1 1,0 1 0,-1-1-1,1 0 1,1 0-1,-1-1 1,0 1-1,1-1 1,-1 0 0,1 0-1,0-1 1,-1 1-1,1-1 1,0 0 0,0 0-1,0-1 1,0 1-1,8-2 1,-6 1 8,0 0 1,0-1 0,-1 1-1,1-2 1,0 1-1,-1-1 1,1 0 0,-1 0-1,1-1 1,-1 0-1,0 0 1,0-1 0,0 1-1,-1-1 1,0 0-1,1-1 1,-1 1 0,0-1-1,7-10 1,-6 4 2,0 1 1,-1-1-1,0 0 1,-1-1 0,0 1-1,4-24 1,4-76 15,-9 65-21,7 12 38,-3 29 126,-1 23 141,-3 105 892,1-80-969,-3-19-111,1-1 1,1 0 0,11 41 0,-12-58-191,0 0 1,0 0-1,1-1 1,0 1 0,0-1-1,0 1 1,1-1 0,0 0-1,0 0 1,0-1 0,0 1-1,1-1 1,-1 0 0,1 0-1,0 0 1,1-1 0,-1 0-1,1 0 1,6 3 0,-1-3-1134,-1 1 0,1-1 0,1-1 1,-1 0-1,0-1 0,12 1 1,31-5-8625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8:15.5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307 222 6531,'23'-40'3130,"-15"27"-2448,-1-1 0,0 1 0,6-17 0,-11 25-523,-1 1-1,0-1 1,0 0-1,0 0 1,-1 0 0,1 0-1,-1 0 1,-1 0-1,1 0 1,0 0 0,-1 0-1,0 0 1,-3-8-1,3 11-120,-1-1 0,1 1 0,-1 0 0,1 0 0,-1 0 0,0 0 0,0 0 0,0 0 0,0 0 0,0 1 0,-1-1 0,1 1 0,0-1 0,-1 1 0,1 0 0,-1 0 0,1 0 0,-1 0 0,1 1 0,-1-1 0,0 1 0,0-1 0,1 1 0,-1 0 0,0 0 0,1 0 0,-5 1 0,-10 0 57,0 1 0,-34 9 0,44-10-64,-8 3 3,0 1 1,0 0-1,1 0 1,0 2 0,0 0-1,0 0 1,1 2 0,-23 16-1,31-21-24,1 1 0,-1-1 0,1 1-1,0-1 1,0 1 0,0 1 0,0-1 0,1 0-1,0 1 1,0 0 0,1-1 0,0 1 0,0 0-1,0 1 1,0-1 0,1 0 0,0 0 0,1 1 0,-1-1-1,1 0 1,0 1 0,1-1 0,2 12 0,-2-13-8,2 0 0,-1 0 0,0 0 0,1 0 0,0 0 0,0-1 0,1 1 1,-1-1-1,1 0 0,0 0 0,0 0 0,0 0 0,1-1 0,-1 0 0,1 0 0,0 0 1,0 0-1,0-1 0,0 0 0,0 0 0,1 0 0,5 1 0,-3 0 3,1-1 0,0 0-1,1-1 1,-1 0 0,0 0-1,0-1 1,0 0 0,1-1-1,-1 0 1,0 0 0,0-1-1,15-4 1,-22 4 2,1 1 0,-1 0-1,1-1 1,-1 1 0,0-1 0,0 0 0,0 0-1,0 1 1,0-1 0,0-1 0,0 1 0,-1 0-1,1 0 1,-1-1 0,0 1 0,1-1 0,-1 1 0,1-6-1,7-53 56,-9 51-58,1 1-1,0-1 0,1 1 1,3-12-1,-1 8 8,0 3 6,-1-1 0,1 1-1,1 0 1,0 1-1,0-1 1,1 1 0,12-15-1,-17 24 12,0 1 0,1-1 0,-1 0-1,0 1 1,0 0 0,1-1 0,-1 1 0,0 0 0,0 0-1,0-1 1,0 1 0,0 0 0,0 0 0,0 0 0,0 0-1,0 1 1,0-1 0,0 0 0,-1 0 0,1 0 0,0 1-1,-1-1 1,1 0 0,-1 2 0,31 53 264,-22-39-237,-2-6-141,0 0-1,1 0 0,0 0 0,0-1 1,1 0-1,1-1 0,-1 0 1,19 12-1,-17-13-1541,1-1 1,0-1-1,0 0 0,24 8 1,-1-4-7479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8:16.2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398 141 9140,'-15'6'6694,"-55"20"-5822,19-15-882,-1-2-1,0-3 0,-68 0 1,112-6-52,6 1 14,0-1-1,1 0 1,-1 0-1,0 0 1,0 0-1,1 0 1,-1 0-1,0-1 1,1 1-1,-1-1 1,0 1-1,1-1 1,-1 1-1,-2-3 1,3 3 1,1-1 0,0 1 0,0 0 1,0-1-1,0 1 0,0-1 1,0 1-1,-1-1 0,1 1 1,0-1-1,0 1 0,1-1 1,-1 1-1,0-1 0,0 1 1,0-1-1,0 1 0,0-1 1,0 1-1,1-1 0,-1 1 1,0-1-1,0 1 0,1 0 1,-1-1-1,0 1 0,1 0 1,-1-1-1,0 1 0,1 0 1,0-1-1,47-36-2505,19 2 939,8-5 1340,-68 35 663,0 1 0,0-1 0,-1 0 1,0-1-1,0 0 0,0 0 0,7-10 1,-13 16-280,1-1 1,-1 0-1,0 0 1,0 0-1,1 1 1,-1-1 0,0 0-1,0 0 1,0 1-1,0-1 1,0 0-1,0 0 1,0 0-1,0 1 1,-1-1 0,1 0-1,0 0 1,0 0-1,-1 1 1,0-2-1,1 2-77,0-1-1,0 1 1,0 0-1,0 0 1,0 0-1,-1-1 0,1 1 1,0 0-1,0 0 1,0 0-1,0 0 1,-1 0-1,1-1 1,0 1-1,0 0 0,0 0 1,-1 0-1,1 0 1,0 0-1,0 0 1,-1 0-1,1 0 1,0 0-1,0 0 0,-1 0 1,1 0-1,0 0 1,0 0-1,-1 0 1,1 0-1,0 0 0,0 0 1,0 0-1,-1 0 1,1 0-1,0 0 1,0 0-1,-1 0 1,1 0-1,0 1 0,0-1 1,0 0-1,-1 0 1,1 0-1,0 0 1,0 1-1,0-1 1,0 0-1,0 0 0,-1 0 1,1 1-1,0-1 1,0 0-1,0 0 1,0 0-1,0 1 0,0-1 1,0 0-1,0 0 1,0 1-1,0-1 1,0 0-1,0 0 1,0 1-1,0-1 0,0 0 1,0 0-1,0 1 1,-11 32 157,1 1 1,2 1-1,-8 63 1,15-85-419,1 1 1,0-1 0,1 1 0,0-1 0,1 1-1,0-1 1,1 0 0,1 0 0,0 0 0,1 0-1,0-1 1,1 1 0,8 11 0,-13-21-315,1 0 0,0 0 1,0 0-1,0-1 1,1 1-1,-1-1 0,0 1 1,1-1-1,0 0 0,0 0 1,-1 0-1,1 0 1,5 1-1,17 5-7188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8:16.6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21 10821,'-4'-20'5109,"23"40"-5039,-8-6 343,-3-5-304,-1 2 0,-1-1 0,0 1 0,-1 0 0,0 0 0,0 0 0,-1 1 0,3 15 0,9 24 81,-6-17-144,-2 0 1,-1 0-1,-2 1 0,-1 0 0,-2 40 1,-2-65-39,-1-1 0,0 0 0,0 0 0,-1 0 0,-5 13 0,7-19 1,-1 0 1,-1 1-1,1-1 0,0 0 0,-1 0 0,0 0 0,1 0 0,-1 0 1,0-1-1,0 1 0,-1 0 0,1-1 0,-1 0 0,1 1 0,-1-1 1,0 0-1,-5 3 0,9-11 3,0 1 0,1 0 0,-1 0-1,1 0 1,0 0 0,0 0 0,1 0 0,4-6 0,1-2-22,2 0 0,0 1 0,0 0 0,1 1 0,1 0 0,0 1 0,13-9 0,-20 15 4,0 1 1,1-1-1,-1 1 1,1 0-1,0 0 1,0 1-1,0 0 1,0 0-1,0 0 1,1 1 0,-1 0-1,0 0 1,1 1-1,-1-1 1,1 1-1,-1 1 1,1-1-1,-1 1 1,11 3-1,-13-2 5,-1 0 0,0 0-1,0 0 1,0 0-1,0 0 1,0 1 0,0-1-1,0 1 1,-1 0 0,0 0-1,1 0 1,-1 0 0,0 0-1,0 0 1,-1 0 0,1 1-1,-1-1 1,0 1-1,1-1 1,-2 1 0,1 0-1,0-1 1,-1 1 0,1 4-1,-1 1 20,0 0 0,0 0 0,0 0 0,-1 0-1,-1 0 1,1 0 0,-1-1 0,-1 1 0,-3 9-1,-1-6 13,0 1 0,0-1-1,-2-1 1,1 1-1,-1-2 1,-1 1 0,0-1-1,0-1 1,-1 1-1,0-2 1,-1 0 0,0 0-1,0-1 1,0 0-1,-1-1 1,0-1 0,0 0-1,-1-1 1,0 0-1,-26 3 1,35-6-46,1-1 1,0 0-1,-1 0 0,1-1 1,0 1-1,-1-1 0,1 0 1,0 0-1,0-1 0,0 1 1,0-1-1,0 0 0,0 0 1,0 0-1,1 0 0,-1-1 1,1 0-1,-1 1 0,1-1 1,0 0-1,0-1 1,0 1-1,1 0 0,-5-8 1,-13-41-2453,8-5-3773,12 56 6070,-9-43-9300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8:18.3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10 9348,'-33'-9'5523,"33"9"-5490,0-1 0,-1 1 0,1 0 0,0 0 0,0 0 0,0 0 0,-1 0 0,1 0 0,0 0 0,0 0 0,0 0 0,-1 1 0,1-1 0,0 0 0,0 0-1,0 0 1,-1 0 0,1 0 0,0 0 0,0 0 0,0 0 0,0 0 0,-1 1 0,1-1 0,0 0 0,0 0 0,0 0 0,0 0 0,0 1 0,0-1 0,0 0 0,-1 0 0,1 0 0,0 0 0,0 1 0,0-1 0,0 0 0,0 0 0,0 0 0,0 1 0,0-1 0,0 0 0,0 0 0,11 17 447,9 2-379,0-1 0,1-1 0,1-1-1,0 0 1,1-2 0,42 19 0,160 54-26,-153-62-34,-25-9-28,111 44 22,-157-60-31,0 0 1,0 0-1,0 1 0,0-1 1,0 0-1,-1 1 0,1-1 0,0 0 1,0 1-1,0-1 0,-1 1 1,1 0-1,0-1 0,-1 1 0,1 0 1,-1-1-1,1 1 0,0 0 1,-1-1-1,0 1 0,1 0 0,-1 0 1,1 0-1,-1 0 0,0-1 1,0 1-1,1 0 0,-1 0 0,0 0 1,0 0-1,0 0 0,0 0 1,0 0-1,0 0 0,0-1 0,0 1 1,0 0-1,-1 0 0,1 0 1,0 0-1,-1 0 0,1-1 1,0 1-1,-1 0 0,1 0 0,-1 0 1,1-1-1,-1 1 0,0 0 1,1-1-1,-1 1 0,0 0 0,1-1 1,-2 1-1,-48 35 290,44-33-261,-92 56 419,-185 122 451,249-156-856,2 1-1,0 2 1,2 1 0,1 1 0,-46 64-1,69-84-262,0 0 0,1 1 0,0-1 0,1 1 0,-4 13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31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80 12854,'50'-49'5347,"-17"19"-4361,-43 41-744,1 1-1,0 0 1,1 0-1,0 1 1,1 0-1,-9 24 1,-30 98-39,38-110-66,-9 45-197,4 1 1,2-1-1,-1 74 1,4-52-837,4-37-144,-1 12-4419,7-59 243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8:19.5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299 168 9172,'8'-8'592,"-1"1"0,0-1 0,0 0 0,0-1 0,-1 1 0,-1-1 0,1-1-1,4-10 1,-9 18-542,0 0 0,0 0 0,-1 0 0,1 0 1,0-1-1,-1 1 0,1 0 0,-1-1 0,0 1 0,0 0 0,0 0 0,0-1 0,0 1 0,0 0 0,0-1 0,-1 1 0,1 0 0,-1 0 0,0-1 0,0 1 0,0 0 0,0 0 0,0 0 0,0 0 0,0 0 0,-1 0 0,1 1 0,-1-1 0,1 0 0,-1 1 0,0-1 1,0 1-1,0-1 0,0 1 0,0 0 0,0 0 0,0 0 0,0 0 0,0 0 0,0 0 0,0 1 0,-1-1 0,-2 0 0,-1 1-6,0-1 0,0 1 0,0 0 0,0 0 0,0 1 0,0-1 0,0 1-1,0 1 1,0-1 0,0 1 0,0 0 0,1 1 0,-1-1 0,-8 6 0,-11 7 54,-37 29 0,60-43-94,-12 9 18,1 1 0,0 1 0,0 0-1,2 1 1,-1 0 0,1 0 0,-17 30 0,25-37-21,0 0-1,1 0 1,-1 0 0,1 0-1,0 0 1,1 1 0,-1-1-1,1 0 1,1 1 0,-1-1-1,1 1 1,0-1 0,1 1 0,-1-1-1,1 1 1,0-1 0,1 1-1,0-1 1,0 0 0,0 0-1,1 0 1,0 0 0,0 0-1,4 6 1,0-4-2,0 1-1,0-1 0,0 0 1,1-1-1,0 0 0,0 0 1,1-1-1,0 0 1,18 9-1,-24-14 4,0 1 0,1 0 0,-1-1 0,1 0 0,-1 0 0,1 0 0,-1 0 0,1-1 0,0 1 0,-1-1 0,1 0 0,0 0 0,-1 0 0,1-1 0,0 1 0,-1-1 0,1 0 0,0 0 0,-1 0 0,1-1 0,-1 1 0,0-1 0,0 1 0,1-1 0,-1 0 0,0-1 0,0 1 0,-1 0 0,1-1 0,0 0 0,3-5 0,-1-2 8,-1-1 0,0 1-1,-1-1 1,0 0 0,-1 0 0,0-1-1,-1 1 1,0 0 0,-2-19 0,3-7 2,-1 29-9,2-23 46,9-44 0,-7 84 78,-1 1 1,0-1-1,0 1 1,3 12 0,-4-10-75,34 107 349,-31-105-511,0 1 0,1-1 0,1 0 1,0-1-1,18 23 0,-21-31-292,0 0 1,0 0-1,0 0 0,0-1 0,1 0 0,6 4 1,24 8-5874,-2-3-3082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8:19.9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416 13 10709,'-18'-9'4515,"-8"5"-3387,-21 6-774,-66 14 715,72-9-1357,0-2 1,-63 1-1,83-11-2606,16-5-1331,5 10 3961,0-1 0,0 0 0,0 1 0,0-1 0,0 0 0,0 0 0,0 1 0,1-2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8:20.2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54 11077,'6'-54'5792,"-1"110"-3935,25 397 619,-24-424-4878,14 44 0,-11-43-2748,2 3-6082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8:20.6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2267 1 4690,'35'0'1069,"9"0"1391,55 8 2259,-99-8-4667,-14 4 886,-23 2-153,-706 51 2528,-68 6-1989,775-59-1145,0 0 0,-51 15-1,19-8 15,-494 21-1015,520-33-245,41 1 599,1 0 352,0 1-1,-1-1 0,1 0 0,0 0 0,-1 0 0,1 0 1,0 0-1,-1 0 0,1 0 0,0 0 0,0 0 0,-1 0 1,1 0-1,0 0 0,-1 0 0,1 0 0,0 0 0,-1-1 1,1 1-1,0 0 0,-1-12-5023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8:21.4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293 225 8804,'8'-8'590,"0"-1"-1,-1 0 1,0 0-1,0 0 1,-1-1 0,0 0-1,-1-1 1,6-16-1,-9 24-537,-1-1 0,0 1-1,-1-1 1,1 1 0,0-1 0,-1 1-1,0-1 1,0 0 0,0 1-1,0-1 1,-1 1 0,1-1-1,-1 1 1,0-1 0,0 1-1,0-1 1,0 1 0,-1 0 0,1 0-1,-1 0 1,0-1 0,0 2-1,0-1 1,-1 0 0,1 0-1,0 1 1,-1-1 0,0 1-1,0 0 1,0 0 0,-5-4 0,3 4-5,1-1 0,-1 1 1,0 0-1,0 0 0,0 0 1,0 1-1,0-1 0,-1 1 1,1 1-1,0-1 0,0 1 1,-1 0-1,1 0 0,0 0 1,-1 1-1,-6 1 0,4 0-15,0 1-1,1 0 0,-1 1 1,1 0-1,0 0 1,0 0-1,0 1 0,0 0 1,-9 9-1,-2 6-16,0 1-1,1 0 1,2 2-1,0-1 1,-15 32-1,24-42-12,2 0-1,-1-1 0,1 2 0,1-1 0,0 0 0,1 1 0,0-1 0,0 15 0,2-22 0,1 0 0,-1 0 0,0 0 0,1 0 0,0 0 0,1 0-1,-1 0 1,1 0 0,0-1 0,3 7 0,-4-9 0,1 1 0,0-1 1,0 0-1,0 1 0,0-1 0,0 0 1,1-1-1,-1 1 0,0 0 0,1 0 0,0-1 1,-1 0-1,1 1 0,0-1 0,-1 0 0,1-1 1,0 1-1,5 1 0,-1-2 3,0 0 0,-1 0-1,1-1 1,0 0 0,0 0 0,-1 0-1,1-1 1,-1 0 0,1-1 0,-1 1-1,0-1 1,0 0 0,0-1 0,0 1-1,-1-1 1,1 0 0,-1-1 0,9-9-1,-2 2 6,-1 0-1,0-1 1,-1-1-1,0 0 1,-1 0-1,10-24 1,34-84 116,-53 121-119,0-1-1,1 1 1,-1-1 0,0 1-1,1 0 1,-1-1-1,1 1 1,0 0 0,0-1-1,-1 1 1,1 0-1,0 0 1,0 0 0,0 0-1,0 0 1,0 0-1,0 0 1,0 0 0,1 0-1,-1 0 1,2 0-1,-2 1 10,0 0 0,0 0-1,0 1 1,0-1 0,0 0 0,-1 1-1,1-1 1,0 1 0,0-1-1,0 1 1,0-1 0,-1 1 0,1 0-1,0-1 1,-1 1 0,1 0-1,0 0 1,-1-1 0,1 1 0,-1 0-1,1 0 1,0 1 0,3 7 101,0 0 0,0 1 1,-1-1-1,3 17 0,-3-6-326,1 5 428,0 0 0,2-1 0,1 1 0,17 41-1,-21-60-455,1 1 0,-1-2 0,1 1-1,0 0 1,1-1 0,0 0-1,-1 0 1,2 0 0,7 6-1,-8-8-395,0 0-1,1 0 0,-1-1 1,1 1-1,-1-1 1,1-1-1,0 1 1,0-1-1,0 0 0,-1 0 1,1-1-1,10 0 1,15-3-7909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8:21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390 198 10341,'-99'-14'4457,"-132"10"-4715,229 4 129,0 1-1,-1-1 1,1 0-1,0 0 1,-1 0 0,1 0-1,0-1 1,0 1-1,-1-1 1,1 1 0,0-1-1,0 0 1,0 0-1,0 0 1,0 0 0,0 0-1,0 0 1,0-1-1,0 1 1,0-1 0,1 1-1,-1-1 1,0 1 0,1-1-1,0 0 1,-1 0-1,-1-4 1,2 3-72,1 0-1,-1 0 1,1-1-1,0 1 1,0 0-1,0 0 1,0-1 0,0 1-1,1 0 1,0 0-1,-1 0 1,1 0-1,1 0 1,-1 0 0,0 0-1,1 0 1,-1 0-1,1 0 1,3-4-1,2-3 847,1 1 0,0-1 0,1 1-1,0 1 1,1-1 0,-1 2 0,2-1-1,10-5 1,-20 13-595,-1-1-1,1 1 0,-1 0 1,1 0-1,-1 0 1,1 0-1,-1 0 0,1 0 1,-1 0-1,1 0 1,0 0-1,-1 0 1,1 0-1,-1 1 0,1-1 1,-1 0-1,1 0 1,-1 0-1,1 1 0,-1-1 1,1 0-1,-1 1 1,0-1-1,1 0 1,-1 1-1,1-1 0,-1 1 1,0-1-1,1 0 1,-1 1-1,0-1 1,0 1-1,1-1 0,-1 1 1,0-1-1,0 1 1,0-1-1,0 1 0,1 0 1,7 29 378,-6-23-213,6 21-60,49 144 678,-49-153-1085,1 0-1,1 0 1,1-1-1,0 0 1,1 0-1,22 22 1,-30-36-514,0 0-1,0 0 1,0-1 0,0 0 0,1 0-1,0 0 1,0 0 0,5 2-1,9-2-6852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8:22.2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 75 12102,'-3'-18'2008,"2"13"-1742,0 0-1,0 1 1,1-1-1,-1 0 1,1 0-1,0 0 1,1 0-1,-1 0 1,2-6-1,-2 11-258,0 0 0,0 0 1,0 0-1,0 0 0,0 0 0,0 0 0,0 0 1,1-1-1,-1 1 0,0 0 0,0 0 0,0 0 1,0 0-1,0 0 0,0 0 0,0 0 0,1 0 1,-1 0-1,0 0 0,0 0 0,0 0 0,0 0 1,0 0-1,0 0 0,1 0 0,-1-1 0,0 1 1,0 1-1,0-1 0,0 0 0,0 0 0,0 0 1,1 0-1,-1 0 0,0 0 0,0 0 0,0 0 1,0 0-1,0 0 0,0 0 0,1 0 0,-1 0 1,0 0-1,0 0 0,0 0 0,0 1 0,0-1 1,0 0-1,0 0 0,0 0 0,0 0 0,0 0 1,0 0-1,1 1 0,5 11 165,2 15 7,1 14-94,-1 0 0,-1 1 0,-3 0 0,-1-1 0,-2 1 0,-3 0 1,0 0-1,-12 54 0,9-78-125,0-1 1,-1 1 0,-15 29-1,30-61 16,2 0-1,-1 1 0,2 1 0,-1 0 1,2 1-1,-1 0 0,2 0 0,-1 2 1,20-11-1,-23 13 19,1 2 0,0-1 0,-1 1 0,1 1-1,1 0 1,-1 1 0,1 0 0,-1 0 0,1 1 0,0 1 0,0 0 0,0 1 0,0 0 0,22 3-1,-30-2 6,1 1 0,-1-1 0,0 1 0,1 0 0,-1 0 0,0 0 0,0 0-1,0 1 1,-1 0 0,1-1 0,-1 2 0,1-1 0,-1 0 0,0 1-1,0-1 1,0 1 0,-1 0 0,1 0 0,-1 0 0,0 0 0,0 0-1,-1 0 1,1 1 0,-1-1 0,0 1 0,0-1 0,0 1 0,-1-1 0,1 1-1,-1 0 1,0-1 0,-1 7 0,0-2 34,0 0-1,-1 0 1,0-1 0,0 1-1,-1 0 1,0-1 0,0 0 0,-1 1-1,0-1 1,-1-1 0,1 1-1,-2-1 1,1 1 0,-1-2-1,-11 12 1,6-11 10,1 0 1,-2 0-1,1-1 1,-1-1-1,0 0 1,0-1-1,0 0 1,-1 0-1,0-2 1,1 0-1,-1 0 1,0-1-1,-23-1 1,15-1-204,0 0 1,0-2-1,0 0 1,1-2-1,-1 0 1,1-1-1,-33-15 1,48 18-166,0 1-1,0-1 1,0 0-1,0-1 1,1 1-1,0-1 1,-1 0-1,-4-6 1,8 8-121,-1 0 0,1 0 1,0 0-1,0 0 0,0 0 0,0 0 1,0 0-1,0-1 0,1 1 0,-1 0 1,1 0-1,0-1 0,-1-3 1,7-19-7970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8:22.6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403 19 9604,'-1'-1'206,"1"0"0,-1 0-1,0 0 1,0-1-1,0 1 1,0 0-1,0 0 1,0 0-1,0 0 1,0 0 0,0 1-1,0-1 1,-1 0-1,1 0 1,0 1-1,-1-1 1,1 1 0,0-1-1,-1 1 1,1 0-1,-1-1 1,1 1-1,0 0 1,-1 0-1,1 0 1,-1 0 0,-1 0-1,-45 6-351,39-4 734,-288 48 154,284-48-2654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8:22.9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46 11573,'-3'-6'1070,"-1"-1"0,0 1 0,0 0 0,-1 0-1,-7-8 1,16 27-722,1 0-1,-1 0 1,2 19-1,6 87 723,-7-71-755,-1 89 0,-4-72-222,-11 82-853,11-147 757,-3 18-488,-1 1-2221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8:59.2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323 263 8500,'6'-8'480,"-1"-1"0,0 1 0,0-1 0,-1 0 0,0 0 1,0 0-1,-1 0 0,0-1 0,-1 1 0,0-1 0,-1 0 0,1-19 0,-2 24-426,0 0 1,0-1-1,-1 1 0,0 0 0,0 0 1,0 0-1,-1 0 0,0 0 0,0 0 0,0 0 1,0 1-1,-1-1 0,0 1 0,0 0 0,0 0 1,0 0-1,-1 0 0,0 0 0,1 0 0,-1 1 1,-1 0-1,1 0 0,0 0 0,-1 0 0,1 1 1,-7-3-1,2 3-32,-1 0 1,1 0 0,0 0-1,-1 1 1,1 1 0,0 0-1,-1 0 1,1 1-1,0 0 1,-1 0 0,1 1-1,0 0 1,0 1 0,0 0-1,0 1 1,1 0-1,-1 0 1,1 0 0,0 1-1,0 1 1,1-1 0,-1 1-1,-9 10 1,10-9-25,0 1 1,0-1-1,1 1 0,0 0 1,1 0-1,0 1 0,0 0 1,0 0-1,-5 18 1,8-20 1,0-1 1,1 1 0,0-1 0,0 1-1,1 0 1,0-1 0,0 1 0,0-1-1,1 1 1,0 0 0,0-1 0,1 1-1,0-1 1,0 0 0,5 9 0,-2-5-1,1 0 1,1-1-1,0 0 0,0-1 1,1 1-1,0-1 1,0-1-1,1 1 1,0-2-1,0 1 0,0-1 1,1-1-1,0 1 1,13 4-1,-18-8 6,-1-1-1,1 1 1,0-1 0,-1 1 0,1-1-1,0-1 1,-1 1 0,1-1-1,0 0 1,0 0 0,0 0-1,0-1 1,-1 1 0,1-1-1,0 0 1,-1-1 0,1 1-1,-1-1 1,1 0 0,-1 0-1,0 0 1,1-1 0,-1 1-1,-1-1 1,1 0 0,0 0-1,-1-1 1,1 1 0,-1-1-1,0 0 1,0 1 0,0-1-1,-1-1 1,0 1 0,3-5-1,2-10 42,-1 0 0,0-1-1,-1 0 1,-1 0-1,-1-1 1,-1 1 0,-1-31-1,6-38 374,-7 89-417,-1 0 0,1 0 0,0 0 0,0-1 0,0 1 0,0 0 1,0 0-1,0 0 0,0-1 0,0 1 0,0 0 0,0 0 0,0 0 0,0 0 0,0-1 0,0 1 1,0 0-1,0 0 0,0 0 0,0-1 0,0 1 0,0 0 0,0 0 0,1 0 0,-1 0 0,0-1 1,0 1-1,0 0 0,0 0 0,0 0 0,0 0 0,0 0 0,1-1 0,-1 1 0,0 0 1,0 0-1,0 0 0,0 0 0,1 0 0,-1 0 0,0 0 0,0 0 0,0 0 0,1 0 0,-1-1 1,0 1-1,0 0 0,0 0 0,0 0 0,1 0 0,-1 0 0,0 1 0,0-1 0,0 0 0,1 0 1,-1 0-1,0 0 0,9 14 79,9 30 49,-17-40-81,8 21-371,1 4 650,1 0 0,1-1 0,2 0 0,18 28 0,-26-48-573,0 0 0,0-1 1,1 0-1,0 0 0,0-1 1,1 1-1,9 5 0,-10-8-570,1 0 0,-1-1 0,1 0 0,0 0 0,0 0 0,0-1-1,0 0 1,0-1 0,13 1 0,20 2-8593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32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1 246 10149,'5'-12'464,"0"0"1,1 0-1,1 1 1,0 0 0,0 0-1,1 0 1,1 1-1,18-18 1,16-19-487,-36 40 29,0 0 1,1 1-1,0-1 1,0 2-1,0-1 1,1 1-1,0 0 1,0 1-1,0 0 1,0 1-1,1 0 1,0 0 0,11-1-1,2 0 63,1 0-1,-1 2 1,1 1 0,31 2-1,-39 1 7,-1 0-1,1 1 1,-1 0-1,0 1 1,0 1-1,0 1 1,0 0-1,-1 1 1,0 0-1,-1 1 0,1 0 1,14 14-1,-23-18-54,1 1 0,-1 1 0,0-1 0,0 1-1,-1 0 1,1 0 0,-1 0 0,-1 1 0,1-1-1,-1 1 1,0 0 0,-1 0 0,0 0 0,0 0-1,0 0 1,-1 1 0,0-1 0,0 0 0,-1 1-1,0-1 1,0 1 0,-1-1 0,0 0 0,0 1-1,-1-1 1,0 0 0,-4 11 0,1-5-13,-1 0 1,-1 0-1,0 0 1,-1-1-1,0 0 1,-1 0-1,0-1 1,-1 0-1,0-1 1,-1 0-1,0 0 1,0-1-1,-1-1 1,0 0-1,-1-1 1,0 0-1,0-1 1,0 0-1,-1-1 1,0 0-1,-20 3 1,14-3-244,1-1-1,0-1 1,-1-1 0,0-1 0,1 0 0,-1-2 0,0 0 0,1-1 0,-36-8 0,52 9-90,1 0-1,-1 0 1,1 0 0,0 0-1,-1 0 1,1 0 0,0-1-1,0 1 1,0-1 0,0 0-1,0 0 1,0 1 0,0-1-1,1 0 1,-1 0-1,1-1 1,-1 1 0,1 0-1,0 0 1,-2-5 0,10-16-6988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8:59.8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2202 19 9764,'-498'28'5759,"-660"-37"-2343,612-28-4117,580 47-9283,7 1 1746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00.4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382 100 9188,'-7'-8'564,"0"0"0,0 0-1,-1 0 1,0 1-1,-1 0 1,0 1 0,0 0-1,0 0 1,-16-6 0,15 7-351,-1 1 0,-1 1 1,1-1-1,0 2 0,-1 0 0,1 0 1,-1 1-1,-18 0 0,23 1-202,0 1-1,0-1 0,0 1 0,0 0 0,0 1 0,0 0 1,0 0-1,1 0 0,-1 1 0,1 0 0,0 0 0,0 1 1,0 0-1,0 0 0,1 0 0,-1 1 0,1 0 0,0 0 1,0 0-1,1 0 0,0 1 0,0 0 0,0-1 0,1 2 1,-1-1-1,1 0 0,1 1 0,-1-1 0,1 1 0,1 0 1,-1 0-1,0 12 0,1-9-18,1-1 0,1 1 0,-1-1 0,2 1 0,-1-1 0,1 1 0,1-1 0,0 0 0,0 0 0,1 0 0,0 0 0,0 0 0,1-1 0,0 0 0,1 0 0,0 0 0,0-1 0,1 0 0,-1 0 0,1-1 0,1 1 0,0-2 0,-1 1 0,2-1 0,14 8 0,-19-12 0,1 0-1,-1 1 1,0-1 0,0-1 0,1 1 0,-1-1 0,1 1 0,-1-1-1,0-1 1,1 1 0,-1-1 0,1 1 0,-1-1 0,0 0 0,0-1-1,1 1 1,-1-1 0,0 0 0,0 0 0,-1 0 0,1 0-1,0-1 1,-1 0 0,1 1 0,-1-1 0,0-1 0,0 1 0,0 0-1,4-7 1,1-1 13,-1 0 0,0-1 0,0 0 0,-1 0 0,-1 0 0,0-1 0,-1 0 0,5-21 0,5-93 512,-11 92-45,37 131 49,-33-77-703,0 0 1,2-1-1,0-1 1,1 1 0,1-1-1,1-1 1,0 0-1,1-1 1,21 20-1,-31-33-518,0 0-1,0 0 0,0 0 1,0-1-1,0 1 0,0-1 1,0 0-1,0 0 0,0 0 1,6 1-1,15-2-7943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00.8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357 215 9524,'-16'-15'4632,"-10"9"-3396,-29 5-2108,43 2 1319,-79 7-407,65-4-204,-1-1-1,0-2 0,-34-2 0,60 1 117,0 0 1,1 0-1,-1 0 0,1 0 1,-1 0-1,0-1 1,1 1-1,-1 0 0,0 0 1,1-1-1,-1 1 0,1 0 1,-1-1-1,1 1 1,-1 0-1,1-1 0,-1 1 1,1-1-1,-1 1 0,1-1 1,-1 1-1,1-1 1,0 1-1,-1-1 0,1 0 1,0 1-1,-1-1 1,1 1-1,0-2 0,3-21-1099,23-26-62,-23 44 1173,33-66 1656,-20 23 2262,-14 48-3800,-1 1 0,-1 0 0,1-1 0,0 1 0,0 0 1,0 0-1,0 0 0,0 0 0,-1-1 0,1 1 0,0 0 0,-1 1 0,1-1 1,-1 0-1,1 0 0,-1 0 0,0 0 0,1 0 0,-1 0 0,0 3 1,14 34-221,1 39-249,24 97 595,-31-150-3074,0-1 0,20 38 0,-15-37-5957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01.2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 66 9268,'3'-9'977,"-1"3"-292,0 0 1,1 0-1,-1 0 1,1 1-1,0-1 1,7-8 0,-10 14-620,1-1 0,0 0 0,-1 1 0,1-1 0,0 0 0,0 1 0,0-1 0,-1 1 0,1-1 0,0 1 0,0 0 0,0-1 0,0 1 0,0 0 0,0 0 0,0 0 0,0-1 0,0 1 0,2 0 0,-2 1-66,1-1-1,0 1 1,0 0-1,0-1 1,-1 1-1,1 0 1,0 0-1,-1 0 1,1 0-1,0 1 1,-1-1-1,0 0 1,1 1-1,0 1 1,5 5 46,0 1 0,-1 1 0,0-1 1,0 1-1,-1 0 0,-1 1 0,0-1 1,0 1-1,-1 0 0,0-1 0,-1 1 0,0 1 1,-1-1-1,0 0 0,-1 0 0,0 1 0,-3 18 1,-1 2 31,-3 1 0,0-1 0,-2 0 0,-23 52 0,20-51 23,16-33-123,11-17-60,4-6 2,1 0 0,35-30 1,-44 44 67,1 0 1,-1 1-1,2 0 1,-1 0-1,1 2 1,0 0 0,20-7-1,-31 12 18,-1 1 1,0-1-1,1 1 0,-1 0 0,1-1 0,-1 1 0,1 0 0,-1 0 1,1 0-1,-1 0 0,1 0 0,-1 1 0,1-1 0,-1 0 0,1 1 1,-1-1-1,1 1 0,-1-1 0,0 1 0,1 0 0,-1 0 0,0-1 1,1 1-1,-1 0 0,0 0 0,1 2 0,0 0 12,0 0-1,0 0 1,-1 0 0,1 0-1,-1 0 1,0 1 0,0-1-1,0 0 1,0 1 0,-1-1-1,1 5 1,0 5 41,-1 1 0,-1-1 0,0 0-1,-1 0 1,-4 17 0,4-20-51,-1-1 0,0 1 0,-1-1 0,0 1 0,0-1 0,-1 0 0,0 0 0,-1-1 0,0 0 0,0 0 0,-1 0 0,0-1 0,0 0 0,0 0 0,-1-1 0,0 0 0,-1 0 0,1 0 0,-1-2 0,0 1 0,-1-1 0,1 0 0,-1-1 0,1 0 0,-1 0 0,0-1 0,0-1 0,0 1 0,0-2 0,0 1 0,-18-3 0,16 1-328,-1 0 0,1-1-1,1-1 1,-1 0 0,0 0-1,-15-8 1,20 7-706,-1 0 0,1 0-1,0-1 1,1 0 0,-1 0 0,-6-8 0,-15-17-7765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01.6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 32 9620,'0'-1'226,"0"-1"0,0 1 0,0-1 0,1 0 0,-1 1 0,1-1 0,-1 1 0,1-1 0,0 1 0,-1 0 0,1-1-1,0 1 1,0 0 0,0-1 0,0 1 0,0 0 0,0 0 0,1 0 0,-1 0 0,0 0 0,1 0 0,-1 0 0,3-1-1,-2 2-174,0 1 0,0-1 0,0 0 0,0 1 0,0-1 0,-1 1 0,1 0 0,0 0 0,0-1 0,0 1-1,-1 0 1,1 0 0,0 1 0,-1-1 0,1 0 0,-1 1 0,0-1 0,1 0 0,1 4 0,17 19 168,-1 0 1,-1 2-1,-2 0 1,0 1-1,18 44 1,-12-16-23,-3 0-1,12 60 1,-20-68-147,-2 1 0,-3 1-1,-2 0 1,-2 0 0,-1-1-1,-4 1 1,-16 96 0,11-107-18,-2 0 0,-2-1 0,-2 0 0,-1-1 0,-1-1 0,-3 0 0,0-1 0,-2-1 0,-2-2 0,-39 45 0,5-18-2208,-4-5-3729,0-8-4716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02.0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291 15 9300,'1'-1'493,"0"0"-370,-1 1 1,0 0-1,0-1 0,0 1 0,1 0 0,-1-1 1,0 1-1,0 0 0,0-1 0,0 1 1,0 0-1,0-1 0,0 1 0,0 0 0,0-1 1,0 1-1,0 0 0,0-1 0,0 1 1,0-1-1,0 1 0,0 0 0,0-1 0,0 1 1,0 0-1,-3-3 1109,3 3-1109,0-1 0,-1 1 1,1 0-1,-1 0 0,-16 9 1262,-20 23-1109,8 7 105,1 0-1,2 2 1,2 1 0,2 1-1,-31 85 1,41-94-293,1 1 0,2 1 1,2 0-1,1 0 0,2 0 0,0 47 1,5-58-128,0 1 0,2-1 0,1 1 0,1-1 1,1 0-1,1 0 0,1-1 0,2 0 0,20 39 0,-13-35-309,2 0 1,28 33-1,-28-40-2155,1-1 1,44 35 0,10-4-7951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02.6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74 10005,'30'-37'5171,"7"8"-3671,-35 28-1490,0 0-1,0 0 1,0 0 0,1 0 0,-1 1-1,0-1 1,1 1 0,-1-1-1,1 1 1,-1 0 0,0 0 0,1 0-1,-1 0 1,1 0 0,-1 1-1,0-1 1,1 1 0,-1 0 0,0-1-1,1 1 1,-1 0 0,0 0-1,0 1 1,0-1 0,0 0 0,0 1-1,0-1 1,0 1 0,-1-1-1,1 1 1,0 0 0,-1 0 0,0 0-1,1 0 1,-1 0 0,0 0-1,1 3 1,3 2-1,-1 0 0,0 1 0,-1-1 0,0 1-1,0 0 1,-1 0 0,0 0 0,0 0 0,-1 0 0,0 1 0,0-1 0,-1 0-1,0 1 1,-1-1 0,0 0 0,0 0 0,0 1 0,-1-1 0,-1 0-1,1 0 1,-1-1 0,0 1 0,-1-1 0,-5 9 0,-8 11 96,-1-2 0,-1 0-1,-1-1 1,-1-1 0,-25 22 0,44-44-84,0 1 0,0-1-1,0 1 1,0 0 0,1 0-1,-1 0 1,1-1 0,-1 2-1,1-1 1,0 0 0,0 0-1,0 0 1,0 0 0,-1 5-1,2-6-15,1 0 0,0 0 0,-1 0 0,1 0 0,0 0 0,0 0 0,0 0 0,0 0 0,0 0 0,0 0 1,0-1-1,0 1 0,0 0 0,1-1 0,-1 1 0,0-1 0,0 1 0,0-1 0,1 1 0,-1-1 0,0 0 0,1 0 0,-1 0 0,0 0 0,1 0 0,-1 0 0,2 0 0,53 4 75,73-5-1,-54 0-2143,-1 3-4944,-37 2-2410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03.2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257 32 10245,'-47'-31'6469,"149"132"-4302,24-11-1728,-34-27-326,-89-61-102,1 1 0,0 0 0,0 0 0,-1 0 0,0 0 0,1 0 0,-1 1 0,-1-1 0,1 1 0,0 0 0,-1 0 0,0 0 0,0 0 0,0 0 0,0 1 0,-1-1 0,2 5 0,-3-3 27,-1-1-1,1 0 0,-1 1 0,0-1 0,0 0 0,-1 1 0,1-1 0,-1 0 0,0 0 0,-1 0 1,1 0-1,-1-1 0,0 1 0,-5 6 0,-28 33 197,-2-1 0,-1-2-1,-3-1 1,-66 48 0,-5 6-66,73-60-186,23-21-100,0 1 0,1 0 0,1 1 0,0 0 1,1 1-1,1 1 0,-12 19 0,25-35 48,0-1 0,0 1 1,-1-1-1,1 1 0,0-1 0,0 1 0,0-1 0,0 1 1,0 0-1,0-1 0,0 1 0,0-1 0,0 1 1,0-1-1,0 1 0,0-1 0,0 1 0,0-1 0,0 1 1,1-1-1,-1 1 0,0-1 0,0 1 0,1-1 0,-1 1 1,0-1-1,1 1 0,-1-1 0,0 1 0,1-1 0,-1 0 1,1 1-1,-1-1 0,0 0 0,1 1 0,-1-1 1,1 0-1,-1 0 0,1 0 0,-1 1 0,1-1 0,0 0 1,-1 0-1,1 0 0,-1 0 0,1 0 0,-1 0 0,1 0 1,-1 0-1,1 0 0,-1 0 0,1 0 0,0 0 0,-1 0 1,1-1-1,-1 1 0,1 0 0,0-1 0,37-7-7044,-2-8-2200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03.7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0 109 8724,'9'-17'1823,"22"-41"2603,-29 56-4238,0-1 0,-1 1 0,1-1 1,0 1-1,0-1 0,1 1 0,-1 0 0,0 0 0,1 0 0,-1 0 0,1 1 0,-1-1 1,1 1-1,0-1 0,0 1 0,4-1 0,-7 2-145,1 0 0,-1 0 0,1 1 0,-1-1 0,1 0 0,-1 0 0,1 0 0,-1 1 0,1-1 0,-1 0 0,1 1 0,-1-1 0,0 0 0,1 1 0,-1-1 0,0 1 0,1-1 0,-1 1 0,0-1 0,1 1 0,-1-1 0,0 1 0,0-1 0,0 1 0,1-1 0,-1 1 0,0-1 0,0 1 0,0-1-1,0 1 1,0-1 0,0 1 0,0-1 0,0 1 0,0 0 0,-1 25 176,1-23-144,-29 209 538,1-21-956,26-160-263,1 1 0,1-1 1,2 0-1,6 36 0,-6-55-798,1 0 0,1 0 0,0 0-1,0-1 1,11 19 0,9 8-7408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04.1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1165 1 10805,'-163'17'7039,"-81"-12"-7035,113-5 770,-445 10-924,526 0-643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32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3 10357,'-8'-1'405,"-1"0"0,1 1 1,-1 0-1,1 0 0,-1 1 1,1 0-1,-1 1 0,1 0 1,0 0-1,0 0 1,0 1-1,0 1 0,-13 6 1,13-4-214,-1 0 1,1 1-1,0 0 0,0 0 1,1 1-1,0 0 1,0 0-1,1 1 1,-10 18-1,7-8-111,0 0 0,2 1 0,0 0 0,1 1 0,1-1 0,1 1-1,1 0 1,1 1 0,1-1 0,2 32 0,2-11-208,2 1 0,2-1 0,2 0 0,1-1 0,2 0 0,2 0 0,2-2 0,2 0 0,38 63 0,-52-96-782,0 0 1,1 0-1,-1 0 1,2 0-1,-1-1 1,0 0-1,1 0 1,7 5-1,22 7-8474</inkml:trace>
  <inkml:trace contextRef="#ctx0" brushRef="#br0" timeOffset="1">723 213 11029,'-9'-35'4415,"7"24"-2713,4 28-1301,1 22-87,-3-1 1,0 0-1,-3 0 1,-1 0-1,-12 50 1,5-26-185,9-50-185,0 13-331,-2-1-1,-1 1 0,-1-1 0,-1 0 1,-1 0-1,-1 0 0,-14 23 1,13-38-2602,3-9-1895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04.5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112 115 10453,'-1'-2'248,"1"-1"0,-1 0 0,1 1 0,-1-1 0,1 1 1,0-1-1,0 0 0,0 1 0,0-1 0,1 0 0,-1 1 0,1-1 0,0 0 0,-1 1 1,1-1-1,0 1 0,0-1 0,1 1 0,-1 0 0,1 0 0,-1-1 0,3-1 1,0 0-78,0 0 1,1 0-1,0 0 1,0 1-1,0 0 1,0 0-1,1 0 0,-1 0 1,10-2-1,1 0-87,-1 1-1,1 1 0,0 0 0,1 1 0,-1 1 0,29 1 0,-29 1-41,0 2-1,0 0 0,0 1 1,0 0-1,0 2 0,24 11 0,-37-16-39,0 1 0,0-1-1,0 1 1,0 0-1,0 0 1,0 0 0,0 0-1,-1 0 1,1 1-1,-1-1 1,1 1 0,-1-1-1,0 1 1,0 0-1,0 0 1,-1 0-1,1 0 1,-1 1 0,0-1-1,0 0 1,0 0-1,0 1 1,0-1 0,-1 1-1,1-1 1,-1 1-1,0-1 1,0 1 0,0-1-1,-1 1 1,1-1-1,-1 0 1,0 1 0,0-1-1,0 1 1,0-1-1,-3 5 1,-6 8 21,-1 0 0,-1-1 0,0 0 0,-1-1-1,0 0 1,-1-1 0,-1 0 0,0-1 0,-1-1 0,0 0 0,-29 13 0,7-12 12,35-11-74,10-1-21,10 0-18,-4 0 69,0 1 0,0 0 0,1 1 0,-1 1-1,-1 0 1,1 1 0,0 0 0,-1 1 0,0 0 0,0 1-1,0 1 1,16 11 0,-21-13 4,0 1 1,0 0-1,-1 0 1,0 1-1,0 0 1,0 0-1,-1 0 0,0 1 1,-1-1-1,1 1 1,-2 0-1,1 1 1,-1-1-1,0 1 0,-1-1 1,0 1-1,0 0 1,-1 0-1,1 15 1,-2-18 16,-1 1 1,1-1-1,-1 1 1,-1-1 0,1 1-1,-1-1 1,0 0 0,0 0-1,-1 0 1,0 0 0,0 0-1,0 0 1,-1-1 0,-6 8-1,3-5 34,-1 0 0,0-1 0,0 0 0,-1-1-1,0 0 1,0 0 0,0-1 0,-13 6 0,1-3 16,-1-1 0,1 0 0,-1-2 0,0-1 0,0 0 0,0-2 0,0 0 0,-24-2 0,26-1-467,1-1 0,0-1 0,-27-8 0,-22-16-7750,27 4-1943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05.9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272 16 8852,'-6'-15'4450,"1"15"-2253,4 1-2154,1 1 1,-1-1-1,1 1 0,-1 0 1,1-1-1,0 1 0,0-1 0,0 1 1,0 0-1,0-1 0,0 1 0,1 0 1,-1-1-1,0 1 0,2 1 0,3 11-7,0 0 0,2-1-1,-1 0 1,2 0 0,0-1-1,0 0 1,1 0 0,1-1-1,0 0 1,22 18 0,8 1 18,82 49 1,1 1-20,-121-79-28,1 0 1,-1 1-1,0 0 1,-1-1 0,1 1-1,0 0 1,0 0-1,-1 0 1,1 0 0,-1 0-1,0 0 1,0 1-1,1-1 1,-1 0 0,-1 1-1,1-1 1,0 1-1,-1-1 1,1 1 0,-1-1-1,1 4 1,-2-2 13,0-1 0,0 1 1,0-1-1,0 1 1,0-1-1,-1 1 0,1-1 1,-1 0-1,0 0 0,0 0 1,0 0-1,0 0 1,-4 3-1,-10 9 98,0 0 1,-1-2-1,-1 0 1,-21 11-1,26-16-67,-180 97 470,136-79-500,2 4 0,1 2 1,-78 60-1,130-90-178,-29 27-486,19-11-1611,10-1-3586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21.0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273 67 9380,'16'-45'2183,"-13"25"-85,-11 19-1030,-14 21-366,-16 39-304,3 0 0,3 2 0,2 2 0,3 1 0,3 0-1,-18 81 1,30-95-342,3 1 0,3 1 0,1-1 0,3 1 0,2-1 1,2 1-1,3-1 0,21 99 0,-8-86-617,2 0 1,46 99-1,-42-115-3235,55 81 0,-15-44-5635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17.1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358 234 6611,'10'-9'859,"-1"-2"1,1 0-1,-1 0 1,-1 0-1,0-1 1,-1 0-1,8-19 0,-13 28-783,-1 0 0,1 0-1,-1 0 1,0 0 0,0-1-1,0 1 1,-1 0 0,1-1-1,-1 1 1,1-1 0,-1 1-1,0-1 1,-1 1 0,1 0-1,-1-1 1,1 1 0,-1-1-1,0 1 1,0 0 0,0 0-1,-1 0 1,1-1 0,-1 1-1,0 0 1,0 1 0,0-1-1,0 0 1,0 1-1,-1-1 1,1 1 0,-1-1-1,1 1 1,-1 0 0,0 0-1,-5-2 1,0 1-34,0 0-1,1 1 1,-1 0 0,0 0 0,0 1-1,0 0 1,-1 0 0,1 1-1,0 0 1,0 0 0,0 1 0,0 0-1,0 1 1,0 0 0,0 0-1,0 0 1,1 1 0,-1 1-1,-9 4 1,0 1-22,0 1 0,1 1 0,0 0-1,0 1 1,1 0 0,1 2 0,-13 14 0,15-14-19,2 1 0,0 1 0,0 0 0,1 0 0,1 0 1,1 1-1,0 1 0,2-1 0,-6 26 0,9-35-8,1 1-1,0-1 0,1 1 0,0-1 0,0 0 0,1 1 1,0-1-1,0 0 0,1 1 0,3 8 0,-2-12-4,-1 0 0,1 0 0,-1 0 0,1 0 0,1 0 0,-1-1 0,1 1-1,0-1 1,0 0 0,0 0 0,0-1 0,1 1 0,-1-1 0,1 0 0,0 0 0,7 3-1,-5-4 7,-1 1 0,1-1 0,0 0 0,0-1-1,-1 0 1,1 0 0,0 0 0,0-1 0,0 0-1,0-1 1,0 1 0,0-1 0,0-1-1,0 1 1,-1-1 0,1 0 0,-1-1 0,1 1-1,-1-1 1,0-1 0,0 1 0,0-1 0,0 0-1,-1 0 1,0-1 0,7-6 0,-2 0 12,0 1 0,0-2 0,-1 1 0,-1-1 1,0 0-1,-1-1 0,0 0 0,-1 0 0,0-1 1,-1 1-1,5-25 0,6-119 530,59 329 454,-62-141-1546,-3-9 721,1 0-1,14 23 1,-5-20-3141,4-4-3428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17.4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372 20 9620,'0'0'190,"0"-1"-1,0 0 1,-1 1-1,1-1 1,0 0-1,0 1 0,0-1 1,-1 0-1,1 1 1,0-1-1,-1 1 1,1-1-1,0 0 0,-1 1 1,1-1-1,-1 1 1,1-1-1,-1 1 1,1 0-1,-1-1 0,1 1 1,-1-1-1,0 1 1,1 0-1,-2-1 1,-23-4 1197,-27 6-1313,49 0 209,-269 26 16,263-25-2110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17.8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 56 8660,'-15'-56'8657,"16"155"-7389,-1-15-1056,-4 1 0,-14 84 0,-9-25-4274,19-105-1474,3-1-4071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18.2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2907 1 9268,'-55'12'4568,"-33"-7"-3841,41-3-283,-1237 49 3875,808-34-3174,439-16-1119,-839-7-1693,843 1 1028,23 2-1684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18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353 163 7748,'3'-6'484,"0"0"1,-1 0-1,0 0 1,0 0-1,0 0 1,0-1-1,-1 1 1,0-1 0,-1 1-1,1-1 1,-1 1-1,-2-11 1,2 14-400,-1-1 1,0 1-1,0 0 0,0 0 1,0-1-1,0 1 0,-1 0 1,0 0-1,1 0 0,-1 1 1,0-1-1,0 0 0,-1 1 1,1-1-1,-1 1 1,1 0-1,-1 0 0,0 0 1,1 0-1,-1 0 0,0 0 1,0 1-1,0 0 0,-1-1 1,-4 0-1,-2 0-38,0 1 0,0 0 0,0 0 0,0 1 0,0 0 1,0 1-1,0 0 0,0 1 0,0 0 0,0 0 0,1 1 0,-1 0 0,1 1 0,-1 0 0,1 1 0,1 0 0,-1 0 0,1 1 0,0 0 0,0 0 1,0 1-1,1 0 0,-10 12 0,9-10-44,0 0 1,0 1-1,1 0 1,0 1-1,1-1 0,0 1 1,1 0-1,0 1 1,0-1-1,2 1 1,-1 0-1,1 0 1,1 0-1,0 0 1,1 1-1,1-1 0,-1 0 1,4 21-1,-2-27-6,1 0-1,-1 0 0,1 0 0,1-1 0,-1 1 0,1-1 1,0 0-1,0 0 0,1 0 0,-1 0 0,1-1 1,0 1-1,1-1 0,-1 0 0,1 0 0,-1 0 1,1-1-1,0 0 0,1 0 0,-1 0 0,1 0 0,-1-1 1,1 0-1,-1 0 0,1-1 0,0 1 0,0-1 1,0 0-1,0-1 0,0 0 0,0 0 0,0 0 1,0 0-1,0-1 0,0 0 0,0-1 0,0 1 1,-1-1-1,1 0 0,0 0 0,-1-1 0,0 0 0,1 0 1,-1 0-1,0 0 0,-1-1 0,1 0 0,4-5 1,1-2 19,0 0 1,-1-1 0,-1-1 0,0 1 0,0-2-1,-2 1 1,1-1 0,-2 1 0,0-2 0,0 1-1,-2 0 1,0-1 0,0 0 0,-1 0 0,-1 0 0,-1 0-1,0 0 1,0 0 0,-4-17 0,4 31-4,0 1 0,0 0 0,0-1 0,0 1 0,0 0 0,0-1 0,0 1 0,0-1 0,0 1 0,0 0 0,0-1 0,0 1 0,0-1 0,0 1 0,0 0 0,-1-1 0,1 1 0,0 0 0,0-1 0,0 1 0,-1 0 0,1-1 0,0 1 0,0 0 0,-1 0 0,1-1 0,0 1 0,0 0 0,-1 0 0,1-1 0,0 1 0,-1 0 0,1 0 0,0 0 0,-1-1 0,-6 15 231,-2 24-108,7-12-151,1-1 0,2 1 0,1-1 1,1 1-1,1-1 0,1 0 0,1 0 0,1 0 0,1-1 0,2 0 0,14 28 0,-21-47-239,-1-1 0,1 0 0,0 0 0,0 0 0,1 0 0,-1 0 0,1 0 0,0-1 0,0 0 0,0 0 0,8 5 0,-9-6-453,1-1 1,-1 0 0,1 1-1,0-1 1,-1-1 0,1 1-1,0 0 1,0-1 0,-1 0-1,6 0 1,16-4-6740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19.0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528 168 6627,'25'-13'2673,"-20"6"-1411,-19 3-595,-38 4 467,0 2 1,-76 14-1,83-9-980,-1-1 1,0-3-1,-86-4 1,130 1-332,0 0 1,0 0 0,-1 0 0,1-1-1,0 1 1,0-1 0,-1 0-1,1 1 1,0-1 0,0 0 0,0 0-1,0 0 1,0-1 0,0 1-1,0 0 1,1-1 0,-1 1 0,0-1-1,-1-2 1,3 3-74,0-1 0,-1 1 0,1-1 0,0 0 0,0 1 0,0-1 0,0 0 0,0 1 0,1-1 0,-1 1 0,0-1 0,1 0 0,-1 1 0,1-1 0,0 1 0,0-1 0,-1 1 0,1 0 0,0-1 0,0 1 0,0 0 0,0-1 0,0 1 0,1 0 0,-1 0 0,0 0 0,0 0 0,2-1 0,51-49-2226,-21 18 4655,1 2 4694,-33 32-6601,0-1-1,1 1 1,-1 0-1,0 0 0,0-1 1,0 1-1,0 0 0,0 0 1,0 0-1,0 0 1,0 0-1,0 1 0,0-1 1,0 0-1,-1 0 1,1 0-1,-1 1 0,1-1 1,-1 0-1,1 1 0,-1 1 1,24 50-727,-15-34 886,53 126 62,-16-35-2546,-12-38-4961,-19-44-1393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19.5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 57 11061,'0'-11'1295,"-1"8"-887,0-1-1,1 1 1,0 0 0,0-1-1,0 1 1,0 0 0,1-1-1,-1 1 1,1 0 0,0 0-1,2-6 1,1 32-86,-4-15-236,3 28 168,-2-1 0,-2 0 0,-9 65 0,6-67-173,-11 69 9,8-72-288,2 1 0,1 1-1,2-1 1,1 0 0,1 1 0,6 37 0,-2-75 121,1 0 0,-1 0-1,0 0 1,0 0 0,4-9 0,-3 6 49,4-8 23,1 2 0,1-1-1,1 1 1,0 1 0,0 0-1,1 1 1,22-17 0,-31 26 7,1 1 1,0 0 0,0 0-1,0 0 1,0 1 0,0 0-1,0 0 1,1 0 0,-1 0-1,1 1 1,-1 0 0,1 0-1,0 0 1,-1 1 0,1 0-1,0 0 1,0 1 0,-1-1-1,1 1 1,-1 0 0,1 1-1,-1-1 1,1 1 0,-1 0-1,0 1 1,0-1-1,0 1 1,6 4 0,-1 0 2,0 0 0,-1 1 0,0 0-1,-1 0 1,0 0 0,0 2 0,7 9 0,-14-17 5,1 1-1,0-1 1,-1 1-1,0 0 0,1 0 1,-1 0-1,0-1 1,-1 1-1,1 0 1,0 0-1,-1 0 1,0 0-1,1 0 1,-1 0-1,-1 0 1,1 0-1,0 0 1,-1 0-1,1 0 1,-1 0-1,0 0 1,0 0-1,0 0 1,0 0-1,-1-1 1,1 1-1,-1 0 1,1-1-1,-1 1 1,0-1-1,0 0 0,-3 3 1,-7 5 32,0-1 0,0 0 0,0-1 0,-1-1 1,0 0-1,-1 0 0,1-1 0,-1-1 0,-29 7 0,16-7-51,-1 0 0,1-2 0,-1-1 0,-41-2 0,57-1-20,0-1 0,-1 0-1,1-1 1,-20-8 0,29 11-89,1-1 1,0 0-1,0 0 0,0-1 1,0 1-1,0 0 1,0-1-1,0 1 1,0-1-1,0 0 0,1 1 1,-1-1-1,1 0 1,-2-2-1,2 2-139,1 1 0,0 0-1,0-1 1,-1 1 0,1-1 0,0 1-1,0 0 1,1-1 0,-1 1-1,0 0 1,0-1 0,1 1 0,-1 0-1,0-1 1,1 1 0,0 0 0,-1 0-1,1-1 1,0 1 0,-1 0 0,1 0-1,0 0 1,0 0 0,0 0-1,0 0 1,0 0 0,2-1 0,22-19-8342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32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0 122 9909,'9'-12'1098,"0"0"1,0 1-1,18-17 1,-19 22-924,-1 1 0,1-1-1,0 2 1,0-1 0,1 1 0,-1 0 0,1 1 0,0 0-1,0 0 1,16-2 0,-2 1 59,1 1-1,25 0 1,-42 2-189,1 1 1,-1 1-1,0-1 1,1 1-1,-1 1 0,0-1 1,0 1-1,0 0 1,0 1-1,11 5 1,10 22 162,3-9-170,-22-16-25,0 2 0,0-1 0,0 1 0,-1 0 0,15 17 0,-20-21-7,-1 0 0,0 1-1,-1-1 1,1 1 0,0-1-1,-1 1 1,0 0 0,0 0 0,0-1-1,0 1 1,-1 0 0,0 0 0,1 0-1,-1 0 1,-1 0 0,1 0-1,0-1 1,-1 1 0,0 0 0,0 0-1,0 0 1,-2 3 0,-1 1 12,0 0-1,-1-1 1,1 0 0,-2 0-1,1 0 1,-1 0 0,0-1-1,0 0 1,-1 0 0,1-1 0,-1 0-1,-15 9 1,-4 0 37,0-1 0,-43 16 0,20-15-11,34-10-51,0 0 1,0 1 0,-23 11-1,67-8-278,32-3 192,76 8 67,-119-11 24,0 2-1,0 0 1,-1 1-1,1 1 1,19 10 0,-31-13-1,1 1-1,-1 0 1,0 0 0,0 1 0,-1-1 0,1 2 0,-1-1 0,0 0 0,0 1 0,-1 0 0,0 0 0,0 0 0,0 1 0,-1-1 0,0 1 0,0 0 0,4 14 0,-6-16 19,0 1 0,-1 0-1,1 0 1,-1 0 0,0 0-1,0-1 1,-1 1 0,1 0 0,-2 0-1,1 0 1,0-1 0,-1 1-1,0-1 1,-1 1 0,1-1-1,-1 0 1,0 0 0,0 0 0,0 0-1,-1 0 1,0-1 0,-6 6-1,-5 3 61,-1-1-1,0 0 0,-1-2 0,0 0 0,0 0 1,-1-2-1,-29 10 0,32-13-235,1-1 0,-1-1 1,1 0-1,-1 0 0,0-2 1,0 0-1,0 0 0,0-1 1,0-1-1,-25-5 0,12-8-3089,27 13 2921,0 1 1,1-1-1,-1 0 0,0 1 1,1-1-1,-1 0 0,1 0 1,-1 0-1,1 0 1,-1 0-1,1 1 0,-1-1 1,1 0-1,0 0 0,0 0 1,0 0-1,-1 0 1,1 0-1,0-2 0,5-11-6883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19.9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226 10 9076,'-3'-1'494,"0"-1"-1,-1 1 1,1 0-1,-1 0 0,1 0 1,-1 0-1,0 0 1,1 1-1,-1 0 1,0 0-1,1 0 1,-1 0-1,0 0 1,-6 2-1,-59 18-79,37-11 278,-13 0 33,26-9-2245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20.2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31 7539,'-16'-30'11722,"18"47"-11977,40 236 1047,-18-89-1595,-11-112-709,-3-19-2274,-5-14-160,2 4-5789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20.6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49 11765,'6'-5'397,"0"0"0,0 0 0,0 1 0,1 0-1,0 0 1,0 0 0,0 1 0,0 0 0,8-2 0,-6 3-255,0 0 1,0 1 0,0 0-1,0 1 1,0 0 0,0 0 0,0 1-1,-1 0 1,1 0 0,0 1 0,14 5-1,-11-3-63,-1 1 0,0 0 0,-1 1 0,1 0-1,-1 0 1,0 1 0,-1 1 0,1-1 0,-2 2-1,1-1 1,-1 1 0,0 1 0,-1-1 0,0 1-1,9 17 1,0 10 108,-2 0 0,-1 1 0,-2 1 0,-1-1 0,-3 2 0,6 75 0,-11-26-178,-3 1 0,-13 88 1,6-120-329,-2-1 0,-2 0 0,-3 0 0,-31 76 0,-8-21-2638,33-77-246,-25 34 1,-9 0-5869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21.4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47 8820,'-1'-1'204,"0"1"1,1-1-1,-1 0 1,0 0-1,1 1 1,-1-1-1,1 0 0,0 0 1,-1 0-1,1 0 1,-1 0-1,1 1 0,0-1 1,0 0-1,0 0 1,0 0-1,-1 0 0,1 0 1,0 0-1,0 0 1,1 0-1,-1 0 1,0 0-1,0 0 0,0 0 1,1 0-1,-1 0 1,1 0-1,0-1-103,0 1 0,1 0-1,-1-1 1,1 1 0,-1 0 0,1 0-1,-1 0 1,1 0 0,0 1 0,-1-1-1,1 0 1,0 1 0,2-1 0,7-2-83,0 2 0,-1-1 0,22 2 0,-22 0 20,0 1-1,0 0 0,-1 1 1,1 0-1,0 1 0,-1 0 1,0 1-1,1 0 0,-2 0 1,1 1-1,0 0 0,-1 0 1,0 1-1,0 0 0,0 0 1,-1 1-1,0 0 0,-1 1 1,1-1-1,-1 1 0,5 9 1,-7-10-27,0 0 0,-1 1 0,0-1 1,0 1-1,0 0 0,-1 0 0,0 0 0,-1 0 1,0 0-1,0 0 0,-1 1 0,0-1 0,0 0 1,-1 0-1,0 0 0,0 0 0,-1 0 0,0 0 1,-1 0-1,1 0 0,-2-1 0,1 1 0,-1-1 1,0 0-1,-9 12 0,-4-1 67,0 0 1,-1-1-1,0-2 1,-2 0-1,0 0 1,0-2-1,-27 13 1,-54 37 397,99-62-469,1 0 0,0 0 0,-1 0 0,1 0-1,0 0 1,-1 0 0,1 0 0,0 0-1,0 1 1,0-1 0,0 0 0,0 1 0,0-1-1,1 1 1,-1-1 0,0 1 0,1-1-1,-1 1 1,1-1 0,0 1 0,-1 1 0,1-1-4,1-1 0,-1 0 0,1 0 1,-1 0-1,1 0 0,0 0 1,0 1-1,-1-1 0,1 0 0,0-1 1,0 1-1,0 0 0,0 0 0,0 0 1,0 0-1,0-1 0,0 1 0,0 0 1,0-1-1,2 1 0,10 4 4,-1-1 0,1-1 0,25 4 0,-32-6-4,342 29-630,-232-27-2049,0-1-3332,-28-3-3362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26.5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215 320 7155,'5'3'369,"-1"-1"-1,1 1 1,0-1-1,1 0 1,-1 0-1,0-1 1,0 0-1,1 0 0,-1 0 1,11 0-1,60-3-563,-61 0 534,248-27 465,68-5-416,192 42-215,13-1-116,805-106 67,-449 24 104,2742-38 236,-1803 203-197,-192-4-214,597-103-23,-431-7 39,260 14-40,-1931 8-29,648 0-10,-581 11 1,370 66-1,-535-67-5,0 0 1,-1 3-1,0 1 1,40 19-1,-61-24-2,-1 1 0,1 0 0,-1 1-1,-1 1 1,0 0 0,0 0 0,-1 1 0,0 1 0,-1 0-1,0 0 1,-1 1 0,10 19 0,-3 3-58,-2-1-1,-2 2 1,-1 0 0,-2 0 0,-2 1 0,-1 0-1,-1 0 1,-2 1 0,-2-1 0,-4 38-1,-9 57-77,-41 189 0,43-268 156,-61 352 75,-23 552 1,93-725 20,37 280 0,1 24 7,-34-443-96,-4 0 0,-19 131 0,15-193-8,-2-1 0,-1 1-1,-1-2 1,-1 1 0,-2-2 0,-1 1-1,-1-2 1,-2 1 0,0-2 0,-2-1-1,-24 28 1,16-24 33,-2-1 0,-1-1 0,-1-1 0,-2-2 0,0-1 0,-1-1-1,-1-2 1,-1-2 0,-1-1 0,-41 14 0,-46 4 45,-1-5-1,-178 19 0,-261-9-42,-405-29-21,-3-36 6,106 1 17,-1184 12 5,474 6 11,625-13 181,-514-1 222,-1424 118-331,1694-45-102,-1444 118 135,2383-145-142,-555 34 15,736-59 25,0-3 0,-1-3 0,2-4 1,-116-28-1,161 30 42,0-2 0,1-1 1,0-1-1,1-1 0,0-2 1,1 0-1,1-2 0,0-1 0,1 0 1,1-2-1,1-1 0,0 0 0,2-2 1,-30-41-1,17 10-85,4-2 1,1-1-1,3-1 1,3-1-1,2-1 1,2 0-1,-9-69 1,-29-440-547,52 513 503,11-1388 42,117 5-2720,-111 1319-2168,5 14-3890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34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256 199 8196,'3'-2'401,"8"-8"290,0 0 1,-1 0 0,0-1 0,-1 0 0,13-20 0,-21 29-648,0-1 0,0 1-1,0-1 1,0 1-1,0-1 1,0 1-1,-1-1 1,1 1-1,-1-1 1,1 1-1,-1-1 1,0 0-1,0 1 1,-1-1 0,1 1-1,0-1 1,-1 0-1,1 1 1,-1-1-1,0 1 1,0-1-1,0 1 1,0 0-1,-1-1 1,1 1 0,0 0-1,-1 0 1,0 0-1,1 0 1,-1 0-1,0 0 1,0 1-1,0-1 1,0 0-1,-1 1 1,1 0 0,0-1-1,-4 0 1,-1-2 19,0 0 1,-1 1 0,1 0-1,-1 0 1,0 1 0,0 0-1,1 0 1,-1 1 0,0 0-1,-1 0 1,1 1 0,0 0-1,0 1 1,0-1 0,0 2-1,0-1 1,0 1 0,1 0-1,-1 1 1,0 0 0,1 0-1,0 0 1,-12 8 0,11-5-52,0-1 0,0 2 0,1-1 0,-1 1 0,2 0 0,-1 0 0,1 1 0,0 0 0,0 0 0,1 1 0,1-1 0,-1 1 0,1 0 0,1 0 0,-1 1 0,2-1 0,-1 1 0,1-1 0,-1 11 0,3-2-6,0 0-1,1-1 0,1 1 0,1 0 0,0-1 1,1 1-1,1-1 0,1 0 0,0-1 0,1 1 1,10 15-1,-14-26-2,2 1 0,-1-1 0,1 0 0,0 0 1,0 0-1,0-1 0,1 0 0,0 0 0,0 0 0,1-1 1,-1 1-1,8 2 0,-8-5-1,-1 0 0,1 0 1,0-1-1,-1 0 0,1 0 0,0 0 1,0-1-1,0 0 0,-1 0 0,1-1 1,0 1-1,0-1 0,-1-1 0,1 1 1,0-1-1,-1 0 0,10-5 0,-6 3-128,0-1-1,0 0 0,-1-1 0,0 0 0,0 0 0,-1-1 0,1 0 0,-1 0 0,-1-1 0,0 0 0,0 0 0,0 0 0,-1-1 0,8-17 1,0-8 557,-2 0 1,14-68 0,-19 71-252,1 1 1,1 0 0,20-46 0,-20 65-101,-5 19 112,-7 34 257,2-27-321,3 5-94,0-1 1,1 0-1,1 0 1,1-1 0,1 1-1,0-1 1,2 0-1,0 0 1,0 0 0,2-1-1,0 0 1,1-1-1,1 0 1,0-1 0,1 0-1,18 16 1,-17-18-1509,1-1-1,1 0 1,0-1 0,0 0 0,33 16-1,-11-10-7574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35.4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27 9060,'5'-4'1008,"-3"4"-687,0-1 0,0 0 0,0 0 0,0 0 0,0 0 0,0 0 0,0-1-1,-1 1 1,1-1 0,-1 1 0,1-1 0,-1 0 0,1 1 0,1-5-1,-26 17 817,-6 3-952,0 2 0,1 1-1,1 1 1,0 1 0,-33 32 0,3-4-37,2-4-30,-126 109 401,176-148-498,0 0 1,1 1-1,0 0 0,0 0 0,1 0 0,-1 0 1,1 0-1,0 1 0,1 0 0,-4 9 0,5-12-18,1 1 0,0-1-1,0 0 1,0 0 0,0 0-1,0 1 1,1-1-1,-1 0 1,1 0 0,0 0-1,0 0 1,0 0-1,1 0 1,-1 0 0,1 0-1,-1 0 1,1-1 0,0 1-1,0 0 1,0-1-1,5 4 1,5 6 8,0-1 0,1-1-1,1 0 1,0-1 0,26 13 0,83 30 64,-62-27-42,19 5-67,143 34 0,-90-34-5335,-87-19 1479,-2-1-5143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39.9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272 131 7876,'7'-8'921,"2"-1"-157,-1 0 0,-1-1 0,1 0 0,7-16 0,-14 25-714,0 0 0,-1-1 1,1 1-1,0-1 0,-1 1 1,1-1-1,-1 1 0,1-1 1,-1 1-1,0-1 0,1 1 0,-1-1 1,0 0-1,0 1 0,0-1 1,0 1-1,-1-1 0,1 1 1,0-1-1,-1 1 0,1-1 1,-1 0-1,1 1 0,-1 0 1,0-1-1,1 1 0,-1-1 1,0 1-1,0 0 0,0 0 1,0 0-1,0-1 0,-1 1 1,1 0-1,0 0 0,0 0 1,-1 1-1,1-1 0,-1 0 0,1 0 1,0 1-1,-1-1 0,-2 0 1,1 1-12,0-1-1,0 1 1,0-1 0,0 1 0,-1 0-1,1 0 1,0 1 0,0-1 0,0 1-1,0-1 1,0 1 0,0 0 0,0 0-1,0 0 1,0 1 0,0-1 0,0 1-1,0-1 1,1 1 0,-1 0 0,1 0-1,0 0 1,-1 1 0,1-1 0,-4 5 0,-6 9 52,0 0 1,1 1 0,-9 17 0,11-18 3,-15 27 74,1 1 0,2 0 0,2 2 1,2 0-1,2 1 0,2 1 0,-12 86 1,23-112-132,0 1 1,2-1-1,0 1 1,2 0 0,0-1-1,2 0 1,0 0 0,1 0-1,2 0 1,0-1-1,1 0 1,1 0 0,1-1-1,1 0 1,1-1 0,0 0-1,1-1 1,2-1-1,18 20 1,1-7-63,1-1 0,1-2 1,1-2-1,1-1 0,49 22 0,63 18-2123,2-14-4885,-74-28-2057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40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37 867 9396,'-14'-15'4547,"-8"-12"-2320,56 60-1640,7 18-565,40 45 3,-71-86-21,0 0-1,1-1 1,-1-1-1,2 0 1,-1 0 0,22 10-1,-31-17 2,0 0-1,0-1 1,0 1 0,-1 0-1,1-1 1,0 0 0,0 1 0,0-1-1,0 0 1,0 0 0,0 0-1,0 0 1,0 0 0,0-1-1,0 1 1,0-1 0,0 1-1,-1-1 1,1 1 0,0-1 0,0 0-1,0 0 1,-1 0 0,1 0-1,-1 0 1,1-1 0,-1 1-1,1 0 1,-1-1 0,0 1-1,1-1 1,-1 1 0,0-1-1,0 0 1,0 1 0,0-1 0,0 0-1,-1 0 1,1 0 0,-1 1-1,1-1 1,0-3 0,3-11 14,-1 1 1,0-1-1,-1-1 1,0-15 0,-1 21-18,30-216 92,-18 153 24,-4-1 0,2-100 0,-13 146-42,2 0 0,2 0 0,9-55 1,-9 75-63,0 0 1,1 1 0,0-1 0,1 1 0,0-1 0,0 1 0,1 1-1,-1-1 1,2 1 0,-1-1 0,1 2 0,1-1 0,-1 1 0,1-1 0,0 2-1,14-10 1,0 4-14,1 1-1,0 0 0,1 2 0,0 0 1,0 2-1,0 0 0,47-3 0,171 2-10,-186 9-81,-28 0-547,-1-2-1,52-4 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41.1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148 68 8612,'-1'-1'267,"0"-1"0,1 1 0,-1 0 0,1 0 1,-1-1-1,1 1 0,-1 0 0,1-1 0,0 1 0,0 0 0,-1-1 0,1 1 1,0 0-1,0-1 0,1 1 0,-1-1 0,0 1 0,0 0 0,1-1 0,-1 1 1,1 0-1,-1 0 0,1-1 0,-1 1 0,1 0 0,0 0 0,1-2 0,1 0-126,0 1-1,-1 0 0,1 0 1,0 0-1,0 0 0,1 1 1,-1-1-1,0 1 0,1 0 0,5-1 1,9-2-189,0 2 0,0 0 0,23 1 0,-30 1 76,-1 0 0,1 1 0,0 1 0,0 0 0,-1 0 0,1 1 0,16 7 0,-25-9-23,0 0 0,0 0 0,0 0 0,0 1 0,0-1 0,-1 1 0,1-1 0,0 1-1,-1-1 1,1 1 0,-1 0 0,1 0 0,-1 0 0,0 0 0,0 0 0,0 0 0,1 2-1,-2-1 2,1-1 1,-1 1-1,0-1 0,0 1 0,-1-1 0,1 1 0,0-1 0,-1 1 0,0-1 0,1 0 1,-1 1-1,0-1 0,0 0 0,0 0 0,-1 1 0,1-1 0,0 0 0,-1 0 0,-2 3 1,-12 13 12,0 0 0,-1 0 0,0-2 0,-1 0 1,-1-1-1,-1-1 0,0-1 0,0-1 0,-43 18 1,67-25-57,16 3 27,20 3 11,-22-6-3,-1 0 0,1 2 0,-2 0 0,1 1 0,-1 1 0,0 0 0,-1 1 0,0 1 0,-1 0 0,0 1 0,0 0 0,-1 2 0,-1-1 0,-1 1 0,15 24 0,-24-36 4,0 1-1,-1 0 0,0 0 1,0 0-1,0 0 0,0 0 0,0 0 1,-1 0-1,1 0 0,-1 0 1,0 0-1,0 0 0,0 0 1,0 1-1,0-1 0,-1 0 1,1 0-1,-1 0 0,-2 5 1,1-4 2,0-1 1,-1 1-1,1-1 1,-1 1-1,0-1 1,0 0-1,0 0 0,-1 0 1,1 0-1,0-1 1,-1 1-1,-6 2 1,-4 2 8,-1-1-1,0-1 1,0 0 0,-1-1-1,1 0 1,-25 1 0,7-2-52,1-1 0,-1-2 1,-35-4-1,59 3-45,1 0 0,-1 0-1,1-1 1,0 0-1,0 0 1,0-1 0,0 0-1,0 0 1,0-1 0,1 0-1,0 0 1,0-1 0,0 0-1,0 0 1,1-1 0,0 0-1,-8-9 1,13 13-103,-1-1 0,1 0 0,-1 0 1,1-1-1,0 1 0,0 0 0,0 0 0,0-1 0,1 1 1,-1-6-1,1 4-497,1 1 0,-1 0 0,0 0 1,1 0-1,0 0 0,0 0 0,0 0 1,3-6-1,15-20-7584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33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1 10709,'9'0'229,"-1"0"0,0 1 0,0 0 1,0 0-1,0 1 0,0 0 0,0 1 0,0 0 0,-1 0 1,1 0-1,-1 1 0,0 0 0,0 1 0,-1 0 1,1 0-1,-1 0 0,0 0 0,0 1 0,-1 0 0,1 1 1,-1-1-1,-1 1 0,1 0 0,-1 0 0,-1 0 0,7 16 1,1 10 54,-1 0 0,-2 1 0,-1 1 1,4 66-1,-9-49-38,-3 0 0,-3 1 0,-1-1 0,-14 54 0,15-81-198,-5 16-60,-2-1 1,-2 0-1,-1 0 1,-2-2-1,-2 0 1,-44 71 0,49-90-211,-1 0 1,-1-1 0,-1-1 0,0-1 0,-26 22 0,30-29-1232,0 0 0,-1-1 0,0-1 0,0 0 0,-21 8 0,-8-3-8002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41.5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477 38 6659,'6'-1'748,"0"1"-235,-1-1 1,0 1 0,0-1-1,0 0 1,0-1-1,0 1 1,0-1 0,-1 0-1,1 0 1,0 0 0,-1-1-1,8-5 1,-12 7-478,-1 1 0,1-1 0,-1 0 0,1 1 1,-1-1-1,1 1 0,-1-1 0,1 0 0,-1 1 1,0-1-1,1 1 0,-1-1 0,0 1 0,1 0 0,-1-1 1,0 1-1,0 0 0,1-1 0,-1 1 0,0 0 0,0 0 1,0 0-1,1 0 0,-1 0 0,0 0 0,0 0 0,0 0 1,1 0-1,-1 0 0,-1 1 0,-32-3 174,-236 32 7,56-3-631,201-29-956,20-5-360,29-12-2523,-28 15 2527,21-10-4397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41.9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31 8180,'1'-1'261,"0"0"1,-1 0 0,1 0-1,-1 0 1,1 0 0,-1 0-1,1 0 1,-1 0-1,0 0 1,1 0 0,-1 0-1,0 0 1,0-1 0,0 1-1,0 0 1,0 0-1,0 0 1,0 0 0,0 0-1,0 0 1,-1-1 0,1 1-1,0 0 1,-1 0-1,0-1 1,-6 0 1676,-2 19-1413,4 7-334,0 1 0,2 1-1,1-1 1,1 0-1,1 0 1,1 1 0,5 27-1,7 19-195,24 82 1,-34-141-98,1-1 0,1 0 0,-1 0 1,11 16-1,11 2-1956,-23-28 1241,0 1 1,0-1-1,0 0 0,1-1 1,-1 1-1,1 0 0,-1-1 1,7 2-1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42.2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53 9877,'-1'-2'195,"1"1"0,-1-1 0,1 0 0,0 0 0,-1 0 0,1-1 0,0 1 0,0 0 0,1 0 0,-1 0 0,0 0 0,1 0 0,-1 0 0,1 1 0,0-1 0,-1 0 0,1 0 0,0 0 0,0 0 0,0 1 0,0-1 0,1 0 0,-1 1 1,0-1-1,1 1 0,-1 0 0,3-2 0,-3 3-157,0 0 1,-1 0 0,1 1 0,0-1 0,-1 0 0,1 1-1,0-1 1,-1 0 0,1 1 0,0-1 0,-1 1-1,1-1 1,-1 1 0,1 0 0,-1-1 0,1 1-1,-1-1 1,1 1 0,-1 0 0,0 0 0,1-1-1,-1 1 1,0 0 0,0-1 0,1 1 0,-1 0-1,0 0 1,0-1 0,0 1 0,0 0 0,0 0-1,0 0 1,0-1 0,-1 2 0,3 30 540,-20 206 1198,9-166-1809,3 0 0,4 79-1,3-127-555,7 60 466,5-45-2394,10-8-4182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42.6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296 1 8260,'-1'1'214,"0"-1"1,0 1-1,0 0 1,0 0 0,0 0-1,0 0 1,1 0-1,-1 0 1,0 0-1,0 0 1,1 0 0,-1 0-1,1 1 1,-1-1-1,1 0 1,-1 0-1,1 1 1,0-1 0,0 0-1,0 0 1,0 1-1,-1-1 1,2 0-1,-1 1 1,0-1 0,0 0-1,0 0 1,1 1-1,-1-1 1,0 0-1,1 0 1,0 2 0,26 45-333,-15-30 726,26 48-48,-10-19-141,-1 2 0,35 92 0,-49-103-340,-2 1-1,-2 0 0,-1 0 1,-2 1-1,-2 0 1,-1 55-1,-4-70-77,-1 1-1,-2-1 1,0 0-1,-2 0 1,0 0-1,-2-1 1,-1 0-1,-1 0 1,-1-1-1,0-1 1,-19 26-1,7-16-161,-2-1-1,-1-1 1,-1-1-1,-2-2 1,-44 34-1,35-34-2651,-1-2-1,-51 25 0,29-20-5963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43.0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1 113 7796,'6'-9'1015,"0"1"0,-1-1 0,1 0 0,-2-1 0,1 1 0,-1-1 0,-1 0 1,0 0-1,3-19 0,-24 93 932,13-32-1872,2 1 0,1-1-1,1 1 1,2 0 0,2-1-1,9 49 1,62 184-73,-45-174-33,-24-72-27,-1-7-256,-6-30 19,2 7 263,-1 1 0,1-1 0,1 0-1,0 0 1,0 0 0,1 1 0,1-1 0,0 1 0,0 0 0,1 0-1,0 0 1,1 0 0,0 0 0,0 1 0,1 0 0,0 0-1,1 1 1,10-11 0,-10 12 24,-1 1 0,1 0-1,1 1 1,-1 0 0,1 0 0,0 1-1,0 0 1,0 0 0,0 0 0,1 1 0,0 1-1,-1-1 1,1 2 0,0-1 0,0 1-1,0 0 1,0 1 0,0 0 0,0 0-1,0 1 1,0 1 0,10 2 0,8 3-8,0 2 1,50 23 0,-65-27 15,-1 1-1,-1 1 1,1 0 0,-1 0 0,0 1 0,-1 0-1,0 1 1,0 0 0,8 12 0,-14-18 2,-1 1-1,0-1 1,0 1 0,0 0 0,0 0 0,0 0 0,-1 0 0,0 0-1,0 1 1,0-1 0,0 0 0,-1 0 0,0 1 0,1-1 0,-2 0 0,1 1-1,-1 6 1,-1-5 4,0 0 0,-1 0 0,1 0 0,-1-1 0,0 1 0,0-1 0,-1 1 0,0-1 0,0 0 0,-8 8 0,-2-1 14,-1 0 0,-1 0 0,1-2 0,-2 0 0,1 0 1,-35 12-1,28-12-70,0-2 1,-1-1-1,0-1 1,0-1-1,-1-1 1,1-1-1,-1-1 1,0-1-1,0-2 1,-43-5 0,62 4-86,0 1 0,0-1 1,0 0-1,1-1 0,-1 0 1,1 1-1,-1-2 1,-5-4-1,9 7-213,0 0 0,0-1-1,0 0 1,1 1 0,-1-1 0,1 0 0,-1 0 0,1 0 0,-1 0-1,1 0 1,0 0 0,0 0 0,0 0 0,1-1 0,-1 1 0,0 0-1,1-1 1,-1 1 0,1 0 0,0-1 0,0 1 0,0 0 0,0-5-1,10-19-8636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43.4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709 25 10245,'-5'-23'4009,"5"23"-3972,0 0 0,0 0-1,-1 0 1,1 0 0,0-1 0,0 1 0,0 0 0,0 0 0,0 0 0,0 0 0,-1 0 0,1 0 0,0 0 0,0-1 0,0 1 0,0 0 0,0 0 0,-1 0 0,1 0 0,0 0 0,0 0-1,0 0 1,0 0 0,-1 0 0,1 0 0,0 0 0,0 0 0,0 0 0,0 0 0,-1 0 0,1 0 0,0 0 0,0 0 0,0 0 0,0 0 0,-1 1 0,1-1 0,0 0 0,0 0 0,0 0-1,0 0 1,0 0 0,-1 0 0,1 0 0,0 0 0,0 1 0,0-1 0,0 0 0,0 0 0,0 1 0,-17 36 416,5-9-122,-18 27 79,-3-2-1,-45 57 1,-90 92 184,22-28-328,94-111-255,10-12-906,-65 102 0,106-150 760,-10 21-2176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43.8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253 73 9764,'-1'-4'328,"1"1"-1,-1 0 0,1 0 1,0 0-1,0 0 1,0-1-1,0 1 0,0 0 1,1 0-1,-1 0 0,1 0 1,0 0-1,0 0 0,0 0 1,1 0-1,1-4 0,-2 6-291,1-1-1,-1 1 1,1 0-1,-1 0 1,1-1-1,-1 1 1,1 0-1,0 0 1,0 1 0,-1-1-1,1 0 1,0 1-1,0-1 1,0 1-1,0-1 1,0 1-1,0 0 1,0 0-1,0 0 1,0 0-1,0 0 1,0 0-1,0 0 1,-1 1-1,1-1 1,0 1-1,0 0 1,3 1-1,2 0 5,1 1 0,-1 0 0,-1 1 0,1-1 0,0 2 0,-1-1-1,0 0 1,0 1 0,0 0 0,-1 1 0,1-1 0,-1 1 0,-1 0-1,1 0 1,-1 1 0,0-1 0,0 1 0,-1 0 0,0 0 0,0 0-1,3 15 1,-4-14-34,-1 1-1,0 0 0,0 0 1,-1 0-1,0 0 1,-1 0-1,0 0 0,0 0 1,-1 0-1,0-1 1,0 1-1,-1-1 0,0 1 1,-1-1-1,0 0 0,0 0 1,-1 0-1,-6 9 1,0-5 9,-1 1 0,0-1 0,-1-1 1,0 0-1,0-1 0,-1-1 1,-28 15-1,-7-1 16,-57 17 0,21-8 3,83-32-32,0 1-1,0 0 0,0 0 0,0 0 0,0 0 0,0 0 1,0 0-1,0 0 0,1 1 0,-1-1 0,-3 4 1,5-5-1,0 1 0,0-1 0,0 0 0,0 1 0,1-1 0,-1 0 0,0 1 0,0-1-1,0 0 1,0 1 0,0-1 0,1 0 0,-1 1 0,0-1 0,0 0 0,1 1 0,-1-1 0,0 0 0,0 0 0,1 1 0,-1-1 0,0 0 0,1 0 0,-1 1 0,0-1 0,1 0 0,-1 0 0,1 0 0,-1 0 0,0 0 0,1 0 0,-1 0 0,0 0 0,1 0 0,-1 0 0,1 0 0,-1 0 0,58 5 78,285-16 710,-90 2-2517,-87 8-5969,-136 3-1339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44.7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540 0 9812,'-4'7'6316,"-41"26"-5356,-203 123 68,208-125-991,1 1 0,1 2 0,-60 70 0,95-101-36,0 1 1,0 0-1,0-1 0,1 1 0,-1 0 0,1 1 0,0-1 0,0 0 0,1 0 0,-3 9 0,4-11 0,0 0-1,0 1 0,1-1 0,-1 0 0,1 0 0,-1 1 1,1-1-1,0 0 0,0 0 0,0 0 0,0 0 0,0 0 1,0 0-1,1 0 0,-1 0 0,1 0 0,-1-1 0,1 1 1,0 0-1,0-1 0,-1 0 0,5 3 0,29 18 19,1-2-1,1-1 0,1-2 0,54 17 0,-27-10 6,232 111 258,-239-103-840,-2 2 0,100 81-1,-153-112-289,2 2-814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45.4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55 9572,'-5'-12'1575,"3"7"-890,-1-1 0,1 1 0,-1-1 1,0 1-1,-1 0 0,-3-5 0,0 43 919,7 10-1053,2 0 1,16 85 0,32 84-126,-37-167-521,2-1 0,2-1 1,25 45-1,-26-59-1201,32 43-1,-33-53-1616,1-1-1,32 30 1,-25-30-4987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45.8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765 39 8676,'-12'-9'4051,"-22"2"-3767,30 7-38,-141-14 156,-1 6 0,-252 18 0,393-9-736,-16-1-67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33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4338,'31'0'1407,"-11"-1"-520,0 0 0,0 2 0,0 0 0,0 2 0,-1 0 0,1 1 0,36 13 0,-19-4-444,1 0 1,0-3-1,1-1 1,0-2-1,53 3 1,201-8-387,-184-4 37,-53 2-107,-16 1-45,0-2 0,79-12 0,-126 15 43,-9 1 17,1 1 0,-1-2 0,1 0 0,-1-1 0,0-1 1,-15-1-1,-512-55-169,361 44-2169,0 2-3328,68 5-1619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46.2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3 9524,'-4'0'459,"1"-1"-1,-1 0 1,1 1-1,-1-1 1,1 1-1,-1 0 1,1 0-1,-1 1 1,1-1-1,-5 2 1,7-2-425,0 1 1,0-1-1,0 1 1,0 0-1,0 0 0,0-1 1,0 1-1,0 0 1,0 0-1,1 0 0,-1 0 1,0 0-1,1 0 1,-1 0-1,1 0 1,-1 0-1,1 0 0,-1 0 1,1 0-1,-1 0 1,1 1-1,0-1 1,0 0-1,0 0 0,0 0 1,0 0-1,0 1 1,0-1-1,0 0 0,0 0 1,0 0-1,1 1 1,-1-1-1,1 1 1,4 17 102,0 0 1,2-1-1,0 1 1,1-1 0,17 27-1,62 83 146,-44-69-314,2 2-352,-20-28-1564,-1 1-3990,-11-14-2630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46.5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301 20 7716,'2'-1'116,"33"-13"4175,-29 10-2084,-26 6-1637,4 1-411,0 2-1,0 0 0,1 0 1,0 1-1,0 1 1,0 1-1,1 0 1,0 1-1,1 1 0,0 0 1,0 0-1,-17 20 1,17-16-40,1 0 0,1 1 0,0 0 0,1 1 0,0 0 0,1 1 0,1 0 0,1 0 1,1 0-1,-9 35 0,12-26-57,1 0 0,0 0 0,2 1 0,2-1 0,0 0 0,1-1 1,2 1-1,1 0 0,0-1 0,2 0 0,1-1 0,1 0 0,1 0 0,1-1 1,18 25-1,-4-9-684,1 0 1,61 63 0,-44-59-3638,79 60-1,-76-69-4605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46.9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50 773 9348,'-1'-1'341,"-1"0"1,0-1-1,1 1 0,-1 0 0,0 0 1,0 0-1,0 0 0,0 1 0,0-1 0,0 1 1,0-1-1,0 1 0,0-1 0,0 1 0,0 0 1,-4 0-1,5 1-307,0 0 1,0-1-1,0 1 1,0 0-1,1 0 1,-1-1-1,0 1 1,0 0-1,0 0 1,1 0-1,-1 0 1,0 0-1,1 1 1,-1-1-1,1 0 1,0 0-1,-1 0 1,1 0-1,0 0 1,-1 1-1,1-1 1,0 0-1,0 0 1,0 1-1,0-1 1,0 0-1,1 0 1,-1 0-1,0 1 1,0-1-1,1 2 1,5 54 312,-4-22-191,2-1 1,1 1-1,14 46 1,-17-73-148,1-1 0,-1 1 0,1-1 0,1 0 1,-1-1-1,1 1 0,0 0 0,1-1 0,-1 0 0,1 0 1,1 0-1,-1-1 0,1 0 0,0 0 0,0 0 1,0-1-1,1 0 0,-1 0 0,1 0 0,14 4 1,-18-7-4,1 0 1,-1 0-1,0-1 1,1 1-1,-1-1 1,0 0-1,1 0 1,-1-1-1,0 1 1,1 0-1,-1-1 1,0 0-1,0 0 1,1 0-1,-1 0 1,0 0-1,0-1 1,3-2-1,0 0 5,0 0-1,-1-1 1,0 0-1,0 0 0,0 0 1,-1-1-1,1 1 0,3-9 1,4-7 10,-1-2 0,-1 1 0,13-47 0,-11 25-1,-3 0-1,8-89 0,-12-89 174,-5 85 55,1 109-178,0 1 0,1 0 0,2 0-1,1 0 1,1 0 0,17-47 0,-19 65-67,0 1 0,1-1 0,0 0 0,0 1 0,1 0 0,0 1 1,1-1-1,0 1 0,0 0 0,0 1 0,1-1 0,0 2 0,0-1 0,0 1 0,1 0 1,-1 1-1,1 0 0,1 0 0,-1 1 0,0 0 0,1 1 0,13-2 0,37-3-123,0 2-1,75 5 1,121 19-1589,-251-19 1653,10 2-167,79 8-2336,-35 3-3268,-30-4-2201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47.3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9796,'-1'-3'311,"1"0"-1,0 1 1,0-1-1,0 0 0,1 1 1,-1-1-1,1 0 1,-1 1-1,1-1 0,0 1 1,0-1-1,0 1 1,0-1-1,3-2 0,-1 0-113,1 0-1,0 0 0,0 0 0,1 1 1,8-8-1,3 2-145,0 0 0,0 0 0,18-6 0,-20 9 43,1 2 0,0 0 1,0 1-1,0 1 0,0 0 0,0 1 1,31-1-1,-38 3-67,1 0 0,-1 1 0,0 0 0,0 0 0,0 1 0,0 0 0,0 0 0,-1 1 0,1 0 0,-1 0 1,1 1-1,-1 0 0,0 0 0,-1 1 0,1 0 0,9 9 0,-14-12-23,-1-1 0,1 1 0,-1 0 0,0-1-1,0 1 1,0 0 0,0 0 0,0 0 0,0 0 0,0 0 0,-1 0 0,1 0 0,-1 0 0,1 0 0,-1 0 0,0 0 0,0 0 0,0 0 0,0 0-1,0 0 1,0 0 0,-1 0 0,1 0 0,-1 0 0,1 1 0,-1-2 0,0 1 0,1 0 0,-1 0 0,0 0 0,-1 0 0,1 0 0,0-1-1,0 1 1,-1-1 0,1 1 0,-1-1 0,1 1 0,-1-1 0,0 0 0,-1 1 0,-12 9 20,0-2 0,0 0 1,0 0-1,-18 6 0,7-3 10,20-9-31,-3 1-17,1 0 1,0 0 0,0 1-1,0 0 1,1 0 0,-1 1-1,1 0 1,0 1 0,1-1-1,-9 12 1,15-18 4,0 1 1,0 0-1,1 0 0,-1 0 0,0-1 1,0 1-1,0 0 0,1 0 1,-1 0-1,0-1 0,1 1 1,-1 0-1,0 0 0,1-1 0,-1 1 1,1 0-1,-1-1 0,1 1 1,0-1-1,-1 1 0,1-1 1,0 1-1,-1-1 0,1 1 1,0-1-1,-1 1 0,1-1 0,0 0 1,0 1-1,0-1 0,-1 0 1,1 0-1,0 0 0,0 0 1,0 0-1,-1 0 0,2 0 1,42 9-48,-39-8 47,43 6 26,55 17 0,-89-21-3,-1 2 0,0-1-1,-1 2 1,1 0 0,-1 0-1,0 1 1,0 1-1,-1 0 1,12 11 0,-21-17-16,0-1-1,0 1 1,0 0 0,-1 1 0,1-1-1,-1 0 1,1 0 0,-1 1 0,0-1-1,0 0 1,0 1 0,0-1 0,0 1-1,-1 0 1,1-1 0,-1 1 0,1-1-1,-1 1 1,0 0 0,0-1 0,-1 4-1,0-2 6,0 0-1,-1 0 1,1 0-1,-1 0 1,0 0-1,0-1 0,-1 1 1,1-1-1,-1 1 1,1-1-1,-1 0 1,-4 3-1,-4 4 44,0-2-1,-1 1 1,0-2-1,-1 0 1,0 0 0,-25 9-1,17-10 79,-1 0-1,1-2 0,-1 0 1,0-1-1,0-2 0,-37-1 1,47-1-326,0 0 1,1-1-1,-1-1 1,1 0-1,0 0 1,-14-7-1,19 7-451,0 0 0,1 0-1,-1-1 1,1 1 0,0-1 0,-1-1 0,2 1 0,-1-1 0,1 0-1,-1 0 1,-5-10 0,-3-12-8247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47.7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496 40 8100,'26'-13'5488,"-25"5"-4453,-15 1-555,-25 2-331,0 1 0,0 2 0,0 2 0,-75 9 0,63-5-88,39-3-85,-156 19-1164,160-17-779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48.1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 7571,'6'-3'1046,"-4"1"-579,0 1 0,0 0 0,0-1-1,0 1 1,0 0 0,0 0 0,1 0-1,-1 0 1,0 1 0,1-1 0,3 0 0,-4 1-405,-1 1 1,1 0 0,0 0 0,-1 0 0,1-1 0,-1 2 0,1-1 0,-1 0 0,0 0-1,1 0 1,-1 0 0,0 1 0,0-1 0,0 1 0,0-1 0,0 1 0,0-1 0,0 1 0,0 1-1,6 13 14,-1-1-1,0 1 0,-1 1 0,-1-1 0,5 30 0,4 19 5,-12-63-120,40 131-432,-34-117-1291,1 0 0,1 0 1,12 17-1,3 0-6665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48.5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24 151 10469,'-16'-7'3142,"9"12"-1419,7 25-697,2-17-882,33 247 1761,0-9-1372,-27-180-1255,18 71 1,-12-108-1067,-12-32 1212,0 0 0,-1 0 0,1 0 0,0 0 0,0-1 0,0 1 0,0-1 0,0 1 0,0-1 0,1 0 0,3 2 0,15 2-8207</inkml:trace>
  <inkml:trace contextRef="#ctx0" brushRef="#br0" timeOffset="1">433 1 9973,'6'4'777,"0"0"-1,1 0 1,-1 1 0,-1-1 0,1 2 0,9 10 0,31 52 683,-30-39-1309,-2 2 1,-1-1 0,11 40-1,-5-6 62,-4 1 0,-2 0-1,-2 1 1,1 89-1,-12-130-292,-1 1-1,-1-1 0,-1 0 1,-1 1-1,-1-1 0,-2-1 1,0 1-1,-2-1 0,0-1 1,-2 0-1,0 0 1,-2-1-1,0 0 0,-25 29 1,22-32-811,-1-1 1,-31 24 0,-13-1-5089,14-18-2686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49.1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83 9236,'-5'-83'7268,"18"95"-6035,4 9-948,-4 2-95,-1 0 0,-1 1 0,-1 0 1,-1 0-1,6 29 0,22 135 137,-25-121-275,1-1-15,-5-32-27,-2 0 1,-1 0-1,1 56 0,-6-90-19,0 1 0,1 0 1,-1-1-1,0 1 1,0 0-1,0 0 1,0-1-1,0 1 0,0 0 1,0 0-1,0-1 1,-1 1-1,1 0 0,0-1 1,0 1-1,0 0 1,-1 0-1,1-1 1,-1 1-1,1-1 0,0 1 1,-1 0-1,1-1 1,-1 1-1,1-1 0,-1 1 1,1-1-1,-1 1 1,0 0-1,0-2-13,0 0-1,1 0 1,-1 0-1,1 0 1,0 0 0,-1 0-1,1 0 1,0 0-1,-1 0 1,1 0 0,0 0-1,0 0 1,0 0-1,0 0 1,0-1-1,0 1 1,0 0 0,0 0-1,0 0 1,1-1-1,3-16-61,0 1 1,0 0-1,2 0 0,0 0 0,1 1 0,1 0 1,0 0-1,15-20 0,-17 27 76,0 1-1,0 0 1,1 0 0,0 0 0,1 1 0,-1 0-1,2 1 1,-1 0 0,0 0 0,1 0 0,0 1-1,0 1 1,1-1 0,0 2 0,16-6 0,-19 9 4,-1-1 1,1 1 0,-1 0 0,1 1 0,-1-1 0,0 1 0,1 1-1,-1-1 1,0 1 0,0 0 0,0 0 0,0 1 0,0 0 0,8 5 0,-5-2 7,0 0 0,-1 1 0,0 0 0,0 1 1,0 0-1,-1 0 0,0 0 0,9 16 0,-12-17 14,1 0 0,-2 1 0,1 0 0,-1-1 0,0 1 0,-1 0 0,0 1 0,0-1 0,-1 0 0,0 1 0,0 8 0,-1-12 6,-1 0 0,1 0 0,-1 0 1,0 0-1,0-1 0,-1 1 0,1 0 1,-1-1-1,0 1 0,-1-1 0,1 1 1,-1-1-1,0 0 0,0 0 0,0 0 1,0-1-1,-1 1 0,1-1 0,-6 4 1,-4 2-4,-1-1 0,0 0 0,0-2 0,-1 1 0,0-2 1,0 0-1,0 0 0,-1-2 0,1 0 0,-27 1 1,-5-1-249,-1-3 1,-59-8 0,97 7 81,3 1-64,0 0 0,0-1 0,0 0 0,0 0 0,0-1 0,0 0 0,0 0 0,0 0-1,-11-7 1,18 8 49,-1 1 0,1-1-1,0 1 1,0-1 0,0 1-1,0-1 1,0 1 0,0-1-1,0 1 1,0-1 0,0 1 0,0-1-1,1 1 1,-1-1 0,0 1-1,0-1 1,0 1 0,1 0-1,-1-1 1,0 1 0,0-1-1,1 1 1,-1 0 0,2-2-642,-2 2 642,1-1-1,-1 1 1,1 0 0,-1 0-1,0-1 1,1 1 0,-1 0 0,1 0-1,-1 0 1,1 0 0,-1 0-1,1 0 1,-1 0 0,1 0-1,-1 0 1,1 0 0,0 0-1,26-8-8303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49.5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1014 45 8180,'12'-8'1274,"1"0"1,-1 1 0,1 1 0,27-10-1,-54 23-901,0 1-1,0 1 1,1 0-1,1 1 1,0 0-1,0 0 1,-15 19-1,-28 37 485,-86 137-1,97-133-551,-3-3 0,-76 85 0,0-26-132,8-11-558,-150 197 0,216-251-2692,25-33-3694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09:49.9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1 129 7860,'1'-7'531,"0"0"1,0 1 0,1-1 0,1 0 0,-1 1-1,1 0 1,0-1 0,0 1 0,1 0 0,0 0-1,0 1 1,5-7 0,-5 8-469,1 0-1,-1 1 1,0-1-1,1 1 1,0 0 0,0 0-1,0 0 1,0 1-1,1-1 1,-1 1 0,0 1-1,1-1 1,0 1-1,-1 0 1,1 0 0,0 1-1,-1-1 1,1 1-1,0 0 1,0 1 0,-1 0-1,12 2 1,-6 0 18,0 0 0,-1 1 1,1 0-1,-1 0 1,0 1-1,0 1 0,0 0 1,-1 0-1,0 1 0,0 0 1,12 12-1,-18-15-65,1 1 0,-1-1 0,0 1 0,0 0 0,0 0 0,0 0 0,-1 0 0,0 1 0,0-1 0,0 1 0,-1-1 0,0 1 0,0 0 0,0-1 0,-1 1 0,0 0 0,0 0 0,0-1 0,-1 1 0,0 0 0,0-1 0,0 1 0,-1-1 0,-2 8 0,-2-1 1,0 0 0,0 0-1,-1 0 1,0-1 0,-1 0-1,-1 0 1,-9 10 0,-77 64 57,10-9-39,76-66-32,5-7-1,0 0 1,0 1-1,1-1 1,0 1-1,-1 0 1,1 0-1,0 0 0,1 0 1,-1 1-1,1-1 1,0 1-1,-2 5 1,46-11 141,326-9 315,-261 11-2791,1-3-3617,-81 0-4224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40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15351,'34'33'2952,"-16"-17"-2742,-1 1 1,17 22-1,-13-14-121,1 0-1,2-1 0,0-2 1,40 29-1,117 67-49,-84-58 11,-83-51-24,29 17-20,-41-24 10,-1-1-1,2 0 0,-1 0 0,0 0 0,0-1 0,0 1 0,0 0 0,0-1 0,1 1 0,-1-1 0,0 0 0,1 0 1,-1 0-1,3 0 0,-85 28 220,-126 62 1,170-71-206,1 1 0,1 2 0,1 2 0,1 1 0,-48 48 0,-6 36-871,77-96 162,6-6-1551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0:14.8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27 8676,'4'-9'1639,"8"-9"1879,-11 18-3484,-1 0 1,1 0-1,-1 0 0,1 0 0,-1 1 0,1-1 0,-1 0 0,1 0 1,-1 0-1,0 1 0,1-1 0,-1 0 0,1 0 0,-1 1 0,1-1 1,-1 0-1,0 1 0,1-1 0,-1 0 0,0 1 0,1-1 0,-1 1 1,0-1-1,0 1 0,1-1 0,-1 1 0,0-1 0,0 0 0,0 1 1,0-1-1,1 1 0,-1-1 0,0 1 0,0 0 0,0-1 0,0 1 1,0-1-1,0 1 0,-1 0 0,51 238 2303,-31-139-2046,-14-77-581,-2 0 0,0 1 0,-1-1 0,-2 1 0,-3 35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0:15.2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46 9684,'-5'-11'2321,"2"4"49,0-1-690,-2 5-1408,3 0-175,2 1-129,0 0-225,2 1-191,9-2-4050,4-1 528,2 3-3233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0:15.6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2 116 8340,'0'-4'234,"-1"0"1,1 1 0,0-1-1,1 1 1,-1-1-1,0 1 1,1-1-1,0 1 1,0-1-1,0 1 1,0-1 0,0 1-1,1 0 1,0 0-1,-1-1 1,1 1-1,0 0 1,1 1 0,-1-1-1,3-2 1,0 0-105,1 1 1,0 0-1,-1 0 1,1 1-1,0 0 0,1 0 1,-1 0-1,0 1 1,1 0-1,7-1 1,0 0-78,0 1 1,0 0-1,1 1 1,-1 1-1,0 0 1,0 1 0,0 1-1,0 0 1,26 8-1,-35-9-40,-1 1 0,0-1 0,0 1 0,0 0 0,0 1 0,0-1 0,0 1-1,-1-1 1,1 1 0,-1 0 0,0 0 0,0 1 0,0-1 0,0 1 0,0-1 0,-1 1 0,0 0-1,0 0 1,0 0 0,0 0 0,0 1 0,-1-1 0,0 0 0,2 9 0,-3-6-3,0-1 0,-1 0 1,0 1-1,0-1 1,0 0-1,-1 1 0,1-1 1,-2 0-1,1 0 1,-1 0-1,0 0 0,0-1 1,0 1-1,-1-1 0,0 0 1,-8 9-1,-4 2 16,0-2-1,-29 20 1,23-17-9,124-7-65,-91-6 44,-1-1-1,0 2 1,0-1 0,0 2 0,-1-1 0,0 1 0,0 1 0,15 13 0,-21-18 1,-1 1 1,1 0-1,-1 0 0,0 0 1,0 0-1,0 0 1,0 0-1,0 0 0,-1 1 1,0-1-1,1 1 0,-1-1 1,0 5-1,-1-6 2,0 1 0,0-1 1,0 1-1,0-1 0,-1 1 1,1-1-1,-1 1 0,0-1 1,0 1-1,0-1 0,0 0 1,0 0-1,0 1 0,-1-1 1,1 0-1,-1 0 0,1 0 1,-1 0-1,0-1 0,-4 4 1,-15 11 40,-1-2 0,-1 0 0,0-2 0,-1 0 0,0-2 0,-26 8 0,-12 6 40,39-15-179,-1 0 0,0-2 1,-33 6-1,35-16-1505,22 3 1433,-1 0 0,1-1 0,-1 1 0,1 0 0,0-1 0,-1 1 0,1 0 0,-1-1 0,1 1 0,0-1 0,-1 1 0,1-1 0,0 1 0,0-1 0,-1 1 0,1-1 0,0 1 0,0-1 0,0 1-1,-1-1 1,1 1 0,0-1 0,0 1 0,0-1 0,0 1 0,0-1 0,0 0 0,0 1 0,0-1 0,1 1 0,-1-1 0,0 1 0,0-1 0,0 1 0,1-2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0:15.9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76 609 9172,'34'-35'4677,"8"7"-3410,-39 27-1265,-1-1 1,1 1-1,0 0 1,0 0-1,0 0 1,0 0-1,0 1 1,1-1-1,-1 1 1,0 0-1,0 0 1,0 0-1,0 0 1,0 1-1,0-1 1,1 1-1,-1 0 1,0 0-1,0 0 1,-1 0-1,1 0 1,0 1-1,0-1 1,0 1-1,-1 0 1,1 0-1,-1 0 1,0 0-1,4 4 1,-4-3 3,1 1 0,-1 0-1,1 0 1,-1 0 0,-1 0 0,1 0-1,0 0 1,-1 0 0,0 1 0,0-1 0,0 0-1,-1 1 1,1-1 0,-1 1 0,0-1 0,-1 1-1,1-1 1,-1 1 0,1-1 0,-1 0-1,-1 1 1,1-1 0,-1 0 0,1 0 0,-1 0-1,-3 5 1,-1 2 3,0 0 0,-1 0 0,0 0-1,-1-1 1,0 0 0,-1 0 0,-19 16 0,23-22 32,0-1 0,-1 0 0,1 0 0,-1 0 0,0 0 0,0-1 0,0 0 0,0 0 0,0-1 0,0 0 1,-1 0-1,1 0 0,0-1 0,-1 0 0,1 0 0,-9-1 0,12 0 4,0 1 0,1-1 0,-1 0 1,0 0-1,0 0 0,0 0 0,1-1 0,-1 1 0,0-1 1,1 1-1,0-1 0,-1 0 0,1 0 0,0 0 0,0 0 0,0-1 1,0 1-1,0 0 0,1-1 0,-1 0 0,1 1 0,-1-1 0,1 0 1,0 1-1,0-1 0,0 0 0,1 0 0,-1 0 0,1 0 1,-1 0-1,1 0 0,0 0 0,0 0 0,0 0 0,2-5 0,0-5 29,1-1-1,0 1 0,1 0 0,0 0 0,1 1 1,1 0-1,8-15 0,55-78-14,-64 98-53,301-398-142,-303 400-19,30-47-374,-23 17-3133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0:16.4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565 26 8884,'17'-25'5963,"-29"34"-5603,-87 80 798,-180 121 0,240-185-1082,10-8-12,-35 30 1,58-42-60,0 0 1,1 0-1,0 0 1,0 1 0,0 0-1,1 0 1,-1 0-1,2 0 1,-1 1-1,1-1 1,0 1 0,-3 7-1,6-12-3,0-1 0,0 1 0,0 0 1,0 0-1,1-1 0,-1 1 0,0 0 0,1-1 0,-1 1 0,1-1 0,-1 1 1,1 0-1,0-1 0,0 1 0,0-1 0,0 0 0,0 1 0,0-1 0,0 0 0,0 1 1,0-1-1,1 0 0,-1 0 0,1 0 0,-1 0 0,0 0 0,1-1 0,-1 1 0,1 0 1,0-1-1,2 2 0,61 16 119,-53-15-102,40 9 20,196 54 239,-217-55-332,-1 0-1,0 3 0,0 0 1,-1 2-1,45 33 1,-58-32-904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0:17.0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479 218 6691,'2'-3'327,"-1"0"0,0-1 1,0 1-1,0-1 0,0 1 0,-1-1 0,1 1 0,-1-1 1,0 0-1,0 1 0,0-1 0,0 1 0,-1-1 1,1 0-1,-3-5 0,0 1-119,0 1 0,0 0 1,-1 0-1,0 0 0,0 0 1,-1 1-1,-5-7 0,2 3-152,-2 0 0,1 1 0,-2 0-1,1 0 1,-1 1 0,0 1 0,-1 0 0,-16-8-1,19 12 20,1 1-1,-1 1 0,0-1 0,0 1 0,0 1 0,0-1 0,0 2 0,0-1 0,0 1 0,0 1 0,0-1 0,0 2 0,0-1 0,1 1 0,-1 0 0,1 1 0,0 0 0,0 0 0,-11 8 1,5-2 27,1-1 0,-1 2 0,2 0 0,-1 0 0,2 1 0,0 1 1,0 0-1,1 0 0,-14 26 0,21-34-92,0 1 1,1 0-1,-1 0 1,1 0-1,1 1 0,-1-1 1,1 0-1,0 1 1,1-1-1,-1 0 0,1 1 1,0-1-1,1 1 1,0-1-1,0 1 0,0-1 1,1 0-1,0 0 1,0 0-1,0 0 0,1 0 1,0 0-1,0 0 1,0-1-1,1 0 0,0 1 1,0-2-1,0 1 1,1 0-1,8 6 0,-7-6-5,1 0 0,0 0 0,0-1 0,0 0-1,1-1 1,-1 1 0,1-1 0,0-1 0,0 1-1,0-1 1,0-1 0,0 0 0,0 0 0,0 0-1,1-1 1,-1 0 0,0-1 0,1 0 0,-1 0-1,0-1 1,0 0 0,0 0 0,13-6-1,-14 5 3,0-1 0,1 0-1,-1 0 1,0-1-1,-1 0 1,1 0 0,-1-1-1,0 0 1,-1 0-1,1 0 1,-1 0 0,0-1-1,-1 0 1,0 0-1,7-15 1,-7 9-3,-1 0 0,0 0 0,0-1 0,-1 1 0,-1-1 0,0 1 0,-1-1 0,-3-25 0,-7-56-20,16 122 130,1-1 1,1 0-1,1 0 0,1-1 1,2 0-1,20 33 0,-23-42-104,2 0-1,0-1 0,0-1 0,1 0 1,1 0-1,1-1 0,0-1 1,23 17-1,21 2-2535,4-11-3729,-17-12-2992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0:17.5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508 83 9172,'55'-82'5960,"-67"99"-5706,-1-1-1,0 0 1,-1-1-1,-1-1 1,0 0-1,-32 22 1,-116 62 23,61-40-10,73-41-176,4-3 58,-36 28 0,56-39-123,1 0 0,-1 1 0,1 0 0,0 0-1,0 1 1,0-1 0,1 1 0,0-1-1,0 1 1,0 0 0,0 1 0,1-1-1,0 0 1,-2 7 0,4-9-22,0 0 0,0 0-1,0-1 1,0 1 0,1 0 0,0 0-1,-1 0 1,1 0 0,0 0 0,0-1-1,0 1 1,1 0 0,-1-1 0,1 1-1,-1-1 1,1 1 0,0-1 0,0 0-1,0 0 1,0 0 0,0 0 0,1 0-1,-1 0 1,0 0 0,6 2 0,6 4 0,1-1 0,0 0 0,21 6 0,-31-11-1,155 48 62,-83-28 54,130 57-1,-62-12-30,-83-39-6581,-48-22 3544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0:18.0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139 45 9252,'0'-2'229,"0"0"-1,0 0 1,0 0-1,0 1 1,0-1 0,1 0-1,-1 0 1,0 0-1,1 0 1,-1 1-1,1-1 1,0 0 0,0 1-1,-1-1 1,1 0-1,0 1 1,1-1-1,-1 1 1,0-1-1,0 1 1,0 0 0,3-2-1,-2 2-189,0 1 0,0-1-1,1 0 1,-1 1 0,0-1 0,1 1 0,-1 0-1,0 0 1,1 0 0,-1 0 0,1 0-1,-1 0 1,0 1 0,1-1 0,-1 1-1,0 0 1,4 1 0,5 2 83,0 1 1,0 0-1,-1 0 0,0 1 0,0 1 1,0-1-1,-1 2 0,0-1 1,-1 1-1,13 14 0,-18-18-106,0 0 0,0 0 0,0 0 0,-1 0 0,1 1 0,-1-1-1,0 1 1,-1-1 0,1 1 0,-1 0 0,0 0 0,0-1 0,0 1 0,-1 0-1,0 0 1,0 0 0,0 0 0,0 0 0,-1 0 0,0 0 0,0 0 0,0-1 0,0 1-1,-1 0 1,0-1 0,-4 9 0,-13 14 54,-1-2 0,-1 0 0,-1-1 0,-1-1 0,-1-1-1,-1-1 1,-33 20 0,-40 37 617,77-52-444,20-25-235,1 0 0,0-1 0,0 1 1,-1 0-1,1 0 0,0 0 0,0-1 0,0 1 0,0 0 0,0 0 1,0 0-1,0-1 0,0 1 0,0 0 0,1 0 0,-1-1 0,0 1 1,0 0-1,1 0 0,-1-1 0,0 1 0,1 0 0,0 0 0,2 2 6,0-1-1,0 0 1,1 0-1,-1 0 1,1 0-1,-1-1 1,1 1-1,0-1 1,0 0-1,-1 0 1,1 0-1,8 0 1,79 9 163,137-3 0,-76-5-846,-136-1 254,21 0-1199,-13-6-5401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0:18.3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 11349,'5'-5'4978,"-4"0"-4289,4 5-417,0-2-240,0 1-272,-2-1-208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0:19.2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50 150 6403,'2'-8'635,"1"0"0,0 0 0,0 0 0,1 0 0,0 1 1,1 0-1,0 0 0,0 0 0,7-8 0,-1 3-41,1 0 0,0 1 0,26-19 0,-38 30-585,0 0 1,0 0 0,1 0-1,-1-1 1,0 1 0,0 0-1,0 0 1,0 0 0,0 0 0,1 0-1,-1 0 1,0 0 0,0-1-1,0 1 1,1 0 0,-1 0-1,0 0 1,0 0 0,0 0 0,1 0-1,-1 0 1,0 0 0,0 0-1,0 0 1,1 0 0,-1 0-1,0 0 1,0 0 0,0 0 0,0 1-1,1-1 1,-1 0 0,0 0-1,0 0 1,0 0 0,0 0-1,1 0 1,-1 0 0,0 1 0,0-1-1,0 0 1,0 0 0,0 0-1,0 0 1,1 0 0,-1 1-1,0-1 1,0 0 0,0 0 0,0 0-1,0 1 1,0 15 146,-8 20-137,8-34 3,-2 4-8,-16 55 41,16-56-50,0-1 0,0 1 1,0-1-1,0 0 1,-1 0-1,1 0 1,-1 0-1,0 0 0,0-1 1,-6 6-1,6-8-1,0 0-1,1 0 1,-1 0 0,0 0-1,0-1 1,1 1-1,-1-1 1,0 0-1,0 0 1,0 0 0,0 0-1,0 0 1,0-1-1,1 1 1,-1-1-1,0 0 1,0 0 0,1 0-1,-1 0 1,0 0-1,1 0 1,-1-1-1,1 1 1,0-1 0,-3-2-1,2 2-2,-1 0 0,1-1 0,0 1 0,0-1 0,0 0 1,1 0-1,-1 0 0,1 0 0,-1 0 0,1-1 0,0 1 0,0 0 0,1-1 0,-1 0 0,1 1 0,-1-1 0,0-6 0,2 8-1,0 1-1,1-1 0,-1 0 0,1 1 0,-1-1 0,1 1 0,-1-1 1,1 1-1,0-1 0,0 1 0,-1-1 0,1 1 0,0 0 1,0-1-1,1 1 0,-1 0 0,0 0 0,0 0 0,1 0 1,-1 0-1,0 0 0,1 0 0,-1 0 0,1 0 0,-1 1 0,1-1 1,-1 1-1,1-1 0,0 1 0,-1 0 0,1-1 0,0 1 1,-1 0-1,1 0 0,0 0 0,-1 0 0,3 1 0,3-1-2,-1 1-1,0-1 1,1 1-1,-1 0 1,0 1-1,0 0 0,0 0 1,9 4-1,-14-6-15,0 1 0,0-1-1,0 1 1,0-1-1,0 1 1,-1 0 0,1-1-1,0 1 1,0 0 0,-1-1-1,1 1 1,0 0 0,-1 0-1,1 0 1,-1 0-1,1 0 1,-1 0 0,1 0-1,-1 0 1,1 0 0,-1 0-1,0 0 1,0 0 0,0 0-1,1 0 1,-1 1-1,-1-1-25,1 0-1,-1-1 0,1 1 0,-1 0 0,1-1 1,-1 1-1,0 0 0,1-1 0,-1 1 1,0-1-1,1 1 0,-1-1 0,0 1 0,0-1 1,0 1-1,1-1 0,-1 0 0,0 1 1,0-1-1,0 0 0,0 0 0,0 0 0,0 0 1,0 0-1,1 0 0,-1 0 0,0 0 0,0 0 1,0 0-1,-1-1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40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551 41 8356,'85'-38'6397,"-81"36"-5337,-6 2-242,-15 7 236,-27 16-245,-319 196-227,352-212-564,-95 59 100,94-57-122,0 0 1,0 1-1,1 1 1,0-1-1,1 2 1,-10 13-1,19-25-16,0 1 0,1 0 0,-1 0 0,0 0 0,1 0 0,-1 0 0,0 0 0,1 0-1,-1 0 1,1 0 0,-1 0 0,1 1 0,0-1 0,0 0 0,-1 0 0,1 0-1,0 0 1,0 1 0,0-1 0,0 0 0,0 0 0,1 0 0,-1 2 0,1-3-57,0 1-1,0-1 1,-1 1 0,1-1 0,0 0 0,0 1 0,0-1-1,0 0 1,0 0 0,0 1 0,0-1 0,0 0 0,0 0-1,0 0 1,0 0 0,0 0 0,0-1 0,0 1 0,0 0-1,1-1 1,62-22-6332,-57 21 4751,33-15-7343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0:19.8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82 8740,'6'-7'409,"0"0"0,0 0 1,1 1-1,0 0 0,0 0 0,0 1 1,1 0-1,0 0 0,0 1 0,0-1 1,1 2-1,0-1 0,-1 1 0,13-2 1,-14 4-365,-1 0 0,1 0 1,-1 0-1,1 1 0,-1 0 1,1 0-1,-1 1 1,1 0-1,-1 0 0,0 1 1,1-1-1,-1 1 0,0 1 1,0-1-1,0 1 0,0 0 1,-1 0-1,1 1 1,-1 0-1,10 8 0,-14-10-39,1-1-1,-1 1 1,1-1-1,-1 1 1,0 0-1,0 0 1,0-1-1,0 1 1,0 0-1,-1 0 1,1 0-1,0 0 1,-1 0-1,1 0 1,-1 0 0,0 0-1,0 0 1,0 0-1,0 0 1,0 0-1,0 0 1,0 0-1,-1 0 1,1 0-1,-1 0 1,1 0-1,-1 0 1,0 0-1,0 0 1,0 0-1,0 0 1,0-1-1,0 1 1,-1-1-1,-2 4 1,-7 7 22,0-1-1,-2 0 1,-25 18 0,-6 6 14,42-33-41,0-1 0,0 1 0,0 1 0,0-1 0,1 0 0,-1 0 0,0 1 0,1-1 0,0 1 0,0-1 0,-1 1 0,1-1 0,1 1 0,-1 0 0,0 0 0,1-1 0,-1 1-1,1 0 1,0 0 0,0 5 0,2-5-1,0 1 0,0 0-1,0-1 1,1 1 0,-1-1 0,1 0-1,0 1 1,0-1 0,0-1 0,0 1-1,1 0 1,-1-1 0,6 4-1,30 20 1,0-1-9,36 33 0,-66-51 5,0 1-1,-1 1 0,1 0 1,-2 0-1,0 0 1,0 1-1,0 0 1,-1 0-1,6 15 0,-11-23 10,-1 0-1,1 1 1,0-1-1,-1 0 1,1 1 0,-1-1-1,1 0 1,-1 1-1,0-1 1,0 0-1,0 1 1,-1-1-1,1 0 1,0 1-1,-1-1 1,0 0-1,1 0 1,-1 1-1,0-1 1,0 0-1,-2 2 1,1-1 16,-1 0 0,1-1 0,-1 1 0,0-1 0,0 1 0,0-1 0,0 0 0,0 0 0,0 0 0,-1-1 0,1 1 0,-5 0 0,-10 3 104,0-1 0,0-1 1,-1 0-1,-21-1 0,36-1-104,-26 0 92,-76 3 339,95-5-504,0 1 1,0-2 0,0 1-1,0-1 1,0-1-1,-20-8 1,30 11-37,0 0 0,0-1 0,1 1 0,-1 0-1,0-1 1,1 1 0,-1 0 0,0-1 0,1 1 0,-1-1 0,0 1 0,1-1 0,-1 0-1,1 1 1,-1-1 0,1 0 0,-1 1 0,1-1 0,-1 0 0,1 0 0,0 1 0,0-1-1,-1 0 1,1 0 0,0 1 0,0-1 0,0 0 0,0 0 0,0 0 0,0 0 0,0 1-1,0-1 1,0 0 0,0 0 0,0 0 0,0 1 0,1-1 0,-1-1 0,2 0-463,-1 0 0,0-1 0,1 1 0,0 0 0,-1 1 0,1-1 0,0 0 0,0 0 0,0 1-1,0-1 1,0 1 0,2-2 0,23-7-6193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0:20.2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0 839 7700,'2'-16'654,"1"0"1,0 0 0,1 0 0,0 0 0,1 1 0,1 0 0,1 0 0,0 0 0,1 1 0,0 0 0,12-14 0,-15 21-588,0 1 1,0 0 0,0 1 0,1-1 0,0 1-1,0 0 1,0 0 0,1 1 0,0 0 0,0 0-1,0 1 1,0-1 0,0 1 0,1 1-1,-1 0 1,1 0 0,0 0 0,-1 1 0,1 0-1,0 1 1,0 0 0,0 0 0,0 0-1,13 3 1,-15 0-52,0-1-1,-1 1 1,1 0-1,0 0 1,-1 1-1,0 0 0,0 0 1,0 0-1,0 0 1,-1 1-1,7 8 1,-10-11 0,1-1 1,-1 1-1,0 0 1,0 0 0,0 1-1,0-1 1,0 0-1,0 0 1,0 0-1,-1 1 1,1-1-1,-1 0 1,0 1 0,1 3-1,-2-4 3,1-1 0,-1 1 0,1-1-1,-1 1 1,0-1 0,1 0 0,-1 1 0,0-1-1,0 0 1,0 1 0,0-1 0,0 0 0,0 0 0,0 0-1,-1 0 1,1 0 0,0 0 0,0-1 0,-1 1 0,1 0-1,-1 0 1,1-1 0,-1 1 0,-2 0 0,1 0 19,1 0 1,-1-1-1,0 1 1,1 0 0,-1-1-1,0 0 1,0 1-1,1-1 1,-1 0 0,0 0-1,0-1 1,0 1-1,1-1 1,-1 1 0,0-1-1,1 0 1,-1 0-1,0 0 1,1 0 0,-1 0-1,1-1 1,0 1-1,-1-1 1,1 0 0,0 0-1,0 0 1,0 0-1,0 0 1,1 0-1,-1 0 1,0 0 0,1-1-1,0 1 1,-1-1-1,1 1 1,0-1 0,0 1-1,0-1 1,1 0-1,-1-3 1,-2-2 7,2-1 0,-1 0 0,1 1 0,1-1 0,-1 0 0,1 0 0,1 0 0,0 0 0,0 1 0,1-1 0,4-14 0,13-16-32,3 1 1,1 1-1,1 1 0,2 1 1,48-50-1,-51 58-23,14-15-151,48-43-1,-72 73-234,0 2 0,0 0 0,1 0 0,0 1 0,1 1 0,0 1 0,0 0 0,23-7 0,-18 11-5533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0:20.8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1 450 5507,'0'-11'899,"1"0"0,0 1 0,0-1 0,1 0 0,1 0 0,4-10 0,-4 13-595,0 0 0,1 0 0,0 0 0,1 0 0,0 1 0,0 0 0,8-9 0,-7 11-234,-1 0 0,1 0-1,0 0 1,0 1 0,0 0-1,1 0 1,-1 1 0,1 0-1,0 0 1,0 0 0,0 1-1,0 0 1,0 0 0,1 1-1,-1 0 1,1 1 0,-1-1-1,0 1 1,1 1 0,13 1-1,-7 1-33,0 1-1,0 0 1,-1 1-1,0 0 0,0 1 1,0 1-1,0 0 1,-1 0-1,-1 1 1,1 1-1,14 14 1,-19-17-30,-1 0 1,0 0-1,0 1 1,-1 0 0,0 0-1,0 1 1,-1-1 0,0 1-1,0 0 1,0 0-1,-1 0 1,0 1 0,-1-1-1,0 1 1,-1-1-1,1 1 1,-1 0 0,-1-1-1,-1 17 1,1-20 8,-1-1 0,-1 1 0,1-1 0,0 0 0,-1 1 1,0-1-1,0 0 0,0 0 0,-1 0 0,0-1 0,1 1 0,-1 0 0,0-1 1,-7 6-1,3-4 35,0 0 0,0 0 0,-1-1 0,1 0 0,-1 0 0,0-1 0,-12 4 0,0-2 127,0-1-1,0-1 1,0-1 0,0 0 0,0-2 0,-22-2 0,37 2-119,-1 0 0,1-1 0,-1 0 0,1 0 0,-1-1 0,1 1 0,0-1 0,0-1 0,0 1 0,0 0 0,0-1 0,0 0 0,0 0 0,-6-7 0,8 6-33,0 0 0,0 0-1,1 0 1,-1 0 0,1 0 0,0 0 0,1-1 0,-1 1-1,1-1 1,0 1 0,0-1 0,0 1 0,0-1-1,1 0 1,0 1 0,0-1 0,0 0 0,1-5 0,3-12-32,1 0 1,0 1-1,2-1 1,0 1 0,1 0-1,2 1 1,0 0 0,1 0-1,0 1 1,2 1 0,20-24-1,-6 11-1139,54-49 0,35-9-6976,-71 60-831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0:22.3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350 355 5907,'-40'-46'3012,"32"38"-2630,-1-1 0,1-1 1,1 0-1,0 0 1,-9-16-1,16 25-352,-1 0 0,1 0 0,0-1 0,0 1 0,-1 0 0,1 0 0,0 0 0,0 0 0,0-1 0,0 1 0,0 0 0,1 0 0,-1 0 0,0-1 1,1 1-1,-1 0 0,0 0 0,1 0 0,-1 0 0,1 0 0,0 0 0,-1 0 0,1 0 0,0 0 0,0 0 0,-1 0 0,1 0 0,0 1 0,0-1 0,0 0 0,0 1 0,0-1 0,0 0 0,0 1 0,0-1 0,1 1 0,-1 0 0,0-1 0,2 1 0,56-13 237,-49 11-241,119-12 93,186 3 0,-165 10-98,771-41 160,42-1 244,1642 33-34,-1047 13-366,1424-36-38,-124 1-4,-2389 37-25,-3 42-49,-430-40 18,1 1-1,-2 2 1,1 1 0,-1 2 0,-1 1-1,44 26 1,-55-26 39,-1 1-1,0 1 1,-1 2 0,-1 0-1,-1 0 1,-1 2 0,0 0-1,-2 2 1,22 34 0,87 184 9,-14-25 47,56 70 16,102 180 11,-40 19-27,-214-446-77,-1 0 0,-2 1 0,-2 1 0,-1 0-1,-2 0 1,2 78 0,-9-103 8,0-1 1,-1 0-1,-1 0 0,-1 0 0,0 0 1,0 0-1,-1-1 0,-1 0 1,-1 1-1,1-2 0,-2 1 0,0-1 1,0 0-1,-2 0 0,1-1 1,-1 0-1,-1 0 0,0-1 1,0 0-1,-1-1 0,0-1 0,-1 1 1,-17 8-1,-12 2 75,-2-3 0,0-1-1,-1-2 1,-86 13 0,80-16 36,-803 97 1031,827-104-1064,-1616 95 1137,1520-93-1120,-1987 73 186,302-14-305,-1610-20 60,164-88-280,2081 24 705,1168 20-412,-23-1 15,1-2 1,0 0-1,-40-10 1,59 11-15,-1-1 1,1 0-1,0 0 0,0-1 1,0 1-1,0-2 1,1 1-1,0-1 1,0 0-1,0 0 1,0 0-1,1-1 1,0 0-1,0 0 1,0 0-1,-4-10 1,-2-7 24,1 0 0,1 0 0,1-1 0,1-1 0,2 1 0,0-1 1,-2-48-1,4-10 131,10-86 1,7 21 54,52-226 1,68-140-420,-34 141-2594,-64 219-1717,-8 9-3440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1:24.2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34 281 4722,'-10'-43'1377,"2"-2"79,2 45-431,-1 0-353,6-2-112,-1-30-111,5-2-129,2 52-96,2-10-64,-1 0 0,0-87 16,1 40 16,-1-1 48,-1 156 16,0 0 17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1:25.4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275 491 13350,'13'-11'57,"17"-13"275,-2-1-1,46-52 0,-60 60-257,2 0-1,0 1 0,1 0 0,1 1 1,0 1-1,1 1 0,0 1 0,24-11 1,-4 5-26,1 2 1,1 2-1,58-12 1,2 4 112,171-46 126,-224 55-275,0 2-1,1 3 0,77-5 0,153 11 15,-145 4-3,-83 0 11,1 2 0,-1 2 0,0 2 0,-1 3 0,0 2 0,-1 2 0,72 33 0,-86-34-18,43 11-1,-50-17 18,0 1-1,0 2 0,36 18 0,-57-22-15,0 0 0,0 0 0,0 0 0,-1 0 0,0 1 0,-1 0 0,0 1 0,6 11 1,28 39 39,-36-55-54,63 78 21,-61-75-17,0 1 0,-1-1 0,0 1 0,-1 0 1,1 0-1,-1 1 0,-1-1 0,0 1 0,2 14 0,-1 12 53,0 58 67,-2-75-112,-1 0 0,2 0 0,6 27-1,-5-31-10,-1 0 0,0 0 0,0 1-1,-2-1 1,0 0 0,-3 26-1,1-25 5,1-9 0,0-1 0,0 1 0,0 0 0,-1-1 0,0 1 0,0-1 0,0 0 0,-1 1 0,0-1 0,-5 7 0,-2 1 29,-2-1-1,1 0 1,-1 0-1,-1-1 1,-28 18-1,14-12-24,1 1-1,0 1 1,2 2-1,0 0 1,-37 44 0,49-49-7,0-1 1,-1 0 0,0-1 0,-1-1 0,-1 0-1,0-1 1,0-1 0,-2 0 0,1-1 0,-22 10 0,-33 6 78,-128 29-1,-37 13 51,172-48-122,-2-2 0,0-3-1,-88 8 1,105-16-8,-153 4 48,106-8-43,49-5 1,1-1 0,-1-2 0,-91-23 1,-12-2 57,111 24-49,-23-1 26,1-3 0,1-2 0,0-3-1,-73-29 1,112 34-3,-1 0-1,2-2 1,0 0-1,0-2 1,1 0-1,1-1 1,0 0-1,-23-29 0,29 31-16,1-1-1,1-1 0,1 0 0,0-1 1,1 1-1,0-2 0,1 1 0,1-1 1,1 0-1,1 0 0,0-1 0,-2-17 1,6 18-12,0 1 0,1 0 0,1 0 0,0 0 1,1 0-1,0 0 0,2 0 0,0 1 0,1 0 1,0 0-1,10-17 0,14-19-477,62-80 0,-83 119 294,146-176-7059,-120 148 4614,42-50-5298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1:35.0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606 1 7828,'-17'10'5496,"-11"23"-5455,19-21 422,-45 44-219,-2-3 1,-3-1 0,-129 85 0,160-118-237,-122 90-150,133-99-620,20-22-1586,21-26-3138,-1 5-575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1:35.4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569 13 7171,'0'-1'124,"0"1"-1,1 0 0,-1-1 0,0 1 0,0-1 1,0 1-1,0 0 0,0-1 0,0 1 0,0 0 1,-1-1-1,1 1 0,0 0 0,0-1 1,-3-2 1477,3 2-1477,0 1-1,0 0 0,-1 0 0,1 0 1,0 0-1,-1-1 0,1 1 0,0 0 0,-1 0 1,-21-1 1254,-20 9-1017,-8 11-259,1 1-1,0 3 1,2 1 0,0 3-1,2 2 1,1 2 0,2 1-1,-57 56 1,77-59-422,18-21-1605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1:35.7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848 320 7427,'-44'19'2580,"-65"39"0,-102 84-1833,46-27-512,155-110-251,0 1 1,0-2-1,0 1 0,-1-1 1,-20 5-1,29-9-122,-1 0 1,1 1 0,0-1-1,0 0 1,-1 0-1,1 0 1,0 0 0,0 0-1,-1-1 1,1 1-1,0-1 1,0 1-1,0-1 1,-1 0 0,-1-1-1,2 1-126,1 0-1,0-1 0,0 1 1,0 0-1,0-1 1,0 1-1,1-1 0,-1 1 1,0 0-1,1-1 0,-1 0 1,1 1-1,-1-1 1,1 1-1,0-1 0,0 0 1,-1 1-1,1-1 1,0 1-1,1-1 0,-1 0 1,0 1-1,0-1 0,1-2 1,5-18-4381</inkml:trace>
  <inkml:trace contextRef="#ctx0" brushRef="#br0" timeOffset="1">696 1 7972,'-134'60'4305,"-59"45"-2766,-86 40-1493,261-137-320,-36 16 850,37-18-1574,39-23-5973,7-3 792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1:39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503 1 7828,'-81'61'3890,"-5"4"-3336,54-43-397,0 3 25,0-2 1,-2-2-1,-1 0 1,0-3-1,-73 27 1,106-44-190,1-1 1,0 1 0,-1-1 0,1 1 0,-1-1 0,1 0-1,-1 0 1,1 1 0,-1-1 0,1 0 0,-1 0-1,1-1 1,-1 1 0,1 0 0,0 0 0,-3-1 0,4 0-36,0 1 0,0-1 1,0 1-1,-1-1 0,1 1 1,0-1-1,0 1 0,0-1 1,0 1-1,0-1 0,0 1 1,0-1-1,0 1 0,0-1 1,0 1-1,1-1 0,-1 1 1,0-1-1,0 1 1,0-1-1,1 1 0,-1-1 1,0 1-1,0-1 0,1 1 1,-1 0-1,0-1 0,1 0 1,36-37-3542,-11 13 187,4-3-1820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40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127 236 9012,'0'-4'423,"0"-1"0,0 1 0,0-1 0,1 1 0,0-1 0,0 1-1,0 0 1,0-1 0,1 1 0,-1 0 0,5-7 0,-3 6-254,1-1 0,0 1 1,0 0-1,1 0 0,-1 0 1,1 1-1,8-6 0,-5 4-129,-1 2 0,1-1 0,0 1 0,1 0-1,-1 1 1,1 0 0,-1 0 0,1 1 0,0 0 0,0 0-1,16 0 1,-23 2-8,1 0-1,-1 0 1,1 0 0,-1 0-1,1 1 1,-1-1-1,0 1 1,1-1 0,-1 1-1,0 0 1,1 0-1,-1 0 1,0 0 0,0 1-1,0-1 1,0 0-1,0 1 1,0 0 0,0-1-1,-1 1 1,1 0-1,2 3 1,-2-1 9,0 0 0,-1 0 1,1 0-1,-1 1 0,0-1 0,0 0 1,0 0-1,-1 1 0,0-1 0,0 1 1,0 7-1,-2 1 36,1-1-1,-2 0 1,0 1 0,0-1 0,-1 0-1,-1 0 1,-11 21 0,7-18 40,-1 0-1,0-2 1,0 1 0,-1-1-1,-1-1 1,-1 0 0,1 0 0,-2-1-1,1-1 1,-2 0 0,-27 13-1,39-22-98,0 0 0,-1-1 0,1 1-1,-1-1 1,1 0 0,0 0-1,-1 0 1,1-1 0,0 1 0,-1-1-1,1 0 1,0 0 0,-1 0-1,1 0 1,0 0 0,0-1 0,0 0-1,0 1 1,0-1 0,1 0-1,-1 0 1,0-1 0,1 1 0,0 0-1,-1-1 1,-2-3 0,-4-5-32,1-1 1,0 0-1,0 0 1,1 0-1,-5-14 1,8 17-66,1 0-1,0 0 1,1-1 0,0 1 0,0-1 0,1 1-1,0-1 1,1 0 0,0 1 0,1-1-1,0 0 1,0 1 0,1-1 0,0 1 0,1-1-1,6-13 1,-4 11-353,0 1 0,1 0 0,1 0 0,0 1 0,10-12 0,-9 12-942,1 1 0,1 0 1,-1 0-1,23-13 0,17-5-7355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1:39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682 1 8788,'-28'4'1720,"1"1"0,-45 14-1,-110 56-1810,95-37 431,20-10-329,-130 60-60,179-80-103,17-8 137,1 0 0,0 0 1,0 0-1,0 0 0,0 0 0,0 0 1,0 0-1,0 0 0,-1 0 0,1 0 1,0 0-1,0 0 0,0 0 0,0 0 1,0 0-1,0 0 0,0 0 0,0 0 1,-1 0-1,1 0 0,0 0 0,0 0 1,0 0-1,0 0 0,0 0 0,0 0 1,0 0-1,0-1 0,0 1 0,0 0 1,0 0-1,-1 0 0,1 0 0,0 0 1,0 0-1,0 0 0,0 0 0,0-1 1,0 1-1,0 0 0,0 0 1,0 0-1,0 0 0,0 0 0,0 0 1,0 0-1,0-1 0,0 1 0,0 0 1,0 0-1,0 0 0,0 0 0,1 0 1,-1 0-1,0 0 0,0 0 0,0 0 1,0-1-1,0 1 0,0 0 0,0 0 1,0 0-1,0 0 0,22-28-2895,-9 14 1559,9-15-2125,6-5-1833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1:40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949 598 7972,'-17'-1'3928,"-13"12"-2914,18-6-597,-322 126 829,2 0-1134,327-129-88,-24 6-215,23-11-90,15-11-108,205-196-2650,-32 33 1944,-144 137 1647,-3-3 1,49-72 0,-82 112-381,0-1 0,0 1 0,0 0 0,0-1 0,-1 1 1,1-1-1,1-7 0,-9 2 759,-16 8-465,-22 11-323,0 2 0,1 1 0,0 3 0,-71 36-1,-153 106-87,88-49-263,245-133-2986,30-39-2686,-37 21 259</inkml:trace>
  <inkml:trace contextRef="#ctx0" brushRef="#br0" timeOffset="0.06">741 9 8420,'-21'-3'1953,"-9"-2"16,-5 8-1137,-13-1-464,-11 3-144,-2 4-64,-5 3-16,-2-3-32,2 3 1,3-4-17,5 0-32,11-3 0,8-4-16,12-1-192,11 0-1921,9-5-1793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1:44.1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483 752 8708,'39'-19'4578,"-37"18"-4555,0-1 0,0 1 0,1 0 0,-1-1-1,0 1 1,0 0 0,1 1 0,-1-1 0,1 0 0,-1 1 0,1-1-1,-1 1 1,1 0 0,-1-1 0,1 1 0,-1 1 0,1-1 0,1 1-1,-2-1-8,-1 1 0,0 0 0,0 0 0,-1-1 0,1 1 0,0 0-1,0 0 1,0 0 0,-1 0 0,1 0 0,0 0 0,-1 0 0,1 0-1,-1 1 1,1-1 0,-1 0 0,1 0 0,-1 0 0,0 1 0,0-1-1,0 0 1,0 0 0,0 1 0,0-1 0,0 0 0,0 0 0,0 1-1,0-1 1,-1 0 0,1 0 0,-1 0 0,1 0 0,-1 1 0,1-1-1,-1 0 1,-1 2 0,-25 56 186,-2-1 0,-3-2 0,-40 53-1,32-47-139,-82 123 4,119-178-76,6-7-1,15-12-14,22-23-35,119-131-200,194-158 1,-342 316 260,19-15 26,-27 18 24,-17 11 40,-122 69 182,54-29-71,-142 60-1,223-105-194,-1 0-1,1-1 1,-1 1-1,1-1 1,-1 1 0,1-1-1,-1 0 1,1 0-1,-1 1 1,1-1-1,-1 0 1,1 0 0,-1-1-1,1 1 1,-1 0-1,1 0 1,-3-2 0,3 2-2,1-1 0,-1 1 0,1-1 0,-1 1 0,1-1 0,-1 0 0,1 1 0,-1-1 0,1 0 0,0 1 0,0-1 0,-1 0 0,1 0 0,0 1 0,0-1 0,0 0 0,0 0 0,0 1 0,0-1 0,0 0 0,0 0 0,0 1 0,0-1 0,1-1-1,0-5 6,2 0 0,-1 0-1,1 0 1,0 0-1,6-10 1,13-16-71,0 1 0,2 2 1,53-54-1,97-69-302,-109 99 268,-45 33 81,-20 20 16,0 1 0,-1 0 1,1-1-1,0 1 0,0 0 0,-1 0 1,1 0-1,0-1 0,-1 1 0,1 0 1,0 0-1,0 0 0,-1-1 0,1 1 1,0 0-1,-1 0 0,1 0 0,0 0 1,-1 0-1,1 0 0,-1 0 0,1 0 1,0 0-1,-1 0 0,1 0 0,0 0 1,-1 0-1,1 0 0,0 0 0,-1 0 1,1 1-1,0-1 0,-1 0 0,1 0 1,0 0-1,0 0 0,-1 1 0,-56 20 44,49-17-38,-240 119 106,157-74 57,-100 39 1,182-86-93,8-5-33,18-14-29,29-22-95,113-98-416,-136 114 429,-1-1-1,-1-1 1,-1 0 0,23-42 0,-43 67 69,1 0 1,-1-1 0,0 1 0,0 0 0,1 0 0,-1 0-1,0 0 1,0-1 0,0 1 0,1 0 0,-1 0-1,0 0 1,0-1 0,0 1 0,0 0 0,0 0 0,0-1-1,1 1 1,-1 0 0,0 0 0,0-1 0,0 1-1,0 0 1,0 0 0,0-1 0,0 1 0,0 0-1,0-1 1,0 1 0,0 0 0,0 0 0,0-1 0,0 1-1,-1 0 1,1 0 0,0-1 0,0 1 0,0 0-1,0 0 1,0-1 0,0 1 0,-1 0 0,1 0 0,0 0-1,0-1 1,0 1 0,-1 0 0,1 0 0,0 0-1,0 0 1,-1-1 0,-18 8 99,-29 22 32,44-26-113,-35 23 53,-137 83 66,148-94-108,0-1 1,-1-2-1,0-1 0,-45 11 1,72-21-27,0 0 0,-1-1 1,1 1-1,0-1 0,0 1 1,0-1-1,0 0 0,-1 0 1,1 0-1,0 0 1,0-1-1,0 1 0,-1-1 1,1 1-1,0-1 0,0 0 1,0 1-1,-3-3 0,4 2-1,0 0-1,1 0 1,-1 0-1,0 0 1,1-1-1,-1 1 1,1 0-1,-1 0 1,1 0-1,0-1 1,-1 1-1,1 0 1,0-1-1,0 1 1,0 0-1,0-1 1,0 1-1,0 0 0,0 0 1,0-1-1,1 1 1,0-2-1,3-9 10,0-1-1,2 1 0,-1 1 0,13-19 0,-17 27-17,98-149 2,20-37-9,-119 189 11,1-1 1,-1 1 0,0 0-1,0-1 1,1 1-1,-1 0 1,0-1 0,1 1-1,-1 0 1,0-1-1,0 1 1,0-1-1,0 1 1,1-1 0,-1 1-1,0-1 1,0 1-1,0 0 1,0-1 0,0 1-1,0-1 1,0 1-1,0-1 1,0 1-1,0-1 1,0 1 0,-1-1-1,1 1 1,0 0-1,0-1 1,0 1 0,-1-1-1,1 1 1,0 0-1,0-1 1,-1 1 0,1-1-1,0 1 1,-1 0-1,1 0 1,0-1-1,-1 1 1,1 0 0,-1-1-1,-29 2 13,-43 22-6,67-21-5,-28 12 16,25-9 3,-1 0 0,1-1-1,-1-1 1,0 0-1,0 0 1,0-1-1,-1 0 1,1 0-1,-13-1 1,22-1-14,0-1 0,1 1 0,-1-1 0,0 0 0,0 1 0,0-1 0,0 1 0,1-1 0,-1 0 0,0 0 0,1 0 0,-1 1 0,1-1 0,-1 0-1,1 0 1,-1 0 0,1 0 0,0 0 0,-1 0 0,1 0 0,0 0 0,0 0 0,-1 0 0,1 0 0,0 0 0,0 0 0,0 0 0,0 0 0,1 0 0,-1 0 0,0 0 0,1-1 0,7-39 71,-7 38-69,26-68 59,-21 59-204,0-1 0,-1 1-1,0-1 1,-1 0 0,3-22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1:59.2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0 9748,'-6'39'7015,"1"53"-5827,0-10-621,-19 178 506,-14 231-79,35-376-1031,5 0 0,21 145-1,-23-259-6,9 40-642,-1-32-827,3-26-1804,7-47-4563,-4 20 863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1:59.5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0 194 9076,'3'-13'578,"0"0"0,0-1-1,1 1 1,1 1 0,0-1 0,1 1 0,0-1-1,10-13 1,-11 21-523,-1-1-1,1 1 0,0 0 1,1 1-1,-1-1 0,1 1 1,0 0-1,0 0 1,0 1-1,1 0 0,-1 0 1,1 0-1,-1 1 0,1 0 1,0 0-1,0 1 1,13-2-1,-6 2 29,1 1 0,0 0 0,0 1 0,0 1 0,0 0 0,-1 1 0,1 1 0,-1 0 0,0 1 0,24 11 0,-20-6-24,0 1 0,0 0 0,-1 1 1,0 1-1,-1 1 0,0 0 0,17 22 0,-20-21-39,0 1 0,-1 1 0,-1 0-1,-1 0 1,0 1 0,-1 0 0,-1 1-1,-1 0 1,0 0 0,-2 1 0,0-1 0,-1 1-1,-1 1 1,-1-1 0,-1 0 0,-1 0-1,-2 22 1,-1-27-12,-1 0 0,-1 0 0,0-1 0,-1 1 0,-1-1 0,0 0 0,-1-1 0,0 0 0,-1 0 0,-1-1 0,0 0 0,0 0 0,-1-1 0,-1-1 0,0 0 0,-14 9 0,0-1-58,-1-1 1,0-2 0,-1-1-1,-1-1 1,0-1 0,0-2 0,-32 7-1,45-13-132,1-1-1,-31 1 1,8-9-1861,36 4 1565,0 0 0,-1 0 0,1 0 0,0 0 0,0 0 0,0-1 0,0 1 0,0-1 0,0 1 0,0-1 0,-3-4 0,-5-14-7918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1:59.9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222 1 9909,'-7'12'4601,"-39"77"-3373,12-8-644,3 2 1,4 1-1,3 2 0,-19 136 1,38-171-471,2 0 0,2 1-1,9 85 1,-2-101-113,0-1 0,2 0 0,2-1-1,1 0 1,2-1 0,17 33 0,-22-50-47,1-1 0,1 0 0,0 0 1,21 22-1,15-1-1963,-40-32 778,1-1 0,0 0 0,0 0 0,0 0 0,14 2 1,8-3-8252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2:00.3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9 838 10325,'-8'-8'5172,"8"-9"-4098,5-14-1206,-5 31 170,18-57 172,2 0 0,2 2 0,49-88 0,-15 33-10,-36 68-102,3-9 166,2 1 1,2 1-1,60-81 1,-85 127-242,0 0 0,1 0 0,0 0 0,0 0 0,0 1 0,0-1 0,0 1 0,0 0 0,1 0 0,-1 0 0,1 0 0,-1 0 0,1 1 0,0-1 0,7 0 0,-9 2-17,1 0 0,-1 0 0,0 1-1,0-1 1,1 1 0,-1 0 0,0 0 0,0 0 0,0 0 0,0 0 0,0 0-1,0 0 1,0 1 0,-1-1 0,1 1 0,0-1 0,-1 1 0,1 0 0,-1-1 0,0 1-1,1 0 1,-1 0 0,0 0 0,0 0 0,0 0 0,0 0 0,-1 1 0,2 2-1,14 48 74,-1 1-1,-3 1 1,9 95-1,7 36-100,-22-155-48,2-1-1,1 0 1,26 55 0,-32-77 24,1-1-1,0 0 1,0 0-1,1 0 1,-1-1-1,1 0 1,1 1-1,-1-2 1,1 1-1,0-1 1,11 7 0,-17-11 39,0-1-1,1 0 1,-1 1 0,1-1 0,-1 0 0,1 1 0,-1-1 0,1 0 0,-1 0 0,1 0 0,-1 0 0,1 0 0,-1 0 0,1 1 0,-1-1 0,1 0 0,0 0 0,-1-1 0,1 1 0,-1 0 0,1 0 0,-1 0 0,1 0 0,-1 0 0,1-1-1,-1 1 1,1 0 0,-1 0 0,1-1 0,-1 1 0,0 0 0,1-1 0,-1 1 0,1 0 0,-1-1 0,0 1 0,1-1 0,-1 1 0,0 0 0,1-1 0,-1 1 0,0-1 0,0 1 0,0-1 0,1 1 0,-1-1 0,0 1 0,0-1 0,0 0 0,0 1-1,0-1 1,0 1 0,0-1 0,0 1 0,0-1 0,0 1 0,0-1 0,0 1 0,-1-1 0,1 1 0,0-1 0,0 1 0,0-1 0,-1 0 0,-9-37-317,2 17 217,-1 0-1,-1 1 1,0 0 0,-1 0-1,-2 1 1,-17-21 0,24 33 105,0 0 0,-1 1 0,1 0 0,-1 0 0,-1 0 0,1 1 0,-1 0 1,0 1-1,0 0 0,-1 0 0,1 0 0,-1 1 0,0 1 0,0-1 0,1 1 0,-2 1 1,1 0-1,-10 0 0,-2 2 37,0 0 0,1 2 1,-1 0-1,1 2 0,-33 10 0,41-11-140,1 1-1,0 0 1,0 0-1,0 1 0,0 0 1,1 1-1,0 0 1,1 1-1,0 0 1,-16 17-1,18-10-2436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2:00.8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266 9 8500,'-15'-8'6503,"33"38"-6109,-8-14 126,13 31-202,-2 1 0,-2 1 0,-3 1 0,-1 0 0,-3 1 0,-2 0 0,-2 1 0,1 53 0,-8-43-187,-2-1-1,-3 1 1,-3-1 0,-16 68-1,-79 234 346,80-299-325,-56 111 1,63-148-890,0-1 1,-2 0 0,-1-1-1,-1-1 1,-1 0 0,-30 26 0,29-33-4837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2:02.1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802 81 7924,'-9'0'5540,"-14"0"-4939,-221 24 920,-108 5-19,338-29-1461,-65 0 224,72 0-275,0-1-1,0 0 0,0 0 1,0 0-1,0-1 1,0-1-1,0 1 0,-8-5 1,14 6-16,0 1 1,1-1-1,-1 1 0,0-1 1,1 1-1,-1-1 1,1 0-1,-1 1 1,1-1-1,-1 0 1,1 1-1,-1-1 0,1 0 1,0 0-1,-1 0 1,1 1-1,0-1 1,0 0-1,-1 0 1,1 0-1,0 1 1,0-1-1,0 0 0,0 0 1,0 0-1,0 0 1,1 0-1,-1 1 1,0-1-1,0 0 1,1 0-1,-1 0 1,0 1-1,1-1 0,-1 0 1,1 0-1,-1 1 1,1-1-1,-1 0 1,1 1-1,-1-1 1,1 1-1,0-1 1,-1 1-1,1-1 0,0 1 1,-1-1-1,1 1 1,1-1-1,43-29-2561,-38 25 1551,29-17-3641,7-2-3028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2:02.5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714 15 9028,'-6'-3'699,"0"1"-1,0 0 1,-1 0-1,1 0 1,-1 1-1,-6-1 1,-73 2-341,54 1 66,-98 7 728,-160 31-1,286-39-1130,-1 1-16,-6 2-88,-1-1 0,1-1 0,0 0 0,0-1 0,-1 0 0,1 0 0,-18-4 0,22-3-2218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37:16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0 12486,'11'6'718,"-1"0"0,1 0 0,-1 1 1,0 0-1,-1 1 0,0 0 0,16 18 1,-5-2-89,-2 1 0,27 46 0,-16-17-366,-3 1 0,35 110 0,-49-122-237,-1 0 1,-2 1 0,-2 0-1,-2 1 1,-3 0 0,-1-1-1,-1 1 1,-3 0 0,-2-1-1,-2 1 1,-2-2 0,-1 1-1,-3-1 1,-1-1 0,-38 77-1,18-59-209,-2-3-1,-3-1 0,-2-1 0,-3-3 1,-54 51-1,76-87-566,10-10-1603,10-6 699,2 0 1503,-1 0-1,1 0 1,0 0 0,1-20-14739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44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75 9524,'1'-5'874,"1"0"-271,-1 0 1,0 0-1,-1 0 1,1 0-1,-1 0 1,0 0-1,0 0 1,-1 0 0,1-1-1,-1 1 1,-3-8-1,-1 57 1208,1-23-1600,-21 234 252,8 316 0,17-557-635,2 35-298,-2-47 334,0 1-1,1-1 1,-1 0 0,1 1 0,-1-1-1,1 0 1,0 0 0,0 0-1,0 0 1,0 0 0,0 0 0,0 0-1,0 0 1,1 0 0,2 3-1,-3-5-71,-1 0 0,1 0 0,-1 1-1,1-1 1,-1 0 0,1 0 0,-1 0-1,1 0 1,-1 0 0,1 0 0,-1 0-1,1 0 1,0 0 0,-1 0 0,1 0-1,-1 0 1,1 0 0,-1-1 0,1 1-1,-1 0 1,1 0 0,-1-1 0,1 1-1,-1 0 1,1 0 0,-1-1 0,0 1-1,1-1 1,-1 1 0,1 0 0,-1-1-1,0 1 1,0-1 0,1 0 0,1-1-1003,12-12-8039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2:04.6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157 113 9012,'0'-10'780,"0"0"0,0 1 0,0-1 0,-1 0 1,-1 0-1,0 1 0,0-1 0,-1 1 0,-7-17 0,-6 70 1010,-13 83-1001,-18 184 0,35-215-665,-6 36-606,6 1 0,9 225 0,4-349 55,2 21-581,5-15-2839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2:05.0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1 247 7635,'4'-20'740,"2"0"-1,1 1 1,0 0-1,2 0 1,0 1-1,1 0 0,23-31 1,-29 43-683,0 1-1,1 0 1,0 0 0,0 1 0,0-1 0,0 1 0,1 0 0,-1 0 0,1 1-1,0 0 1,1 0 0,-1 0 0,0 1 0,1 0 0,-1 0 0,1 0-1,0 1 1,-1 0 0,1 1 0,0-1 0,0 1 0,0 1 0,-1-1-1,1 1 1,0 0 0,0 1 0,8 2 0,0 2 26,0 1 1,0 1-1,-1 0 1,0 1-1,0 0 1,-1 1-1,0 1 1,-1 0-1,0 0 1,-1 1-1,-1 1 1,1 0-1,-2 1 1,14 25-1,-13-22-43,-1 1 1,-1 0-1,-1 0 1,-1 1-1,0-1 0,-1 1 1,-2 1-1,0-1 0,0 1 1,-2-1-1,0 1 0,-3 21 1,-1-27-25,0 0-1,-1 0 1,-1 0 0,0 0 0,-1-1-1,0 1 1,-1-2 0,-1 1 0,0-1-1,0 0 1,-1 0 0,-1-1 0,0-1 0,-1 0-1,0 0 1,-21 14 0,18-13-61,-1-2-1,-1 0 1,1-1 0,-1 0 0,-1-1-1,0-1 1,0-1 0,0 0 0,0-1-1,-1-1 1,1-1 0,-1 0 0,-25-1-1,41-1-52,0 0-1,0 0 1,0 0-1,0-1 1,0 1 0,0 0-1,0-1 1,0 1-1,0-1 1,1 0-1,-1 0 1,0 1 0,0-1-1,1 0 1,-1 0-1,0-1 1,1 1-1,-1 0 1,1-1-1,0 1 1,-1-1 0,1 1-1,-2-3 1,3 2-332,-1-1 0,0 0 0,1 0 1,0 0-1,-1 0 0,1 0 0,0 1 1,1-1-1,-1 0 0,0 0 0,1 0 0,0 0 1,-1 1-1,1-1 0,2-3 0,11-26-6869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2:05.3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164 90 8564,'9'-19'1460,"-4"8"-582,0 0 0,-1 0 0,0 0 0,4-15 1,-38 68 937,-3 38-1484,3 1 0,4 1 0,4 2 0,3 1 0,4 0 0,3 1 0,5 0 0,3 1 0,12 151 0,0-173-327,2-1 0,3 1 0,2-2 0,3 0 0,4-1 0,1-1 0,4-1 1,2-2-1,2 0 0,3-3 0,3 0 0,1-3 0,71 74 0,-34-56-452,-69-65 289,0-1-1,0 0 1,0 0 0,1 0 0,0-1 0,-1 1 0,1-2 0,0 1 0,0-1-1,1 0 1,7 1 0,-13-3-135,-1 0 0,0 0 1,1 0-1,-1 0 0,1 0 0,-1 0 0,0 0 0,1 0 0,-1-1 0,0 1 0,1-1 0,-1 1 1,0-1-1,0 1 0,1-1 0,-1 0 0,0 0 0,0 1 0,0-1 0,0 0 0,0 0 1,0 0-1,0 0 0,0 0 0,0-1 0,0 1 0,0-2 0,4-19-8767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2:35.9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37 222 7171,'3'-4'556,"0"1"1,0-1-1,0 0 0,-1 1 0,1-1 0,-1-1 0,0 1 1,-1 0-1,1 0 0,-1-1 0,1 1 0,-2-1 0,1 1 1,0-8-1,-2 28-195,-2 0 0,0 0 0,-1 0 0,-6 18 0,-4 17-205,3-3-79,2 0 1,3 1-1,2 0 0,3 95 1,3-124-79,0 0 0,1 1 1,0-1-1,2 0 0,1-1 0,0 1 1,1-1-1,2 0 0,-1-1 1,2 0-1,1 0 0,0-1 0,1 0 1,21 22-1,-29-35 1,0 0 1,1 0-1,-1 0 0,1 0 1,0-1-1,0 0 0,1 0 1,-1 0-1,0 0 1,1-1-1,0 0 0,-1-1 1,1 1-1,0-1 0,0 0 1,0 0-1,0-1 1,0 1-1,0-1 0,10-2 1,-7 0 3,0-1 0,0 0 0,-1-1 0,1 0 0,-1 0 0,0-1 1,0 1-1,0-2 0,-1 1 0,0-1 0,0-1 0,11-11 0,21-28 16,-1-2 0,-3-2 0,39-69 1,-29 32 2,45-120 1,-76 164-4,12-63-1,-20 74-104,2 0-1,1 1 0,1 0 0,21-44 1,-23 65-879,-7 20-1128,-7 19-4523,0-4-1349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2:37.3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6 9300,'-1'-1'195,"1"1"1,-1-1-1,0 1 0,1-1 0,-1 1 0,1 0 1,-1-1-1,0 1 0,1 0 0,-1 0 0,0-1 1,1 1-1,-1 0 0,0 0 0,0 0 0,1 0 1,-1 0-1,0 0 0,1 0 0,-1 0 0,0 0 1,1 0-1,-2 1 0,-18 10 1017,-13 24-1468,31-32 583,-8 11-217,0 0-1,2 1 0,-1 0 1,2 0-1,0 1 0,1 0 1,1 0-1,-5 21 0,7-25-88,0 2 0,2-1 0,-1 0 0,1 0 0,1 1 0,0-1 0,1 0 0,1 0 0,0 1 0,1-1 0,4 14 0,-6-25-64,-1 0 0,1 0 0,0 0 1,0 0-1,0 0 0,0 0 1,0 0-1,0 0 0,0 0 1,1 0-1,-1-1 0,1 1 1,-1-1-1,1 1 0,0-1 0,0 1 1,-1-1-1,1 0 0,0 0 1,0 0-1,0 0 0,0 0 1,1-1-1,-1 1 0,0 0 1,0-1-1,0 0 0,0 1 0,1-1 1,-1 0-1,0 0 0,0 0 1,3-1-1,0 0-507,-1-1 1,1 0-1,-1 0 0,0 0 0,0 0 1,0 0-1,0-1 0,0 0 0,0 0 1,0 0-1,-1 0 0,0-1 0,1 0 1,3-6-1,10-16-6240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2:37.6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8 9652,'-1'-5'4434,"-3"4"-3729,3 1-321,-1 0-128,2-2-64,-1 2 0,-1 0-176,0 0-272,4 0 80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2:38.0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220 215 6771,'46'-3'4547,"-23"1"-1490,-62-3-1918,-2 3-1022,-50-7-3,84 8-117,1 0 0,-1-1 0,1 0 1,0-1-1,0 1 0,0-1 0,0 0 0,0-1 1,1 0-1,-1 1 0,-6-8 0,12 11-11,-1-1 1,0 1-1,1-1 0,-1 0 0,1 1 0,-1-1 1,1 0-1,0 1 0,-1-1 0,1 0 0,0 0 0,-1 1 1,1-1-1,0 0 0,0 0 0,0 1 0,0-1 1,0 0-1,0 0 0,0 0 0,0 0 0,0 1 1,0-1-1,0 0 0,0 0 0,0 1 0,1-3 1,18-18-342,37-9-204,-50 27 496,44-17-284,-34 14 269,0 0-1,-1-1 0,23-13 0,-38 20 88,0 0-1,1 0 0,-1 0 0,0-1 1,1 1-1,-1 0 0,0 0 1,1 0-1,-1 0 0,0-1 1,0 1-1,1 0 0,-1 0 1,0 0-1,0-1 0,0 1 0,1 0 1,-1-1-1,0 1 0,0 0 1,0 0-1,0-1 0,1 1 1,-1 0-1,0-1 0,0 1 0,0 0 1,0-1-1,0 1 0,0 0 1,0-1-1,0 1 0,0 0 1,0-1-1,0 1 0,0 0 0,0-1 1,0 1-1,-1-1 0,-13-4 255,-21 2 103,7 5-201,0 1 0,1 1 0,0 1 1,-28 10-1,14-5-140,52-14-3841,6-2-289,8-3-3456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2:38.4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1 9732,'8'10'5450,"-4"14"-4066,0 24-1009,-5-10 10,-1 1 0,-2-1 0,-12 54 0,-10 11-1792,-2-5-6508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2:40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48 128 8852,'-9'-44'7327,"7"35"-5240,-7 40-1694,0 6-387,2 0 0,2 1 0,1 0-1,1 0 1,6 65 0,18-187-308,-13 57 285,1-1-1,2 1 0,0 1 0,23-38 0,-30 58 9,-1 0 1,1 0-1,0 1 1,1-1-1,-1 1 0,1 0 1,0 0-1,0 1 1,0-1-1,1 1 0,0 1 1,0-1-1,0 1 1,0 0-1,0 0 1,1 0-1,-1 1 0,1 0 1,-1 0-1,1 1 1,0 0-1,0 0 0,0 1 1,12 0-1,-16 0 6,-1 1 0,1 0 0,0 0 0,-1 0 0,1 0 0,-1 0 0,1 0-1,-1 1 1,1-1 0,-1 1 0,0 0 0,0-1 0,0 1 0,0 0 0,0 1 0,0-1-1,0 0 1,-1 0 0,1 1 0,-1-1 0,1 1 0,-1-1 0,0 1 0,0-1 0,0 1 0,-1 0-1,1 0 1,-1-1 0,1 1 0,-1 0 0,0 0 0,0 0 0,0-1 0,-1 5 0,0 7 10,0 0 0,-1-1 1,0 1-1,-1 0 1,-7 18-1,-4-1 7,10-24-62,1 0 1,0 1 0,0-1-1,1 0 1,0 1 0,0 0-1,-1 8 1,6-23-14,-1 0 1,1 1-1,1-1 1,-1 1-1,1 0 1,0 0-1,1 0 1,7-8-1,4-5 40,5-12 14,64-82-20,-74 100 17,1 0-1,0 1 0,1 0 0,0 2 0,1-1 1,15-8-1,-26 17 11,-1 0-1,1 1 1,-1 0 0,1-1 0,0 1 0,0 0-1,-1 1 1,1-1 0,0 0 0,0 1 0,0-1-1,0 1 1,0 0 0,-1 0 0,1 0 0,0 0-1,0 1 1,0-1 0,0 1 0,0 0 0,-1 0-1,1 0 1,0 0 0,-1 0 0,1 1 0,-1-1-1,1 1 1,-1-1 0,1 1 0,1 2 0,0 0 17,-1 1 0,0-1 1,0 1-1,0 0 0,0 0 0,-1 0 1,0 0-1,0 1 0,0-1 1,-1 0-1,1 1 0,-1-1 1,-1 1-1,1 9 0,-2 53 111,-1-49-153,1 0 0,1-1 0,1 1 0,1 0 0,0-1-1,9 31 1,-11-48-37,0-1 0,1 1 0,-1 0 0,0 0 0,1 0 0,-1 0 0,1 0 0,-1 0 0,1 0 0,-1-1 0,1 1 0,0 0 0,0 0 0,-1-1 0,1 1 0,0 0 0,0-1 0,-1 1 0,1-1 0,0 1 0,2 0 0,-2-1-298,0 0 1,0 0 0,0 0-1,0-1 1,0 1 0,0 0 0,0 0-1,0 0 1,0-1 0,0 1-1,0-1 1,0 1 0,0-1-1,0 1 1,0-1 0,0 1 0,0-1-1,2-2-358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2:42.1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1023 8404,'39'-94'4879,"4"-51"-2851,-26 81-1777,29-71 0,-1 31 310,5 3 1,4 2-1,124-171 1,-178 269-552,1 1 0,-1-1 0,0 0 0,1 1-1,-1-1 1,1 1 0,-1-1 0,1 1 0,-1-1 0,1 1 0,0-1 0,-1 1 0,1-1 0,-1 1-1,1 0 1,0-1 0,-1 1 0,1 0 0,0 0 0,0-1 0,-1 1 0,1 0 0,0 0-1,-1 0 1,1 0 0,0 0 0,0 0 0,-1 0 0,1 0 0,1 0 0,-1 1-3,0 0 0,0 0 0,0 0 0,0 0 0,0 0 1,0 0-1,0 0 0,0 1 0,0-1 0,-1 0 0,1 0 0,0 1 1,-1-1-1,1 2 0,13 57 29,-14-54-9,30 243 190,-20-140-190,42 187-1,-26-204-469,-36-128 203,7 22 207,-1 0 0,0 1 0,-11-23 1,13 32 26,-1-1-1,0 1 1,1 0 0,-1 0 0,-1 0 0,1 1 0,-1-1 0,1 1-1,-1 0 1,0 0 0,0 0 0,-1 0 0,1 1 0,0 0 0,-7-3 0,-8-1-27,-1 1 0,0 1 1,0 0-1,-34 0 0,-86 4-98,98 1-4,8 0-163,-47-1-3382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44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0 378 9476,'2'-26'568,"1"0"0,1 0 0,2 0 0,0 1 0,1-1 0,2 2 0,1-1 0,22-40 0,-27 56-513,1 1-1,0-1 0,1 1 0,0 1 0,0-1 0,1 1 0,0 0 0,0 1 0,0 0 1,17-9-1,-17 11 60,0 1 0,0 0 0,1 1-1,-1 0 1,0 0 0,1 1 0,-1 0 0,1 1 0,-1 0 0,1 0 0,-1 1 0,1 0 0,-1 0 0,16 5 0,-5 0-57,0 2 0,0 0 0,-1 1 1,0 0-1,-1 2 0,0 0 0,0 1 0,-1 1 0,-1 0 0,0 1 1,20 26-1,-20-22-37,0 1 0,-2 1 0,0 1 1,-1-1-1,-1 2 0,-1 0 1,-2 0-1,0 0 0,8 37 0,-14-49-12,-1 0-1,0 0 0,0 1 1,-1-1-1,0 0 0,-1 1 1,0-1-1,-1 0 0,0 0 0,-1 0 1,0 0-1,0 0 0,-9 16 1,5-14-6,-1 0 1,0-1 0,-1 0 0,0 0 0,0-1 0,-1 0 0,-1-1-1,0 0 1,-13 9 0,-4-2-109,-1 0 1,0-2-1,-1-2 0,0 0 1,-1-2-1,0-1 0,-64 9 0,73-15-103,0-1-1,0-1 1,-40-3-1,55 1-68,1 0 0,-1-1 0,1 1-1,0-1 1,0 0 0,-1-1 0,-9-5 0,14 6-61,-1 1 1,1-1 0,0 0-1,0 1 1,0-1 0,0 0-1,0-1 1,0 1 0,1 0-1,-1 0 1,1-1 0,0 1-1,-1-1 1,1 1 0,0-1-1,1 0 1,-1 1-1,-1-6 1,5-25-7220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2:43.4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35 767 8260,'-1'0'233,"0"0"0,0 1 0,0-1 0,0 0 0,0 0 0,0 0 0,-1 0 0,1 0 0,0 0 0,0 0 0,0 0 0,0 0 0,0-1 0,0 1 0,0 0 0,0-1 0,0 1 0,0-1 0,0 1 0,0-1 0,0 0 0,0 1 0,0-1 0,1 0 0,-1 1 0,-1-3 0,1 1-108,0 0 0,0 0 0,0 0 0,0 0 0,1 0 0,-1-1 0,1 1 0,0 0 0,0 0 0,-1-1 0,1 1 0,1-3 0,0-5-105,1 0 0,0 0 0,0 0 1,8-18-1,50-118 277,41-91-160,-78 192-56,1 1 0,3 1 0,35-44-1,-57 80-43,-2 2 5,0 1 0,0 0 0,1 0 1,-1 0-1,1 0 0,0 1 0,0-1 0,0 1 0,0 0 0,1 0 0,-1 1 1,8-4-1,-11 6-36,1 0 1,-1 1-1,0-1 1,0 1 0,0-1-1,0 1 1,0 0-1,0-1 1,0 1-1,0 0 1,0 0-1,0-1 1,0 1 0,0 0-1,-1 0 1,1 0-1,0 0 1,0 0-1,-1 0 1,1 0-1,-1 1 1,1-1 0,-1 0-1,0 0 1,1 2-1,11 37 114,-10-32-82,9 35 34,-2 1 0,-2 1 1,-2-1-1,-2 1 0,-2 0 1,-2 0-1,-2 0 0,-1 0 0,-3-1 1,-16 56-1,20-88 66,-2 17-2140,6-29 1789,-1 1-1,0 0 1,1-1-1,-1 1 0,1-1 1,-1 1-1,1-1 1,-1 1-1,1-1 0,0 0 1,-1 1-1,1-1 1,-1 1-1,1-1 0,0 0 1,-1 0-1,1 1 1,0-1-1,0 0 0,-1 0 1,1 0-1,0 0 0,-1 0 1,1 0-1,0 0 1,0 0-1,-1 0 0,1 0 1,0 0-1,-1 0 1,1-1-1,0 1 0,-1 0 1,1 0-1,0-1 1,-1 1-1,2-1 0,26-7-8531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2:44.2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 51 10789,'-9'-19'6665,"3"17"-5118,2 14-870,-22 177-147,14-120-431,-4 82 1,7 62-471,2-323-1673,8 91 1903,-1-58-128,3 1 0,4 0 0,19-88 1,-25 157 275,1 0 1,0 0-1,1 0 1,0 1-1,0-1 1,0 1-1,0 0 0,1-1 1,0 2-1,1-1 1,-1 0-1,1 1 1,0 0-1,0 0 1,1 0-1,0 1 1,-1 0-1,13-6 1,-5 4 4,0 2 1,1-1 0,0 2-1,0 0 1,0 0 0,0 2-1,0 0 1,21 0 0,8 2 39,45 5 0,-72-4-14,-1 1 0,0 1 0,0 0 0,0 0 0,-1 2 0,22 10 1,-34-15-22,1 0 0,-1 0-1,1 1 1,-1-1 0,0 1 0,1 0 0,-1-1 0,0 1 0,0 0 0,0 0 0,-1 1 0,1-1 0,0 0 0,-1 1 0,0-1 0,1 1 0,-1-1 0,0 1 0,0-1-1,0 1 1,-1 0 0,1 0 0,0 3 0,-2-2 8,1 0 0,-1 0 0,0 0 1,0 0-1,-1 0 0,1 0 0,-1 0 0,0 0 0,0-1 0,0 1 0,0-1 0,0 1 0,-6 5 0,-7 6 53,0-1 0,-1 0 0,-1-1 0,-35 21 0,24-19-20,-53 20 1,-2 0-64,84-34 1,-1-1 0,0 1 0,1-1 0,-1 1 0,1 0 0,-1-1 0,0 1 0,1-1 0,-1 1 0,1-1 0,0 1-1,-1-1 1,1 1 0,-1-1 0,1 0 0,0 1 0,-1-1 0,1 0 0,0 0 0,-1 1 0,1-1 0,0 0 0,-1 0 0,1 0 0,0 0 0,-1 0 0,1 0 0,0 0 0,0 0 0,31 8-17,-11-5 21,-1 0-1,0 2 0,0 1 1,0 0-1,0 1 0,-1 1 1,19 12-1,-31-16 1,-1 0 0,0 0 0,-1 1-1,1-1 1,-1 1 0,0 0 0,0 1-1,-1-1 1,1 1 0,-1 0 0,0 0 0,-1 0-1,0 1 1,0 0 0,0-1 0,-1 1 0,1 0-1,-2 0 1,1 0 0,-1 0 0,0 0-1,-1 1 1,1-1 0,-2 8 0,1-8 12,-1 0 0,0 0 1,0 0-1,0 0 0,-1 0 1,0 0-1,0-1 0,-1 1 1,0 0-1,0-1 0,-1 0 0,0 0 1,0 0-1,0 0 0,0-1 1,-1 0-1,-6 6 0,3-5 10,0-1 0,0 0 0,-1 0 0,1-1 0,-1 0 0,0 0 0,0-1 0,0-1 0,0 1 0,-1-2 0,1 1 0,-14 0 0,2-1 25,1-1 0,-1-1 1,0-1-1,1 0 0,0-2 1,-1 0-1,1-1 0,-32-14 1,44 16-99,1 0 0,-1 0 0,1-1 1,0-1-1,0 1 0,0-1 0,1 0 1,0 0-1,0-1 0,0 0 0,0 0 1,1 0-1,0-1 0,1 0 0,-1 0 1,1 0-1,0 0 0,1-1 0,0 1 0,0-1 1,1 0-1,0 0 0,0 0 0,-1-12 1,6-12-2411,9 4-3314,8 5-4147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2:44.6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32 8612,'1'-2'431,"0"0"-1,-1 1 1,1-1-1,-1 1 1,0-1-1,1 0 1,-1 1 0,0-1-1,0 0 1,0 0-1,0 1 1,0-1 0,-1 0-1,1 1 1,0-1-1,-1 0 1,0-1-1,-6 4 1420,-1 17-1357,-1 11-332,2 0-1,1 1 1,1-1 0,2 1 0,0 0 0,3 0 0,0 0 0,6 33 0,-6-62-191,0 0 0,0 0 0,0 0 0,0 0 0,0-1 0,1 1 0,-1 0 0,0 0 0,1 0 0,-1-1 0,1 1 0,-1 0 0,0 0 0,1-1 0,0 1 0,-1 0 1,1-1-1,-1 1 0,1-1 0,0 1 0,-1-1 0,1 1 0,0-1 0,0 0 0,-1 1 0,1-1 0,0 0 0,0 1 0,0-1 0,0 0 0,-1 0 0,1 0 0,0 0 0,0 0 0,0 0 0,0 0 0,-1 0 0,1 0 0,0 0 0,0 0 0,0 0 0,0-1 0,-1 1 0,1 0 0,0-1 0,0 1 0,-1 0 0,2-2 0,42-27-2737,-34 21 1161,22-13-3730,4-1-3623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2:45.3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4 12726,'-5'0'6483,"2"-2"-6163,3 1-64,1 1-144,2 1-192,-1-1-288,1 0-320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2:45.7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209 0 10325,'5'4'956,"0"0"0,0 1 1,-1 0-1,1 0 1,6 9-1,23 42 633,-16-21-1239,18 53 0,-23-45-182,-1 1 1,-3 0-1,-2 1 0,-1 0 0,-3 0 0,-1 0 0,-7 67 0,1-76-189,-2-1 0,-1 0 0,-2 0 0,-1-1 0,-2 0 0,-2-1 0,0 0 1,-2-1-1,-2-1 0,-1 0 0,-1-2 0,-37 42 0,31-42-395,-42 41-1641,60-63 190,-1-1 0,1 0 0,-20 10 0,2-5-7601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2:46.3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306 46 8628,'24'-40'5214,"-24"40"-5187,1 0 1,-1 0 0,0 0-1,0 0 1,0 0 0,0-1 0,0 1-1,0 0 1,0 0 0,0 0-1,0 0 1,0 0 0,0-1 0,1 1-1,-1 0 1,0 0 0,0 0 0,0 0-1,0 0 1,0-1 0,0 1-1,0 0 1,0 0 0,-1 0 0,1 0-1,0-1 1,0 1 0,0 0-1,0 0 1,0 0 0,0 0 0,0 0-1,0 0 1,0-1 0,0 1-1,0 0 1,0 0 0,-1 0 0,1 0-1,0 0 1,0 0 0,0 0-1,0 0 1,0-1 0,0 1 0,-1 0-1,1 0 1,0 0 0,0 0-1,0 0 1,0 0 0,0 0 0,-1 0-1,1 0 1,0 0 0,0 0-1,0 0 1,0 0 0,-1 0 0,1 0-1,0 0 1,0 0 0,0 0-1,-24 17 445,-5 9-338,2 1-1,0 2 1,3 1-1,0 1 0,2 1 1,1 0-1,1 2 1,2 0-1,2 2 0,1-1 1,2 2-1,1 0 0,2 1 1,2-1-1,1 2 1,2-1-1,2 1 0,1 0 1,2 0-1,2-1 1,1 1-1,2-1 0,18 69 1,-6-53-394,2 0-1,42 85 1,-44-107-2637,2-1-1,41 52 0,-16-34-6901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2:47.0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702 1 9572,'10'9'2251,"21"22"1224,-13-11-3263,0 0-1,15 24 1,-1 8 221,-2 1 0,-2 1 0,-3 1 0,28 92 1,-21-30 13,24 157 0,-43-178-363,-4 0 1,-4 0-1,-5 1 1,-4-1-1,-4 1 0,-32 150 1,21-167-16,-3-1 0,-4 0 0,-3-2-1,-4-1 1,-2-2 0,-5-1 0,-2-3 0,-53 69 0,39-67-195,-3-3 0,-3-2 0,-3-3 1,-2-3-1,-143 98 0,136-119-2509,68-37 1957,1-1 0,-1 0 0,0-1 1,0 1-1,0-1 0,0 0 1,0 0-1,0-1 0,0 0 1,0 0-1,-8-2 0,-16-10-7987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02.3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4894 61 5202,'-6'-4'4570,"6"4"-4555,0 0 0,0-1 0,0 1-1,0 0 1,-1 0 0,1-1 0,0 1-1,0 0 1,-1 0 0,1-1 0,0 1 0,0 0-1,-1 0 1,1 0 0,0-1 0,-1 1 0,1 0-1,0 0 1,-1 0 0,1 0 0,0 0 0,-1 0-1,1 0 1,0 0 0,-1 0 0,1 0 0,0 0-1,-1 0 1,1 0 0,0 0 0,-1 0 0,1 0-1,0 0 1,-1 0 0,-116 35 1092,-47 9-75,143-40-1006,1-1 1,-1-1-1,1-1 1,-1-1-1,0-1 0,-27-4 1,-20-7 8,1-2 0,0-3 1,-123-50-1,178 62-33,-1 1-1,1 0 1,-1 0-1,1 1 1,-1 1 0,0 0-1,0 1 1,0 1-1,0 0 1,-16 2-1,-10 3 0,0 3-1,-40 13 1,71-19 2,-18 5 1,-191 45 92,188-47-65,0-2-1,0-1 1,0-1 0,0-2 0,-49-7 0,-236-22 28,25 4-22,255 22-38,0 1 0,0 2 0,-65 6 0,-99 27-6,-20 1 2,170-32 17,-1-3 0,1-1 0,-87-19 0,47 7 7,21 5-1,-7-3 2,-1 3-1,-1 3 0,-120 5 1,-115 50 240,198-27-127,-143 9-1,-87-26-348,226-5-6157,88 0-852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09.4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498 0 6771,'41'7'3821,"-41"-6"-3748,1-1-1,-1 0 1,0 0-1,1 0 1,-1 0-1,0 0 0,1 1 1,-1-1-1,0 0 1,1 0-1,-1 1 0,0-1 1,1 0-1,-1 0 1,0 1-1,0-1 1,1 0-1,-1 1 0,0-1 1,0 0-1,0 1 1,1-1-1,-1 0 0,0 1 1,0-1-1,0 1 1,0-1-1,0 0 0,0 1 1,0-1-1,0 1 1,-18 13 1031,-13-4-818,0 0 0,0-2 0,0-2 0,-60 5-1,7 0-153,24 0-85,34-5-135,0-1 1,-1-2-1,-47 1 0,73-4 39,1 0-1,-1 0 1,1 0 0,-1 0 0,0 0-1,1 0 1,-1 0 0,1 0 0,-1 0-1,0 0 1,1 0 0,-1 0-1,1-1 1,-1 1 0,1 0 0,-1 0-1,1-1 1,-1 1 0,1 0 0,-1-1-1,1 1 1,-1-1 0,1 1 0,-1-1-1,1 1 1,0-1 0,-1 1-1,1-1 1,0 1 0,-1-1 0,1 0-320,1 0 1,-1-1-1,0 1 0,0 0 1,1 0-1,-1 0 1,1 0-1,-1 0 1,1 0-1,-1 0 0,1 0 1,-1 1-1,1-1 1,3-3-738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09.7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721 8 9828,'-45'-5'2142,"-73"2"0,-128 24-1140,-31 0-496,243-22-763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45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180 140 8612,'4'-11'997,"0"2"-435,0-1 1,-1 0-1,0 0 1,-1-1-1,0 1 1,0 0-1,-1-1 1,-1 0-1,-1-16 1,1 26-528,0 1 1,0-1 0,0 1 0,0-1 0,-1 1-1,1-1 1,0 1 0,0 0 0,-1-1 0,1 1-1,0-1 1,0 1 0,-1 0 0,1-1 0,-1 1-1,1 0 1,0-1 0,-1 1 0,1 0 0,-1-1-1,1 1 1,-1 0 0,1 0 0,0 0 0,-1 0-1,1-1 1,-1 1 0,1 0 0,-1 0 0,1 0-1,-1 0 1,1 0 0,-2 0 0,-19 10 593,-13 20 22,17-8-472,2 0 0,1 0 0,0 1 1,2 1-1,1 0 0,0 1 0,2 0 1,1 1-1,1 0 0,1 0 0,2 0 1,-3 50-1,6-35-100,2 0 0,2 0 1,1 0-1,2 0 0,2-1 0,2 0 1,25 66-1,-12-51 106,31 57 0,-3-35-2277,-41-65-153,0 0 0,1-1 1,21 17-1,-12-12-7733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10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1737 1 6451,'-46'1'8529,"-71"10"-8536,65-6 673,-275 24 151,-220 23-177,378-33-509,-224 33 394,392-52-524,1 0-1,-1-1 1,1 1-1,-1 0 1,0 0 0,1 0-1,-1 0 1,0 0-1,1 1 1,-1-1 0,1 0-1,-1 0 1,0 0-1,1 0 1,-1 1-1,1-1 1,-1 0 0,0 0-1,1 1 1,-1-1-1,1 1 1,-1-1 0,1 0-1,-1 1 1,1-1-1,0 1 1,-1-1-1,1 1 1,0-1 0,-1 1-1,1-1 1,0 1-1,-1 0 1,1-1-1,0 1 1,0-1 0,0 1-1,0 0 1,0-1-1,-1 2 1,3 0-3,-1 0 1,1-1-1,-1 1 1,1 0-1,-1-1 1,1 1 0,0-1-1,0 1 1,-1-1-1,1 0 1,3 2-1,60 28-19,-64-31 23,99 37 26,-38-15 0,100 51-1,-146-64-30,0 0 0,-1 1 0,0 1-1,0 1 1,-1 0 0,-1 0 0,0 1-1,0 1 1,-2 1 0,18 26 0,-26-35-2,0 0 0,0 0 0,0 0 0,-1 0-1,0 1 1,0-1 0,-1 1 0,0-1 0,0 1 0,0-1 0,-1 1 0,0 0 0,0-1 0,-1 1 0,-2 12 0,-1-9 2,1 0 0,-1 0 1,-1-1-1,1 1 1,-2-1-1,1 0 0,-1 0 1,-1-1-1,-7 9 0,-14 9 6,0 0-1,-2-2 0,-1-1 1,-45 25-1,-44 21 11,72-44-5,1 2 0,1 3 0,-72 59 0,114-86-6,1 0-1,0 0 0,0 0 1,1 0-1,-1 0 1,0 0-1,1 1 0,0-1 1,0 1-1,0 0 1,0 0-1,1-1 0,-1 1 1,1 0-1,0 0 1,0 1-1,1-1 0,-1 0 1,1 8-1,1-9-1,0 0-1,0 0 1,0 0 0,1-1-1,-1 1 1,1 0 0,0 0-1,0-1 1,0 1 0,0-1-1,0 0 1,0 1 0,1-1-1,-1 0 1,1-1 0,0 1-1,-1 0 1,1-1 0,0 1-1,0-1 1,0 0 0,0 0-1,0 0 1,0 0-1,0-1 1,4 1 0,47 10 19,1-3 0,73 2 0,115-9 18,-82-3-38,114 2-158,488-62 1,-712 50-211,-49 12 307,-1-1 1,1 1-1,0-1 0,0 1 1,0-1-1,0 0 1,-1 0-1,1 0 1,0 0-1,-1 0 1,1 0-1,-1-1 0,1 1 1,-1 0-1,0-1 1,0 1-1,1-1 1,-1 0-1,0 1 1,0-1-1,-1 0 0,2-3 1,-2 4-247,0 0 0,-1 0 1,0-1-1,1 1 0,-1 0 1,0 0-1,1 0 0,-1 0 1,0 0-1,0 0 0,0 0 1,0 0-1,0 0 0,0 0 0,0 0 1,-1 0-1,1 1 0,0-1 1,0 1-1,0-1 0,-1 1 1,1-1-1,-3 0 0,3 1-127,-19-7-7475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12.0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188 0 9364,'-5'3'5489,"-12"11"-4315,-23 25-1215,23-14 133,1 1-1,0 0 1,2 1 0,2 1-1,-13 36 1,19-44-83,0 0 1,2 0-1,0 1 1,1-1-1,1 1 1,1-1-1,1 1 0,4 34 1,-3-51-35,0 0 0,0 0 0,0 0 1,0 0-1,1 0 0,-1-1 0,1 1 0,0 0 0,0-1 0,0 1 1,1-1-1,2 3 0,-4-5-71,0 0 0,0 0 0,0-1 0,0 1 1,1 0-1,-1-1 0,0 1 0,0-1 0,0 1 0,1-1 1,-1 0-1,0 1 0,0-1 0,1 0 0,-1 0 0,0 0 1,1 0-1,-1 0 0,0 0 0,0-1 0,1 1 0,-1 0 0,0 0 1,0-1-1,1 1 0,-1-1 0,0 0 0,0 1 0,0-1 1,0 0-1,0 1 0,0-1 0,0 0 0,0 0 0,0 0 1,0 0-1,0 0 0,0 0 0,-1 0 0,2-2 0,13-18-4482,2-5-3196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12.4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70 9476,'3'-18'2049,"7"4"0,-7 2-1537,0 3-335,2-3-81,-5 8-32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12.7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346 241 9012,'-2'-6'4308,"1"6"-4225,-16-5 855,-20 2-1008,28 3 91,-23-2 83,0 0 0,-42-9 0,66 9-86,-1 0 1,1 0 0,0-1 0,0 0-1,0-1 1,0 0 0,1 0-1,-1 0 1,1-1 0,0 0-1,1-1 1,-1 1 0,-10-13-1,16 17-18,0 0 0,1 0 0,-1 0 0,0 0 0,1 0 0,-1 0 0,1 0 0,-1 0 0,1 0 0,0 0 0,-1 0 0,1 0 0,0 0 0,0 0 0,0 0 0,0-1 0,0 1 0,0 0 0,0 0 0,0 0 0,0 0 0,0 0 0,0 0 0,1 0 0,-1 0 0,1 0 0,-1-1 0,1 1 0,-1 1 0,1-1 0,-1 0 0,1 0 0,0 0 0,-1 0 0,1 0 0,0 0 0,0 1 0,0-1 0,0 0 0,0 1 0,0-1 0,0 1 0,0-1 0,0 1 0,0-1 0,0 1 0,0 0 0,0-1 0,0 1 0,2 0 0,9-4-2,1 1-1,-1 0 1,19-1-1,-23 3 3,46-4-20,-28 4 1,-1-2 0,28-7-1,-53 10 20,0 0 0,0 0 0,0 0 0,0 0 0,0 0 0,0 0 0,0-1 0,-1 1 0,1 0 0,0 0 0,0 0 0,0 0 0,0 0 0,0 0 0,0-1 0,0 1 0,0 0 0,0 0 0,0 0 0,0 0 0,0 0 0,0-1 0,0 1-1,0 0 1,0 0 0,0 0 0,0 0 0,1 0 0,-1-1 0,0 1 0,0 0 0,0 0 0,0 0 0,0 0 0,0 0 0,0 0 0,0 0 0,0 0 0,1-1 0,-1 1 0,0 0 0,0 0 0,0 0 0,0 0 0,0 0 0,0 0 0,1 0 0,-1 0 0,0 0-1,0 0 1,0 0 0,0 0 0,0 0 0,1 0 0,-1 0 0,0 0 0,0 0 0,0 0 0,0 0 0,0 0 0,1 0 0,-1 0 0,0 0 0,0 0 0,0 0 0,-17-4-1,-33-3 2,46 7-1,-43-5 0,19 3-60,0-1 1,1-1 0,-46-13-1,73 17-58,0-1 1,-1 1-1,1 0 0,-1 0 0,1 0 0,0-1 1,-1 1-1,1 0 0,0 0 0,-1-1 0,1 1 0,0 0 1,0-1-1,-1 1 0,1 0 0,0-1 0,0 1 0,-1 0 1,1-1-1,0 1 0,0-1 0,0 1 0,0 0 1,0-1-1,0 1 0,0-1 0,0 1 0,0 0 0,0-1 1,0 1-1,0-1 0,0 1 0,0-1 0,0 1 0,0 0 1,0-1-1,0 1 0,0-1 0,1 1 0,-1 0 1,0-1-1,0 1 0,1 0 0,-1-1 0,0 1 0,0 0 1,1-1-1,-1 1 0,0 0 0,1 0 0,-1-1 0,0 1 1,1 0-1,-1 0 0,1 0 0,-1-1 0,0 1 0,1 0 1,-1 0-1,1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13.0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0 10005,'0'0'5687,"1"24"-4841,2 3-485,-1 0 0,-1 0 0,-4 44 0,1-35-159,-14 169 782,4-66-3348,8-47-5246,3-66-1568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13.7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39 222 9652,'4'-7'1811,"7"-9"2856,-7 16-3209,-2 12-1507,-3 18 196,-1 0 0,-1 0 0,-2-1 0,-1 1 0,-1-1 0,-18 44 1,16-58-86,7-20-8,9-28-58,34-49-155,97-144 0,-134 221 148,-1 0 0,1 1 0,0-1 0,0 1 0,0 0 0,6-4 0,-10 7 10,1 0-1,0 1 0,-1-1 0,1 1 1,0-1-1,0 1 0,0 0 1,0-1-1,-1 1 0,1 0 1,0-1-1,0 1 0,0 0 1,0 0-1,0 0 0,0 0 0,0 0 1,-1 0-1,1 0 0,0 0 1,0 0-1,0 1 0,0-1 1,0 0-1,0 0 0,-1 1 0,1-1 1,0 1-1,0-1 0,0 0 1,-1 1-1,1 0 0,0-1 1,-1 1-1,1-1 0,0 1 0,-1 0 1,1-1-1,-1 1 0,1 0 1,-1 0-1,1 0 0,-1-1 1,0 1-1,1 0 0,-1 0 0,0 0 1,1 1-1,4 11 27,-1 0 1,0 0-1,-1 1 1,0 0-1,-1-1 1,-1 1-1,0 0 0,-2 25 1,-2-17 17,-1 0 0,0 0 1,-2 0-1,-13 34 1,108-170-717,-61 67 496,-10 14 78,3 1 1,0 1 0,32-36 0,-47 60 94,1 1 1,-1-1-1,1 1 1,0 1 0,0-1-1,1 1 1,0 1 0,-1-1-1,2 1 1,-1 1-1,0-1 1,1 1 0,0 1-1,-1 0 1,1 0-1,0 1 1,0 0 0,18 0-1,-25 1 15,0 0-1,0 1 1,0-1 0,0 0-1,-1 1 1,1-1 0,0 1-1,0 0 1,-1 0-1,1 0 1,0 0 0,-1 0-1,1 0 1,-1 0-1,1 0 1,-1 0 0,0 1-1,1-1 1,-1 1-1,2 2 1,-1 0 21,-1-1 0,1 1 0,-1 0 0,1 0 0,-1 0 0,-1 0 0,1 0 0,0 0 0,-1 5 0,0 6 79,-1 0 0,0 0 1,-1-1-1,-5 19 0,-30 78 855,25-80-417,1 1 0,-11 61-1,21-90-634,1 0-1,0 0 0,-1 0 0,1 1 0,1-1 1,-1 0-1,0 0 0,1 1 0,0-1 0,0 0 1,0 0-1,0 0 0,3 5 0,13 7-3443,9-13-3471,-1-8-2289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16.3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218 85 7924,'2'-7'793,"0"-1"81,0-1 0,1 0 0,0 1 0,1-1 0,0 1 0,0 0 0,8-11 0,-31 75 1308,-70 309-786,38-136-1175,20-113-198,9-40-850,-19 124 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16.7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3 231 8148,'-1'-6'374,"1"1"0,-1 0-1,1 0 1,0 0 0,0 0 0,1-1 0,-1 1 0,1 0 0,0 0 0,1 0 0,-1 0-1,1 0 1,0 0 0,4-7 0,-1 4-193,1 0-1,-1 1 1,1 0-1,0 0 1,1 0-1,0 1 1,13-10-1,-3 5-95,0 1 0,1 0 0,0 2-1,1 0 1,0 0 0,38-8 0,-42 13-6,1 0 1,0 1 0,-1 1-1,1 0 1,0 1-1,0 1 1,-1 1-1,1 0 1,22 6 0,-27-4-51,-1-1 1,0 2-1,-1-1 0,1 1 1,-1 1-1,0 0 1,0 0-1,-1 1 1,0 0-1,0 0 1,0 1-1,-1 0 1,0 0-1,10 16 1,-9-10-8,-1 0-1,0 1 1,0 0 0,-1 0 0,-1 0 0,-1 1-1,0 0 1,-1 0 0,-1 0 0,-1 0 0,0 0 0,-1 16-1,0-23-16,-1-1-1,0 1 1,-1-1 0,1 0-1,-2 0 1,1 0-1,-1 0 1,0 0-1,-1 0 1,0-1-1,0 0 1,0 1 0,-1-1-1,0-1 1,-1 1-1,1-1 1,-1 0-1,0 0 1,-1-1 0,1 0-1,-1 0 1,0 0-1,-1-1 1,-11 5-1,-2-2-110,-1 0-1,-1-2 0,1-1 0,0-1 1,-1 0-1,0-2 0,0-1 1,1 0-1,-1-2 0,0-1 0,1 0 1,0-2-1,0-1 0,0 0 1,-29-13-1,7-8-1836,42 25 1614,1 1 1,-1-1 0,0 0-1,1 1 1,-1-1 0,1 0-1,0 0 1,-1 0-1,1 0 1,0 0 0,0 0-1,0 0 1,1 0 0,-1 0-1,0-1 1,1 1-1,0 0 1,-1-1 0,1-2-1,7-20-6866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17.7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290 30 7187,'33'-22'3819,"-22"15"-1394,-20 12-849,-7 7-1368,1 0 0,0 0 0,1 1 0,1 1-1,0 0 1,1 1 0,-17 28 0,-3 9 180,-26 61-1,39-70-248,1 0-1,2 1 0,2 1 0,2 1 0,2-1 0,-7 87 1,16-92-119,1-1 1,2 1 0,1-1 0,3 0 0,1 0 0,2 0 0,1-1 0,23 55 0,132 244-1628,-163-334 914,4 7-967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18.3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10 793 8180,'-10'-5'7365,"11"4"-7229,6-22 1816,25-34-2917,-28 51 1489,101-187 1490,-69 122-2135,3 1 0,90-123 0,-128 193 98,16-23-186,1 1 0,1 2 0,1-1-1,0 2 1,2 1 0,0 1 0,25-15 0,-47 31 210,1 1 1,-1 0 0,0 0 0,1 0 0,-1 0 0,1 0 0,-1-1 0,1 1 0,-1 0 0,1 0 0,-1 0 0,1 0 0,-1 0 0,1 0 0,-1 0 0,0 0 0,1 1 0,-1-1 0,1 0 0,-1 0-1,1 0 1,-1 0 0,1 1 0,-1-1 0,0 0 0,1 0 0,-1 1 0,0-1 0,1 0 0,-1 1 0,0-1 0,1 0 0,-1 1 0,0-1 0,1 1 0,-1-1 0,0 0 0,0 1 0,0-1 0,0 1 0,1-1-1,-1 1 1,0-1 0,0 1 0,4 37 113,-10 41 80,5-72-180,-28 228 253,29-210-261,0 1-1,1 0 1,2-1 0,1 1-1,0-1 1,2 0 0,11 27-1,-1-18-19,-16-34 12,0 0 0,0 1 1,1-1-1,-1 0 0,0 0 1,0 0-1,0 0 0,0 0 0,1 0 1,-1 0-1,0 0 0,0 0 0,0 0 1,1 0-1,-1 0 0,0 0 0,0 0 1,0 0-1,1 0 0,-1 0 1,0 0-1,0 0 0,0 0 0,0 0 1,1 0-1,-1 0 0,0 0 0,0 0 1,0 0-1,0 0 0,1 0 0,-1-1 1,0 1-1,0 0 0,0 0 1,0 0-1,0 0 0,1 0 0,-1-1 1,0 1-1,0 0 0,0 0 0,0 0 1,0 0-1,0-1 0,0 1 1,7-23-49,-4 8 16,-1 1 0,0-1-1,-1 1 1,-1-1 0,0 0 0,-1 1-1,-1-1 1,-5-24 0,5 34 28,0 0 0,0 0 0,0 0 1,-1 0-1,1 0 0,-1 0 0,-1 1 0,1-1 0,0 1 1,-1 0-1,0 0 0,0 0 0,0 0 0,-1 1 1,1 0-1,-1 0 0,0 0 0,0 0 0,0 1 0,0 0 1,0 0-1,0 0 0,-1 0 0,1 1 0,-1 0 0,-6 0 1,-10-1-61,-1 2 0,1 1 0,0 0 0,0 2 0,0 0 1,0 2-1,0 0 0,1 1 0,0 2 0,0 0 0,1 1 0,-20 12 1,32-16-966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0:45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25 645 9588,'-25'-2'5695,"32"-3"-3385,45-7-2063,-40 10 33,199-26 239,-145 22-483,110-24-1,-173 30-35,0-1 0,0 0 0,0 0 0,-1 0 1,1 0-1,-1-1 0,1 1 0,-1-1 0,1 0 0,-1 1 0,0-1 1,0 0-1,0 0 0,0-1 0,0 1 0,0 0 0,0 0 0,-1-1 1,1 1-1,-1-1 0,0 0 0,0 1 0,0-1 0,0 0 0,0 0 0,-1 0 1,1 1-1,-1-1 0,0 0 0,0 0 0,0 0 0,0-5 0,-3-10 3,1 0-1,-2 0 1,-1 1-1,-9-24 1,1-1-1,7 21-6,1 1 0,1-1 0,0 0 0,2 0 0,0-29 0,3 43 2,-1 1 1,1-1 0,1 0 0,-1 1 0,1-1 0,1 1 0,-1 0 0,1 0 0,0 0 0,0 0 0,1 0-1,-1 0 1,1 1 0,1 0 0,-1 0 0,1 0 0,0 0 0,0 1 0,0 0 0,1 0 0,5-4 0,4 0 5,1 1 0,0 0 0,0 1 0,0 1 0,1 0 0,-1 1 0,1 1 0,0 1 0,0 0 0,0 1 0,1 1 0,-1 1 0,25 3 0,-25-1 3,0 0 1,0 0-1,0 2 1,-1 0-1,0 1 0,0 1 1,0 0-1,-1 1 1,0 1-1,0 0 0,-1 1 1,0 0-1,17 19 1,-26-23-2,0 1 0,0 0 0,-1 0 0,1 0 0,-2 1 0,1 0 1,-1-1-1,0 1 0,-1 0 0,0 1 0,0-1 0,-1 0 0,0 0 1,0 1-1,-1-1 0,0 1 0,0-1 0,-1 1 0,0-1 0,-1 0 1,0 0-1,-3 9 0,-8 20 44,0-2 0,-3 1 0,-31 51-1,22-43 29,22-37-62,-8 11 40,2 1 0,1 0 0,0 0 0,-8 31 1,15-46-51,0 0 0,0-1 1,1 1-1,-1 0 1,1-1-1,0 1 0,0 0 1,0 0-1,0-1 0,1 1 1,0 0-1,-1-1 1,1 1-1,1-1 0,-1 1 1,0-1-1,1 1 1,0-1-1,0 0 0,0 0 1,0 0-1,0 0 1,1 0-1,-1 0 0,1-1 1,0 1-1,0-1 0,0 1 1,0-1-1,0 0 1,0-1-1,5 3 0,3 0-2,0-1 0,0 0 0,0-1 0,0 0 0,1-1 0,-1 0 0,1-1 0,-1 0 0,0-1 0,1 0 0,-1-1 0,0 0 0,21-7 0,13-6-630,83-41 0,-112 48 358,57-32-2300,-28 8-3935,-15 8-2712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18.9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11 556 8068,'-8'25'4037,"5"-17"-1486,13-27-1541,23-66-275,-23 56-662,25-50-1,-5 25-54,68-91-1,-78 121-14,0 1 0,2 0 0,0 1 0,1 2 0,42-28 1,-62 45 18,0 1-1,0 0 1,0 1 0,0-1 0,1 1 0,-1-1 0,0 1 0,1 0 0,-1 0 0,1 0 0,0 1 0,-1-1 0,1 1 0,-1 0 0,1 0 0,0 0 0,-1 1 0,1-1 0,-1 1 0,1 0 0,6 2-1,-6-1 12,-1 1 0,0-1 0,1 1 0,-1-1 0,0 1 0,0 0 0,-1 0 0,1 1 0,-1-1 0,1 0 0,-1 1 0,0-1 0,0 1 0,-1 0 0,1 0 0,-1 0 0,0 0 0,0 0 0,1 4-1,2 28 268,-2-1 0,-2 0-1,-1 1 1,-1-1 0,-2 0-1,-9 39 1,3-16-135,2-10-74,3-20-141,1 1 0,1 0 0,1 33-1,2-61-4,0 0 0,0 0 1,0-1-1,0 1 0,0 0 0,1-1 0,-1 1 0,0 0 0,0-1 0,1 1 0,-1 0 0,1-1 0,-1 1 0,1-1 0,-1 1 0,1 0 0,-1-1 0,1 1 0,-1-1 0,1 0 0,-1 1 0,1-1 0,0 1 0,-1-1 0,1 0 0,0 0 0,-1 1 0,1-1 0,0 0 0,0 0 0,-1 0 0,1 0 0,0 0 0,-1 0 0,1 0 0,0 0 0,0 0 0,-1 0 0,1 0 1,0 0-1,0 0 0,-1-1 0,1 1 0,0 0 0,-1 0 0,1-1 0,0 1 0,-1-1 0,1 1 0,-1-1 0,1 1 0,0-1 0,36-24-7746,-16 5-1363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19.8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205 156 9108,'1'-12'1743,"-4"-19"4296,-4 41-3466,-15 50-2131,-24 114-126,-25 83-160,22-101-537,46-154-114,1-9 95,0-13-76,16-67-952,33-115 1,13-71 797,-57 232 739,-2 26 33,0 0-1,1 0 1,5-17-1,-6 29-110,1 0 0,0 0 0,-1 1-1,1-1 1,0 1 0,0-1 0,0 1-1,1 0 1,-1-1 0,0 1 0,1 0-1,0 1 1,-1-1 0,1 0 0,0 1-1,0 0 1,0-1 0,0 1 0,3-1-1,64-13 107,-62 14-120,18-2 36,0 1-1,0 0 1,0 2 0,0 2 0,26 3 0,-35-2 16,-1 0 0,0 1-1,0 1 1,0 1 0,-1 0 0,0 1-1,0 0 1,27 19 0,-38-24-43,-1 0-1,0 1 1,-1-1 0,1 0-1,0 1 1,-1 0 0,1 0 0,-1-1-1,0 1 1,0 1 0,0-1-1,0 0 1,0 0 0,-1 1-1,0-1 1,0 1 0,0-1-1,0 1 1,0 0 0,0-1-1,-1 8 1,-1-6 6,0 0 0,0 1 0,-1-1 0,0 0 0,0 0 0,0 0 0,-1 0 0,0 0 1,0-1-1,0 1 0,0-1 0,-1 0 0,1 0 0,-6 5 0,-20 15 48,0-2 1,-2 0-1,-1-2 1,0-1-1,-1-2 0,-36 13 1,-14 9-20,69-33-85,22-13-15,23-13-18,-14 14 51,1 1 0,-1 0 0,1 1 0,0 1 0,0 0-1,0 1 1,1 2 0,-1 0 0,25 3 0,-29-2-5,0 1-1,0 0 1,-1 1-1,1 1 0,-1 0 1,1 1-1,-1 0 1,-1 1-1,1 1 1,-1 0-1,0 0 1,18 16-1,-23-15 9,-1 0 0,0 0 0,0 0 0,-1 1 0,1 0 0,-2 0 0,0 0 0,0 1 0,0 0 0,-1-1 0,-1 1 0,0 0 0,0 0 0,-1 1 0,0-1 0,0 0 0,-2 11 0,1-14 6,-1 0 0,1 0 1,-1 0-1,-1 0 0,1 0 0,-1-1 1,-1 1-1,1-1 0,-1 1 0,0-1 0,0 0 1,-1 0-1,0 0 0,0 0 0,0-1 0,-1 1 1,0-1-1,0 0 0,0-1 0,-1 1 1,1-1-1,-1 0 0,0-1 0,0 1 0,-11 3 1,-10 1 23,-1-2-1,0-1 1,0-1 0,-1-1 0,1-1 0,-1-2 0,1-1 0,-1-2 0,1 0 0,0-2 0,-51-15-1,71 17-59,1 0-1,-1 0 0,1-1 0,0 0 0,0-1 0,0 1 1,1-1-1,-1-1 0,1 1 0,1-1 0,-1 0 1,1 0-1,-5-8 0,8 11-145,1 0-1,-1 0 1,1 0 0,-1 0-1,1 0 1,0-1 0,1 1 0,-1 0-1,0-1 1,1 1 0,0-1 0,0 1-1,0-6 1,1 5-324,0 0 0,0 1 0,0-1 0,1 1 0,-1-1 0,1 1 0,0-1 1,0 1-1,0 0 0,0 0 0,1 0 0,-1 0 0,1 0 0,4-3 0,20-16-8165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20.2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 26 9428,'-8'-19'6087,"-2"13"-3288,9 6-2746,-1 1-1,0-1 0,1 1 0,-1 0 0,1-1 1,-1 1-1,1 0 0,-1 0 0,1 0 0,0 0 0,-1 1 1,1-1-1,0 0 0,0 0 0,0 1 0,0-1 1,0 1-1,0-1 0,-1 3 0,-5 9 5,0 1 1,1-1-1,1 1 0,0 0 0,1 1 0,0-1 0,-2 28 1,2-8-10,2-1 1,4 49-1,-3-80-58,1 1 0,0 0-1,1 0 1,-1-1 0,0 1 0,1 0-1,0-1 1,-1 1 0,1 0 0,0-1-1,0 1 1,0-1 0,1 1 0,-1-1-1,1 0 1,-1 0 0,1 1-1,0-1 1,0 0 0,0-1 0,3 4-1,-2-4-67,0 0-1,-1-1 1,1 1-1,-1-1 1,1 1-1,0-1 1,-1 0-1,1 0 1,0 0-1,-1 0 1,1-1-1,-1 1 0,1-1 1,0 0-1,-1 1 1,1-1-1,-1 0 1,3-2-1,7-3-1232,1-2-1,-2 1 0,1-2 1,-1 1-1,0-2 0,-1 1 1,11-14-1,8-15-6422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20.5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7 10901,'-12'-5'4546,"11"4"-4130,7 4-336,-3-1-96,4 3-80,1-1-112,0 4-144,3-1-1601,-3 1-320,5 3-1585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20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267 1 11157,'6'3'741,"0"1"0,0 0 0,-1 0 0,1 0 0,-1 1 0,5 6 0,28 39 715,-21-22-1059,20 51 1,-20-34-241,-2 0-1,-2 1 0,-2 0 1,-1 1-1,-3 0 1,-3 1-1,-1-1 0,-2 1 1,-2 0-1,-3-1 1,-1 1-1,-3-1 0,-1 0 1,-3-1-1,-20 53 1,-2-14-180,-3-2 1,-4-2-1,-3-2 1,-67 89 0,105-159-451,-1-1 0,0 0 0,0 0 0,-1 0 0,-16 11 0,-25 6-6931,11-13-3324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29.9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140 15 9845,'0'-1'168,"0"0"-1,-1 1 1,1-1 0,0 0 0,0 1 0,-1-1 0,1 0 0,0 1 0,-1-1 0,1 1 0,0-1 0,-1 0 0,1 1 0,-1-1 0,1 1 0,-1-1 0,1 1 0,-1 0 0,0-1 0,1 1 0,-1 0 0,1-1 0,-1 1 0,0 0 0,1 0 0,-1-1 0,0 1 0,1 0 0,-1 0 0,0 0 0,0 0 0,1 0 0,-1 0 0,0 0 0,1 0 0,-1 0 0,-1 1 0,-1 0-23,1 1-1,-1-1 0,0 1 0,1 0 1,0 0-1,-1 0 0,1 0 0,0 0 1,-3 4-1,-36 58-212,32-45 121,1 0 0,1 0 1,1 1-1,0 0 0,2 0 0,0 0 1,-1 22-1,4-33-92,0 0 1,1 0-1,0 0 1,1 0-1,0 0 1,0 0-1,1 0 0,0 0 1,1 0-1,0-1 1,0 1-1,1-1 0,0 0 1,0 0-1,1 0 1,0-1-1,0 1 0,10 9 1,-12-15-133,0 0 1,0 0-1,0 0 0,0 0 1,0 0-1,0-1 0,1 1 1,-1-1-1,0 0 1,1 0-1,-1-1 0,1 1 1,0-1-1,3 1 0,31-6-6249,-13-4-1880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30.3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22 10821,'-15'-8'2257,"2"-1"16,5 6-1953,5 2-256,5 1-112,2 0-96,5 3-128,3 2-320,3 3-1681,3 1-1761,3 8-4322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30.7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417 324 7523,'18'-6'1934,"-10"4"-940,0 0 1,-1-1 0,1 0 0,12-7 0,-23 8-802,-1 0 0,1 1 0,-1 0 1,1-1-1,-1 1 0,0 0 1,1 1-1,-5-1 0,-80-3 2,64 5-257,-1-2-1,1 0 1,0-2 0,0-1 0,-45-12-1,68 16 52,1-1 0,-1 1 0,0 0-1,0 0 1,0 0 0,0-1 0,1 1 0,-1 0-1,0-1 1,0 1 0,1-1 0,-1 1-1,0-1 1,0 1 0,1-1 0,-1 0-1,1 1 1,-1-1 0,1 0 0,-1 1 0,1-1-1,-1 0 1,1 0 0,-1 1 0,1-1-1,0 0 1,-1 0 0,1 0 0,0 0 0,0 0-1,0-1-2,1 1 0,0 0 0,0-1 0,0 1 0,0 0 0,0 0 0,0-1 0,0 1 0,0 0 0,0 0 0,0 0 0,0 0 0,1 1 0,-1-1 0,3-1 0,66-27-261,-60 26 210,33-12-95,-20 8 81,0-1 1,0-1-1,0-1 0,-1-1 0,-1 0 1,0-2-1,20-16 0,-40 28 86,0 1-1,0-1 1,-1 1-1,1-1 0,0 0 1,-1 1-1,1-1 1,0 0-1,-1 0 1,1 0-1,-1 1 1,1-1-1,-1 0 0,0 0 1,1 0-1,-1 0 1,0 0-1,0 0 1,0 0-1,1 0 1,-1 0-1,0 0 0,0 0 1,0 1-1,0-1 1,-1 0-1,1 0 1,0 0-1,0 0 1,-1 0-1,1 0 1,0 0-1,-1 0 0,1 0 1,-1 0-1,1 1 1,-1-1-1,1 0 1,-1 0-1,0 1 1,1-1-1,-1 0 0,0 1 1,0-1-1,1 1 1,-1-1-1,0 1 1,0-1-1,0 1 1,0-1-1,0 1 0,1 0 1,-1 0-1,0-1 1,-2 1-1,-58-16 365,59 16-364,-66-7 297,-1 3-1,-130 10 0,129-3-343,70-2-12,0-1 0,-1 0 0,1 0 0,0 0 0,-1 1 0,1-1 0,0 0 0,-1 0 0,1 0 0,-1 0 0,1 0 0,-1 0 0,1 0 0,0 0 0,-1 0 1,1 0-1,-1 0 0,1 0 0,0 0 0,-1 0 0,1 0 0,-1 0 0,1 0 0,0 0 0,-1-1 0,1 1 0,0 0 0,-1 0 0,1-1 0,0 1 0,-1 0 0,1 0 0,0-1 0,-1 1 0,1 0 0,0-1 0,-1 1 0,19-9-5953,3 3-1897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31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1 8164,'1'14'8811,"-5"83"-7799,-2-47-1024,-14 178 1235,20-192-2664,1 0-1,8 44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28.1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794 122 5555,'20'7'5037,"-41"-4"-1249,-12 2-3465,-364 64 901,229-43-1085,132-20-129,22-2-17,1-1 0,-1 0 0,0-1 0,0-1 0,0 0 0,-1-1 0,1-1 0,-27-4 0,40 5 1,1 0-1,0 0 1,0 0 0,-1-1 0,1 1 0,0 0 0,0 0 0,-1 0 0,1 0-1,0 0 1,0 0 0,0-1 0,-1 1 0,1 0 0,0 0 0,0 0 0,0 0 0,0-1-1,-1 1 1,1 0 0,0 0 0,0-1 0,0 1 0,0 0 0,0 0 0,0 0-1,0-1 1,-1 1 0,1 0 0,0-1 0,0 1 0,0 0 0,0 0 0,0-1 0,0 1-1,0 0 1,0 0 0,1-1 0,-1 1 0,0 0 0,0 0 0,0-1 0,11-11-182,22-8-132,-31 18 272,233-112-3658,-73 51-2630,-92 38 1200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01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 9428,'10'57'6351,"-3"31"-4661,-3 101-1007,-16-3 15,-38 198 0,-6 50-530,54-414-195,1-14-35,0 0 0,0 0 0,0 1 1,1-1-1,0 0 0,1 1 0,-1-1 0,1 0 0,0 0 1,4 10-1,-5-16 11,1 0 1,-1 0 0,1 0 0,0 0 0,-1 0-1,1 0 1,0-1 0,-1 1 0,1 0-1,-1 0 1,1 0 0,0-1 0,-1 1-1,1 0 1,-1-1 0,1 1 0,-1 0-1,1-1 1,-1 1 0,1-1 0,-1 1-1,1-1 1,-1 1 0,0-1 0,1 1-1,-1-1 1,0 1 0,1-1 0,-1 0 0,0 1-1,0-1 1,0 1 0,1-1 0,-1 0-1,0 0 1,13-26-3010,-1-2-2199,3-1-3606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28.4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758 51 5410,'0'0'134,"1"-1"0,0 1 0,-1 0 0,1 0-1,0 0 1,-1 0 0,1-1 0,-1 1-1,1 0 1,0-1 0,-1 1 0,1 0-1,-1-1 1,1 1 0,-1-1 0,1 1-1,-1-1 1,0 1 0,1-1 0,-1 1-1,1-1 1,-1 1 0,0-1 0,0 0-1,1 1 1,-1-1 0,0 0 0,0 1-1,0-1 1,0 1 0,0-1 0,1 0-1,-1 1 1,0-1 0,-1 0 0,1 1 0,0-1-1,0 0 1,0-1 0,-2 1 65,0-1 1,0 1-1,0 0 1,0-1 0,0 1-1,0 0 1,0 0-1,-1 0 1,1 0-1,0 1 1,-3-2-1,-69-10 1143,-30 9-444,0 4 0,-199 28-1,181-14-650,92-10-797,24 1-1724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29.3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1679 4 5747,'48'-4'2518,"71"6"1,-177-2-707,-78 11 0,1 1-1589,-425 28 449,-47 36-189,590-73-461,-2 0 13,0 0-1,0 2 1,0 0 0,0 1-1,1 1 1,0 1-1,-20 11 1,37-18-34,0-1 1,-1 1 0,1 0-1,0-1 1,0 1-1,0 0 1,0 0 0,0-1-1,0 1 1,0 0 0,0 0-1,0 0 1,0 0 0,1 0-1,-1 1 1,0-1-1,1 0 1,-1 0 0,1 0-1,-1 1 1,1-1 0,-1 0-1,1 0 1,0 1-1,0-1 1,0 0 0,0 1-1,0-1 1,0 0 0,0 1-1,0-1 1,0 0-1,1 0 1,-1 1 0,0-1-1,1 0 1,-1 0 0,1 1-1,-1-1 1,1 0-1,0 0 1,0 0 0,-1 0-1,1 0 1,0 0 0,0 0-1,0 0 1,0 0 0,0 0-1,0-1 1,0 1-1,1 0 1,-1-1 0,2 2-1,10 5 1,-1-1 0,1 0-1,27 8 1,-31-12 3,101 32 2,96 34 17,-172-54-20,0 2-1,0 1 1,54 37-1,-81-49-1,0 0 0,0 1-1,-1 0 1,1 0-1,-2 0 1,1 1-1,-1 0 1,0 0-1,0 0 1,0 0 0,-1 1-1,-1 0 1,1 0-1,-1 0 1,-1 0-1,1 0 1,1 13-1,-4-11 2,0-1-1,0 1 0,-1 0 0,0-1 1,0 1-1,-1-1 0,-1 1 0,1-1 1,-2 0-1,1 0 0,-1 0 0,0-1 1,-1 1-1,0-1 0,-9 11 0,-3 1 5,-1 0-1,-1 0 1,-1-2-1,0-1 1,-1 0-1,-1-1 1,-27 14-1,-176 79 27,187-92-21,-36 15 21,-180 89 254,253-120-284,0-1 0,-1 1 0,1 0 0,0 0 0,0-1 0,-1 1 0,1 0 0,0 0 0,0 0 0,0 0 0,0 0 0,0 0 0,1 0 0,-1 1 0,0-1 0,0 0 0,0 2 0,1-2-1,0-1 0,0 1 0,0-1 0,1 1 0,-1-1 0,0 1 0,0 0-1,0-1 1,1 1 0,-1-1 0,0 1 0,1-1 0,-1 1 0,0-1 0,1 1 0,-1-1 0,1 0 0,-1 1 0,1-1-1,-1 1 1,0-1 0,1 0 0,0 0 0,-1 1 0,1-1 0,-1 0 0,1 1 0,6 1 10,0 0-1,0 0 1,0-1 0,0 1 0,11-1-1,430-4 378,-145-6-236,-39 10-51,386 5 36,-78 1-421,-525-6-87,-29 0-162,1 0 1,0-1 0,0-1-1,-1-1 1,25-6-1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31.8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14 122 10421,'0'-1'366,"0"-1"1,0 1-1,0-1 1,0 1-1,1-1 1,-1 1-1,1-1 1,-1 1-1,1-1 1,-1 1-1,1-1 1,0 1-1,0 0 1,-1-1-1,1 1 1,0 0-1,2-2 1,-3 4-324,1 0 1,0-1-1,-1 1 1,1 0 0,-1 0-1,1 0 1,-1-1-1,1 1 1,-1 0-1,0 0 1,1 0 0,-1 0-1,0 0 1,0 0-1,1 0 1,-1 0-1,0 0 1,0 0 0,0 0-1,0 0 1,0 0-1,-1 0 1,1-1-1,0 1 1,0 0 0,-1 0-1,0 1 1,-11 109 207,4-51-134,2 0 0,4 100 1,3-157-58,2-9-31,5-23-35,7-36-80,-1-21-56,-9 48 75,1 0 0,2 0 0,1 1-1,22-53 1,-31 89 62,1 0-1,-1 0 0,1 0 0,-1 0 0,1 0 0,-1 0 0,1 1 1,0-1-1,-1 0 0,1 0 0,0 0 0,0 1 0,-1-1 1,1 0-1,0 1 0,0-1 0,0 1 0,0-1 0,0 1 0,0-1 1,0 1-1,0 0 0,0-1 0,0 1 0,0 0 0,0 0 1,0 0-1,2 0 0,-1 0-4,1 1 1,-1 0-1,1-1 1,-1 1-1,0 0 0,0 1 1,1-1-1,-1 0 1,0 1-1,0-1 1,3 4-1,2 2-2,0 0 0,-1 0 1,1 1-1,-2 0 0,8 11 1,0 9 7,-6-13 26,0 1-1,2-2 1,17 26-1,-25-40-21,-1 0 1,1 0-1,0 0 0,-1 0 0,1 0 0,-1 0 0,1 0 1,-1 0-1,1-1 0,0 1 0,-1 0 0,1 0 0,-1 0 0,1-1 1,-1 1-1,1 0 0,-1-1 0,1 1 0,-1 0 0,1-1 1,-1 1-1,0-1 0,1 1 0,-1-1 0,1 1 0,-1-1 1,0 1-1,0-1 0,1 0 0,16-22-53,-14 18 35,21-27-70,1 0 0,2 2 1,1 1-1,1 2 1,42-32-1,-69 58 88,-1 0 0,0 0 0,1 0 0,-1 0 0,1 1 0,-1-1 0,1 0 0,-1 1 0,1-1 0,-1 1 0,1-1 0,0 1 0,-1 0 0,1 0 0,0 0 0,-1 0 0,1 0 0,0 0 0,-1 0 0,1 0 1,0 1-1,-1-1 0,1 1 0,-1-1 0,1 1 0,1 0 0,0 2 15,0-1 0,-1 0 0,1 1 0,0 0 0,-1 0 1,0-1-1,0 1 0,0 0 0,0 1 0,0-1 0,1 5 1,4 9 102,-2 0 0,0 1 1,4 32-1,-3 56 246,-6-84-342,0 0 1,1 0-1,2 0 1,0 0-1,1 0 0,12 35 1,-15-54-105,0 0 1,1 0-1,-1 0 1,1-1 0,0 1-1,0 0 1,0-1-1,0 1 1,0-1 0,1 0-1,-1 0 1,1 1 0,-1-2-1,1 1 1,0 0-1,-1 0 1,1-1 0,6 2-1,-6-2-485,0-1-1,0 1 1,0-1 0,0 0-1,0 0 1,0 0 0,0 0-1,0 0 1,0-1-1,0 0 1,0 1 0,0-1-1,3-2 1,19-10-8600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32.7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 10 10165,'0'0'156,"0"-1"1,0 1 0,0-1-1,-1 1 1,1 0 0,0-1-1,0 1 1,0-1-1,-3-2 1254,3 3-1253,-1-1 0,1 1-1,0 0 1,-1 0 0,1-1-1,-1 1 1,1 0-1,-1 0 1,1 0 0,0 0-1,-1 0 1,1 0 0,-1-1-1,1 1 1,-1 0 0,1 0-1,-1 0 1,1 1 0,-1-1-1,1 0 1,-1 0 0,-7 22 2115,2 60-2745,5-52 1212,-37 216 172,23-169-1284,3 2 0,-3 144 0,16-220 60,2 34-532,4-21-1610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33.1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1 298 8804,'3'-19'514,"0"1"0,2 0 0,0 0 1,1 0-1,1 1 0,1 0 0,0 0 0,1 1 0,1 0 0,21-26 0,-24 34-431,-1 1-1,1 1 1,0-1-1,1 1 0,-1 0 1,1 1-1,0 0 1,1 0-1,-1 0 0,1 1 1,0 1-1,0 0 0,1 0 1,-1 0-1,0 1 1,1 1-1,-1 0 0,1 0 1,0 0-1,-1 2 0,1-1 1,15 3-1,-12 1-32,-1-1-1,0 2 1,0 0 0,0 0-1,-1 1 1,0 1-1,0-1 1,0 2-1,-1 0 1,0 0 0,-1 1-1,0 0 1,0 0-1,-1 1 1,0 0 0,0 1-1,6 13 1,-9-16-31,-1 0 1,-1 0-1,0 0 0,0 0 1,0 1-1,-1-1 0,-1 1 1,1-1-1,-1 1 1,-1 0-1,0 13 0,-1-15-5,0-1-1,0 1 1,-1-1-1,0 1 0,0-1 1,-1 1-1,0-1 0,0 0 1,0 0-1,-1-1 1,0 1-1,0-1 0,0 1 1,-1-1-1,1-1 0,-8 7 1,-2-1 4,-1 0 0,0 0-1,0-2 1,-1 0 0,0 0 0,0-2 0,-30 9 0,18-9-346,0 0 0,0-2 0,-57 2 0,61-9-922,23 3 1059,1 0 0,-1 0 0,0 0 0,1 0 0,-1 0 0,1 0 0,-1 0 0,1-1 0,-1 1 1,1 0-1,-1 0 0,1-1 0,-1 1 0,1 0 0,-4-6-2482,4 5 2482,-1 1 0,1-1 0,0 1 1,0-1-1,0 0 0,0 1 0,0-1 0,0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33.6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212 65 8804,'3'-6'753,"0"1"-1,-1-1 0,1 1 1,-1-1-1,-1 0 1,3-10-1,-4 15-695,0 1-1,0-1 0,0 1 1,0-1-1,0 1 0,0-1 0,0 1 1,0-1-1,0 1 0,0-1 1,0 1-1,0-1 0,0 1 1,0-1-1,-1 1 0,1-1 0,0 1 1,0-1-1,-1 1 0,1 0 1,0-1-1,0 1 0,-1-1 1,1 1-1,-1 0 0,1-1 0,0 1 1,-1 0-1,1-1 0,-1 1 1,-1 0-25,0 0 0,1 0 0,-1 0 1,0 1-1,1-1 0,-1 0 0,0 1 1,1 0-1,-1-1 0,1 1 1,-1 0-1,1 0 0,-1 0 0,1 0 1,-2 1-1,-10 9 84,0 0 1,1 0-1,0 1 0,1 1 1,0 0-1,1 1 1,0 0-1,1 0 1,-9 22-1,4-6 102,1 1 0,2 0 0,-14 62-1,19-53-94,1 1 0,2 1 0,3-1 0,0 0 0,3 0 0,12 65 0,0-37-254,3 0 0,3-2 0,29 66 0,-45-121-454,22 44 376,-9-32-2251,5-9-4358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35.7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36 248 9620,'-5'-60'7003,"5"54"-6122,1 9-281,1 32-106,0 32-284,-4 1 0,-18 117 0,10-112-195,6-38 1,7-84-169,2 1 0,1 0 0,3 0 0,2 0-1,2 1 1,20-48 0,-19 62 131,1 0-1,33-51 1,-42 74 18,0 0 0,1 1 1,0 0-1,1 0 0,0 1 1,0 0-1,1 1 0,0-1 1,1 2-1,-1-1 1,1 1-1,16-6 0,-22 10 10,1 1-1,0 0 0,0 0 0,0 1 1,0-1-1,0 1 0,-1 0 0,1 0 1,0 1-1,0 0 0,0 0 0,0 0 1,-1 0-1,1 1 0,0-1 1,-1 1-1,1 0 0,-1 1 0,0-1 1,0 1-1,0 0 0,0 0 0,0 0 1,-1 0-1,1 1 0,-1 0 0,0-1 1,4 8-1,-1-3 8,-1 0 0,0 1 0,0-1 0,-1 1 0,0 0-1,-1 0 1,0 1 0,0-1 0,-1 1 0,0 0 0,-1-1 0,0 1 0,0 14 0,-2-14 2,-1 0-1,0 0 1,0-1 0,-1 1 0,0 0 0,-1-1 0,0 0-1,-1 0 1,0 0 0,0 0 0,0-1 0,-1 0 0,-1 0 0,-9 9-1,3-5-39,0 0-1,-1-1 1,0-1-1,-1 0 1,-1-1-1,1 0 1,-24 8-1,51-18-133,0 0-1,0 1 0,0 0 0,17 3 0,-7-1 130,8 1 26,0 1 0,-1 1 0,36 11 0,-53-13-3,0 1-1,0 1 0,-1 0 1,0 0-1,0 1 1,0 1-1,-1 0 1,0 0-1,0 1 1,13 14-1,-21-20 10,0 0-1,-1 0 1,1 0 0,0 0 0,-1 0-1,0 1 1,1-1 0,-1 1-1,0-1 1,0 1 0,0-1-1,-1 1 1,1 0 0,-1 0 0,1-1-1,-1 1 1,0 0 0,0-1-1,0 1 1,-1 0 0,1 0 0,0-1-1,-1 1 1,0 0 0,0-1-1,0 1 1,0-1 0,0 1 0,0-1-1,0 1 1,-1-1 0,0 0-1,1 0 1,-1 0 0,0 0-1,0 0 1,0 0 0,0 0 0,0 0-1,-4 1 1,-3 4 34,0-1 0,0-1 0,-1 0 0,1 0 0,-1-1 0,0 0 0,-1-1 0,1 0 0,-14 2 0,0-3 15,1-1 1,-1-1 0,1-2-1,0 0 1,-1-1 0,-22-6 0,-4-5-237,-78-31 0,122 43 43,2 0 0,-1-1 0,0 1 1,0-1-1,1 0 0,0 0 1,-7-7-1,10 10 30,1-1 1,-1 0 0,1 1-1,-1-1 1,1 1 0,0-1-1,-1 1 1,1-1-1,0 0 1,-1 1 0,1-1-1,0 0 1,0 1-1,0-1 1,0 0 0,0 0-1,0 1 1,-1-1 0,2 0-1,-1 1 1,0-1-1,0 0 1,0 1 0,0-2-1,1 0-229,0 1-1,0 0 1,0 0 0,1 0-1,-1 0 1,0 0 0,0 0-1,1 0 1,-1 0-1,0 0 1,1 1 0,-1-1-1,1 1 1,-1-1 0,1 1-1,1-1 1,25-4-7839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36.1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0 10133,'-11'6'7643,"11"-6"-7461,-11 27 1389,-5 28-1846,12-21 264,0 1 1,3-1-1,1 0 0,1 1 1,2-1-1,11 53 0,-8-75-715,1-16-1257,6-22-5107,-5 2-2274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36.4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21 10693,'-11'-10'2177,"3"2"-128,5 5-2193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36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341 1 10325,'6'7'4921,"5"13"-4330,13 36-276,-2 0 1,-2 2-1,-3 0 1,-3 1 0,-2 1-1,-3 0 1,-2 0-1,-3 0 1,-6 89 0,-1-111-275,-1-2 0,-2 1 0,-2-1 1,-2 0-1,-1 0 0,-1-1 0,-2-1 0,-1 0 1,-29 45-1,20-43-38,-2-1 1,-1-1-1,-1-1 1,-2-2-1,-1-1 1,-1-1-1,-66 43 1,60-55 225,37-16-372,0-1 0,-1 0 0,1 1 0,-1-1 0,1 0 0,0 0-1,-1 0 1,1 0 0,-1 0 0,1 0 0,-1 0 0,1-1 0,0 1 0,-3-1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02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31 11061,'-7'-29'5868,"1"27"-3853,0 19-1742,-39 312 721,25-176-884,13-82-356,5 101-1,2-100-1864,4-138-8859,-2 26 4239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37.2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 27 9316,'-4'-27'8680,"0"44"-7942,-41 334 1598,26 3-3367,19-348 444,2 43 193,5-27-2218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37.6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2 132 9444,'-1'-9'676,"0"-1"1,1 1-1,1-1 0,-1 1 0,1 0 0,1-1 0,3-13 1,-4 21-628,1-1 0,-1 0 0,1 1 0,0-1 0,-1 1 1,1-1-1,0 1 0,0 0 0,1 0 0,-1 0 0,0 0 0,1 0 1,-1 0-1,1 0 0,0 1 0,-1 0 0,1-1 0,0 1 1,0 0-1,0 0 0,0 1 0,0-1 0,0 1 0,0-1 0,0 1 1,5 0-1,7 0 66,0 1 0,0 1 0,0 0 0,0 1 0,0 0 0,-1 1 0,0 1 0,1 0 0,-1 1 0,-1 0 0,0 2 0,20 12 0,-4 1-2,-2 0 1,0 2-1,-2 1 1,31 35-1,-43-44-94,-1 1 0,0 0 0,-1 0 1,-1 1-1,0 0 0,8 23 0,-16-35-12,0-1 0,0 1 0,-1 0 0,0-1 0,0 1 0,0 0 0,-1 0-1,0 0 1,0 0 0,0 0 0,0 0 0,-1 0 0,0 0 0,0 0 0,0-1 0,0 1 0,-1 0 0,0-1-1,0 1 1,0-1 0,-1 1 0,1-1 0,-1 0 0,0 0 0,0 0 0,-1-1 0,1 1 0,-1-1 0,-7 6 0,-6 2-126,-1-1 1,0-1-1,0 0 1,-1-1 0,0-1-1,-1-1 1,1-1 0,-1-1-1,0 0 1,-1-2 0,1 0-1,0-1 1,-39-4 0,54 3-164,0-1 1,0 0 0,0 0 0,0-1-1,1 1 1,-1-1 0,-6-4-1,9 5-249,0 0 0,0-1 0,0 1-1,0-1 1,0 1 0,1-1 0,-1 0-1,1 0 1,-1 0 0,1 0 0,-2-3-1,-3-15-7754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37.9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212 0 10197,'-4'2'625,"0"0"0,0 0 0,0 1 0,1-1 0,-1 1 0,1 0 0,-1 0 0,-5 6 0,-29 42 770,-23 59-911,47-76-334,1 1 0,2 0 0,1 0 0,2 1 0,1 0 0,2 0 0,2 1 0,1 0 0,2-1 0,1 1 0,12 68 0,3-29-164,2-1 0,4-1 0,3 0-1,56 111 1,-34-101-2013,-38-75-1227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38.5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1 678 9877,'39'-36'6172,"-9"6"-6019,-2 0 0,-2-2 0,24-36 0,-6-13-51,51-133 0,-17 35 596,-78 179-689,0 0 0,0 0 0,0-1 0,0 1 0,0 0 0,0-1 0,0 1 0,0 0 1,0-1-1,0 1 0,0 0 0,0 0 0,0-1 0,1 1 0,-1 0 0,0-1 0,0 1 0,0 0 0,0 0 0,1-1 1,-1 1-1,0 0 0,0 0 0,0 0 0,1-1 0,-1 1 0,0 0 0,1 0 0,-1 0 0,0 0 0,0 0 1,1 0-1,-1-1 0,0 1 0,1 0 0,-1 0 0,0 0 0,0 0 0,1 0 0,-1 0 0,0 0 0,1 0 1,-1 0-1,0 0 0,1 0 0,-1 1 0,0-1 0,0 0 0,1 0 0,-1 0 0,0 0 0,1 0 0,-1 1 1,8 22 180,0 45-124,-7-61-26,13 104 39,5 0 0,4-2 1,52 147-1,-72-247-88,5 15 14,-10-23 10,-7-14 4,-16-30-30,-54-66 1,67 94-1,-2 0-1,0 1 1,0 0-1,-1 1 1,-1 1-1,0 1 1,-22-13 0,29 20-101,0 0 0,-1 0 0,1 1 1,-1 0-1,0 1 0,0 0 0,0 1 1,0 0-1,0 0 0,0 1 1,-1 0-1,1 1 0,0 0 0,0 1 1,-15 4-1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38.9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43 8788,'10'-19'2948,"2"-4"936,-8 24-2504,-4 15-671,-21 796 3208,10-566-5438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39.5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192 111 10325,'-3'-6'1004,"0"0"0,-1 0 0,1 1 0,-1-1 0,-1 1 0,1 0 1,-7-6-1,10 12-955,0-1 0,1 1 1,-1-1-1,1 1 0,-1-1 0,1 1 1,-1 0-1,1-1 0,-1 1 0,1 0 1,-1-1-1,1 1 0,0 0 0,-1-1 1,1 1-1,0 0 0,0 0 0,0-1 1,-1 1-1,1 0 0,0 0 1,0 0-1,0-1 0,0 2 0,-4 29 84,4-27-57,-3 50 76,2 1 0,12 107 0,-4-92-21,-2 70 0,-5-138-143,1 0-1,-1 0 1,0 0 0,0 0 0,0 0-1,0 0 1,-1-1 0,1 1-1,0 0 1,-1 0 0,0 0-1,1 0 1,-1 0 0,0-1 0,0 1-1,0 0 1,0-1 0,0 1-1,0-1 1,0 1 0,0-1-1,-1 1 1,1-1 0,-1 0-1,1 0 1,-1 0 0,1 0 0,-3 1-1,2-2-6,0 0 0,0 0 0,0-1 1,-1 1-1,1-1 0,0 0 0,0 0 0,0 0 0,0 0 0,1 0 0,-1 0 0,0 0 0,0 0 0,1-1 0,-1 1 1,0-1-1,1 1 0,0-1 0,-1 0 0,1 0 0,0 1 0,0-1 0,0 0 0,-2-4 0,-5-11-75,1 0 0,0-1 0,1 0 0,1 0 0,1 0 0,0 0 0,2-1 0,0 0 0,1 1 0,0-1 0,5-32 0,-1 23 63,1-1 1,2 1 0,1 0 0,1 0 0,1 1 0,26-51 0,-31 70 29,0 1 1,1-1-1,0 1 1,0 1-1,1-1 1,0 1-1,0-1 0,0 2 1,1-1-1,0 1 1,0 0-1,0 0 1,1 1-1,0 0 0,-1 0 1,2 1-1,8-3 1,0 3 11,-1 0 1,1 1-1,-1 0 1,1 2-1,-1 0 1,1 1-1,0 0 1,17 5-1,-19-3 30,0 0 0,0 1 0,0 0 0,0 1 0,-1 1 0,28 15 0,-39-19-25,1 0-1,-1 0 1,0 1-1,1-1 1,-1 1-1,0 0 1,-1 0-1,1 0 1,-1 0-1,1 1 0,-1-1 1,0 0-1,0 1 1,0 0-1,-1-1 1,1 1-1,-1 0 1,0 0-1,0 0 1,0 0-1,-1 0 1,1 0-1,-1 0 0,0 0 1,0 0-1,0 0 1,-1 0-1,1 0 1,-1 0-1,0 0 1,-3 7-1,-1 0 21,0 1 0,-1-1 0,0-1 0,-1 1 0,0-1 0,-1 0 0,0 0 0,-1-1 0,0 0 0,-13 10-1,-15 9 25,-60 34-1,33-22-127,63-39 53,-1 0-1,1 0 1,0 0 0,-1 0 0,1 0 0,0 0 0,0 0 0,0 0 0,0 0 0,0 0-1,0 0 1,0 1 0,1-1 0,-1 0 0,0 1 0,1-1 0,-1 1 0,0 1 0,1-2 3,0 0 0,0 1 0,0-1 1,1 0-1,-1 0 0,0 0 0,1 0 1,-1 0-1,1 0 0,-1 0 0,1 0 1,-1 0-1,1-1 0,0 1 0,-1 0 1,1 0-1,0 0 0,0-1 0,0 1 1,0 0-1,8 5-43,0-1 0,0 0 0,0-1 0,17 6 0,-8-3 55,0 1-10,14 6 1,45 25 0,-69-34 3,0 0 0,-1 0 1,0 0-1,0 1 0,0 0 1,-1 1-1,0-1 1,0 1-1,0 1 0,-1-1 1,5 9-1,-9-14 9,-1 0-1,1 0 0,0 1 1,0-1-1,-1 0 0,0 0 1,1 1-1,-1-1 0,0 0 1,0 0-1,0 1 0,0-1 1,0 0-1,-1 0 0,1 1 1,-1-1-1,0 0 0,1 0 1,-3 3-1,1 0 16,-1-1 0,0 0 0,1-1 0,-2 1 0,1 0 0,0-1 1,-1 0-1,1 0 0,-5 3 0,-1 0 25,-1 0 0,1-1 1,-1 0-1,0-1 0,0 0 0,0-1 1,-21 5-1,-7-5-144,0-2 0,-1-2 0,1-1 0,0-2-1,1-1 1,-1-2 0,1-2 0,-58-21 0,91 28-55,0 1 1,0-1-1,0 0 1,0 0-1,0 0 0,1-1 1,-1 1-1,1-1 0,-4-3 1,7 6 35,0-1 1,-1 1 0,1-1-1,-1 1 1,1-1 0,0 1-1,0-1 1,-1 1 0,1-1-1,0 0 1,0 1 0,0-1-1,-1 0 1,1 1 0,0-1-1,0 0 1,0 1 0,0-1-1,0 1 1,1-1 0,-1 0-1,0 1 1,0-1 0,0 0-1,1-1-250,0 1 0,0 0 0,0-1 0,0 1 0,1 0-1,-1 0 1,0 0 0,0 0 0,1 0 0,-1 0 0,0 0 0,1 0-1,2-1 1,28-9-8319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39.9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 34 9620,'1'-1'272,"-1"0"0,0 0 0,1 0 0,-1 0 0,0 0 0,1-1 0,-1 1 0,0 0 0,0 0 0,0 0 0,0 0 0,0-1 0,0 1 0,-1 0 0,1 0 0,0 0 0,0 0 0,-1-1 0,1 1 0,-1 0-1,1 0 1,-1 0 0,0 0 0,1 0 0,-1 0 0,0 0 0,0 0 0,1 1 0,-2-2 0,0 2-215,1 0 0,0 1 0,0-1 0,0 1 0,0-1 1,0 1-1,-1-1 0,1 1 0,0 0 0,0-1 0,0 1 0,0 0 0,1 0 0,-1 0 0,0 0 0,0 0 1,0 0-1,1 0 0,-1 0 0,0 0 0,1 0 0,-1 0 0,1 0 0,-1 0 0,1 0 0,0 1 0,0-1 0,-1 0 1,1 2-1,-9 30-39,1 1 0,2-1 1,2 2-1,1-1 1,1 0-1,2 1 0,1-1 1,2 1-1,14 65 1,-17-99-85,0 0 1,0 0 0,0 0 0,0-1 0,0 1-1,0 0 1,1 0 0,-1 0 0,0 0 0,0-1-1,1 1 1,-1 0 0,1 0 0,-1 0 0,0-1-1,1 1 1,-1 0 0,1-1 0,0 1-1,-1 0 1,1-1 0,0 1 0,-1-1 0,1 1-1,0-1 1,-1 1 0,1-1 0,0 0 0,0 1-1,0-1 1,-1 0 0,1 0 0,0 1 0,0-1-1,1 0 1,0-1-491,0 0 0,0 0 1,-1 0-1,1 0 0,-1 0 0,1-1 0,-1 1 1,1-1-1,-1 1 0,0-1 0,1 1 0,-1-1 0,0 0 1,1-2-1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40.2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36 10805,'-1'-16'2289,"2"6"16,-1 1-1777,4 9-384,-1 0-192,0 1-144,0 1-176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40.6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394 1 9396,'19'27'1810,"-2"1"1,21 47-1,-21-33-925,17 60 1,-16-29-461,-3 1 1,4 76 0,-13-75-153,-3 0 0,-3 1-1,-4-1 1,-2-1 0,-20 85 0,15-111-201,-2-2 0,-2 1-1,-2-2 1,-2 0 0,-2-1 0,-2-1 0,-1-2 0,-3 0 0,-31 37 0,25-41-190,-1-1 0,-2-1 0,-58 42 0,-2-13-4127,73-52-1478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42.1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63 10357,'1'-6'685,"0"-1"0,-1 1 1,1-1-1,-1 0 0,0 1 1,-1-1-1,-1-9 0,16 112 312,-5 0 0,-2 113 0,-18 39-1425,-46 261 0,52-464-210,4-44 309,0 17-217,2-12-1743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03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4 270 9444,'-2'-7'411,"2"0"-1,-1 0 1,1 0-1,0 0 1,0 0-1,1 0 0,0 0 1,1 0-1,-1 0 1,1 0-1,0 1 1,1-1-1,0 1 0,3-7 1,0 4-241,0 0 1,1 1-1,-1-1 1,2 2-1,-1-1 0,1 1 1,0 0-1,15-9 1,-3 4-116,1 0 1,1 2-1,-1 1 1,2 0-1,-1 2 1,1 1-1,42-7 1,-55 12-6,1 0 1,-1 1-1,0 0 0,1 0 1,-1 1-1,0 0 1,1 1-1,-1 1 0,0-1 1,0 2-1,0-1 1,-1 1-1,1 1 1,-1-1-1,0 2 0,11 8 1,-14-9-22,0 0 0,-1 0 0,0 1 0,0 0 0,0 0 0,0 0 0,-1 1 0,0-1 0,-1 1-1,1 0 1,-1 0 0,-1 0 0,1 1 0,-1-1 0,0 1 0,-1-1 0,0 1 0,0 0 0,-1-1 0,0 1 0,0 0 0,-2 12 0,-2-3-31,0 0 1,0 0-1,-2-1 1,0 1-1,-1-1 0,-1-1 1,0 0-1,-18 26 0,19-31-1,0-1-1,-1 0 0,0 0 0,0-1 0,-1 0 0,0 0 0,0-1 0,-1 0 0,0-1 0,0 0 0,-1-1 1,1 0-1,-22 7 0,4-11-41,28-1 43,0 0 0,0 0-1,-1 0 1,1-1-1,0 1 1,0 0 0,0 0-1,-1-1 1,1 1-1,0 0 1,0 0 0,0-1-1,0 1 1,0 0 0,0 0-1,-1-1 1,1 1-1,0 0 1,0-1 0,0 1-1,0 0 1,0-1-1,0 1 1,0 0 0,0 0-1,0-1 1,0 1-1,1 0 1,-1-1 0,0 1-1,0 0 1,0 0-1,0-1 1,0 1 0,0 0-1,1 0 1,-1-1 0,0 1-1,0 0 1,0 0-1,1-1 1,2-2-15,0 0-1,0 0 1,0 0 0,0 0 0,1 0-1,-1 1 1,1-1 0,0 1 0,6-3-1,3 1 7,0 1-1,0 0 1,0 0-1,1 2 0,-1-1 1,0 2-1,1 0 1,-1 0-1,1 1 0,-1 1 1,1 0-1,-1 1 1,0 0-1,0 1 1,-1 1-1,1 0 0,-1 1 1,0 0-1,0 0 1,-1 2-1,0-1 1,0 1-1,0 1 0,9 11 1,-11-11 15,0 0 0,0 1 0,-1 0 0,-1 1 1,0 0-1,0 0 0,-1 1 0,-1-1 0,0 1 1,0 1-1,3 15 0,-6-18 18,0 0-1,-1 1 1,0-1 0,-1 0 0,0 1 0,-1-1-1,0 0 1,-1 1 0,0-1 0,0 0 0,-1 0-1,-1 0 1,1-1 0,-2 1 0,-6 11 0,2-8 2,0 0 1,-1-1 0,-1 0 0,0 0-1,-1-1 1,0-1 0,-1 0 0,0-1 0,0 0-1,-1-1 1,0 0 0,-1-1 0,0-1-1,-17 6 1,-13 1-53,0-1 0,-1-2 0,-74 6-1,100-14-49,0 0 0,-1-2 0,1 0 0,-1-1 0,1-1 0,-32-8 0,46 9-93,2-1-1,-1 0 1,0 0-1,0 0 1,1-1-1,-1 0 1,1 0-1,0 0 1,0 0-1,0 0 1,0-1-1,-6-8 1,7 8-290,0-1 1,1 1-1,0-1 1,0 0-1,1 0 1,-1 0-1,1 0 1,0 0-1,0 0 1,1 0-1,-1 0 1,1 0 0,0 0-1,1-1 1,0-7-1,13-42-8463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42.5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1 319 9780,'0'-15'585,"2"0"0,0-1 0,1 1 0,0 0 0,2 0 0,-1 1 0,10-20-1,-8 22-511,0 0 0,1 1 0,1 0 0,-1 0 0,2 0 0,0 1 0,0 0 0,0 1 0,2 0 0,-1 0 0,1 1 0,0 1 0,0 0 0,1 0 0,0 1 0,0 1 0,1 0 0,0 0 0,0 1 0,0 1 0,0 0 0,22-1 0,-16 4 20,1 0 0,0 2 0,-1 0 0,1 1 0,-1 1 0,0 1-1,0 1 1,0 0 0,-1 2 0,0 0 0,0 1 0,-1 0 0,18 14 0,-13-8-51,-1 2 0,0 0 1,-1 1-1,-2 1 0,1 1 0,-2 0 1,-1 1-1,-1 1 0,16 29 1,-26-42-34,-1 0 1,0 0 0,0 1 0,-1-1 0,0 1-1,0-1 1,-1 1 0,-1 0 0,0 0 0,0 0-1,-1 0 1,0 0 0,0 0 0,-1 0 0,-1 0 0,0 0-1,0 0 1,-1-1 0,0 1 0,0-1 0,-1 1-1,-1-1 1,1-1 0,-2 1 0,1 0 0,-1-1-1,-7 8 1,-13 11-59,-1-1-1,-1 0 1,-1-3-1,-1 0 1,-1-2 0,-1-1-1,-1-2 1,-1-1-1,0-1 1,-1-2-1,0-2 1,-56 12-1,74-20-494,1-1 0,-1-1 0,-25 1-1,35-3-386,0-1-1,0 1 1,1-1-1,-1-1 1,0 1-1,-10-5 1,-10-11-7849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42.9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284 35 8932,'11'-31'2982,"-11"31"-2946,0 0 0,0 0 0,0 0 0,-1 0-1,1 0 1,0 0 0,-1-1 538,1 1-538,0 0-1,0 0 1,0 0 0,0 0 0,0 0 0,0 0 0,0-1-1,0 1 1,0 0 0,0 0 0,-1 0 0,1 0 0,0 0 0,0 0-1,0 0 1,0 0 0,1-1 0,-1 1 0,0 0 0,0 0-1,0 0 1,0 0 0,0 0 0,-29 43 892,27-39-928,-37 60 479,3 2-1,2 1 1,4 2 0,3 1 0,2 1 0,4 1 0,-15 94 0,30-124-475,1 0 1,3-1 0,1 1-1,2 0 1,2 0-1,2 0 1,1-1 0,3 0-1,1 0 1,2-1 0,2 0-1,1-1 1,2-1-1,34 56 1,-37-71-543,1-2 0,30 33 0,-38-46-769,1-1 0,1 0-1,-1 0 1,1 0 0,13 6-1,12 1-7645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43.4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1028 9540,'2'-14'6212,"10"-17"-6406,-11 28 649,103-229 119,-17 42-564,-32 51-6,88-186 411,-134 310-349,-7 8-13,1 0-1,1 0 0,-1 1 0,1-1 1,0 1-1,1 0 0,0 0 0,0 1 1,0 0-1,0-1 0,8-4 0,-12 10-46,1-1-1,-1 1 0,0 0 0,1 0 0,-1 0 0,0 0 1,1 0-1,-1 0 0,0 1 0,1-1 0,-1 0 0,0 1 1,1-1-1,-1 1 0,0-1 0,0 1 0,0 0 0,1-1 1,-1 1-1,0 0 0,0 0 0,0 0 0,0 0 0,0 0 1,-1 0-1,1 0 0,0 0 0,0 0 0,-1 0 0,1 0 1,0 1-1,-1-1 0,1 2 0,19 46 20,-20-48-20,20 71 159,-4 0 0,10 95 0,-3 149 139,-21-290-308,-1-13-15,0 0 0,0 0 0,-1 0 0,-1 0 0,-4 24-1,-16-90-85,12 31-12,0 1-1,-1 0 1,-1 0 0,-1 1-1,0 0 1,-2 1 0,0 1 0,-21-21-1,28 32 86,-1 1 0,0-1-1,0 1 1,0 1 0,0 0-1,-1 0 1,0 0 0,0 1-1,-1 1 1,1-1 0,-1 2-1,0-1 1,1 1-1,-1 1 1,0 0 0,0 0-1,0 1 1,0 0 0,0 1-1,0 0 1,-17 4 0,-18 15-187,29-3-1586,15-17 1619,1 1 0,0 0 0,0-1 0,0 1 1,0-1-1,0 1 0,0-1 0,0 1 0,0-1 1,0 1-1,0-1 0,0 1 0,0-1 0,0 1 1,1-1-1,-1 1 0,0-1 0,0 1 0,0-1 1,1 1-1,-1-1 0,0 1 0,6 3-2241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43.7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23 7571,'-1'-1'184,"1"0"-1,0 0 0,0 0 0,-1 1 0,1-1 0,0 0 0,0 0 0,0 0 0,0 0 0,0 0 0,0 0 0,1 1 1,-1-1-1,0 0 0,0 0 0,0 0 0,1 1 0,-1-1 0,1 0 0,-1 0 0,0 0 0,1 1 0,-1-1 0,1 0 1,0 0-1,0 1-80,0 0 0,0-1 0,0 1 0,0 0 0,0 1 0,0-1 0,0 0 0,0 0 0,0 0 0,0 0 0,0 1 0,-1-1 0,1 0 0,0 1 0,0-1 0,0 1 0,0-1 0,1 2 0,37 34 631,-14-5-451,-2 1 0,-1 0 0,-2 2 0,-1 1 0,-2 0 1,-1 1-1,-2 1 0,-1 0 0,-2 1 0,-2 1 0,-2-1 0,5 58 0,-8-24-120,-2-1-1,-4 1 1,-3-1 0,-3 0-1,-3 0 1,-21 70-1,16-82-18,-3-1 1,-36 77-1,41-107-819,-2 0-1,-23 32 0,26-44-1114,0 1 0,-1-2 1,-1 0-1,-21 16 0,13-15-7492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3:45.7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400 81 7507,'138'-8'5052,"69"2"-3675,51-3-1499,75-11 260,450-11 853,-543 27-825,79 2-71,499 10-73,43 18-41,-179-1 27,1353 23 32,-1627-50-40,1095-17-19,-500 3 67,1 58 267,-604-8-356,1736 114-609,-395-99 765,-281-11-30,-902-27-142,379 19 261,-909-29-178,-1 2-1,0 2 1,0 0-1,0 2 1,0 0 0,-1 2-1,0 1 1,-1 2-1,43 24 1,-64-33-27,1-1 1,0 1-1,-1-1 1,1 1-1,-1 1 0,0-1 1,0 1-1,0-1 0,-1 1 1,1 0-1,-1 0 0,0 1 1,0-1-1,0 1 0,-1 0 1,1-1-1,-1 1 1,0 0-1,-1 0 0,1 0 1,-1 1-1,0-1 0,0 0 1,0 8-1,12 161 19,3 72 15,-16 63-39,-14 1-1,-68 394 1,-143 460 86,114-756 0,17-65-112,87-314 21,-1 0 0,-1 0 0,-2-1 0,-17 31 0,24-51 11,-1 0 1,0 0-1,-1-1 1,1 1-1,-2-1 0,1 0 1,-1-1-1,0 0 1,0 0-1,0 0 0,-1-1 1,0 0-1,0-1 1,0 0-1,-1 0 0,0-1 1,-14 5-1,-14-2 0,0-2 0,0-1 0,-47-3 0,-5 0 0,-823-2 1,0-49 111,-77-2 223,-3537-71-95,3271 88-199,-438-9-104,0 51 614,-1635 27-135,1965-13-400,1284-16-13,-194 3 31,226-9-26,1-1-1,0-3 0,-81-20 1,119 24 15,0-1 0,0 1 0,0-1 0,0-1 0,1 0 0,-1 0 0,1 0 0,0-1 0,-12-10 0,16 10 20,-1 0 0,0 0 0,1 0 0,0 0 0,0 0 0,0 0 0,1-1 0,-1 0 0,2 1 0,-1-1 0,0 0 0,1 0 0,0 0 0,0-8 0,0-40 112,2 1 1,3 0 0,10-53 0,2-27-11,-3-93-33,-10 0 1,-29-247-1,-103-446-14,27 115-143,100 737-44,3-1 1,2 0-1,19-94 1,-13 120-663,2 0 1,19-49-1,-17 61-1110,1 1 1,1 0 0,28-41-1,15-3-7431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4:24.8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2828 102 6707,'7'-29'2807,"-7"24"-2633,1 1 1,-1-1-1,1 1 1,0-1-1,1 1 0,-1-1 1,1 1-1,0 0 1,0 0-1,0 0 0,0 0 1,1 0-1,-1 0 1,1 1-1,6-6 0,-238 135-123,222-123-48,-22 12 21,-1-2 1,-55 17-1,74-27 9,1-1-1,-1-1 1,0 0-1,1 0 1,-1-1-1,0 0 1,0-1-1,1 0 1,-1-1-1,0 0 1,1 0-1,-14-6 1,-24-11 89,-90-29 19,119 43-140,0 1 0,0 1 0,0 1 0,-1 0 0,-33 3 0,25 3-5,-1 2 0,1 0-1,0 2 1,1 1-1,0 1 1,-28 15 0,13-6 14,-53 16 0,39-23 51,0-2 0,-88 4 0,16-2 6,105-9-65,-7 3-1,-1-3 1,1 0-1,-1-2 0,0-1 1,1-2-1,-34-5 0,14-4-171,-154-27-257,172 35 398,0 0 0,0 3 0,0 0 0,-48 8 0,33-4 79,0-2-1,0-2 0,0-2 0,-71-13 0,-8 1 71,114 13-374,0-1 0,0 0 0,0-1 0,0 0 0,-21-9 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4:29.8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1155 38 6275,'16'-2'710,"191"-27"5714,-198 25-5128,-20 2-625,-23 2-258,-557 51-197,51-4 29,487-43-156,13-1 136,-66 14 0,106-17-222,-1 0 0,1 0-1,-1 0 1,1 0 0,-1 0 0,1 0-1,-1 0 1,1 0 0,0 0 0,-1 0-1,1 1 1,-1-1 0,1 0 0,0 0-1,-1 0 1,1 1 0,-1-1 0,1 0-1,0 0 1,-1 1 0,1-1 0,0 0-1,-1 1 1,1-1 0,0 0 0,0 1-1,-1-1 1,1 0 0,0 1 0,0-1-1,0 1 1,0-1 0,-1 0 0,1 1-1,0-1 1,0 1 0,14 11 17,27 4-25,133 26 71,46 14-36,-197-48-29,1 1 1,-2 1 0,1 1 0,-2 1 0,1 1-1,-2 1 1,20 17 0,-32-24-3,-1 0 1,1 1-1,-2-1 1,1 1-1,-1 1 1,0-1-1,-1 1 1,1 1-1,-2-1 1,0 0-1,0 1 0,0 0 1,-1 0-1,-1 0 1,0 0-1,0 1 1,-1-1-1,0 0 1,-1 1-1,0-1 1,-1 1-1,-2 10 1,0-5 0,-1 1-1,-1-1 1,-1-1 0,0 1 0,-1-1 0,-1 0 0,0-1 0,-1 1 0,-1-2 0,0 1 0,0-1 0,-2-1 0,-14 13-1,-17 10 52,-1-2-1,-92 50 1,92-59 84,0 3 1,1 2-1,-63 55 1,102-81-126,0 1 1,0 0-1,1 0 0,-1 1 1,1-1-1,0 1 1,0 0-1,0 0 0,0 0 1,1 0-1,-3 8 0,5-11-9,0 0-1,0 0 0,0 1 1,0-1-1,1 0 1,-1 1-1,1-1 0,-1 0 1,1 0-1,0 1 1,0-1-1,0 0 0,0 0 1,0 0-1,0 0 1,0 0-1,1 0 0,-1 0 1,1-1-1,0 1 1,-1-1-1,1 1 0,0-1 1,0 1-1,0-1 1,0 0-1,0 0 0,0 0 1,3 1-1,8 4 4,1 0 0,0 0-1,0-2 1,1 0 0,26 4 0,80 3 13,-68-8-9,739-7 50,-501-8-153,-194 10-203,152-8-654,-88-9-3297,-110 6-468,-14-1-2894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4:30.3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22 9973,'-13'-20'4407,"13"20"-4370,0 0 0,0 0 0,-1 0 110,1 0-111,0 0 1,0-1 0,0 1 0,0 0-1,0 0 1,0 0 0,0 0 0,0 0 0,0 0-1,-1 0 1,1 0 0,0 0 0,0 0-1,0 0 1,0 0 0,0 0 0,0 0-1,0 0 1,-1 0 0,1 0 0,0 0 0,0 0-1,0 0 1,0 0 0,0 0 0,0 0-1,0 0 1,-1 0 0,1 0 0,0 0-1,0 1 185,0-1-184,0 0 0,0 0-1,-1 0 1,1 0 0,0 0 0,0 0-1,0 1 1,0-1 0,0 0 0,0 0-1,0 0 1,0 0 0,0 0 0,0 0 0,0 0-1,0 1 1,0-1 0,0 0 0,0 0-1,0 0 1,0 0 0,0 0 0,5 40 1430,-1-13-1196,30 196 684,-9-132-6720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4:30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2 9828,'-11'-1'2065,"0"2"16,-1 1-1744,6 3-273,3 3-192,1 5-321,4 3-623,1 5-1009,2 3-1505,-1 5-3457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4:31.0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323 325 8404,'5'-4'2113,"-5"4"-1950,0 0 0,0-1-1,1 1 1,-1-1-1,0 1 1,0 0-1,0-1 1,0 1 0,0-1-1,0 1 1,0-1-1,0 1 1,0-1-1,0 1 1,0 0 0,0-1-1,0 1 1,0-1-1,0 1 1,0-1-1,-1 1 1,1 0 0,0-1-1,-1 0 326,1 0-325,-22-6 1560,-28 6-1870,49 1 325,-60 7 151,42-5-602,1 0 1,0 0 0,-21-2-1,67-15-8894,-7 6 2287</inkml:trace>
  <inkml:trace contextRef="#ctx0" brushRef="#br0" timeOffset="1">374 12 8932,'-23'-6'2065,"-9"2"32,-5 3-1105,-9 2-687,-2 4-177,-1 2-64,6-1-32,1-1-16,13 1-80,10 2-48,14-3-193,13-1-735,11-8-1057,9-1-1569,10-1-3665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03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6 10565,'-43'-4'1053,"19"2"2792,34 9-3694,1 0 0,-2 1 0,1 0 0,-1 0 0,0 1 0,-1 0-1,0 1 1,7 10 0,50 88 868,-37-55-787,-1 2 0,-4 0 0,-1 1 0,-4 1 0,-1 1 0,-4 1 0,10 89 0,-21-115-225,-1 0 0,-2 0 1,-1-1-1,-2 1 0,-1-1 1,-14 48-1,11-55-1,-1-1 1,-2 0-1,0 0 0,-2-1 0,0 0 1,-1-1-1,-2-1 0,-34 38 1,25-35-114,-1 0 1,-1-1 0,-1-2-1,-33 19 1,44-30-828,-1-1 1,0 0-1,-1-2 1,-36 11-1,28-15-4495,9-5-3730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4:31.4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 2 10181,'-24'-2'2417,"1"6"32,2 1-1329,5 7-575,3 6-113,15 8-48,10 8-64,5 6-48,2 9-48,2 1-48,3 3-47,4 0-49,1-3-176,-10-1-289,0-11-79,-1-7-2209,-7-5-2177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4:32.0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14 207 10069,'17'41'5713,"-13"-28"-5674,-1 0-1,0 1 1,0-1 0,-1 0-1,-1 1 1,-1 24 0,-8 37 19,8-69-50,-1 0 0,-1 0 0,1-1 0,-1 1 0,0-1 0,0 1 0,0-1 0,-1 0 0,0 1 0,-6 7 0,9-13-7,0 0 0,-1 1 0,1-1-1,0 0 1,0 0 0,0 0-1,0 0 1,-1 1 0,1-1-1,0 0 1,0 0 0,-1 0 0,1 0-1,0 0 1,0 0 0,-1 1-1,1-1 1,0 0 0,0 0 0,-1 0-1,1 0 1,0 0 0,0 0-1,-1 0 1,1 0 0,0 0-1,0 0 1,-1 0 0,1-1 0,0 1-1,0 0 1,-1 0 0,1 0-1,0 0 1,0 0 0,-1 0 0,1-1-1,0 1 1,0 0 0,0 0-1,0 0 1,-1 0 0,1-1-1,0 1 1,0 0 0,0 0 0,0 0-1,0-1 1,-1 1 0,1 0-1,0 0 1,0-1 0,0 1 0,0 0-1,0 0 1,0-1 0,0 1-1,0 0 1,0-1 0,0 1-1,0 0 1,0 0 0,0-1 0,0 1-1,0 0 1,0-20-69,7-6-27,1 0 0,1 0 0,1 1 0,1 0 0,1 1 0,24-35 0,-18 28 48,-5 9 16,-5 6 19,1 0 0,0 1 0,1 0-1,0 1 1,1 0 0,1 1 0,25-23 0,-36 35 10,0 1 1,0-1 0,0 0-1,0 0 1,0 1 0,0-1-1,1 1 1,-1-1 0,0 1 0,0-1-1,0 1 1,1 0 0,-1 0-1,0-1 1,1 1 0,-1 0-1,0 0 1,0 0 0,1 1-1,-1-1 1,0 0 0,1 0-1,-1 1 1,0-1 0,0 0-1,0 1 1,3 1 0,-2 0 3,0 0-1,0 0 1,-1 0 0,1 0 0,0 1 0,-1-1 0,1 0-1,-1 1 1,0-1 0,0 1 0,0 0 0,1 3-1,1 9 47,0 1-1,-1-1 0,0 24 1,-5 45 201,0-60-163,2 1 0,4 47 0,-3-72-86,0 1 0,0-1 0,0 0 0,0 1 1,0-1-1,0 0 0,0 1 0,0-1 0,0 0 1,0 1-1,0-1 0,1 0 0,-1 1 0,0-1 1,0 0-1,0 1 0,0-1 0,1 0 0,-1 0 1,0 1-1,0-1 0,1 0 0,-1 0 0,0 1 1,1-1-1,-1 0 0,0 0 0,0 0 0,1 0 1,-1 1-1,0-1 0,1 0 0,-1 0 0,1 0 1,-1 0-1,0 0 0,1 0 0,-1 0 0,0 0 1,1 0-1,-1 0 0,0 0 0,1 0 0,-1 0 1,0 0-1,1 0 0,-1-1 0,0 1 0,1 0 1,-1 0-1,0 0 0,1 0 0,-1-1 0,0 1 1,0 0-1,1 0 0,-1-1 0,0 1 0,0 0 1,1 0-1,-1-1 0,0 1 0,0 0 0,0-1 1,0 1-1,1 0 0,-1-1 0,19-25-39,-17 23 33,46-69-229,66-92-292,-99 146 484,0 1 1,1 1-1,0 0 1,2 1-1,0 1 1,30-19-1,-47 32 63,1 0-1,-1 0 0,1 0 0,0 0 0,-1 0 0,1 0 0,0 0 1,0 0-1,0 1 0,0-1 0,0 1 0,-1-1 0,1 1 0,0 0 0,0 0 1,0 0-1,0 0 0,0 0 0,0 0 0,0 0 0,0 1 0,0-1 1,0 1-1,0 0 0,0-1 0,-1 1 0,1 0 0,0 0 0,0 0 0,-1 0 1,1 0-1,-1 1 0,1-1 0,-1 0 0,1 1 0,-1-1 0,0 1 0,0-1 1,0 1-1,0 0 0,0-1 0,0 1 0,0 0 0,0 0 0,0 2 1,3 11 296,0 0 0,-1 0 0,-1 0 0,2 28 0,-3-19-5,2-2-28,1 0 0,1 0-1,0 0 1,2 0-1,18 38 1,-18-45-723,1-1 1,1 0 0,15 19-1,-17-25-938,1 0-1,-1 0 0,1-1 0,0 0 1,19 11-1,2-4-7972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4:32.7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89 3025,'12'-19'181,"6"-16"3374,-18 34-3171,1-1 0,-1 1 0,0-1 0,0 1 1,0 0-1,0-1 0,0 1 0,0-1 0,0 1 0,0-1 0,-1 1 0,1-1 0,-1 1 0,1 0 0,-1-1 0,1 1 0,-1 0 0,0-1 0,0 1 0,1 0 0,-1 0 0,0 0 0,-2-2 0,-4 59 2188,-2 93-2023,17 279 0,1-251-5566,-9-161-466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4:33.0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2 215 9668,'-1'-9'511,"1"0"-1,0 0 0,0-1 0,1 1 0,1 0 0,-1 0 0,1 0 0,6-14 1,-5 17-472,0 0 0,0 1 0,1-1 0,0 1 0,0 0 0,1 0 0,-1 1 0,1-1 0,0 1 0,0 0 1,0 0-1,1 0 0,6-3 0,5-1-7,0 1 1,0 0 0,1 1-1,0 1 1,0 0-1,0 1 1,0 1-1,1 1 1,27 1 0,-34 0-21,-1 2 0,1-1 0,-1 2 0,1 0 1,-1 0-1,1 1 0,-1 0 0,0 0 1,-1 2-1,1-1 0,-1 1 0,1 1 0,-1 0 1,-1 1-1,1-1 0,10 11 0,-18-14-1,0 0-1,1-1 1,-1 1-1,0 0 1,0 0-1,0 0 1,-1 1-1,1-1 1,-1 0-1,0 1 1,0-1-1,0 1 0,0-1 1,-1 1-1,1-1 1,-1 1-1,0-1 1,0 1-1,0 4 1,-2-1 3,1-1 1,-1 0 0,0 0-1,-1 0 1,0 0-1,0 0 1,0 0 0,0-1-1,-1 0 1,-4 6 0,-7 5 15,0 0 1,-2-1 0,0 0 0,0-1-1,-23 13 1,1-3-119,-1-2 0,-1-1 0,-64 21 0,84-37-770,20-5 696,1 0 1,0 1 0,-1-1-1,1 0 1,-1 0-1,1 0 1,0 0-1,-1 0 1,1 0 0,-1 0-1,1 0 1,-1 0-1,1 0 1,0 0-1,-1 0 1,1-1 0,-1 1-1,1 0 1,-1 0-1,1 0 1,0 0-1,-5-8-3066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4:33.4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177 1 8660,'-7'0'386,"1"1"0,0 0 0,-1 0 0,1 1-1,0 0 1,-1 0 0,1 0 0,1 1 0,-1 0 0,0 0 0,1 1 0,-1-1 0,-9 9 0,9-5-233,0 0 0,1 0 0,0 1 0,0 0 0,1 0 0,0 0 0,0 0 1,1 0-1,-4 16 0,-4 17 89,3-1 0,2 1 0,1 0 0,2 1 0,2-1 0,2 1 0,1-1-1,3 1 1,1-1 0,2-1 0,2 1 0,18 48 0,-21-71-319,2 0-1,0-1 1,1 0-1,0-1 1,2 0 0,0 0-1,0-1 1,2-1-1,22 19 1,-22-21-2105,1-1 1,1-1-1,19 10 1,-11-8-7042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4:33.9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90 10725,'-10'-31'7473,"9"46"-7108,0 118 324,6 216-361,-8-336-259,-5-20-67,-8-22-116,10 6-12,0-1 1,1 0-1,2-1 1,0 1-1,2-46 1,3 24-25,3 0 0,11-55 0,-15 93 140,1-1 0,1 1 0,-1-1 1,1 1-1,0 0 0,1 0 0,0 0 1,1 0-1,6-9 0,-6 12 11,0 0-1,0 1 1,0 0 0,0 0 0,1 0-1,0 1 1,0 0 0,0 0 0,0 0-1,0 1 1,0-1 0,13-1 0,-1 0 21,-1 1 0,1 1 0,0 1 1,0 0-1,19 2 0,-27 0 9,1 0 1,-1 1-1,0 0 1,0 0-1,0 1 1,0 1-1,0-1 1,0 2-1,17 10 1,-26-15-28,0 1 1,0 0-1,0 0 0,0 0 0,0 0 1,0 0-1,0 0 0,0 0 1,0 0-1,0 0 0,-1 0 1,1 1-1,0-1 0,-1 0 0,1 0 1,-1 1-1,0-1 0,1 0 1,-1 1-1,0-1 0,0 0 1,0 1-1,0-1 0,0 1 0,0-1 1,0 0-1,0 1 0,-1-1 1,1 0-1,0 1 0,-1-1 1,1 0-1,-1 1 0,0-1 0,1 0 1,-1 0-1,0 0 0,0 0 1,0 1-1,-5 6 13,-1-1-1,1 0 1,-1 0-1,-11 8 1,10-8 0,1-2-8,-22 19 18,1 1 0,1 1 0,1 1 0,-36 50 0,61-76-29,1 0-1,-1 0 1,1-1 0,-1 1-1,1 0 1,-1 0 0,1 0-1,0 0 1,-1 0 0,1 0-1,0 0 1,0 0 0,0 0-1,0 0 1,0 0-1,0 0 1,0 0 0,0 0-1,0 0 1,1 0 0,-1 0-1,0 0 1,1 0 0,-1 0-1,0 0 1,1 0 0,-1-1-1,1 1 1,-1 0 0,1 0-1,0 0 1,-1-1 0,1 1-1,0 0 1,0-1 0,-1 1-1,1 0 1,0-1-1,0 1 1,0-1 0,0 0-1,0 1 1,0-1 0,0 0-1,0 1 1,0-1 0,0 0-1,1 0 1,61 10-226,-45-8 144,6 2 34,0 1-1,-1 1 0,1 1 1,-1 1-1,35 18 1,-47-20 32,-1 0 1,1 0 0,-2 1-1,1 0 1,-1 1-1,0 0 1,0 1 0,-1 0-1,-1 0 1,1 0-1,-1 1 1,-1 0 0,8 16-1,-13-23 23,1 0 0,-1 0 0,0 0 0,0 0 0,0 0 0,0 1-1,-1-1 1,0 0 0,1 1 0,-1-1 0,0 0 0,0 1 0,-1-1 0,1 0-1,-1 0 1,0 1 0,0-1 0,0 0 0,-2 5 0,1-4 12,-1-1 0,0 1 0,0 0 0,0-1 0,0 0 1,-1 1-1,1-1 0,-1-1 0,0 1 0,0 0 0,0-1 0,-6 3 0,-7 2 50,-1-1 0,0-1 0,-1 0-1,1-1 1,-31 2 0,38-5-51,-25 2 232,-63-2 0,91-1-306,-1-1 0,0 0 0,0 0 0,1-1 0,-1 0 0,1-1 0,-1 0-1,1 0 1,0-1 0,0 0 0,1 0 0,-14-10 0,19 12-82,1 1 1,0-1 0,-1 1-1,1 0 1,0-1-1,0 0 1,0 1-1,0-1 1,0 0 0,0 0-1,1 1 1,-1-1-1,1 0 1,-1 0-1,1 0 1,-1 0 0,1 0-1,0 0 1,0 0-1,0-2 1,11-23-6780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4:34.3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1 9620,'-1'11'5910,"-1"25"-1740,1 42-3424,1-63-851,0-1 1,1 1-1,1-1 1,1 1-1,0-1 0,1 0 1,5 15-1,-8-28 36,-1 1 0,1-1 0,-1 0 0,1 0 0,-1 0 0,1 0 0,0 0 0,-1 0 0,1 0 0,0 0 0,0 0-1,0 0 1,0 0 0,0 0 0,0-1 0,0 1 0,0 0 0,0-1 0,0 1 0,0-1 0,1 1 0,-1-1 0,0 0 0,0 1 0,1-1 0,-1 0 0,0 0 0,3 0 0,-2 0-436,-1-1 0,1 0-1,0 0 1,0 0 0,0 0 0,0 0 0,-1 0 0,1 0 0,-1-1 0,1 1 0,-1 0 0,1-1 0,-1 0-1,0 1 1,1-1 0,0-3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4:34.7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37 218 8628,'-6'-6'2017,"-1"6"16,1 3-801,0 5-1264,1 3-1824,0 4-161,3 3-1441,4 3-3073</inkml:trace>
  <inkml:trace contextRef="#ctx0" brushRef="#br0" timeOffset="1">331 0 8836,'12'15'8143,"50"84"-7450,-42-65-511,-3 2-1,-1 0 1,-1 0-1,-2 1 1,-2 1-1,-1 0 1,6 60-1,-13-67-110,-1 0 1,-2 1-1,-1-1 0,-2 0 0,-1 0 1,-1 0-1,-1-1 0,-2 1 0,-1-2 1,-14 30-1,6-23-121,-1 0 1,-3-2-1,-32 44 1,36-55-1294,-2-2-1,0-1 1,-22 19 0,28-31-4025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4:35.1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518 45 10277,'0'-3'5150,"-12"1"-3685,-14 3-1112,-62 16 397,-184 28-51,245-42-706,9 0-131,0-2-1,-36-1 1,54 0 121,0 0 1,0 0-1,0 0 0,0 0 0,0 0 0,0-1 0,0 1 0,0 0 0,0 0 0,0 0 1,0 0-1,0 0 0,0 0 0,0 0 0,1 0 0,-1-1 0,0 1 0,0 0 0,-1 0 1,1 0-1,0 0 0,0 0 0,0 0 0,0 0 0,0 0 0,0-1 0,0 1 0,0 0 1,0 0-1,0 0 0,0 0 0,0 0 0,0 0 0,0 0 0,0 0 0,0 0 0,0 0 1,0-1-1,-1 1 0,1 0 0,0 0 0,0 0 0,0 0 0,0 0 0,0 0 1,0 0-1,0 0 0,0 0 0,-1 0 0,1 0 0,0 0 0,0 0 0,0 0 0,0 0 1,0 0-1,0 0 0,16-7-620,29-7-256,-41 13 763,111-35-3307,-40 9-1976,-26 6-1371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4:35.5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668 56 8916,'-67'-7'4886,"-37"8"-3625,15 0-872,14-2-181,1-3-1,-1-3 1,-92-22-1,151 22-440,33 5-388,33 4-2119,2 1-1910,10 0-3372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03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578 229 8020,'2'0'304,"-1"0"1,0 0 0,0 0-1,1 0 1,-1 0 0,0 0-1,1 0 1,-1-1 0,0 1 0,0-1-1,0 1 1,1-1 0,-1 1-1,0-1 1,2-1 0,-5-3 1610,-14 1-1579,-258-1 2017,37 3-1380,232 2-1007,-1 0 0,1-1-1,-1 0 1,1 0 0,-1-1-1,1 1 1,0-1-1,-10-5 1,14 6 4,0 1 1,0-1-1,0 0 0,1 1 1,-1-1-1,0 0 0,0 0 1,1 0-1,-1 0 0,1 1 1,-1-1-1,0 0 0,1 0 1,0 0-1,-1 0 0,1 0 1,0 0-1,-1-1 0,1-1 1,0 1-24,0 0 0,1 0-1,-1 0 1,1 0 0,-1 0 0,1 1 0,0-1 0,-1 0 0,1 0 0,0 0-1,0 1 1,1-1 0,-1 0 0,2-2 0,6-5-264,-1 0 0,1 1 0,1 0 0,-1 1 0,1 0-1,1 0 1,-1 1 0,15-6 0,13-4-2584,44-11 1,-60 20 1172,36-11-4646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4:35.9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35 9941,'-3'-10'1581,"1"-15"3057,11 37-4180,16 34 206,-1 1 0,-3 1 0,-1 1 0,15 63 0,38 214-175,-35-138-317,-21-115-213,0-7-432,-4 1 0,9 104 0,-27-143-1553,5-27 1706,-1 0-1,0 0 1,1-1 0,-1 1-1,0 0 1,1 0-1,-1-1 1,0 1-1,0 0 1,0-1 0,0 1-1,0-1 1,0 1-1,0-1 1,0 0-1,0 1 1,0-1 0,0 0-1,0 0 1,0 0-1,0 0 1,0 1-1,-2-2 1,-20-1-9087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4:37.5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635 146 7796,'173'-29'3644,"91"8"-3512,-96 10 72,1206-73 1274,217 90-1252,-1215-1-180,2539 78 94,-1744-42-53,688-37-28,-1821-6-55,104 0-10,-128 3 7,1 0-1,-1 1 1,0 1-1,1 0 1,-1 1-1,-1 1 1,19 8-1,-27-10 11,-1 0 0,0 0 0,1 1 0,-2-1 0,1 1 0,0 0 0,-1 0-1,0 1 1,0-1 0,0 1 0,0-1 0,-1 1 0,0 0 0,0 0 0,0 0 0,0 0 0,-1 1-1,1 4 1,2 17 70,0 0-1,-1 37 1,-2-25-17,49 919 784,-38-664-656,139 1151 480,-137-1357-616,48 359 179,-37 0-104,-25-428-81,0 0 1,-2 1-1,-1-1 0,0-1 1,-10 34-1,11-47-25,0 0 0,0 0 0,-1 0 0,0 0 0,1 0 0,-1 0 0,-1 0 0,1-1 0,-1 0 0,0 0 0,0 0 0,0 0 0,0 0 0,-1-1 0,0 0 0,1 0 0,-1 0 0,0-1 0,0 1 0,-1-1 0,1 0 0,0-1 0,-9 2 0,-29 1 15,0-1 1,-1-3-1,-48-6 1,-1 1-25,-477-13-26,-35-16 7,-217-9 16,-1913 70-509,1569 35 555,-1171 36-99,1026-43 42,891-30 17,289-23 34,-157-18 1,259 13-24,1-1 1,0-1-1,0-2 0,0 0 1,-50-23-1,67 25-21,0-1 1,1 0-1,0-1 0,1 0 0,-1-1 0,1 0 1,1 0-1,-1-1 0,2 0 0,-1 0 0,1-1 1,0 1-1,1-2 0,1 1 0,-1-1 0,-5-17 1,2-1-8,2-1 1,1 0-1,1 0 1,-1-57-1,13-128 12,-1 98-11,12-256-4,3-170 5,-23 199 10,13-328 1,75 10-82,-81 638 58,55-332-252,-51 274-6,-3-1 1,-6-111 0,-5 149-42,-21-84 1,4 28-3179,19 76-1028,4 2-3311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4:52.8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77 169 5603,'6'-9'1164,"1"-1"0,-1 0 0,-1 0 0,9-21 0,-13 29-1022,0-1 0,0 1 0,0-1 1,0 1-1,0-1 0,-1 1 0,1-1 0,-1 0 0,0 1 0,0-1 0,0 0 0,0 1 0,0-1 0,0 0 1,-1 1-1,1-1 0,-1 1 0,0-1 0,0 1 0,0-1 0,0 1 0,0-1 0,0 1 0,-1 0 0,1 0 1,-1 0-1,-1-3 0,1 5-115,1-1 0,-1 1 1,1-1-1,-1 1 0,1-1 0,-1 1 1,1 0-1,-1 0 0,1 0 0,-1 0 1,1 0-1,-1 0 0,1 0 0,-1 0 1,1 0-1,-1 1 0,1-1 0,-1 1 1,1-1-1,-1 1 0,1 0 1,-1-1-1,1 1 0,0 0 0,0 0 1,-1 0-1,1 0 0,0 0 0,0 0 1,0 0-1,0 1 0,0-1 0,0 0 1,0 1-1,1-1 0,-2 2 0,-28 51 0,25-41-30,0 0 0,1-1 0,1 2 1,0-1-1,1 0 0,0 0 0,1 1 1,0-1-1,1 1 0,1-1 0,0 1 0,1-1 1,1 0-1,0 1 0,0-1 0,1-1 0,1 1 1,0-1-1,1 1 0,0-1 0,12 16 0,-17-26-1,1-1-1,-1 1 0,0-1 0,1 1 1,-1-1-1,1 1 0,-1-1 0,1 0 1,-1 0-1,1 0 0,0 0 0,0 0 1,0 0-1,-1-1 0,1 1 0,0-1 0,0 1 1,0-1-1,0 1 0,0-1 0,0 0 1,0 0-1,0 0 0,0 0 0,2-1 1,0 0 0,0-1 1,0 1 0,0-1 0,-1 0 0,1-1-1,-1 1 1,1 0 0,-1-1 0,0 0 0,0 1 0,4-7-1,3-3 5,-1 0 0,-1-1 0,0 0 0,0 0-1,8-24 1,-8 0 10,-7 32-16,-1-1-1,1 0 1,1 1 0,-1-1-1,1 1 1,0 0 0,0 0-1,0-1 1,1 1-1,5-8 1,-6 16-9,-1-1 1,1 1-1,-1 0 1,0 0-1,1 0 1,-1 0-1,-1 1 0,2 4 1,-2-8 7,3 12 3,0-1-1,1 0 1,0 1-1,0-2 1,1 1-1,1-1 1,0 1-1,0-2 1,15 18-1,-18-23 3,1-1 0,0 0-1,0 0 1,0 0 0,0 0 0,1-1 0,-1 1-1,1-1 1,0 0 0,-1-1 0,1 1-1,0-1 1,0 0 0,0 0 0,0 0 0,0-1-1,0 0 1,0 0 0,1 0 0,-1 0-1,0-1 1,0 0 0,0 0 0,0 0 0,6-3-1,2-1 8,-1 1 0,0-1 0,0-1 1,0 0-1,12-9 0,-21 13 10,0 0 0,0-1 0,-1 1-1,1 0 1,0-1 0,-1 0 0,0 1 0,0-1 0,0 0 0,0 0 0,0 0 0,0-1 0,-1 1 0,0 0 0,1-1 0,-1 1 0,0 0 0,-1-1 0,1 1-1,-1-1 1,1 0 0,-1 1 0,0-1 0,-1-4 0,-3-10 89,-1 1 1,-1-1-1,-1 1 0,0 0 0,-1 0 1,-12-17-1,7 12-114,2-1 0,-12-32 0,22 55-20,1 0 0,0 0 0,0 0 0,0-1 0,0 1 0,0 0 0,0 0 0,0-1 0,0 1 0,0 0 0,0 0 0,0-1 0,0 1 0,0 0 0,0 0 0,0-1 0,0 1 0,0 0 0,0 0 0,0 0 0,0-1 0,0 1 0,0 0 0,0 0 0,0-1 0,0 1 0,0 0 0,1 0 0,-1 0 0,0-1 0,0 1 0,0 0 1,0 0-1,1 0 0,-1 0 0,0-1 0,0 1 0,0 0 0,1 0 0,-1 0 0,0 0 0,0 0 0,1 0 0,-1 0 0,0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4:53.4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29 6643,'9'-20'5311,"-6"11"-2838,-14 21-1568,-5 7-701,2 2 0,0-1 0,1 2 0,0 0 0,-8 23 0,17-34-189,0-1 0,0 1-1,1 0 1,0 0 0,1 0 0,1 1-1,-1-1 1,2 1 0,0-1-1,0 0 1,1 1 0,0-1 0,4 15-1,-4-23-37,0 0-1,0 0 1,1 0-1,-1 0 1,1 0-1,-1 0 0,1-1 1,0 1-1,0 0 1,0-1-1,0 0 1,1 1-1,-1-1 1,1 0-1,-1 0 1,1-1-1,0 1 0,-1 0 1,1-1-1,0 0 1,0 1-1,0-1 1,0 0-1,1-1 1,-1 1-1,0 0 0,0-1 1,0 0-1,1 0 1,-1 0-1,0 0 1,0 0-1,6-2 1,-6 1-554,1 0 0,-1 0 1,0-1-1,1 1 0,-1-1 1,0 0-1,0 0 0,0 0 1,0 0-1,0 0 1,-1-1-1,4-3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4:53.8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76 9140,'14'-18'5058,"3"10"-3599,-16 8-1447,0 0 1,0 1-1,1-1 1,-1 0-1,0 0 1,0 1-1,1-1 1,-1 0-1,0 1 0,0-1 1,0 1-1,0 0 1,0-1-1,0 1 1,0 0-1,0 0 1,0 0-1,0 0 0,0 0 1,0 0-1,-1 0 1,1 0-1,0 0 1,-1 0-1,1 0 1,0 0-1,-1 0 1,0 0-1,1 1 0,-1-1 1,1 2-1,-1-3-3,0 1-1,0-1 0,0 1 0,0 0 0,0-1 1,-1 1-1,1-1 0,0 1 0,0 0 0,0-1 1,0 1-1,-1-1 0,1 1 0,0-1 0,-1 1 1,1-1-1,0 1 0,-1-1 0,1 1 0,-1-1 1,1 1-1,0-1 0,-1 1 0,1-1 0,-1 0 1,1 1-1,-1-1 0,0 0 0,1 0 1,-1 1-1,1-1 0,-1 0 0,0 0 0,1 0 1,-1 0-1,1 0 0,-1 0 0,0 0 0,1 0 1,-2 0-1,1 0-6,0 0 1,0 1-1,0-1 1,1 0-1,-1 0 1,0-1-1,0 1 1,0 0-1,0 0 1,0 0-1,0-1 1,0 1-1,0 0 1,0-1-1,0 1 1,1-1-1,-1 1 1,0-1-1,0 1 1,1-1-1,-1 0 1,0 1-1,1-1 0,-1 0 1,0 0-1,1 1 1,-1-1-1,1 0 1,-1 0-1,0-1 1,1-3-172,0 1 0,-1 0 0,1 0 0,1-1 1,-1 1-1,1 0 0,-1 0 0,1-1 0,0 1 0,1 0 0,-1 0 1,1 0-1,0 0 0,0 1 0,0-1 0,5-6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4:59.4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4199 144 6403,'-37'-4'4137,"29"3"-4032,1 0 0,0 0 0,-1 1 0,1 0 0,-14 2 0,-43 5 100,-1-2-1,0-4 0,-119-11 0,52 2-50,-93-9-127,186 12-23,1 1 0,-1 1-1,1 3 1,-1 1 0,0 2-1,1 1 1,-46 12 0,8-1 9,-1-3 0,-133 3 0,-54 6 14,239-18-30,1-1 0,-1-1 0,0-1 0,0-1 0,1-2-1,-1 0 1,1-1 0,0-2 0,0 0 0,-25-11 0,24 7 1,-1 2 1,0 1 0,0 1 0,0 1-1,-1 2 1,0 0 0,1 2 0,-1 1 0,0 1-1,0 1 1,0 1 0,-40 11 0,8 0 36,0-3 0,-1-2 0,-82 0 0,-180-21 110,255 2-137,1-2-1,1-4 1,-117-43-1,60 18-2,94 33-75,-1 1 0,1 2 0,-1 1 0,0 2 1,0 0-1,-42 4 0,-9 6-829,-82 18 0,121-19-2846,2-2-2741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6:49.7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26124,'243'8'-26108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6:50.9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17 6515,'-1'8'8441,"-4"23"-4040,-6 66-4968,25 243 744,-9-273-157,-1-26 56,-3-38-26,-1-5 0,1-22 25,-7-186-13,5-139 55,1 348-115,0 0 1,0 1-1,0-1 1,0 0-1,0 1 0,0-1 1,0 0-1,0 1 1,0-1-1,0 0 1,0 1-1,0-1 1,0 0-1,0 1 0,1-1 1,-1 1-1,0-1 1,0 0-1,1 1 1,-1-1-1,1 1 0,-1-1 1,0 1-1,1-1 1,-1 1-1,1-1 1,-1 1-1,1-1 0,-1 1 1,2-1-1,10 16-31,7 34-30,-11-10 57,-3 0 0,-1 1 0,-2-1 0,-2 1 0,-1-1 0,-2 1 0,-11 54 0,2-66-11,12-27 12,0-1 0,0 0 0,-1 1 0,1-1 0,0 0 0,-1 1 1,1-1-1,-1 0 0,1 0 0,0 0 0,-1 1 0,1-1 0,-1 0 0,1 0 0,0 0 0,-1 0 0,1 0 1,-1 0-1,1 0 0,-1 0 0,1 0 0,-1 0 0,1 0 0,0 0 0,-1 0 0,1 0 0,-1 0 0,1 0 1,-1 0-1,1-1 0,0 1 0,-1-1 0,-2-1-3,1 0 0,0 0 1,0-1-1,1 1 0,-1-1 0,0 0 1,1 1-1,0-1 0,-1 0 1,1 0-1,0 0 0,1 0 0,-1 0 1,0-4-1,-6-49-12,3 0 0,5-82 0,0 48-6,-1 90 15,0 0 0,0 0 0,0 0-1,0 0 1,0 0 0,0 0-1,0 0 1,0 0 0,0 0 0,0 0-1,-1 0 1,1 0 0,0 0-1,0 0 1,0 0 0,0 0 0,0 0-1,0 0 1,0 0 0,0 0-1,-1 0 1,1 0 0,0 0 0,0 0-1,0 0 1,0 0 0,0 0-1,0 0 1,0 0 0,0 0 0,0 0-1,0 0 1,0-1 0,0 1-1,-1 0 1,1 0 0,-7 21-369,-6 32-825,8-26-1971,2 1 0,-1 50 0,7-30-4669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6:51.3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319 33 8404,'12'8'6162,"-34"-3"-4432,-56 2-2516,66-7 1267,-206 6 320,291-21-575,50 4-204,-57 7-289,95-20 0,-150 21 123,-12 1 56,-30 3-47,-57 6-893,83-6 780,-46-4-6678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6:51.7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 7 10677,'0'-1'147,"0"1"1,-1-1-1,1 1 1,0 0 0,-1-1-1,1 1 1,0 0-1,-1-1 1,1 1-1,0 0 1,-1 0-1,1-1 1,-1 1-1,1 0 1,0 0-1,-1 0 1,1-1 0,-1 1-1,1 0 1,-1 0-1,1 0 1,-1 0-1,1 0 1,-1 0-1,1 0 1,-1 0-1,1 0 1,-1 0-1,1 0 1,-1 0-1,1 0 1,0 1 0,-1-1-1,1 0 1,-1 0-1,1 0 1,-1 1-1,1-1 1,-9 22 1456,4 40-2340,4-53 1285,-2 83-250,1-26-227,-2 0 0,-17 84 0,11-103-92,-17 87-1019,43-172-2666,-11 28 1980,0 1 0,-1-1 0,6-21 0,-5-2-4958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5:41:04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631 14 8084,'-6'-3'895,"0"1"0,-1 0 0,1 0 0,-1 0 0,1 1 1,-9-1-1,-75 3 72,50 1-381,-393 27 1445,418-29-2326,18-5-1735,25-6-4802,4 2-1929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6:52.1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86 207 6451,'-3'-7'768,"1"0"1,0-1-1,1 1 1,0-1-1,0 1 1,0-1-1,1 0 1,1-10-1,0 12-614,0-1 0,0 1-1,0-1 1,1 1 0,0-1-1,1 1 1,-1 0 0,1 0-1,0 0 1,1 0 0,-1 1-1,1-1 1,0 1 0,1 0-1,7-7 1,-7 8-117,0 1-1,-1 0 1,2 0 0,-1 1-1,0 0 1,0 0 0,1 0 0,-1 0-1,1 1 1,0 0 0,-1 0-1,1 1 1,0-1 0,-1 1-1,1 0 1,0 1 0,0-1-1,-1 1 1,1 1 0,-1-1 0,1 1-1,-1 0 1,1 0 0,-1 0-1,0 1 1,0-1 0,5 5-1,1 0-34,0 0 0,-1 0-1,0 1 1,0 1-1,-1 0 1,0 0-1,-1 1 1,0 0-1,0 0 1,-1 0-1,9 20 1,-14-25 16,0 1 0,0 0 0,-1 0 0,0 0 0,0 0 0,-1 0 0,0 0 0,0 0 0,0 1 0,-1-1 0,1 0 0,-2 0 0,1 0 0,-1 0 0,1-1 0,-2 1 0,1 0 0,-1-1 0,0 1 0,0-1 0,0 0 0,-1 0-1,1 0 1,-1-1 0,-7 7 0,0 1 75,-1-2 0,0 0 0,0 0 0,-1-1 0,0 0 0,0-1 0,-1-1 0,-28 11 0,30-14 10,0-1-1,-1 0 1,1-1-1,-1 0 0,1-1 1,-1-1-1,0 0 1,-17-2-1,24 1-266,1 0 0,0 0 0,0-1 0,-1 1 0,1-1 0,0-1 0,1 1 0,-1-1 0,-7-5 1,9 6-379,0-1 0,0 0 0,0 0 1,1 0-1,0 0 0,-1 0 0,1 0 1,0-1-1,0 1 0,1-1 0,-1 1 1,1-1-1,0 0 0,-2-6 0,5-14-8774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6:53.9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40 184 8052,'-15'-17'3496,"13"14"-3107,-1 0 0,1 1 0,0-1 0,0 0 0,0 0 0,0 0 0,0 0 0,0-1 0,0-3 0,1 6-356,2-1 0,-1 1 0,0 0 0,0-1 0,0 1 0,1-1 0,-1 1 0,0 0 0,1 0 0,0-1 0,-1 1 0,1 0 0,0 0 0,-1 0 0,1-1 0,0 1 0,0 0 0,0 0 0,0 0 0,0 0 0,0 1 0,0-1 0,0 0 0,1 0 0,-1 1 0,0-1 0,0 0 0,1 1 0,-1 0 0,2-1 0,10-5-14,0 2 1,1 0-1,-1 0 1,1 1-1,0 1 1,0 1-1,0-1 1,25 3-1,-31-1-16,0 0 0,0 1-1,0 0 1,0 1 0,0 0-1,0 0 1,0 0 0,-1 1 0,1 0-1,-1 1 1,0 0 0,0 0-1,0 1 1,0-1 0,-1 1 0,8 8-1,-12-11 2,-1 0 1,0 0-1,1-1 0,-1 1 0,0 0 0,0 0 0,0 0 1,-1 0-1,1 0 0,0 1 0,-1-1 0,0 0 0,1 0 0,-1 0 1,0 1-1,0-1 0,0 0 0,0 0 0,-1 0 0,0 3 1,0 0 13,-1-1 1,1 0 0,-1 1 0,-1-1 0,1 0 0,0-1 0,-1 1 0,0 0-1,-5 4 1,1 0 58,-1-1-1,0-1 0,0 1 1,0-2-1,-1 1 0,0-1 1,0 0-1,-13 4 0,15-7 8,-1-1-1,1 0 0,0 0 1,0-1-1,-1 0 0,1 0 0,0 0 1,-1-1-1,1 0 0,0-1 0,0 0 1,0 0-1,0 0 0,0-1 1,1 0-1,-1-1 0,1 1 0,0-1 1,0 0-1,-8-7 0,10 8-122,-1-1-1,1 0 1,0 0 0,0 0-1,0-1 1,1 1 0,0-1-1,0 0 1,0 0-1,0 0 1,1-1 0,-1 1-1,1 0 1,1-1 0,-1 1-1,1-1 1,0 0-1,0 1 1,1-1 0,0 0-1,0 0 1,0 0 0,0 1-1,1-1 1,0 0-1,2-6 1,0 4-1173,0 0 0,1 0 0,0 0 0,0 0 0,1 1 0,9-13 0,15-11-8619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6:13.7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16 290 6883,'-2'-3'406,"1"0"-1,-1 0 0,0 0 1,1 0-1,-1 0 1,1 0-1,0 0 1,0-1-1,0 1 1,1 0-1,-1-1 0,1 1 1,0 0-1,0-6 1,0 4-155,1-1-1,0 0 1,1 0 0,-1 0-1,1 1 1,0-1 0,5-9-1,1 2-69,1 0 0,0 1 0,0 0 0,1 1 0,21-20-1,-26 27-128,0-1 0,1 2 0,-1-1 1,1 0-1,0 1 0,0 0 0,1 0 0,-1 1 0,0 0 0,1 0 0,-1 0 0,1 1 0,0 0 0,-1 1 0,12-1 0,-14 1-45,1 1 1,-1-1-1,1 1 0,-1 0 1,1 1-1,-1-1 0,1 1 1,-1 0-1,0 0 0,0 0 1,0 0-1,0 1 0,0-1 1,-1 1-1,1 0 0,-1 0 1,0 1-1,0-1 0,0 1 1,0-1-1,0 1 0,-1 0 0,3 6 1,2 4 9,-2 0 0,0 0 0,0 0 0,-1 0 0,2 20 0,-5-27-4,0-1 1,-1 1-1,0 0 1,0-1-1,-1 1 1,1 0-1,-1-1 1,-1 1-1,1-1 1,-1 1-1,-1-1 1,1 0-1,-1 0 0,-4 8 1,3-10 26,0 0 0,0 0 0,0 0 1,0 0-1,-1-1 0,1 1 0,-1-1 0,0-1 0,0 1 1,0-1-1,-1 1 0,1-2 0,0 1 0,-1 0 0,1-1 1,-1 0-1,0-1 0,1 1 0,-1-1 0,0 0 0,1 0 1,-1-1-1,0 1 0,-8-4 0,6 3 4,0 0 1,1-1-1,-1-1 1,0 1-1,1-1 1,0 0-1,0-1 0,0 0 1,0 0-1,0 0 1,1-1-1,0 0 0,0 0 1,0-1-1,1 1 1,0-1-1,-5-8 0,6 8-31,0-1 0,1 0 0,0 0 0,0-1 0,1 1-1,0 0 1,0-1 0,1 1 0,-1-1 0,2 0 0,-1 0-1,1 1 1,1-1 0,1-12 0,0 12-322,1 0 1,0 0 0,0 1-1,0-1 1,1 1 0,1-1-1,-1 1 1,1 0 0,0 1-1,1-1 1,0 1 0,0 0-1,8-6 1,23-17-5199,3 0-4017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6:16.4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0 252 6387,'12'-28'7920,"5"-8"-5156,0 2-2447,19-56-1,-16 26 989,-13 142-1295,4 40 29,-2-21-156,-2 139 1,-26-102-95,19-133 195,0 0 0,0 0 0,0 0 0,0 0 1,1 0-1,-1 0 0,0 0 0,0 0 0,1 0 0,-1 0 0,1 0 0,-1 0 1,1 0-1,0 0 0,-1 0 0,1-1 0,0 1 0,-1 0 0,1-1 0,0 1 1,0 0-1,-1-1 0,1 1 0,0-1 0,0 1 0,0-1 0,0 1 1,0-1-1,0 0 0,0 1 0,0-1 0,0 0 0,0 0 0,0 0 0,0 0 1,0 0-1,0 0 0,0 0 0,0 0 0,2-1 0,45-4-175,-47 5 184,20-5-80,-14 3 32,0 0-1,0 1 1,1-1 0,-1 1-1,0 1 1,1-1-1,-1 1 1,1 1 0,-1-1-1,13 4 1,-35 0 43,-1 1-1,-27 13 1,-11 4 107,21-8-26,0 0-1,-47 30 1,79-62-2813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6:47.9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20 161 6947,'-1'-1'448,"-1"1"-1,1-1 1,-1 1 0,1-1-1,0 0 1,0 1 0,-1-1-1,1 0 1,0 0 0,0 0-1,-1-1 449,1 1-449,-1-2 1,3-1 871,14 6-1077,1 3-166,1-1 0,0 0 1,0-2-1,0 0 0,0 0 0,31-3 1,0-4-34,50-11 1,29-4 26,-99 19-61,1 2 1,-1 0-1,36 7 0,38 3 2,-33-8-15,1-3 0,-1-3 0,97-17 0,7-1 14,-13 4-87,-112 10 57,85 1-1,-23 2 14,284 0 7,-116 6 0,457-36-29,-99 6 42,-525 25-13,0 5 0,200 29 0,-282-21-53,-27-7-164,-16-8-260,-10-6-6414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6:48.9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 1 9316,'-12'0'5662,"12"1"-5541,6 16 897,20 22-1400,-13-30 401,1 0-1,0-1 1,0 0-1,0-2 0,1 1 1,0-2-1,0 0 1,1 0-1,30 3 1,-27-4-5,-1 0 1,1 1 0,-1 0 0,0 2 0,0 0 0,25 15-1,-42-22-7,0 1 0,0-1-1,0 1 1,0 0 0,-1 0-1,1-1 1,0 1 0,-1 0-1,1 0 1,0 0 0,-1-1-1,1 1 1,-1 0 0,1 0-1,-1 0 1,0 0 0,1 0-1,-1 0 1,0 0-1,0 0 1,0 0 0,0 0-1,0 0 1,0 0 0,0 1-1,0-1 1,0 1 0,-1 1 20,0 0 0,0 1 1,-1-1-1,1 0 0,-1 0 1,0 0-1,0-1 0,-4 6 0,-48 42 406,0-12-56,-86 46 1,22-15-173,76-39-123,39-28-360,0 0 0,1 1 0,-1-1-1,1 0 1,0 1 0,-1 0 0,1-1-1,0 1 1,1 0 0,-1 0 0,0 0-1,-1 5 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6:58.0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2977,'37'0'9573,"-38"1"-9513,1 1 0,0-1 0,-1 0 0,1 1 0,0-1 0,0 1 0,0-1-1,0 0 1,0 1 0,0-1 0,0 1 0,1-1 0,-1 0 0,0 1 0,1-1 0,-1 0 0,1 1 0,0-1 0,-1 0 0,1 0 0,0 1 0,0-1 0,-1 0 0,1 0 0,0 0 0,0 0 0,0 0 0,2 1 0,32 31-86,224 169 252,-183-153-207,1-2 0,156 67 0,-45-24-1,49 37-15,152 76 13,649 345 32,-627-282-48,-202-134 13,266 124 0,-211-120-7,8 27 22,-11-6 10,-179-120 47,-66-32-67,1 1-1,-1 1 0,-1 1 0,1 0 1,-1 1-1,-1 0 0,1 2 0,23 22 1,-33-27 2,-1 0 0,1-1 0,0 1 0,0-1 0,1 0 0,-1-1 1,1 1-1,0-1 0,0 0 0,1 0 0,-1-1 0,1 0 1,0 0-1,0-1 0,0 0 0,0 0 0,12 2 0,14 3 83,-25-6-63,-26-14-872,16 11 716,-15-18-6597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6:58.9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403 42 5314,'1'-1'236,"0"0"0,-1 1 0,1-1 0,0 0 0,0 1 0,-1-1 1,1 0-1,0 0 0,-1 0 0,1 0 0,-1 0 0,1 0 0,-1 0 0,0 1 0,1-1 0,-1 0 0,0-1 0,0 1 0,1 0 0,-1 0 0,0 0 0,0 0 0,0 0 0,0 0 0,-1 0 0,1 0 0,0 0 0,0 0 0,-1 0 0,1 0 0,0 0 0,-1 0 0,1 0 0,-1 0 0,1 1 0,-1-1 0,0 0 0,1 0 0,-1 0 0,0 0 0,-1 0-189,1 1 1,0-1-1,0 1 0,0 0 1,-1-1-1,1 1 0,0 0 1,0 0-1,-1 0 1,1 0-1,0 0 0,0 0 1,-1 0-1,1 0 0,0 1 1,0-1-1,0 0 1,-1 1-1,1-1 0,0 1 1,0-1-1,0 1 0,0 0 1,0-1-1,0 1 1,0 0-1,0 0 0,0 0 1,0 0-1,0 0 0,0 0 1,1 0-1,-1 0 1,0 0-1,1 0 0,-1 2 1,-1 1-38,0 1 1,0 0-1,0-1 1,1 1-1,0 0 1,0 0-1,1 0 1,-1 0 0,1 0-1,0 0 1,0 0-1,1 0 1,-1 0-1,1-1 1,2 7-1,1 5 8,1 0 0,0-1 0,10 19 0,-11-25-10,1-1 0,0-1 0,1 1 0,9 9 0,13 19 21,-28-36-26,0 1 0,1-1 0,-1 1 0,0 0 0,0-1 0,0 1 0,0-1 0,0 1 0,0 0 0,0-1 0,0 1 0,-1-1 0,1 1 0,0-1 0,0 1 0,0 0 0,-1-1 0,1 1 0,0-1 0,0 1 0,-1-1 0,1 1 0,-1-1 0,1 1 0,0-1 0,-1 0 0,1 1 0,-1-1 0,1 0 0,-1 1 0,1-1 0,-1 0 0,1 1 0,-1-1 0,1 0 0,-1 0 0,0 0 0,1 1 0,-1-1 0,1 0 0,-1 0 0,0 0 0,0 0 0,-36 7 37,30-6-25,4 0-13,-192 42 158,168-35-100,0 1 0,0 1 0,1 2 0,-49 29-1,75-41-73,-1 0-1,0 1 1,0-1-1,0 1 1,1-1-1,-1 1 1,0-1-1,1 1 1,-1 0-1,0-1 0,1 1 1,-1 0-1,1-1 1,-1 1-1,1 0 1,-1 0-1,1-1 1,0 1-1,-1 0 0,0 1 1,14 4-1640,35-7-4333,-41 0 4102,23-1-5969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6:59.9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107 159 7411,'-21'-38'7298,"21"38"-7261,0 0 0,0 0 0,0 0 0,0 0 1,0-1-1,0 1 0,0 0 0,-1 0 0,1 0 0,0 0 0,0 0 1,0-1-1,0 1 0,0 0 0,-1 0 0,1 0 0,0 0 1,0 0-1,0 0 0,-1 0 0,1 0 0,0 0 0,0 0 1,0-1-1,0 1 0,-1 0 0,1 0 0,0 0 0,0 0 1,0 0-1,-1 0 0,1 1 0,0-1 0,0 0 0,0 0 1,-1 0-1,1 0 0,0 0 0,0 0 0,0 0 0,0 0 1,-1 0-1,1 0 0,0 1 0,0-1 0,0 0 0,0 0 1,0 0-1,-1 0 0,-1 24 268,2 24-80,-3 0 1,-1 0-1,-14 59 0,8-55-756,2 1-1,0 55 0,7-134-767,-8-46 1,-1-6 1056,7 39 471,2 0 0,1 0 0,2 0 0,2 0-1,2 0 1,1 0 0,16-46 0,-21 81-212,0-1 0,1 0 0,-1 1 0,1-1 1,0 1-1,1 0 0,-1 0 0,1 1 0,0-1 0,-1 0 1,2 1-1,-1 0 0,0 0 0,1 1 0,-1-1 0,1 1 1,0 0-1,-1 0 0,1 0 0,0 1 0,0-1 1,1 1-1,-1 1 0,0-1 0,0 1 0,0 0 0,1 0 1,-1 0-1,6 1 0,-5 0-8,0 0 0,0 0 0,0 0 0,0 1 0,0 0 0,0 0 0,-1 0 0,1 1 0,-1 0 0,1 0 1,-1 0-1,0 1 0,0 0 0,-1 0 0,1 0 0,-1 0 0,0 1 0,0 0 0,0 0 0,-1 0 0,1 0 0,-1 0 0,0 1 0,2 7 0,-3-4 9,0 1 0,-1-1 0,-1 0 0,0 1 0,0-1 0,-1 0 0,0 0 0,0 1 0,-1-1 0,0 0 0,-1 0 0,0 0 0,0-1 0,-1 1 0,0-1 0,0 0 0,-1 0 0,-7 9 0,7-9-9,-1 0 1,0-1 0,-1 0 0,0 0 0,0 0-1,0-1 1,-1 0 0,0 0 0,0-1 0,0 0-1,-1 0 1,1-1 0,-1 0 0,0-1-1,0 0 1,-1 0 0,-13 2 0,21-5-47,0 0 1,0 1-1,0-1 1,0 0 0,-1 0-1,1 0 1,0-1-1,0 1 1,0 0-1,0-1 1,0 1-1,0-1 1,0 0-1,0 0 1,1 0 0,-1 0-1,0 0 1,0 0-1,1 0 1,-1 0-1,0-1 1,1 1-1,0-1 1,-1 1-1,-1-3 1,2 2-394,1-1-1,-1 1 1,0 0 0,1 0 0,0 0-1,-1 0 1,1-1 0,0 1 0,0 0-1,0 0 1,0 0 0,1-1-1,-1 1 1,1 0 0,-1 0 0,2-3-1,6-15-7719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17:01.3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100 228 9620,'-3'0'5969,"8"-2"-4505,3-4-1389,1-1-1,-1 0 1,0 0 0,0 0-1,-1-1 1,12-16 0,7-8-46,-22 28-25,13-12 25,-1-2-1,-1 0 1,-1 0-1,21-36 1,-40 71 28,1 0 0,0 0 1,1 0-1,1 0 0,0 22 0,-3 12-34,-17 145 19,-25 171-4,47-366-46,0 0 1,-1 0-1,1 0 1,0 0 0,0 0-1,0 0 1,0-1-1,0 1 1,0 0 0,0 0-1,0 0 1,1 0-1,-1 0 1,0 0 0,0 0-1,1 0 1,-1-1-1,1 1 1,-1 0 0,1 0-1,-1 0 1,1-1-1,-1 1 1,1 0-1,0-1 1,-1 1 0,1 0-1,0-1 1,-1 1-1,1-1 1,0 1 0,0-1-1,0 1 1,0-1-1,-1 0 1,1 1 0,0-1-1,0 0 1,0 0-1,0 0 1,0 0 0,0 0-1,0 0 1,0 0-1,0 0 1,0 0-1,1 0 1,54-13-236,-43 9 204,20-3-69,1 0 0,-1 2 0,55-1 0,-132 9 303,0 1 0,-70 18-1,75-13-202,0-1 0,0-2 0,0-2 0,-67-1 0,86-8-1289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11B1E-AB9C-41B3-8E94-9A1F9281C9BD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6F784-5A83-4C41-AD86-347DFCF4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2729-1AF6-4A09-AE8F-363C8DD1A27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9404-19C0-48E0-8DBE-79275AD0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3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2729-1AF6-4A09-AE8F-363C8DD1A27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9404-19C0-48E0-8DBE-79275AD0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2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2729-1AF6-4A09-AE8F-363C8DD1A27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9404-19C0-48E0-8DBE-79275AD0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2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5"/>
            <a:ext cx="10515600" cy="1006478"/>
          </a:xfrm>
        </p:spPr>
        <p:txBody>
          <a:bodyPr/>
          <a:lstStyle>
            <a:lvl1pPr algn="r" rtl="1">
              <a:defRPr b="1">
                <a:solidFill>
                  <a:srgbClr val="0070C0"/>
                </a:solidFill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4975180"/>
          </a:xfrm>
        </p:spPr>
        <p:txBody>
          <a:bodyPr>
            <a:normAutofit/>
          </a:bodyPr>
          <a:lstStyle>
            <a:lvl1pPr algn="r" rtl="1">
              <a:defRPr sz="4000">
                <a:cs typeface="B Nazanin" panose="00000400000000000000" pitchFamily="2" charset="-78"/>
              </a:defRPr>
            </a:lvl1pPr>
            <a:lvl2pPr algn="r" rtl="1">
              <a:defRPr sz="3600">
                <a:cs typeface="B Nazanin" panose="00000400000000000000" pitchFamily="2" charset="-78"/>
              </a:defRPr>
            </a:lvl2pPr>
            <a:lvl3pPr algn="r" rtl="1">
              <a:defRPr sz="3200">
                <a:cs typeface="B Nazanin" panose="00000400000000000000" pitchFamily="2" charset="-78"/>
              </a:defRPr>
            </a:lvl3pPr>
            <a:lvl4pPr algn="r" rtl="1">
              <a:defRPr sz="2800">
                <a:cs typeface="B Nazanin" panose="00000400000000000000" pitchFamily="2" charset="-78"/>
              </a:defRPr>
            </a:lvl4pPr>
            <a:lvl5pPr algn="r" rtl="1">
              <a:defRPr sz="280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2729-1AF6-4A09-AE8F-363C8DD1A27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9404-19C0-48E0-8DBE-79275AD0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7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2729-1AF6-4A09-AE8F-363C8DD1A27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9404-19C0-48E0-8DBE-79275AD0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2729-1AF6-4A09-AE8F-363C8DD1A27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9404-19C0-48E0-8DBE-79275AD0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2729-1AF6-4A09-AE8F-363C8DD1A27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9404-19C0-48E0-8DBE-79275AD0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0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2729-1AF6-4A09-AE8F-363C8DD1A27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9404-19C0-48E0-8DBE-79275AD0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5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2729-1AF6-4A09-AE8F-363C8DD1A27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9404-19C0-48E0-8DBE-79275AD0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2729-1AF6-4A09-AE8F-363C8DD1A27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9404-19C0-48E0-8DBE-79275AD0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3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2729-1AF6-4A09-AE8F-363C8DD1A27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9404-19C0-48E0-8DBE-79275AD0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8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12729-1AF6-4A09-AE8F-363C8DD1A27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29404-19C0-48E0-8DBE-79275AD0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4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3.png"/><Relationship Id="rId21" Type="http://schemas.openxmlformats.org/officeDocument/2006/relationships/image" Target="../media/image815.png"/><Relationship Id="rId42" Type="http://schemas.openxmlformats.org/officeDocument/2006/relationships/customXml" Target="../ink/ink824.xml"/><Relationship Id="rId63" Type="http://schemas.openxmlformats.org/officeDocument/2006/relationships/image" Target="../media/image836.png"/><Relationship Id="rId84" Type="http://schemas.openxmlformats.org/officeDocument/2006/relationships/customXml" Target="../ink/ink845.xml"/><Relationship Id="rId138" Type="http://schemas.openxmlformats.org/officeDocument/2006/relationships/customXml" Target="../ink/ink872.xml"/><Relationship Id="rId159" Type="http://schemas.openxmlformats.org/officeDocument/2006/relationships/image" Target="../media/image884.png"/><Relationship Id="rId107" Type="http://schemas.openxmlformats.org/officeDocument/2006/relationships/image" Target="../media/image858.png"/><Relationship Id="rId11" Type="http://schemas.openxmlformats.org/officeDocument/2006/relationships/image" Target="../media/image810.png"/><Relationship Id="rId32" Type="http://schemas.openxmlformats.org/officeDocument/2006/relationships/customXml" Target="../ink/ink819.xml"/><Relationship Id="rId53" Type="http://schemas.openxmlformats.org/officeDocument/2006/relationships/image" Target="../media/image831.png"/><Relationship Id="rId74" Type="http://schemas.openxmlformats.org/officeDocument/2006/relationships/customXml" Target="../ink/ink840.xml"/><Relationship Id="rId128" Type="http://schemas.openxmlformats.org/officeDocument/2006/relationships/customXml" Target="../ink/ink867.xml"/><Relationship Id="rId149" Type="http://schemas.openxmlformats.org/officeDocument/2006/relationships/image" Target="../media/image879.png"/><Relationship Id="rId5" Type="http://schemas.openxmlformats.org/officeDocument/2006/relationships/image" Target="../media/image807.png"/><Relationship Id="rId95" Type="http://schemas.openxmlformats.org/officeDocument/2006/relationships/image" Target="../media/image852.png"/><Relationship Id="rId160" Type="http://schemas.openxmlformats.org/officeDocument/2006/relationships/customXml" Target="../ink/ink883.xml"/><Relationship Id="rId22" Type="http://schemas.openxmlformats.org/officeDocument/2006/relationships/customXml" Target="../ink/ink814.xml"/><Relationship Id="rId43" Type="http://schemas.openxmlformats.org/officeDocument/2006/relationships/image" Target="../media/image826.png"/><Relationship Id="rId64" Type="http://schemas.openxmlformats.org/officeDocument/2006/relationships/customXml" Target="../ink/ink835.xml"/><Relationship Id="rId118" Type="http://schemas.openxmlformats.org/officeDocument/2006/relationships/customXml" Target="../ink/ink862.xml"/><Relationship Id="rId139" Type="http://schemas.openxmlformats.org/officeDocument/2006/relationships/image" Target="../media/image874.png"/><Relationship Id="rId85" Type="http://schemas.openxmlformats.org/officeDocument/2006/relationships/image" Target="../media/image847.png"/><Relationship Id="rId150" Type="http://schemas.openxmlformats.org/officeDocument/2006/relationships/customXml" Target="../ink/ink878.xml"/><Relationship Id="rId12" Type="http://schemas.openxmlformats.org/officeDocument/2006/relationships/customXml" Target="../ink/ink809.xml"/><Relationship Id="rId17" Type="http://schemas.openxmlformats.org/officeDocument/2006/relationships/image" Target="../media/image813.png"/><Relationship Id="rId33" Type="http://schemas.openxmlformats.org/officeDocument/2006/relationships/image" Target="../media/image821.png"/><Relationship Id="rId38" Type="http://schemas.openxmlformats.org/officeDocument/2006/relationships/customXml" Target="../ink/ink822.xml"/><Relationship Id="rId59" Type="http://schemas.openxmlformats.org/officeDocument/2006/relationships/image" Target="../media/image834.png"/><Relationship Id="rId103" Type="http://schemas.openxmlformats.org/officeDocument/2006/relationships/image" Target="../media/image856.png"/><Relationship Id="rId108" Type="http://schemas.openxmlformats.org/officeDocument/2006/relationships/customXml" Target="../ink/ink857.xml"/><Relationship Id="rId124" Type="http://schemas.openxmlformats.org/officeDocument/2006/relationships/customXml" Target="../ink/ink865.xml"/><Relationship Id="rId129" Type="http://schemas.openxmlformats.org/officeDocument/2006/relationships/image" Target="../media/image869.png"/><Relationship Id="rId54" Type="http://schemas.openxmlformats.org/officeDocument/2006/relationships/customXml" Target="../ink/ink830.xml"/><Relationship Id="rId70" Type="http://schemas.openxmlformats.org/officeDocument/2006/relationships/customXml" Target="../ink/ink838.xml"/><Relationship Id="rId75" Type="http://schemas.openxmlformats.org/officeDocument/2006/relationships/image" Target="../media/image842.png"/><Relationship Id="rId91" Type="http://schemas.openxmlformats.org/officeDocument/2006/relationships/image" Target="../media/image850.png"/><Relationship Id="rId96" Type="http://schemas.openxmlformats.org/officeDocument/2006/relationships/customXml" Target="../ink/ink851.xml"/><Relationship Id="rId140" Type="http://schemas.openxmlformats.org/officeDocument/2006/relationships/customXml" Target="../ink/ink873.xml"/><Relationship Id="rId145" Type="http://schemas.openxmlformats.org/officeDocument/2006/relationships/image" Target="../media/image877.png"/><Relationship Id="rId161" Type="http://schemas.openxmlformats.org/officeDocument/2006/relationships/image" Target="../media/image88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06.xml"/><Relationship Id="rId23" Type="http://schemas.openxmlformats.org/officeDocument/2006/relationships/image" Target="../media/image816.png"/><Relationship Id="rId28" Type="http://schemas.openxmlformats.org/officeDocument/2006/relationships/customXml" Target="../ink/ink817.xml"/><Relationship Id="rId49" Type="http://schemas.openxmlformats.org/officeDocument/2006/relationships/image" Target="../media/image829.png"/><Relationship Id="rId114" Type="http://schemas.openxmlformats.org/officeDocument/2006/relationships/customXml" Target="../ink/ink860.xml"/><Relationship Id="rId119" Type="http://schemas.openxmlformats.org/officeDocument/2006/relationships/image" Target="../media/image864.png"/><Relationship Id="rId44" Type="http://schemas.openxmlformats.org/officeDocument/2006/relationships/customXml" Target="../ink/ink825.xml"/><Relationship Id="rId60" Type="http://schemas.openxmlformats.org/officeDocument/2006/relationships/customXml" Target="../ink/ink833.xml"/><Relationship Id="rId65" Type="http://schemas.openxmlformats.org/officeDocument/2006/relationships/image" Target="../media/image837.png"/><Relationship Id="rId81" Type="http://schemas.openxmlformats.org/officeDocument/2006/relationships/image" Target="../media/image845.png"/><Relationship Id="rId86" Type="http://schemas.openxmlformats.org/officeDocument/2006/relationships/customXml" Target="../ink/ink846.xml"/><Relationship Id="rId130" Type="http://schemas.openxmlformats.org/officeDocument/2006/relationships/customXml" Target="../ink/ink868.xml"/><Relationship Id="rId135" Type="http://schemas.openxmlformats.org/officeDocument/2006/relationships/image" Target="../media/image872.png"/><Relationship Id="rId151" Type="http://schemas.openxmlformats.org/officeDocument/2006/relationships/image" Target="../media/image880.png"/><Relationship Id="rId156" Type="http://schemas.openxmlformats.org/officeDocument/2006/relationships/customXml" Target="../ink/ink881.xml"/><Relationship Id="rId13" Type="http://schemas.openxmlformats.org/officeDocument/2006/relationships/image" Target="../media/image811.png"/><Relationship Id="rId18" Type="http://schemas.openxmlformats.org/officeDocument/2006/relationships/customXml" Target="../ink/ink812.xml"/><Relationship Id="rId39" Type="http://schemas.openxmlformats.org/officeDocument/2006/relationships/image" Target="../media/image824.png"/><Relationship Id="rId109" Type="http://schemas.openxmlformats.org/officeDocument/2006/relationships/image" Target="../media/image859.png"/><Relationship Id="rId34" Type="http://schemas.openxmlformats.org/officeDocument/2006/relationships/customXml" Target="../ink/ink820.xml"/><Relationship Id="rId50" Type="http://schemas.openxmlformats.org/officeDocument/2006/relationships/customXml" Target="../ink/ink828.xml"/><Relationship Id="rId55" Type="http://schemas.openxmlformats.org/officeDocument/2006/relationships/image" Target="../media/image832.png"/><Relationship Id="rId76" Type="http://schemas.openxmlformats.org/officeDocument/2006/relationships/customXml" Target="../ink/ink841.xml"/><Relationship Id="rId97" Type="http://schemas.openxmlformats.org/officeDocument/2006/relationships/image" Target="../media/image853.png"/><Relationship Id="rId104" Type="http://schemas.openxmlformats.org/officeDocument/2006/relationships/customXml" Target="../ink/ink855.xml"/><Relationship Id="rId120" Type="http://schemas.openxmlformats.org/officeDocument/2006/relationships/customXml" Target="../ink/ink863.xml"/><Relationship Id="rId125" Type="http://schemas.openxmlformats.org/officeDocument/2006/relationships/image" Target="../media/image867.png"/><Relationship Id="rId141" Type="http://schemas.openxmlformats.org/officeDocument/2006/relationships/image" Target="../media/image875.png"/><Relationship Id="rId146" Type="http://schemas.openxmlformats.org/officeDocument/2006/relationships/customXml" Target="../ink/ink876.xml"/><Relationship Id="rId7" Type="http://schemas.openxmlformats.org/officeDocument/2006/relationships/image" Target="../media/image808.png"/><Relationship Id="rId71" Type="http://schemas.openxmlformats.org/officeDocument/2006/relationships/image" Target="../media/image840.png"/><Relationship Id="rId92" Type="http://schemas.openxmlformats.org/officeDocument/2006/relationships/customXml" Target="../ink/ink849.xml"/><Relationship Id="rId2" Type="http://schemas.openxmlformats.org/officeDocument/2006/relationships/customXml" Target="../ink/ink804.xml"/><Relationship Id="rId29" Type="http://schemas.openxmlformats.org/officeDocument/2006/relationships/image" Target="../media/image819.png"/><Relationship Id="rId24" Type="http://schemas.openxmlformats.org/officeDocument/2006/relationships/customXml" Target="../ink/ink815.xml"/><Relationship Id="rId40" Type="http://schemas.openxmlformats.org/officeDocument/2006/relationships/customXml" Target="../ink/ink823.xml"/><Relationship Id="rId45" Type="http://schemas.openxmlformats.org/officeDocument/2006/relationships/image" Target="../media/image827.png"/><Relationship Id="rId66" Type="http://schemas.openxmlformats.org/officeDocument/2006/relationships/customXml" Target="../ink/ink836.xml"/><Relationship Id="rId87" Type="http://schemas.openxmlformats.org/officeDocument/2006/relationships/image" Target="../media/image848.png"/><Relationship Id="rId110" Type="http://schemas.openxmlformats.org/officeDocument/2006/relationships/customXml" Target="../ink/ink858.xml"/><Relationship Id="rId115" Type="http://schemas.openxmlformats.org/officeDocument/2006/relationships/image" Target="../media/image862.png"/><Relationship Id="rId131" Type="http://schemas.openxmlformats.org/officeDocument/2006/relationships/image" Target="../media/image870.png"/><Relationship Id="rId136" Type="http://schemas.openxmlformats.org/officeDocument/2006/relationships/customXml" Target="../ink/ink871.xml"/><Relationship Id="rId157" Type="http://schemas.openxmlformats.org/officeDocument/2006/relationships/image" Target="../media/image883.png"/><Relationship Id="rId61" Type="http://schemas.openxmlformats.org/officeDocument/2006/relationships/image" Target="../media/image835.png"/><Relationship Id="rId82" Type="http://schemas.openxmlformats.org/officeDocument/2006/relationships/customXml" Target="../ink/ink844.xml"/><Relationship Id="rId152" Type="http://schemas.openxmlformats.org/officeDocument/2006/relationships/customXml" Target="../ink/ink879.xml"/><Relationship Id="rId19" Type="http://schemas.openxmlformats.org/officeDocument/2006/relationships/image" Target="../media/image814.png"/><Relationship Id="rId14" Type="http://schemas.openxmlformats.org/officeDocument/2006/relationships/customXml" Target="../ink/ink810.xml"/><Relationship Id="rId30" Type="http://schemas.openxmlformats.org/officeDocument/2006/relationships/customXml" Target="../ink/ink818.xml"/><Relationship Id="rId35" Type="http://schemas.openxmlformats.org/officeDocument/2006/relationships/image" Target="../media/image822.png"/><Relationship Id="rId56" Type="http://schemas.openxmlformats.org/officeDocument/2006/relationships/customXml" Target="../ink/ink831.xml"/><Relationship Id="rId77" Type="http://schemas.openxmlformats.org/officeDocument/2006/relationships/image" Target="../media/image843.png"/><Relationship Id="rId100" Type="http://schemas.openxmlformats.org/officeDocument/2006/relationships/customXml" Target="../ink/ink853.xml"/><Relationship Id="rId105" Type="http://schemas.openxmlformats.org/officeDocument/2006/relationships/image" Target="../media/image857.png"/><Relationship Id="rId126" Type="http://schemas.openxmlformats.org/officeDocument/2006/relationships/customXml" Target="../ink/ink866.xml"/><Relationship Id="rId147" Type="http://schemas.openxmlformats.org/officeDocument/2006/relationships/image" Target="../media/image878.png"/><Relationship Id="rId8" Type="http://schemas.openxmlformats.org/officeDocument/2006/relationships/customXml" Target="../ink/ink807.xml"/><Relationship Id="rId51" Type="http://schemas.openxmlformats.org/officeDocument/2006/relationships/image" Target="../media/image830.png"/><Relationship Id="rId72" Type="http://schemas.openxmlformats.org/officeDocument/2006/relationships/customXml" Target="../ink/ink839.xml"/><Relationship Id="rId93" Type="http://schemas.openxmlformats.org/officeDocument/2006/relationships/image" Target="../media/image851.png"/><Relationship Id="rId98" Type="http://schemas.openxmlformats.org/officeDocument/2006/relationships/customXml" Target="../ink/ink852.xml"/><Relationship Id="rId121" Type="http://schemas.openxmlformats.org/officeDocument/2006/relationships/image" Target="../media/image865.png"/><Relationship Id="rId142" Type="http://schemas.openxmlformats.org/officeDocument/2006/relationships/customXml" Target="../ink/ink874.xml"/><Relationship Id="rId3" Type="http://schemas.openxmlformats.org/officeDocument/2006/relationships/image" Target="../media/image806.png"/><Relationship Id="rId25" Type="http://schemas.openxmlformats.org/officeDocument/2006/relationships/image" Target="../media/image817.png"/><Relationship Id="rId46" Type="http://schemas.openxmlformats.org/officeDocument/2006/relationships/customXml" Target="../ink/ink826.xml"/><Relationship Id="rId67" Type="http://schemas.openxmlformats.org/officeDocument/2006/relationships/image" Target="../media/image838.png"/><Relationship Id="rId116" Type="http://schemas.openxmlformats.org/officeDocument/2006/relationships/customXml" Target="../ink/ink861.xml"/><Relationship Id="rId137" Type="http://schemas.openxmlformats.org/officeDocument/2006/relationships/image" Target="../media/image873.png"/><Relationship Id="rId158" Type="http://schemas.openxmlformats.org/officeDocument/2006/relationships/customXml" Target="../ink/ink882.xml"/><Relationship Id="rId20" Type="http://schemas.openxmlformats.org/officeDocument/2006/relationships/customXml" Target="../ink/ink813.xml"/><Relationship Id="rId41" Type="http://schemas.openxmlformats.org/officeDocument/2006/relationships/image" Target="../media/image825.png"/><Relationship Id="rId62" Type="http://schemas.openxmlformats.org/officeDocument/2006/relationships/customXml" Target="../ink/ink834.xml"/><Relationship Id="rId83" Type="http://schemas.openxmlformats.org/officeDocument/2006/relationships/image" Target="../media/image846.png"/><Relationship Id="rId88" Type="http://schemas.openxmlformats.org/officeDocument/2006/relationships/customXml" Target="../ink/ink847.xml"/><Relationship Id="rId111" Type="http://schemas.openxmlformats.org/officeDocument/2006/relationships/image" Target="../media/image860.png"/><Relationship Id="rId132" Type="http://schemas.openxmlformats.org/officeDocument/2006/relationships/customXml" Target="../ink/ink869.xml"/><Relationship Id="rId153" Type="http://schemas.openxmlformats.org/officeDocument/2006/relationships/image" Target="../media/image881.png"/><Relationship Id="rId15" Type="http://schemas.openxmlformats.org/officeDocument/2006/relationships/image" Target="../media/image812.png"/><Relationship Id="rId36" Type="http://schemas.openxmlformats.org/officeDocument/2006/relationships/customXml" Target="../ink/ink821.xml"/><Relationship Id="rId57" Type="http://schemas.openxmlformats.org/officeDocument/2006/relationships/image" Target="../media/image833.png"/><Relationship Id="rId106" Type="http://schemas.openxmlformats.org/officeDocument/2006/relationships/customXml" Target="../ink/ink856.xml"/><Relationship Id="rId127" Type="http://schemas.openxmlformats.org/officeDocument/2006/relationships/image" Target="../media/image868.png"/><Relationship Id="rId10" Type="http://schemas.openxmlformats.org/officeDocument/2006/relationships/customXml" Target="../ink/ink808.xml"/><Relationship Id="rId31" Type="http://schemas.openxmlformats.org/officeDocument/2006/relationships/image" Target="../media/image820.png"/><Relationship Id="rId52" Type="http://schemas.openxmlformats.org/officeDocument/2006/relationships/customXml" Target="../ink/ink829.xml"/><Relationship Id="rId73" Type="http://schemas.openxmlformats.org/officeDocument/2006/relationships/image" Target="../media/image841.png"/><Relationship Id="rId78" Type="http://schemas.openxmlformats.org/officeDocument/2006/relationships/customXml" Target="../ink/ink842.xml"/><Relationship Id="rId94" Type="http://schemas.openxmlformats.org/officeDocument/2006/relationships/customXml" Target="../ink/ink850.xml"/><Relationship Id="rId99" Type="http://schemas.openxmlformats.org/officeDocument/2006/relationships/image" Target="../media/image854.png"/><Relationship Id="rId101" Type="http://schemas.openxmlformats.org/officeDocument/2006/relationships/image" Target="../media/image855.png"/><Relationship Id="rId122" Type="http://schemas.openxmlformats.org/officeDocument/2006/relationships/customXml" Target="../ink/ink864.xml"/><Relationship Id="rId143" Type="http://schemas.openxmlformats.org/officeDocument/2006/relationships/image" Target="../media/image876.png"/><Relationship Id="rId148" Type="http://schemas.openxmlformats.org/officeDocument/2006/relationships/customXml" Target="../ink/ink877.xml"/><Relationship Id="rId4" Type="http://schemas.openxmlformats.org/officeDocument/2006/relationships/customXml" Target="../ink/ink805.xml"/><Relationship Id="rId9" Type="http://schemas.openxmlformats.org/officeDocument/2006/relationships/image" Target="../media/image809.png"/><Relationship Id="rId26" Type="http://schemas.openxmlformats.org/officeDocument/2006/relationships/customXml" Target="../ink/ink816.xml"/><Relationship Id="rId47" Type="http://schemas.openxmlformats.org/officeDocument/2006/relationships/image" Target="../media/image828.png"/><Relationship Id="rId68" Type="http://schemas.openxmlformats.org/officeDocument/2006/relationships/customXml" Target="../ink/ink837.xml"/><Relationship Id="rId89" Type="http://schemas.openxmlformats.org/officeDocument/2006/relationships/image" Target="../media/image849.png"/><Relationship Id="rId112" Type="http://schemas.openxmlformats.org/officeDocument/2006/relationships/customXml" Target="../ink/ink859.xml"/><Relationship Id="rId133" Type="http://schemas.openxmlformats.org/officeDocument/2006/relationships/image" Target="../media/image871.png"/><Relationship Id="rId154" Type="http://schemas.openxmlformats.org/officeDocument/2006/relationships/customXml" Target="../ink/ink880.xml"/><Relationship Id="rId16" Type="http://schemas.openxmlformats.org/officeDocument/2006/relationships/customXml" Target="../ink/ink811.xml"/><Relationship Id="rId37" Type="http://schemas.openxmlformats.org/officeDocument/2006/relationships/image" Target="../media/image823.png"/><Relationship Id="rId58" Type="http://schemas.openxmlformats.org/officeDocument/2006/relationships/customXml" Target="../ink/ink832.xml"/><Relationship Id="rId79" Type="http://schemas.openxmlformats.org/officeDocument/2006/relationships/image" Target="../media/image844.png"/><Relationship Id="rId102" Type="http://schemas.openxmlformats.org/officeDocument/2006/relationships/customXml" Target="../ink/ink854.xml"/><Relationship Id="rId123" Type="http://schemas.openxmlformats.org/officeDocument/2006/relationships/image" Target="../media/image866.png"/><Relationship Id="rId144" Type="http://schemas.openxmlformats.org/officeDocument/2006/relationships/customXml" Target="../ink/ink875.xml"/><Relationship Id="rId90" Type="http://schemas.openxmlformats.org/officeDocument/2006/relationships/customXml" Target="../ink/ink848.xml"/><Relationship Id="rId27" Type="http://schemas.openxmlformats.org/officeDocument/2006/relationships/image" Target="../media/image818.png"/><Relationship Id="rId48" Type="http://schemas.openxmlformats.org/officeDocument/2006/relationships/customXml" Target="../ink/ink827.xml"/><Relationship Id="rId69" Type="http://schemas.openxmlformats.org/officeDocument/2006/relationships/image" Target="../media/image839.png"/><Relationship Id="rId113" Type="http://schemas.openxmlformats.org/officeDocument/2006/relationships/image" Target="../media/image861.png"/><Relationship Id="rId134" Type="http://schemas.openxmlformats.org/officeDocument/2006/relationships/customXml" Target="../ink/ink870.xml"/><Relationship Id="rId80" Type="http://schemas.openxmlformats.org/officeDocument/2006/relationships/customXml" Target="../ink/ink843.xml"/><Relationship Id="rId155" Type="http://schemas.openxmlformats.org/officeDocument/2006/relationships/image" Target="../media/image882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3.png"/><Relationship Id="rId21" Type="http://schemas.openxmlformats.org/officeDocument/2006/relationships/image" Target="../media/image895.png"/><Relationship Id="rId42" Type="http://schemas.openxmlformats.org/officeDocument/2006/relationships/customXml" Target="../ink/ink902.xml"/><Relationship Id="rId63" Type="http://schemas.openxmlformats.org/officeDocument/2006/relationships/image" Target="../media/image916.png"/><Relationship Id="rId84" Type="http://schemas.openxmlformats.org/officeDocument/2006/relationships/customXml" Target="../ink/ink923.xml"/><Relationship Id="rId138" Type="http://schemas.openxmlformats.org/officeDocument/2006/relationships/customXml" Target="../ink/ink950.xml"/><Relationship Id="rId159" Type="http://schemas.openxmlformats.org/officeDocument/2006/relationships/image" Target="../media/image964.png"/><Relationship Id="rId170" Type="http://schemas.openxmlformats.org/officeDocument/2006/relationships/customXml" Target="../ink/ink966.xml"/><Relationship Id="rId191" Type="http://schemas.openxmlformats.org/officeDocument/2006/relationships/image" Target="../media/image980.png"/><Relationship Id="rId205" Type="http://schemas.openxmlformats.org/officeDocument/2006/relationships/image" Target="../media/image987.png"/><Relationship Id="rId107" Type="http://schemas.openxmlformats.org/officeDocument/2006/relationships/image" Target="../media/image938.png"/><Relationship Id="rId11" Type="http://schemas.openxmlformats.org/officeDocument/2006/relationships/image" Target="../media/image890.png"/><Relationship Id="rId32" Type="http://schemas.openxmlformats.org/officeDocument/2006/relationships/customXml" Target="../ink/ink897.xml"/><Relationship Id="rId53" Type="http://schemas.openxmlformats.org/officeDocument/2006/relationships/image" Target="../media/image911.png"/><Relationship Id="rId74" Type="http://schemas.openxmlformats.org/officeDocument/2006/relationships/customXml" Target="../ink/ink918.xml"/><Relationship Id="rId128" Type="http://schemas.openxmlformats.org/officeDocument/2006/relationships/customXml" Target="../ink/ink945.xml"/><Relationship Id="rId149" Type="http://schemas.openxmlformats.org/officeDocument/2006/relationships/image" Target="../media/image959.png"/><Relationship Id="rId5" Type="http://schemas.openxmlformats.org/officeDocument/2006/relationships/image" Target="../media/image887.png"/><Relationship Id="rId95" Type="http://schemas.openxmlformats.org/officeDocument/2006/relationships/image" Target="../media/image932.png"/><Relationship Id="rId160" Type="http://schemas.openxmlformats.org/officeDocument/2006/relationships/customXml" Target="../ink/ink961.xml"/><Relationship Id="rId181" Type="http://schemas.openxmlformats.org/officeDocument/2006/relationships/image" Target="../media/image975.png"/><Relationship Id="rId22" Type="http://schemas.openxmlformats.org/officeDocument/2006/relationships/customXml" Target="../ink/ink893.xml"/><Relationship Id="rId43" Type="http://schemas.openxmlformats.org/officeDocument/2006/relationships/image" Target="../media/image906.png"/><Relationship Id="rId64" Type="http://schemas.openxmlformats.org/officeDocument/2006/relationships/customXml" Target="../ink/ink913.xml"/><Relationship Id="rId118" Type="http://schemas.openxmlformats.org/officeDocument/2006/relationships/customXml" Target="../ink/ink940.xml"/><Relationship Id="rId139" Type="http://schemas.openxmlformats.org/officeDocument/2006/relationships/image" Target="../media/image954.png"/><Relationship Id="rId85" Type="http://schemas.openxmlformats.org/officeDocument/2006/relationships/image" Target="../media/image927.png"/><Relationship Id="rId150" Type="http://schemas.openxmlformats.org/officeDocument/2006/relationships/customXml" Target="../ink/ink956.xml"/><Relationship Id="rId171" Type="http://schemas.openxmlformats.org/officeDocument/2006/relationships/image" Target="../media/image970.png"/><Relationship Id="rId192" Type="http://schemas.openxmlformats.org/officeDocument/2006/relationships/customXml" Target="../ink/ink977.xml"/><Relationship Id="rId206" Type="http://schemas.openxmlformats.org/officeDocument/2006/relationships/customXml" Target="../ink/ink984.xml"/><Relationship Id="rId12" Type="http://schemas.openxmlformats.org/officeDocument/2006/relationships/customXml" Target="../ink/ink888.xml"/><Relationship Id="rId33" Type="http://schemas.openxmlformats.org/officeDocument/2006/relationships/image" Target="../media/image901.png"/><Relationship Id="rId108" Type="http://schemas.openxmlformats.org/officeDocument/2006/relationships/customXml" Target="../ink/ink935.xml"/><Relationship Id="rId129" Type="http://schemas.openxmlformats.org/officeDocument/2006/relationships/image" Target="../media/image949.png"/><Relationship Id="rId54" Type="http://schemas.openxmlformats.org/officeDocument/2006/relationships/customXml" Target="../ink/ink908.xml"/><Relationship Id="rId75" Type="http://schemas.openxmlformats.org/officeDocument/2006/relationships/image" Target="../media/image922.png"/><Relationship Id="rId96" Type="http://schemas.openxmlformats.org/officeDocument/2006/relationships/customXml" Target="../ink/ink929.xml"/><Relationship Id="rId140" Type="http://schemas.openxmlformats.org/officeDocument/2006/relationships/customXml" Target="../ink/ink951.xml"/><Relationship Id="rId161" Type="http://schemas.openxmlformats.org/officeDocument/2006/relationships/image" Target="../media/image965.png"/><Relationship Id="rId182" Type="http://schemas.openxmlformats.org/officeDocument/2006/relationships/customXml" Target="../ink/ink972.xml"/><Relationship Id="rId6" Type="http://schemas.openxmlformats.org/officeDocument/2006/relationships/customXml" Target="../ink/ink885.xml"/><Relationship Id="rId119" Type="http://schemas.openxmlformats.org/officeDocument/2006/relationships/image" Target="../media/image944.png"/><Relationship Id="rId44" Type="http://schemas.openxmlformats.org/officeDocument/2006/relationships/customXml" Target="../ink/ink903.xml"/><Relationship Id="rId65" Type="http://schemas.openxmlformats.org/officeDocument/2006/relationships/image" Target="../media/image917.png"/><Relationship Id="rId86" Type="http://schemas.openxmlformats.org/officeDocument/2006/relationships/customXml" Target="../ink/ink924.xml"/><Relationship Id="rId130" Type="http://schemas.openxmlformats.org/officeDocument/2006/relationships/customXml" Target="../ink/ink946.xml"/><Relationship Id="rId151" Type="http://schemas.openxmlformats.org/officeDocument/2006/relationships/image" Target="../media/image960.png"/><Relationship Id="rId172" Type="http://schemas.openxmlformats.org/officeDocument/2006/relationships/customXml" Target="../ink/ink967.xml"/><Relationship Id="rId193" Type="http://schemas.openxmlformats.org/officeDocument/2006/relationships/image" Target="../media/image981.png"/><Relationship Id="rId207" Type="http://schemas.openxmlformats.org/officeDocument/2006/relationships/image" Target="../media/image988.png"/><Relationship Id="rId13" Type="http://schemas.openxmlformats.org/officeDocument/2006/relationships/image" Target="../media/image891.png"/><Relationship Id="rId109" Type="http://schemas.openxmlformats.org/officeDocument/2006/relationships/image" Target="../media/image939.png"/><Relationship Id="rId34" Type="http://schemas.openxmlformats.org/officeDocument/2006/relationships/customXml" Target="../ink/ink898.xml"/><Relationship Id="rId55" Type="http://schemas.openxmlformats.org/officeDocument/2006/relationships/image" Target="../media/image912.png"/><Relationship Id="rId76" Type="http://schemas.openxmlformats.org/officeDocument/2006/relationships/customXml" Target="../ink/ink919.xml"/><Relationship Id="rId97" Type="http://schemas.openxmlformats.org/officeDocument/2006/relationships/image" Target="../media/image933.png"/><Relationship Id="rId120" Type="http://schemas.openxmlformats.org/officeDocument/2006/relationships/customXml" Target="../ink/ink941.xml"/><Relationship Id="rId141" Type="http://schemas.openxmlformats.org/officeDocument/2006/relationships/image" Target="../media/image955.png"/><Relationship Id="rId7" Type="http://schemas.openxmlformats.org/officeDocument/2006/relationships/image" Target="../media/image888.png"/><Relationship Id="rId162" Type="http://schemas.openxmlformats.org/officeDocument/2006/relationships/customXml" Target="../ink/ink962.xml"/><Relationship Id="rId183" Type="http://schemas.openxmlformats.org/officeDocument/2006/relationships/image" Target="../media/image976.png"/><Relationship Id="rId40" Type="http://schemas.openxmlformats.org/officeDocument/2006/relationships/customXml" Target="../ink/ink901.xml"/><Relationship Id="rId45" Type="http://schemas.openxmlformats.org/officeDocument/2006/relationships/image" Target="../media/image907.png"/><Relationship Id="rId66" Type="http://schemas.openxmlformats.org/officeDocument/2006/relationships/customXml" Target="../ink/ink914.xml"/><Relationship Id="rId87" Type="http://schemas.openxmlformats.org/officeDocument/2006/relationships/image" Target="../media/image928.png"/><Relationship Id="rId110" Type="http://schemas.openxmlformats.org/officeDocument/2006/relationships/customXml" Target="../ink/ink936.xml"/><Relationship Id="rId115" Type="http://schemas.openxmlformats.org/officeDocument/2006/relationships/image" Target="../media/image942.png"/><Relationship Id="rId131" Type="http://schemas.openxmlformats.org/officeDocument/2006/relationships/image" Target="../media/image950.png"/><Relationship Id="rId136" Type="http://schemas.openxmlformats.org/officeDocument/2006/relationships/customXml" Target="../ink/ink949.xml"/><Relationship Id="rId157" Type="http://schemas.openxmlformats.org/officeDocument/2006/relationships/image" Target="../media/image963.png"/><Relationship Id="rId178" Type="http://schemas.openxmlformats.org/officeDocument/2006/relationships/customXml" Target="../ink/ink970.xml"/><Relationship Id="rId61" Type="http://schemas.openxmlformats.org/officeDocument/2006/relationships/image" Target="../media/image915.png"/><Relationship Id="rId82" Type="http://schemas.openxmlformats.org/officeDocument/2006/relationships/customXml" Target="../ink/ink922.xml"/><Relationship Id="rId152" Type="http://schemas.openxmlformats.org/officeDocument/2006/relationships/customXml" Target="../ink/ink957.xml"/><Relationship Id="rId173" Type="http://schemas.openxmlformats.org/officeDocument/2006/relationships/image" Target="../media/image971.png"/><Relationship Id="rId194" Type="http://schemas.openxmlformats.org/officeDocument/2006/relationships/customXml" Target="../ink/ink978.xml"/><Relationship Id="rId199" Type="http://schemas.openxmlformats.org/officeDocument/2006/relationships/image" Target="../media/image984.png"/><Relationship Id="rId203" Type="http://schemas.openxmlformats.org/officeDocument/2006/relationships/image" Target="../media/image986.png"/><Relationship Id="rId208" Type="http://schemas.openxmlformats.org/officeDocument/2006/relationships/customXml" Target="../ink/ink985.xml"/><Relationship Id="rId19" Type="http://schemas.openxmlformats.org/officeDocument/2006/relationships/image" Target="../media/image894.png"/><Relationship Id="rId14" Type="http://schemas.openxmlformats.org/officeDocument/2006/relationships/customXml" Target="../ink/ink889.xml"/><Relationship Id="rId30" Type="http://schemas.openxmlformats.org/officeDocument/2006/relationships/customXml" Target="../ink/ink896.xml"/><Relationship Id="rId35" Type="http://schemas.openxmlformats.org/officeDocument/2006/relationships/image" Target="../media/image902.png"/><Relationship Id="rId56" Type="http://schemas.openxmlformats.org/officeDocument/2006/relationships/customXml" Target="../ink/ink909.xml"/><Relationship Id="rId77" Type="http://schemas.openxmlformats.org/officeDocument/2006/relationships/image" Target="../media/image923.png"/><Relationship Id="rId100" Type="http://schemas.openxmlformats.org/officeDocument/2006/relationships/customXml" Target="../ink/ink931.xml"/><Relationship Id="rId105" Type="http://schemas.openxmlformats.org/officeDocument/2006/relationships/image" Target="../media/image937.png"/><Relationship Id="rId126" Type="http://schemas.openxmlformats.org/officeDocument/2006/relationships/customXml" Target="../ink/ink944.xml"/><Relationship Id="rId147" Type="http://schemas.openxmlformats.org/officeDocument/2006/relationships/image" Target="../media/image958.png"/><Relationship Id="rId168" Type="http://schemas.openxmlformats.org/officeDocument/2006/relationships/customXml" Target="../ink/ink965.xml"/><Relationship Id="rId8" Type="http://schemas.openxmlformats.org/officeDocument/2006/relationships/customXml" Target="../ink/ink886.xml"/><Relationship Id="rId51" Type="http://schemas.openxmlformats.org/officeDocument/2006/relationships/image" Target="../media/image910.png"/><Relationship Id="rId72" Type="http://schemas.openxmlformats.org/officeDocument/2006/relationships/customXml" Target="../ink/ink917.xml"/><Relationship Id="rId93" Type="http://schemas.openxmlformats.org/officeDocument/2006/relationships/image" Target="../media/image931.png"/><Relationship Id="rId98" Type="http://schemas.openxmlformats.org/officeDocument/2006/relationships/customXml" Target="../ink/ink930.xml"/><Relationship Id="rId121" Type="http://schemas.openxmlformats.org/officeDocument/2006/relationships/image" Target="../media/image945.png"/><Relationship Id="rId142" Type="http://schemas.openxmlformats.org/officeDocument/2006/relationships/customXml" Target="../ink/ink952.xml"/><Relationship Id="rId163" Type="http://schemas.openxmlformats.org/officeDocument/2006/relationships/image" Target="../media/image966.png"/><Relationship Id="rId184" Type="http://schemas.openxmlformats.org/officeDocument/2006/relationships/customXml" Target="../ink/ink973.xml"/><Relationship Id="rId189" Type="http://schemas.openxmlformats.org/officeDocument/2006/relationships/image" Target="../media/image979.png"/><Relationship Id="rId3" Type="http://schemas.openxmlformats.org/officeDocument/2006/relationships/image" Target="../media/image419.png"/><Relationship Id="rId25" Type="http://schemas.openxmlformats.org/officeDocument/2006/relationships/image" Target="../media/image897.png"/><Relationship Id="rId46" Type="http://schemas.openxmlformats.org/officeDocument/2006/relationships/customXml" Target="../ink/ink904.xml"/><Relationship Id="rId67" Type="http://schemas.openxmlformats.org/officeDocument/2006/relationships/image" Target="../media/image918.png"/><Relationship Id="rId116" Type="http://schemas.openxmlformats.org/officeDocument/2006/relationships/customXml" Target="../ink/ink939.xml"/><Relationship Id="rId137" Type="http://schemas.openxmlformats.org/officeDocument/2006/relationships/image" Target="../media/image953.png"/><Relationship Id="rId158" Type="http://schemas.openxmlformats.org/officeDocument/2006/relationships/customXml" Target="../ink/ink960.xml"/><Relationship Id="rId20" Type="http://schemas.openxmlformats.org/officeDocument/2006/relationships/customXml" Target="../ink/ink892.xml"/><Relationship Id="rId41" Type="http://schemas.openxmlformats.org/officeDocument/2006/relationships/image" Target="../media/image905.png"/><Relationship Id="rId62" Type="http://schemas.openxmlformats.org/officeDocument/2006/relationships/customXml" Target="../ink/ink912.xml"/><Relationship Id="rId83" Type="http://schemas.openxmlformats.org/officeDocument/2006/relationships/image" Target="../media/image926.png"/><Relationship Id="rId88" Type="http://schemas.openxmlformats.org/officeDocument/2006/relationships/customXml" Target="../ink/ink925.xml"/><Relationship Id="rId111" Type="http://schemas.openxmlformats.org/officeDocument/2006/relationships/image" Target="../media/image940.png"/><Relationship Id="rId132" Type="http://schemas.openxmlformats.org/officeDocument/2006/relationships/customXml" Target="../ink/ink947.xml"/><Relationship Id="rId153" Type="http://schemas.openxmlformats.org/officeDocument/2006/relationships/image" Target="../media/image961.png"/><Relationship Id="rId174" Type="http://schemas.openxmlformats.org/officeDocument/2006/relationships/customXml" Target="../ink/ink968.xml"/><Relationship Id="rId179" Type="http://schemas.openxmlformats.org/officeDocument/2006/relationships/image" Target="../media/image974.png"/><Relationship Id="rId195" Type="http://schemas.openxmlformats.org/officeDocument/2006/relationships/image" Target="../media/image982.png"/><Relationship Id="rId209" Type="http://schemas.openxmlformats.org/officeDocument/2006/relationships/image" Target="../media/image989.png"/><Relationship Id="rId190" Type="http://schemas.openxmlformats.org/officeDocument/2006/relationships/customXml" Target="../ink/ink976.xml"/><Relationship Id="rId204" Type="http://schemas.openxmlformats.org/officeDocument/2006/relationships/customXml" Target="../ink/ink983.xml"/><Relationship Id="rId15" Type="http://schemas.openxmlformats.org/officeDocument/2006/relationships/image" Target="../media/image892.png"/><Relationship Id="rId36" Type="http://schemas.openxmlformats.org/officeDocument/2006/relationships/customXml" Target="../ink/ink899.xml"/><Relationship Id="rId57" Type="http://schemas.openxmlformats.org/officeDocument/2006/relationships/image" Target="../media/image913.png"/><Relationship Id="rId106" Type="http://schemas.openxmlformats.org/officeDocument/2006/relationships/customXml" Target="../ink/ink934.xml"/><Relationship Id="rId127" Type="http://schemas.openxmlformats.org/officeDocument/2006/relationships/image" Target="../media/image948.png"/><Relationship Id="rId10" Type="http://schemas.openxmlformats.org/officeDocument/2006/relationships/customXml" Target="../ink/ink887.xml"/><Relationship Id="rId31" Type="http://schemas.openxmlformats.org/officeDocument/2006/relationships/image" Target="../media/image900.png"/><Relationship Id="rId52" Type="http://schemas.openxmlformats.org/officeDocument/2006/relationships/customXml" Target="../ink/ink907.xml"/><Relationship Id="rId73" Type="http://schemas.openxmlformats.org/officeDocument/2006/relationships/image" Target="../media/image921.png"/><Relationship Id="rId78" Type="http://schemas.openxmlformats.org/officeDocument/2006/relationships/customXml" Target="../ink/ink920.xml"/><Relationship Id="rId94" Type="http://schemas.openxmlformats.org/officeDocument/2006/relationships/customXml" Target="../ink/ink928.xml"/><Relationship Id="rId99" Type="http://schemas.openxmlformats.org/officeDocument/2006/relationships/image" Target="../media/image934.png"/><Relationship Id="rId101" Type="http://schemas.openxmlformats.org/officeDocument/2006/relationships/image" Target="../media/image935.png"/><Relationship Id="rId122" Type="http://schemas.openxmlformats.org/officeDocument/2006/relationships/customXml" Target="../ink/ink942.xml"/><Relationship Id="rId143" Type="http://schemas.openxmlformats.org/officeDocument/2006/relationships/image" Target="../media/image956.png"/><Relationship Id="rId148" Type="http://schemas.openxmlformats.org/officeDocument/2006/relationships/customXml" Target="../ink/ink955.xml"/><Relationship Id="rId164" Type="http://schemas.openxmlformats.org/officeDocument/2006/relationships/customXml" Target="../ink/ink963.xml"/><Relationship Id="rId169" Type="http://schemas.openxmlformats.org/officeDocument/2006/relationships/image" Target="../media/image969.png"/><Relationship Id="rId185" Type="http://schemas.openxmlformats.org/officeDocument/2006/relationships/image" Target="../media/image977.png"/><Relationship Id="rId4" Type="http://schemas.openxmlformats.org/officeDocument/2006/relationships/customXml" Target="../ink/ink884.xml"/><Relationship Id="rId9" Type="http://schemas.openxmlformats.org/officeDocument/2006/relationships/image" Target="../media/image889.png"/><Relationship Id="rId180" Type="http://schemas.openxmlformats.org/officeDocument/2006/relationships/customXml" Target="../ink/ink971.xml"/><Relationship Id="rId26" Type="http://schemas.openxmlformats.org/officeDocument/2006/relationships/customXml" Target="../ink/ink894.xml"/><Relationship Id="rId47" Type="http://schemas.openxmlformats.org/officeDocument/2006/relationships/image" Target="../media/image908.png"/><Relationship Id="rId68" Type="http://schemas.openxmlformats.org/officeDocument/2006/relationships/customXml" Target="../ink/ink915.xml"/><Relationship Id="rId89" Type="http://schemas.openxmlformats.org/officeDocument/2006/relationships/image" Target="../media/image929.png"/><Relationship Id="rId112" Type="http://schemas.openxmlformats.org/officeDocument/2006/relationships/customXml" Target="../ink/ink937.xml"/><Relationship Id="rId133" Type="http://schemas.openxmlformats.org/officeDocument/2006/relationships/image" Target="../media/image951.png"/><Relationship Id="rId154" Type="http://schemas.openxmlformats.org/officeDocument/2006/relationships/customXml" Target="../ink/ink958.xml"/><Relationship Id="rId175" Type="http://schemas.openxmlformats.org/officeDocument/2006/relationships/image" Target="../media/image972.png"/><Relationship Id="rId196" Type="http://schemas.openxmlformats.org/officeDocument/2006/relationships/customXml" Target="../ink/ink979.xml"/><Relationship Id="rId200" Type="http://schemas.openxmlformats.org/officeDocument/2006/relationships/customXml" Target="../ink/ink981.xml"/><Relationship Id="rId16" Type="http://schemas.openxmlformats.org/officeDocument/2006/relationships/customXml" Target="../ink/ink890.xml"/><Relationship Id="rId37" Type="http://schemas.openxmlformats.org/officeDocument/2006/relationships/image" Target="../media/image903.png"/><Relationship Id="rId58" Type="http://schemas.openxmlformats.org/officeDocument/2006/relationships/customXml" Target="../ink/ink910.xml"/><Relationship Id="rId79" Type="http://schemas.openxmlformats.org/officeDocument/2006/relationships/image" Target="../media/image924.png"/><Relationship Id="rId102" Type="http://schemas.openxmlformats.org/officeDocument/2006/relationships/customXml" Target="../ink/ink932.xml"/><Relationship Id="rId123" Type="http://schemas.openxmlformats.org/officeDocument/2006/relationships/image" Target="../media/image946.png"/><Relationship Id="rId144" Type="http://schemas.openxmlformats.org/officeDocument/2006/relationships/customXml" Target="../ink/ink953.xml"/><Relationship Id="rId90" Type="http://schemas.openxmlformats.org/officeDocument/2006/relationships/customXml" Target="../ink/ink926.xml"/><Relationship Id="rId165" Type="http://schemas.openxmlformats.org/officeDocument/2006/relationships/image" Target="../media/image967.png"/><Relationship Id="rId186" Type="http://schemas.openxmlformats.org/officeDocument/2006/relationships/customXml" Target="../ink/ink974.xml"/><Relationship Id="rId27" Type="http://schemas.openxmlformats.org/officeDocument/2006/relationships/image" Target="../media/image898.png"/><Relationship Id="rId48" Type="http://schemas.openxmlformats.org/officeDocument/2006/relationships/customXml" Target="../ink/ink905.xml"/><Relationship Id="rId69" Type="http://schemas.openxmlformats.org/officeDocument/2006/relationships/image" Target="../media/image919.png"/><Relationship Id="rId113" Type="http://schemas.openxmlformats.org/officeDocument/2006/relationships/image" Target="../media/image941.png"/><Relationship Id="rId134" Type="http://schemas.openxmlformats.org/officeDocument/2006/relationships/customXml" Target="../ink/ink948.xml"/><Relationship Id="rId80" Type="http://schemas.openxmlformats.org/officeDocument/2006/relationships/customXml" Target="../ink/ink921.xml"/><Relationship Id="rId155" Type="http://schemas.openxmlformats.org/officeDocument/2006/relationships/image" Target="../media/image962.png"/><Relationship Id="rId176" Type="http://schemas.openxmlformats.org/officeDocument/2006/relationships/customXml" Target="../ink/ink969.xml"/><Relationship Id="rId197" Type="http://schemas.openxmlformats.org/officeDocument/2006/relationships/image" Target="../media/image983.png"/><Relationship Id="rId201" Type="http://schemas.openxmlformats.org/officeDocument/2006/relationships/image" Target="../media/image985.png"/><Relationship Id="rId17" Type="http://schemas.openxmlformats.org/officeDocument/2006/relationships/image" Target="../media/image893.png"/><Relationship Id="rId38" Type="http://schemas.openxmlformats.org/officeDocument/2006/relationships/customXml" Target="../ink/ink900.xml"/><Relationship Id="rId59" Type="http://schemas.openxmlformats.org/officeDocument/2006/relationships/image" Target="../media/image914.png"/><Relationship Id="rId103" Type="http://schemas.openxmlformats.org/officeDocument/2006/relationships/image" Target="../media/image936.png"/><Relationship Id="rId124" Type="http://schemas.openxmlformats.org/officeDocument/2006/relationships/customXml" Target="../ink/ink943.xml"/><Relationship Id="rId70" Type="http://schemas.openxmlformats.org/officeDocument/2006/relationships/customXml" Target="../ink/ink916.xml"/><Relationship Id="rId91" Type="http://schemas.openxmlformats.org/officeDocument/2006/relationships/image" Target="../media/image930.png"/><Relationship Id="rId145" Type="http://schemas.openxmlformats.org/officeDocument/2006/relationships/image" Target="../media/image957.png"/><Relationship Id="rId166" Type="http://schemas.openxmlformats.org/officeDocument/2006/relationships/customXml" Target="../ink/ink964.xml"/><Relationship Id="rId187" Type="http://schemas.openxmlformats.org/officeDocument/2006/relationships/image" Target="../media/image978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895.xml"/><Relationship Id="rId49" Type="http://schemas.openxmlformats.org/officeDocument/2006/relationships/image" Target="../media/image909.png"/><Relationship Id="rId114" Type="http://schemas.openxmlformats.org/officeDocument/2006/relationships/customXml" Target="../ink/ink938.xml"/><Relationship Id="rId60" Type="http://schemas.openxmlformats.org/officeDocument/2006/relationships/customXml" Target="../ink/ink911.xml"/><Relationship Id="rId81" Type="http://schemas.openxmlformats.org/officeDocument/2006/relationships/image" Target="../media/image925.png"/><Relationship Id="rId135" Type="http://schemas.openxmlformats.org/officeDocument/2006/relationships/image" Target="../media/image952.png"/><Relationship Id="rId156" Type="http://schemas.openxmlformats.org/officeDocument/2006/relationships/customXml" Target="../ink/ink959.xml"/><Relationship Id="rId177" Type="http://schemas.openxmlformats.org/officeDocument/2006/relationships/image" Target="../media/image973.png"/><Relationship Id="rId198" Type="http://schemas.openxmlformats.org/officeDocument/2006/relationships/customXml" Target="../ink/ink980.xml"/><Relationship Id="rId202" Type="http://schemas.openxmlformats.org/officeDocument/2006/relationships/customXml" Target="../ink/ink982.xml"/><Relationship Id="rId18" Type="http://schemas.openxmlformats.org/officeDocument/2006/relationships/customXml" Target="../ink/ink891.xml"/><Relationship Id="rId39" Type="http://schemas.openxmlformats.org/officeDocument/2006/relationships/image" Target="../media/image904.png"/><Relationship Id="rId50" Type="http://schemas.openxmlformats.org/officeDocument/2006/relationships/customXml" Target="../ink/ink906.xml"/><Relationship Id="rId104" Type="http://schemas.openxmlformats.org/officeDocument/2006/relationships/customXml" Target="../ink/ink933.xml"/><Relationship Id="rId125" Type="http://schemas.openxmlformats.org/officeDocument/2006/relationships/image" Target="../media/image947.png"/><Relationship Id="rId146" Type="http://schemas.openxmlformats.org/officeDocument/2006/relationships/customXml" Target="../ink/ink954.xml"/><Relationship Id="rId167" Type="http://schemas.openxmlformats.org/officeDocument/2006/relationships/image" Target="../media/image968.png"/><Relationship Id="rId188" Type="http://schemas.openxmlformats.org/officeDocument/2006/relationships/customXml" Target="../ink/ink975.xml"/><Relationship Id="rId71" Type="http://schemas.openxmlformats.org/officeDocument/2006/relationships/image" Target="../media/image920.png"/><Relationship Id="rId92" Type="http://schemas.openxmlformats.org/officeDocument/2006/relationships/customXml" Target="../ink/ink927.xml"/><Relationship Id="rId2" Type="http://schemas.openxmlformats.org/officeDocument/2006/relationships/image" Target="../media/image3100.png"/><Relationship Id="rId29" Type="http://schemas.openxmlformats.org/officeDocument/2006/relationships/image" Target="../media/image899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47.png"/><Relationship Id="rId21" Type="http://schemas.openxmlformats.org/officeDocument/2006/relationships/image" Target="../media/image999.png"/><Relationship Id="rId63" Type="http://schemas.openxmlformats.org/officeDocument/2006/relationships/image" Target="../media/image1020.png"/><Relationship Id="rId159" Type="http://schemas.openxmlformats.org/officeDocument/2006/relationships/image" Target="../media/image1068.png"/><Relationship Id="rId170" Type="http://schemas.openxmlformats.org/officeDocument/2006/relationships/customXml" Target="../ink/ink1070.xml"/><Relationship Id="rId226" Type="http://schemas.openxmlformats.org/officeDocument/2006/relationships/customXml" Target="../ink/ink1098.xml"/><Relationship Id="rId268" Type="http://schemas.openxmlformats.org/officeDocument/2006/relationships/customXml" Target="../ink/ink1119.xml"/><Relationship Id="rId11" Type="http://schemas.openxmlformats.org/officeDocument/2006/relationships/image" Target="../media/image994.png"/><Relationship Id="rId32" Type="http://schemas.openxmlformats.org/officeDocument/2006/relationships/customXml" Target="../ink/ink1001.xml"/><Relationship Id="rId53" Type="http://schemas.openxmlformats.org/officeDocument/2006/relationships/image" Target="../media/image1015.png"/><Relationship Id="rId74" Type="http://schemas.openxmlformats.org/officeDocument/2006/relationships/customXml" Target="../ink/ink1022.xml"/><Relationship Id="rId128" Type="http://schemas.openxmlformats.org/officeDocument/2006/relationships/customXml" Target="../ink/ink1049.xml"/><Relationship Id="rId149" Type="http://schemas.openxmlformats.org/officeDocument/2006/relationships/image" Target="../media/image1063.png"/><Relationship Id="rId5" Type="http://schemas.openxmlformats.org/officeDocument/2006/relationships/image" Target="../media/image991.png"/><Relationship Id="rId95" Type="http://schemas.openxmlformats.org/officeDocument/2006/relationships/image" Target="../media/image1036.png"/><Relationship Id="rId160" Type="http://schemas.openxmlformats.org/officeDocument/2006/relationships/customXml" Target="../ink/ink1065.xml"/><Relationship Id="rId181" Type="http://schemas.openxmlformats.org/officeDocument/2006/relationships/image" Target="../media/image1079.png"/><Relationship Id="rId216" Type="http://schemas.openxmlformats.org/officeDocument/2006/relationships/customXml" Target="../ink/ink1093.xml"/><Relationship Id="rId237" Type="http://schemas.openxmlformats.org/officeDocument/2006/relationships/image" Target="../media/image1107.png"/><Relationship Id="rId258" Type="http://schemas.openxmlformats.org/officeDocument/2006/relationships/customXml" Target="../ink/ink1114.xml"/><Relationship Id="rId22" Type="http://schemas.openxmlformats.org/officeDocument/2006/relationships/customXml" Target="../ink/ink996.xml"/><Relationship Id="rId43" Type="http://schemas.openxmlformats.org/officeDocument/2006/relationships/image" Target="../media/image1010.png"/><Relationship Id="rId64" Type="http://schemas.openxmlformats.org/officeDocument/2006/relationships/customXml" Target="../ink/ink1017.xml"/><Relationship Id="rId118" Type="http://schemas.openxmlformats.org/officeDocument/2006/relationships/customXml" Target="../ink/ink1044.xml"/><Relationship Id="rId139" Type="http://schemas.openxmlformats.org/officeDocument/2006/relationships/image" Target="../media/image1058.png"/><Relationship Id="rId85" Type="http://schemas.openxmlformats.org/officeDocument/2006/relationships/image" Target="../media/image1031.png"/><Relationship Id="rId150" Type="http://schemas.openxmlformats.org/officeDocument/2006/relationships/customXml" Target="../ink/ink1060.xml"/><Relationship Id="rId171" Type="http://schemas.openxmlformats.org/officeDocument/2006/relationships/image" Target="../media/image1074.png"/><Relationship Id="rId192" Type="http://schemas.openxmlformats.org/officeDocument/2006/relationships/customXml" Target="../ink/ink1081.xml"/><Relationship Id="rId206" Type="http://schemas.openxmlformats.org/officeDocument/2006/relationships/customXml" Target="../ink/ink1088.xml"/><Relationship Id="rId227" Type="http://schemas.openxmlformats.org/officeDocument/2006/relationships/image" Target="../media/image1102.png"/><Relationship Id="rId248" Type="http://schemas.openxmlformats.org/officeDocument/2006/relationships/customXml" Target="../ink/ink1109.xml"/><Relationship Id="rId269" Type="http://schemas.openxmlformats.org/officeDocument/2006/relationships/image" Target="../media/image1123.png"/><Relationship Id="rId12" Type="http://schemas.openxmlformats.org/officeDocument/2006/relationships/customXml" Target="../ink/ink991.xml"/><Relationship Id="rId33" Type="http://schemas.openxmlformats.org/officeDocument/2006/relationships/image" Target="../media/image1005.png"/><Relationship Id="rId108" Type="http://schemas.openxmlformats.org/officeDocument/2006/relationships/customXml" Target="../ink/ink1039.xml"/><Relationship Id="rId129" Type="http://schemas.openxmlformats.org/officeDocument/2006/relationships/image" Target="../media/image1053.png"/><Relationship Id="rId54" Type="http://schemas.openxmlformats.org/officeDocument/2006/relationships/customXml" Target="../ink/ink1012.xml"/><Relationship Id="rId75" Type="http://schemas.openxmlformats.org/officeDocument/2006/relationships/image" Target="../media/image1026.png"/><Relationship Id="rId96" Type="http://schemas.openxmlformats.org/officeDocument/2006/relationships/customXml" Target="../ink/ink1033.xml"/><Relationship Id="rId140" Type="http://schemas.openxmlformats.org/officeDocument/2006/relationships/customXml" Target="../ink/ink1055.xml"/><Relationship Id="rId161" Type="http://schemas.openxmlformats.org/officeDocument/2006/relationships/image" Target="../media/image1069.png"/><Relationship Id="rId182" Type="http://schemas.openxmlformats.org/officeDocument/2006/relationships/customXml" Target="../ink/ink1076.xml"/><Relationship Id="rId217" Type="http://schemas.openxmlformats.org/officeDocument/2006/relationships/image" Target="../media/image1097.png"/><Relationship Id="rId6" Type="http://schemas.openxmlformats.org/officeDocument/2006/relationships/customXml" Target="../ink/ink988.xml"/><Relationship Id="rId238" Type="http://schemas.openxmlformats.org/officeDocument/2006/relationships/customXml" Target="../ink/ink1104.xml"/><Relationship Id="rId259" Type="http://schemas.openxmlformats.org/officeDocument/2006/relationships/image" Target="../media/image1118.png"/><Relationship Id="rId23" Type="http://schemas.openxmlformats.org/officeDocument/2006/relationships/image" Target="../media/image1000.png"/><Relationship Id="rId119" Type="http://schemas.openxmlformats.org/officeDocument/2006/relationships/image" Target="../media/image1048.png"/><Relationship Id="rId44" Type="http://schemas.openxmlformats.org/officeDocument/2006/relationships/customXml" Target="../ink/ink1007.xml"/><Relationship Id="rId65" Type="http://schemas.openxmlformats.org/officeDocument/2006/relationships/image" Target="../media/image1021.png"/><Relationship Id="rId86" Type="http://schemas.openxmlformats.org/officeDocument/2006/relationships/customXml" Target="../ink/ink1028.xml"/><Relationship Id="rId130" Type="http://schemas.openxmlformats.org/officeDocument/2006/relationships/customXml" Target="../ink/ink1050.xml"/><Relationship Id="rId151" Type="http://schemas.openxmlformats.org/officeDocument/2006/relationships/image" Target="../media/image1064.png"/><Relationship Id="rId172" Type="http://schemas.openxmlformats.org/officeDocument/2006/relationships/customXml" Target="../ink/ink1071.xml"/><Relationship Id="rId193" Type="http://schemas.openxmlformats.org/officeDocument/2006/relationships/image" Target="../media/image1085.png"/><Relationship Id="rId207" Type="http://schemas.openxmlformats.org/officeDocument/2006/relationships/image" Target="../media/image1092.png"/><Relationship Id="rId228" Type="http://schemas.openxmlformats.org/officeDocument/2006/relationships/customXml" Target="../ink/ink1099.xml"/><Relationship Id="rId249" Type="http://schemas.openxmlformats.org/officeDocument/2006/relationships/image" Target="../media/image1113.png"/><Relationship Id="rId13" Type="http://schemas.openxmlformats.org/officeDocument/2006/relationships/image" Target="../media/image995.png"/><Relationship Id="rId109" Type="http://schemas.openxmlformats.org/officeDocument/2006/relationships/image" Target="../media/image1043.png"/><Relationship Id="rId260" Type="http://schemas.openxmlformats.org/officeDocument/2006/relationships/customXml" Target="../ink/ink1115.xml"/><Relationship Id="rId34" Type="http://schemas.openxmlformats.org/officeDocument/2006/relationships/customXml" Target="../ink/ink1002.xml"/><Relationship Id="rId55" Type="http://schemas.openxmlformats.org/officeDocument/2006/relationships/image" Target="../media/image1016.png"/><Relationship Id="rId76" Type="http://schemas.openxmlformats.org/officeDocument/2006/relationships/customXml" Target="../ink/ink1023.xml"/><Relationship Id="rId97" Type="http://schemas.openxmlformats.org/officeDocument/2006/relationships/image" Target="../media/image1037.png"/><Relationship Id="rId120" Type="http://schemas.openxmlformats.org/officeDocument/2006/relationships/customXml" Target="../ink/ink1045.xml"/><Relationship Id="rId141" Type="http://schemas.openxmlformats.org/officeDocument/2006/relationships/image" Target="../media/image1059.png"/><Relationship Id="rId7" Type="http://schemas.openxmlformats.org/officeDocument/2006/relationships/image" Target="../media/image992.png"/><Relationship Id="rId162" Type="http://schemas.openxmlformats.org/officeDocument/2006/relationships/customXml" Target="../ink/ink1066.xml"/><Relationship Id="rId183" Type="http://schemas.openxmlformats.org/officeDocument/2006/relationships/image" Target="../media/image1080.png"/><Relationship Id="rId218" Type="http://schemas.openxmlformats.org/officeDocument/2006/relationships/customXml" Target="../ink/ink1094.xml"/><Relationship Id="rId239" Type="http://schemas.openxmlformats.org/officeDocument/2006/relationships/image" Target="../media/image1108.png"/><Relationship Id="rId250" Type="http://schemas.openxmlformats.org/officeDocument/2006/relationships/customXml" Target="../ink/ink1110.xml"/><Relationship Id="rId24" Type="http://schemas.openxmlformats.org/officeDocument/2006/relationships/customXml" Target="../ink/ink997.xml"/><Relationship Id="rId45" Type="http://schemas.openxmlformats.org/officeDocument/2006/relationships/image" Target="../media/image1011.png"/><Relationship Id="rId66" Type="http://schemas.openxmlformats.org/officeDocument/2006/relationships/customXml" Target="../ink/ink1018.xml"/><Relationship Id="rId87" Type="http://schemas.openxmlformats.org/officeDocument/2006/relationships/image" Target="../media/image1032.png"/><Relationship Id="rId110" Type="http://schemas.openxmlformats.org/officeDocument/2006/relationships/customXml" Target="../ink/ink1040.xml"/><Relationship Id="rId131" Type="http://schemas.openxmlformats.org/officeDocument/2006/relationships/image" Target="../media/image1054.png"/><Relationship Id="rId152" Type="http://schemas.openxmlformats.org/officeDocument/2006/relationships/customXml" Target="../ink/ink1061.xml"/><Relationship Id="rId173" Type="http://schemas.openxmlformats.org/officeDocument/2006/relationships/image" Target="../media/image1075.png"/><Relationship Id="rId194" Type="http://schemas.openxmlformats.org/officeDocument/2006/relationships/customXml" Target="../ink/ink1082.xml"/><Relationship Id="rId208" Type="http://schemas.openxmlformats.org/officeDocument/2006/relationships/customXml" Target="../ink/ink1089.xml"/><Relationship Id="rId229" Type="http://schemas.openxmlformats.org/officeDocument/2006/relationships/image" Target="../media/image1103.png"/><Relationship Id="rId240" Type="http://schemas.openxmlformats.org/officeDocument/2006/relationships/customXml" Target="../ink/ink1105.xml"/><Relationship Id="rId261" Type="http://schemas.openxmlformats.org/officeDocument/2006/relationships/image" Target="../media/image1119.png"/><Relationship Id="rId14" Type="http://schemas.openxmlformats.org/officeDocument/2006/relationships/customXml" Target="../ink/ink992.xml"/><Relationship Id="rId35" Type="http://schemas.openxmlformats.org/officeDocument/2006/relationships/image" Target="../media/image1006.png"/><Relationship Id="rId56" Type="http://schemas.openxmlformats.org/officeDocument/2006/relationships/customXml" Target="../ink/ink1013.xml"/><Relationship Id="rId77" Type="http://schemas.openxmlformats.org/officeDocument/2006/relationships/image" Target="../media/image1027.png"/><Relationship Id="rId100" Type="http://schemas.openxmlformats.org/officeDocument/2006/relationships/customXml" Target="../ink/ink1035.xml"/><Relationship Id="rId8" Type="http://schemas.openxmlformats.org/officeDocument/2006/relationships/customXml" Target="../ink/ink989.xml"/><Relationship Id="rId98" Type="http://schemas.openxmlformats.org/officeDocument/2006/relationships/customXml" Target="../ink/ink1034.xml"/><Relationship Id="rId121" Type="http://schemas.openxmlformats.org/officeDocument/2006/relationships/image" Target="../media/image1049.png"/><Relationship Id="rId142" Type="http://schemas.openxmlformats.org/officeDocument/2006/relationships/customXml" Target="../ink/ink1056.xml"/><Relationship Id="rId163" Type="http://schemas.openxmlformats.org/officeDocument/2006/relationships/image" Target="../media/image1070.png"/><Relationship Id="rId184" Type="http://schemas.openxmlformats.org/officeDocument/2006/relationships/customXml" Target="../ink/ink1077.xml"/><Relationship Id="rId219" Type="http://schemas.openxmlformats.org/officeDocument/2006/relationships/image" Target="../media/image1098.png"/><Relationship Id="rId230" Type="http://schemas.openxmlformats.org/officeDocument/2006/relationships/customXml" Target="../ink/ink1100.xml"/><Relationship Id="rId251" Type="http://schemas.openxmlformats.org/officeDocument/2006/relationships/image" Target="../media/image1114.png"/><Relationship Id="rId25" Type="http://schemas.openxmlformats.org/officeDocument/2006/relationships/image" Target="../media/image1001.png"/><Relationship Id="rId46" Type="http://schemas.openxmlformats.org/officeDocument/2006/relationships/customXml" Target="../ink/ink1008.xml"/><Relationship Id="rId67" Type="http://schemas.openxmlformats.org/officeDocument/2006/relationships/image" Target="../media/image1022.png"/><Relationship Id="rId88" Type="http://schemas.openxmlformats.org/officeDocument/2006/relationships/customXml" Target="../ink/ink1029.xml"/><Relationship Id="rId111" Type="http://schemas.openxmlformats.org/officeDocument/2006/relationships/image" Target="../media/image1044.png"/><Relationship Id="rId132" Type="http://schemas.openxmlformats.org/officeDocument/2006/relationships/customXml" Target="../ink/ink1051.xml"/><Relationship Id="rId153" Type="http://schemas.openxmlformats.org/officeDocument/2006/relationships/image" Target="../media/image1065.png"/><Relationship Id="rId174" Type="http://schemas.openxmlformats.org/officeDocument/2006/relationships/customXml" Target="../ink/ink1072.xml"/><Relationship Id="rId195" Type="http://schemas.openxmlformats.org/officeDocument/2006/relationships/image" Target="../media/image1086.png"/><Relationship Id="rId209" Type="http://schemas.openxmlformats.org/officeDocument/2006/relationships/image" Target="../media/image1093.png"/><Relationship Id="rId220" Type="http://schemas.openxmlformats.org/officeDocument/2006/relationships/customXml" Target="../ink/ink1095.xml"/><Relationship Id="rId241" Type="http://schemas.openxmlformats.org/officeDocument/2006/relationships/image" Target="../media/image1109.png"/><Relationship Id="rId15" Type="http://schemas.openxmlformats.org/officeDocument/2006/relationships/image" Target="../media/image996.png"/><Relationship Id="rId36" Type="http://schemas.openxmlformats.org/officeDocument/2006/relationships/customXml" Target="../ink/ink1003.xml"/><Relationship Id="rId57" Type="http://schemas.openxmlformats.org/officeDocument/2006/relationships/image" Target="../media/image1017.png"/><Relationship Id="rId262" Type="http://schemas.openxmlformats.org/officeDocument/2006/relationships/customXml" Target="../ink/ink1116.xml"/><Relationship Id="rId78" Type="http://schemas.openxmlformats.org/officeDocument/2006/relationships/customXml" Target="../ink/ink1024.xml"/><Relationship Id="rId99" Type="http://schemas.openxmlformats.org/officeDocument/2006/relationships/image" Target="../media/image1038.png"/><Relationship Id="rId101" Type="http://schemas.openxmlformats.org/officeDocument/2006/relationships/image" Target="../media/image1039.png"/><Relationship Id="rId122" Type="http://schemas.openxmlformats.org/officeDocument/2006/relationships/customXml" Target="../ink/ink1046.xml"/><Relationship Id="rId143" Type="http://schemas.openxmlformats.org/officeDocument/2006/relationships/image" Target="../media/image1060.png"/><Relationship Id="rId164" Type="http://schemas.openxmlformats.org/officeDocument/2006/relationships/customXml" Target="../ink/ink1067.xml"/><Relationship Id="rId185" Type="http://schemas.openxmlformats.org/officeDocument/2006/relationships/image" Target="../media/image1081.png"/><Relationship Id="rId9" Type="http://schemas.openxmlformats.org/officeDocument/2006/relationships/image" Target="../media/image993.png"/><Relationship Id="rId210" Type="http://schemas.openxmlformats.org/officeDocument/2006/relationships/customXml" Target="../ink/ink1090.xml"/><Relationship Id="rId26" Type="http://schemas.openxmlformats.org/officeDocument/2006/relationships/customXml" Target="../ink/ink998.xml"/><Relationship Id="rId231" Type="http://schemas.openxmlformats.org/officeDocument/2006/relationships/image" Target="../media/image1104.png"/><Relationship Id="rId252" Type="http://schemas.openxmlformats.org/officeDocument/2006/relationships/customXml" Target="../ink/ink1111.xml"/><Relationship Id="rId47" Type="http://schemas.openxmlformats.org/officeDocument/2006/relationships/image" Target="../media/image1012.png"/><Relationship Id="rId68" Type="http://schemas.openxmlformats.org/officeDocument/2006/relationships/customXml" Target="../ink/ink1019.xml"/><Relationship Id="rId89" Type="http://schemas.openxmlformats.org/officeDocument/2006/relationships/image" Target="../media/image1033.png"/><Relationship Id="rId112" Type="http://schemas.openxmlformats.org/officeDocument/2006/relationships/customXml" Target="../ink/ink1041.xml"/><Relationship Id="rId133" Type="http://schemas.openxmlformats.org/officeDocument/2006/relationships/image" Target="../media/image1055.png"/><Relationship Id="rId154" Type="http://schemas.openxmlformats.org/officeDocument/2006/relationships/customXml" Target="../ink/ink1062.xml"/><Relationship Id="rId175" Type="http://schemas.openxmlformats.org/officeDocument/2006/relationships/image" Target="../media/image1076.png"/><Relationship Id="rId196" Type="http://schemas.openxmlformats.org/officeDocument/2006/relationships/customXml" Target="../ink/ink1083.xml"/><Relationship Id="rId200" Type="http://schemas.openxmlformats.org/officeDocument/2006/relationships/customXml" Target="../ink/ink1085.xml"/><Relationship Id="rId16" Type="http://schemas.openxmlformats.org/officeDocument/2006/relationships/customXml" Target="../ink/ink993.xml"/><Relationship Id="rId221" Type="http://schemas.openxmlformats.org/officeDocument/2006/relationships/image" Target="../media/image1099.png"/><Relationship Id="rId242" Type="http://schemas.openxmlformats.org/officeDocument/2006/relationships/customXml" Target="../ink/ink1106.xml"/><Relationship Id="rId263" Type="http://schemas.openxmlformats.org/officeDocument/2006/relationships/image" Target="../media/image1120.png"/><Relationship Id="rId37" Type="http://schemas.openxmlformats.org/officeDocument/2006/relationships/image" Target="../media/image1007.png"/><Relationship Id="rId58" Type="http://schemas.openxmlformats.org/officeDocument/2006/relationships/customXml" Target="../ink/ink1014.xml"/><Relationship Id="rId79" Type="http://schemas.openxmlformats.org/officeDocument/2006/relationships/image" Target="../media/image1028.png"/><Relationship Id="rId102" Type="http://schemas.openxmlformats.org/officeDocument/2006/relationships/customXml" Target="../ink/ink1036.xml"/><Relationship Id="rId123" Type="http://schemas.openxmlformats.org/officeDocument/2006/relationships/image" Target="../media/image1050.png"/><Relationship Id="rId144" Type="http://schemas.openxmlformats.org/officeDocument/2006/relationships/customXml" Target="../ink/ink1057.xml"/><Relationship Id="rId90" Type="http://schemas.openxmlformats.org/officeDocument/2006/relationships/customXml" Target="../ink/ink1030.xml"/><Relationship Id="rId165" Type="http://schemas.openxmlformats.org/officeDocument/2006/relationships/image" Target="../media/image1071.png"/><Relationship Id="rId186" Type="http://schemas.openxmlformats.org/officeDocument/2006/relationships/customXml" Target="../ink/ink1078.xml"/><Relationship Id="rId211" Type="http://schemas.openxmlformats.org/officeDocument/2006/relationships/image" Target="../media/image1094.png"/><Relationship Id="rId232" Type="http://schemas.openxmlformats.org/officeDocument/2006/relationships/customXml" Target="../ink/ink1101.xml"/><Relationship Id="rId253" Type="http://schemas.openxmlformats.org/officeDocument/2006/relationships/image" Target="../media/image1115.png"/><Relationship Id="rId27" Type="http://schemas.openxmlformats.org/officeDocument/2006/relationships/image" Target="../media/image1002.png"/><Relationship Id="rId48" Type="http://schemas.openxmlformats.org/officeDocument/2006/relationships/customXml" Target="../ink/ink1009.xml"/><Relationship Id="rId69" Type="http://schemas.openxmlformats.org/officeDocument/2006/relationships/image" Target="../media/image1023.png"/><Relationship Id="rId113" Type="http://schemas.openxmlformats.org/officeDocument/2006/relationships/image" Target="../media/image1045.png"/><Relationship Id="rId134" Type="http://schemas.openxmlformats.org/officeDocument/2006/relationships/customXml" Target="../ink/ink1052.xml"/><Relationship Id="rId80" Type="http://schemas.openxmlformats.org/officeDocument/2006/relationships/customXml" Target="../ink/ink1025.xml"/><Relationship Id="rId155" Type="http://schemas.openxmlformats.org/officeDocument/2006/relationships/image" Target="../media/image1066.png"/><Relationship Id="rId176" Type="http://schemas.openxmlformats.org/officeDocument/2006/relationships/customXml" Target="../ink/ink1073.xml"/><Relationship Id="rId197" Type="http://schemas.openxmlformats.org/officeDocument/2006/relationships/image" Target="../media/image1087.png"/><Relationship Id="rId201" Type="http://schemas.openxmlformats.org/officeDocument/2006/relationships/image" Target="../media/image1089.png"/><Relationship Id="rId222" Type="http://schemas.openxmlformats.org/officeDocument/2006/relationships/customXml" Target="../ink/ink1096.xml"/><Relationship Id="rId243" Type="http://schemas.openxmlformats.org/officeDocument/2006/relationships/image" Target="../media/image1110.png"/><Relationship Id="rId264" Type="http://schemas.openxmlformats.org/officeDocument/2006/relationships/customXml" Target="../ink/ink1117.xml"/><Relationship Id="rId17" Type="http://schemas.openxmlformats.org/officeDocument/2006/relationships/image" Target="../media/image997.png"/><Relationship Id="rId38" Type="http://schemas.openxmlformats.org/officeDocument/2006/relationships/customXml" Target="../ink/ink1004.xml"/><Relationship Id="rId59" Type="http://schemas.openxmlformats.org/officeDocument/2006/relationships/image" Target="../media/image1018.png"/><Relationship Id="rId103" Type="http://schemas.openxmlformats.org/officeDocument/2006/relationships/image" Target="../media/image1040.png"/><Relationship Id="rId124" Type="http://schemas.openxmlformats.org/officeDocument/2006/relationships/customXml" Target="../ink/ink1047.xml"/><Relationship Id="rId70" Type="http://schemas.openxmlformats.org/officeDocument/2006/relationships/customXml" Target="../ink/ink1020.xml"/><Relationship Id="rId91" Type="http://schemas.openxmlformats.org/officeDocument/2006/relationships/image" Target="../media/image1034.png"/><Relationship Id="rId145" Type="http://schemas.openxmlformats.org/officeDocument/2006/relationships/image" Target="../media/image1061.png"/><Relationship Id="rId166" Type="http://schemas.openxmlformats.org/officeDocument/2006/relationships/customXml" Target="../ink/ink1068.xml"/><Relationship Id="rId187" Type="http://schemas.openxmlformats.org/officeDocument/2006/relationships/image" Target="../media/image108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91.xml"/><Relationship Id="rId233" Type="http://schemas.openxmlformats.org/officeDocument/2006/relationships/image" Target="../media/image1105.png"/><Relationship Id="rId254" Type="http://schemas.openxmlformats.org/officeDocument/2006/relationships/customXml" Target="../ink/ink1112.xml"/><Relationship Id="rId28" Type="http://schemas.openxmlformats.org/officeDocument/2006/relationships/customXml" Target="../ink/ink999.xml"/><Relationship Id="rId49" Type="http://schemas.openxmlformats.org/officeDocument/2006/relationships/image" Target="../media/image1013.png"/><Relationship Id="rId114" Type="http://schemas.openxmlformats.org/officeDocument/2006/relationships/customXml" Target="../ink/ink1042.xml"/><Relationship Id="rId60" Type="http://schemas.openxmlformats.org/officeDocument/2006/relationships/customXml" Target="../ink/ink1015.xml"/><Relationship Id="rId81" Type="http://schemas.openxmlformats.org/officeDocument/2006/relationships/image" Target="../media/image1029.png"/><Relationship Id="rId135" Type="http://schemas.openxmlformats.org/officeDocument/2006/relationships/image" Target="../media/image1056.png"/><Relationship Id="rId156" Type="http://schemas.openxmlformats.org/officeDocument/2006/relationships/customXml" Target="../ink/ink1063.xml"/><Relationship Id="rId177" Type="http://schemas.openxmlformats.org/officeDocument/2006/relationships/image" Target="../media/image1077.png"/><Relationship Id="rId198" Type="http://schemas.openxmlformats.org/officeDocument/2006/relationships/customXml" Target="../ink/ink1084.xml"/><Relationship Id="rId202" Type="http://schemas.openxmlformats.org/officeDocument/2006/relationships/customXml" Target="../ink/ink1086.xml"/><Relationship Id="rId223" Type="http://schemas.openxmlformats.org/officeDocument/2006/relationships/image" Target="../media/image1100.png"/><Relationship Id="rId244" Type="http://schemas.openxmlformats.org/officeDocument/2006/relationships/customXml" Target="../ink/ink1107.xml"/><Relationship Id="rId18" Type="http://schemas.openxmlformats.org/officeDocument/2006/relationships/customXml" Target="../ink/ink994.xml"/><Relationship Id="rId39" Type="http://schemas.openxmlformats.org/officeDocument/2006/relationships/image" Target="../media/image1008.png"/><Relationship Id="rId265" Type="http://schemas.openxmlformats.org/officeDocument/2006/relationships/image" Target="../media/image1121.png"/><Relationship Id="rId50" Type="http://schemas.openxmlformats.org/officeDocument/2006/relationships/customXml" Target="../ink/ink1010.xml"/><Relationship Id="rId104" Type="http://schemas.openxmlformats.org/officeDocument/2006/relationships/customXml" Target="../ink/ink1037.xml"/><Relationship Id="rId125" Type="http://schemas.openxmlformats.org/officeDocument/2006/relationships/image" Target="../media/image1051.png"/><Relationship Id="rId146" Type="http://schemas.openxmlformats.org/officeDocument/2006/relationships/customXml" Target="../ink/ink1058.xml"/><Relationship Id="rId167" Type="http://schemas.openxmlformats.org/officeDocument/2006/relationships/image" Target="../media/image1072.png"/><Relationship Id="rId188" Type="http://schemas.openxmlformats.org/officeDocument/2006/relationships/customXml" Target="../ink/ink1079.xml"/><Relationship Id="rId71" Type="http://schemas.openxmlformats.org/officeDocument/2006/relationships/image" Target="../media/image1024.png"/><Relationship Id="rId92" Type="http://schemas.openxmlformats.org/officeDocument/2006/relationships/customXml" Target="../ink/ink1031.xml"/><Relationship Id="rId213" Type="http://schemas.openxmlformats.org/officeDocument/2006/relationships/image" Target="../media/image1095.png"/><Relationship Id="rId234" Type="http://schemas.openxmlformats.org/officeDocument/2006/relationships/customXml" Target="../ink/ink1102.xml"/><Relationship Id="rId2" Type="http://schemas.openxmlformats.org/officeDocument/2006/relationships/customXml" Target="../ink/ink986.xml"/><Relationship Id="rId29" Type="http://schemas.openxmlformats.org/officeDocument/2006/relationships/image" Target="../media/image1003.png"/><Relationship Id="rId255" Type="http://schemas.openxmlformats.org/officeDocument/2006/relationships/image" Target="../media/image1116.png"/><Relationship Id="rId40" Type="http://schemas.openxmlformats.org/officeDocument/2006/relationships/customXml" Target="../ink/ink1005.xml"/><Relationship Id="rId115" Type="http://schemas.openxmlformats.org/officeDocument/2006/relationships/image" Target="../media/image1046.png"/><Relationship Id="rId136" Type="http://schemas.openxmlformats.org/officeDocument/2006/relationships/customXml" Target="../ink/ink1053.xml"/><Relationship Id="rId157" Type="http://schemas.openxmlformats.org/officeDocument/2006/relationships/image" Target="../media/image1067.png"/><Relationship Id="rId178" Type="http://schemas.openxmlformats.org/officeDocument/2006/relationships/customXml" Target="../ink/ink1074.xml"/><Relationship Id="rId61" Type="http://schemas.openxmlformats.org/officeDocument/2006/relationships/image" Target="../media/image1019.png"/><Relationship Id="rId82" Type="http://schemas.openxmlformats.org/officeDocument/2006/relationships/customXml" Target="../ink/ink1026.xml"/><Relationship Id="rId199" Type="http://schemas.openxmlformats.org/officeDocument/2006/relationships/image" Target="../media/image1088.png"/><Relationship Id="rId203" Type="http://schemas.openxmlformats.org/officeDocument/2006/relationships/image" Target="../media/image1090.png"/><Relationship Id="rId19" Type="http://schemas.openxmlformats.org/officeDocument/2006/relationships/image" Target="../media/image998.png"/><Relationship Id="rId224" Type="http://schemas.openxmlformats.org/officeDocument/2006/relationships/customXml" Target="../ink/ink1097.xml"/><Relationship Id="rId245" Type="http://schemas.openxmlformats.org/officeDocument/2006/relationships/image" Target="../media/image1111.png"/><Relationship Id="rId266" Type="http://schemas.openxmlformats.org/officeDocument/2006/relationships/customXml" Target="../ink/ink1118.xml"/><Relationship Id="rId30" Type="http://schemas.openxmlformats.org/officeDocument/2006/relationships/customXml" Target="../ink/ink1000.xml"/><Relationship Id="rId105" Type="http://schemas.openxmlformats.org/officeDocument/2006/relationships/image" Target="../media/image1041.png"/><Relationship Id="rId126" Type="http://schemas.openxmlformats.org/officeDocument/2006/relationships/customXml" Target="../ink/ink1048.xml"/><Relationship Id="rId147" Type="http://schemas.openxmlformats.org/officeDocument/2006/relationships/image" Target="../media/image1062.png"/><Relationship Id="rId168" Type="http://schemas.openxmlformats.org/officeDocument/2006/relationships/customXml" Target="../ink/ink1069.xml"/><Relationship Id="rId51" Type="http://schemas.openxmlformats.org/officeDocument/2006/relationships/image" Target="../media/image1014.png"/><Relationship Id="rId72" Type="http://schemas.openxmlformats.org/officeDocument/2006/relationships/customXml" Target="../ink/ink1021.xml"/><Relationship Id="rId93" Type="http://schemas.openxmlformats.org/officeDocument/2006/relationships/image" Target="../media/image1035.png"/><Relationship Id="rId189" Type="http://schemas.openxmlformats.org/officeDocument/2006/relationships/image" Target="../media/image1083.png"/><Relationship Id="rId3" Type="http://schemas.openxmlformats.org/officeDocument/2006/relationships/image" Target="../media/image990.png"/><Relationship Id="rId214" Type="http://schemas.openxmlformats.org/officeDocument/2006/relationships/customXml" Target="../ink/ink1092.xml"/><Relationship Id="rId235" Type="http://schemas.openxmlformats.org/officeDocument/2006/relationships/image" Target="../media/image1106.png"/><Relationship Id="rId256" Type="http://schemas.openxmlformats.org/officeDocument/2006/relationships/customXml" Target="../ink/ink1113.xml"/><Relationship Id="rId116" Type="http://schemas.openxmlformats.org/officeDocument/2006/relationships/customXml" Target="../ink/ink1043.xml"/><Relationship Id="rId137" Type="http://schemas.openxmlformats.org/officeDocument/2006/relationships/image" Target="../media/image1057.png"/><Relationship Id="rId158" Type="http://schemas.openxmlformats.org/officeDocument/2006/relationships/customXml" Target="../ink/ink1064.xml"/><Relationship Id="rId20" Type="http://schemas.openxmlformats.org/officeDocument/2006/relationships/customXml" Target="../ink/ink995.xml"/><Relationship Id="rId41" Type="http://schemas.openxmlformats.org/officeDocument/2006/relationships/image" Target="../media/image1009.png"/><Relationship Id="rId62" Type="http://schemas.openxmlformats.org/officeDocument/2006/relationships/customXml" Target="../ink/ink1016.xml"/><Relationship Id="rId83" Type="http://schemas.openxmlformats.org/officeDocument/2006/relationships/image" Target="../media/image1030.png"/><Relationship Id="rId179" Type="http://schemas.openxmlformats.org/officeDocument/2006/relationships/image" Target="../media/image1078.png"/><Relationship Id="rId190" Type="http://schemas.openxmlformats.org/officeDocument/2006/relationships/customXml" Target="../ink/ink1080.xml"/><Relationship Id="rId204" Type="http://schemas.openxmlformats.org/officeDocument/2006/relationships/customXml" Target="../ink/ink1087.xml"/><Relationship Id="rId225" Type="http://schemas.openxmlformats.org/officeDocument/2006/relationships/image" Target="../media/image1101.png"/><Relationship Id="rId246" Type="http://schemas.openxmlformats.org/officeDocument/2006/relationships/customXml" Target="../ink/ink1108.xml"/><Relationship Id="rId267" Type="http://schemas.openxmlformats.org/officeDocument/2006/relationships/image" Target="../media/image1122.png"/><Relationship Id="rId106" Type="http://schemas.openxmlformats.org/officeDocument/2006/relationships/customXml" Target="../ink/ink1038.xml"/><Relationship Id="rId127" Type="http://schemas.openxmlformats.org/officeDocument/2006/relationships/image" Target="../media/image1052.png"/><Relationship Id="rId10" Type="http://schemas.openxmlformats.org/officeDocument/2006/relationships/customXml" Target="../ink/ink990.xml"/><Relationship Id="rId31" Type="http://schemas.openxmlformats.org/officeDocument/2006/relationships/image" Target="../media/image1004.png"/><Relationship Id="rId52" Type="http://schemas.openxmlformats.org/officeDocument/2006/relationships/customXml" Target="../ink/ink1011.xml"/><Relationship Id="rId73" Type="http://schemas.openxmlformats.org/officeDocument/2006/relationships/image" Target="../media/image1025.png"/><Relationship Id="rId94" Type="http://schemas.openxmlformats.org/officeDocument/2006/relationships/customXml" Target="../ink/ink1032.xml"/><Relationship Id="rId148" Type="http://schemas.openxmlformats.org/officeDocument/2006/relationships/customXml" Target="../ink/ink1059.xml"/><Relationship Id="rId169" Type="http://schemas.openxmlformats.org/officeDocument/2006/relationships/image" Target="../media/image1073.png"/><Relationship Id="rId4" Type="http://schemas.openxmlformats.org/officeDocument/2006/relationships/customXml" Target="../ink/ink987.xml"/><Relationship Id="rId180" Type="http://schemas.openxmlformats.org/officeDocument/2006/relationships/customXml" Target="../ink/ink1075.xml"/><Relationship Id="rId215" Type="http://schemas.openxmlformats.org/officeDocument/2006/relationships/image" Target="../media/image1096.png"/><Relationship Id="rId236" Type="http://schemas.openxmlformats.org/officeDocument/2006/relationships/customXml" Target="../ink/ink1103.xml"/><Relationship Id="rId257" Type="http://schemas.openxmlformats.org/officeDocument/2006/relationships/image" Target="../media/image1117.png"/><Relationship Id="rId42" Type="http://schemas.openxmlformats.org/officeDocument/2006/relationships/customXml" Target="../ink/ink1006.xml"/><Relationship Id="rId84" Type="http://schemas.openxmlformats.org/officeDocument/2006/relationships/customXml" Target="../ink/ink1027.xml"/><Relationship Id="rId138" Type="http://schemas.openxmlformats.org/officeDocument/2006/relationships/customXml" Target="../ink/ink1054.xml"/><Relationship Id="rId191" Type="http://schemas.openxmlformats.org/officeDocument/2006/relationships/image" Target="../media/image1084.png"/><Relationship Id="rId205" Type="http://schemas.openxmlformats.org/officeDocument/2006/relationships/image" Target="../media/image1091.png"/><Relationship Id="rId247" Type="http://schemas.openxmlformats.org/officeDocument/2006/relationships/image" Target="../media/image1112.png"/><Relationship Id="rId107" Type="http://schemas.openxmlformats.org/officeDocument/2006/relationships/image" Target="../media/image1042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81.png"/><Relationship Id="rId21" Type="http://schemas.openxmlformats.org/officeDocument/2006/relationships/image" Target="../media/image1133.png"/><Relationship Id="rId42" Type="http://schemas.openxmlformats.org/officeDocument/2006/relationships/customXml" Target="../ink/ink1140.xml"/><Relationship Id="rId63" Type="http://schemas.openxmlformats.org/officeDocument/2006/relationships/image" Target="../media/image1154.png"/><Relationship Id="rId84" Type="http://schemas.openxmlformats.org/officeDocument/2006/relationships/customXml" Target="../ink/ink1161.xml"/><Relationship Id="rId138" Type="http://schemas.openxmlformats.org/officeDocument/2006/relationships/customXml" Target="../ink/ink1188.xml"/><Relationship Id="rId107" Type="http://schemas.openxmlformats.org/officeDocument/2006/relationships/image" Target="../media/image1176.png"/><Relationship Id="rId11" Type="http://schemas.openxmlformats.org/officeDocument/2006/relationships/image" Target="../media/image1128.png"/><Relationship Id="rId32" Type="http://schemas.openxmlformats.org/officeDocument/2006/relationships/customXml" Target="../ink/ink1135.xml"/><Relationship Id="rId53" Type="http://schemas.openxmlformats.org/officeDocument/2006/relationships/image" Target="../media/image1149.png"/><Relationship Id="rId74" Type="http://schemas.openxmlformats.org/officeDocument/2006/relationships/customXml" Target="../ink/ink1156.xml"/><Relationship Id="rId128" Type="http://schemas.openxmlformats.org/officeDocument/2006/relationships/customXml" Target="../ink/ink1183.xml"/><Relationship Id="rId149" Type="http://schemas.openxmlformats.org/officeDocument/2006/relationships/image" Target="../media/image1197.png"/><Relationship Id="rId5" Type="http://schemas.openxmlformats.org/officeDocument/2006/relationships/image" Target="../media/image1125.png"/><Relationship Id="rId95" Type="http://schemas.openxmlformats.org/officeDocument/2006/relationships/image" Target="../media/image1170.png"/><Relationship Id="rId22" Type="http://schemas.openxmlformats.org/officeDocument/2006/relationships/customXml" Target="../ink/ink1130.xml"/><Relationship Id="rId27" Type="http://schemas.openxmlformats.org/officeDocument/2006/relationships/image" Target="../media/image1136.png"/><Relationship Id="rId43" Type="http://schemas.openxmlformats.org/officeDocument/2006/relationships/image" Target="../media/image1144.png"/><Relationship Id="rId48" Type="http://schemas.openxmlformats.org/officeDocument/2006/relationships/customXml" Target="../ink/ink1143.xml"/><Relationship Id="rId64" Type="http://schemas.openxmlformats.org/officeDocument/2006/relationships/customXml" Target="../ink/ink1151.xml"/><Relationship Id="rId69" Type="http://schemas.openxmlformats.org/officeDocument/2006/relationships/image" Target="../media/image1157.png"/><Relationship Id="rId113" Type="http://schemas.openxmlformats.org/officeDocument/2006/relationships/image" Target="../media/image1179.png"/><Relationship Id="rId118" Type="http://schemas.openxmlformats.org/officeDocument/2006/relationships/customXml" Target="../ink/ink1178.xml"/><Relationship Id="rId134" Type="http://schemas.openxmlformats.org/officeDocument/2006/relationships/customXml" Target="../ink/ink1186.xml"/><Relationship Id="rId139" Type="http://schemas.openxmlformats.org/officeDocument/2006/relationships/image" Target="../media/image1192.png"/><Relationship Id="rId80" Type="http://schemas.openxmlformats.org/officeDocument/2006/relationships/customXml" Target="../ink/ink1159.xml"/><Relationship Id="rId85" Type="http://schemas.openxmlformats.org/officeDocument/2006/relationships/image" Target="../media/image1165.png"/><Relationship Id="rId150" Type="http://schemas.openxmlformats.org/officeDocument/2006/relationships/customXml" Target="../ink/ink1194.xml"/><Relationship Id="rId12" Type="http://schemas.openxmlformats.org/officeDocument/2006/relationships/customXml" Target="../ink/ink1125.xml"/><Relationship Id="rId17" Type="http://schemas.openxmlformats.org/officeDocument/2006/relationships/image" Target="../media/image1131.png"/><Relationship Id="rId33" Type="http://schemas.openxmlformats.org/officeDocument/2006/relationships/image" Target="../media/image1139.png"/><Relationship Id="rId38" Type="http://schemas.openxmlformats.org/officeDocument/2006/relationships/customXml" Target="../ink/ink1138.xml"/><Relationship Id="rId59" Type="http://schemas.openxmlformats.org/officeDocument/2006/relationships/image" Target="../media/image1152.png"/><Relationship Id="rId103" Type="http://schemas.openxmlformats.org/officeDocument/2006/relationships/image" Target="../media/image1174.png"/><Relationship Id="rId108" Type="http://schemas.openxmlformats.org/officeDocument/2006/relationships/customXml" Target="../ink/ink1173.xml"/><Relationship Id="rId124" Type="http://schemas.openxmlformats.org/officeDocument/2006/relationships/customXml" Target="../ink/ink1181.xml"/><Relationship Id="rId129" Type="http://schemas.openxmlformats.org/officeDocument/2006/relationships/image" Target="../media/image1187.png"/><Relationship Id="rId54" Type="http://schemas.openxmlformats.org/officeDocument/2006/relationships/customXml" Target="../ink/ink1146.xml"/><Relationship Id="rId70" Type="http://schemas.openxmlformats.org/officeDocument/2006/relationships/customXml" Target="../ink/ink1154.xml"/><Relationship Id="rId75" Type="http://schemas.openxmlformats.org/officeDocument/2006/relationships/image" Target="../media/image1160.png"/><Relationship Id="rId91" Type="http://schemas.openxmlformats.org/officeDocument/2006/relationships/image" Target="../media/image1168.png"/><Relationship Id="rId96" Type="http://schemas.openxmlformats.org/officeDocument/2006/relationships/customXml" Target="../ink/ink1167.xml"/><Relationship Id="rId140" Type="http://schemas.openxmlformats.org/officeDocument/2006/relationships/customXml" Target="../ink/ink1189.xml"/><Relationship Id="rId145" Type="http://schemas.openxmlformats.org/officeDocument/2006/relationships/image" Target="../media/image119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22.xml"/><Relationship Id="rId23" Type="http://schemas.openxmlformats.org/officeDocument/2006/relationships/image" Target="../media/image1134.png"/><Relationship Id="rId28" Type="http://schemas.openxmlformats.org/officeDocument/2006/relationships/customXml" Target="../ink/ink1133.xml"/><Relationship Id="rId49" Type="http://schemas.openxmlformats.org/officeDocument/2006/relationships/image" Target="../media/image1147.png"/><Relationship Id="rId114" Type="http://schemas.openxmlformats.org/officeDocument/2006/relationships/customXml" Target="../ink/ink1176.xml"/><Relationship Id="rId119" Type="http://schemas.openxmlformats.org/officeDocument/2006/relationships/image" Target="../media/image1182.png"/><Relationship Id="rId44" Type="http://schemas.openxmlformats.org/officeDocument/2006/relationships/customXml" Target="../ink/ink1141.xml"/><Relationship Id="rId60" Type="http://schemas.openxmlformats.org/officeDocument/2006/relationships/customXml" Target="../ink/ink1149.xml"/><Relationship Id="rId65" Type="http://schemas.openxmlformats.org/officeDocument/2006/relationships/image" Target="../media/image1155.png"/><Relationship Id="rId81" Type="http://schemas.openxmlformats.org/officeDocument/2006/relationships/image" Target="../media/image1163.png"/><Relationship Id="rId86" Type="http://schemas.openxmlformats.org/officeDocument/2006/relationships/customXml" Target="../ink/ink1162.xml"/><Relationship Id="rId130" Type="http://schemas.openxmlformats.org/officeDocument/2006/relationships/customXml" Target="../ink/ink1184.xml"/><Relationship Id="rId135" Type="http://schemas.openxmlformats.org/officeDocument/2006/relationships/image" Target="../media/image1190.png"/><Relationship Id="rId151" Type="http://schemas.openxmlformats.org/officeDocument/2006/relationships/image" Target="../media/image1198.png"/><Relationship Id="rId13" Type="http://schemas.openxmlformats.org/officeDocument/2006/relationships/image" Target="../media/image1129.png"/><Relationship Id="rId18" Type="http://schemas.openxmlformats.org/officeDocument/2006/relationships/customXml" Target="../ink/ink1128.xml"/><Relationship Id="rId39" Type="http://schemas.openxmlformats.org/officeDocument/2006/relationships/image" Target="../media/image1142.png"/><Relationship Id="rId109" Type="http://schemas.openxmlformats.org/officeDocument/2006/relationships/image" Target="../media/image1177.png"/><Relationship Id="rId34" Type="http://schemas.openxmlformats.org/officeDocument/2006/relationships/customXml" Target="../ink/ink1136.xml"/><Relationship Id="rId50" Type="http://schemas.openxmlformats.org/officeDocument/2006/relationships/customXml" Target="../ink/ink1144.xml"/><Relationship Id="rId55" Type="http://schemas.openxmlformats.org/officeDocument/2006/relationships/image" Target="../media/image1150.png"/><Relationship Id="rId76" Type="http://schemas.openxmlformats.org/officeDocument/2006/relationships/customXml" Target="../ink/ink1157.xml"/><Relationship Id="rId97" Type="http://schemas.openxmlformats.org/officeDocument/2006/relationships/image" Target="../media/image1171.png"/><Relationship Id="rId104" Type="http://schemas.openxmlformats.org/officeDocument/2006/relationships/customXml" Target="../ink/ink1171.xml"/><Relationship Id="rId120" Type="http://schemas.openxmlformats.org/officeDocument/2006/relationships/customXml" Target="../ink/ink1179.xml"/><Relationship Id="rId125" Type="http://schemas.openxmlformats.org/officeDocument/2006/relationships/image" Target="../media/image1185.png"/><Relationship Id="rId141" Type="http://schemas.openxmlformats.org/officeDocument/2006/relationships/image" Target="../media/image1193.png"/><Relationship Id="rId146" Type="http://schemas.openxmlformats.org/officeDocument/2006/relationships/customXml" Target="../ink/ink1192.xml"/><Relationship Id="rId7" Type="http://schemas.openxmlformats.org/officeDocument/2006/relationships/image" Target="../media/image1126.png"/><Relationship Id="rId71" Type="http://schemas.openxmlformats.org/officeDocument/2006/relationships/image" Target="../media/image1158.png"/><Relationship Id="rId92" Type="http://schemas.openxmlformats.org/officeDocument/2006/relationships/customXml" Target="../ink/ink1165.xml"/><Relationship Id="rId2" Type="http://schemas.openxmlformats.org/officeDocument/2006/relationships/customXml" Target="../ink/ink1120.xml"/><Relationship Id="rId29" Type="http://schemas.openxmlformats.org/officeDocument/2006/relationships/image" Target="../media/image1137.png"/><Relationship Id="rId24" Type="http://schemas.openxmlformats.org/officeDocument/2006/relationships/customXml" Target="../ink/ink1131.xml"/><Relationship Id="rId40" Type="http://schemas.openxmlformats.org/officeDocument/2006/relationships/customXml" Target="../ink/ink1139.xml"/><Relationship Id="rId45" Type="http://schemas.openxmlformats.org/officeDocument/2006/relationships/image" Target="../media/image1145.png"/><Relationship Id="rId66" Type="http://schemas.openxmlformats.org/officeDocument/2006/relationships/customXml" Target="../ink/ink1152.xml"/><Relationship Id="rId87" Type="http://schemas.openxmlformats.org/officeDocument/2006/relationships/image" Target="../media/image1166.png"/><Relationship Id="rId110" Type="http://schemas.openxmlformats.org/officeDocument/2006/relationships/customXml" Target="../ink/ink1174.xml"/><Relationship Id="rId115" Type="http://schemas.openxmlformats.org/officeDocument/2006/relationships/image" Target="../media/image1180.png"/><Relationship Id="rId131" Type="http://schemas.openxmlformats.org/officeDocument/2006/relationships/image" Target="../media/image1188.png"/><Relationship Id="rId136" Type="http://schemas.openxmlformats.org/officeDocument/2006/relationships/customXml" Target="../ink/ink1187.xml"/><Relationship Id="rId61" Type="http://schemas.openxmlformats.org/officeDocument/2006/relationships/image" Target="../media/image1153.png"/><Relationship Id="rId82" Type="http://schemas.openxmlformats.org/officeDocument/2006/relationships/customXml" Target="../ink/ink1160.xml"/><Relationship Id="rId152" Type="http://schemas.openxmlformats.org/officeDocument/2006/relationships/customXml" Target="../ink/ink1195.xml"/><Relationship Id="rId19" Type="http://schemas.openxmlformats.org/officeDocument/2006/relationships/image" Target="../media/image1132.png"/><Relationship Id="rId14" Type="http://schemas.openxmlformats.org/officeDocument/2006/relationships/customXml" Target="../ink/ink1126.xml"/><Relationship Id="rId30" Type="http://schemas.openxmlformats.org/officeDocument/2006/relationships/customXml" Target="../ink/ink1134.xml"/><Relationship Id="rId35" Type="http://schemas.openxmlformats.org/officeDocument/2006/relationships/image" Target="../media/image1140.png"/><Relationship Id="rId56" Type="http://schemas.openxmlformats.org/officeDocument/2006/relationships/customXml" Target="../ink/ink1147.xml"/><Relationship Id="rId77" Type="http://schemas.openxmlformats.org/officeDocument/2006/relationships/image" Target="../media/image1161.png"/><Relationship Id="rId100" Type="http://schemas.openxmlformats.org/officeDocument/2006/relationships/customXml" Target="../ink/ink1169.xml"/><Relationship Id="rId105" Type="http://schemas.openxmlformats.org/officeDocument/2006/relationships/image" Target="../media/image1175.png"/><Relationship Id="rId126" Type="http://schemas.openxmlformats.org/officeDocument/2006/relationships/customXml" Target="../ink/ink1182.xml"/><Relationship Id="rId147" Type="http://schemas.openxmlformats.org/officeDocument/2006/relationships/image" Target="../media/image1196.png"/><Relationship Id="rId8" Type="http://schemas.openxmlformats.org/officeDocument/2006/relationships/customXml" Target="../ink/ink1123.xml"/><Relationship Id="rId51" Type="http://schemas.openxmlformats.org/officeDocument/2006/relationships/image" Target="../media/image1148.png"/><Relationship Id="rId72" Type="http://schemas.openxmlformats.org/officeDocument/2006/relationships/customXml" Target="../ink/ink1155.xml"/><Relationship Id="rId93" Type="http://schemas.openxmlformats.org/officeDocument/2006/relationships/image" Target="../media/image1169.png"/><Relationship Id="rId98" Type="http://schemas.openxmlformats.org/officeDocument/2006/relationships/customXml" Target="../ink/ink1168.xml"/><Relationship Id="rId121" Type="http://schemas.openxmlformats.org/officeDocument/2006/relationships/image" Target="../media/image1183.png"/><Relationship Id="rId142" Type="http://schemas.openxmlformats.org/officeDocument/2006/relationships/customXml" Target="../ink/ink1190.xml"/><Relationship Id="rId3" Type="http://schemas.openxmlformats.org/officeDocument/2006/relationships/image" Target="../media/image1124.png"/><Relationship Id="rId25" Type="http://schemas.openxmlformats.org/officeDocument/2006/relationships/image" Target="../media/image1135.png"/><Relationship Id="rId46" Type="http://schemas.openxmlformats.org/officeDocument/2006/relationships/customXml" Target="../ink/ink1142.xml"/><Relationship Id="rId67" Type="http://schemas.openxmlformats.org/officeDocument/2006/relationships/image" Target="../media/image1156.png"/><Relationship Id="rId116" Type="http://schemas.openxmlformats.org/officeDocument/2006/relationships/customXml" Target="../ink/ink1177.xml"/><Relationship Id="rId137" Type="http://schemas.openxmlformats.org/officeDocument/2006/relationships/image" Target="../media/image1191.png"/><Relationship Id="rId20" Type="http://schemas.openxmlformats.org/officeDocument/2006/relationships/customXml" Target="../ink/ink1129.xml"/><Relationship Id="rId41" Type="http://schemas.openxmlformats.org/officeDocument/2006/relationships/image" Target="../media/image1143.png"/><Relationship Id="rId62" Type="http://schemas.openxmlformats.org/officeDocument/2006/relationships/customXml" Target="../ink/ink1150.xml"/><Relationship Id="rId83" Type="http://schemas.openxmlformats.org/officeDocument/2006/relationships/image" Target="../media/image1164.png"/><Relationship Id="rId88" Type="http://schemas.openxmlformats.org/officeDocument/2006/relationships/customXml" Target="../ink/ink1163.xml"/><Relationship Id="rId111" Type="http://schemas.openxmlformats.org/officeDocument/2006/relationships/image" Target="../media/image1178.png"/><Relationship Id="rId132" Type="http://schemas.openxmlformats.org/officeDocument/2006/relationships/customXml" Target="../ink/ink1185.xml"/><Relationship Id="rId153" Type="http://schemas.openxmlformats.org/officeDocument/2006/relationships/image" Target="../media/image1199.png"/><Relationship Id="rId15" Type="http://schemas.openxmlformats.org/officeDocument/2006/relationships/image" Target="../media/image1130.png"/><Relationship Id="rId36" Type="http://schemas.openxmlformats.org/officeDocument/2006/relationships/customXml" Target="../ink/ink1137.xml"/><Relationship Id="rId57" Type="http://schemas.openxmlformats.org/officeDocument/2006/relationships/image" Target="../media/image1151.png"/><Relationship Id="rId106" Type="http://schemas.openxmlformats.org/officeDocument/2006/relationships/customXml" Target="../ink/ink1172.xml"/><Relationship Id="rId127" Type="http://schemas.openxmlformats.org/officeDocument/2006/relationships/image" Target="../media/image1186.png"/><Relationship Id="rId10" Type="http://schemas.openxmlformats.org/officeDocument/2006/relationships/customXml" Target="../ink/ink1124.xml"/><Relationship Id="rId31" Type="http://schemas.openxmlformats.org/officeDocument/2006/relationships/image" Target="../media/image1138.png"/><Relationship Id="rId52" Type="http://schemas.openxmlformats.org/officeDocument/2006/relationships/customXml" Target="../ink/ink1145.xml"/><Relationship Id="rId73" Type="http://schemas.openxmlformats.org/officeDocument/2006/relationships/image" Target="../media/image1159.png"/><Relationship Id="rId78" Type="http://schemas.openxmlformats.org/officeDocument/2006/relationships/customXml" Target="../ink/ink1158.xml"/><Relationship Id="rId94" Type="http://schemas.openxmlformats.org/officeDocument/2006/relationships/customXml" Target="../ink/ink1166.xml"/><Relationship Id="rId99" Type="http://schemas.openxmlformats.org/officeDocument/2006/relationships/image" Target="../media/image1172.png"/><Relationship Id="rId101" Type="http://schemas.openxmlformats.org/officeDocument/2006/relationships/image" Target="../media/image1173.png"/><Relationship Id="rId122" Type="http://schemas.openxmlformats.org/officeDocument/2006/relationships/customXml" Target="../ink/ink1180.xml"/><Relationship Id="rId143" Type="http://schemas.openxmlformats.org/officeDocument/2006/relationships/image" Target="../media/image1194.png"/><Relationship Id="rId148" Type="http://schemas.openxmlformats.org/officeDocument/2006/relationships/customXml" Target="../ink/ink1193.xml"/><Relationship Id="rId4" Type="http://schemas.openxmlformats.org/officeDocument/2006/relationships/customXml" Target="../ink/ink1121.xml"/><Relationship Id="rId9" Type="http://schemas.openxmlformats.org/officeDocument/2006/relationships/image" Target="../media/image1127.png"/><Relationship Id="rId26" Type="http://schemas.openxmlformats.org/officeDocument/2006/relationships/customXml" Target="../ink/ink1132.xml"/><Relationship Id="rId47" Type="http://schemas.openxmlformats.org/officeDocument/2006/relationships/image" Target="../media/image1146.png"/><Relationship Id="rId68" Type="http://schemas.openxmlformats.org/officeDocument/2006/relationships/customXml" Target="../ink/ink1153.xml"/><Relationship Id="rId89" Type="http://schemas.openxmlformats.org/officeDocument/2006/relationships/image" Target="../media/image1167.png"/><Relationship Id="rId112" Type="http://schemas.openxmlformats.org/officeDocument/2006/relationships/customXml" Target="../ink/ink1175.xml"/><Relationship Id="rId133" Type="http://schemas.openxmlformats.org/officeDocument/2006/relationships/image" Target="../media/image1189.png"/><Relationship Id="rId16" Type="http://schemas.openxmlformats.org/officeDocument/2006/relationships/customXml" Target="../ink/ink1127.xml"/><Relationship Id="rId37" Type="http://schemas.openxmlformats.org/officeDocument/2006/relationships/image" Target="../media/image1141.png"/><Relationship Id="rId58" Type="http://schemas.openxmlformats.org/officeDocument/2006/relationships/customXml" Target="../ink/ink1148.xml"/><Relationship Id="rId79" Type="http://schemas.openxmlformats.org/officeDocument/2006/relationships/image" Target="../media/image1162.png"/><Relationship Id="rId102" Type="http://schemas.openxmlformats.org/officeDocument/2006/relationships/customXml" Target="../ink/ink1170.xml"/><Relationship Id="rId123" Type="http://schemas.openxmlformats.org/officeDocument/2006/relationships/image" Target="../media/image1184.png"/><Relationship Id="rId144" Type="http://schemas.openxmlformats.org/officeDocument/2006/relationships/customXml" Target="../ink/ink1191.xml"/><Relationship Id="rId90" Type="http://schemas.openxmlformats.org/officeDocument/2006/relationships/customXml" Target="../ink/ink1164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57.png"/><Relationship Id="rId21" Type="http://schemas.openxmlformats.org/officeDocument/2006/relationships/image" Target="../media/image1209.png"/><Relationship Id="rId42" Type="http://schemas.openxmlformats.org/officeDocument/2006/relationships/customXml" Target="../ink/ink1216.xml"/><Relationship Id="rId63" Type="http://schemas.openxmlformats.org/officeDocument/2006/relationships/image" Target="../media/image1230.png"/><Relationship Id="rId84" Type="http://schemas.openxmlformats.org/officeDocument/2006/relationships/customXml" Target="../ink/ink1237.xml"/><Relationship Id="rId138" Type="http://schemas.openxmlformats.org/officeDocument/2006/relationships/customXml" Target="../ink/ink1264.xml"/><Relationship Id="rId159" Type="http://schemas.openxmlformats.org/officeDocument/2006/relationships/image" Target="../media/image1278.png"/><Relationship Id="rId170" Type="http://schemas.openxmlformats.org/officeDocument/2006/relationships/customXml" Target="../ink/ink1280.xml"/><Relationship Id="rId107" Type="http://schemas.openxmlformats.org/officeDocument/2006/relationships/image" Target="../media/image1252.png"/><Relationship Id="rId11" Type="http://schemas.openxmlformats.org/officeDocument/2006/relationships/image" Target="../media/image1204.png"/><Relationship Id="rId32" Type="http://schemas.openxmlformats.org/officeDocument/2006/relationships/customXml" Target="../ink/ink1211.xml"/><Relationship Id="rId53" Type="http://schemas.openxmlformats.org/officeDocument/2006/relationships/image" Target="../media/image1225.png"/><Relationship Id="rId74" Type="http://schemas.openxmlformats.org/officeDocument/2006/relationships/customXml" Target="../ink/ink1232.xml"/><Relationship Id="rId128" Type="http://schemas.openxmlformats.org/officeDocument/2006/relationships/customXml" Target="../ink/ink1259.xml"/><Relationship Id="rId149" Type="http://schemas.openxmlformats.org/officeDocument/2006/relationships/image" Target="../media/image1273.png"/><Relationship Id="rId5" Type="http://schemas.openxmlformats.org/officeDocument/2006/relationships/image" Target="../media/image1201.png"/><Relationship Id="rId95" Type="http://schemas.openxmlformats.org/officeDocument/2006/relationships/image" Target="../media/image1246.png"/><Relationship Id="rId160" Type="http://schemas.openxmlformats.org/officeDocument/2006/relationships/customXml" Target="../ink/ink1275.xml"/><Relationship Id="rId181" Type="http://schemas.openxmlformats.org/officeDocument/2006/relationships/image" Target="../media/image1289.png"/><Relationship Id="rId22" Type="http://schemas.openxmlformats.org/officeDocument/2006/relationships/customXml" Target="../ink/ink1206.xml"/><Relationship Id="rId43" Type="http://schemas.openxmlformats.org/officeDocument/2006/relationships/image" Target="../media/image1220.png"/><Relationship Id="rId64" Type="http://schemas.openxmlformats.org/officeDocument/2006/relationships/customXml" Target="../ink/ink1227.xml"/><Relationship Id="rId118" Type="http://schemas.openxmlformats.org/officeDocument/2006/relationships/customXml" Target="../ink/ink1254.xml"/><Relationship Id="rId139" Type="http://schemas.openxmlformats.org/officeDocument/2006/relationships/image" Target="../media/image1268.png"/><Relationship Id="rId85" Type="http://schemas.openxmlformats.org/officeDocument/2006/relationships/image" Target="../media/image1241.png"/><Relationship Id="rId150" Type="http://schemas.openxmlformats.org/officeDocument/2006/relationships/customXml" Target="../ink/ink1270.xml"/><Relationship Id="rId171" Type="http://schemas.openxmlformats.org/officeDocument/2006/relationships/image" Target="../media/image1284.png"/><Relationship Id="rId12" Type="http://schemas.openxmlformats.org/officeDocument/2006/relationships/customXml" Target="../ink/ink1201.xml"/><Relationship Id="rId33" Type="http://schemas.openxmlformats.org/officeDocument/2006/relationships/image" Target="../media/image1215.png"/><Relationship Id="rId108" Type="http://schemas.openxmlformats.org/officeDocument/2006/relationships/customXml" Target="../ink/ink1249.xml"/><Relationship Id="rId129" Type="http://schemas.openxmlformats.org/officeDocument/2006/relationships/image" Target="../media/image1263.png"/><Relationship Id="rId54" Type="http://schemas.openxmlformats.org/officeDocument/2006/relationships/customXml" Target="../ink/ink1222.xml"/><Relationship Id="rId75" Type="http://schemas.openxmlformats.org/officeDocument/2006/relationships/image" Target="../media/image1236.png"/><Relationship Id="rId96" Type="http://schemas.openxmlformats.org/officeDocument/2006/relationships/customXml" Target="../ink/ink1243.xml"/><Relationship Id="rId140" Type="http://schemas.openxmlformats.org/officeDocument/2006/relationships/customXml" Target="../ink/ink1265.xml"/><Relationship Id="rId161" Type="http://schemas.openxmlformats.org/officeDocument/2006/relationships/image" Target="../media/image1279.png"/><Relationship Id="rId182" Type="http://schemas.openxmlformats.org/officeDocument/2006/relationships/customXml" Target="../ink/ink1286.xml"/><Relationship Id="rId6" Type="http://schemas.openxmlformats.org/officeDocument/2006/relationships/customXml" Target="../ink/ink1198.xml"/><Relationship Id="rId23" Type="http://schemas.openxmlformats.org/officeDocument/2006/relationships/image" Target="../media/image1210.png"/><Relationship Id="rId119" Type="http://schemas.openxmlformats.org/officeDocument/2006/relationships/image" Target="../media/image1258.png"/><Relationship Id="rId44" Type="http://schemas.openxmlformats.org/officeDocument/2006/relationships/customXml" Target="../ink/ink1217.xml"/><Relationship Id="rId65" Type="http://schemas.openxmlformats.org/officeDocument/2006/relationships/image" Target="../media/image1231.png"/><Relationship Id="rId86" Type="http://schemas.openxmlformats.org/officeDocument/2006/relationships/customXml" Target="../ink/ink1238.xml"/><Relationship Id="rId130" Type="http://schemas.openxmlformats.org/officeDocument/2006/relationships/customXml" Target="../ink/ink1260.xml"/><Relationship Id="rId151" Type="http://schemas.openxmlformats.org/officeDocument/2006/relationships/image" Target="../media/image1274.png"/><Relationship Id="rId172" Type="http://schemas.openxmlformats.org/officeDocument/2006/relationships/customXml" Target="../ink/ink1281.xml"/><Relationship Id="rId13" Type="http://schemas.openxmlformats.org/officeDocument/2006/relationships/image" Target="../media/image1205.png"/><Relationship Id="rId18" Type="http://schemas.openxmlformats.org/officeDocument/2006/relationships/customXml" Target="../ink/ink1204.xml"/><Relationship Id="rId39" Type="http://schemas.openxmlformats.org/officeDocument/2006/relationships/image" Target="../media/image1218.png"/><Relationship Id="rId109" Type="http://schemas.openxmlformats.org/officeDocument/2006/relationships/image" Target="../media/image1253.png"/><Relationship Id="rId34" Type="http://schemas.openxmlformats.org/officeDocument/2006/relationships/customXml" Target="../ink/ink1212.xml"/><Relationship Id="rId50" Type="http://schemas.openxmlformats.org/officeDocument/2006/relationships/customXml" Target="../ink/ink1220.xml"/><Relationship Id="rId55" Type="http://schemas.openxmlformats.org/officeDocument/2006/relationships/image" Target="../media/image1226.png"/><Relationship Id="rId76" Type="http://schemas.openxmlformats.org/officeDocument/2006/relationships/customXml" Target="../ink/ink1233.xml"/><Relationship Id="rId97" Type="http://schemas.openxmlformats.org/officeDocument/2006/relationships/image" Target="../media/image1247.png"/><Relationship Id="rId104" Type="http://schemas.openxmlformats.org/officeDocument/2006/relationships/customXml" Target="../ink/ink1247.xml"/><Relationship Id="rId120" Type="http://schemas.openxmlformats.org/officeDocument/2006/relationships/customXml" Target="../ink/ink1255.xml"/><Relationship Id="rId125" Type="http://schemas.openxmlformats.org/officeDocument/2006/relationships/image" Target="../media/image1261.png"/><Relationship Id="rId141" Type="http://schemas.openxmlformats.org/officeDocument/2006/relationships/image" Target="../media/image1269.png"/><Relationship Id="rId146" Type="http://schemas.openxmlformats.org/officeDocument/2006/relationships/customXml" Target="../ink/ink1268.xml"/><Relationship Id="rId167" Type="http://schemas.openxmlformats.org/officeDocument/2006/relationships/image" Target="../media/image1282.png"/><Relationship Id="rId188" Type="http://schemas.openxmlformats.org/officeDocument/2006/relationships/customXml" Target="../ink/ink1289.xml"/><Relationship Id="rId7" Type="http://schemas.openxmlformats.org/officeDocument/2006/relationships/image" Target="../media/image1202.png"/><Relationship Id="rId71" Type="http://schemas.openxmlformats.org/officeDocument/2006/relationships/image" Target="../media/image1234.png"/><Relationship Id="rId92" Type="http://schemas.openxmlformats.org/officeDocument/2006/relationships/customXml" Target="../ink/ink1241.xml"/><Relationship Id="rId162" Type="http://schemas.openxmlformats.org/officeDocument/2006/relationships/customXml" Target="../ink/ink1276.xml"/><Relationship Id="rId183" Type="http://schemas.openxmlformats.org/officeDocument/2006/relationships/image" Target="../media/image1290.png"/><Relationship Id="rId2" Type="http://schemas.openxmlformats.org/officeDocument/2006/relationships/customXml" Target="../ink/ink1196.xml"/><Relationship Id="rId29" Type="http://schemas.openxmlformats.org/officeDocument/2006/relationships/image" Target="../media/image1213.png"/><Relationship Id="rId24" Type="http://schemas.openxmlformats.org/officeDocument/2006/relationships/customXml" Target="../ink/ink1207.xml"/><Relationship Id="rId40" Type="http://schemas.openxmlformats.org/officeDocument/2006/relationships/customXml" Target="../ink/ink1215.xml"/><Relationship Id="rId45" Type="http://schemas.openxmlformats.org/officeDocument/2006/relationships/image" Target="../media/image1221.png"/><Relationship Id="rId66" Type="http://schemas.openxmlformats.org/officeDocument/2006/relationships/customXml" Target="../ink/ink1228.xml"/><Relationship Id="rId87" Type="http://schemas.openxmlformats.org/officeDocument/2006/relationships/image" Target="../media/image1242.png"/><Relationship Id="rId110" Type="http://schemas.openxmlformats.org/officeDocument/2006/relationships/customXml" Target="../ink/ink1250.xml"/><Relationship Id="rId115" Type="http://schemas.openxmlformats.org/officeDocument/2006/relationships/image" Target="../media/image1256.png"/><Relationship Id="rId131" Type="http://schemas.openxmlformats.org/officeDocument/2006/relationships/image" Target="../media/image1264.png"/><Relationship Id="rId136" Type="http://schemas.openxmlformats.org/officeDocument/2006/relationships/customXml" Target="../ink/ink1263.xml"/><Relationship Id="rId157" Type="http://schemas.openxmlformats.org/officeDocument/2006/relationships/image" Target="../media/image1277.png"/><Relationship Id="rId178" Type="http://schemas.openxmlformats.org/officeDocument/2006/relationships/customXml" Target="../ink/ink1284.xml"/><Relationship Id="rId61" Type="http://schemas.openxmlformats.org/officeDocument/2006/relationships/image" Target="../media/image1229.png"/><Relationship Id="rId82" Type="http://schemas.openxmlformats.org/officeDocument/2006/relationships/customXml" Target="../ink/ink1236.xml"/><Relationship Id="rId152" Type="http://schemas.openxmlformats.org/officeDocument/2006/relationships/customXml" Target="../ink/ink1271.xml"/><Relationship Id="rId173" Type="http://schemas.openxmlformats.org/officeDocument/2006/relationships/image" Target="../media/image1285.png"/><Relationship Id="rId19" Type="http://schemas.openxmlformats.org/officeDocument/2006/relationships/image" Target="../media/image1208.png"/><Relationship Id="rId14" Type="http://schemas.openxmlformats.org/officeDocument/2006/relationships/customXml" Target="../ink/ink1202.xml"/><Relationship Id="rId30" Type="http://schemas.openxmlformats.org/officeDocument/2006/relationships/customXml" Target="../ink/ink1210.xml"/><Relationship Id="rId35" Type="http://schemas.openxmlformats.org/officeDocument/2006/relationships/image" Target="../media/image1216.png"/><Relationship Id="rId56" Type="http://schemas.openxmlformats.org/officeDocument/2006/relationships/customXml" Target="../ink/ink1223.xml"/><Relationship Id="rId77" Type="http://schemas.openxmlformats.org/officeDocument/2006/relationships/image" Target="../media/image1237.png"/><Relationship Id="rId100" Type="http://schemas.openxmlformats.org/officeDocument/2006/relationships/customXml" Target="../ink/ink1245.xml"/><Relationship Id="rId105" Type="http://schemas.openxmlformats.org/officeDocument/2006/relationships/image" Target="../media/image1251.png"/><Relationship Id="rId126" Type="http://schemas.openxmlformats.org/officeDocument/2006/relationships/customXml" Target="../ink/ink1258.xml"/><Relationship Id="rId147" Type="http://schemas.openxmlformats.org/officeDocument/2006/relationships/image" Target="../media/image1272.png"/><Relationship Id="rId168" Type="http://schemas.openxmlformats.org/officeDocument/2006/relationships/customXml" Target="../ink/ink1279.xml"/><Relationship Id="rId8" Type="http://schemas.openxmlformats.org/officeDocument/2006/relationships/customXml" Target="../ink/ink1199.xml"/><Relationship Id="rId51" Type="http://schemas.openxmlformats.org/officeDocument/2006/relationships/image" Target="../media/image1224.png"/><Relationship Id="rId72" Type="http://schemas.openxmlformats.org/officeDocument/2006/relationships/customXml" Target="../ink/ink1231.xml"/><Relationship Id="rId93" Type="http://schemas.openxmlformats.org/officeDocument/2006/relationships/image" Target="../media/image1245.png"/><Relationship Id="rId98" Type="http://schemas.openxmlformats.org/officeDocument/2006/relationships/customXml" Target="../ink/ink1244.xml"/><Relationship Id="rId121" Type="http://schemas.openxmlformats.org/officeDocument/2006/relationships/image" Target="../media/image1259.png"/><Relationship Id="rId142" Type="http://schemas.openxmlformats.org/officeDocument/2006/relationships/customXml" Target="../ink/ink1266.xml"/><Relationship Id="rId163" Type="http://schemas.openxmlformats.org/officeDocument/2006/relationships/image" Target="../media/image1280.png"/><Relationship Id="rId184" Type="http://schemas.openxmlformats.org/officeDocument/2006/relationships/customXml" Target="../ink/ink1287.xml"/><Relationship Id="rId189" Type="http://schemas.openxmlformats.org/officeDocument/2006/relationships/image" Target="../media/image1293.png"/><Relationship Id="rId3" Type="http://schemas.openxmlformats.org/officeDocument/2006/relationships/image" Target="../media/image1200.png"/><Relationship Id="rId25" Type="http://schemas.openxmlformats.org/officeDocument/2006/relationships/image" Target="../media/image1211.png"/><Relationship Id="rId46" Type="http://schemas.openxmlformats.org/officeDocument/2006/relationships/customXml" Target="../ink/ink1218.xml"/><Relationship Id="rId67" Type="http://schemas.openxmlformats.org/officeDocument/2006/relationships/image" Target="../media/image1232.png"/><Relationship Id="rId116" Type="http://schemas.openxmlformats.org/officeDocument/2006/relationships/customXml" Target="../ink/ink1253.xml"/><Relationship Id="rId137" Type="http://schemas.openxmlformats.org/officeDocument/2006/relationships/image" Target="../media/image1267.png"/><Relationship Id="rId158" Type="http://schemas.openxmlformats.org/officeDocument/2006/relationships/customXml" Target="../ink/ink1274.xml"/><Relationship Id="rId20" Type="http://schemas.openxmlformats.org/officeDocument/2006/relationships/customXml" Target="../ink/ink1205.xml"/><Relationship Id="rId41" Type="http://schemas.openxmlformats.org/officeDocument/2006/relationships/image" Target="../media/image1219.png"/><Relationship Id="rId62" Type="http://schemas.openxmlformats.org/officeDocument/2006/relationships/customXml" Target="../ink/ink1226.xml"/><Relationship Id="rId83" Type="http://schemas.openxmlformats.org/officeDocument/2006/relationships/image" Target="../media/image1240.png"/><Relationship Id="rId88" Type="http://schemas.openxmlformats.org/officeDocument/2006/relationships/customXml" Target="../ink/ink1239.xml"/><Relationship Id="rId111" Type="http://schemas.openxmlformats.org/officeDocument/2006/relationships/image" Target="../media/image1254.png"/><Relationship Id="rId132" Type="http://schemas.openxmlformats.org/officeDocument/2006/relationships/customXml" Target="../ink/ink1261.xml"/><Relationship Id="rId153" Type="http://schemas.openxmlformats.org/officeDocument/2006/relationships/image" Target="../media/image1275.png"/><Relationship Id="rId174" Type="http://schemas.openxmlformats.org/officeDocument/2006/relationships/customXml" Target="../ink/ink1282.xml"/><Relationship Id="rId179" Type="http://schemas.openxmlformats.org/officeDocument/2006/relationships/image" Target="../media/image1288.png"/><Relationship Id="rId15" Type="http://schemas.openxmlformats.org/officeDocument/2006/relationships/image" Target="../media/image1206.png"/><Relationship Id="rId36" Type="http://schemas.openxmlformats.org/officeDocument/2006/relationships/customXml" Target="../ink/ink1213.xml"/><Relationship Id="rId57" Type="http://schemas.openxmlformats.org/officeDocument/2006/relationships/image" Target="../media/image1227.png"/><Relationship Id="rId106" Type="http://schemas.openxmlformats.org/officeDocument/2006/relationships/customXml" Target="../ink/ink1248.xml"/><Relationship Id="rId127" Type="http://schemas.openxmlformats.org/officeDocument/2006/relationships/image" Target="../media/image1262.png"/><Relationship Id="rId10" Type="http://schemas.openxmlformats.org/officeDocument/2006/relationships/customXml" Target="../ink/ink1200.xml"/><Relationship Id="rId31" Type="http://schemas.openxmlformats.org/officeDocument/2006/relationships/image" Target="../media/image1214.png"/><Relationship Id="rId52" Type="http://schemas.openxmlformats.org/officeDocument/2006/relationships/customXml" Target="../ink/ink1221.xml"/><Relationship Id="rId73" Type="http://schemas.openxmlformats.org/officeDocument/2006/relationships/image" Target="../media/image1235.png"/><Relationship Id="rId78" Type="http://schemas.openxmlformats.org/officeDocument/2006/relationships/customXml" Target="../ink/ink1234.xml"/><Relationship Id="rId94" Type="http://schemas.openxmlformats.org/officeDocument/2006/relationships/customXml" Target="../ink/ink1242.xml"/><Relationship Id="rId99" Type="http://schemas.openxmlformats.org/officeDocument/2006/relationships/image" Target="../media/image1248.png"/><Relationship Id="rId101" Type="http://schemas.openxmlformats.org/officeDocument/2006/relationships/image" Target="../media/image1249.png"/><Relationship Id="rId122" Type="http://schemas.openxmlformats.org/officeDocument/2006/relationships/customXml" Target="../ink/ink1256.xml"/><Relationship Id="rId143" Type="http://schemas.openxmlformats.org/officeDocument/2006/relationships/image" Target="../media/image1270.png"/><Relationship Id="rId148" Type="http://schemas.openxmlformats.org/officeDocument/2006/relationships/customXml" Target="../ink/ink1269.xml"/><Relationship Id="rId164" Type="http://schemas.openxmlformats.org/officeDocument/2006/relationships/customXml" Target="../ink/ink1277.xml"/><Relationship Id="rId169" Type="http://schemas.openxmlformats.org/officeDocument/2006/relationships/image" Target="../media/image1283.png"/><Relationship Id="rId185" Type="http://schemas.openxmlformats.org/officeDocument/2006/relationships/image" Target="../media/image1291.png"/><Relationship Id="rId4" Type="http://schemas.openxmlformats.org/officeDocument/2006/relationships/customXml" Target="../ink/ink1197.xml"/><Relationship Id="rId9" Type="http://schemas.openxmlformats.org/officeDocument/2006/relationships/image" Target="../media/image1203.png"/><Relationship Id="rId180" Type="http://schemas.openxmlformats.org/officeDocument/2006/relationships/customXml" Target="../ink/ink1285.xml"/><Relationship Id="rId26" Type="http://schemas.openxmlformats.org/officeDocument/2006/relationships/customXml" Target="../ink/ink1208.xml"/><Relationship Id="rId47" Type="http://schemas.openxmlformats.org/officeDocument/2006/relationships/image" Target="../media/image1222.png"/><Relationship Id="rId68" Type="http://schemas.openxmlformats.org/officeDocument/2006/relationships/customXml" Target="../ink/ink1229.xml"/><Relationship Id="rId89" Type="http://schemas.openxmlformats.org/officeDocument/2006/relationships/image" Target="../media/image1243.png"/><Relationship Id="rId112" Type="http://schemas.openxmlformats.org/officeDocument/2006/relationships/customXml" Target="../ink/ink1251.xml"/><Relationship Id="rId133" Type="http://schemas.openxmlformats.org/officeDocument/2006/relationships/image" Target="../media/image1265.png"/><Relationship Id="rId154" Type="http://schemas.openxmlformats.org/officeDocument/2006/relationships/customXml" Target="../ink/ink1272.xml"/><Relationship Id="rId175" Type="http://schemas.openxmlformats.org/officeDocument/2006/relationships/image" Target="../media/image1286.png"/><Relationship Id="rId16" Type="http://schemas.openxmlformats.org/officeDocument/2006/relationships/customXml" Target="../ink/ink1203.xml"/><Relationship Id="rId37" Type="http://schemas.openxmlformats.org/officeDocument/2006/relationships/image" Target="../media/image1217.png"/><Relationship Id="rId58" Type="http://schemas.openxmlformats.org/officeDocument/2006/relationships/customXml" Target="../ink/ink1224.xml"/><Relationship Id="rId79" Type="http://schemas.openxmlformats.org/officeDocument/2006/relationships/image" Target="../media/image1238.png"/><Relationship Id="rId102" Type="http://schemas.openxmlformats.org/officeDocument/2006/relationships/customXml" Target="../ink/ink1246.xml"/><Relationship Id="rId123" Type="http://schemas.openxmlformats.org/officeDocument/2006/relationships/image" Target="../media/image1260.png"/><Relationship Id="rId144" Type="http://schemas.openxmlformats.org/officeDocument/2006/relationships/customXml" Target="../ink/ink1267.xml"/><Relationship Id="rId90" Type="http://schemas.openxmlformats.org/officeDocument/2006/relationships/customXml" Target="../ink/ink1240.xml"/><Relationship Id="rId165" Type="http://schemas.openxmlformats.org/officeDocument/2006/relationships/image" Target="../media/image1281.png"/><Relationship Id="rId186" Type="http://schemas.openxmlformats.org/officeDocument/2006/relationships/customXml" Target="../ink/ink1288.xml"/><Relationship Id="rId27" Type="http://schemas.openxmlformats.org/officeDocument/2006/relationships/image" Target="../media/image1212.png"/><Relationship Id="rId48" Type="http://schemas.openxmlformats.org/officeDocument/2006/relationships/customXml" Target="../ink/ink1219.xml"/><Relationship Id="rId69" Type="http://schemas.openxmlformats.org/officeDocument/2006/relationships/image" Target="../media/image1233.png"/><Relationship Id="rId113" Type="http://schemas.openxmlformats.org/officeDocument/2006/relationships/image" Target="../media/image1255.png"/><Relationship Id="rId134" Type="http://schemas.openxmlformats.org/officeDocument/2006/relationships/customXml" Target="../ink/ink1262.xml"/><Relationship Id="rId80" Type="http://schemas.openxmlformats.org/officeDocument/2006/relationships/customXml" Target="../ink/ink1235.xml"/><Relationship Id="rId155" Type="http://schemas.openxmlformats.org/officeDocument/2006/relationships/image" Target="../media/image1276.png"/><Relationship Id="rId176" Type="http://schemas.openxmlformats.org/officeDocument/2006/relationships/customXml" Target="../ink/ink1283.xml"/><Relationship Id="rId17" Type="http://schemas.openxmlformats.org/officeDocument/2006/relationships/image" Target="../media/image1207.png"/><Relationship Id="rId38" Type="http://schemas.openxmlformats.org/officeDocument/2006/relationships/customXml" Target="../ink/ink1214.xml"/><Relationship Id="rId59" Type="http://schemas.openxmlformats.org/officeDocument/2006/relationships/image" Target="../media/image1228.png"/><Relationship Id="rId103" Type="http://schemas.openxmlformats.org/officeDocument/2006/relationships/image" Target="../media/image1250.png"/><Relationship Id="rId124" Type="http://schemas.openxmlformats.org/officeDocument/2006/relationships/customXml" Target="../ink/ink1257.xml"/><Relationship Id="rId70" Type="http://schemas.openxmlformats.org/officeDocument/2006/relationships/customXml" Target="../ink/ink1230.xml"/><Relationship Id="rId91" Type="http://schemas.openxmlformats.org/officeDocument/2006/relationships/image" Target="../media/image1244.png"/><Relationship Id="rId145" Type="http://schemas.openxmlformats.org/officeDocument/2006/relationships/image" Target="../media/image1271.png"/><Relationship Id="rId166" Type="http://schemas.openxmlformats.org/officeDocument/2006/relationships/customXml" Target="../ink/ink1278.xml"/><Relationship Id="rId187" Type="http://schemas.openxmlformats.org/officeDocument/2006/relationships/image" Target="../media/image12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209.xml"/><Relationship Id="rId49" Type="http://schemas.openxmlformats.org/officeDocument/2006/relationships/image" Target="../media/image1223.png"/><Relationship Id="rId114" Type="http://schemas.openxmlformats.org/officeDocument/2006/relationships/customXml" Target="../ink/ink1252.xml"/><Relationship Id="rId60" Type="http://schemas.openxmlformats.org/officeDocument/2006/relationships/customXml" Target="../ink/ink1225.xml"/><Relationship Id="rId81" Type="http://schemas.openxmlformats.org/officeDocument/2006/relationships/image" Target="../media/image1239.png"/><Relationship Id="rId135" Type="http://schemas.openxmlformats.org/officeDocument/2006/relationships/image" Target="../media/image1266.png"/><Relationship Id="rId156" Type="http://schemas.openxmlformats.org/officeDocument/2006/relationships/customXml" Target="../ink/ink1273.xml"/><Relationship Id="rId177" Type="http://schemas.openxmlformats.org/officeDocument/2006/relationships/image" Target="../media/image1287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1.png"/><Relationship Id="rId21" Type="http://schemas.openxmlformats.org/officeDocument/2006/relationships/image" Target="../media/image1303.png"/><Relationship Id="rId42" Type="http://schemas.openxmlformats.org/officeDocument/2006/relationships/customXml" Target="../ink/ink1310.xml"/><Relationship Id="rId63" Type="http://schemas.openxmlformats.org/officeDocument/2006/relationships/image" Target="../media/image1324.png"/><Relationship Id="rId84" Type="http://schemas.openxmlformats.org/officeDocument/2006/relationships/customXml" Target="../ink/ink1331.xml"/><Relationship Id="rId138" Type="http://schemas.openxmlformats.org/officeDocument/2006/relationships/customXml" Target="../ink/ink1358.xml"/><Relationship Id="rId159" Type="http://schemas.openxmlformats.org/officeDocument/2006/relationships/image" Target="../media/image1372.png"/><Relationship Id="rId170" Type="http://schemas.openxmlformats.org/officeDocument/2006/relationships/customXml" Target="../ink/ink1374.xml"/><Relationship Id="rId191" Type="http://schemas.openxmlformats.org/officeDocument/2006/relationships/image" Target="../media/image1388.png"/><Relationship Id="rId205" Type="http://schemas.openxmlformats.org/officeDocument/2006/relationships/image" Target="../media/image1395.png"/><Relationship Id="rId107" Type="http://schemas.openxmlformats.org/officeDocument/2006/relationships/image" Target="../media/image1346.png"/><Relationship Id="rId11" Type="http://schemas.openxmlformats.org/officeDocument/2006/relationships/image" Target="../media/image1298.png"/><Relationship Id="rId32" Type="http://schemas.openxmlformats.org/officeDocument/2006/relationships/customXml" Target="../ink/ink1305.xml"/><Relationship Id="rId53" Type="http://schemas.openxmlformats.org/officeDocument/2006/relationships/image" Target="../media/image1319.png"/><Relationship Id="rId74" Type="http://schemas.openxmlformats.org/officeDocument/2006/relationships/customXml" Target="../ink/ink1326.xml"/><Relationship Id="rId128" Type="http://schemas.openxmlformats.org/officeDocument/2006/relationships/customXml" Target="../ink/ink1353.xml"/><Relationship Id="rId149" Type="http://schemas.openxmlformats.org/officeDocument/2006/relationships/image" Target="../media/image1367.png"/><Relationship Id="rId5" Type="http://schemas.openxmlformats.org/officeDocument/2006/relationships/image" Target="../media/image1295.png"/><Relationship Id="rId95" Type="http://schemas.openxmlformats.org/officeDocument/2006/relationships/image" Target="../media/image1340.png"/><Relationship Id="rId160" Type="http://schemas.openxmlformats.org/officeDocument/2006/relationships/customXml" Target="../ink/ink1369.xml"/><Relationship Id="rId181" Type="http://schemas.openxmlformats.org/officeDocument/2006/relationships/image" Target="../media/image1383.png"/><Relationship Id="rId22" Type="http://schemas.openxmlformats.org/officeDocument/2006/relationships/customXml" Target="../ink/ink1300.xml"/><Relationship Id="rId43" Type="http://schemas.openxmlformats.org/officeDocument/2006/relationships/image" Target="../media/image1314.png"/><Relationship Id="rId64" Type="http://schemas.openxmlformats.org/officeDocument/2006/relationships/customXml" Target="../ink/ink1321.xml"/><Relationship Id="rId118" Type="http://schemas.openxmlformats.org/officeDocument/2006/relationships/customXml" Target="../ink/ink1348.xml"/><Relationship Id="rId139" Type="http://schemas.openxmlformats.org/officeDocument/2006/relationships/image" Target="../media/image1362.png"/><Relationship Id="rId85" Type="http://schemas.openxmlformats.org/officeDocument/2006/relationships/image" Target="../media/image1335.png"/><Relationship Id="rId150" Type="http://schemas.openxmlformats.org/officeDocument/2006/relationships/customXml" Target="../ink/ink1364.xml"/><Relationship Id="rId171" Type="http://schemas.openxmlformats.org/officeDocument/2006/relationships/image" Target="../media/image1378.png"/><Relationship Id="rId192" Type="http://schemas.openxmlformats.org/officeDocument/2006/relationships/customXml" Target="../ink/ink1385.xml"/><Relationship Id="rId206" Type="http://schemas.openxmlformats.org/officeDocument/2006/relationships/customXml" Target="../ink/ink1392.xml"/><Relationship Id="rId12" Type="http://schemas.openxmlformats.org/officeDocument/2006/relationships/customXml" Target="../ink/ink1295.xml"/><Relationship Id="rId33" Type="http://schemas.openxmlformats.org/officeDocument/2006/relationships/image" Target="../media/image1309.png"/><Relationship Id="rId108" Type="http://schemas.openxmlformats.org/officeDocument/2006/relationships/customXml" Target="../ink/ink1343.xml"/><Relationship Id="rId129" Type="http://schemas.openxmlformats.org/officeDocument/2006/relationships/image" Target="../media/image1357.png"/><Relationship Id="rId54" Type="http://schemas.openxmlformats.org/officeDocument/2006/relationships/customXml" Target="../ink/ink1316.xml"/><Relationship Id="rId75" Type="http://schemas.openxmlformats.org/officeDocument/2006/relationships/image" Target="../media/image1330.png"/><Relationship Id="rId96" Type="http://schemas.openxmlformats.org/officeDocument/2006/relationships/customXml" Target="../ink/ink1337.xml"/><Relationship Id="rId140" Type="http://schemas.openxmlformats.org/officeDocument/2006/relationships/customXml" Target="../ink/ink1359.xml"/><Relationship Id="rId161" Type="http://schemas.openxmlformats.org/officeDocument/2006/relationships/image" Target="../media/image1373.png"/><Relationship Id="rId182" Type="http://schemas.openxmlformats.org/officeDocument/2006/relationships/customXml" Target="../ink/ink1380.xml"/><Relationship Id="rId6" Type="http://schemas.openxmlformats.org/officeDocument/2006/relationships/customXml" Target="../ink/ink1292.xml"/><Relationship Id="rId23" Type="http://schemas.openxmlformats.org/officeDocument/2006/relationships/image" Target="../media/image1304.png"/><Relationship Id="rId119" Type="http://schemas.openxmlformats.org/officeDocument/2006/relationships/image" Target="../media/image1352.png"/><Relationship Id="rId44" Type="http://schemas.openxmlformats.org/officeDocument/2006/relationships/customXml" Target="../ink/ink1311.xml"/><Relationship Id="rId65" Type="http://schemas.openxmlformats.org/officeDocument/2006/relationships/image" Target="../media/image1325.png"/><Relationship Id="rId86" Type="http://schemas.openxmlformats.org/officeDocument/2006/relationships/customXml" Target="../ink/ink1332.xml"/><Relationship Id="rId130" Type="http://schemas.openxmlformats.org/officeDocument/2006/relationships/customXml" Target="../ink/ink1354.xml"/><Relationship Id="rId151" Type="http://schemas.openxmlformats.org/officeDocument/2006/relationships/image" Target="../media/image1368.png"/><Relationship Id="rId172" Type="http://schemas.openxmlformats.org/officeDocument/2006/relationships/customXml" Target="../ink/ink1375.xml"/><Relationship Id="rId193" Type="http://schemas.openxmlformats.org/officeDocument/2006/relationships/image" Target="../media/image1389.png"/><Relationship Id="rId207" Type="http://schemas.openxmlformats.org/officeDocument/2006/relationships/image" Target="../media/image1396.png"/><Relationship Id="rId13" Type="http://schemas.openxmlformats.org/officeDocument/2006/relationships/image" Target="../media/image1299.png"/><Relationship Id="rId109" Type="http://schemas.openxmlformats.org/officeDocument/2006/relationships/image" Target="../media/image1347.png"/><Relationship Id="rId34" Type="http://schemas.openxmlformats.org/officeDocument/2006/relationships/customXml" Target="../ink/ink1306.xml"/><Relationship Id="rId55" Type="http://schemas.openxmlformats.org/officeDocument/2006/relationships/image" Target="../media/image1320.png"/><Relationship Id="rId76" Type="http://schemas.openxmlformats.org/officeDocument/2006/relationships/customXml" Target="../ink/ink1327.xml"/><Relationship Id="rId97" Type="http://schemas.openxmlformats.org/officeDocument/2006/relationships/image" Target="../media/image1341.png"/><Relationship Id="rId120" Type="http://schemas.openxmlformats.org/officeDocument/2006/relationships/customXml" Target="../ink/ink1349.xml"/><Relationship Id="rId141" Type="http://schemas.openxmlformats.org/officeDocument/2006/relationships/image" Target="../media/image1363.png"/><Relationship Id="rId7" Type="http://schemas.openxmlformats.org/officeDocument/2006/relationships/image" Target="../media/image1296.png"/><Relationship Id="rId162" Type="http://schemas.openxmlformats.org/officeDocument/2006/relationships/customXml" Target="../ink/ink1370.xml"/><Relationship Id="rId183" Type="http://schemas.openxmlformats.org/officeDocument/2006/relationships/image" Target="../media/image1384.png"/><Relationship Id="rId24" Type="http://schemas.openxmlformats.org/officeDocument/2006/relationships/customXml" Target="../ink/ink1301.xml"/><Relationship Id="rId45" Type="http://schemas.openxmlformats.org/officeDocument/2006/relationships/image" Target="../media/image1315.png"/><Relationship Id="rId66" Type="http://schemas.openxmlformats.org/officeDocument/2006/relationships/customXml" Target="../ink/ink1322.xml"/><Relationship Id="rId87" Type="http://schemas.openxmlformats.org/officeDocument/2006/relationships/image" Target="../media/image1336.png"/><Relationship Id="rId110" Type="http://schemas.openxmlformats.org/officeDocument/2006/relationships/customXml" Target="../ink/ink1344.xml"/><Relationship Id="rId131" Type="http://schemas.openxmlformats.org/officeDocument/2006/relationships/image" Target="../media/image1358.png"/><Relationship Id="rId61" Type="http://schemas.openxmlformats.org/officeDocument/2006/relationships/image" Target="../media/image1323.png"/><Relationship Id="rId82" Type="http://schemas.openxmlformats.org/officeDocument/2006/relationships/customXml" Target="../ink/ink1330.xml"/><Relationship Id="rId152" Type="http://schemas.openxmlformats.org/officeDocument/2006/relationships/customXml" Target="../ink/ink1365.xml"/><Relationship Id="rId173" Type="http://schemas.openxmlformats.org/officeDocument/2006/relationships/image" Target="../media/image1379.png"/><Relationship Id="rId194" Type="http://schemas.openxmlformats.org/officeDocument/2006/relationships/customXml" Target="../ink/ink1386.xml"/><Relationship Id="rId199" Type="http://schemas.openxmlformats.org/officeDocument/2006/relationships/image" Target="../media/image1392.png"/><Relationship Id="rId203" Type="http://schemas.openxmlformats.org/officeDocument/2006/relationships/image" Target="../media/image1394.png"/><Relationship Id="rId208" Type="http://schemas.openxmlformats.org/officeDocument/2006/relationships/customXml" Target="../ink/ink1393.xml"/><Relationship Id="rId19" Type="http://schemas.openxmlformats.org/officeDocument/2006/relationships/image" Target="../media/image1302.png"/><Relationship Id="rId14" Type="http://schemas.openxmlformats.org/officeDocument/2006/relationships/customXml" Target="../ink/ink1296.xml"/><Relationship Id="rId30" Type="http://schemas.openxmlformats.org/officeDocument/2006/relationships/customXml" Target="../ink/ink1304.xml"/><Relationship Id="rId35" Type="http://schemas.openxmlformats.org/officeDocument/2006/relationships/image" Target="../media/image1310.png"/><Relationship Id="rId56" Type="http://schemas.openxmlformats.org/officeDocument/2006/relationships/customXml" Target="../ink/ink1317.xml"/><Relationship Id="rId77" Type="http://schemas.openxmlformats.org/officeDocument/2006/relationships/image" Target="../media/image1331.png"/><Relationship Id="rId100" Type="http://schemas.openxmlformats.org/officeDocument/2006/relationships/customXml" Target="../ink/ink1339.xml"/><Relationship Id="rId105" Type="http://schemas.openxmlformats.org/officeDocument/2006/relationships/image" Target="../media/image1345.png"/><Relationship Id="rId126" Type="http://schemas.openxmlformats.org/officeDocument/2006/relationships/customXml" Target="../ink/ink1352.xml"/><Relationship Id="rId147" Type="http://schemas.openxmlformats.org/officeDocument/2006/relationships/image" Target="../media/image1366.png"/><Relationship Id="rId168" Type="http://schemas.openxmlformats.org/officeDocument/2006/relationships/customXml" Target="../ink/ink1373.xml"/><Relationship Id="rId8" Type="http://schemas.openxmlformats.org/officeDocument/2006/relationships/customXml" Target="../ink/ink1293.xml"/><Relationship Id="rId51" Type="http://schemas.openxmlformats.org/officeDocument/2006/relationships/image" Target="../media/image1318.png"/><Relationship Id="rId72" Type="http://schemas.openxmlformats.org/officeDocument/2006/relationships/customXml" Target="../ink/ink1325.xml"/><Relationship Id="rId93" Type="http://schemas.openxmlformats.org/officeDocument/2006/relationships/image" Target="../media/image1339.png"/><Relationship Id="rId98" Type="http://schemas.openxmlformats.org/officeDocument/2006/relationships/customXml" Target="../ink/ink1338.xml"/><Relationship Id="rId121" Type="http://schemas.openxmlformats.org/officeDocument/2006/relationships/image" Target="../media/image1353.png"/><Relationship Id="rId142" Type="http://schemas.openxmlformats.org/officeDocument/2006/relationships/customXml" Target="../ink/ink1360.xml"/><Relationship Id="rId163" Type="http://schemas.openxmlformats.org/officeDocument/2006/relationships/image" Target="../media/image1374.png"/><Relationship Id="rId184" Type="http://schemas.openxmlformats.org/officeDocument/2006/relationships/customXml" Target="../ink/ink1381.xml"/><Relationship Id="rId189" Type="http://schemas.openxmlformats.org/officeDocument/2006/relationships/image" Target="../media/image1387.png"/><Relationship Id="rId3" Type="http://schemas.openxmlformats.org/officeDocument/2006/relationships/image" Target="../media/image1294.png"/><Relationship Id="rId25" Type="http://schemas.openxmlformats.org/officeDocument/2006/relationships/image" Target="../media/image1305.png"/><Relationship Id="rId46" Type="http://schemas.openxmlformats.org/officeDocument/2006/relationships/customXml" Target="../ink/ink1312.xml"/><Relationship Id="rId67" Type="http://schemas.openxmlformats.org/officeDocument/2006/relationships/image" Target="../media/image1326.png"/><Relationship Id="rId116" Type="http://schemas.openxmlformats.org/officeDocument/2006/relationships/customXml" Target="../ink/ink1347.xml"/><Relationship Id="rId137" Type="http://schemas.openxmlformats.org/officeDocument/2006/relationships/image" Target="../media/image1361.png"/><Relationship Id="rId158" Type="http://schemas.openxmlformats.org/officeDocument/2006/relationships/customXml" Target="../ink/ink1368.xml"/><Relationship Id="rId20" Type="http://schemas.openxmlformats.org/officeDocument/2006/relationships/customXml" Target="../ink/ink1299.xml"/><Relationship Id="rId41" Type="http://schemas.openxmlformats.org/officeDocument/2006/relationships/image" Target="../media/image1313.png"/><Relationship Id="rId62" Type="http://schemas.openxmlformats.org/officeDocument/2006/relationships/customXml" Target="../ink/ink1320.xml"/><Relationship Id="rId83" Type="http://schemas.openxmlformats.org/officeDocument/2006/relationships/image" Target="../media/image1334.png"/><Relationship Id="rId88" Type="http://schemas.openxmlformats.org/officeDocument/2006/relationships/customXml" Target="../ink/ink1333.xml"/><Relationship Id="rId111" Type="http://schemas.openxmlformats.org/officeDocument/2006/relationships/image" Target="../media/image1348.png"/><Relationship Id="rId132" Type="http://schemas.openxmlformats.org/officeDocument/2006/relationships/customXml" Target="../ink/ink1355.xml"/><Relationship Id="rId153" Type="http://schemas.openxmlformats.org/officeDocument/2006/relationships/image" Target="../media/image1369.png"/><Relationship Id="rId174" Type="http://schemas.openxmlformats.org/officeDocument/2006/relationships/customXml" Target="../ink/ink1376.xml"/><Relationship Id="rId179" Type="http://schemas.openxmlformats.org/officeDocument/2006/relationships/image" Target="../media/image1382.png"/><Relationship Id="rId195" Type="http://schemas.openxmlformats.org/officeDocument/2006/relationships/image" Target="../media/image1390.png"/><Relationship Id="rId209" Type="http://schemas.openxmlformats.org/officeDocument/2006/relationships/image" Target="../media/image1397.png"/><Relationship Id="rId190" Type="http://schemas.openxmlformats.org/officeDocument/2006/relationships/customXml" Target="../ink/ink1384.xml"/><Relationship Id="rId204" Type="http://schemas.openxmlformats.org/officeDocument/2006/relationships/customXml" Target="../ink/ink1391.xml"/><Relationship Id="rId15" Type="http://schemas.openxmlformats.org/officeDocument/2006/relationships/image" Target="../media/image1300.png"/><Relationship Id="rId36" Type="http://schemas.openxmlformats.org/officeDocument/2006/relationships/customXml" Target="../ink/ink1307.xml"/><Relationship Id="rId57" Type="http://schemas.openxmlformats.org/officeDocument/2006/relationships/image" Target="../media/image1321.png"/><Relationship Id="rId106" Type="http://schemas.openxmlformats.org/officeDocument/2006/relationships/customXml" Target="../ink/ink1342.xml"/><Relationship Id="rId127" Type="http://schemas.openxmlformats.org/officeDocument/2006/relationships/image" Target="../media/image1356.png"/><Relationship Id="rId10" Type="http://schemas.openxmlformats.org/officeDocument/2006/relationships/customXml" Target="../ink/ink1294.xml"/><Relationship Id="rId31" Type="http://schemas.openxmlformats.org/officeDocument/2006/relationships/image" Target="../media/image1308.png"/><Relationship Id="rId52" Type="http://schemas.openxmlformats.org/officeDocument/2006/relationships/customXml" Target="../ink/ink1315.xml"/><Relationship Id="rId73" Type="http://schemas.openxmlformats.org/officeDocument/2006/relationships/image" Target="../media/image1329.png"/><Relationship Id="rId78" Type="http://schemas.openxmlformats.org/officeDocument/2006/relationships/customXml" Target="../ink/ink1328.xml"/><Relationship Id="rId94" Type="http://schemas.openxmlformats.org/officeDocument/2006/relationships/customXml" Target="../ink/ink1336.xml"/><Relationship Id="rId99" Type="http://schemas.openxmlformats.org/officeDocument/2006/relationships/image" Target="../media/image1342.png"/><Relationship Id="rId101" Type="http://schemas.openxmlformats.org/officeDocument/2006/relationships/image" Target="../media/image1343.png"/><Relationship Id="rId122" Type="http://schemas.openxmlformats.org/officeDocument/2006/relationships/customXml" Target="../ink/ink1350.xml"/><Relationship Id="rId143" Type="http://schemas.openxmlformats.org/officeDocument/2006/relationships/image" Target="../media/image1364.png"/><Relationship Id="rId148" Type="http://schemas.openxmlformats.org/officeDocument/2006/relationships/customXml" Target="../ink/ink1363.xml"/><Relationship Id="rId164" Type="http://schemas.openxmlformats.org/officeDocument/2006/relationships/customXml" Target="../ink/ink1371.xml"/><Relationship Id="rId169" Type="http://schemas.openxmlformats.org/officeDocument/2006/relationships/image" Target="../media/image1377.png"/><Relationship Id="rId185" Type="http://schemas.openxmlformats.org/officeDocument/2006/relationships/image" Target="../media/image1385.png"/><Relationship Id="rId4" Type="http://schemas.openxmlformats.org/officeDocument/2006/relationships/customXml" Target="../ink/ink1291.xml"/><Relationship Id="rId9" Type="http://schemas.openxmlformats.org/officeDocument/2006/relationships/image" Target="../media/image1297.png"/><Relationship Id="rId180" Type="http://schemas.openxmlformats.org/officeDocument/2006/relationships/customXml" Target="../ink/ink1379.xml"/><Relationship Id="rId210" Type="http://schemas.openxmlformats.org/officeDocument/2006/relationships/customXml" Target="../ink/ink1394.xml"/><Relationship Id="rId26" Type="http://schemas.openxmlformats.org/officeDocument/2006/relationships/customXml" Target="../ink/ink1302.xml"/><Relationship Id="rId47" Type="http://schemas.openxmlformats.org/officeDocument/2006/relationships/image" Target="../media/image1316.png"/><Relationship Id="rId68" Type="http://schemas.openxmlformats.org/officeDocument/2006/relationships/customXml" Target="../ink/ink1323.xml"/><Relationship Id="rId89" Type="http://schemas.openxmlformats.org/officeDocument/2006/relationships/image" Target="../media/image1337.png"/><Relationship Id="rId112" Type="http://schemas.openxmlformats.org/officeDocument/2006/relationships/customXml" Target="../ink/ink1345.xml"/><Relationship Id="rId133" Type="http://schemas.openxmlformats.org/officeDocument/2006/relationships/image" Target="../media/image1359.png"/><Relationship Id="rId154" Type="http://schemas.openxmlformats.org/officeDocument/2006/relationships/customXml" Target="../ink/ink1366.xml"/><Relationship Id="rId175" Type="http://schemas.openxmlformats.org/officeDocument/2006/relationships/image" Target="../media/image1380.png"/><Relationship Id="rId196" Type="http://schemas.openxmlformats.org/officeDocument/2006/relationships/customXml" Target="../ink/ink1387.xml"/><Relationship Id="rId200" Type="http://schemas.openxmlformats.org/officeDocument/2006/relationships/customXml" Target="../ink/ink1389.xml"/><Relationship Id="rId16" Type="http://schemas.openxmlformats.org/officeDocument/2006/relationships/customXml" Target="../ink/ink1297.xml"/><Relationship Id="rId37" Type="http://schemas.openxmlformats.org/officeDocument/2006/relationships/image" Target="../media/image1311.png"/><Relationship Id="rId58" Type="http://schemas.openxmlformats.org/officeDocument/2006/relationships/customXml" Target="../ink/ink1318.xml"/><Relationship Id="rId79" Type="http://schemas.openxmlformats.org/officeDocument/2006/relationships/image" Target="../media/image1332.png"/><Relationship Id="rId102" Type="http://schemas.openxmlformats.org/officeDocument/2006/relationships/customXml" Target="../ink/ink1340.xml"/><Relationship Id="rId123" Type="http://schemas.openxmlformats.org/officeDocument/2006/relationships/image" Target="../media/image1354.png"/><Relationship Id="rId144" Type="http://schemas.openxmlformats.org/officeDocument/2006/relationships/customXml" Target="../ink/ink1361.xml"/><Relationship Id="rId90" Type="http://schemas.openxmlformats.org/officeDocument/2006/relationships/customXml" Target="../ink/ink1334.xml"/><Relationship Id="rId165" Type="http://schemas.openxmlformats.org/officeDocument/2006/relationships/image" Target="../media/image1375.png"/><Relationship Id="rId186" Type="http://schemas.openxmlformats.org/officeDocument/2006/relationships/customXml" Target="../ink/ink1382.xml"/><Relationship Id="rId211" Type="http://schemas.openxmlformats.org/officeDocument/2006/relationships/image" Target="../media/image1398.png"/><Relationship Id="rId27" Type="http://schemas.openxmlformats.org/officeDocument/2006/relationships/image" Target="../media/image1306.png"/><Relationship Id="rId48" Type="http://schemas.openxmlformats.org/officeDocument/2006/relationships/customXml" Target="../ink/ink1313.xml"/><Relationship Id="rId69" Type="http://schemas.openxmlformats.org/officeDocument/2006/relationships/image" Target="../media/image1327.png"/><Relationship Id="rId113" Type="http://schemas.openxmlformats.org/officeDocument/2006/relationships/image" Target="../media/image1349.png"/><Relationship Id="rId134" Type="http://schemas.openxmlformats.org/officeDocument/2006/relationships/customXml" Target="../ink/ink1356.xml"/><Relationship Id="rId80" Type="http://schemas.openxmlformats.org/officeDocument/2006/relationships/customXml" Target="../ink/ink1329.xml"/><Relationship Id="rId155" Type="http://schemas.openxmlformats.org/officeDocument/2006/relationships/image" Target="../media/image1370.png"/><Relationship Id="rId176" Type="http://schemas.openxmlformats.org/officeDocument/2006/relationships/customXml" Target="../ink/ink1377.xml"/><Relationship Id="rId197" Type="http://schemas.openxmlformats.org/officeDocument/2006/relationships/image" Target="../media/image1391.png"/><Relationship Id="rId201" Type="http://schemas.openxmlformats.org/officeDocument/2006/relationships/image" Target="../media/image1393.png"/><Relationship Id="rId17" Type="http://schemas.openxmlformats.org/officeDocument/2006/relationships/image" Target="../media/image1301.png"/><Relationship Id="rId38" Type="http://schemas.openxmlformats.org/officeDocument/2006/relationships/customXml" Target="../ink/ink1308.xml"/><Relationship Id="rId59" Type="http://schemas.openxmlformats.org/officeDocument/2006/relationships/image" Target="../media/image1322.png"/><Relationship Id="rId103" Type="http://schemas.openxmlformats.org/officeDocument/2006/relationships/image" Target="../media/image1344.png"/><Relationship Id="rId124" Type="http://schemas.openxmlformats.org/officeDocument/2006/relationships/customXml" Target="../ink/ink1351.xml"/><Relationship Id="rId70" Type="http://schemas.openxmlformats.org/officeDocument/2006/relationships/customXml" Target="../ink/ink1324.xml"/><Relationship Id="rId91" Type="http://schemas.openxmlformats.org/officeDocument/2006/relationships/image" Target="../media/image1338.png"/><Relationship Id="rId145" Type="http://schemas.openxmlformats.org/officeDocument/2006/relationships/image" Target="../media/image1365.png"/><Relationship Id="rId166" Type="http://schemas.openxmlformats.org/officeDocument/2006/relationships/customXml" Target="../ink/ink1372.xml"/><Relationship Id="rId187" Type="http://schemas.openxmlformats.org/officeDocument/2006/relationships/image" Target="../media/image1386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303.xml"/><Relationship Id="rId49" Type="http://schemas.openxmlformats.org/officeDocument/2006/relationships/image" Target="../media/image1317.png"/><Relationship Id="rId114" Type="http://schemas.openxmlformats.org/officeDocument/2006/relationships/customXml" Target="../ink/ink1346.xml"/><Relationship Id="rId60" Type="http://schemas.openxmlformats.org/officeDocument/2006/relationships/customXml" Target="../ink/ink1319.xml"/><Relationship Id="rId81" Type="http://schemas.openxmlformats.org/officeDocument/2006/relationships/image" Target="../media/image1333.png"/><Relationship Id="rId135" Type="http://schemas.openxmlformats.org/officeDocument/2006/relationships/image" Target="../media/image1360.png"/><Relationship Id="rId156" Type="http://schemas.openxmlformats.org/officeDocument/2006/relationships/customXml" Target="../ink/ink1367.xml"/><Relationship Id="rId177" Type="http://schemas.openxmlformats.org/officeDocument/2006/relationships/image" Target="../media/image1381.png"/><Relationship Id="rId198" Type="http://schemas.openxmlformats.org/officeDocument/2006/relationships/customXml" Target="../ink/ink1388.xml"/><Relationship Id="rId202" Type="http://schemas.openxmlformats.org/officeDocument/2006/relationships/customXml" Target="../ink/ink1390.xml"/><Relationship Id="rId18" Type="http://schemas.openxmlformats.org/officeDocument/2006/relationships/customXml" Target="../ink/ink1298.xml"/><Relationship Id="rId39" Type="http://schemas.openxmlformats.org/officeDocument/2006/relationships/image" Target="../media/image1312.png"/><Relationship Id="rId50" Type="http://schemas.openxmlformats.org/officeDocument/2006/relationships/customXml" Target="../ink/ink1314.xml"/><Relationship Id="rId104" Type="http://schemas.openxmlformats.org/officeDocument/2006/relationships/customXml" Target="../ink/ink1341.xml"/><Relationship Id="rId125" Type="http://schemas.openxmlformats.org/officeDocument/2006/relationships/image" Target="../media/image1355.png"/><Relationship Id="rId146" Type="http://schemas.openxmlformats.org/officeDocument/2006/relationships/customXml" Target="../ink/ink1362.xml"/><Relationship Id="rId167" Type="http://schemas.openxmlformats.org/officeDocument/2006/relationships/image" Target="../media/image1376.png"/><Relationship Id="rId188" Type="http://schemas.openxmlformats.org/officeDocument/2006/relationships/customXml" Target="../ink/ink1383.xml"/><Relationship Id="rId71" Type="http://schemas.openxmlformats.org/officeDocument/2006/relationships/image" Target="../media/image1328.png"/><Relationship Id="rId92" Type="http://schemas.openxmlformats.org/officeDocument/2006/relationships/customXml" Target="../ink/ink1335.xml"/><Relationship Id="rId2" Type="http://schemas.openxmlformats.org/officeDocument/2006/relationships/customXml" Target="../ink/ink1290.xml"/><Relationship Id="rId29" Type="http://schemas.openxmlformats.org/officeDocument/2006/relationships/image" Target="../media/image1307.png"/><Relationship Id="rId40" Type="http://schemas.openxmlformats.org/officeDocument/2006/relationships/customXml" Target="../ink/ink1309.xml"/><Relationship Id="rId115" Type="http://schemas.openxmlformats.org/officeDocument/2006/relationships/image" Target="../media/image1350.png"/><Relationship Id="rId136" Type="http://schemas.openxmlformats.org/officeDocument/2006/relationships/customXml" Target="../ink/ink1357.xml"/><Relationship Id="rId157" Type="http://schemas.openxmlformats.org/officeDocument/2006/relationships/image" Target="../media/image1371.png"/><Relationship Id="rId178" Type="http://schemas.openxmlformats.org/officeDocument/2006/relationships/customXml" Target="../ink/ink1378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07.xml"/><Relationship Id="rId117" Type="http://schemas.openxmlformats.org/officeDocument/2006/relationships/image" Target="../media/image1456.png"/><Relationship Id="rId21" Type="http://schemas.openxmlformats.org/officeDocument/2006/relationships/image" Target="../media/image1408.png"/><Relationship Id="rId42" Type="http://schemas.openxmlformats.org/officeDocument/2006/relationships/customXml" Target="../ink/ink1415.xml"/><Relationship Id="rId47" Type="http://schemas.openxmlformats.org/officeDocument/2006/relationships/image" Target="../media/image1421.png"/><Relationship Id="rId63" Type="http://schemas.openxmlformats.org/officeDocument/2006/relationships/image" Target="../media/image1429.png"/><Relationship Id="rId68" Type="http://schemas.openxmlformats.org/officeDocument/2006/relationships/customXml" Target="../ink/ink1428.xml"/><Relationship Id="rId84" Type="http://schemas.openxmlformats.org/officeDocument/2006/relationships/customXml" Target="../ink/ink1436.xml"/><Relationship Id="rId89" Type="http://schemas.openxmlformats.org/officeDocument/2006/relationships/image" Target="../media/image1442.png"/><Relationship Id="rId112" Type="http://schemas.openxmlformats.org/officeDocument/2006/relationships/customXml" Target="../ink/ink1450.xml"/><Relationship Id="rId16" Type="http://schemas.openxmlformats.org/officeDocument/2006/relationships/customXml" Target="../ink/ink1402.xml"/><Relationship Id="rId107" Type="http://schemas.openxmlformats.org/officeDocument/2006/relationships/image" Target="../media/image1451.png"/><Relationship Id="rId11" Type="http://schemas.openxmlformats.org/officeDocument/2006/relationships/image" Target="../media/image1403.png"/><Relationship Id="rId32" Type="http://schemas.openxmlformats.org/officeDocument/2006/relationships/customXml" Target="../ink/ink1410.xml"/><Relationship Id="rId37" Type="http://schemas.openxmlformats.org/officeDocument/2006/relationships/image" Target="../media/image1416.png"/><Relationship Id="rId53" Type="http://schemas.openxmlformats.org/officeDocument/2006/relationships/image" Target="../media/image1424.png"/><Relationship Id="rId58" Type="http://schemas.openxmlformats.org/officeDocument/2006/relationships/customXml" Target="../ink/ink1423.xml"/><Relationship Id="rId74" Type="http://schemas.openxmlformats.org/officeDocument/2006/relationships/customXml" Target="../ink/ink1431.xml"/><Relationship Id="rId79" Type="http://schemas.openxmlformats.org/officeDocument/2006/relationships/image" Target="../media/image1437.png"/><Relationship Id="rId102" Type="http://schemas.openxmlformats.org/officeDocument/2006/relationships/customXml" Target="../ink/ink1445.xml"/><Relationship Id="rId5" Type="http://schemas.openxmlformats.org/officeDocument/2006/relationships/image" Target="../media/image1400.png"/><Relationship Id="rId90" Type="http://schemas.openxmlformats.org/officeDocument/2006/relationships/customXml" Target="../ink/ink1439.xml"/><Relationship Id="rId95" Type="http://schemas.openxmlformats.org/officeDocument/2006/relationships/image" Target="../media/image1445.png"/><Relationship Id="rId22" Type="http://schemas.openxmlformats.org/officeDocument/2006/relationships/customXml" Target="../ink/ink1405.xml"/><Relationship Id="rId27" Type="http://schemas.openxmlformats.org/officeDocument/2006/relationships/image" Target="../media/image1411.png"/><Relationship Id="rId43" Type="http://schemas.openxmlformats.org/officeDocument/2006/relationships/image" Target="../media/image1419.png"/><Relationship Id="rId48" Type="http://schemas.openxmlformats.org/officeDocument/2006/relationships/customXml" Target="../ink/ink1418.xml"/><Relationship Id="rId64" Type="http://schemas.openxmlformats.org/officeDocument/2006/relationships/customXml" Target="../ink/ink1426.xml"/><Relationship Id="rId69" Type="http://schemas.openxmlformats.org/officeDocument/2006/relationships/image" Target="../media/image1432.png"/><Relationship Id="rId113" Type="http://schemas.openxmlformats.org/officeDocument/2006/relationships/image" Target="../media/image1454.png"/><Relationship Id="rId80" Type="http://schemas.openxmlformats.org/officeDocument/2006/relationships/customXml" Target="../ink/ink1434.xml"/><Relationship Id="rId85" Type="http://schemas.openxmlformats.org/officeDocument/2006/relationships/image" Target="../media/image1440.png"/><Relationship Id="rId12" Type="http://schemas.openxmlformats.org/officeDocument/2006/relationships/customXml" Target="../ink/ink1400.xml"/><Relationship Id="rId17" Type="http://schemas.openxmlformats.org/officeDocument/2006/relationships/image" Target="../media/image1406.png"/><Relationship Id="rId33" Type="http://schemas.openxmlformats.org/officeDocument/2006/relationships/image" Target="../media/image1414.png"/><Relationship Id="rId38" Type="http://schemas.openxmlformats.org/officeDocument/2006/relationships/customXml" Target="../ink/ink1413.xml"/><Relationship Id="rId59" Type="http://schemas.openxmlformats.org/officeDocument/2006/relationships/image" Target="../media/image1427.png"/><Relationship Id="rId103" Type="http://schemas.openxmlformats.org/officeDocument/2006/relationships/image" Target="../media/image1449.png"/><Relationship Id="rId108" Type="http://schemas.openxmlformats.org/officeDocument/2006/relationships/customXml" Target="../ink/ink1448.xml"/><Relationship Id="rId54" Type="http://schemas.openxmlformats.org/officeDocument/2006/relationships/customXml" Target="../ink/ink1421.xml"/><Relationship Id="rId70" Type="http://schemas.openxmlformats.org/officeDocument/2006/relationships/customXml" Target="../ink/ink1429.xml"/><Relationship Id="rId75" Type="http://schemas.openxmlformats.org/officeDocument/2006/relationships/image" Target="../media/image1435.png"/><Relationship Id="rId91" Type="http://schemas.openxmlformats.org/officeDocument/2006/relationships/image" Target="../media/image1443.png"/><Relationship Id="rId96" Type="http://schemas.openxmlformats.org/officeDocument/2006/relationships/customXml" Target="../ink/ink144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97.xml"/><Relationship Id="rId23" Type="http://schemas.openxmlformats.org/officeDocument/2006/relationships/image" Target="../media/image1409.png"/><Relationship Id="rId28" Type="http://schemas.openxmlformats.org/officeDocument/2006/relationships/customXml" Target="../ink/ink1408.xml"/><Relationship Id="rId49" Type="http://schemas.openxmlformats.org/officeDocument/2006/relationships/image" Target="../media/image1422.png"/><Relationship Id="rId114" Type="http://schemas.openxmlformats.org/officeDocument/2006/relationships/customXml" Target="../ink/ink1451.xml"/><Relationship Id="rId10" Type="http://schemas.openxmlformats.org/officeDocument/2006/relationships/customXml" Target="../ink/ink1399.xml"/><Relationship Id="rId31" Type="http://schemas.openxmlformats.org/officeDocument/2006/relationships/image" Target="../media/image1413.png"/><Relationship Id="rId44" Type="http://schemas.openxmlformats.org/officeDocument/2006/relationships/customXml" Target="../ink/ink1416.xml"/><Relationship Id="rId52" Type="http://schemas.openxmlformats.org/officeDocument/2006/relationships/customXml" Target="../ink/ink1420.xml"/><Relationship Id="rId60" Type="http://schemas.openxmlformats.org/officeDocument/2006/relationships/customXml" Target="../ink/ink1424.xml"/><Relationship Id="rId65" Type="http://schemas.openxmlformats.org/officeDocument/2006/relationships/image" Target="../media/image1430.png"/><Relationship Id="rId73" Type="http://schemas.openxmlformats.org/officeDocument/2006/relationships/image" Target="../media/image1434.png"/><Relationship Id="rId78" Type="http://schemas.openxmlformats.org/officeDocument/2006/relationships/customXml" Target="../ink/ink1433.xml"/><Relationship Id="rId81" Type="http://schemas.openxmlformats.org/officeDocument/2006/relationships/image" Target="../media/image1438.png"/><Relationship Id="rId86" Type="http://schemas.openxmlformats.org/officeDocument/2006/relationships/customXml" Target="../ink/ink1437.xml"/><Relationship Id="rId94" Type="http://schemas.openxmlformats.org/officeDocument/2006/relationships/customXml" Target="../ink/ink1441.xml"/><Relationship Id="rId99" Type="http://schemas.openxmlformats.org/officeDocument/2006/relationships/image" Target="../media/image1447.png"/><Relationship Id="rId101" Type="http://schemas.openxmlformats.org/officeDocument/2006/relationships/image" Target="../media/image1448.png"/><Relationship Id="rId4" Type="http://schemas.openxmlformats.org/officeDocument/2006/relationships/customXml" Target="../ink/ink1396.xml"/><Relationship Id="rId9" Type="http://schemas.openxmlformats.org/officeDocument/2006/relationships/image" Target="../media/image1402.png"/><Relationship Id="rId13" Type="http://schemas.openxmlformats.org/officeDocument/2006/relationships/image" Target="../media/image1404.png"/><Relationship Id="rId18" Type="http://schemas.openxmlformats.org/officeDocument/2006/relationships/customXml" Target="../ink/ink1403.xml"/><Relationship Id="rId39" Type="http://schemas.openxmlformats.org/officeDocument/2006/relationships/image" Target="../media/image1417.png"/><Relationship Id="rId109" Type="http://schemas.openxmlformats.org/officeDocument/2006/relationships/image" Target="../media/image1452.png"/><Relationship Id="rId34" Type="http://schemas.openxmlformats.org/officeDocument/2006/relationships/customXml" Target="../ink/ink1411.xml"/><Relationship Id="rId50" Type="http://schemas.openxmlformats.org/officeDocument/2006/relationships/customXml" Target="../ink/ink1419.xml"/><Relationship Id="rId55" Type="http://schemas.openxmlformats.org/officeDocument/2006/relationships/image" Target="../media/image1425.png"/><Relationship Id="rId76" Type="http://schemas.openxmlformats.org/officeDocument/2006/relationships/customXml" Target="../ink/ink1432.xml"/><Relationship Id="rId97" Type="http://schemas.openxmlformats.org/officeDocument/2006/relationships/image" Target="../media/image1446.png"/><Relationship Id="rId104" Type="http://schemas.openxmlformats.org/officeDocument/2006/relationships/customXml" Target="../ink/ink1446.xml"/><Relationship Id="rId7" Type="http://schemas.openxmlformats.org/officeDocument/2006/relationships/image" Target="../media/image1401.png"/><Relationship Id="rId71" Type="http://schemas.openxmlformats.org/officeDocument/2006/relationships/image" Target="../media/image1433.png"/><Relationship Id="rId92" Type="http://schemas.openxmlformats.org/officeDocument/2006/relationships/customXml" Target="../ink/ink1440.xml"/><Relationship Id="rId2" Type="http://schemas.openxmlformats.org/officeDocument/2006/relationships/customXml" Target="../ink/ink1395.xml"/><Relationship Id="rId29" Type="http://schemas.openxmlformats.org/officeDocument/2006/relationships/image" Target="../media/image1412.png"/><Relationship Id="rId24" Type="http://schemas.openxmlformats.org/officeDocument/2006/relationships/customXml" Target="../ink/ink1406.xml"/><Relationship Id="rId40" Type="http://schemas.openxmlformats.org/officeDocument/2006/relationships/customXml" Target="../ink/ink1414.xml"/><Relationship Id="rId45" Type="http://schemas.openxmlformats.org/officeDocument/2006/relationships/image" Target="../media/image1420.png"/><Relationship Id="rId66" Type="http://schemas.openxmlformats.org/officeDocument/2006/relationships/customXml" Target="../ink/ink1427.xml"/><Relationship Id="rId87" Type="http://schemas.openxmlformats.org/officeDocument/2006/relationships/image" Target="../media/image1441.png"/><Relationship Id="rId110" Type="http://schemas.openxmlformats.org/officeDocument/2006/relationships/customXml" Target="../ink/ink1449.xml"/><Relationship Id="rId115" Type="http://schemas.openxmlformats.org/officeDocument/2006/relationships/image" Target="../media/image1455.png"/><Relationship Id="rId61" Type="http://schemas.openxmlformats.org/officeDocument/2006/relationships/image" Target="../media/image1428.png"/><Relationship Id="rId82" Type="http://schemas.openxmlformats.org/officeDocument/2006/relationships/customXml" Target="../ink/ink1435.xml"/><Relationship Id="rId19" Type="http://schemas.openxmlformats.org/officeDocument/2006/relationships/image" Target="../media/image1407.png"/><Relationship Id="rId14" Type="http://schemas.openxmlformats.org/officeDocument/2006/relationships/customXml" Target="../ink/ink1401.xml"/><Relationship Id="rId30" Type="http://schemas.openxmlformats.org/officeDocument/2006/relationships/customXml" Target="../ink/ink1409.xml"/><Relationship Id="rId35" Type="http://schemas.openxmlformats.org/officeDocument/2006/relationships/image" Target="../media/image1415.png"/><Relationship Id="rId56" Type="http://schemas.openxmlformats.org/officeDocument/2006/relationships/customXml" Target="../ink/ink1422.xml"/><Relationship Id="rId77" Type="http://schemas.openxmlformats.org/officeDocument/2006/relationships/image" Target="../media/image1436.png"/><Relationship Id="rId100" Type="http://schemas.openxmlformats.org/officeDocument/2006/relationships/customXml" Target="../ink/ink1444.xml"/><Relationship Id="rId105" Type="http://schemas.openxmlformats.org/officeDocument/2006/relationships/image" Target="../media/image1450.png"/><Relationship Id="rId8" Type="http://schemas.openxmlformats.org/officeDocument/2006/relationships/customXml" Target="../ink/ink1398.xml"/><Relationship Id="rId51" Type="http://schemas.openxmlformats.org/officeDocument/2006/relationships/image" Target="../media/image1423.png"/><Relationship Id="rId72" Type="http://schemas.openxmlformats.org/officeDocument/2006/relationships/customXml" Target="../ink/ink1430.xml"/><Relationship Id="rId93" Type="http://schemas.openxmlformats.org/officeDocument/2006/relationships/image" Target="../media/image1444.png"/><Relationship Id="rId98" Type="http://schemas.openxmlformats.org/officeDocument/2006/relationships/customXml" Target="../ink/ink1443.xml"/><Relationship Id="rId3" Type="http://schemas.openxmlformats.org/officeDocument/2006/relationships/image" Target="../media/image1399.png"/><Relationship Id="rId25" Type="http://schemas.openxmlformats.org/officeDocument/2006/relationships/image" Target="../media/image1410.png"/><Relationship Id="rId46" Type="http://schemas.openxmlformats.org/officeDocument/2006/relationships/customXml" Target="../ink/ink1417.xml"/><Relationship Id="rId67" Type="http://schemas.openxmlformats.org/officeDocument/2006/relationships/image" Target="../media/image1431.png"/><Relationship Id="rId116" Type="http://schemas.openxmlformats.org/officeDocument/2006/relationships/customXml" Target="../ink/ink1452.xml"/><Relationship Id="rId20" Type="http://schemas.openxmlformats.org/officeDocument/2006/relationships/customXml" Target="../ink/ink1404.xml"/><Relationship Id="rId41" Type="http://schemas.openxmlformats.org/officeDocument/2006/relationships/image" Target="../media/image1418.png"/><Relationship Id="rId62" Type="http://schemas.openxmlformats.org/officeDocument/2006/relationships/customXml" Target="../ink/ink1425.xml"/><Relationship Id="rId83" Type="http://schemas.openxmlformats.org/officeDocument/2006/relationships/image" Target="../media/image1439.png"/><Relationship Id="rId88" Type="http://schemas.openxmlformats.org/officeDocument/2006/relationships/customXml" Target="../ink/ink1438.xml"/><Relationship Id="rId111" Type="http://schemas.openxmlformats.org/officeDocument/2006/relationships/image" Target="../media/image1453.png"/><Relationship Id="rId15" Type="http://schemas.openxmlformats.org/officeDocument/2006/relationships/image" Target="../media/image1405.png"/><Relationship Id="rId36" Type="http://schemas.openxmlformats.org/officeDocument/2006/relationships/customXml" Target="../ink/ink1412.xml"/><Relationship Id="rId57" Type="http://schemas.openxmlformats.org/officeDocument/2006/relationships/image" Target="../media/image1426.png"/><Relationship Id="rId106" Type="http://schemas.openxmlformats.org/officeDocument/2006/relationships/customXml" Target="../ink/ink1447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14.png"/><Relationship Id="rId299" Type="http://schemas.openxmlformats.org/officeDocument/2006/relationships/image" Target="../media/image1605.png"/><Relationship Id="rId21" Type="http://schemas.openxmlformats.org/officeDocument/2006/relationships/image" Target="../media/image1466.png"/><Relationship Id="rId63" Type="http://schemas.openxmlformats.org/officeDocument/2006/relationships/image" Target="../media/image1487.png"/><Relationship Id="rId159" Type="http://schemas.openxmlformats.org/officeDocument/2006/relationships/image" Target="../media/image1535.png"/><Relationship Id="rId324" Type="http://schemas.openxmlformats.org/officeDocument/2006/relationships/customXml" Target="../ink/ink1614.xml"/><Relationship Id="rId170" Type="http://schemas.openxmlformats.org/officeDocument/2006/relationships/customXml" Target="../ink/ink1537.xml"/><Relationship Id="rId226" Type="http://schemas.openxmlformats.org/officeDocument/2006/relationships/customXml" Target="../ink/ink1565.xml"/><Relationship Id="rId268" Type="http://schemas.openxmlformats.org/officeDocument/2006/relationships/customXml" Target="../ink/ink1586.xml"/><Relationship Id="rId32" Type="http://schemas.openxmlformats.org/officeDocument/2006/relationships/customXml" Target="../ink/ink1468.xml"/><Relationship Id="rId74" Type="http://schemas.openxmlformats.org/officeDocument/2006/relationships/customXml" Target="../ink/ink1489.xml"/><Relationship Id="rId128" Type="http://schemas.openxmlformats.org/officeDocument/2006/relationships/customXml" Target="../ink/ink1516.xml"/><Relationship Id="rId335" Type="http://schemas.openxmlformats.org/officeDocument/2006/relationships/image" Target="../media/image1623.png"/><Relationship Id="rId5" Type="http://schemas.openxmlformats.org/officeDocument/2006/relationships/image" Target="../media/image1458.png"/><Relationship Id="rId181" Type="http://schemas.openxmlformats.org/officeDocument/2006/relationships/image" Target="../media/image1546.png"/><Relationship Id="rId237" Type="http://schemas.openxmlformats.org/officeDocument/2006/relationships/image" Target="../media/image1574.png"/><Relationship Id="rId279" Type="http://schemas.openxmlformats.org/officeDocument/2006/relationships/image" Target="../media/image1595.png"/><Relationship Id="rId43" Type="http://schemas.openxmlformats.org/officeDocument/2006/relationships/image" Target="../media/image1477.png"/><Relationship Id="rId139" Type="http://schemas.openxmlformats.org/officeDocument/2006/relationships/image" Target="../media/image1525.png"/><Relationship Id="rId290" Type="http://schemas.openxmlformats.org/officeDocument/2006/relationships/customXml" Target="../ink/ink1597.xml"/><Relationship Id="rId304" Type="http://schemas.openxmlformats.org/officeDocument/2006/relationships/customXml" Target="../ink/ink1604.xml"/><Relationship Id="rId346" Type="http://schemas.openxmlformats.org/officeDocument/2006/relationships/customXml" Target="../ink/ink1625.xml"/><Relationship Id="rId85" Type="http://schemas.openxmlformats.org/officeDocument/2006/relationships/image" Target="../media/image1498.png"/><Relationship Id="rId150" Type="http://schemas.openxmlformats.org/officeDocument/2006/relationships/customXml" Target="../ink/ink1527.xml"/><Relationship Id="rId192" Type="http://schemas.openxmlformats.org/officeDocument/2006/relationships/customXml" Target="../ink/ink1548.xml"/><Relationship Id="rId206" Type="http://schemas.openxmlformats.org/officeDocument/2006/relationships/customXml" Target="../ink/ink1555.xml"/><Relationship Id="rId248" Type="http://schemas.openxmlformats.org/officeDocument/2006/relationships/customXml" Target="../ink/ink1576.xml"/><Relationship Id="rId12" Type="http://schemas.openxmlformats.org/officeDocument/2006/relationships/customXml" Target="../ink/ink1458.xml"/><Relationship Id="rId108" Type="http://schemas.openxmlformats.org/officeDocument/2006/relationships/customXml" Target="../ink/ink1506.xml"/><Relationship Id="rId315" Type="http://schemas.openxmlformats.org/officeDocument/2006/relationships/image" Target="../media/image1613.png"/><Relationship Id="rId357" Type="http://schemas.openxmlformats.org/officeDocument/2006/relationships/image" Target="../media/image1634.png"/><Relationship Id="rId54" Type="http://schemas.openxmlformats.org/officeDocument/2006/relationships/customXml" Target="../ink/ink1479.xml"/><Relationship Id="rId96" Type="http://schemas.openxmlformats.org/officeDocument/2006/relationships/customXml" Target="../ink/ink1500.xml"/><Relationship Id="rId161" Type="http://schemas.openxmlformats.org/officeDocument/2006/relationships/image" Target="../media/image1536.png"/><Relationship Id="rId217" Type="http://schemas.openxmlformats.org/officeDocument/2006/relationships/image" Target="../media/image1564.png"/><Relationship Id="rId259" Type="http://schemas.openxmlformats.org/officeDocument/2006/relationships/image" Target="../media/image1585.png"/><Relationship Id="rId23" Type="http://schemas.openxmlformats.org/officeDocument/2006/relationships/image" Target="../media/image1467.png"/><Relationship Id="rId119" Type="http://schemas.openxmlformats.org/officeDocument/2006/relationships/image" Target="../media/image1515.png"/><Relationship Id="rId270" Type="http://schemas.openxmlformats.org/officeDocument/2006/relationships/customXml" Target="../ink/ink1587.xml"/><Relationship Id="rId326" Type="http://schemas.openxmlformats.org/officeDocument/2006/relationships/customXml" Target="../ink/ink1615.xml"/><Relationship Id="rId65" Type="http://schemas.openxmlformats.org/officeDocument/2006/relationships/image" Target="../media/image1488.png"/><Relationship Id="rId130" Type="http://schemas.openxmlformats.org/officeDocument/2006/relationships/customXml" Target="../ink/ink1517.xml"/><Relationship Id="rId172" Type="http://schemas.openxmlformats.org/officeDocument/2006/relationships/customXml" Target="../ink/ink1538.xml"/><Relationship Id="rId228" Type="http://schemas.openxmlformats.org/officeDocument/2006/relationships/customXml" Target="../ink/ink1566.xml"/><Relationship Id="rId281" Type="http://schemas.openxmlformats.org/officeDocument/2006/relationships/image" Target="../media/image1596.png"/><Relationship Id="rId337" Type="http://schemas.openxmlformats.org/officeDocument/2006/relationships/image" Target="../media/image1624.png"/><Relationship Id="rId34" Type="http://schemas.openxmlformats.org/officeDocument/2006/relationships/customXml" Target="../ink/ink1469.xml"/><Relationship Id="rId76" Type="http://schemas.openxmlformats.org/officeDocument/2006/relationships/customXml" Target="../ink/ink1490.xml"/><Relationship Id="rId141" Type="http://schemas.openxmlformats.org/officeDocument/2006/relationships/image" Target="../media/image1526.png"/><Relationship Id="rId7" Type="http://schemas.openxmlformats.org/officeDocument/2006/relationships/image" Target="../media/image1459.png"/><Relationship Id="rId183" Type="http://schemas.openxmlformats.org/officeDocument/2006/relationships/image" Target="../media/image1547.png"/><Relationship Id="rId239" Type="http://schemas.openxmlformats.org/officeDocument/2006/relationships/image" Target="../media/image1575.png"/><Relationship Id="rId250" Type="http://schemas.openxmlformats.org/officeDocument/2006/relationships/customXml" Target="../ink/ink1577.xml"/><Relationship Id="rId292" Type="http://schemas.openxmlformats.org/officeDocument/2006/relationships/customXml" Target="../ink/ink1598.xml"/><Relationship Id="rId306" Type="http://schemas.openxmlformats.org/officeDocument/2006/relationships/customXml" Target="../ink/ink1605.xml"/><Relationship Id="rId45" Type="http://schemas.openxmlformats.org/officeDocument/2006/relationships/image" Target="../media/image1478.png"/><Relationship Id="rId87" Type="http://schemas.openxmlformats.org/officeDocument/2006/relationships/image" Target="../media/image1499.png"/><Relationship Id="rId110" Type="http://schemas.openxmlformats.org/officeDocument/2006/relationships/customXml" Target="../ink/ink1507.xml"/><Relationship Id="rId348" Type="http://schemas.openxmlformats.org/officeDocument/2006/relationships/customXml" Target="../ink/ink1626.xml"/><Relationship Id="rId152" Type="http://schemas.openxmlformats.org/officeDocument/2006/relationships/customXml" Target="../ink/ink1528.xml"/><Relationship Id="rId194" Type="http://schemas.openxmlformats.org/officeDocument/2006/relationships/customXml" Target="../ink/ink1549.xml"/><Relationship Id="rId208" Type="http://schemas.openxmlformats.org/officeDocument/2006/relationships/customXml" Target="../ink/ink1556.xml"/><Relationship Id="rId261" Type="http://schemas.openxmlformats.org/officeDocument/2006/relationships/image" Target="../media/image1586.png"/><Relationship Id="rId14" Type="http://schemas.openxmlformats.org/officeDocument/2006/relationships/customXml" Target="../ink/ink1459.xml"/><Relationship Id="rId56" Type="http://schemas.openxmlformats.org/officeDocument/2006/relationships/customXml" Target="../ink/ink1480.xml"/><Relationship Id="rId317" Type="http://schemas.openxmlformats.org/officeDocument/2006/relationships/image" Target="../media/image1614.png"/><Relationship Id="rId98" Type="http://schemas.openxmlformats.org/officeDocument/2006/relationships/customXml" Target="../ink/ink1501.xml"/><Relationship Id="rId121" Type="http://schemas.openxmlformats.org/officeDocument/2006/relationships/image" Target="../media/image1516.png"/><Relationship Id="rId163" Type="http://schemas.openxmlformats.org/officeDocument/2006/relationships/image" Target="../media/image1537.png"/><Relationship Id="rId219" Type="http://schemas.openxmlformats.org/officeDocument/2006/relationships/image" Target="../media/image1565.png"/><Relationship Id="rId230" Type="http://schemas.openxmlformats.org/officeDocument/2006/relationships/customXml" Target="../ink/ink1567.xml"/><Relationship Id="rId25" Type="http://schemas.openxmlformats.org/officeDocument/2006/relationships/image" Target="../media/image1468.png"/><Relationship Id="rId46" Type="http://schemas.openxmlformats.org/officeDocument/2006/relationships/customXml" Target="../ink/ink1475.xml"/><Relationship Id="rId67" Type="http://schemas.openxmlformats.org/officeDocument/2006/relationships/image" Target="../media/image1489.png"/><Relationship Id="rId272" Type="http://schemas.openxmlformats.org/officeDocument/2006/relationships/customXml" Target="../ink/ink1588.xml"/><Relationship Id="rId293" Type="http://schemas.openxmlformats.org/officeDocument/2006/relationships/image" Target="../media/image1602.png"/><Relationship Id="rId307" Type="http://schemas.openxmlformats.org/officeDocument/2006/relationships/image" Target="../media/image1609.png"/><Relationship Id="rId328" Type="http://schemas.openxmlformats.org/officeDocument/2006/relationships/customXml" Target="../ink/ink1616.xml"/><Relationship Id="rId349" Type="http://schemas.openxmlformats.org/officeDocument/2006/relationships/image" Target="../media/image1630.png"/><Relationship Id="rId88" Type="http://schemas.openxmlformats.org/officeDocument/2006/relationships/customXml" Target="../ink/ink1496.xml"/><Relationship Id="rId111" Type="http://schemas.openxmlformats.org/officeDocument/2006/relationships/image" Target="../media/image1511.png"/><Relationship Id="rId132" Type="http://schemas.openxmlformats.org/officeDocument/2006/relationships/customXml" Target="../ink/ink1518.xml"/><Relationship Id="rId153" Type="http://schemas.openxmlformats.org/officeDocument/2006/relationships/image" Target="../media/image1532.png"/><Relationship Id="rId174" Type="http://schemas.openxmlformats.org/officeDocument/2006/relationships/customXml" Target="../ink/ink1539.xml"/><Relationship Id="rId195" Type="http://schemas.openxmlformats.org/officeDocument/2006/relationships/image" Target="../media/image1553.png"/><Relationship Id="rId209" Type="http://schemas.openxmlformats.org/officeDocument/2006/relationships/image" Target="../media/image1560.png"/><Relationship Id="rId220" Type="http://schemas.openxmlformats.org/officeDocument/2006/relationships/customXml" Target="../ink/ink1562.xml"/><Relationship Id="rId241" Type="http://schemas.openxmlformats.org/officeDocument/2006/relationships/image" Target="../media/image1576.png"/><Relationship Id="rId15" Type="http://schemas.openxmlformats.org/officeDocument/2006/relationships/image" Target="../media/image1463.png"/><Relationship Id="rId36" Type="http://schemas.openxmlformats.org/officeDocument/2006/relationships/customXml" Target="../ink/ink1470.xml"/><Relationship Id="rId57" Type="http://schemas.openxmlformats.org/officeDocument/2006/relationships/image" Target="../media/image1484.png"/><Relationship Id="rId262" Type="http://schemas.openxmlformats.org/officeDocument/2006/relationships/customXml" Target="../ink/ink1583.xml"/><Relationship Id="rId283" Type="http://schemas.openxmlformats.org/officeDocument/2006/relationships/image" Target="../media/image1597.png"/><Relationship Id="rId318" Type="http://schemas.openxmlformats.org/officeDocument/2006/relationships/customXml" Target="../ink/ink1611.xml"/><Relationship Id="rId339" Type="http://schemas.openxmlformats.org/officeDocument/2006/relationships/image" Target="../media/image1625.png"/><Relationship Id="rId78" Type="http://schemas.openxmlformats.org/officeDocument/2006/relationships/customXml" Target="../ink/ink1491.xml"/><Relationship Id="rId99" Type="http://schemas.openxmlformats.org/officeDocument/2006/relationships/image" Target="../media/image1505.png"/><Relationship Id="rId101" Type="http://schemas.openxmlformats.org/officeDocument/2006/relationships/image" Target="../media/image1506.png"/><Relationship Id="rId122" Type="http://schemas.openxmlformats.org/officeDocument/2006/relationships/customXml" Target="../ink/ink1513.xml"/><Relationship Id="rId143" Type="http://schemas.openxmlformats.org/officeDocument/2006/relationships/image" Target="../media/image1527.png"/><Relationship Id="rId164" Type="http://schemas.openxmlformats.org/officeDocument/2006/relationships/customXml" Target="../ink/ink1534.xml"/><Relationship Id="rId185" Type="http://schemas.openxmlformats.org/officeDocument/2006/relationships/image" Target="../media/image1548.png"/><Relationship Id="rId350" Type="http://schemas.openxmlformats.org/officeDocument/2006/relationships/customXml" Target="../ink/ink1627.xml"/><Relationship Id="rId9" Type="http://schemas.openxmlformats.org/officeDocument/2006/relationships/image" Target="../media/image1460.png"/><Relationship Id="rId210" Type="http://schemas.openxmlformats.org/officeDocument/2006/relationships/customXml" Target="../ink/ink1557.xml"/><Relationship Id="rId26" Type="http://schemas.openxmlformats.org/officeDocument/2006/relationships/customXml" Target="../ink/ink1465.xml"/><Relationship Id="rId231" Type="http://schemas.openxmlformats.org/officeDocument/2006/relationships/image" Target="../media/image1571.png"/><Relationship Id="rId252" Type="http://schemas.openxmlformats.org/officeDocument/2006/relationships/customXml" Target="../ink/ink1578.xml"/><Relationship Id="rId273" Type="http://schemas.openxmlformats.org/officeDocument/2006/relationships/image" Target="../media/image1592.png"/><Relationship Id="rId294" Type="http://schemas.openxmlformats.org/officeDocument/2006/relationships/customXml" Target="../ink/ink1599.xml"/><Relationship Id="rId308" Type="http://schemas.openxmlformats.org/officeDocument/2006/relationships/customXml" Target="../ink/ink1606.xml"/><Relationship Id="rId329" Type="http://schemas.openxmlformats.org/officeDocument/2006/relationships/image" Target="../media/image1620.png"/><Relationship Id="rId47" Type="http://schemas.openxmlformats.org/officeDocument/2006/relationships/image" Target="../media/image1479.png"/><Relationship Id="rId68" Type="http://schemas.openxmlformats.org/officeDocument/2006/relationships/customXml" Target="../ink/ink1486.xml"/><Relationship Id="rId89" Type="http://schemas.openxmlformats.org/officeDocument/2006/relationships/image" Target="../media/image1500.png"/><Relationship Id="rId112" Type="http://schemas.openxmlformats.org/officeDocument/2006/relationships/customXml" Target="../ink/ink1508.xml"/><Relationship Id="rId133" Type="http://schemas.openxmlformats.org/officeDocument/2006/relationships/image" Target="../media/image1522.png"/><Relationship Id="rId154" Type="http://schemas.openxmlformats.org/officeDocument/2006/relationships/customXml" Target="../ink/ink1529.xml"/><Relationship Id="rId175" Type="http://schemas.openxmlformats.org/officeDocument/2006/relationships/image" Target="../media/image1543.png"/><Relationship Id="rId340" Type="http://schemas.openxmlformats.org/officeDocument/2006/relationships/customXml" Target="../ink/ink1622.xml"/><Relationship Id="rId196" Type="http://schemas.openxmlformats.org/officeDocument/2006/relationships/customXml" Target="../ink/ink1550.xml"/><Relationship Id="rId200" Type="http://schemas.openxmlformats.org/officeDocument/2006/relationships/customXml" Target="../ink/ink1552.xml"/><Relationship Id="rId16" Type="http://schemas.openxmlformats.org/officeDocument/2006/relationships/customXml" Target="../ink/ink1460.xml"/><Relationship Id="rId221" Type="http://schemas.openxmlformats.org/officeDocument/2006/relationships/image" Target="../media/image1566.png"/><Relationship Id="rId242" Type="http://schemas.openxmlformats.org/officeDocument/2006/relationships/customXml" Target="../ink/ink1573.xml"/><Relationship Id="rId263" Type="http://schemas.openxmlformats.org/officeDocument/2006/relationships/image" Target="../media/image1587.png"/><Relationship Id="rId284" Type="http://schemas.openxmlformats.org/officeDocument/2006/relationships/customXml" Target="../ink/ink1594.xml"/><Relationship Id="rId319" Type="http://schemas.openxmlformats.org/officeDocument/2006/relationships/image" Target="../media/image1615.png"/><Relationship Id="rId37" Type="http://schemas.openxmlformats.org/officeDocument/2006/relationships/image" Target="../media/image1474.png"/><Relationship Id="rId58" Type="http://schemas.openxmlformats.org/officeDocument/2006/relationships/customXml" Target="../ink/ink1481.xml"/><Relationship Id="rId79" Type="http://schemas.openxmlformats.org/officeDocument/2006/relationships/image" Target="../media/image1495.png"/><Relationship Id="rId102" Type="http://schemas.openxmlformats.org/officeDocument/2006/relationships/customXml" Target="../ink/ink1503.xml"/><Relationship Id="rId123" Type="http://schemas.openxmlformats.org/officeDocument/2006/relationships/image" Target="../media/image1517.png"/><Relationship Id="rId144" Type="http://schemas.openxmlformats.org/officeDocument/2006/relationships/customXml" Target="../ink/ink1524.xml"/><Relationship Id="rId330" Type="http://schemas.openxmlformats.org/officeDocument/2006/relationships/customXml" Target="../ink/ink1617.xml"/><Relationship Id="rId90" Type="http://schemas.openxmlformats.org/officeDocument/2006/relationships/customXml" Target="../ink/ink1497.xml"/><Relationship Id="rId165" Type="http://schemas.openxmlformats.org/officeDocument/2006/relationships/image" Target="../media/image1538.png"/><Relationship Id="rId186" Type="http://schemas.openxmlformats.org/officeDocument/2006/relationships/customXml" Target="../ink/ink1545.xml"/><Relationship Id="rId351" Type="http://schemas.openxmlformats.org/officeDocument/2006/relationships/image" Target="../media/image1631.png"/><Relationship Id="rId211" Type="http://schemas.openxmlformats.org/officeDocument/2006/relationships/image" Target="../media/image1561.png"/><Relationship Id="rId232" Type="http://schemas.openxmlformats.org/officeDocument/2006/relationships/customXml" Target="../ink/ink1568.xml"/><Relationship Id="rId253" Type="http://schemas.openxmlformats.org/officeDocument/2006/relationships/image" Target="../media/image1582.png"/><Relationship Id="rId274" Type="http://schemas.openxmlformats.org/officeDocument/2006/relationships/customXml" Target="../ink/ink1589.xml"/><Relationship Id="rId295" Type="http://schemas.openxmlformats.org/officeDocument/2006/relationships/image" Target="../media/image1603.png"/><Relationship Id="rId309" Type="http://schemas.openxmlformats.org/officeDocument/2006/relationships/image" Target="../media/image1610.png"/><Relationship Id="rId27" Type="http://schemas.openxmlformats.org/officeDocument/2006/relationships/image" Target="../media/image1469.png"/><Relationship Id="rId48" Type="http://schemas.openxmlformats.org/officeDocument/2006/relationships/customXml" Target="../ink/ink1476.xml"/><Relationship Id="rId69" Type="http://schemas.openxmlformats.org/officeDocument/2006/relationships/image" Target="../media/image1490.png"/><Relationship Id="rId113" Type="http://schemas.openxmlformats.org/officeDocument/2006/relationships/image" Target="../media/image1512.png"/><Relationship Id="rId134" Type="http://schemas.openxmlformats.org/officeDocument/2006/relationships/customXml" Target="../ink/ink1519.xml"/><Relationship Id="rId320" Type="http://schemas.openxmlformats.org/officeDocument/2006/relationships/customXml" Target="../ink/ink1612.xml"/><Relationship Id="rId80" Type="http://schemas.openxmlformats.org/officeDocument/2006/relationships/customXml" Target="../ink/ink1492.xml"/><Relationship Id="rId155" Type="http://schemas.openxmlformats.org/officeDocument/2006/relationships/image" Target="../media/image1533.png"/><Relationship Id="rId176" Type="http://schemas.openxmlformats.org/officeDocument/2006/relationships/customXml" Target="../ink/ink1540.xml"/><Relationship Id="rId197" Type="http://schemas.openxmlformats.org/officeDocument/2006/relationships/image" Target="../media/image1554.png"/><Relationship Id="rId341" Type="http://schemas.openxmlformats.org/officeDocument/2006/relationships/image" Target="../media/image1626.png"/><Relationship Id="rId201" Type="http://schemas.openxmlformats.org/officeDocument/2006/relationships/image" Target="../media/image1556.png"/><Relationship Id="rId222" Type="http://schemas.openxmlformats.org/officeDocument/2006/relationships/customXml" Target="../ink/ink1563.xml"/><Relationship Id="rId243" Type="http://schemas.openxmlformats.org/officeDocument/2006/relationships/image" Target="../media/image1577.png"/><Relationship Id="rId264" Type="http://schemas.openxmlformats.org/officeDocument/2006/relationships/customXml" Target="../ink/ink1584.xml"/><Relationship Id="rId285" Type="http://schemas.openxmlformats.org/officeDocument/2006/relationships/image" Target="../media/image1598.png"/><Relationship Id="rId17" Type="http://schemas.openxmlformats.org/officeDocument/2006/relationships/image" Target="../media/image1464.png"/><Relationship Id="rId38" Type="http://schemas.openxmlformats.org/officeDocument/2006/relationships/customXml" Target="../ink/ink1471.xml"/><Relationship Id="rId59" Type="http://schemas.openxmlformats.org/officeDocument/2006/relationships/image" Target="../media/image1485.png"/><Relationship Id="rId103" Type="http://schemas.openxmlformats.org/officeDocument/2006/relationships/image" Target="../media/image1507.png"/><Relationship Id="rId124" Type="http://schemas.openxmlformats.org/officeDocument/2006/relationships/customXml" Target="../ink/ink1514.xml"/><Relationship Id="rId310" Type="http://schemas.openxmlformats.org/officeDocument/2006/relationships/customXml" Target="../ink/ink1607.xml"/><Relationship Id="rId70" Type="http://schemas.openxmlformats.org/officeDocument/2006/relationships/customXml" Target="../ink/ink1487.xml"/><Relationship Id="rId91" Type="http://schemas.openxmlformats.org/officeDocument/2006/relationships/image" Target="../media/image1501.png"/><Relationship Id="rId145" Type="http://schemas.openxmlformats.org/officeDocument/2006/relationships/image" Target="../media/image1528.png"/><Relationship Id="rId166" Type="http://schemas.openxmlformats.org/officeDocument/2006/relationships/customXml" Target="../ink/ink1535.xml"/><Relationship Id="rId187" Type="http://schemas.openxmlformats.org/officeDocument/2006/relationships/image" Target="../media/image1549.png"/><Relationship Id="rId331" Type="http://schemas.openxmlformats.org/officeDocument/2006/relationships/image" Target="../media/image1621.png"/><Relationship Id="rId352" Type="http://schemas.openxmlformats.org/officeDocument/2006/relationships/customXml" Target="../ink/ink1628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58.xml"/><Relationship Id="rId233" Type="http://schemas.openxmlformats.org/officeDocument/2006/relationships/image" Target="../media/image1572.png"/><Relationship Id="rId254" Type="http://schemas.openxmlformats.org/officeDocument/2006/relationships/customXml" Target="../ink/ink1579.xml"/><Relationship Id="rId28" Type="http://schemas.openxmlformats.org/officeDocument/2006/relationships/customXml" Target="../ink/ink1466.xml"/><Relationship Id="rId49" Type="http://schemas.openxmlformats.org/officeDocument/2006/relationships/image" Target="../media/image1480.png"/><Relationship Id="rId114" Type="http://schemas.openxmlformats.org/officeDocument/2006/relationships/customXml" Target="../ink/ink1509.xml"/><Relationship Id="rId275" Type="http://schemas.openxmlformats.org/officeDocument/2006/relationships/image" Target="../media/image1593.png"/><Relationship Id="rId296" Type="http://schemas.openxmlformats.org/officeDocument/2006/relationships/customXml" Target="../ink/ink1600.xml"/><Relationship Id="rId300" Type="http://schemas.openxmlformats.org/officeDocument/2006/relationships/customXml" Target="../ink/ink1602.xml"/><Relationship Id="rId60" Type="http://schemas.openxmlformats.org/officeDocument/2006/relationships/customXml" Target="../ink/ink1482.xml"/><Relationship Id="rId81" Type="http://schemas.openxmlformats.org/officeDocument/2006/relationships/image" Target="../media/image1496.png"/><Relationship Id="rId135" Type="http://schemas.openxmlformats.org/officeDocument/2006/relationships/image" Target="../media/image1523.png"/><Relationship Id="rId156" Type="http://schemas.openxmlformats.org/officeDocument/2006/relationships/customXml" Target="../ink/ink1530.xml"/><Relationship Id="rId177" Type="http://schemas.openxmlformats.org/officeDocument/2006/relationships/image" Target="../media/image1544.png"/><Relationship Id="rId198" Type="http://schemas.openxmlformats.org/officeDocument/2006/relationships/customXml" Target="../ink/ink1551.xml"/><Relationship Id="rId321" Type="http://schemas.openxmlformats.org/officeDocument/2006/relationships/image" Target="../media/image1616.png"/><Relationship Id="rId342" Type="http://schemas.openxmlformats.org/officeDocument/2006/relationships/customXml" Target="../ink/ink1623.xml"/><Relationship Id="rId202" Type="http://schemas.openxmlformats.org/officeDocument/2006/relationships/customXml" Target="../ink/ink1553.xml"/><Relationship Id="rId223" Type="http://schemas.openxmlformats.org/officeDocument/2006/relationships/image" Target="../media/image1567.png"/><Relationship Id="rId244" Type="http://schemas.openxmlformats.org/officeDocument/2006/relationships/customXml" Target="../ink/ink1574.xml"/><Relationship Id="rId18" Type="http://schemas.openxmlformats.org/officeDocument/2006/relationships/customXml" Target="../ink/ink1461.xml"/><Relationship Id="rId39" Type="http://schemas.openxmlformats.org/officeDocument/2006/relationships/image" Target="../media/image1475.png"/><Relationship Id="rId265" Type="http://schemas.openxmlformats.org/officeDocument/2006/relationships/image" Target="../media/image1588.png"/><Relationship Id="rId286" Type="http://schemas.openxmlformats.org/officeDocument/2006/relationships/customXml" Target="../ink/ink1595.xml"/><Relationship Id="rId50" Type="http://schemas.openxmlformats.org/officeDocument/2006/relationships/customXml" Target="../ink/ink1477.xml"/><Relationship Id="rId104" Type="http://schemas.openxmlformats.org/officeDocument/2006/relationships/customXml" Target="../ink/ink1504.xml"/><Relationship Id="rId125" Type="http://schemas.openxmlformats.org/officeDocument/2006/relationships/image" Target="../media/image1518.png"/><Relationship Id="rId146" Type="http://schemas.openxmlformats.org/officeDocument/2006/relationships/customXml" Target="../ink/ink1525.xml"/><Relationship Id="rId167" Type="http://schemas.openxmlformats.org/officeDocument/2006/relationships/image" Target="../media/image1539.png"/><Relationship Id="rId188" Type="http://schemas.openxmlformats.org/officeDocument/2006/relationships/customXml" Target="../ink/ink1546.xml"/><Relationship Id="rId311" Type="http://schemas.openxmlformats.org/officeDocument/2006/relationships/image" Target="../media/image1611.png"/><Relationship Id="rId332" Type="http://schemas.openxmlformats.org/officeDocument/2006/relationships/customXml" Target="../ink/ink1618.xml"/><Relationship Id="rId353" Type="http://schemas.openxmlformats.org/officeDocument/2006/relationships/image" Target="../media/image1632.png"/><Relationship Id="rId71" Type="http://schemas.openxmlformats.org/officeDocument/2006/relationships/image" Target="../media/image1491.png"/><Relationship Id="rId92" Type="http://schemas.openxmlformats.org/officeDocument/2006/relationships/customXml" Target="../ink/ink1498.xml"/><Relationship Id="rId213" Type="http://schemas.openxmlformats.org/officeDocument/2006/relationships/image" Target="../media/image1562.png"/><Relationship Id="rId234" Type="http://schemas.openxmlformats.org/officeDocument/2006/relationships/customXml" Target="../ink/ink1569.xml"/><Relationship Id="rId2" Type="http://schemas.openxmlformats.org/officeDocument/2006/relationships/customXml" Target="../ink/ink1453.xml"/><Relationship Id="rId29" Type="http://schemas.openxmlformats.org/officeDocument/2006/relationships/image" Target="../media/image1470.png"/><Relationship Id="rId255" Type="http://schemas.openxmlformats.org/officeDocument/2006/relationships/image" Target="../media/image1583.png"/><Relationship Id="rId276" Type="http://schemas.openxmlformats.org/officeDocument/2006/relationships/customXml" Target="../ink/ink1590.xml"/><Relationship Id="rId297" Type="http://schemas.openxmlformats.org/officeDocument/2006/relationships/image" Target="../media/image1604.png"/><Relationship Id="rId40" Type="http://schemas.openxmlformats.org/officeDocument/2006/relationships/customXml" Target="../ink/ink1472.xml"/><Relationship Id="rId115" Type="http://schemas.openxmlformats.org/officeDocument/2006/relationships/image" Target="../media/image1513.png"/><Relationship Id="rId136" Type="http://schemas.openxmlformats.org/officeDocument/2006/relationships/customXml" Target="../ink/ink1520.xml"/><Relationship Id="rId157" Type="http://schemas.openxmlformats.org/officeDocument/2006/relationships/image" Target="../media/image1534.png"/><Relationship Id="rId178" Type="http://schemas.openxmlformats.org/officeDocument/2006/relationships/customXml" Target="../ink/ink1541.xml"/><Relationship Id="rId301" Type="http://schemas.openxmlformats.org/officeDocument/2006/relationships/image" Target="../media/image1606.png"/><Relationship Id="rId322" Type="http://schemas.openxmlformats.org/officeDocument/2006/relationships/customXml" Target="../ink/ink1613.xml"/><Relationship Id="rId343" Type="http://schemas.openxmlformats.org/officeDocument/2006/relationships/image" Target="../media/image1627.png"/><Relationship Id="rId61" Type="http://schemas.openxmlformats.org/officeDocument/2006/relationships/image" Target="../media/image1486.png"/><Relationship Id="rId82" Type="http://schemas.openxmlformats.org/officeDocument/2006/relationships/customXml" Target="../ink/ink1493.xml"/><Relationship Id="rId199" Type="http://schemas.openxmlformats.org/officeDocument/2006/relationships/image" Target="../media/image1555.png"/><Relationship Id="rId203" Type="http://schemas.openxmlformats.org/officeDocument/2006/relationships/image" Target="../media/image1557.png"/><Relationship Id="rId19" Type="http://schemas.openxmlformats.org/officeDocument/2006/relationships/image" Target="../media/image1465.png"/><Relationship Id="rId224" Type="http://schemas.openxmlformats.org/officeDocument/2006/relationships/customXml" Target="../ink/ink1564.xml"/><Relationship Id="rId245" Type="http://schemas.openxmlformats.org/officeDocument/2006/relationships/image" Target="../media/image1578.png"/><Relationship Id="rId266" Type="http://schemas.openxmlformats.org/officeDocument/2006/relationships/customXml" Target="../ink/ink1585.xml"/><Relationship Id="rId287" Type="http://schemas.openxmlformats.org/officeDocument/2006/relationships/image" Target="../media/image1599.png"/><Relationship Id="rId30" Type="http://schemas.openxmlformats.org/officeDocument/2006/relationships/customXml" Target="../ink/ink1467.xml"/><Relationship Id="rId105" Type="http://schemas.openxmlformats.org/officeDocument/2006/relationships/image" Target="../media/image1508.png"/><Relationship Id="rId126" Type="http://schemas.openxmlformats.org/officeDocument/2006/relationships/customXml" Target="../ink/ink1515.xml"/><Relationship Id="rId147" Type="http://schemas.openxmlformats.org/officeDocument/2006/relationships/image" Target="../media/image1529.png"/><Relationship Id="rId168" Type="http://schemas.openxmlformats.org/officeDocument/2006/relationships/customXml" Target="../ink/ink1536.xml"/><Relationship Id="rId312" Type="http://schemas.openxmlformats.org/officeDocument/2006/relationships/customXml" Target="../ink/ink1608.xml"/><Relationship Id="rId333" Type="http://schemas.openxmlformats.org/officeDocument/2006/relationships/image" Target="../media/image1622.png"/><Relationship Id="rId354" Type="http://schemas.openxmlformats.org/officeDocument/2006/relationships/customXml" Target="../ink/ink1629.xml"/><Relationship Id="rId51" Type="http://schemas.openxmlformats.org/officeDocument/2006/relationships/image" Target="../media/image1481.png"/><Relationship Id="rId72" Type="http://schemas.openxmlformats.org/officeDocument/2006/relationships/customXml" Target="../ink/ink1488.xml"/><Relationship Id="rId93" Type="http://schemas.openxmlformats.org/officeDocument/2006/relationships/image" Target="../media/image1502.png"/><Relationship Id="rId189" Type="http://schemas.openxmlformats.org/officeDocument/2006/relationships/image" Target="../media/image1550.png"/><Relationship Id="rId3" Type="http://schemas.openxmlformats.org/officeDocument/2006/relationships/image" Target="../media/image1457.png"/><Relationship Id="rId214" Type="http://schemas.openxmlformats.org/officeDocument/2006/relationships/customXml" Target="../ink/ink1559.xml"/><Relationship Id="rId235" Type="http://schemas.openxmlformats.org/officeDocument/2006/relationships/image" Target="../media/image1573.png"/><Relationship Id="rId256" Type="http://schemas.openxmlformats.org/officeDocument/2006/relationships/customXml" Target="../ink/ink1580.xml"/><Relationship Id="rId277" Type="http://schemas.openxmlformats.org/officeDocument/2006/relationships/image" Target="../media/image1594.png"/><Relationship Id="rId298" Type="http://schemas.openxmlformats.org/officeDocument/2006/relationships/customXml" Target="../ink/ink1601.xml"/><Relationship Id="rId116" Type="http://schemas.openxmlformats.org/officeDocument/2006/relationships/customXml" Target="../ink/ink1510.xml"/><Relationship Id="rId137" Type="http://schemas.openxmlformats.org/officeDocument/2006/relationships/image" Target="../media/image1524.png"/><Relationship Id="rId158" Type="http://schemas.openxmlformats.org/officeDocument/2006/relationships/customXml" Target="../ink/ink1531.xml"/><Relationship Id="rId302" Type="http://schemas.openxmlformats.org/officeDocument/2006/relationships/customXml" Target="../ink/ink1603.xml"/><Relationship Id="rId323" Type="http://schemas.openxmlformats.org/officeDocument/2006/relationships/image" Target="../media/image1617.png"/><Relationship Id="rId344" Type="http://schemas.openxmlformats.org/officeDocument/2006/relationships/customXml" Target="../ink/ink1624.xml"/><Relationship Id="rId20" Type="http://schemas.openxmlformats.org/officeDocument/2006/relationships/customXml" Target="../ink/ink1462.xml"/><Relationship Id="rId41" Type="http://schemas.openxmlformats.org/officeDocument/2006/relationships/image" Target="../media/image1476.png"/><Relationship Id="rId62" Type="http://schemas.openxmlformats.org/officeDocument/2006/relationships/customXml" Target="../ink/ink1483.xml"/><Relationship Id="rId83" Type="http://schemas.openxmlformats.org/officeDocument/2006/relationships/image" Target="../media/image1497.png"/><Relationship Id="rId179" Type="http://schemas.openxmlformats.org/officeDocument/2006/relationships/image" Target="../media/image1545.png"/><Relationship Id="rId190" Type="http://schemas.openxmlformats.org/officeDocument/2006/relationships/customXml" Target="../ink/ink1547.xml"/><Relationship Id="rId204" Type="http://schemas.openxmlformats.org/officeDocument/2006/relationships/customXml" Target="../ink/ink1554.xml"/><Relationship Id="rId225" Type="http://schemas.openxmlformats.org/officeDocument/2006/relationships/image" Target="../media/image1568.png"/><Relationship Id="rId246" Type="http://schemas.openxmlformats.org/officeDocument/2006/relationships/customXml" Target="../ink/ink1575.xml"/><Relationship Id="rId267" Type="http://schemas.openxmlformats.org/officeDocument/2006/relationships/image" Target="../media/image1589.png"/><Relationship Id="rId288" Type="http://schemas.openxmlformats.org/officeDocument/2006/relationships/customXml" Target="../ink/ink1596.xml"/><Relationship Id="rId106" Type="http://schemas.openxmlformats.org/officeDocument/2006/relationships/customXml" Target="../ink/ink1505.xml"/><Relationship Id="rId127" Type="http://schemas.openxmlformats.org/officeDocument/2006/relationships/image" Target="../media/image1519.png"/><Relationship Id="rId313" Type="http://schemas.openxmlformats.org/officeDocument/2006/relationships/image" Target="../media/image1612.png"/><Relationship Id="rId10" Type="http://schemas.openxmlformats.org/officeDocument/2006/relationships/customXml" Target="../ink/ink1457.xml"/><Relationship Id="rId31" Type="http://schemas.openxmlformats.org/officeDocument/2006/relationships/image" Target="../media/image1471.png"/><Relationship Id="rId52" Type="http://schemas.openxmlformats.org/officeDocument/2006/relationships/customXml" Target="../ink/ink1478.xml"/><Relationship Id="rId73" Type="http://schemas.openxmlformats.org/officeDocument/2006/relationships/image" Target="../media/image1492.png"/><Relationship Id="rId94" Type="http://schemas.openxmlformats.org/officeDocument/2006/relationships/customXml" Target="../ink/ink1499.xml"/><Relationship Id="rId148" Type="http://schemas.openxmlformats.org/officeDocument/2006/relationships/customXml" Target="../ink/ink1526.xml"/><Relationship Id="rId169" Type="http://schemas.openxmlformats.org/officeDocument/2006/relationships/image" Target="../media/image1540.png"/><Relationship Id="rId334" Type="http://schemas.openxmlformats.org/officeDocument/2006/relationships/customXml" Target="../ink/ink1619.xml"/><Relationship Id="rId355" Type="http://schemas.openxmlformats.org/officeDocument/2006/relationships/image" Target="../media/image1633.png"/><Relationship Id="rId4" Type="http://schemas.openxmlformats.org/officeDocument/2006/relationships/customXml" Target="../ink/ink1454.xml"/><Relationship Id="rId180" Type="http://schemas.openxmlformats.org/officeDocument/2006/relationships/customXml" Target="../ink/ink1542.xml"/><Relationship Id="rId215" Type="http://schemas.openxmlformats.org/officeDocument/2006/relationships/image" Target="../media/image1563.png"/><Relationship Id="rId236" Type="http://schemas.openxmlformats.org/officeDocument/2006/relationships/customXml" Target="../ink/ink1570.xml"/><Relationship Id="rId257" Type="http://schemas.openxmlformats.org/officeDocument/2006/relationships/image" Target="../media/image1584.png"/><Relationship Id="rId278" Type="http://schemas.openxmlformats.org/officeDocument/2006/relationships/customXml" Target="../ink/ink1591.xml"/><Relationship Id="rId303" Type="http://schemas.openxmlformats.org/officeDocument/2006/relationships/image" Target="../media/image1607.png"/><Relationship Id="rId42" Type="http://schemas.openxmlformats.org/officeDocument/2006/relationships/customXml" Target="../ink/ink1473.xml"/><Relationship Id="rId84" Type="http://schemas.openxmlformats.org/officeDocument/2006/relationships/customXml" Target="../ink/ink1494.xml"/><Relationship Id="rId138" Type="http://schemas.openxmlformats.org/officeDocument/2006/relationships/customXml" Target="../ink/ink1521.xml"/><Relationship Id="rId345" Type="http://schemas.openxmlformats.org/officeDocument/2006/relationships/image" Target="../media/image1628.png"/><Relationship Id="rId191" Type="http://schemas.openxmlformats.org/officeDocument/2006/relationships/image" Target="../media/image1551.png"/><Relationship Id="rId205" Type="http://schemas.openxmlformats.org/officeDocument/2006/relationships/image" Target="../media/image1558.png"/><Relationship Id="rId247" Type="http://schemas.openxmlformats.org/officeDocument/2006/relationships/image" Target="../media/image1579.png"/><Relationship Id="rId107" Type="http://schemas.openxmlformats.org/officeDocument/2006/relationships/image" Target="../media/image1509.png"/><Relationship Id="rId289" Type="http://schemas.openxmlformats.org/officeDocument/2006/relationships/image" Target="../media/image1600.png"/><Relationship Id="rId11" Type="http://schemas.openxmlformats.org/officeDocument/2006/relationships/image" Target="../media/image1461.png"/><Relationship Id="rId53" Type="http://schemas.openxmlformats.org/officeDocument/2006/relationships/image" Target="../media/image1482.png"/><Relationship Id="rId149" Type="http://schemas.openxmlformats.org/officeDocument/2006/relationships/image" Target="../media/image1530.png"/><Relationship Id="rId314" Type="http://schemas.openxmlformats.org/officeDocument/2006/relationships/customXml" Target="../ink/ink1609.xml"/><Relationship Id="rId356" Type="http://schemas.openxmlformats.org/officeDocument/2006/relationships/customXml" Target="../ink/ink1630.xml"/><Relationship Id="rId95" Type="http://schemas.openxmlformats.org/officeDocument/2006/relationships/image" Target="../media/image1503.png"/><Relationship Id="rId160" Type="http://schemas.openxmlformats.org/officeDocument/2006/relationships/customXml" Target="../ink/ink1532.xml"/><Relationship Id="rId216" Type="http://schemas.openxmlformats.org/officeDocument/2006/relationships/customXml" Target="../ink/ink1560.xml"/><Relationship Id="rId258" Type="http://schemas.openxmlformats.org/officeDocument/2006/relationships/customXml" Target="../ink/ink1581.xml"/><Relationship Id="rId22" Type="http://schemas.openxmlformats.org/officeDocument/2006/relationships/customXml" Target="../ink/ink1463.xml"/><Relationship Id="rId64" Type="http://schemas.openxmlformats.org/officeDocument/2006/relationships/customXml" Target="../ink/ink1484.xml"/><Relationship Id="rId118" Type="http://schemas.openxmlformats.org/officeDocument/2006/relationships/customXml" Target="../ink/ink1511.xml"/><Relationship Id="rId325" Type="http://schemas.openxmlformats.org/officeDocument/2006/relationships/image" Target="../media/image1618.png"/><Relationship Id="rId171" Type="http://schemas.openxmlformats.org/officeDocument/2006/relationships/image" Target="../media/image1541.png"/><Relationship Id="rId227" Type="http://schemas.openxmlformats.org/officeDocument/2006/relationships/image" Target="../media/image1569.png"/><Relationship Id="rId269" Type="http://schemas.openxmlformats.org/officeDocument/2006/relationships/image" Target="../media/image1590.png"/><Relationship Id="rId33" Type="http://schemas.openxmlformats.org/officeDocument/2006/relationships/image" Target="../media/image1472.png"/><Relationship Id="rId129" Type="http://schemas.openxmlformats.org/officeDocument/2006/relationships/image" Target="../media/image1520.png"/><Relationship Id="rId280" Type="http://schemas.openxmlformats.org/officeDocument/2006/relationships/customXml" Target="../ink/ink1592.xml"/><Relationship Id="rId336" Type="http://schemas.openxmlformats.org/officeDocument/2006/relationships/customXml" Target="../ink/ink1620.xml"/><Relationship Id="rId75" Type="http://schemas.openxmlformats.org/officeDocument/2006/relationships/image" Target="../media/image1493.png"/><Relationship Id="rId140" Type="http://schemas.openxmlformats.org/officeDocument/2006/relationships/customXml" Target="../ink/ink1522.xml"/><Relationship Id="rId182" Type="http://schemas.openxmlformats.org/officeDocument/2006/relationships/customXml" Target="../ink/ink1543.xml"/><Relationship Id="rId6" Type="http://schemas.openxmlformats.org/officeDocument/2006/relationships/customXml" Target="../ink/ink1455.xml"/><Relationship Id="rId238" Type="http://schemas.openxmlformats.org/officeDocument/2006/relationships/customXml" Target="../ink/ink1571.xml"/><Relationship Id="rId291" Type="http://schemas.openxmlformats.org/officeDocument/2006/relationships/image" Target="../media/image1601.png"/><Relationship Id="rId305" Type="http://schemas.openxmlformats.org/officeDocument/2006/relationships/image" Target="../media/image1608.png"/><Relationship Id="rId347" Type="http://schemas.openxmlformats.org/officeDocument/2006/relationships/image" Target="../media/image1629.png"/><Relationship Id="rId44" Type="http://schemas.openxmlformats.org/officeDocument/2006/relationships/customXml" Target="../ink/ink1474.xml"/><Relationship Id="rId86" Type="http://schemas.openxmlformats.org/officeDocument/2006/relationships/customXml" Target="../ink/ink1495.xml"/><Relationship Id="rId151" Type="http://schemas.openxmlformats.org/officeDocument/2006/relationships/image" Target="../media/image1531.png"/><Relationship Id="rId193" Type="http://schemas.openxmlformats.org/officeDocument/2006/relationships/image" Target="../media/image1552.png"/><Relationship Id="rId207" Type="http://schemas.openxmlformats.org/officeDocument/2006/relationships/image" Target="../media/image1559.png"/><Relationship Id="rId249" Type="http://schemas.openxmlformats.org/officeDocument/2006/relationships/image" Target="../media/image1580.png"/><Relationship Id="rId13" Type="http://schemas.openxmlformats.org/officeDocument/2006/relationships/image" Target="../media/image1462.png"/><Relationship Id="rId109" Type="http://schemas.openxmlformats.org/officeDocument/2006/relationships/image" Target="../media/image1510.png"/><Relationship Id="rId260" Type="http://schemas.openxmlformats.org/officeDocument/2006/relationships/customXml" Target="../ink/ink1582.xml"/><Relationship Id="rId316" Type="http://schemas.openxmlformats.org/officeDocument/2006/relationships/customXml" Target="../ink/ink1610.xml"/><Relationship Id="rId55" Type="http://schemas.openxmlformats.org/officeDocument/2006/relationships/image" Target="../media/image1483.png"/><Relationship Id="rId97" Type="http://schemas.openxmlformats.org/officeDocument/2006/relationships/image" Target="../media/image1504.png"/><Relationship Id="rId120" Type="http://schemas.openxmlformats.org/officeDocument/2006/relationships/customXml" Target="../ink/ink1512.xml"/><Relationship Id="rId162" Type="http://schemas.openxmlformats.org/officeDocument/2006/relationships/customXml" Target="../ink/ink1533.xml"/><Relationship Id="rId218" Type="http://schemas.openxmlformats.org/officeDocument/2006/relationships/customXml" Target="../ink/ink1561.xml"/><Relationship Id="rId271" Type="http://schemas.openxmlformats.org/officeDocument/2006/relationships/image" Target="../media/image1591.png"/><Relationship Id="rId24" Type="http://schemas.openxmlformats.org/officeDocument/2006/relationships/customXml" Target="../ink/ink1464.xml"/><Relationship Id="rId66" Type="http://schemas.openxmlformats.org/officeDocument/2006/relationships/customXml" Target="../ink/ink1485.xml"/><Relationship Id="rId131" Type="http://schemas.openxmlformats.org/officeDocument/2006/relationships/image" Target="../media/image1521.png"/><Relationship Id="rId327" Type="http://schemas.openxmlformats.org/officeDocument/2006/relationships/image" Target="../media/image1619.png"/><Relationship Id="rId173" Type="http://schemas.openxmlformats.org/officeDocument/2006/relationships/image" Target="../media/image1542.png"/><Relationship Id="rId229" Type="http://schemas.openxmlformats.org/officeDocument/2006/relationships/image" Target="../media/image1570.png"/><Relationship Id="rId240" Type="http://schemas.openxmlformats.org/officeDocument/2006/relationships/customXml" Target="../ink/ink1572.xml"/><Relationship Id="rId35" Type="http://schemas.openxmlformats.org/officeDocument/2006/relationships/image" Target="../media/image1473.png"/><Relationship Id="rId77" Type="http://schemas.openxmlformats.org/officeDocument/2006/relationships/image" Target="../media/image1494.png"/><Relationship Id="rId100" Type="http://schemas.openxmlformats.org/officeDocument/2006/relationships/customXml" Target="../ink/ink1502.xml"/><Relationship Id="rId282" Type="http://schemas.openxmlformats.org/officeDocument/2006/relationships/customXml" Target="../ink/ink1593.xml"/><Relationship Id="rId338" Type="http://schemas.openxmlformats.org/officeDocument/2006/relationships/customXml" Target="../ink/ink1621.xml"/><Relationship Id="rId8" Type="http://schemas.openxmlformats.org/officeDocument/2006/relationships/customXml" Target="../ink/ink1456.xml"/><Relationship Id="rId142" Type="http://schemas.openxmlformats.org/officeDocument/2006/relationships/customXml" Target="../ink/ink1523.xml"/><Relationship Id="rId184" Type="http://schemas.openxmlformats.org/officeDocument/2006/relationships/customXml" Target="../ink/ink1544.xml"/><Relationship Id="rId251" Type="http://schemas.openxmlformats.org/officeDocument/2006/relationships/image" Target="../media/image1581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43.xml"/><Relationship Id="rId21" Type="http://schemas.openxmlformats.org/officeDocument/2006/relationships/image" Target="../media/image1644.png"/><Relationship Id="rId42" Type="http://schemas.openxmlformats.org/officeDocument/2006/relationships/customXml" Target="../ink/ink1651.xml"/><Relationship Id="rId47" Type="http://schemas.openxmlformats.org/officeDocument/2006/relationships/image" Target="../media/image1657.png"/><Relationship Id="rId63" Type="http://schemas.openxmlformats.org/officeDocument/2006/relationships/image" Target="../media/image1665.png"/><Relationship Id="rId68" Type="http://schemas.openxmlformats.org/officeDocument/2006/relationships/customXml" Target="../ink/ink1664.xml"/><Relationship Id="rId84" Type="http://schemas.openxmlformats.org/officeDocument/2006/relationships/customXml" Target="../ink/ink1672.xml"/><Relationship Id="rId89" Type="http://schemas.openxmlformats.org/officeDocument/2006/relationships/image" Target="../media/image1678.png"/><Relationship Id="rId16" Type="http://schemas.openxmlformats.org/officeDocument/2006/relationships/customXml" Target="../ink/ink1638.xml"/><Relationship Id="rId11" Type="http://schemas.openxmlformats.org/officeDocument/2006/relationships/image" Target="../media/image1639.png"/><Relationship Id="rId32" Type="http://schemas.openxmlformats.org/officeDocument/2006/relationships/customXml" Target="../ink/ink1646.xml"/><Relationship Id="rId37" Type="http://schemas.openxmlformats.org/officeDocument/2006/relationships/image" Target="../media/image1652.png"/><Relationship Id="rId53" Type="http://schemas.openxmlformats.org/officeDocument/2006/relationships/image" Target="../media/image1660.png"/><Relationship Id="rId58" Type="http://schemas.openxmlformats.org/officeDocument/2006/relationships/customXml" Target="../ink/ink1659.xml"/><Relationship Id="rId74" Type="http://schemas.openxmlformats.org/officeDocument/2006/relationships/customXml" Target="../ink/ink1667.xml"/><Relationship Id="rId79" Type="http://schemas.openxmlformats.org/officeDocument/2006/relationships/image" Target="../media/image1673.png"/><Relationship Id="rId5" Type="http://schemas.openxmlformats.org/officeDocument/2006/relationships/image" Target="../media/image1636.png"/><Relationship Id="rId90" Type="http://schemas.openxmlformats.org/officeDocument/2006/relationships/customXml" Target="../ink/ink1675.xml"/><Relationship Id="rId95" Type="http://schemas.openxmlformats.org/officeDocument/2006/relationships/image" Target="../media/image1681.png"/><Relationship Id="rId22" Type="http://schemas.openxmlformats.org/officeDocument/2006/relationships/customXml" Target="../ink/ink1641.xml"/><Relationship Id="rId27" Type="http://schemas.openxmlformats.org/officeDocument/2006/relationships/image" Target="../media/image1647.png"/><Relationship Id="rId43" Type="http://schemas.openxmlformats.org/officeDocument/2006/relationships/image" Target="../media/image1655.png"/><Relationship Id="rId48" Type="http://schemas.openxmlformats.org/officeDocument/2006/relationships/customXml" Target="../ink/ink1654.xml"/><Relationship Id="rId64" Type="http://schemas.openxmlformats.org/officeDocument/2006/relationships/customXml" Target="../ink/ink1662.xml"/><Relationship Id="rId69" Type="http://schemas.openxmlformats.org/officeDocument/2006/relationships/image" Target="../media/image1668.png"/><Relationship Id="rId80" Type="http://schemas.openxmlformats.org/officeDocument/2006/relationships/customXml" Target="../ink/ink1670.xml"/><Relationship Id="rId85" Type="http://schemas.openxmlformats.org/officeDocument/2006/relationships/image" Target="../media/image1676.png"/><Relationship Id="rId3" Type="http://schemas.openxmlformats.org/officeDocument/2006/relationships/image" Target="../media/image1635.png"/><Relationship Id="rId12" Type="http://schemas.openxmlformats.org/officeDocument/2006/relationships/customXml" Target="../ink/ink1636.xml"/><Relationship Id="rId17" Type="http://schemas.openxmlformats.org/officeDocument/2006/relationships/image" Target="../media/image1642.png"/><Relationship Id="rId25" Type="http://schemas.openxmlformats.org/officeDocument/2006/relationships/image" Target="../media/image1646.png"/><Relationship Id="rId33" Type="http://schemas.openxmlformats.org/officeDocument/2006/relationships/image" Target="../media/image1650.png"/><Relationship Id="rId38" Type="http://schemas.openxmlformats.org/officeDocument/2006/relationships/customXml" Target="../ink/ink1649.xml"/><Relationship Id="rId46" Type="http://schemas.openxmlformats.org/officeDocument/2006/relationships/customXml" Target="../ink/ink1653.xml"/><Relationship Id="rId59" Type="http://schemas.openxmlformats.org/officeDocument/2006/relationships/image" Target="../media/image1663.png"/><Relationship Id="rId67" Type="http://schemas.openxmlformats.org/officeDocument/2006/relationships/image" Target="../media/image1667.png"/><Relationship Id="rId20" Type="http://schemas.openxmlformats.org/officeDocument/2006/relationships/customXml" Target="../ink/ink1640.xml"/><Relationship Id="rId41" Type="http://schemas.openxmlformats.org/officeDocument/2006/relationships/image" Target="../media/image1654.png"/><Relationship Id="rId54" Type="http://schemas.openxmlformats.org/officeDocument/2006/relationships/customXml" Target="../ink/ink1657.xml"/><Relationship Id="rId62" Type="http://schemas.openxmlformats.org/officeDocument/2006/relationships/customXml" Target="../ink/ink1661.xml"/><Relationship Id="rId70" Type="http://schemas.openxmlformats.org/officeDocument/2006/relationships/customXml" Target="../ink/ink1665.xml"/><Relationship Id="rId75" Type="http://schemas.openxmlformats.org/officeDocument/2006/relationships/image" Target="../media/image1671.png"/><Relationship Id="rId83" Type="http://schemas.openxmlformats.org/officeDocument/2006/relationships/image" Target="../media/image1675.png"/><Relationship Id="rId88" Type="http://schemas.openxmlformats.org/officeDocument/2006/relationships/customXml" Target="../ink/ink1674.xml"/><Relationship Id="rId91" Type="http://schemas.openxmlformats.org/officeDocument/2006/relationships/image" Target="../media/image1679.png"/><Relationship Id="rId96" Type="http://schemas.openxmlformats.org/officeDocument/2006/relationships/customXml" Target="../ink/ink167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33.xml"/><Relationship Id="rId15" Type="http://schemas.openxmlformats.org/officeDocument/2006/relationships/image" Target="../media/image1641.png"/><Relationship Id="rId23" Type="http://schemas.openxmlformats.org/officeDocument/2006/relationships/image" Target="../media/image1645.png"/><Relationship Id="rId28" Type="http://schemas.openxmlformats.org/officeDocument/2006/relationships/customXml" Target="../ink/ink1644.xml"/><Relationship Id="rId36" Type="http://schemas.openxmlformats.org/officeDocument/2006/relationships/customXml" Target="../ink/ink1648.xml"/><Relationship Id="rId49" Type="http://schemas.openxmlformats.org/officeDocument/2006/relationships/image" Target="../media/image1658.png"/><Relationship Id="rId57" Type="http://schemas.openxmlformats.org/officeDocument/2006/relationships/image" Target="../media/image1662.png"/><Relationship Id="rId10" Type="http://schemas.openxmlformats.org/officeDocument/2006/relationships/customXml" Target="../ink/ink1635.xml"/><Relationship Id="rId31" Type="http://schemas.openxmlformats.org/officeDocument/2006/relationships/image" Target="../media/image1649.png"/><Relationship Id="rId44" Type="http://schemas.openxmlformats.org/officeDocument/2006/relationships/customXml" Target="../ink/ink1652.xml"/><Relationship Id="rId52" Type="http://schemas.openxmlformats.org/officeDocument/2006/relationships/customXml" Target="../ink/ink1656.xml"/><Relationship Id="rId60" Type="http://schemas.openxmlformats.org/officeDocument/2006/relationships/customXml" Target="../ink/ink1660.xml"/><Relationship Id="rId65" Type="http://schemas.openxmlformats.org/officeDocument/2006/relationships/image" Target="../media/image1666.png"/><Relationship Id="rId73" Type="http://schemas.openxmlformats.org/officeDocument/2006/relationships/image" Target="../media/image1670.png"/><Relationship Id="rId78" Type="http://schemas.openxmlformats.org/officeDocument/2006/relationships/customXml" Target="../ink/ink1669.xml"/><Relationship Id="rId81" Type="http://schemas.openxmlformats.org/officeDocument/2006/relationships/image" Target="../media/image1674.png"/><Relationship Id="rId86" Type="http://schemas.openxmlformats.org/officeDocument/2006/relationships/customXml" Target="../ink/ink1673.xml"/><Relationship Id="rId94" Type="http://schemas.openxmlformats.org/officeDocument/2006/relationships/customXml" Target="../ink/ink1677.xml"/><Relationship Id="rId4" Type="http://schemas.openxmlformats.org/officeDocument/2006/relationships/customXml" Target="../ink/ink1632.xml"/><Relationship Id="rId9" Type="http://schemas.openxmlformats.org/officeDocument/2006/relationships/image" Target="../media/image1638.png"/><Relationship Id="rId13" Type="http://schemas.openxmlformats.org/officeDocument/2006/relationships/image" Target="../media/image1640.png"/><Relationship Id="rId18" Type="http://schemas.openxmlformats.org/officeDocument/2006/relationships/customXml" Target="../ink/ink1639.xml"/><Relationship Id="rId39" Type="http://schemas.openxmlformats.org/officeDocument/2006/relationships/image" Target="../media/image1653.png"/><Relationship Id="rId34" Type="http://schemas.openxmlformats.org/officeDocument/2006/relationships/customXml" Target="../ink/ink1647.xml"/><Relationship Id="rId50" Type="http://schemas.openxmlformats.org/officeDocument/2006/relationships/customXml" Target="../ink/ink1655.xml"/><Relationship Id="rId55" Type="http://schemas.openxmlformats.org/officeDocument/2006/relationships/image" Target="../media/image1661.png"/><Relationship Id="rId76" Type="http://schemas.openxmlformats.org/officeDocument/2006/relationships/customXml" Target="../ink/ink1668.xml"/><Relationship Id="rId97" Type="http://schemas.openxmlformats.org/officeDocument/2006/relationships/image" Target="../media/image1682.png"/><Relationship Id="rId7" Type="http://schemas.openxmlformats.org/officeDocument/2006/relationships/image" Target="../media/image1637.png"/><Relationship Id="rId71" Type="http://schemas.openxmlformats.org/officeDocument/2006/relationships/image" Target="../media/image1669.png"/><Relationship Id="rId92" Type="http://schemas.openxmlformats.org/officeDocument/2006/relationships/customXml" Target="../ink/ink1676.xml"/><Relationship Id="rId2" Type="http://schemas.openxmlformats.org/officeDocument/2006/relationships/customXml" Target="../ink/ink1631.xml"/><Relationship Id="rId29" Type="http://schemas.openxmlformats.org/officeDocument/2006/relationships/image" Target="../media/image1648.png"/><Relationship Id="rId24" Type="http://schemas.openxmlformats.org/officeDocument/2006/relationships/customXml" Target="../ink/ink1642.xml"/><Relationship Id="rId40" Type="http://schemas.openxmlformats.org/officeDocument/2006/relationships/customXml" Target="../ink/ink1650.xml"/><Relationship Id="rId45" Type="http://schemas.openxmlformats.org/officeDocument/2006/relationships/image" Target="../media/image1656.png"/><Relationship Id="rId66" Type="http://schemas.openxmlformats.org/officeDocument/2006/relationships/customXml" Target="../ink/ink1663.xml"/><Relationship Id="rId87" Type="http://schemas.openxmlformats.org/officeDocument/2006/relationships/image" Target="../media/image1677.png"/><Relationship Id="rId61" Type="http://schemas.openxmlformats.org/officeDocument/2006/relationships/image" Target="../media/image1664.png"/><Relationship Id="rId82" Type="http://schemas.openxmlformats.org/officeDocument/2006/relationships/customXml" Target="../ink/ink1671.xml"/><Relationship Id="rId19" Type="http://schemas.openxmlformats.org/officeDocument/2006/relationships/image" Target="../media/image1643.png"/><Relationship Id="rId14" Type="http://schemas.openxmlformats.org/officeDocument/2006/relationships/customXml" Target="../ink/ink1637.xml"/><Relationship Id="rId30" Type="http://schemas.openxmlformats.org/officeDocument/2006/relationships/customXml" Target="../ink/ink1645.xml"/><Relationship Id="rId35" Type="http://schemas.openxmlformats.org/officeDocument/2006/relationships/image" Target="../media/image1651.png"/><Relationship Id="rId56" Type="http://schemas.openxmlformats.org/officeDocument/2006/relationships/customXml" Target="../ink/ink1658.xml"/><Relationship Id="rId77" Type="http://schemas.openxmlformats.org/officeDocument/2006/relationships/image" Target="../media/image1672.png"/><Relationship Id="rId8" Type="http://schemas.openxmlformats.org/officeDocument/2006/relationships/customXml" Target="../ink/ink1634.xml"/><Relationship Id="rId51" Type="http://schemas.openxmlformats.org/officeDocument/2006/relationships/image" Target="../media/image1659.png"/><Relationship Id="rId72" Type="http://schemas.openxmlformats.org/officeDocument/2006/relationships/customXml" Target="../ink/ink1666.xml"/><Relationship Id="rId93" Type="http://schemas.openxmlformats.org/officeDocument/2006/relationships/image" Target="../media/image1680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40.png"/><Relationship Id="rId21" Type="http://schemas.openxmlformats.org/officeDocument/2006/relationships/image" Target="../media/image1692.png"/><Relationship Id="rId42" Type="http://schemas.openxmlformats.org/officeDocument/2006/relationships/customXml" Target="../ink/ink1699.xml"/><Relationship Id="rId63" Type="http://schemas.openxmlformats.org/officeDocument/2006/relationships/image" Target="../media/image1713.png"/><Relationship Id="rId84" Type="http://schemas.openxmlformats.org/officeDocument/2006/relationships/customXml" Target="../ink/ink1720.xml"/><Relationship Id="rId138" Type="http://schemas.openxmlformats.org/officeDocument/2006/relationships/customXml" Target="../ink/ink1747.xml"/><Relationship Id="rId159" Type="http://schemas.openxmlformats.org/officeDocument/2006/relationships/image" Target="../media/image1761.png"/><Relationship Id="rId170" Type="http://schemas.openxmlformats.org/officeDocument/2006/relationships/customXml" Target="../ink/ink1763.xml"/><Relationship Id="rId191" Type="http://schemas.openxmlformats.org/officeDocument/2006/relationships/image" Target="../media/image1777.png"/><Relationship Id="rId205" Type="http://schemas.openxmlformats.org/officeDocument/2006/relationships/image" Target="../media/image1784.png"/><Relationship Id="rId107" Type="http://schemas.openxmlformats.org/officeDocument/2006/relationships/image" Target="../media/image1735.png"/><Relationship Id="rId11" Type="http://schemas.openxmlformats.org/officeDocument/2006/relationships/image" Target="../media/image1687.png"/><Relationship Id="rId32" Type="http://schemas.openxmlformats.org/officeDocument/2006/relationships/customXml" Target="../ink/ink1694.xml"/><Relationship Id="rId53" Type="http://schemas.openxmlformats.org/officeDocument/2006/relationships/image" Target="../media/image1708.png"/><Relationship Id="rId74" Type="http://schemas.openxmlformats.org/officeDocument/2006/relationships/customXml" Target="../ink/ink1715.xml"/><Relationship Id="rId128" Type="http://schemas.openxmlformats.org/officeDocument/2006/relationships/customXml" Target="../ink/ink1742.xml"/><Relationship Id="rId149" Type="http://schemas.openxmlformats.org/officeDocument/2006/relationships/image" Target="../media/image1756.png"/><Relationship Id="rId5" Type="http://schemas.openxmlformats.org/officeDocument/2006/relationships/image" Target="../media/image1684.png"/><Relationship Id="rId95" Type="http://schemas.openxmlformats.org/officeDocument/2006/relationships/image" Target="../media/image1729.png"/><Relationship Id="rId160" Type="http://schemas.openxmlformats.org/officeDocument/2006/relationships/customXml" Target="../ink/ink1758.xml"/><Relationship Id="rId181" Type="http://schemas.openxmlformats.org/officeDocument/2006/relationships/image" Target="../media/image1772.png"/><Relationship Id="rId216" Type="http://schemas.openxmlformats.org/officeDocument/2006/relationships/customXml" Target="../ink/ink1786.xml"/><Relationship Id="rId22" Type="http://schemas.openxmlformats.org/officeDocument/2006/relationships/customXml" Target="../ink/ink1689.xml"/><Relationship Id="rId43" Type="http://schemas.openxmlformats.org/officeDocument/2006/relationships/image" Target="../media/image1703.png"/><Relationship Id="rId64" Type="http://schemas.openxmlformats.org/officeDocument/2006/relationships/customXml" Target="../ink/ink1710.xml"/><Relationship Id="rId118" Type="http://schemas.openxmlformats.org/officeDocument/2006/relationships/customXml" Target="../ink/ink1737.xml"/><Relationship Id="rId139" Type="http://schemas.openxmlformats.org/officeDocument/2006/relationships/image" Target="../media/image1751.png"/><Relationship Id="rId85" Type="http://schemas.openxmlformats.org/officeDocument/2006/relationships/image" Target="../media/image1724.png"/><Relationship Id="rId150" Type="http://schemas.openxmlformats.org/officeDocument/2006/relationships/customXml" Target="../ink/ink1753.xml"/><Relationship Id="rId171" Type="http://schemas.openxmlformats.org/officeDocument/2006/relationships/image" Target="../media/image1767.png"/><Relationship Id="rId192" Type="http://schemas.openxmlformats.org/officeDocument/2006/relationships/customXml" Target="../ink/ink1774.xml"/><Relationship Id="rId206" Type="http://schemas.openxmlformats.org/officeDocument/2006/relationships/customXml" Target="../ink/ink1781.xml"/><Relationship Id="rId12" Type="http://schemas.openxmlformats.org/officeDocument/2006/relationships/customXml" Target="../ink/ink1684.xml"/><Relationship Id="rId33" Type="http://schemas.openxmlformats.org/officeDocument/2006/relationships/image" Target="../media/image1698.png"/><Relationship Id="rId108" Type="http://schemas.openxmlformats.org/officeDocument/2006/relationships/customXml" Target="../ink/ink1732.xml"/><Relationship Id="rId129" Type="http://schemas.openxmlformats.org/officeDocument/2006/relationships/image" Target="../media/image1746.png"/><Relationship Id="rId54" Type="http://schemas.openxmlformats.org/officeDocument/2006/relationships/customXml" Target="../ink/ink1705.xml"/><Relationship Id="rId75" Type="http://schemas.openxmlformats.org/officeDocument/2006/relationships/image" Target="../media/image1719.png"/><Relationship Id="rId96" Type="http://schemas.openxmlformats.org/officeDocument/2006/relationships/customXml" Target="../ink/ink1726.xml"/><Relationship Id="rId140" Type="http://schemas.openxmlformats.org/officeDocument/2006/relationships/customXml" Target="../ink/ink1748.xml"/><Relationship Id="rId161" Type="http://schemas.openxmlformats.org/officeDocument/2006/relationships/image" Target="../media/image1762.png"/><Relationship Id="rId182" Type="http://schemas.openxmlformats.org/officeDocument/2006/relationships/customXml" Target="../ink/ink1769.xml"/><Relationship Id="rId217" Type="http://schemas.openxmlformats.org/officeDocument/2006/relationships/image" Target="../media/image1790.png"/><Relationship Id="rId6" Type="http://schemas.openxmlformats.org/officeDocument/2006/relationships/customXml" Target="../ink/ink1681.xml"/><Relationship Id="rId23" Type="http://schemas.openxmlformats.org/officeDocument/2006/relationships/image" Target="../media/image1693.png"/><Relationship Id="rId119" Type="http://schemas.openxmlformats.org/officeDocument/2006/relationships/image" Target="../media/image1741.png"/><Relationship Id="rId44" Type="http://schemas.openxmlformats.org/officeDocument/2006/relationships/customXml" Target="../ink/ink1700.xml"/><Relationship Id="rId65" Type="http://schemas.openxmlformats.org/officeDocument/2006/relationships/image" Target="../media/image1714.png"/><Relationship Id="rId86" Type="http://schemas.openxmlformats.org/officeDocument/2006/relationships/customXml" Target="../ink/ink1721.xml"/><Relationship Id="rId130" Type="http://schemas.openxmlformats.org/officeDocument/2006/relationships/customXml" Target="../ink/ink1743.xml"/><Relationship Id="rId151" Type="http://schemas.openxmlformats.org/officeDocument/2006/relationships/image" Target="../media/image1757.png"/><Relationship Id="rId172" Type="http://schemas.openxmlformats.org/officeDocument/2006/relationships/customXml" Target="../ink/ink1764.xml"/><Relationship Id="rId193" Type="http://schemas.openxmlformats.org/officeDocument/2006/relationships/image" Target="../media/image1778.png"/><Relationship Id="rId207" Type="http://schemas.openxmlformats.org/officeDocument/2006/relationships/image" Target="../media/image1785.png"/><Relationship Id="rId13" Type="http://schemas.openxmlformats.org/officeDocument/2006/relationships/image" Target="../media/image1688.png"/><Relationship Id="rId109" Type="http://schemas.openxmlformats.org/officeDocument/2006/relationships/image" Target="../media/image1736.png"/><Relationship Id="rId34" Type="http://schemas.openxmlformats.org/officeDocument/2006/relationships/customXml" Target="../ink/ink1695.xml"/><Relationship Id="rId55" Type="http://schemas.openxmlformats.org/officeDocument/2006/relationships/image" Target="../media/image1709.png"/><Relationship Id="rId76" Type="http://schemas.openxmlformats.org/officeDocument/2006/relationships/customXml" Target="../ink/ink1716.xml"/><Relationship Id="rId97" Type="http://schemas.openxmlformats.org/officeDocument/2006/relationships/image" Target="../media/image1730.png"/><Relationship Id="rId120" Type="http://schemas.openxmlformats.org/officeDocument/2006/relationships/customXml" Target="../ink/ink1738.xml"/><Relationship Id="rId141" Type="http://schemas.openxmlformats.org/officeDocument/2006/relationships/image" Target="../media/image1752.png"/><Relationship Id="rId7" Type="http://schemas.openxmlformats.org/officeDocument/2006/relationships/image" Target="../media/image1685.png"/><Relationship Id="rId162" Type="http://schemas.openxmlformats.org/officeDocument/2006/relationships/customXml" Target="../ink/ink1759.xml"/><Relationship Id="rId183" Type="http://schemas.openxmlformats.org/officeDocument/2006/relationships/image" Target="../media/image1773.png"/><Relationship Id="rId218" Type="http://schemas.openxmlformats.org/officeDocument/2006/relationships/customXml" Target="../ink/ink1787.xml"/><Relationship Id="rId24" Type="http://schemas.openxmlformats.org/officeDocument/2006/relationships/customXml" Target="../ink/ink1690.xml"/><Relationship Id="rId45" Type="http://schemas.openxmlformats.org/officeDocument/2006/relationships/image" Target="../media/image1704.png"/><Relationship Id="rId66" Type="http://schemas.openxmlformats.org/officeDocument/2006/relationships/customXml" Target="../ink/ink1711.xml"/><Relationship Id="rId87" Type="http://schemas.openxmlformats.org/officeDocument/2006/relationships/image" Target="../media/image1725.png"/><Relationship Id="rId110" Type="http://schemas.openxmlformats.org/officeDocument/2006/relationships/customXml" Target="../ink/ink1733.xml"/><Relationship Id="rId131" Type="http://schemas.openxmlformats.org/officeDocument/2006/relationships/image" Target="../media/image1747.png"/><Relationship Id="rId152" Type="http://schemas.openxmlformats.org/officeDocument/2006/relationships/customXml" Target="../ink/ink1754.xml"/><Relationship Id="rId173" Type="http://schemas.openxmlformats.org/officeDocument/2006/relationships/image" Target="../media/image1768.png"/><Relationship Id="rId194" Type="http://schemas.openxmlformats.org/officeDocument/2006/relationships/customXml" Target="../ink/ink1775.xml"/><Relationship Id="rId208" Type="http://schemas.openxmlformats.org/officeDocument/2006/relationships/customXml" Target="../ink/ink1782.xml"/><Relationship Id="rId14" Type="http://schemas.openxmlformats.org/officeDocument/2006/relationships/customXml" Target="../ink/ink1685.xml"/><Relationship Id="rId35" Type="http://schemas.openxmlformats.org/officeDocument/2006/relationships/image" Target="../media/image1699.png"/><Relationship Id="rId56" Type="http://schemas.openxmlformats.org/officeDocument/2006/relationships/customXml" Target="../ink/ink1706.xml"/><Relationship Id="rId77" Type="http://schemas.openxmlformats.org/officeDocument/2006/relationships/image" Target="../media/image1720.png"/><Relationship Id="rId100" Type="http://schemas.openxmlformats.org/officeDocument/2006/relationships/customXml" Target="../ink/ink1728.xml"/><Relationship Id="rId8" Type="http://schemas.openxmlformats.org/officeDocument/2006/relationships/customXml" Target="../ink/ink1682.xml"/><Relationship Id="rId98" Type="http://schemas.openxmlformats.org/officeDocument/2006/relationships/customXml" Target="../ink/ink1727.xml"/><Relationship Id="rId121" Type="http://schemas.openxmlformats.org/officeDocument/2006/relationships/image" Target="../media/image1742.png"/><Relationship Id="rId142" Type="http://schemas.openxmlformats.org/officeDocument/2006/relationships/customXml" Target="../ink/ink1749.xml"/><Relationship Id="rId163" Type="http://schemas.openxmlformats.org/officeDocument/2006/relationships/image" Target="../media/image1763.png"/><Relationship Id="rId184" Type="http://schemas.openxmlformats.org/officeDocument/2006/relationships/customXml" Target="../ink/ink1770.xml"/><Relationship Id="rId219" Type="http://schemas.openxmlformats.org/officeDocument/2006/relationships/image" Target="../media/image1791.png"/><Relationship Id="rId3" Type="http://schemas.openxmlformats.org/officeDocument/2006/relationships/image" Target="../media/image1683.png"/><Relationship Id="rId214" Type="http://schemas.openxmlformats.org/officeDocument/2006/relationships/customXml" Target="../ink/ink1785.xml"/><Relationship Id="rId25" Type="http://schemas.openxmlformats.org/officeDocument/2006/relationships/image" Target="../media/image1694.png"/><Relationship Id="rId46" Type="http://schemas.openxmlformats.org/officeDocument/2006/relationships/customXml" Target="../ink/ink1701.xml"/><Relationship Id="rId67" Type="http://schemas.openxmlformats.org/officeDocument/2006/relationships/image" Target="../media/image1715.png"/><Relationship Id="rId116" Type="http://schemas.openxmlformats.org/officeDocument/2006/relationships/customXml" Target="../ink/ink1736.xml"/><Relationship Id="rId137" Type="http://schemas.openxmlformats.org/officeDocument/2006/relationships/image" Target="../media/image1750.png"/><Relationship Id="rId158" Type="http://schemas.openxmlformats.org/officeDocument/2006/relationships/customXml" Target="../ink/ink1757.xml"/><Relationship Id="rId20" Type="http://schemas.openxmlformats.org/officeDocument/2006/relationships/customXml" Target="../ink/ink1688.xml"/><Relationship Id="rId41" Type="http://schemas.openxmlformats.org/officeDocument/2006/relationships/image" Target="../media/image1702.png"/><Relationship Id="rId62" Type="http://schemas.openxmlformats.org/officeDocument/2006/relationships/customXml" Target="../ink/ink1709.xml"/><Relationship Id="rId83" Type="http://schemas.openxmlformats.org/officeDocument/2006/relationships/image" Target="../media/image1723.png"/><Relationship Id="rId88" Type="http://schemas.openxmlformats.org/officeDocument/2006/relationships/customXml" Target="../ink/ink1722.xml"/><Relationship Id="rId111" Type="http://schemas.openxmlformats.org/officeDocument/2006/relationships/image" Target="../media/image1737.png"/><Relationship Id="rId132" Type="http://schemas.openxmlformats.org/officeDocument/2006/relationships/customXml" Target="../ink/ink1744.xml"/><Relationship Id="rId153" Type="http://schemas.openxmlformats.org/officeDocument/2006/relationships/image" Target="../media/image1758.png"/><Relationship Id="rId174" Type="http://schemas.openxmlformats.org/officeDocument/2006/relationships/customXml" Target="../ink/ink1765.xml"/><Relationship Id="rId179" Type="http://schemas.openxmlformats.org/officeDocument/2006/relationships/image" Target="../media/image1771.png"/><Relationship Id="rId195" Type="http://schemas.openxmlformats.org/officeDocument/2006/relationships/image" Target="../media/image1779.png"/><Relationship Id="rId209" Type="http://schemas.openxmlformats.org/officeDocument/2006/relationships/image" Target="../media/image1786.png"/><Relationship Id="rId190" Type="http://schemas.openxmlformats.org/officeDocument/2006/relationships/customXml" Target="../ink/ink1773.xml"/><Relationship Id="rId204" Type="http://schemas.openxmlformats.org/officeDocument/2006/relationships/customXml" Target="../ink/ink1780.xml"/><Relationship Id="rId220" Type="http://schemas.openxmlformats.org/officeDocument/2006/relationships/customXml" Target="../ink/ink1788.xml"/><Relationship Id="rId225" Type="http://schemas.openxmlformats.org/officeDocument/2006/relationships/image" Target="../media/image1794.png"/><Relationship Id="rId15" Type="http://schemas.openxmlformats.org/officeDocument/2006/relationships/image" Target="../media/image1689.png"/><Relationship Id="rId36" Type="http://schemas.openxmlformats.org/officeDocument/2006/relationships/customXml" Target="../ink/ink1696.xml"/><Relationship Id="rId57" Type="http://schemas.openxmlformats.org/officeDocument/2006/relationships/image" Target="../media/image1710.png"/><Relationship Id="rId106" Type="http://schemas.openxmlformats.org/officeDocument/2006/relationships/customXml" Target="../ink/ink1731.xml"/><Relationship Id="rId127" Type="http://schemas.openxmlformats.org/officeDocument/2006/relationships/image" Target="../media/image1745.png"/><Relationship Id="rId10" Type="http://schemas.openxmlformats.org/officeDocument/2006/relationships/customXml" Target="../ink/ink1683.xml"/><Relationship Id="rId31" Type="http://schemas.openxmlformats.org/officeDocument/2006/relationships/image" Target="../media/image1697.png"/><Relationship Id="rId52" Type="http://schemas.openxmlformats.org/officeDocument/2006/relationships/customXml" Target="../ink/ink1704.xml"/><Relationship Id="rId73" Type="http://schemas.openxmlformats.org/officeDocument/2006/relationships/image" Target="../media/image1718.png"/><Relationship Id="rId78" Type="http://schemas.openxmlformats.org/officeDocument/2006/relationships/customXml" Target="../ink/ink1717.xml"/><Relationship Id="rId94" Type="http://schemas.openxmlformats.org/officeDocument/2006/relationships/customXml" Target="../ink/ink1725.xml"/><Relationship Id="rId99" Type="http://schemas.openxmlformats.org/officeDocument/2006/relationships/image" Target="../media/image1731.png"/><Relationship Id="rId101" Type="http://schemas.openxmlformats.org/officeDocument/2006/relationships/image" Target="../media/image1732.png"/><Relationship Id="rId122" Type="http://schemas.openxmlformats.org/officeDocument/2006/relationships/customXml" Target="../ink/ink1739.xml"/><Relationship Id="rId143" Type="http://schemas.openxmlformats.org/officeDocument/2006/relationships/image" Target="../media/image1753.png"/><Relationship Id="rId148" Type="http://schemas.openxmlformats.org/officeDocument/2006/relationships/customXml" Target="../ink/ink1752.xml"/><Relationship Id="rId164" Type="http://schemas.openxmlformats.org/officeDocument/2006/relationships/customXml" Target="../ink/ink1760.xml"/><Relationship Id="rId169" Type="http://schemas.openxmlformats.org/officeDocument/2006/relationships/image" Target="../media/image1766.png"/><Relationship Id="rId185" Type="http://schemas.openxmlformats.org/officeDocument/2006/relationships/image" Target="../media/image1774.png"/><Relationship Id="rId4" Type="http://schemas.openxmlformats.org/officeDocument/2006/relationships/customXml" Target="../ink/ink1680.xml"/><Relationship Id="rId9" Type="http://schemas.openxmlformats.org/officeDocument/2006/relationships/image" Target="../media/image1686.png"/><Relationship Id="rId180" Type="http://schemas.openxmlformats.org/officeDocument/2006/relationships/customXml" Target="../ink/ink1768.xml"/><Relationship Id="rId210" Type="http://schemas.openxmlformats.org/officeDocument/2006/relationships/customXml" Target="../ink/ink1783.xml"/><Relationship Id="rId215" Type="http://schemas.openxmlformats.org/officeDocument/2006/relationships/image" Target="../media/image1789.png"/><Relationship Id="rId26" Type="http://schemas.openxmlformats.org/officeDocument/2006/relationships/customXml" Target="../ink/ink1691.xml"/><Relationship Id="rId47" Type="http://schemas.openxmlformats.org/officeDocument/2006/relationships/image" Target="../media/image1705.png"/><Relationship Id="rId68" Type="http://schemas.openxmlformats.org/officeDocument/2006/relationships/customXml" Target="../ink/ink1712.xml"/><Relationship Id="rId89" Type="http://schemas.openxmlformats.org/officeDocument/2006/relationships/image" Target="../media/image1726.png"/><Relationship Id="rId112" Type="http://schemas.openxmlformats.org/officeDocument/2006/relationships/customXml" Target="../ink/ink1734.xml"/><Relationship Id="rId133" Type="http://schemas.openxmlformats.org/officeDocument/2006/relationships/image" Target="../media/image1748.png"/><Relationship Id="rId154" Type="http://schemas.openxmlformats.org/officeDocument/2006/relationships/customXml" Target="../ink/ink1755.xml"/><Relationship Id="rId175" Type="http://schemas.openxmlformats.org/officeDocument/2006/relationships/image" Target="../media/image1769.png"/><Relationship Id="rId196" Type="http://schemas.openxmlformats.org/officeDocument/2006/relationships/customXml" Target="../ink/ink1776.xml"/><Relationship Id="rId200" Type="http://schemas.openxmlformats.org/officeDocument/2006/relationships/customXml" Target="../ink/ink1778.xml"/><Relationship Id="rId16" Type="http://schemas.openxmlformats.org/officeDocument/2006/relationships/customXml" Target="../ink/ink1686.xml"/><Relationship Id="rId221" Type="http://schemas.openxmlformats.org/officeDocument/2006/relationships/image" Target="../media/image1792.png"/><Relationship Id="rId37" Type="http://schemas.openxmlformats.org/officeDocument/2006/relationships/image" Target="../media/image1700.png"/><Relationship Id="rId58" Type="http://schemas.openxmlformats.org/officeDocument/2006/relationships/customXml" Target="../ink/ink1707.xml"/><Relationship Id="rId79" Type="http://schemas.openxmlformats.org/officeDocument/2006/relationships/image" Target="../media/image1721.png"/><Relationship Id="rId102" Type="http://schemas.openxmlformats.org/officeDocument/2006/relationships/customXml" Target="../ink/ink1729.xml"/><Relationship Id="rId123" Type="http://schemas.openxmlformats.org/officeDocument/2006/relationships/image" Target="../media/image1743.png"/><Relationship Id="rId144" Type="http://schemas.openxmlformats.org/officeDocument/2006/relationships/customXml" Target="../ink/ink1750.xml"/><Relationship Id="rId90" Type="http://schemas.openxmlformats.org/officeDocument/2006/relationships/customXml" Target="../ink/ink1723.xml"/><Relationship Id="rId165" Type="http://schemas.openxmlformats.org/officeDocument/2006/relationships/image" Target="../media/image1764.png"/><Relationship Id="rId186" Type="http://schemas.openxmlformats.org/officeDocument/2006/relationships/customXml" Target="../ink/ink1771.xml"/><Relationship Id="rId211" Type="http://schemas.openxmlformats.org/officeDocument/2006/relationships/image" Target="../media/image1787.png"/><Relationship Id="rId27" Type="http://schemas.openxmlformats.org/officeDocument/2006/relationships/image" Target="../media/image1695.png"/><Relationship Id="rId48" Type="http://schemas.openxmlformats.org/officeDocument/2006/relationships/customXml" Target="../ink/ink1702.xml"/><Relationship Id="rId69" Type="http://schemas.openxmlformats.org/officeDocument/2006/relationships/image" Target="../media/image1716.png"/><Relationship Id="rId113" Type="http://schemas.openxmlformats.org/officeDocument/2006/relationships/image" Target="../media/image1738.png"/><Relationship Id="rId134" Type="http://schemas.openxmlformats.org/officeDocument/2006/relationships/customXml" Target="../ink/ink1745.xml"/><Relationship Id="rId80" Type="http://schemas.openxmlformats.org/officeDocument/2006/relationships/customXml" Target="../ink/ink1718.xml"/><Relationship Id="rId155" Type="http://schemas.openxmlformats.org/officeDocument/2006/relationships/image" Target="../media/image1759.png"/><Relationship Id="rId176" Type="http://schemas.openxmlformats.org/officeDocument/2006/relationships/customXml" Target="../ink/ink1766.xml"/><Relationship Id="rId197" Type="http://schemas.openxmlformats.org/officeDocument/2006/relationships/image" Target="../media/image1780.png"/><Relationship Id="rId201" Type="http://schemas.openxmlformats.org/officeDocument/2006/relationships/image" Target="../media/image1782.png"/><Relationship Id="rId222" Type="http://schemas.openxmlformats.org/officeDocument/2006/relationships/customXml" Target="../ink/ink1789.xml"/><Relationship Id="rId17" Type="http://schemas.openxmlformats.org/officeDocument/2006/relationships/image" Target="../media/image1690.png"/><Relationship Id="rId38" Type="http://schemas.openxmlformats.org/officeDocument/2006/relationships/customXml" Target="../ink/ink1697.xml"/><Relationship Id="rId59" Type="http://schemas.openxmlformats.org/officeDocument/2006/relationships/image" Target="../media/image1711.png"/><Relationship Id="rId103" Type="http://schemas.openxmlformats.org/officeDocument/2006/relationships/image" Target="../media/image1733.png"/><Relationship Id="rId124" Type="http://schemas.openxmlformats.org/officeDocument/2006/relationships/customXml" Target="../ink/ink1740.xml"/><Relationship Id="rId70" Type="http://schemas.openxmlformats.org/officeDocument/2006/relationships/customXml" Target="../ink/ink1713.xml"/><Relationship Id="rId91" Type="http://schemas.openxmlformats.org/officeDocument/2006/relationships/image" Target="../media/image1727.png"/><Relationship Id="rId145" Type="http://schemas.openxmlformats.org/officeDocument/2006/relationships/image" Target="../media/image1754.png"/><Relationship Id="rId166" Type="http://schemas.openxmlformats.org/officeDocument/2006/relationships/customXml" Target="../ink/ink1761.xml"/><Relationship Id="rId187" Type="http://schemas.openxmlformats.org/officeDocument/2006/relationships/image" Target="../media/image177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84.xml"/><Relationship Id="rId28" Type="http://schemas.openxmlformats.org/officeDocument/2006/relationships/customXml" Target="../ink/ink1692.xml"/><Relationship Id="rId49" Type="http://schemas.openxmlformats.org/officeDocument/2006/relationships/image" Target="../media/image1706.png"/><Relationship Id="rId114" Type="http://schemas.openxmlformats.org/officeDocument/2006/relationships/customXml" Target="../ink/ink1735.xml"/><Relationship Id="rId60" Type="http://schemas.openxmlformats.org/officeDocument/2006/relationships/customXml" Target="../ink/ink1708.xml"/><Relationship Id="rId81" Type="http://schemas.openxmlformats.org/officeDocument/2006/relationships/image" Target="../media/image1722.png"/><Relationship Id="rId135" Type="http://schemas.openxmlformats.org/officeDocument/2006/relationships/image" Target="../media/image1749.png"/><Relationship Id="rId156" Type="http://schemas.openxmlformats.org/officeDocument/2006/relationships/customXml" Target="../ink/ink1756.xml"/><Relationship Id="rId177" Type="http://schemas.openxmlformats.org/officeDocument/2006/relationships/image" Target="../media/image1770.png"/><Relationship Id="rId198" Type="http://schemas.openxmlformats.org/officeDocument/2006/relationships/customXml" Target="../ink/ink1777.xml"/><Relationship Id="rId202" Type="http://schemas.openxmlformats.org/officeDocument/2006/relationships/customXml" Target="../ink/ink1779.xml"/><Relationship Id="rId223" Type="http://schemas.openxmlformats.org/officeDocument/2006/relationships/image" Target="../media/image1793.png"/><Relationship Id="rId18" Type="http://schemas.openxmlformats.org/officeDocument/2006/relationships/customXml" Target="../ink/ink1687.xml"/><Relationship Id="rId39" Type="http://schemas.openxmlformats.org/officeDocument/2006/relationships/image" Target="../media/image1701.png"/><Relationship Id="rId50" Type="http://schemas.openxmlformats.org/officeDocument/2006/relationships/customXml" Target="../ink/ink1703.xml"/><Relationship Id="rId104" Type="http://schemas.openxmlformats.org/officeDocument/2006/relationships/customXml" Target="../ink/ink1730.xml"/><Relationship Id="rId125" Type="http://schemas.openxmlformats.org/officeDocument/2006/relationships/image" Target="../media/image1744.png"/><Relationship Id="rId146" Type="http://schemas.openxmlformats.org/officeDocument/2006/relationships/customXml" Target="../ink/ink1751.xml"/><Relationship Id="rId167" Type="http://schemas.openxmlformats.org/officeDocument/2006/relationships/image" Target="../media/image1765.png"/><Relationship Id="rId188" Type="http://schemas.openxmlformats.org/officeDocument/2006/relationships/customXml" Target="../ink/ink1772.xml"/><Relationship Id="rId71" Type="http://schemas.openxmlformats.org/officeDocument/2006/relationships/image" Target="../media/image1717.png"/><Relationship Id="rId92" Type="http://schemas.openxmlformats.org/officeDocument/2006/relationships/customXml" Target="../ink/ink1724.xml"/><Relationship Id="rId213" Type="http://schemas.openxmlformats.org/officeDocument/2006/relationships/image" Target="../media/image1788.png"/><Relationship Id="rId2" Type="http://schemas.openxmlformats.org/officeDocument/2006/relationships/customXml" Target="../ink/ink1679.xml"/><Relationship Id="rId29" Type="http://schemas.openxmlformats.org/officeDocument/2006/relationships/image" Target="../media/image1696.png"/><Relationship Id="rId40" Type="http://schemas.openxmlformats.org/officeDocument/2006/relationships/customXml" Target="../ink/ink1698.xml"/><Relationship Id="rId115" Type="http://schemas.openxmlformats.org/officeDocument/2006/relationships/image" Target="../media/image1739.png"/><Relationship Id="rId136" Type="http://schemas.openxmlformats.org/officeDocument/2006/relationships/customXml" Target="../ink/ink1746.xml"/><Relationship Id="rId157" Type="http://schemas.openxmlformats.org/officeDocument/2006/relationships/image" Target="../media/image1760.png"/><Relationship Id="rId178" Type="http://schemas.openxmlformats.org/officeDocument/2006/relationships/customXml" Target="../ink/ink1767.xml"/><Relationship Id="rId61" Type="http://schemas.openxmlformats.org/officeDocument/2006/relationships/image" Target="../media/image1712.png"/><Relationship Id="rId82" Type="http://schemas.openxmlformats.org/officeDocument/2006/relationships/customXml" Target="../ink/ink1719.xml"/><Relationship Id="rId199" Type="http://schemas.openxmlformats.org/officeDocument/2006/relationships/image" Target="../media/image1781.png"/><Relationship Id="rId203" Type="http://schemas.openxmlformats.org/officeDocument/2006/relationships/image" Target="../media/image1783.png"/><Relationship Id="rId19" Type="http://schemas.openxmlformats.org/officeDocument/2006/relationships/image" Target="../media/image1691.png"/><Relationship Id="rId224" Type="http://schemas.openxmlformats.org/officeDocument/2006/relationships/customXml" Target="../ink/ink1790.xml"/><Relationship Id="rId30" Type="http://schemas.openxmlformats.org/officeDocument/2006/relationships/customXml" Target="../ink/ink1693.xml"/><Relationship Id="rId105" Type="http://schemas.openxmlformats.org/officeDocument/2006/relationships/image" Target="../media/image1734.png"/><Relationship Id="rId126" Type="http://schemas.openxmlformats.org/officeDocument/2006/relationships/customXml" Target="../ink/ink1741.xml"/><Relationship Id="rId147" Type="http://schemas.openxmlformats.org/officeDocument/2006/relationships/image" Target="../media/image1755.png"/><Relationship Id="rId168" Type="http://schemas.openxmlformats.org/officeDocument/2006/relationships/customXml" Target="../ink/ink1762.xml"/><Relationship Id="rId51" Type="http://schemas.openxmlformats.org/officeDocument/2006/relationships/image" Target="../media/image1707.png"/><Relationship Id="rId72" Type="http://schemas.openxmlformats.org/officeDocument/2006/relationships/customXml" Target="../ink/ink1714.xml"/><Relationship Id="rId93" Type="http://schemas.openxmlformats.org/officeDocument/2006/relationships/image" Target="../media/image1728.png"/><Relationship Id="rId189" Type="http://schemas.openxmlformats.org/officeDocument/2006/relationships/image" Target="../media/image1776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38" Type="http://schemas.openxmlformats.org/officeDocument/2006/relationships/image" Target="../media/image90.png"/><Relationship Id="rId154" Type="http://schemas.openxmlformats.org/officeDocument/2006/relationships/image" Target="../media/image98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44" Type="http://schemas.openxmlformats.org/officeDocument/2006/relationships/image" Target="../media/image93.png"/><Relationship Id="rId149" Type="http://schemas.openxmlformats.org/officeDocument/2006/relationships/customXml" Target="../ink/ink52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39" Type="http://schemas.openxmlformats.org/officeDocument/2006/relationships/customXml" Target="../ink/ink47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image" Target="../media/image96.png"/><Relationship Id="rId155" Type="http://schemas.openxmlformats.org/officeDocument/2006/relationships/customXml" Target="../ink/ink55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140" Type="http://schemas.openxmlformats.org/officeDocument/2006/relationships/image" Target="../media/image91.png"/><Relationship Id="rId145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43" Type="http://schemas.openxmlformats.org/officeDocument/2006/relationships/customXml" Target="../ink/ink49.xml"/><Relationship Id="rId148" Type="http://schemas.openxmlformats.org/officeDocument/2006/relationships/image" Target="../media/image95.png"/><Relationship Id="rId151" Type="http://schemas.openxmlformats.org/officeDocument/2006/relationships/customXml" Target="../ink/ink53.xml"/><Relationship Id="rId156" Type="http://schemas.openxmlformats.org/officeDocument/2006/relationships/image" Target="../media/image9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141" Type="http://schemas.openxmlformats.org/officeDocument/2006/relationships/customXml" Target="../ink/ink48.xml"/><Relationship Id="rId146" Type="http://schemas.openxmlformats.org/officeDocument/2006/relationships/image" Target="../media/image94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57" Type="http://schemas.openxmlformats.org/officeDocument/2006/relationships/customXml" Target="../ink/ink56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image" Target="../media/image9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47" Type="http://schemas.openxmlformats.org/officeDocument/2006/relationships/customXml" Target="../ink/ink51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142" Type="http://schemas.openxmlformats.org/officeDocument/2006/relationships/image" Target="../media/image92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58" Type="http://schemas.openxmlformats.org/officeDocument/2006/relationships/image" Target="../media/image46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53" Type="http://schemas.openxmlformats.org/officeDocument/2006/relationships/customXml" Target="../ink/ink54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03.xml"/><Relationship Id="rId21" Type="http://schemas.openxmlformats.org/officeDocument/2006/relationships/image" Target="../media/image1804.png"/><Relationship Id="rId42" Type="http://schemas.openxmlformats.org/officeDocument/2006/relationships/customXml" Target="../ink/ink1811.xml"/><Relationship Id="rId47" Type="http://schemas.openxmlformats.org/officeDocument/2006/relationships/image" Target="../media/image1817.png"/><Relationship Id="rId63" Type="http://schemas.openxmlformats.org/officeDocument/2006/relationships/image" Target="../media/image1825.png"/><Relationship Id="rId68" Type="http://schemas.openxmlformats.org/officeDocument/2006/relationships/customXml" Target="../ink/ink1824.xml"/><Relationship Id="rId84" Type="http://schemas.openxmlformats.org/officeDocument/2006/relationships/customXml" Target="../ink/ink1832.xml"/><Relationship Id="rId89" Type="http://schemas.openxmlformats.org/officeDocument/2006/relationships/image" Target="../media/image1838.png"/><Relationship Id="rId16" Type="http://schemas.openxmlformats.org/officeDocument/2006/relationships/customXml" Target="../ink/ink1798.xml"/><Relationship Id="rId11" Type="http://schemas.openxmlformats.org/officeDocument/2006/relationships/image" Target="../media/image1799.png"/><Relationship Id="rId32" Type="http://schemas.openxmlformats.org/officeDocument/2006/relationships/customXml" Target="../ink/ink1806.xml"/><Relationship Id="rId37" Type="http://schemas.openxmlformats.org/officeDocument/2006/relationships/image" Target="../media/image1812.png"/><Relationship Id="rId53" Type="http://schemas.openxmlformats.org/officeDocument/2006/relationships/image" Target="../media/image1820.png"/><Relationship Id="rId58" Type="http://schemas.openxmlformats.org/officeDocument/2006/relationships/customXml" Target="../ink/ink1819.xml"/><Relationship Id="rId74" Type="http://schemas.openxmlformats.org/officeDocument/2006/relationships/customXml" Target="../ink/ink1827.xml"/><Relationship Id="rId79" Type="http://schemas.openxmlformats.org/officeDocument/2006/relationships/image" Target="../media/image1833.png"/><Relationship Id="rId5" Type="http://schemas.openxmlformats.org/officeDocument/2006/relationships/image" Target="../media/image1796.png"/><Relationship Id="rId90" Type="http://schemas.openxmlformats.org/officeDocument/2006/relationships/customXml" Target="../ink/ink1835.xml"/><Relationship Id="rId14" Type="http://schemas.openxmlformats.org/officeDocument/2006/relationships/customXml" Target="../ink/ink1797.xml"/><Relationship Id="rId22" Type="http://schemas.openxmlformats.org/officeDocument/2006/relationships/customXml" Target="../ink/ink1801.xml"/><Relationship Id="rId27" Type="http://schemas.openxmlformats.org/officeDocument/2006/relationships/image" Target="../media/image1807.png"/><Relationship Id="rId30" Type="http://schemas.openxmlformats.org/officeDocument/2006/relationships/customXml" Target="../ink/ink1805.xml"/><Relationship Id="rId35" Type="http://schemas.openxmlformats.org/officeDocument/2006/relationships/image" Target="../media/image1811.png"/><Relationship Id="rId43" Type="http://schemas.openxmlformats.org/officeDocument/2006/relationships/image" Target="../media/image1815.png"/><Relationship Id="rId48" Type="http://schemas.openxmlformats.org/officeDocument/2006/relationships/customXml" Target="../ink/ink1814.xml"/><Relationship Id="rId56" Type="http://schemas.openxmlformats.org/officeDocument/2006/relationships/customXml" Target="../ink/ink1818.xml"/><Relationship Id="rId64" Type="http://schemas.openxmlformats.org/officeDocument/2006/relationships/customXml" Target="../ink/ink1822.xml"/><Relationship Id="rId69" Type="http://schemas.openxmlformats.org/officeDocument/2006/relationships/image" Target="../media/image1828.png"/><Relationship Id="rId77" Type="http://schemas.openxmlformats.org/officeDocument/2006/relationships/image" Target="../media/image1832.png"/><Relationship Id="rId8" Type="http://schemas.openxmlformats.org/officeDocument/2006/relationships/customXml" Target="../ink/ink1794.xml"/><Relationship Id="rId51" Type="http://schemas.openxmlformats.org/officeDocument/2006/relationships/image" Target="../media/image1819.png"/><Relationship Id="rId72" Type="http://schemas.openxmlformats.org/officeDocument/2006/relationships/customXml" Target="../ink/ink1826.xml"/><Relationship Id="rId80" Type="http://schemas.openxmlformats.org/officeDocument/2006/relationships/customXml" Target="../ink/ink1830.xml"/><Relationship Id="rId85" Type="http://schemas.openxmlformats.org/officeDocument/2006/relationships/image" Target="../media/image1836.png"/><Relationship Id="rId3" Type="http://schemas.openxmlformats.org/officeDocument/2006/relationships/image" Target="../media/image1795.png"/><Relationship Id="rId12" Type="http://schemas.openxmlformats.org/officeDocument/2006/relationships/customXml" Target="../ink/ink1796.xml"/><Relationship Id="rId17" Type="http://schemas.openxmlformats.org/officeDocument/2006/relationships/image" Target="../media/image1802.png"/><Relationship Id="rId25" Type="http://schemas.openxmlformats.org/officeDocument/2006/relationships/image" Target="../media/image1806.png"/><Relationship Id="rId33" Type="http://schemas.openxmlformats.org/officeDocument/2006/relationships/image" Target="../media/image1810.png"/><Relationship Id="rId38" Type="http://schemas.openxmlformats.org/officeDocument/2006/relationships/customXml" Target="../ink/ink1809.xml"/><Relationship Id="rId46" Type="http://schemas.openxmlformats.org/officeDocument/2006/relationships/customXml" Target="../ink/ink1813.xml"/><Relationship Id="rId59" Type="http://schemas.openxmlformats.org/officeDocument/2006/relationships/image" Target="../media/image1823.png"/><Relationship Id="rId67" Type="http://schemas.openxmlformats.org/officeDocument/2006/relationships/image" Target="../media/image1827.png"/><Relationship Id="rId20" Type="http://schemas.openxmlformats.org/officeDocument/2006/relationships/customXml" Target="../ink/ink1800.xml"/><Relationship Id="rId41" Type="http://schemas.openxmlformats.org/officeDocument/2006/relationships/image" Target="../media/image1814.png"/><Relationship Id="rId54" Type="http://schemas.openxmlformats.org/officeDocument/2006/relationships/customXml" Target="../ink/ink1817.xml"/><Relationship Id="rId62" Type="http://schemas.openxmlformats.org/officeDocument/2006/relationships/customXml" Target="../ink/ink1821.xml"/><Relationship Id="rId70" Type="http://schemas.openxmlformats.org/officeDocument/2006/relationships/customXml" Target="../ink/ink1825.xml"/><Relationship Id="rId75" Type="http://schemas.openxmlformats.org/officeDocument/2006/relationships/image" Target="../media/image1831.png"/><Relationship Id="rId83" Type="http://schemas.openxmlformats.org/officeDocument/2006/relationships/image" Target="../media/image1835.png"/><Relationship Id="rId88" Type="http://schemas.openxmlformats.org/officeDocument/2006/relationships/customXml" Target="../ink/ink1834.xml"/><Relationship Id="rId91" Type="http://schemas.openxmlformats.org/officeDocument/2006/relationships/image" Target="../media/image18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93.xml"/><Relationship Id="rId15" Type="http://schemas.openxmlformats.org/officeDocument/2006/relationships/image" Target="../media/image1801.png"/><Relationship Id="rId23" Type="http://schemas.openxmlformats.org/officeDocument/2006/relationships/image" Target="../media/image1805.png"/><Relationship Id="rId28" Type="http://schemas.openxmlformats.org/officeDocument/2006/relationships/customXml" Target="../ink/ink1804.xml"/><Relationship Id="rId36" Type="http://schemas.openxmlformats.org/officeDocument/2006/relationships/customXml" Target="../ink/ink1808.xml"/><Relationship Id="rId49" Type="http://schemas.openxmlformats.org/officeDocument/2006/relationships/image" Target="../media/image1818.png"/><Relationship Id="rId57" Type="http://schemas.openxmlformats.org/officeDocument/2006/relationships/image" Target="../media/image1822.png"/><Relationship Id="rId10" Type="http://schemas.openxmlformats.org/officeDocument/2006/relationships/customXml" Target="../ink/ink1795.xml"/><Relationship Id="rId31" Type="http://schemas.openxmlformats.org/officeDocument/2006/relationships/image" Target="../media/image1809.png"/><Relationship Id="rId44" Type="http://schemas.openxmlformats.org/officeDocument/2006/relationships/customXml" Target="../ink/ink1812.xml"/><Relationship Id="rId52" Type="http://schemas.openxmlformats.org/officeDocument/2006/relationships/customXml" Target="../ink/ink1816.xml"/><Relationship Id="rId60" Type="http://schemas.openxmlformats.org/officeDocument/2006/relationships/customXml" Target="../ink/ink1820.xml"/><Relationship Id="rId65" Type="http://schemas.openxmlformats.org/officeDocument/2006/relationships/image" Target="../media/image1826.png"/><Relationship Id="rId73" Type="http://schemas.openxmlformats.org/officeDocument/2006/relationships/image" Target="../media/image1830.png"/><Relationship Id="rId78" Type="http://schemas.openxmlformats.org/officeDocument/2006/relationships/customXml" Target="../ink/ink1829.xml"/><Relationship Id="rId81" Type="http://schemas.openxmlformats.org/officeDocument/2006/relationships/image" Target="../media/image1834.png"/><Relationship Id="rId86" Type="http://schemas.openxmlformats.org/officeDocument/2006/relationships/customXml" Target="../ink/ink1833.xml"/><Relationship Id="rId4" Type="http://schemas.openxmlformats.org/officeDocument/2006/relationships/customXml" Target="../ink/ink1792.xml"/><Relationship Id="rId9" Type="http://schemas.openxmlformats.org/officeDocument/2006/relationships/image" Target="../media/image1798.png"/><Relationship Id="rId13" Type="http://schemas.openxmlformats.org/officeDocument/2006/relationships/image" Target="../media/image1800.png"/><Relationship Id="rId18" Type="http://schemas.openxmlformats.org/officeDocument/2006/relationships/customXml" Target="../ink/ink1799.xml"/><Relationship Id="rId39" Type="http://schemas.openxmlformats.org/officeDocument/2006/relationships/image" Target="../media/image1813.png"/><Relationship Id="rId34" Type="http://schemas.openxmlformats.org/officeDocument/2006/relationships/customXml" Target="../ink/ink1807.xml"/><Relationship Id="rId50" Type="http://schemas.openxmlformats.org/officeDocument/2006/relationships/customXml" Target="../ink/ink1815.xml"/><Relationship Id="rId55" Type="http://schemas.openxmlformats.org/officeDocument/2006/relationships/image" Target="../media/image1821.png"/><Relationship Id="rId76" Type="http://schemas.openxmlformats.org/officeDocument/2006/relationships/customXml" Target="../ink/ink1828.xml"/><Relationship Id="rId7" Type="http://schemas.openxmlformats.org/officeDocument/2006/relationships/image" Target="../media/image1797.png"/><Relationship Id="rId71" Type="http://schemas.openxmlformats.org/officeDocument/2006/relationships/image" Target="../media/image1829.png"/><Relationship Id="rId2" Type="http://schemas.openxmlformats.org/officeDocument/2006/relationships/customXml" Target="../ink/ink1791.xml"/><Relationship Id="rId29" Type="http://schemas.openxmlformats.org/officeDocument/2006/relationships/image" Target="../media/image1808.png"/><Relationship Id="rId24" Type="http://schemas.openxmlformats.org/officeDocument/2006/relationships/customXml" Target="../ink/ink1802.xml"/><Relationship Id="rId40" Type="http://schemas.openxmlformats.org/officeDocument/2006/relationships/customXml" Target="../ink/ink1810.xml"/><Relationship Id="rId45" Type="http://schemas.openxmlformats.org/officeDocument/2006/relationships/image" Target="../media/image1816.png"/><Relationship Id="rId66" Type="http://schemas.openxmlformats.org/officeDocument/2006/relationships/customXml" Target="../ink/ink1823.xml"/><Relationship Id="rId87" Type="http://schemas.openxmlformats.org/officeDocument/2006/relationships/image" Target="../media/image1837.png"/><Relationship Id="rId61" Type="http://schemas.openxmlformats.org/officeDocument/2006/relationships/image" Target="../media/image1824.png"/><Relationship Id="rId82" Type="http://schemas.openxmlformats.org/officeDocument/2006/relationships/customXml" Target="../ink/ink1831.xml"/><Relationship Id="rId19" Type="http://schemas.openxmlformats.org/officeDocument/2006/relationships/image" Target="../media/image1803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43.png"/><Relationship Id="rId18" Type="http://schemas.openxmlformats.org/officeDocument/2006/relationships/customXml" Target="../ink/ink1844.xml"/><Relationship Id="rId26" Type="http://schemas.openxmlformats.org/officeDocument/2006/relationships/customXml" Target="../ink/ink1848.xml"/><Relationship Id="rId39" Type="http://schemas.openxmlformats.org/officeDocument/2006/relationships/image" Target="../media/image1856.png"/><Relationship Id="rId21" Type="http://schemas.openxmlformats.org/officeDocument/2006/relationships/image" Target="../media/image1847.png"/><Relationship Id="rId34" Type="http://schemas.openxmlformats.org/officeDocument/2006/relationships/customXml" Target="../ink/ink1852.xml"/><Relationship Id="rId42" Type="http://schemas.openxmlformats.org/officeDocument/2006/relationships/customXml" Target="../ink/ink1856.xml"/><Relationship Id="rId47" Type="http://schemas.openxmlformats.org/officeDocument/2006/relationships/image" Target="../media/image1860.png"/><Relationship Id="rId50" Type="http://schemas.openxmlformats.org/officeDocument/2006/relationships/customXml" Target="../ink/ink1860.xml"/><Relationship Id="rId7" Type="http://schemas.openxmlformats.org/officeDocument/2006/relationships/image" Target="../media/image1840.png"/><Relationship Id="rId2" Type="http://schemas.openxmlformats.org/officeDocument/2006/relationships/customXml" Target="../ink/ink1836.xml"/><Relationship Id="rId16" Type="http://schemas.openxmlformats.org/officeDocument/2006/relationships/customXml" Target="../ink/ink1843.xml"/><Relationship Id="rId29" Type="http://schemas.openxmlformats.org/officeDocument/2006/relationships/image" Target="../media/image1851.png"/><Relationship Id="rId11" Type="http://schemas.openxmlformats.org/officeDocument/2006/relationships/image" Target="../media/image1842.png"/><Relationship Id="rId24" Type="http://schemas.openxmlformats.org/officeDocument/2006/relationships/customXml" Target="../ink/ink1847.xml"/><Relationship Id="rId32" Type="http://schemas.openxmlformats.org/officeDocument/2006/relationships/customXml" Target="../ink/ink1851.xml"/><Relationship Id="rId37" Type="http://schemas.openxmlformats.org/officeDocument/2006/relationships/image" Target="../media/image1855.png"/><Relationship Id="rId40" Type="http://schemas.openxmlformats.org/officeDocument/2006/relationships/customXml" Target="../ink/ink1855.xml"/><Relationship Id="rId45" Type="http://schemas.openxmlformats.org/officeDocument/2006/relationships/image" Target="../media/image1859.png"/><Relationship Id="rId5" Type="http://schemas.openxmlformats.org/officeDocument/2006/relationships/image" Target="../media/image8910.png"/><Relationship Id="rId15" Type="http://schemas.openxmlformats.org/officeDocument/2006/relationships/image" Target="../media/image1844.png"/><Relationship Id="rId23" Type="http://schemas.openxmlformats.org/officeDocument/2006/relationships/image" Target="../media/image1848.png"/><Relationship Id="rId28" Type="http://schemas.openxmlformats.org/officeDocument/2006/relationships/customXml" Target="../ink/ink1849.xml"/><Relationship Id="rId36" Type="http://schemas.openxmlformats.org/officeDocument/2006/relationships/customXml" Target="../ink/ink1853.xml"/><Relationship Id="rId49" Type="http://schemas.openxmlformats.org/officeDocument/2006/relationships/image" Target="../media/image1861.png"/><Relationship Id="rId10" Type="http://schemas.openxmlformats.org/officeDocument/2006/relationships/customXml" Target="../ink/ink1840.xml"/><Relationship Id="rId19" Type="http://schemas.openxmlformats.org/officeDocument/2006/relationships/image" Target="../media/image1846.png"/><Relationship Id="rId31" Type="http://schemas.openxmlformats.org/officeDocument/2006/relationships/image" Target="../media/image1852.png"/><Relationship Id="rId44" Type="http://schemas.openxmlformats.org/officeDocument/2006/relationships/customXml" Target="../ink/ink1857.xml"/><Relationship Id="rId4" Type="http://schemas.openxmlformats.org/officeDocument/2006/relationships/customXml" Target="../ink/ink1837.xml"/><Relationship Id="rId9" Type="http://schemas.openxmlformats.org/officeDocument/2006/relationships/image" Target="../media/image1841.png"/><Relationship Id="rId14" Type="http://schemas.openxmlformats.org/officeDocument/2006/relationships/customXml" Target="../ink/ink1842.xml"/><Relationship Id="rId22" Type="http://schemas.openxmlformats.org/officeDocument/2006/relationships/customXml" Target="../ink/ink1846.xml"/><Relationship Id="rId27" Type="http://schemas.openxmlformats.org/officeDocument/2006/relationships/image" Target="../media/image1850.png"/><Relationship Id="rId30" Type="http://schemas.openxmlformats.org/officeDocument/2006/relationships/customXml" Target="../ink/ink1850.xml"/><Relationship Id="rId35" Type="http://schemas.openxmlformats.org/officeDocument/2006/relationships/image" Target="../media/image1854.png"/><Relationship Id="rId43" Type="http://schemas.openxmlformats.org/officeDocument/2006/relationships/image" Target="../media/image1858.png"/><Relationship Id="rId48" Type="http://schemas.openxmlformats.org/officeDocument/2006/relationships/customXml" Target="../ink/ink1859.xml"/><Relationship Id="rId8" Type="http://schemas.openxmlformats.org/officeDocument/2006/relationships/customXml" Target="../ink/ink1839.xml"/><Relationship Id="rId51" Type="http://schemas.openxmlformats.org/officeDocument/2006/relationships/image" Target="../media/image1862.png"/><Relationship Id="rId3" Type="http://schemas.openxmlformats.org/officeDocument/2006/relationships/image" Target="../media/image87.png"/><Relationship Id="rId12" Type="http://schemas.openxmlformats.org/officeDocument/2006/relationships/customXml" Target="../ink/ink1841.xml"/><Relationship Id="rId17" Type="http://schemas.openxmlformats.org/officeDocument/2006/relationships/image" Target="../media/image1845.png"/><Relationship Id="rId25" Type="http://schemas.openxmlformats.org/officeDocument/2006/relationships/image" Target="../media/image1849.png"/><Relationship Id="rId33" Type="http://schemas.openxmlformats.org/officeDocument/2006/relationships/image" Target="../media/image1853.png"/><Relationship Id="rId38" Type="http://schemas.openxmlformats.org/officeDocument/2006/relationships/customXml" Target="../ink/ink1854.xml"/><Relationship Id="rId46" Type="http://schemas.openxmlformats.org/officeDocument/2006/relationships/customXml" Target="../ink/ink1858.xml"/><Relationship Id="rId20" Type="http://schemas.openxmlformats.org/officeDocument/2006/relationships/customXml" Target="../ink/ink1845.xml"/><Relationship Id="rId41" Type="http://schemas.openxmlformats.org/officeDocument/2006/relationships/image" Target="../media/image18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38.xml"/></Relationships>
</file>

<file path=ppt/slides/_rels/slide3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183.xml"/><Relationship Id="rId21" Type="http://schemas.openxmlformats.org/officeDocument/2006/relationships/image" Target="../media/image55.png"/><Relationship Id="rId63" Type="http://schemas.openxmlformats.org/officeDocument/2006/relationships/image" Target="../media/image76.png"/><Relationship Id="rId159" Type="http://schemas.openxmlformats.org/officeDocument/2006/relationships/customXml" Target="../ink/ink113.xml"/><Relationship Id="rId324" Type="http://schemas.openxmlformats.org/officeDocument/2006/relationships/image" Target="../media/image202.png"/><Relationship Id="rId366" Type="http://schemas.openxmlformats.org/officeDocument/2006/relationships/image" Target="../media/image224.png"/><Relationship Id="rId170" Type="http://schemas.openxmlformats.org/officeDocument/2006/relationships/image" Target="../media/image125.png"/><Relationship Id="rId226" Type="http://schemas.openxmlformats.org/officeDocument/2006/relationships/image" Target="../media/image153.png"/><Relationship Id="rId268" Type="http://schemas.openxmlformats.org/officeDocument/2006/relationships/image" Target="../media/image174.png"/><Relationship Id="rId32" Type="http://schemas.openxmlformats.org/officeDocument/2006/relationships/customXml" Target="../ink/ink72.xml"/><Relationship Id="rId74" Type="http://schemas.openxmlformats.org/officeDocument/2006/relationships/customXml" Target="../ink/ink93.xml"/><Relationship Id="rId128" Type="http://schemas.openxmlformats.org/officeDocument/2006/relationships/image" Target="../media/image103.png"/><Relationship Id="rId335" Type="http://schemas.openxmlformats.org/officeDocument/2006/relationships/customXml" Target="../ink/ink201.xml"/><Relationship Id="rId377" Type="http://schemas.openxmlformats.org/officeDocument/2006/relationships/customXml" Target="../ink/ink222.xml"/><Relationship Id="rId5" Type="http://schemas.openxmlformats.org/officeDocument/2006/relationships/image" Target="../media/image47.png"/><Relationship Id="rId181" Type="http://schemas.openxmlformats.org/officeDocument/2006/relationships/customXml" Target="../ink/ink124.xml"/><Relationship Id="rId237" Type="http://schemas.openxmlformats.org/officeDocument/2006/relationships/customXml" Target="../ink/ink152.xml"/><Relationship Id="rId402" Type="http://schemas.openxmlformats.org/officeDocument/2006/relationships/image" Target="../media/image242.png"/><Relationship Id="rId279" Type="http://schemas.openxmlformats.org/officeDocument/2006/relationships/customXml" Target="../ink/ink173.xml"/><Relationship Id="rId43" Type="http://schemas.openxmlformats.org/officeDocument/2006/relationships/image" Target="../media/image66.png"/><Relationship Id="rId139" Type="http://schemas.openxmlformats.org/officeDocument/2006/relationships/customXml" Target="../ink/ink103.xml"/><Relationship Id="rId290" Type="http://schemas.openxmlformats.org/officeDocument/2006/relationships/image" Target="../media/image185.png"/><Relationship Id="rId304" Type="http://schemas.openxmlformats.org/officeDocument/2006/relationships/image" Target="../media/image192.png"/><Relationship Id="rId346" Type="http://schemas.openxmlformats.org/officeDocument/2006/relationships/image" Target="../media/image214.png"/><Relationship Id="rId388" Type="http://schemas.openxmlformats.org/officeDocument/2006/relationships/image" Target="../media/image235.png"/><Relationship Id="rId150" Type="http://schemas.openxmlformats.org/officeDocument/2006/relationships/image" Target="../media/image115.png"/><Relationship Id="rId192" Type="http://schemas.openxmlformats.org/officeDocument/2006/relationships/image" Target="../media/image136.png"/><Relationship Id="rId206" Type="http://schemas.openxmlformats.org/officeDocument/2006/relationships/image" Target="../media/image143.png"/><Relationship Id="rId413" Type="http://schemas.openxmlformats.org/officeDocument/2006/relationships/customXml" Target="../ink/ink240.xml"/><Relationship Id="rId248" Type="http://schemas.openxmlformats.org/officeDocument/2006/relationships/image" Target="../media/image164.png"/><Relationship Id="rId12" Type="http://schemas.openxmlformats.org/officeDocument/2006/relationships/customXml" Target="../ink/ink62.xml"/><Relationship Id="rId315" Type="http://schemas.openxmlformats.org/officeDocument/2006/relationships/customXml" Target="../ink/ink191.xml"/><Relationship Id="rId357" Type="http://schemas.openxmlformats.org/officeDocument/2006/relationships/customXml" Target="../ink/ink212.xml"/><Relationship Id="rId54" Type="http://schemas.openxmlformats.org/officeDocument/2006/relationships/customXml" Target="../ink/ink83.xml"/><Relationship Id="rId161" Type="http://schemas.openxmlformats.org/officeDocument/2006/relationships/customXml" Target="../ink/ink114.xml"/><Relationship Id="rId217" Type="http://schemas.openxmlformats.org/officeDocument/2006/relationships/customXml" Target="../ink/ink142.xml"/><Relationship Id="rId399" Type="http://schemas.openxmlformats.org/officeDocument/2006/relationships/customXml" Target="../ink/ink233.xml"/><Relationship Id="rId259" Type="http://schemas.openxmlformats.org/officeDocument/2006/relationships/customXml" Target="../ink/ink163.xml"/><Relationship Id="rId23" Type="http://schemas.openxmlformats.org/officeDocument/2006/relationships/image" Target="../media/image56.png"/><Relationship Id="rId270" Type="http://schemas.openxmlformats.org/officeDocument/2006/relationships/image" Target="../media/image175.png"/><Relationship Id="rId326" Type="http://schemas.openxmlformats.org/officeDocument/2006/relationships/image" Target="../media/image203.png"/><Relationship Id="rId65" Type="http://schemas.openxmlformats.org/officeDocument/2006/relationships/image" Target="../media/image77.png"/><Relationship Id="rId130" Type="http://schemas.openxmlformats.org/officeDocument/2006/relationships/image" Target="../media/image104.png"/><Relationship Id="rId368" Type="http://schemas.openxmlformats.org/officeDocument/2006/relationships/image" Target="../media/image225.png"/><Relationship Id="rId172" Type="http://schemas.openxmlformats.org/officeDocument/2006/relationships/image" Target="../media/image126.png"/><Relationship Id="rId228" Type="http://schemas.openxmlformats.org/officeDocument/2006/relationships/image" Target="../media/image154.png"/><Relationship Id="rId281" Type="http://schemas.openxmlformats.org/officeDocument/2006/relationships/customXml" Target="../ink/ink174.xml"/><Relationship Id="rId337" Type="http://schemas.openxmlformats.org/officeDocument/2006/relationships/customXml" Target="../ink/ink202.xml"/><Relationship Id="rId34" Type="http://schemas.openxmlformats.org/officeDocument/2006/relationships/customXml" Target="../ink/ink73.xml"/><Relationship Id="rId76" Type="http://schemas.openxmlformats.org/officeDocument/2006/relationships/customXml" Target="../ink/ink94.xml"/><Relationship Id="rId141" Type="http://schemas.openxmlformats.org/officeDocument/2006/relationships/customXml" Target="../ink/ink104.xml"/><Relationship Id="rId379" Type="http://schemas.openxmlformats.org/officeDocument/2006/relationships/customXml" Target="../ink/ink223.xml"/><Relationship Id="rId7" Type="http://schemas.openxmlformats.org/officeDocument/2006/relationships/image" Target="../media/image48.png"/><Relationship Id="rId183" Type="http://schemas.openxmlformats.org/officeDocument/2006/relationships/customXml" Target="../ink/ink125.xml"/><Relationship Id="rId239" Type="http://schemas.openxmlformats.org/officeDocument/2006/relationships/customXml" Target="../ink/ink153.xml"/><Relationship Id="rId390" Type="http://schemas.openxmlformats.org/officeDocument/2006/relationships/image" Target="../media/image236.png"/><Relationship Id="rId404" Type="http://schemas.openxmlformats.org/officeDocument/2006/relationships/image" Target="../media/image243.png"/><Relationship Id="rId250" Type="http://schemas.openxmlformats.org/officeDocument/2006/relationships/image" Target="../media/image165.png"/><Relationship Id="rId292" Type="http://schemas.openxmlformats.org/officeDocument/2006/relationships/image" Target="../media/image186.png"/><Relationship Id="rId306" Type="http://schemas.openxmlformats.org/officeDocument/2006/relationships/image" Target="../media/image193.png"/><Relationship Id="rId45" Type="http://schemas.openxmlformats.org/officeDocument/2006/relationships/image" Target="../media/image67.png"/><Relationship Id="rId348" Type="http://schemas.openxmlformats.org/officeDocument/2006/relationships/image" Target="../media/image215.png"/><Relationship Id="rId152" Type="http://schemas.openxmlformats.org/officeDocument/2006/relationships/image" Target="../media/image116.png"/><Relationship Id="rId194" Type="http://schemas.openxmlformats.org/officeDocument/2006/relationships/image" Target="../media/image137.png"/><Relationship Id="rId208" Type="http://schemas.openxmlformats.org/officeDocument/2006/relationships/image" Target="../media/image144.png"/><Relationship Id="rId261" Type="http://schemas.openxmlformats.org/officeDocument/2006/relationships/customXml" Target="../ink/ink164.xml"/><Relationship Id="rId14" Type="http://schemas.openxmlformats.org/officeDocument/2006/relationships/customXml" Target="../ink/ink63.xml"/><Relationship Id="rId56" Type="http://schemas.openxmlformats.org/officeDocument/2006/relationships/customXml" Target="../ink/ink84.xml"/><Relationship Id="rId317" Type="http://schemas.openxmlformats.org/officeDocument/2006/relationships/customXml" Target="../ink/ink192.xml"/><Relationship Id="rId359" Type="http://schemas.openxmlformats.org/officeDocument/2006/relationships/customXml" Target="../ink/ink213.xml"/><Relationship Id="rId163" Type="http://schemas.openxmlformats.org/officeDocument/2006/relationships/customXml" Target="../ink/ink115.xml"/><Relationship Id="rId219" Type="http://schemas.openxmlformats.org/officeDocument/2006/relationships/customXml" Target="../ink/ink143.xml"/><Relationship Id="rId370" Type="http://schemas.openxmlformats.org/officeDocument/2006/relationships/image" Target="../media/image226.png"/><Relationship Id="rId230" Type="http://schemas.openxmlformats.org/officeDocument/2006/relationships/image" Target="../media/image155.png"/><Relationship Id="rId25" Type="http://schemas.openxmlformats.org/officeDocument/2006/relationships/image" Target="../media/image57.png"/><Relationship Id="rId67" Type="http://schemas.openxmlformats.org/officeDocument/2006/relationships/image" Target="../media/image78.png"/><Relationship Id="rId272" Type="http://schemas.openxmlformats.org/officeDocument/2006/relationships/image" Target="../media/image176.png"/><Relationship Id="rId328" Type="http://schemas.openxmlformats.org/officeDocument/2006/relationships/image" Target="../media/image204.png"/><Relationship Id="rId132" Type="http://schemas.openxmlformats.org/officeDocument/2006/relationships/image" Target="../media/image105.png"/><Relationship Id="rId174" Type="http://schemas.openxmlformats.org/officeDocument/2006/relationships/image" Target="../media/image127.png"/><Relationship Id="rId381" Type="http://schemas.openxmlformats.org/officeDocument/2006/relationships/customXml" Target="../ink/ink224.xml"/><Relationship Id="rId241" Type="http://schemas.openxmlformats.org/officeDocument/2006/relationships/customXml" Target="../ink/ink154.xml"/><Relationship Id="rId15" Type="http://schemas.openxmlformats.org/officeDocument/2006/relationships/image" Target="../media/image52.png"/><Relationship Id="rId36" Type="http://schemas.openxmlformats.org/officeDocument/2006/relationships/customXml" Target="../ink/ink74.xml"/><Relationship Id="rId57" Type="http://schemas.openxmlformats.org/officeDocument/2006/relationships/image" Target="../media/image73.png"/><Relationship Id="rId262" Type="http://schemas.openxmlformats.org/officeDocument/2006/relationships/image" Target="../media/image171.png"/><Relationship Id="rId283" Type="http://schemas.openxmlformats.org/officeDocument/2006/relationships/customXml" Target="../ink/ink175.xml"/><Relationship Id="rId318" Type="http://schemas.openxmlformats.org/officeDocument/2006/relationships/image" Target="../media/image199.png"/><Relationship Id="rId339" Type="http://schemas.openxmlformats.org/officeDocument/2006/relationships/customXml" Target="../ink/ink203.xml"/><Relationship Id="rId122" Type="http://schemas.openxmlformats.org/officeDocument/2006/relationships/image" Target="../media/image100.png"/><Relationship Id="rId143" Type="http://schemas.openxmlformats.org/officeDocument/2006/relationships/customXml" Target="../ink/ink105.xml"/><Relationship Id="rId164" Type="http://schemas.openxmlformats.org/officeDocument/2006/relationships/image" Target="../media/image122.png"/><Relationship Id="rId185" Type="http://schemas.openxmlformats.org/officeDocument/2006/relationships/customXml" Target="../ink/ink126.xml"/><Relationship Id="rId350" Type="http://schemas.openxmlformats.org/officeDocument/2006/relationships/image" Target="../media/image216.png"/><Relationship Id="rId371" Type="http://schemas.openxmlformats.org/officeDocument/2006/relationships/customXml" Target="../ink/ink219.xml"/><Relationship Id="rId406" Type="http://schemas.openxmlformats.org/officeDocument/2006/relationships/image" Target="../media/image244.png"/><Relationship Id="rId9" Type="http://schemas.openxmlformats.org/officeDocument/2006/relationships/image" Target="../media/image49.png"/><Relationship Id="rId210" Type="http://schemas.openxmlformats.org/officeDocument/2006/relationships/image" Target="../media/image145.png"/><Relationship Id="rId392" Type="http://schemas.openxmlformats.org/officeDocument/2006/relationships/image" Target="../media/image237.png"/><Relationship Id="rId26" Type="http://schemas.openxmlformats.org/officeDocument/2006/relationships/customXml" Target="../ink/ink69.xml"/><Relationship Id="rId231" Type="http://schemas.openxmlformats.org/officeDocument/2006/relationships/customXml" Target="../ink/ink149.xml"/><Relationship Id="rId252" Type="http://schemas.openxmlformats.org/officeDocument/2006/relationships/image" Target="../media/image166.png"/><Relationship Id="rId273" Type="http://schemas.openxmlformats.org/officeDocument/2006/relationships/customXml" Target="../ink/ink170.xml"/><Relationship Id="rId294" Type="http://schemas.openxmlformats.org/officeDocument/2006/relationships/image" Target="../media/image187.png"/><Relationship Id="rId308" Type="http://schemas.openxmlformats.org/officeDocument/2006/relationships/image" Target="../media/image194.png"/><Relationship Id="rId329" Type="http://schemas.openxmlformats.org/officeDocument/2006/relationships/customXml" Target="../ink/ink198.xml"/><Relationship Id="rId47" Type="http://schemas.openxmlformats.org/officeDocument/2006/relationships/image" Target="../media/image68.png"/><Relationship Id="rId68" Type="http://schemas.openxmlformats.org/officeDocument/2006/relationships/customXml" Target="../ink/ink90.xml"/><Relationship Id="rId133" Type="http://schemas.openxmlformats.org/officeDocument/2006/relationships/customXml" Target="../ink/ink100.xml"/><Relationship Id="rId154" Type="http://schemas.openxmlformats.org/officeDocument/2006/relationships/image" Target="../media/image117.png"/><Relationship Id="rId175" Type="http://schemas.openxmlformats.org/officeDocument/2006/relationships/customXml" Target="../ink/ink121.xml"/><Relationship Id="rId340" Type="http://schemas.openxmlformats.org/officeDocument/2006/relationships/image" Target="../media/image211.png"/><Relationship Id="rId361" Type="http://schemas.openxmlformats.org/officeDocument/2006/relationships/customXml" Target="../ink/ink214.xml"/><Relationship Id="rId196" Type="http://schemas.openxmlformats.org/officeDocument/2006/relationships/image" Target="../media/image138.png"/><Relationship Id="rId200" Type="http://schemas.openxmlformats.org/officeDocument/2006/relationships/image" Target="../media/image140.png"/><Relationship Id="rId382" Type="http://schemas.openxmlformats.org/officeDocument/2006/relationships/image" Target="../media/image232.png"/><Relationship Id="rId16" Type="http://schemas.openxmlformats.org/officeDocument/2006/relationships/customXml" Target="../ink/ink64.xml"/><Relationship Id="rId221" Type="http://schemas.openxmlformats.org/officeDocument/2006/relationships/customXml" Target="../ink/ink144.xml"/><Relationship Id="rId242" Type="http://schemas.openxmlformats.org/officeDocument/2006/relationships/image" Target="../media/image161.png"/><Relationship Id="rId263" Type="http://schemas.openxmlformats.org/officeDocument/2006/relationships/customXml" Target="../ink/ink165.xml"/><Relationship Id="rId284" Type="http://schemas.openxmlformats.org/officeDocument/2006/relationships/image" Target="../media/image182.png"/><Relationship Id="rId319" Type="http://schemas.openxmlformats.org/officeDocument/2006/relationships/customXml" Target="../ink/ink193.xml"/><Relationship Id="rId37" Type="http://schemas.openxmlformats.org/officeDocument/2006/relationships/image" Target="../media/image63.png"/><Relationship Id="rId58" Type="http://schemas.openxmlformats.org/officeDocument/2006/relationships/customXml" Target="../ink/ink85.xml"/><Relationship Id="rId123" Type="http://schemas.openxmlformats.org/officeDocument/2006/relationships/customXml" Target="../ink/ink95.xml"/><Relationship Id="rId144" Type="http://schemas.openxmlformats.org/officeDocument/2006/relationships/image" Target="../media/image112.png"/><Relationship Id="rId330" Type="http://schemas.openxmlformats.org/officeDocument/2006/relationships/image" Target="../media/image205.png"/><Relationship Id="rId165" Type="http://schemas.openxmlformats.org/officeDocument/2006/relationships/customXml" Target="../ink/ink116.xml"/><Relationship Id="rId186" Type="http://schemas.openxmlformats.org/officeDocument/2006/relationships/image" Target="../media/image133.png"/><Relationship Id="rId351" Type="http://schemas.openxmlformats.org/officeDocument/2006/relationships/customXml" Target="../ink/ink209.xml"/><Relationship Id="rId372" Type="http://schemas.openxmlformats.org/officeDocument/2006/relationships/image" Target="../media/image227.png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211" Type="http://schemas.openxmlformats.org/officeDocument/2006/relationships/customXml" Target="../ink/ink139.xml"/><Relationship Id="rId232" Type="http://schemas.openxmlformats.org/officeDocument/2006/relationships/image" Target="../media/image156.png"/><Relationship Id="rId253" Type="http://schemas.openxmlformats.org/officeDocument/2006/relationships/customXml" Target="../ink/ink160.xml"/><Relationship Id="rId274" Type="http://schemas.openxmlformats.org/officeDocument/2006/relationships/image" Target="../media/image177.png"/><Relationship Id="rId295" Type="http://schemas.openxmlformats.org/officeDocument/2006/relationships/customXml" Target="../ink/ink181.xml"/><Relationship Id="rId309" Type="http://schemas.openxmlformats.org/officeDocument/2006/relationships/customXml" Target="../ink/ink188.xml"/><Relationship Id="rId27" Type="http://schemas.openxmlformats.org/officeDocument/2006/relationships/image" Target="../media/image58.png"/><Relationship Id="rId48" Type="http://schemas.openxmlformats.org/officeDocument/2006/relationships/customXml" Target="../ink/ink80.xml"/><Relationship Id="rId69" Type="http://schemas.openxmlformats.org/officeDocument/2006/relationships/image" Target="../media/image79.png"/><Relationship Id="rId134" Type="http://schemas.openxmlformats.org/officeDocument/2006/relationships/image" Target="../media/image106.png"/><Relationship Id="rId320" Type="http://schemas.openxmlformats.org/officeDocument/2006/relationships/image" Target="../media/image200.png"/><Relationship Id="rId155" Type="http://schemas.openxmlformats.org/officeDocument/2006/relationships/customXml" Target="../ink/ink111.xml"/><Relationship Id="rId176" Type="http://schemas.openxmlformats.org/officeDocument/2006/relationships/image" Target="../media/image128.png"/><Relationship Id="rId197" Type="http://schemas.openxmlformats.org/officeDocument/2006/relationships/customXml" Target="../ink/ink132.xml"/><Relationship Id="rId341" Type="http://schemas.openxmlformats.org/officeDocument/2006/relationships/customXml" Target="../ink/ink204.xml"/><Relationship Id="rId362" Type="http://schemas.openxmlformats.org/officeDocument/2006/relationships/image" Target="../media/image222.png"/><Relationship Id="rId383" Type="http://schemas.openxmlformats.org/officeDocument/2006/relationships/customXml" Target="../ink/ink225.xml"/><Relationship Id="rId201" Type="http://schemas.openxmlformats.org/officeDocument/2006/relationships/customXml" Target="../ink/ink134.xml"/><Relationship Id="rId222" Type="http://schemas.openxmlformats.org/officeDocument/2006/relationships/image" Target="../media/image151.png"/><Relationship Id="rId243" Type="http://schemas.openxmlformats.org/officeDocument/2006/relationships/customXml" Target="../ink/ink155.xml"/><Relationship Id="rId264" Type="http://schemas.openxmlformats.org/officeDocument/2006/relationships/image" Target="../media/image172.png"/><Relationship Id="rId285" Type="http://schemas.openxmlformats.org/officeDocument/2006/relationships/customXml" Target="../ink/ink176.xml"/><Relationship Id="rId17" Type="http://schemas.openxmlformats.org/officeDocument/2006/relationships/image" Target="../media/image53.png"/><Relationship Id="rId38" Type="http://schemas.openxmlformats.org/officeDocument/2006/relationships/customXml" Target="../ink/ink75.xml"/><Relationship Id="rId59" Type="http://schemas.openxmlformats.org/officeDocument/2006/relationships/image" Target="../media/image74.png"/><Relationship Id="rId124" Type="http://schemas.openxmlformats.org/officeDocument/2006/relationships/image" Target="../media/image101.png"/><Relationship Id="rId310" Type="http://schemas.openxmlformats.org/officeDocument/2006/relationships/image" Target="../media/image195.png"/><Relationship Id="rId70" Type="http://schemas.openxmlformats.org/officeDocument/2006/relationships/customXml" Target="../ink/ink91.xml"/><Relationship Id="rId145" Type="http://schemas.openxmlformats.org/officeDocument/2006/relationships/customXml" Target="../ink/ink106.xml"/><Relationship Id="rId166" Type="http://schemas.openxmlformats.org/officeDocument/2006/relationships/image" Target="../media/image123.png"/><Relationship Id="rId187" Type="http://schemas.openxmlformats.org/officeDocument/2006/relationships/customXml" Target="../ink/ink127.xml"/><Relationship Id="rId331" Type="http://schemas.openxmlformats.org/officeDocument/2006/relationships/customXml" Target="../ink/ink199.xml"/><Relationship Id="rId352" Type="http://schemas.openxmlformats.org/officeDocument/2006/relationships/image" Target="../media/image217.png"/><Relationship Id="rId373" Type="http://schemas.openxmlformats.org/officeDocument/2006/relationships/customXml" Target="../ink/ink220.xml"/><Relationship Id="rId394" Type="http://schemas.openxmlformats.org/officeDocument/2006/relationships/image" Target="../media/image238.png"/><Relationship Id="rId408" Type="http://schemas.openxmlformats.org/officeDocument/2006/relationships/image" Target="../media/image245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46.png"/><Relationship Id="rId233" Type="http://schemas.openxmlformats.org/officeDocument/2006/relationships/customXml" Target="../ink/ink150.xml"/><Relationship Id="rId254" Type="http://schemas.openxmlformats.org/officeDocument/2006/relationships/image" Target="../media/image167.png"/><Relationship Id="rId28" Type="http://schemas.openxmlformats.org/officeDocument/2006/relationships/customXml" Target="../ink/ink70.xml"/><Relationship Id="rId49" Type="http://schemas.openxmlformats.org/officeDocument/2006/relationships/image" Target="../media/image69.png"/><Relationship Id="rId275" Type="http://schemas.openxmlformats.org/officeDocument/2006/relationships/customXml" Target="../ink/ink171.xml"/><Relationship Id="rId296" Type="http://schemas.openxmlformats.org/officeDocument/2006/relationships/image" Target="../media/image188.png"/><Relationship Id="rId300" Type="http://schemas.openxmlformats.org/officeDocument/2006/relationships/image" Target="../media/image190.png"/><Relationship Id="rId60" Type="http://schemas.openxmlformats.org/officeDocument/2006/relationships/customXml" Target="../ink/ink86.xml"/><Relationship Id="rId135" Type="http://schemas.openxmlformats.org/officeDocument/2006/relationships/customXml" Target="../ink/ink101.xml"/><Relationship Id="rId156" Type="http://schemas.openxmlformats.org/officeDocument/2006/relationships/image" Target="../media/image118.png"/><Relationship Id="rId177" Type="http://schemas.openxmlformats.org/officeDocument/2006/relationships/customXml" Target="../ink/ink122.xml"/><Relationship Id="rId198" Type="http://schemas.openxmlformats.org/officeDocument/2006/relationships/image" Target="../media/image139.png"/><Relationship Id="rId321" Type="http://schemas.openxmlformats.org/officeDocument/2006/relationships/customXml" Target="../ink/ink194.xml"/><Relationship Id="rId342" Type="http://schemas.openxmlformats.org/officeDocument/2006/relationships/image" Target="../media/image212.png"/><Relationship Id="rId363" Type="http://schemas.openxmlformats.org/officeDocument/2006/relationships/customXml" Target="../ink/ink215.xml"/><Relationship Id="rId384" Type="http://schemas.openxmlformats.org/officeDocument/2006/relationships/image" Target="../media/image233.png"/><Relationship Id="rId202" Type="http://schemas.openxmlformats.org/officeDocument/2006/relationships/image" Target="../media/image141.png"/><Relationship Id="rId223" Type="http://schemas.openxmlformats.org/officeDocument/2006/relationships/customXml" Target="../ink/ink145.xml"/><Relationship Id="rId244" Type="http://schemas.openxmlformats.org/officeDocument/2006/relationships/image" Target="../media/image162.png"/><Relationship Id="rId18" Type="http://schemas.openxmlformats.org/officeDocument/2006/relationships/customXml" Target="../ink/ink65.xml"/><Relationship Id="rId39" Type="http://schemas.openxmlformats.org/officeDocument/2006/relationships/image" Target="../media/image64.png"/><Relationship Id="rId265" Type="http://schemas.openxmlformats.org/officeDocument/2006/relationships/customXml" Target="../ink/ink166.xml"/><Relationship Id="rId286" Type="http://schemas.openxmlformats.org/officeDocument/2006/relationships/image" Target="../media/image183.png"/><Relationship Id="rId50" Type="http://schemas.openxmlformats.org/officeDocument/2006/relationships/customXml" Target="../ink/ink81.xml"/><Relationship Id="rId125" Type="http://schemas.openxmlformats.org/officeDocument/2006/relationships/customXml" Target="../ink/ink96.xml"/><Relationship Id="rId146" Type="http://schemas.openxmlformats.org/officeDocument/2006/relationships/image" Target="../media/image113.png"/><Relationship Id="rId167" Type="http://schemas.openxmlformats.org/officeDocument/2006/relationships/customXml" Target="../ink/ink117.xml"/><Relationship Id="rId188" Type="http://schemas.openxmlformats.org/officeDocument/2006/relationships/image" Target="../media/image134.png"/><Relationship Id="rId311" Type="http://schemas.openxmlformats.org/officeDocument/2006/relationships/customXml" Target="../ink/ink189.xml"/><Relationship Id="rId332" Type="http://schemas.openxmlformats.org/officeDocument/2006/relationships/image" Target="../media/image206.png"/><Relationship Id="rId353" Type="http://schemas.openxmlformats.org/officeDocument/2006/relationships/customXml" Target="../ink/ink210.xml"/><Relationship Id="rId374" Type="http://schemas.openxmlformats.org/officeDocument/2006/relationships/image" Target="../media/image228.png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71" Type="http://schemas.openxmlformats.org/officeDocument/2006/relationships/image" Target="../media/image80.png"/><Relationship Id="rId213" Type="http://schemas.openxmlformats.org/officeDocument/2006/relationships/customXml" Target="../ink/ink140.xml"/><Relationship Id="rId234" Type="http://schemas.openxmlformats.org/officeDocument/2006/relationships/image" Target="../media/image157.png"/><Relationship Id="rId2" Type="http://schemas.openxmlformats.org/officeDocument/2006/relationships/customXml" Target="../ink/ink57.xml"/><Relationship Id="rId29" Type="http://schemas.openxmlformats.org/officeDocument/2006/relationships/image" Target="../media/image59.png"/><Relationship Id="rId255" Type="http://schemas.openxmlformats.org/officeDocument/2006/relationships/customXml" Target="../ink/ink161.xml"/><Relationship Id="rId276" Type="http://schemas.openxmlformats.org/officeDocument/2006/relationships/image" Target="../media/image178.png"/><Relationship Id="rId297" Type="http://schemas.openxmlformats.org/officeDocument/2006/relationships/customXml" Target="../ink/ink182.xml"/><Relationship Id="rId40" Type="http://schemas.openxmlformats.org/officeDocument/2006/relationships/customXml" Target="../ink/ink76.xml"/><Relationship Id="rId136" Type="http://schemas.openxmlformats.org/officeDocument/2006/relationships/image" Target="../media/image107.png"/><Relationship Id="rId157" Type="http://schemas.openxmlformats.org/officeDocument/2006/relationships/customXml" Target="../ink/ink112.xml"/><Relationship Id="rId178" Type="http://schemas.openxmlformats.org/officeDocument/2006/relationships/image" Target="../media/image129.png"/><Relationship Id="rId301" Type="http://schemas.openxmlformats.org/officeDocument/2006/relationships/customXml" Target="../ink/ink184.xml"/><Relationship Id="rId322" Type="http://schemas.openxmlformats.org/officeDocument/2006/relationships/image" Target="../media/image201.png"/><Relationship Id="rId343" Type="http://schemas.openxmlformats.org/officeDocument/2006/relationships/customXml" Target="../ink/ink205.xml"/><Relationship Id="rId364" Type="http://schemas.openxmlformats.org/officeDocument/2006/relationships/image" Target="../media/image223.png"/><Relationship Id="rId61" Type="http://schemas.openxmlformats.org/officeDocument/2006/relationships/image" Target="../media/image75.png"/><Relationship Id="rId199" Type="http://schemas.openxmlformats.org/officeDocument/2006/relationships/customXml" Target="../ink/ink133.xml"/><Relationship Id="rId203" Type="http://schemas.openxmlformats.org/officeDocument/2006/relationships/customXml" Target="../ink/ink135.xml"/><Relationship Id="rId385" Type="http://schemas.openxmlformats.org/officeDocument/2006/relationships/customXml" Target="../ink/ink226.xml"/><Relationship Id="rId19" Type="http://schemas.openxmlformats.org/officeDocument/2006/relationships/image" Target="../media/image54.png"/><Relationship Id="rId224" Type="http://schemas.openxmlformats.org/officeDocument/2006/relationships/image" Target="../media/image152.png"/><Relationship Id="rId245" Type="http://schemas.openxmlformats.org/officeDocument/2006/relationships/customXml" Target="../ink/ink156.xml"/><Relationship Id="rId266" Type="http://schemas.openxmlformats.org/officeDocument/2006/relationships/image" Target="../media/image173.png"/><Relationship Id="rId287" Type="http://schemas.openxmlformats.org/officeDocument/2006/relationships/customXml" Target="../ink/ink177.xml"/><Relationship Id="rId410" Type="http://schemas.openxmlformats.org/officeDocument/2006/relationships/image" Target="../media/image246.png"/><Relationship Id="rId30" Type="http://schemas.openxmlformats.org/officeDocument/2006/relationships/customXml" Target="../ink/ink71.xml"/><Relationship Id="rId126" Type="http://schemas.openxmlformats.org/officeDocument/2006/relationships/image" Target="../media/image102.png"/><Relationship Id="rId147" Type="http://schemas.openxmlformats.org/officeDocument/2006/relationships/customXml" Target="../ink/ink107.xml"/><Relationship Id="rId168" Type="http://schemas.openxmlformats.org/officeDocument/2006/relationships/image" Target="../media/image124.png"/><Relationship Id="rId312" Type="http://schemas.openxmlformats.org/officeDocument/2006/relationships/image" Target="../media/image196.png"/><Relationship Id="rId333" Type="http://schemas.openxmlformats.org/officeDocument/2006/relationships/customXml" Target="../ink/ink200.xml"/><Relationship Id="rId354" Type="http://schemas.openxmlformats.org/officeDocument/2006/relationships/image" Target="../media/image218.png"/><Relationship Id="rId51" Type="http://schemas.openxmlformats.org/officeDocument/2006/relationships/image" Target="../media/image70.png"/><Relationship Id="rId72" Type="http://schemas.openxmlformats.org/officeDocument/2006/relationships/customXml" Target="../ink/ink92.xml"/><Relationship Id="rId189" Type="http://schemas.openxmlformats.org/officeDocument/2006/relationships/customXml" Target="../ink/ink128.xml"/><Relationship Id="rId375" Type="http://schemas.openxmlformats.org/officeDocument/2006/relationships/customXml" Target="../ink/ink221.xml"/><Relationship Id="rId396" Type="http://schemas.openxmlformats.org/officeDocument/2006/relationships/image" Target="../media/image239.png"/><Relationship Id="rId3" Type="http://schemas.openxmlformats.org/officeDocument/2006/relationships/image" Target="../media/image4610.png"/><Relationship Id="rId214" Type="http://schemas.openxmlformats.org/officeDocument/2006/relationships/image" Target="../media/image147.png"/><Relationship Id="rId235" Type="http://schemas.openxmlformats.org/officeDocument/2006/relationships/customXml" Target="../ink/ink151.xml"/><Relationship Id="rId256" Type="http://schemas.openxmlformats.org/officeDocument/2006/relationships/image" Target="../media/image168.png"/><Relationship Id="rId277" Type="http://schemas.openxmlformats.org/officeDocument/2006/relationships/customXml" Target="../ink/ink172.xml"/><Relationship Id="rId298" Type="http://schemas.openxmlformats.org/officeDocument/2006/relationships/image" Target="../media/image189.png"/><Relationship Id="rId400" Type="http://schemas.openxmlformats.org/officeDocument/2006/relationships/image" Target="../media/image241.png"/><Relationship Id="rId137" Type="http://schemas.openxmlformats.org/officeDocument/2006/relationships/customXml" Target="../ink/ink102.xml"/><Relationship Id="rId158" Type="http://schemas.openxmlformats.org/officeDocument/2006/relationships/image" Target="../media/image119.png"/><Relationship Id="rId302" Type="http://schemas.openxmlformats.org/officeDocument/2006/relationships/image" Target="../media/image191.png"/><Relationship Id="rId323" Type="http://schemas.openxmlformats.org/officeDocument/2006/relationships/customXml" Target="../ink/ink195.xml"/><Relationship Id="rId344" Type="http://schemas.openxmlformats.org/officeDocument/2006/relationships/image" Target="../media/image213.png"/><Relationship Id="rId20" Type="http://schemas.openxmlformats.org/officeDocument/2006/relationships/customXml" Target="../ink/ink66.xml"/><Relationship Id="rId41" Type="http://schemas.openxmlformats.org/officeDocument/2006/relationships/image" Target="../media/image65.png"/><Relationship Id="rId62" Type="http://schemas.openxmlformats.org/officeDocument/2006/relationships/customXml" Target="../ink/ink87.xml"/><Relationship Id="rId179" Type="http://schemas.openxmlformats.org/officeDocument/2006/relationships/customXml" Target="../ink/ink123.xml"/><Relationship Id="rId365" Type="http://schemas.openxmlformats.org/officeDocument/2006/relationships/customXml" Target="../ink/ink216.xml"/><Relationship Id="rId386" Type="http://schemas.openxmlformats.org/officeDocument/2006/relationships/image" Target="../media/image234.png"/><Relationship Id="rId190" Type="http://schemas.openxmlformats.org/officeDocument/2006/relationships/image" Target="../media/image135.png"/><Relationship Id="rId204" Type="http://schemas.openxmlformats.org/officeDocument/2006/relationships/image" Target="../media/image142.png"/><Relationship Id="rId225" Type="http://schemas.openxmlformats.org/officeDocument/2006/relationships/customXml" Target="../ink/ink146.xml"/><Relationship Id="rId246" Type="http://schemas.openxmlformats.org/officeDocument/2006/relationships/image" Target="../media/image163.png"/><Relationship Id="rId267" Type="http://schemas.openxmlformats.org/officeDocument/2006/relationships/customXml" Target="../ink/ink167.xml"/><Relationship Id="rId288" Type="http://schemas.openxmlformats.org/officeDocument/2006/relationships/image" Target="../media/image184.png"/><Relationship Id="rId411" Type="http://schemas.openxmlformats.org/officeDocument/2006/relationships/customXml" Target="../ink/ink239.xml"/><Relationship Id="rId127" Type="http://schemas.openxmlformats.org/officeDocument/2006/relationships/customXml" Target="../ink/ink97.xml"/><Relationship Id="rId313" Type="http://schemas.openxmlformats.org/officeDocument/2006/relationships/customXml" Target="../ink/ink190.xml"/><Relationship Id="rId10" Type="http://schemas.openxmlformats.org/officeDocument/2006/relationships/customXml" Target="../ink/ink61.xml"/><Relationship Id="rId31" Type="http://schemas.openxmlformats.org/officeDocument/2006/relationships/image" Target="../media/image60.png"/><Relationship Id="rId52" Type="http://schemas.openxmlformats.org/officeDocument/2006/relationships/customXml" Target="../ink/ink82.xml"/><Relationship Id="rId73" Type="http://schemas.openxmlformats.org/officeDocument/2006/relationships/image" Target="../media/image81.png"/><Relationship Id="rId148" Type="http://schemas.openxmlformats.org/officeDocument/2006/relationships/image" Target="../media/image114.png"/><Relationship Id="rId169" Type="http://schemas.openxmlformats.org/officeDocument/2006/relationships/customXml" Target="../ink/ink118.xml"/><Relationship Id="rId334" Type="http://schemas.openxmlformats.org/officeDocument/2006/relationships/image" Target="../media/image207.png"/><Relationship Id="rId355" Type="http://schemas.openxmlformats.org/officeDocument/2006/relationships/customXml" Target="../ink/ink211.xml"/><Relationship Id="rId376" Type="http://schemas.openxmlformats.org/officeDocument/2006/relationships/image" Target="../media/image229.png"/><Relationship Id="rId397" Type="http://schemas.openxmlformats.org/officeDocument/2006/relationships/customXml" Target="../ink/ink232.xml"/><Relationship Id="rId4" Type="http://schemas.openxmlformats.org/officeDocument/2006/relationships/customXml" Target="../ink/ink58.xml"/><Relationship Id="rId180" Type="http://schemas.openxmlformats.org/officeDocument/2006/relationships/image" Target="../media/image130.png"/><Relationship Id="rId215" Type="http://schemas.openxmlformats.org/officeDocument/2006/relationships/customXml" Target="../ink/ink141.xml"/><Relationship Id="rId236" Type="http://schemas.openxmlformats.org/officeDocument/2006/relationships/image" Target="../media/image158.png"/><Relationship Id="rId257" Type="http://schemas.openxmlformats.org/officeDocument/2006/relationships/customXml" Target="../ink/ink162.xml"/><Relationship Id="rId278" Type="http://schemas.openxmlformats.org/officeDocument/2006/relationships/image" Target="../media/image179.png"/><Relationship Id="rId401" Type="http://schemas.openxmlformats.org/officeDocument/2006/relationships/customXml" Target="../ink/ink234.xml"/><Relationship Id="rId303" Type="http://schemas.openxmlformats.org/officeDocument/2006/relationships/customXml" Target="../ink/ink185.xml"/><Relationship Id="rId42" Type="http://schemas.openxmlformats.org/officeDocument/2006/relationships/customXml" Target="../ink/ink77.xml"/><Relationship Id="rId138" Type="http://schemas.openxmlformats.org/officeDocument/2006/relationships/image" Target="../media/image108.png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191" Type="http://schemas.openxmlformats.org/officeDocument/2006/relationships/customXml" Target="../ink/ink129.xml"/><Relationship Id="rId205" Type="http://schemas.openxmlformats.org/officeDocument/2006/relationships/customXml" Target="../ink/ink136.xml"/><Relationship Id="rId247" Type="http://schemas.openxmlformats.org/officeDocument/2006/relationships/customXml" Target="../ink/ink157.xml"/><Relationship Id="rId412" Type="http://schemas.openxmlformats.org/officeDocument/2006/relationships/image" Target="../media/image247.png"/><Relationship Id="rId289" Type="http://schemas.openxmlformats.org/officeDocument/2006/relationships/customXml" Target="../ink/ink178.xml"/><Relationship Id="rId11" Type="http://schemas.openxmlformats.org/officeDocument/2006/relationships/image" Target="../media/image50.png"/><Relationship Id="rId53" Type="http://schemas.openxmlformats.org/officeDocument/2006/relationships/image" Target="../media/image71.png"/><Relationship Id="rId149" Type="http://schemas.openxmlformats.org/officeDocument/2006/relationships/customXml" Target="../ink/ink108.xml"/><Relationship Id="rId314" Type="http://schemas.openxmlformats.org/officeDocument/2006/relationships/image" Target="../media/image197.png"/><Relationship Id="rId356" Type="http://schemas.openxmlformats.org/officeDocument/2006/relationships/image" Target="../media/image219.png"/><Relationship Id="rId398" Type="http://schemas.openxmlformats.org/officeDocument/2006/relationships/image" Target="../media/image240.png"/><Relationship Id="rId160" Type="http://schemas.openxmlformats.org/officeDocument/2006/relationships/image" Target="../media/image120.png"/><Relationship Id="rId216" Type="http://schemas.openxmlformats.org/officeDocument/2006/relationships/image" Target="../media/image148.png"/><Relationship Id="rId258" Type="http://schemas.openxmlformats.org/officeDocument/2006/relationships/image" Target="../media/image169.png"/><Relationship Id="rId22" Type="http://schemas.openxmlformats.org/officeDocument/2006/relationships/customXml" Target="../ink/ink67.xml"/><Relationship Id="rId64" Type="http://schemas.openxmlformats.org/officeDocument/2006/relationships/customXml" Target="../ink/ink88.xml"/><Relationship Id="rId325" Type="http://schemas.openxmlformats.org/officeDocument/2006/relationships/customXml" Target="../ink/ink196.xml"/><Relationship Id="rId367" Type="http://schemas.openxmlformats.org/officeDocument/2006/relationships/customXml" Target="../ink/ink217.xml"/><Relationship Id="rId171" Type="http://schemas.openxmlformats.org/officeDocument/2006/relationships/customXml" Target="../ink/ink119.xml"/><Relationship Id="rId227" Type="http://schemas.openxmlformats.org/officeDocument/2006/relationships/customXml" Target="../ink/ink147.xml"/><Relationship Id="rId269" Type="http://schemas.openxmlformats.org/officeDocument/2006/relationships/customXml" Target="../ink/ink168.xml"/><Relationship Id="rId33" Type="http://schemas.openxmlformats.org/officeDocument/2006/relationships/image" Target="../media/image61.png"/><Relationship Id="rId129" Type="http://schemas.openxmlformats.org/officeDocument/2006/relationships/customXml" Target="../ink/ink98.xml"/><Relationship Id="rId280" Type="http://schemas.openxmlformats.org/officeDocument/2006/relationships/image" Target="../media/image180.png"/><Relationship Id="rId336" Type="http://schemas.openxmlformats.org/officeDocument/2006/relationships/image" Target="../media/image208.png"/><Relationship Id="rId75" Type="http://schemas.openxmlformats.org/officeDocument/2006/relationships/image" Target="../media/image82.png"/><Relationship Id="rId140" Type="http://schemas.openxmlformats.org/officeDocument/2006/relationships/image" Target="../media/image109.png"/><Relationship Id="rId182" Type="http://schemas.openxmlformats.org/officeDocument/2006/relationships/image" Target="../media/image131.png"/><Relationship Id="rId378" Type="http://schemas.openxmlformats.org/officeDocument/2006/relationships/image" Target="../media/image230.png"/><Relationship Id="rId403" Type="http://schemas.openxmlformats.org/officeDocument/2006/relationships/customXml" Target="../ink/ink235.xml"/><Relationship Id="rId6" Type="http://schemas.openxmlformats.org/officeDocument/2006/relationships/customXml" Target="../ink/ink59.xml"/><Relationship Id="rId238" Type="http://schemas.openxmlformats.org/officeDocument/2006/relationships/image" Target="../media/image159.png"/><Relationship Id="rId291" Type="http://schemas.openxmlformats.org/officeDocument/2006/relationships/customXml" Target="../ink/ink179.xml"/><Relationship Id="rId305" Type="http://schemas.openxmlformats.org/officeDocument/2006/relationships/customXml" Target="../ink/ink186.xml"/><Relationship Id="rId347" Type="http://schemas.openxmlformats.org/officeDocument/2006/relationships/customXml" Target="../ink/ink207.xml"/><Relationship Id="rId44" Type="http://schemas.openxmlformats.org/officeDocument/2006/relationships/customXml" Target="../ink/ink78.xml"/><Relationship Id="rId151" Type="http://schemas.openxmlformats.org/officeDocument/2006/relationships/customXml" Target="../ink/ink109.xml"/><Relationship Id="rId389" Type="http://schemas.openxmlformats.org/officeDocument/2006/relationships/customXml" Target="../ink/ink228.xml"/><Relationship Id="rId193" Type="http://schemas.openxmlformats.org/officeDocument/2006/relationships/customXml" Target="../ink/ink130.xml"/><Relationship Id="rId207" Type="http://schemas.openxmlformats.org/officeDocument/2006/relationships/customXml" Target="../ink/ink137.xml"/><Relationship Id="rId249" Type="http://schemas.openxmlformats.org/officeDocument/2006/relationships/customXml" Target="../ink/ink158.xml"/><Relationship Id="rId414" Type="http://schemas.openxmlformats.org/officeDocument/2006/relationships/image" Target="../media/image248.png"/><Relationship Id="rId13" Type="http://schemas.openxmlformats.org/officeDocument/2006/relationships/image" Target="../media/image51.png"/><Relationship Id="rId260" Type="http://schemas.openxmlformats.org/officeDocument/2006/relationships/image" Target="../media/image170.png"/><Relationship Id="rId316" Type="http://schemas.openxmlformats.org/officeDocument/2006/relationships/image" Target="../media/image198.png"/><Relationship Id="rId55" Type="http://schemas.openxmlformats.org/officeDocument/2006/relationships/image" Target="../media/image72.png"/><Relationship Id="rId358" Type="http://schemas.openxmlformats.org/officeDocument/2006/relationships/image" Target="../media/image220.png"/><Relationship Id="rId162" Type="http://schemas.openxmlformats.org/officeDocument/2006/relationships/image" Target="../media/image121.png"/><Relationship Id="rId218" Type="http://schemas.openxmlformats.org/officeDocument/2006/relationships/image" Target="../media/image149.png"/><Relationship Id="rId271" Type="http://schemas.openxmlformats.org/officeDocument/2006/relationships/customXml" Target="../ink/ink169.xml"/><Relationship Id="rId24" Type="http://schemas.openxmlformats.org/officeDocument/2006/relationships/customXml" Target="../ink/ink68.xml"/><Relationship Id="rId66" Type="http://schemas.openxmlformats.org/officeDocument/2006/relationships/customXml" Target="../ink/ink89.xml"/><Relationship Id="rId131" Type="http://schemas.openxmlformats.org/officeDocument/2006/relationships/customXml" Target="../ink/ink99.xml"/><Relationship Id="rId327" Type="http://schemas.openxmlformats.org/officeDocument/2006/relationships/customXml" Target="../ink/ink197.xml"/><Relationship Id="rId369" Type="http://schemas.openxmlformats.org/officeDocument/2006/relationships/customXml" Target="../ink/ink218.xml"/><Relationship Id="rId173" Type="http://schemas.openxmlformats.org/officeDocument/2006/relationships/customXml" Target="../ink/ink120.xml"/><Relationship Id="rId229" Type="http://schemas.openxmlformats.org/officeDocument/2006/relationships/customXml" Target="../ink/ink148.xml"/><Relationship Id="rId380" Type="http://schemas.openxmlformats.org/officeDocument/2006/relationships/image" Target="../media/image231.png"/><Relationship Id="rId240" Type="http://schemas.openxmlformats.org/officeDocument/2006/relationships/image" Target="../media/image160.png"/><Relationship Id="rId35" Type="http://schemas.openxmlformats.org/officeDocument/2006/relationships/image" Target="../media/image62.png"/><Relationship Id="rId282" Type="http://schemas.openxmlformats.org/officeDocument/2006/relationships/image" Target="../media/image181.png"/><Relationship Id="rId338" Type="http://schemas.openxmlformats.org/officeDocument/2006/relationships/image" Target="../media/image209.png"/><Relationship Id="rId8" Type="http://schemas.openxmlformats.org/officeDocument/2006/relationships/customXml" Target="../ink/ink60.xml"/><Relationship Id="rId142" Type="http://schemas.openxmlformats.org/officeDocument/2006/relationships/image" Target="../media/image111.png"/><Relationship Id="rId184" Type="http://schemas.openxmlformats.org/officeDocument/2006/relationships/image" Target="../media/image132.png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251" Type="http://schemas.openxmlformats.org/officeDocument/2006/relationships/customXml" Target="../ink/ink159.xml"/><Relationship Id="rId46" Type="http://schemas.openxmlformats.org/officeDocument/2006/relationships/customXml" Target="../ink/ink79.xml"/><Relationship Id="rId293" Type="http://schemas.openxmlformats.org/officeDocument/2006/relationships/customXml" Target="../ink/ink180.xml"/><Relationship Id="rId307" Type="http://schemas.openxmlformats.org/officeDocument/2006/relationships/customXml" Target="../ink/ink187.xml"/><Relationship Id="rId349" Type="http://schemas.openxmlformats.org/officeDocument/2006/relationships/customXml" Target="../ink/ink208.xml"/><Relationship Id="rId153" Type="http://schemas.openxmlformats.org/officeDocument/2006/relationships/customXml" Target="../ink/ink110.xml"/><Relationship Id="rId195" Type="http://schemas.openxmlformats.org/officeDocument/2006/relationships/customXml" Target="../ink/ink131.xml"/><Relationship Id="rId209" Type="http://schemas.openxmlformats.org/officeDocument/2006/relationships/customXml" Target="../ink/ink138.xml"/><Relationship Id="rId360" Type="http://schemas.openxmlformats.org/officeDocument/2006/relationships/image" Target="../media/image221.png"/><Relationship Id="rId220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6.png"/><Relationship Id="rId21" Type="http://schemas.openxmlformats.org/officeDocument/2006/relationships/image" Target="../media/image258.png"/><Relationship Id="rId42" Type="http://schemas.openxmlformats.org/officeDocument/2006/relationships/customXml" Target="../ink/ink261.xml"/><Relationship Id="rId63" Type="http://schemas.openxmlformats.org/officeDocument/2006/relationships/image" Target="../media/image279.png"/><Relationship Id="rId84" Type="http://schemas.openxmlformats.org/officeDocument/2006/relationships/customXml" Target="../ink/ink282.xml"/><Relationship Id="rId138" Type="http://schemas.openxmlformats.org/officeDocument/2006/relationships/customXml" Target="../ink/ink309.xml"/><Relationship Id="rId159" Type="http://schemas.openxmlformats.org/officeDocument/2006/relationships/image" Target="../media/image328.png"/><Relationship Id="rId170" Type="http://schemas.openxmlformats.org/officeDocument/2006/relationships/customXml" Target="../ink/ink325.xml"/><Relationship Id="rId191" Type="http://schemas.openxmlformats.org/officeDocument/2006/relationships/image" Target="../media/image344.png"/><Relationship Id="rId205" Type="http://schemas.openxmlformats.org/officeDocument/2006/relationships/image" Target="../media/image351.png"/><Relationship Id="rId226" Type="http://schemas.openxmlformats.org/officeDocument/2006/relationships/customXml" Target="../ink/ink353.xml"/><Relationship Id="rId247" Type="http://schemas.openxmlformats.org/officeDocument/2006/relationships/image" Target="../media/image372.png"/><Relationship Id="rId107" Type="http://schemas.openxmlformats.org/officeDocument/2006/relationships/image" Target="../media/image301.png"/><Relationship Id="rId11" Type="http://schemas.openxmlformats.org/officeDocument/2006/relationships/image" Target="../media/image253.png"/><Relationship Id="rId32" Type="http://schemas.openxmlformats.org/officeDocument/2006/relationships/customXml" Target="../ink/ink256.xml"/><Relationship Id="rId53" Type="http://schemas.openxmlformats.org/officeDocument/2006/relationships/image" Target="../media/image274.png"/><Relationship Id="rId74" Type="http://schemas.openxmlformats.org/officeDocument/2006/relationships/customXml" Target="../ink/ink277.xml"/><Relationship Id="rId128" Type="http://schemas.openxmlformats.org/officeDocument/2006/relationships/customXml" Target="../ink/ink304.xml"/><Relationship Id="rId149" Type="http://schemas.openxmlformats.org/officeDocument/2006/relationships/image" Target="../media/image323.png"/><Relationship Id="rId5" Type="http://schemas.openxmlformats.org/officeDocument/2006/relationships/image" Target="../media/image250.png"/><Relationship Id="rId95" Type="http://schemas.openxmlformats.org/officeDocument/2006/relationships/image" Target="../media/image295.png"/><Relationship Id="rId160" Type="http://schemas.openxmlformats.org/officeDocument/2006/relationships/customXml" Target="../ink/ink320.xml"/><Relationship Id="rId181" Type="http://schemas.openxmlformats.org/officeDocument/2006/relationships/image" Target="../media/image339.png"/><Relationship Id="rId216" Type="http://schemas.openxmlformats.org/officeDocument/2006/relationships/customXml" Target="../ink/ink348.xml"/><Relationship Id="rId237" Type="http://schemas.openxmlformats.org/officeDocument/2006/relationships/image" Target="../media/image367.png"/><Relationship Id="rId22" Type="http://schemas.openxmlformats.org/officeDocument/2006/relationships/customXml" Target="../ink/ink251.xml"/><Relationship Id="rId43" Type="http://schemas.openxmlformats.org/officeDocument/2006/relationships/image" Target="../media/image269.png"/><Relationship Id="rId64" Type="http://schemas.openxmlformats.org/officeDocument/2006/relationships/customXml" Target="../ink/ink272.xml"/><Relationship Id="rId118" Type="http://schemas.openxmlformats.org/officeDocument/2006/relationships/customXml" Target="../ink/ink299.xml"/><Relationship Id="rId139" Type="http://schemas.openxmlformats.org/officeDocument/2006/relationships/image" Target="../media/image318.png"/><Relationship Id="rId85" Type="http://schemas.openxmlformats.org/officeDocument/2006/relationships/image" Target="../media/image290.png"/><Relationship Id="rId150" Type="http://schemas.openxmlformats.org/officeDocument/2006/relationships/customXml" Target="../ink/ink315.xml"/><Relationship Id="rId171" Type="http://schemas.openxmlformats.org/officeDocument/2006/relationships/image" Target="../media/image334.png"/><Relationship Id="rId192" Type="http://schemas.openxmlformats.org/officeDocument/2006/relationships/customXml" Target="../ink/ink336.xml"/><Relationship Id="rId206" Type="http://schemas.openxmlformats.org/officeDocument/2006/relationships/customXml" Target="../ink/ink343.xml"/><Relationship Id="rId227" Type="http://schemas.openxmlformats.org/officeDocument/2006/relationships/image" Target="../media/image362.png"/><Relationship Id="rId248" Type="http://schemas.openxmlformats.org/officeDocument/2006/relationships/customXml" Target="../ink/ink364.xml"/><Relationship Id="rId12" Type="http://schemas.openxmlformats.org/officeDocument/2006/relationships/customXml" Target="../ink/ink246.xml"/><Relationship Id="rId33" Type="http://schemas.openxmlformats.org/officeDocument/2006/relationships/image" Target="../media/image264.png"/><Relationship Id="rId108" Type="http://schemas.openxmlformats.org/officeDocument/2006/relationships/customXml" Target="../ink/ink294.xml"/><Relationship Id="rId129" Type="http://schemas.openxmlformats.org/officeDocument/2006/relationships/image" Target="../media/image313.png"/><Relationship Id="rId54" Type="http://schemas.openxmlformats.org/officeDocument/2006/relationships/customXml" Target="../ink/ink267.xml"/><Relationship Id="rId75" Type="http://schemas.openxmlformats.org/officeDocument/2006/relationships/image" Target="../media/image285.png"/><Relationship Id="rId96" Type="http://schemas.openxmlformats.org/officeDocument/2006/relationships/customXml" Target="../ink/ink288.xml"/><Relationship Id="rId140" Type="http://schemas.openxmlformats.org/officeDocument/2006/relationships/customXml" Target="../ink/ink310.xml"/><Relationship Id="rId161" Type="http://schemas.openxmlformats.org/officeDocument/2006/relationships/image" Target="../media/image329.png"/><Relationship Id="rId182" Type="http://schemas.openxmlformats.org/officeDocument/2006/relationships/customXml" Target="../ink/ink331.xml"/><Relationship Id="rId217" Type="http://schemas.openxmlformats.org/officeDocument/2006/relationships/image" Target="../media/image357.png"/><Relationship Id="rId6" Type="http://schemas.openxmlformats.org/officeDocument/2006/relationships/customXml" Target="../ink/ink243.xml"/><Relationship Id="rId238" Type="http://schemas.openxmlformats.org/officeDocument/2006/relationships/customXml" Target="../ink/ink359.xml"/><Relationship Id="rId23" Type="http://schemas.openxmlformats.org/officeDocument/2006/relationships/image" Target="../media/image259.png"/><Relationship Id="rId119" Type="http://schemas.openxmlformats.org/officeDocument/2006/relationships/image" Target="../media/image307.png"/><Relationship Id="rId44" Type="http://schemas.openxmlformats.org/officeDocument/2006/relationships/customXml" Target="../ink/ink262.xml"/><Relationship Id="rId65" Type="http://schemas.openxmlformats.org/officeDocument/2006/relationships/image" Target="../media/image280.png"/><Relationship Id="rId86" Type="http://schemas.openxmlformats.org/officeDocument/2006/relationships/customXml" Target="../ink/ink283.xml"/><Relationship Id="rId130" Type="http://schemas.openxmlformats.org/officeDocument/2006/relationships/customXml" Target="../ink/ink305.xml"/><Relationship Id="rId151" Type="http://schemas.openxmlformats.org/officeDocument/2006/relationships/image" Target="../media/image324.png"/><Relationship Id="rId172" Type="http://schemas.openxmlformats.org/officeDocument/2006/relationships/customXml" Target="../ink/ink326.xml"/><Relationship Id="rId193" Type="http://schemas.openxmlformats.org/officeDocument/2006/relationships/image" Target="../media/image345.png"/><Relationship Id="rId207" Type="http://schemas.openxmlformats.org/officeDocument/2006/relationships/image" Target="../media/image352.png"/><Relationship Id="rId228" Type="http://schemas.openxmlformats.org/officeDocument/2006/relationships/customXml" Target="../ink/ink354.xml"/><Relationship Id="rId249" Type="http://schemas.openxmlformats.org/officeDocument/2006/relationships/image" Target="../media/image373.png"/><Relationship Id="rId13" Type="http://schemas.openxmlformats.org/officeDocument/2006/relationships/image" Target="../media/image254.png"/><Relationship Id="rId109" Type="http://schemas.openxmlformats.org/officeDocument/2006/relationships/image" Target="../media/image302.png"/><Relationship Id="rId34" Type="http://schemas.openxmlformats.org/officeDocument/2006/relationships/customXml" Target="../ink/ink257.xml"/><Relationship Id="rId55" Type="http://schemas.openxmlformats.org/officeDocument/2006/relationships/image" Target="../media/image275.png"/><Relationship Id="rId76" Type="http://schemas.openxmlformats.org/officeDocument/2006/relationships/customXml" Target="../ink/ink278.xml"/><Relationship Id="rId97" Type="http://schemas.openxmlformats.org/officeDocument/2006/relationships/image" Target="../media/image296.png"/><Relationship Id="rId120" Type="http://schemas.openxmlformats.org/officeDocument/2006/relationships/customXml" Target="../ink/ink300.xml"/><Relationship Id="rId141" Type="http://schemas.openxmlformats.org/officeDocument/2006/relationships/image" Target="../media/image319.png"/><Relationship Id="rId7" Type="http://schemas.openxmlformats.org/officeDocument/2006/relationships/image" Target="../media/image251.png"/><Relationship Id="rId162" Type="http://schemas.openxmlformats.org/officeDocument/2006/relationships/customXml" Target="../ink/ink321.xml"/><Relationship Id="rId183" Type="http://schemas.openxmlformats.org/officeDocument/2006/relationships/image" Target="../media/image340.png"/><Relationship Id="rId218" Type="http://schemas.openxmlformats.org/officeDocument/2006/relationships/customXml" Target="../ink/ink349.xml"/><Relationship Id="rId239" Type="http://schemas.openxmlformats.org/officeDocument/2006/relationships/image" Target="../media/image368.png"/><Relationship Id="rId24" Type="http://schemas.openxmlformats.org/officeDocument/2006/relationships/customXml" Target="../ink/ink252.xml"/><Relationship Id="rId45" Type="http://schemas.openxmlformats.org/officeDocument/2006/relationships/image" Target="../media/image270.png"/><Relationship Id="rId66" Type="http://schemas.openxmlformats.org/officeDocument/2006/relationships/customXml" Target="../ink/ink273.xml"/><Relationship Id="rId87" Type="http://schemas.openxmlformats.org/officeDocument/2006/relationships/image" Target="../media/image291.png"/><Relationship Id="rId110" Type="http://schemas.openxmlformats.org/officeDocument/2006/relationships/customXml" Target="../ink/ink295.xml"/><Relationship Id="rId131" Type="http://schemas.openxmlformats.org/officeDocument/2006/relationships/image" Target="../media/image314.png"/><Relationship Id="rId152" Type="http://schemas.openxmlformats.org/officeDocument/2006/relationships/customXml" Target="../ink/ink316.xml"/><Relationship Id="rId173" Type="http://schemas.openxmlformats.org/officeDocument/2006/relationships/image" Target="../media/image335.png"/><Relationship Id="rId194" Type="http://schemas.openxmlformats.org/officeDocument/2006/relationships/customXml" Target="../ink/ink337.xml"/><Relationship Id="rId208" Type="http://schemas.openxmlformats.org/officeDocument/2006/relationships/customXml" Target="../ink/ink344.xml"/><Relationship Id="rId229" Type="http://schemas.openxmlformats.org/officeDocument/2006/relationships/image" Target="../media/image363.png"/><Relationship Id="rId240" Type="http://schemas.openxmlformats.org/officeDocument/2006/relationships/customXml" Target="../ink/ink360.xml"/><Relationship Id="rId14" Type="http://schemas.openxmlformats.org/officeDocument/2006/relationships/customXml" Target="../ink/ink247.xml"/><Relationship Id="rId35" Type="http://schemas.openxmlformats.org/officeDocument/2006/relationships/image" Target="../media/image265.png"/><Relationship Id="rId56" Type="http://schemas.openxmlformats.org/officeDocument/2006/relationships/customXml" Target="../ink/ink268.xml"/><Relationship Id="rId77" Type="http://schemas.openxmlformats.org/officeDocument/2006/relationships/image" Target="../media/image286.png"/><Relationship Id="rId100" Type="http://schemas.openxmlformats.org/officeDocument/2006/relationships/customXml" Target="../ink/ink290.xml"/><Relationship Id="rId8" Type="http://schemas.openxmlformats.org/officeDocument/2006/relationships/customXml" Target="../ink/ink244.xml"/><Relationship Id="rId98" Type="http://schemas.openxmlformats.org/officeDocument/2006/relationships/customXml" Target="../ink/ink289.xml"/><Relationship Id="rId121" Type="http://schemas.openxmlformats.org/officeDocument/2006/relationships/image" Target="../media/image308.png"/><Relationship Id="rId142" Type="http://schemas.openxmlformats.org/officeDocument/2006/relationships/customXml" Target="../ink/ink311.xml"/><Relationship Id="rId163" Type="http://schemas.openxmlformats.org/officeDocument/2006/relationships/image" Target="../media/image330.png"/><Relationship Id="rId184" Type="http://schemas.openxmlformats.org/officeDocument/2006/relationships/customXml" Target="../ink/ink332.xml"/><Relationship Id="rId219" Type="http://schemas.openxmlformats.org/officeDocument/2006/relationships/image" Target="../media/image358.png"/><Relationship Id="rId230" Type="http://schemas.openxmlformats.org/officeDocument/2006/relationships/customXml" Target="../ink/ink355.xml"/><Relationship Id="rId25" Type="http://schemas.openxmlformats.org/officeDocument/2006/relationships/image" Target="../media/image260.png"/><Relationship Id="rId46" Type="http://schemas.openxmlformats.org/officeDocument/2006/relationships/customXml" Target="../ink/ink263.xml"/><Relationship Id="rId67" Type="http://schemas.openxmlformats.org/officeDocument/2006/relationships/image" Target="../media/image281.png"/><Relationship Id="rId88" Type="http://schemas.openxmlformats.org/officeDocument/2006/relationships/customXml" Target="../ink/ink284.xml"/><Relationship Id="rId111" Type="http://schemas.openxmlformats.org/officeDocument/2006/relationships/image" Target="../media/image303.png"/><Relationship Id="rId132" Type="http://schemas.openxmlformats.org/officeDocument/2006/relationships/customXml" Target="../ink/ink306.xml"/><Relationship Id="rId153" Type="http://schemas.openxmlformats.org/officeDocument/2006/relationships/image" Target="../media/image325.png"/><Relationship Id="rId174" Type="http://schemas.openxmlformats.org/officeDocument/2006/relationships/customXml" Target="../ink/ink327.xml"/><Relationship Id="rId195" Type="http://schemas.openxmlformats.org/officeDocument/2006/relationships/image" Target="../media/image346.png"/><Relationship Id="rId209" Type="http://schemas.openxmlformats.org/officeDocument/2006/relationships/image" Target="../media/image353.png"/><Relationship Id="rId220" Type="http://schemas.openxmlformats.org/officeDocument/2006/relationships/customXml" Target="../ink/ink350.xml"/><Relationship Id="rId241" Type="http://schemas.openxmlformats.org/officeDocument/2006/relationships/image" Target="../media/image369.png"/><Relationship Id="rId15" Type="http://schemas.openxmlformats.org/officeDocument/2006/relationships/image" Target="../media/image255.png"/><Relationship Id="rId36" Type="http://schemas.openxmlformats.org/officeDocument/2006/relationships/customXml" Target="../ink/ink258.xml"/><Relationship Id="rId57" Type="http://schemas.openxmlformats.org/officeDocument/2006/relationships/image" Target="../media/image276.png"/><Relationship Id="rId78" Type="http://schemas.openxmlformats.org/officeDocument/2006/relationships/customXml" Target="../ink/ink279.xml"/><Relationship Id="rId99" Type="http://schemas.openxmlformats.org/officeDocument/2006/relationships/image" Target="../media/image297.png"/><Relationship Id="rId101" Type="http://schemas.openxmlformats.org/officeDocument/2006/relationships/image" Target="../media/image298.png"/><Relationship Id="rId122" Type="http://schemas.openxmlformats.org/officeDocument/2006/relationships/customXml" Target="../ink/ink301.xml"/><Relationship Id="rId143" Type="http://schemas.openxmlformats.org/officeDocument/2006/relationships/image" Target="../media/image320.png"/><Relationship Id="rId164" Type="http://schemas.openxmlformats.org/officeDocument/2006/relationships/customXml" Target="../ink/ink322.xml"/><Relationship Id="rId185" Type="http://schemas.openxmlformats.org/officeDocument/2006/relationships/image" Target="../media/image341.png"/><Relationship Id="rId4" Type="http://schemas.openxmlformats.org/officeDocument/2006/relationships/customXml" Target="../ink/ink242.xml"/><Relationship Id="rId9" Type="http://schemas.openxmlformats.org/officeDocument/2006/relationships/image" Target="../media/image252.png"/><Relationship Id="rId180" Type="http://schemas.openxmlformats.org/officeDocument/2006/relationships/customXml" Target="../ink/ink330.xml"/><Relationship Id="rId210" Type="http://schemas.openxmlformats.org/officeDocument/2006/relationships/customXml" Target="../ink/ink345.xml"/><Relationship Id="rId215" Type="http://schemas.openxmlformats.org/officeDocument/2006/relationships/image" Target="../media/image356.png"/><Relationship Id="rId236" Type="http://schemas.openxmlformats.org/officeDocument/2006/relationships/customXml" Target="../ink/ink358.xml"/><Relationship Id="rId26" Type="http://schemas.openxmlformats.org/officeDocument/2006/relationships/customXml" Target="../ink/ink253.xml"/><Relationship Id="rId231" Type="http://schemas.openxmlformats.org/officeDocument/2006/relationships/image" Target="../media/image364.png"/><Relationship Id="rId47" Type="http://schemas.openxmlformats.org/officeDocument/2006/relationships/image" Target="../media/image271.png"/><Relationship Id="rId68" Type="http://schemas.openxmlformats.org/officeDocument/2006/relationships/customXml" Target="../ink/ink274.xml"/><Relationship Id="rId89" Type="http://schemas.openxmlformats.org/officeDocument/2006/relationships/image" Target="../media/image292.png"/><Relationship Id="rId112" Type="http://schemas.openxmlformats.org/officeDocument/2006/relationships/customXml" Target="../ink/ink296.xml"/><Relationship Id="rId133" Type="http://schemas.openxmlformats.org/officeDocument/2006/relationships/image" Target="../media/image315.png"/><Relationship Id="rId154" Type="http://schemas.openxmlformats.org/officeDocument/2006/relationships/customXml" Target="../ink/ink317.xml"/><Relationship Id="rId175" Type="http://schemas.openxmlformats.org/officeDocument/2006/relationships/image" Target="../media/image336.png"/><Relationship Id="rId196" Type="http://schemas.openxmlformats.org/officeDocument/2006/relationships/customXml" Target="../ink/ink338.xml"/><Relationship Id="rId200" Type="http://schemas.openxmlformats.org/officeDocument/2006/relationships/customXml" Target="../ink/ink340.xml"/><Relationship Id="rId16" Type="http://schemas.openxmlformats.org/officeDocument/2006/relationships/customXml" Target="../ink/ink248.xml"/><Relationship Id="rId221" Type="http://schemas.openxmlformats.org/officeDocument/2006/relationships/image" Target="../media/image359.png"/><Relationship Id="rId242" Type="http://schemas.openxmlformats.org/officeDocument/2006/relationships/customXml" Target="../ink/ink361.xml"/><Relationship Id="rId37" Type="http://schemas.openxmlformats.org/officeDocument/2006/relationships/image" Target="../media/image266.png"/><Relationship Id="rId58" Type="http://schemas.openxmlformats.org/officeDocument/2006/relationships/customXml" Target="../ink/ink269.xml"/><Relationship Id="rId79" Type="http://schemas.openxmlformats.org/officeDocument/2006/relationships/image" Target="../media/image287.png"/><Relationship Id="rId102" Type="http://schemas.openxmlformats.org/officeDocument/2006/relationships/customXml" Target="../ink/ink291.xml"/><Relationship Id="rId123" Type="http://schemas.openxmlformats.org/officeDocument/2006/relationships/image" Target="../media/image309.png"/><Relationship Id="rId144" Type="http://schemas.openxmlformats.org/officeDocument/2006/relationships/customXml" Target="../ink/ink312.xml"/><Relationship Id="rId90" Type="http://schemas.openxmlformats.org/officeDocument/2006/relationships/customXml" Target="../ink/ink285.xml"/><Relationship Id="rId165" Type="http://schemas.openxmlformats.org/officeDocument/2006/relationships/image" Target="../media/image331.png"/><Relationship Id="rId186" Type="http://schemas.openxmlformats.org/officeDocument/2006/relationships/customXml" Target="../ink/ink333.xml"/><Relationship Id="rId211" Type="http://schemas.openxmlformats.org/officeDocument/2006/relationships/image" Target="../media/image354.png"/><Relationship Id="rId232" Type="http://schemas.openxmlformats.org/officeDocument/2006/relationships/customXml" Target="../ink/ink356.xml"/><Relationship Id="rId27" Type="http://schemas.openxmlformats.org/officeDocument/2006/relationships/image" Target="../media/image261.png"/><Relationship Id="rId48" Type="http://schemas.openxmlformats.org/officeDocument/2006/relationships/customXml" Target="../ink/ink264.xml"/><Relationship Id="rId69" Type="http://schemas.openxmlformats.org/officeDocument/2006/relationships/image" Target="../media/image282.png"/><Relationship Id="rId113" Type="http://schemas.openxmlformats.org/officeDocument/2006/relationships/image" Target="../media/image304.png"/><Relationship Id="rId134" Type="http://schemas.openxmlformats.org/officeDocument/2006/relationships/customXml" Target="../ink/ink307.xml"/><Relationship Id="rId80" Type="http://schemas.openxmlformats.org/officeDocument/2006/relationships/customXml" Target="../ink/ink280.xml"/><Relationship Id="rId155" Type="http://schemas.openxmlformats.org/officeDocument/2006/relationships/image" Target="../media/image326.png"/><Relationship Id="rId176" Type="http://schemas.openxmlformats.org/officeDocument/2006/relationships/customXml" Target="../ink/ink328.xml"/><Relationship Id="rId197" Type="http://schemas.openxmlformats.org/officeDocument/2006/relationships/image" Target="../media/image347.png"/><Relationship Id="rId201" Type="http://schemas.openxmlformats.org/officeDocument/2006/relationships/image" Target="../media/image349.png"/><Relationship Id="rId222" Type="http://schemas.openxmlformats.org/officeDocument/2006/relationships/customXml" Target="../ink/ink351.xml"/><Relationship Id="rId243" Type="http://schemas.openxmlformats.org/officeDocument/2006/relationships/image" Target="../media/image370.png"/><Relationship Id="rId17" Type="http://schemas.openxmlformats.org/officeDocument/2006/relationships/image" Target="../media/image256.png"/><Relationship Id="rId38" Type="http://schemas.openxmlformats.org/officeDocument/2006/relationships/customXml" Target="../ink/ink259.xml"/><Relationship Id="rId59" Type="http://schemas.openxmlformats.org/officeDocument/2006/relationships/image" Target="../media/image277.png"/><Relationship Id="rId103" Type="http://schemas.openxmlformats.org/officeDocument/2006/relationships/image" Target="../media/image299.png"/><Relationship Id="rId124" Type="http://schemas.openxmlformats.org/officeDocument/2006/relationships/customXml" Target="../ink/ink302.xml"/><Relationship Id="rId70" Type="http://schemas.openxmlformats.org/officeDocument/2006/relationships/customXml" Target="../ink/ink275.xml"/><Relationship Id="rId91" Type="http://schemas.openxmlformats.org/officeDocument/2006/relationships/image" Target="../media/image293.png"/><Relationship Id="rId145" Type="http://schemas.openxmlformats.org/officeDocument/2006/relationships/image" Target="../media/image321.png"/><Relationship Id="rId166" Type="http://schemas.openxmlformats.org/officeDocument/2006/relationships/customXml" Target="../ink/ink323.xml"/><Relationship Id="rId187" Type="http://schemas.openxmlformats.org/officeDocument/2006/relationships/image" Target="../media/image34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46.xml"/><Relationship Id="rId233" Type="http://schemas.openxmlformats.org/officeDocument/2006/relationships/image" Target="../media/image365.png"/><Relationship Id="rId28" Type="http://schemas.openxmlformats.org/officeDocument/2006/relationships/customXml" Target="../ink/ink254.xml"/><Relationship Id="rId49" Type="http://schemas.openxmlformats.org/officeDocument/2006/relationships/image" Target="../media/image272.png"/><Relationship Id="rId114" Type="http://schemas.openxmlformats.org/officeDocument/2006/relationships/customXml" Target="../ink/ink297.xml"/><Relationship Id="rId60" Type="http://schemas.openxmlformats.org/officeDocument/2006/relationships/customXml" Target="../ink/ink270.xml"/><Relationship Id="rId81" Type="http://schemas.openxmlformats.org/officeDocument/2006/relationships/image" Target="../media/image288.png"/><Relationship Id="rId135" Type="http://schemas.openxmlformats.org/officeDocument/2006/relationships/image" Target="../media/image316.png"/><Relationship Id="rId156" Type="http://schemas.openxmlformats.org/officeDocument/2006/relationships/customXml" Target="../ink/ink318.xml"/><Relationship Id="rId177" Type="http://schemas.openxmlformats.org/officeDocument/2006/relationships/image" Target="../media/image337.png"/><Relationship Id="rId198" Type="http://schemas.openxmlformats.org/officeDocument/2006/relationships/customXml" Target="../ink/ink339.xml"/><Relationship Id="rId202" Type="http://schemas.openxmlformats.org/officeDocument/2006/relationships/customXml" Target="../ink/ink341.xml"/><Relationship Id="rId223" Type="http://schemas.openxmlformats.org/officeDocument/2006/relationships/image" Target="../media/image360.png"/><Relationship Id="rId244" Type="http://schemas.openxmlformats.org/officeDocument/2006/relationships/customXml" Target="../ink/ink362.xml"/><Relationship Id="rId18" Type="http://schemas.openxmlformats.org/officeDocument/2006/relationships/customXml" Target="../ink/ink249.xml"/><Relationship Id="rId39" Type="http://schemas.openxmlformats.org/officeDocument/2006/relationships/image" Target="../media/image267.png"/><Relationship Id="rId50" Type="http://schemas.openxmlformats.org/officeDocument/2006/relationships/customXml" Target="../ink/ink265.xml"/><Relationship Id="rId104" Type="http://schemas.openxmlformats.org/officeDocument/2006/relationships/customXml" Target="../ink/ink292.xml"/><Relationship Id="rId125" Type="http://schemas.openxmlformats.org/officeDocument/2006/relationships/image" Target="../media/image311.png"/><Relationship Id="rId146" Type="http://schemas.openxmlformats.org/officeDocument/2006/relationships/customXml" Target="../ink/ink313.xml"/><Relationship Id="rId167" Type="http://schemas.openxmlformats.org/officeDocument/2006/relationships/image" Target="../media/image332.png"/><Relationship Id="rId188" Type="http://schemas.openxmlformats.org/officeDocument/2006/relationships/customXml" Target="../ink/ink334.xml"/><Relationship Id="rId71" Type="http://schemas.openxmlformats.org/officeDocument/2006/relationships/image" Target="../media/image283.png"/><Relationship Id="rId92" Type="http://schemas.openxmlformats.org/officeDocument/2006/relationships/customXml" Target="../ink/ink286.xml"/><Relationship Id="rId213" Type="http://schemas.openxmlformats.org/officeDocument/2006/relationships/image" Target="../media/image355.png"/><Relationship Id="rId234" Type="http://schemas.openxmlformats.org/officeDocument/2006/relationships/customXml" Target="../ink/ink357.xml"/><Relationship Id="rId2" Type="http://schemas.openxmlformats.org/officeDocument/2006/relationships/customXml" Target="../ink/ink241.xml"/><Relationship Id="rId29" Type="http://schemas.openxmlformats.org/officeDocument/2006/relationships/image" Target="../media/image262.png"/><Relationship Id="rId40" Type="http://schemas.openxmlformats.org/officeDocument/2006/relationships/customXml" Target="../ink/ink260.xml"/><Relationship Id="rId115" Type="http://schemas.openxmlformats.org/officeDocument/2006/relationships/image" Target="../media/image305.png"/><Relationship Id="rId136" Type="http://schemas.openxmlformats.org/officeDocument/2006/relationships/customXml" Target="../ink/ink308.xml"/><Relationship Id="rId157" Type="http://schemas.openxmlformats.org/officeDocument/2006/relationships/image" Target="../media/image327.png"/><Relationship Id="rId178" Type="http://schemas.openxmlformats.org/officeDocument/2006/relationships/customXml" Target="../ink/ink329.xml"/><Relationship Id="rId61" Type="http://schemas.openxmlformats.org/officeDocument/2006/relationships/image" Target="../media/image278.png"/><Relationship Id="rId82" Type="http://schemas.openxmlformats.org/officeDocument/2006/relationships/customXml" Target="../ink/ink281.xml"/><Relationship Id="rId199" Type="http://schemas.openxmlformats.org/officeDocument/2006/relationships/image" Target="../media/image348.png"/><Relationship Id="rId203" Type="http://schemas.openxmlformats.org/officeDocument/2006/relationships/image" Target="../media/image350.png"/><Relationship Id="rId19" Type="http://schemas.openxmlformats.org/officeDocument/2006/relationships/image" Target="../media/image257.png"/><Relationship Id="rId224" Type="http://schemas.openxmlformats.org/officeDocument/2006/relationships/customXml" Target="../ink/ink352.xml"/><Relationship Id="rId245" Type="http://schemas.openxmlformats.org/officeDocument/2006/relationships/image" Target="../media/image371.png"/><Relationship Id="rId30" Type="http://schemas.openxmlformats.org/officeDocument/2006/relationships/customXml" Target="../ink/ink255.xml"/><Relationship Id="rId105" Type="http://schemas.openxmlformats.org/officeDocument/2006/relationships/image" Target="../media/image300.png"/><Relationship Id="rId126" Type="http://schemas.openxmlformats.org/officeDocument/2006/relationships/customXml" Target="../ink/ink303.xml"/><Relationship Id="rId147" Type="http://schemas.openxmlformats.org/officeDocument/2006/relationships/image" Target="../media/image322.png"/><Relationship Id="rId168" Type="http://schemas.openxmlformats.org/officeDocument/2006/relationships/customXml" Target="../ink/ink324.xml"/><Relationship Id="rId51" Type="http://schemas.openxmlformats.org/officeDocument/2006/relationships/image" Target="../media/image273.png"/><Relationship Id="rId72" Type="http://schemas.openxmlformats.org/officeDocument/2006/relationships/customXml" Target="../ink/ink276.xml"/><Relationship Id="rId93" Type="http://schemas.openxmlformats.org/officeDocument/2006/relationships/image" Target="../media/image294.png"/><Relationship Id="rId189" Type="http://schemas.openxmlformats.org/officeDocument/2006/relationships/image" Target="../media/image343.png"/><Relationship Id="rId3" Type="http://schemas.openxmlformats.org/officeDocument/2006/relationships/image" Target="../media/image249.png"/><Relationship Id="rId214" Type="http://schemas.openxmlformats.org/officeDocument/2006/relationships/customXml" Target="../ink/ink347.xml"/><Relationship Id="rId235" Type="http://schemas.openxmlformats.org/officeDocument/2006/relationships/image" Target="../media/image366.png"/><Relationship Id="rId116" Type="http://schemas.openxmlformats.org/officeDocument/2006/relationships/customXml" Target="../ink/ink298.xml"/><Relationship Id="rId137" Type="http://schemas.openxmlformats.org/officeDocument/2006/relationships/image" Target="../media/image317.png"/><Relationship Id="rId158" Type="http://schemas.openxmlformats.org/officeDocument/2006/relationships/customXml" Target="../ink/ink319.xml"/><Relationship Id="rId20" Type="http://schemas.openxmlformats.org/officeDocument/2006/relationships/customXml" Target="../ink/ink250.xml"/><Relationship Id="rId41" Type="http://schemas.openxmlformats.org/officeDocument/2006/relationships/image" Target="../media/image268.png"/><Relationship Id="rId62" Type="http://schemas.openxmlformats.org/officeDocument/2006/relationships/customXml" Target="../ink/ink271.xml"/><Relationship Id="rId83" Type="http://schemas.openxmlformats.org/officeDocument/2006/relationships/image" Target="../media/image289.png"/><Relationship Id="rId179" Type="http://schemas.openxmlformats.org/officeDocument/2006/relationships/image" Target="../media/image338.png"/><Relationship Id="rId190" Type="http://schemas.openxmlformats.org/officeDocument/2006/relationships/customXml" Target="../ink/ink335.xml"/><Relationship Id="rId204" Type="http://schemas.openxmlformats.org/officeDocument/2006/relationships/customXml" Target="../ink/ink342.xml"/><Relationship Id="rId225" Type="http://schemas.openxmlformats.org/officeDocument/2006/relationships/image" Target="../media/image361.png"/><Relationship Id="rId246" Type="http://schemas.openxmlformats.org/officeDocument/2006/relationships/customXml" Target="../ink/ink363.xml"/><Relationship Id="rId106" Type="http://schemas.openxmlformats.org/officeDocument/2006/relationships/customXml" Target="../ink/ink293.xml"/><Relationship Id="rId127" Type="http://schemas.openxmlformats.org/officeDocument/2006/relationships/image" Target="../media/image312.png"/><Relationship Id="rId10" Type="http://schemas.openxmlformats.org/officeDocument/2006/relationships/customXml" Target="../ink/ink245.xml"/><Relationship Id="rId31" Type="http://schemas.openxmlformats.org/officeDocument/2006/relationships/image" Target="../media/image263.png"/><Relationship Id="rId52" Type="http://schemas.openxmlformats.org/officeDocument/2006/relationships/customXml" Target="../ink/ink266.xml"/><Relationship Id="rId73" Type="http://schemas.openxmlformats.org/officeDocument/2006/relationships/image" Target="../media/image284.png"/><Relationship Id="rId94" Type="http://schemas.openxmlformats.org/officeDocument/2006/relationships/customXml" Target="../ink/ink287.xml"/><Relationship Id="rId148" Type="http://schemas.openxmlformats.org/officeDocument/2006/relationships/customXml" Target="../ink/ink314.xml"/><Relationship Id="rId169" Type="http://schemas.openxmlformats.org/officeDocument/2006/relationships/image" Target="../media/image3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7.xml"/><Relationship Id="rId13" Type="http://schemas.openxmlformats.org/officeDocument/2006/relationships/image" Target="../media/image377.png"/><Relationship Id="rId18" Type="http://schemas.openxmlformats.org/officeDocument/2006/relationships/customXml" Target="../ink/ink372.xml"/><Relationship Id="rId3" Type="http://schemas.openxmlformats.org/officeDocument/2006/relationships/customXml" Target="../ink/ink365.xml"/><Relationship Id="rId7" Type="http://schemas.openxmlformats.org/officeDocument/2006/relationships/image" Target="../media/image374.png"/><Relationship Id="rId12" Type="http://schemas.openxmlformats.org/officeDocument/2006/relationships/customXml" Target="../ink/ink369.xml"/><Relationship Id="rId17" Type="http://schemas.openxmlformats.org/officeDocument/2006/relationships/image" Target="../media/image379.png"/><Relationship Id="rId2" Type="http://schemas.openxmlformats.org/officeDocument/2006/relationships/image" Target="../media/image110.png"/><Relationship Id="rId16" Type="http://schemas.openxmlformats.org/officeDocument/2006/relationships/customXml" Target="../ink/ink37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76.png"/><Relationship Id="rId5" Type="http://schemas.openxmlformats.org/officeDocument/2006/relationships/customXml" Target="../ink/ink366.xml"/><Relationship Id="rId15" Type="http://schemas.openxmlformats.org/officeDocument/2006/relationships/image" Target="../media/image378.png"/><Relationship Id="rId10" Type="http://schemas.openxmlformats.org/officeDocument/2006/relationships/customXml" Target="../ink/ink368.xml"/><Relationship Id="rId19" Type="http://schemas.openxmlformats.org/officeDocument/2006/relationships/image" Target="../media/image380.png"/><Relationship Id="rId4" Type="http://schemas.openxmlformats.org/officeDocument/2006/relationships/image" Target="../media/image87.png"/><Relationship Id="rId9" Type="http://schemas.openxmlformats.org/officeDocument/2006/relationships/image" Target="../media/image375.png"/><Relationship Id="rId14" Type="http://schemas.openxmlformats.org/officeDocument/2006/relationships/customXml" Target="../ink/ink370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21" Type="http://schemas.openxmlformats.org/officeDocument/2006/relationships/image" Target="../media/image89.png"/><Relationship Id="rId42" Type="http://schemas.openxmlformats.org/officeDocument/2006/relationships/customXml" Target="../ink/ink393.xml"/><Relationship Id="rId63" Type="http://schemas.openxmlformats.org/officeDocument/2006/relationships/image" Target="../media/image403.png"/><Relationship Id="rId84" Type="http://schemas.openxmlformats.org/officeDocument/2006/relationships/customXml" Target="../ink/ink414.xml"/><Relationship Id="rId138" Type="http://schemas.openxmlformats.org/officeDocument/2006/relationships/customXml" Target="../ink/ink440.xml"/><Relationship Id="rId159" Type="http://schemas.openxmlformats.org/officeDocument/2006/relationships/image" Target="../media/image451.png"/><Relationship Id="rId107" Type="http://schemas.openxmlformats.org/officeDocument/2006/relationships/image" Target="../media/image425.png"/><Relationship Id="rId11" Type="http://schemas.openxmlformats.org/officeDocument/2006/relationships/image" Target="../media/image83.png"/><Relationship Id="rId32" Type="http://schemas.openxmlformats.org/officeDocument/2006/relationships/customXml" Target="../ink/ink388.xml"/><Relationship Id="rId53" Type="http://schemas.openxmlformats.org/officeDocument/2006/relationships/image" Target="../media/image398.png"/><Relationship Id="rId74" Type="http://schemas.openxmlformats.org/officeDocument/2006/relationships/customXml" Target="../ink/ink409.xml"/><Relationship Id="rId128" Type="http://schemas.openxmlformats.org/officeDocument/2006/relationships/customXml" Target="../ink/ink435.xml"/><Relationship Id="rId149" Type="http://schemas.openxmlformats.org/officeDocument/2006/relationships/image" Target="../media/image446.png"/><Relationship Id="rId5" Type="http://schemas.openxmlformats.org/officeDocument/2006/relationships/image" Target="../media/image382.png"/><Relationship Id="rId160" Type="http://schemas.openxmlformats.org/officeDocument/2006/relationships/customXml" Target="../ink/ink450.xml"/><Relationship Id="rId22" Type="http://schemas.openxmlformats.org/officeDocument/2006/relationships/customXml" Target="../ink/ink383.xml"/><Relationship Id="rId43" Type="http://schemas.openxmlformats.org/officeDocument/2006/relationships/image" Target="../media/image393.png"/><Relationship Id="rId64" Type="http://schemas.openxmlformats.org/officeDocument/2006/relationships/customXml" Target="../ink/ink404.xml"/><Relationship Id="rId118" Type="http://schemas.openxmlformats.org/officeDocument/2006/relationships/customXml" Target="../ink/ink430.xml"/><Relationship Id="rId139" Type="http://schemas.openxmlformats.org/officeDocument/2006/relationships/image" Target="../media/image441.png"/><Relationship Id="rId85" Type="http://schemas.openxmlformats.org/officeDocument/2006/relationships/image" Target="../media/image414.png"/><Relationship Id="rId150" Type="http://schemas.openxmlformats.org/officeDocument/2006/relationships/customXml" Target="../ink/ink446.xml"/><Relationship Id="rId12" Type="http://schemas.openxmlformats.org/officeDocument/2006/relationships/customXml" Target="../ink/ink378.xml"/><Relationship Id="rId17" Type="http://schemas.openxmlformats.org/officeDocument/2006/relationships/image" Target="../media/image86.png"/><Relationship Id="rId33" Type="http://schemas.openxmlformats.org/officeDocument/2006/relationships/image" Target="../media/image388.png"/><Relationship Id="rId38" Type="http://schemas.openxmlformats.org/officeDocument/2006/relationships/customXml" Target="../ink/ink391.xml"/><Relationship Id="rId59" Type="http://schemas.openxmlformats.org/officeDocument/2006/relationships/image" Target="../media/image401.png"/><Relationship Id="rId103" Type="http://schemas.openxmlformats.org/officeDocument/2006/relationships/image" Target="../media/image423.png"/><Relationship Id="rId108" Type="http://schemas.openxmlformats.org/officeDocument/2006/relationships/customXml" Target="../ink/ink425.xml"/><Relationship Id="rId124" Type="http://schemas.openxmlformats.org/officeDocument/2006/relationships/customXml" Target="../ink/ink433.xml"/><Relationship Id="rId129" Type="http://schemas.openxmlformats.org/officeDocument/2006/relationships/image" Target="../media/image436.png"/><Relationship Id="rId54" Type="http://schemas.openxmlformats.org/officeDocument/2006/relationships/customXml" Target="../ink/ink399.xml"/><Relationship Id="rId70" Type="http://schemas.openxmlformats.org/officeDocument/2006/relationships/customXml" Target="../ink/ink407.xml"/><Relationship Id="rId75" Type="http://schemas.openxmlformats.org/officeDocument/2006/relationships/image" Target="../media/image409.png"/><Relationship Id="rId91" Type="http://schemas.openxmlformats.org/officeDocument/2006/relationships/image" Target="../media/image417.png"/><Relationship Id="rId140" Type="http://schemas.openxmlformats.org/officeDocument/2006/relationships/customXml" Target="../ink/ink441.xml"/><Relationship Id="rId145" Type="http://schemas.openxmlformats.org/officeDocument/2006/relationships/image" Target="../media/image444.png"/><Relationship Id="rId161" Type="http://schemas.openxmlformats.org/officeDocument/2006/relationships/image" Target="../media/image452.png"/><Relationship Id="rId166" Type="http://schemas.openxmlformats.org/officeDocument/2006/relationships/customXml" Target="../ink/ink45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5.xml"/><Relationship Id="rId23" Type="http://schemas.openxmlformats.org/officeDocument/2006/relationships/image" Target="../media/image210.png"/><Relationship Id="rId28" Type="http://schemas.openxmlformats.org/officeDocument/2006/relationships/customXml" Target="../ink/ink386.xml"/><Relationship Id="rId49" Type="http://schemas.openxmlformats.org/officeDocument/2006/relationships/image" Target="../media/image396.png"/><Relationship Id="rId114" Type="http://schemas.openxmlformats.org/officeDocument/2006/relationships/customXml" Target="../ink/ink428.xml"/><Relationship Id="rId119" Type="http://schemas.openxmlformats.org/officeDocument/2006/relationships/image" Target="../media/image431.png"/><Relationship Id="rId44" Type="http://schemas.openxmlformats.org/officeDocument/2006/relationships/customXml" Target="../ink/ink394.xml"/><Relationship Id="rId60" Type="http://schemas.openxmlformats.org/officeDocument/2006/relationships/customXml" Target="../ink/ink402.xml"/><Relationship Id="rId65" Type="http://schemas.openxmlformats.org/officeDocument/2006/relationships/image" Target="../media/image404.png"/><Relationship Id="rId81" Type="http://schemas.openxmlformats.org/officeDocument/2006/relationships/image" Target="../media/image412.png"/><Relationship Id="rId86" Type="http://schemas.openxmlformats.org/officeDocument/2006/relationships/customXml" Target="../ink/ink415.xml"/><Relationship Id="rId130" Type="http://schemas.openxmlformats.org/officeDocument/2006/relationships/customXml" Target="../ink/ink436.xml"/><Relationship Id="rId135" Type="http://schemas.openxmlformats.org/officeDocument/2006/relationships/image" Target="../media/image439.png"/><Relationship Id="rId151" Type="http://schemas.openxmlformats.org/officeDocument/2006/relationships/image" Target="../media/image447.png"/><Relationship Id="rId13" Type="http://schemas.openxmlformats.org/officeDocument/2006/relationships/image" Target="../media/image84.png"/><Relationship Id="rId18" Type="http://schemas.openxmlformats.org/officeDocument/2006/relationships/customXml" Target="../ink/ink381.xml"/><Relationship Id="rId39" Type="http://schemas.openxmlformats.org/officeDocument/2006/relationships/image" Target="../media/image391.png"/><Relationship Id="rId109" Type="http://schemas.openxmlformats.org/officeDocument/2006/relationships/image" Target="../media/image426.png"/><Relationship Id="rId34" Type="http://schemas.openxmlformats.org/officeDocument/2006/relationships/customXml" Target="../ink/ink389.xml"/><Relationship Id="rId50" Type="http://schemas.openxmlformats.org/officeDocument/2006/relationships/customXml" Target="../ink/ink397.xml"/><Relationship Id="rId55" Type="http://schemas.openxmlformats.org/officeDocument/2006/relationships/image" Target="../media/image399.png"/><Relationship Id="rId76" Type="http://schemas.openxmlformats.org/officeDocument/2006/relationships/customXml" Target="../ink/ink410.xml"/><Relationship Id="rId97" Type="http://schemas.openxmlformats.org/officeDocument/2006/relationships/image" Target="../media/image420.png"/><Relationship Id="rId104" Type="http://schemas.openxmlformats.org/officeDocument/2006/relationships/customXml" Target="../ink/ink423.xml"/><Relationship Id="rId120" Type="http://schemas.openxmlformats.org/officeDocument/2006/relationships/customXml" Target="../ink/ink431.xml"/><Relationship Id="rId125" Type="http://schemas.openxmlformats.org/officeDocument/2006/relationships/image" Target="../media/image434.png"/><Relationship Id="rId141" Type="http://schemas.openxmlformats.org/officeDocument/2006/relationships/image" Target="../media/image442.png"/><Relationship Id="rId146" Type="http://schemas.openxmlformats.org/officeDocument/2006/relationships/customXml" Target="../ink/ink444.xml"/><Relationship Id="rId167" Type="http://schemas.openxmlformats.org/officeDocument/2006/relationships/image" Target="../media/image455.png"/><Relationship Id="rId7" Type="http://schemas.openxmlformats.org/officeDocument/2006/relationships/image" Target="../media/image383.png"/><Relationship Id="rId71" Type="http://schemas.openxmlformats.org/officeDocument/2006/relationships/image" Target="../media/image407.png"/><Relationship Id="rId92" Type="http://schemas.openxmlformats.org/officeDocument/2006/relationships/customXml" Target="../ink/ink418.xml"/><Relationship Id="rId162" Type="http://schemas.openxmlformats.org/officeDocument/2006/relationships/customXml" Target="../ink/ink451.xml"/><Relationship Id="rId2" Type="http://schemas.openxmlformats.org/officeDocument/2006/relationships/customXml" Target="../ink/ink373.xml"/><Relationship Id="rId29" Type="http://schemas.openxmlformats.org/officeDocument/2006/relationships/image" Target="../media/image386.png"/><Relationship Id="rId24" Type="http://schemas.openxmlformats.org/officeDocument/2006/relationships/customXml" Target="../ink/ink384.xml"/><Relationship Id="rId40" Type="http://schemas.openxmlformats.org/officeDocument/2006/relationships/customXml" Target="../ink/ink392.xml"/><Relationship Id="rId45" Type="http://schemas.openxmlformats.org/officeDocument/2006/relationships/image" Target="../media/image394.png"/><Relationship Id="rId66" Type="http://schemas.openxmlformats.org/officeDocument/2006/relationships/customXml" Target="../ink/ink405.xml"/><Relationship Id="rId87" Type="http://schemas.openxmlformats.org/officeDocument/2006/relationships/image" Target="../media/image415.png"/><Relationship Id="rId110" Type="http://schemas.openxmlformats.org/officeDocument/2006/relationships/customXml" Target="../ink/ink426.xml"/><Relationship Id="rId115" Type="http://schemas.openxmlformats.org/officeDocument/2006/relationships/image" Target="../media/image429.png"/><Relationship Id="rId131" Type="http://schemas.openxmlformats.org/officeDocument/2006/relationships/image" Target="../media/image437.png"/><Relationship Id="rId136" Type="http://schemas.openxmlformats.org/officeDocument/2006/relationships/customXml" Target="../ink/ink439.xml"/><Relationship Id="rId157" Type="http://schemas.openxmlformats.org/officeDocument/2006/relationships/image" Target="../media/image450.png"/><Relationship Id="rId61" Type="http://schemas.openxmlformats.org/officeDocument/2006/relationships/image" Target="../media/image402.png"/><Relationship Id="rId82" Type="http://schemas.openxmlformats.org/officeDocument/2006/relationships/customXml" Target="../ink/ink413.xml"/><Relationship Id="rId152" Type="http://schemas.openxmlformats.org/officeDocument/2006/relationships/customXml" Target="../ink/ink447.xml"/><Relationship Id="rId19" Type="http://schemas.openxmlformats.org/officeDocument/2006/relationships/image" Target="../media/image88.png"/><Relationship Id="rId14" Type="http://schemas.openxmlformats.org/officeDocument/2006/relationships/customXml" Target="../ink/ink379.xml"/><Relationship Id="rId30" Type="http://schemas.openxmlformats.org/officeDocument/2006/relationships/customXml" Target="../ink/ink387.xml"/><Relationship Id="rId35" Type="http://schemas.openxmlformats.org/officeDocument/2006/relationships/image" Target="../media/image389.png"/><Relationship Id="rId56" Type="http://schemas.openxmlformats.org/officeDocument/2006/relationships/customXml" Target="../ink/ink400.xml"/><Relationship Id="rId77" Type="http://schemas.openxmlformats.org/officeDocument/2006/relationships/image" Target="../media/image410.png"/><Relationship Id="rId100" Type="http://schemas.openxmlformats.org/officeDocument/2006/relationships/customXml" Target="../ink/ink421.xml"/><Relationship Id="rId105" Type="http://schemas.openxmlformats.org/officeDocument/2006/relationships/image" Target="../media/image424.png"/><Relationship Id="rId126" Type="http://schemas.openxmlformats.org/officeDocument/2006/relationships/customXml" Target="../ink/ink434.xml"/><Relationship Id="rId147" Type="http://schemas.openxmlformats.org/officeDocument/2006/relationships/image" Target="../media/image445.png"/><Relationship Id="rId8" Type="http://schemas.openxmlformats.org/officeDocument/2006/relationships/customXml" Target="../ink/ink376.xml"/><Relationship Id="rId51" Type="http://schemas.openxmlformats.org/officeDocument/2006/relationships/image" Target="../media/image397.png"/><Relationship Id="rId72" Type="http://schemas.openxmlformats.org/officeDocument/2006/relationships/customXml" Target="../ink/ink408.xml"/><Relationship Id="rId93" Type="http://schemas.openxmlformats.org/officeDocument/2006/relationships/image" Target="../media/image418.png"/><Relationship Id="rId98" Type="http://schemas.openxmlformats.org/officeDocument/2006/relationships/customXml" Target="../ink/ink420.xml"/><Relationship Id="rId121" Type="http://schemas.openxmlformats.org/officeDocument/2006/relationships/image" Target="../media/image432.png"/><Relationship Id="rId142" Type="http://schemas.openxmlformats.org/officeDocument/2006/relationships/customXml" Target="../ink/ink442.xml"/><Relationship Id="rId163" Type="http://schemas.openxmlformats.org/officeDocument/2006/relationships/image" Target="../media/image453.png"/><Relationship Id="rId3" Type="http://schemas.openxmlformats.org/officeDocument/2006/relationships/image" Target="../media/image381.png"/><Relationship Id="rId25" Type="http://schemas.openxmlformats.org/officeDocument/2006/relationships/image" Target="../media/image310.png"/><Relationship Id="rId46" Type="http://schemas.openxmlformats.org/officeDocument/2006/relationships/customXml" Target="../ink/ink395.xml"/><Relationship Id="rId67" Type="http://schemas.openxmlformats.org/officeDocument/2006/relationships/image" Target="../media/image405.png"/><Relationship Id="rId116" Type="http://schemas.openxmlformats.org/officeDocument/2006/relationships/customXml" Target="../ink/ink429.xml"/><Relationship Id="rId137" Type="http://schemas.openxmlformats.org/officeDocument/2006/relationships/image" Target="../media/image440.png"/><Relationship Id="rId158" Type="http://schemas.openxmlformats.org/officeDocument/2006/relationships/customXml" Target="../ink/ink449.xml"/><Relationship Id="rId20" Type="http://schemas.openxmlformats.org/officeDocument/2006/relationships/customXml" Target="../ink/ink382.xml"/><Relationship Id="rId41" Type="http://schemas.openxmlformats.org/officeDocument/2006/relationships/image" Target="../media/image392.png"/><Relationship Id="rId62" Type="http://schemas.openxmlformats.org/officeDocument/2006/relationships/customXml" Target="../ink/ink403.xml"/><Relationship Id="rId83" Type="http://schemas.openxmlformats.org/officeDocument/2006/relationships/image" Target="../media/image413.png"/><Relationship Id="rId88" Type="http://schemas.openxmlformats.org/officeDocument/2006/relationships/customXml" Target="../ink/ink416.xml"/><Relationship Id="rId111" Type="http://schemas.openxmlformats.org/officeDocument/2006/relationships/image" Target="../media/image427.png"/><Relationship Id="rId132" Type="http://schemas.openxmlformats.org/officeDocument/2006/relationships/customXml" Target="../ink/ink437.xml"/><Relationship Id="rId153" Type="http://schemas.openxmlformats.org/officeDocument/2006/relationships/image" Target="../media/image448.png"/><Relationship Id="rId15" Type="http://schemas.openxmlformats.org/officeDocument/2006/relationships/image" Target="../media/image85.png"/><Relationship Id="rId36" Type="http://schemas.openxmlformats.org/officeDocument/2006/relationships/customXml" Target="../ink/ink390.xml"/><Relationship Id="rId57" Type="http://schemas.openxmlformats.org/officeDocument/2006/relationships/image" Target="../media/image400.png"/><Relationship Id="rId106" Type="http://schemas.openxmlformats.org/officeDocument/2006/relationships/customXml" Target="../ink/ink424.xml"/><Relationship Id="rId127" Type="http://schemas.openxmlformats.org/officeDocument/2006/relationships/image" Target="../media/image435.png"/><Relationship Id="rId10" Type="http://schemas.openxmlformats.org/officeDocument/2006/relationships/customXml" Target="../ink/ink377.xml"/><Relationship Id="rId31" Type="http://schemas.openxmlformats.org/officeDocument/2006/relationships/image" Target="../media/image387.png"/><Relationship Id="rId52" Type="http://schemas.openxmlformats.org/officeDocument/2006/relationships/customXml" Target="../ink/ink398.xml"/><Relationship Id="rId73" Type="http://schemas.openxmlformats.org/officeDocument/2006/relationships/image" Target="../media/image408.png"/><Relationship Id="rId78" Type="http://schemas.openxmlformats.org/officeDocument/2006/relationships/customXml" Target="../ink/ink411.xml"/><Relationship Id="rId94" Type="http://schemas.openxmlformats.org/officeDocument/2006/relationships/customXml" Target="../ink/ink419.xml"/><Relationship Id="rId99" Type="http://schemas.openxmlformats.org/officeDocument/2006/relationships/image" Target="../media/image421.png"/><Relationship Id="rId101" Type="http://schemas.openxmlformats.org/officeDocument/2006/relationships/image" Target="../media/image422.png"/><Relationship Id="rId122" Type="http://schemas.openxmlformats.org/officeDocument/2006/relationships/customXml" Target="../ink/ink432.xml"/><Relationship Id="rId143" Type="http://schemas.openxmlformats.org/officeDocument/2006/relationships/image" Target="../media/image443.png"/><Relationship Id="rId148" Type="http://schemas.openxmlformats.org/officeDocument/2006/relationships/customXml" Target="../ink/ink445.xml"/><Relationship Id="rId164" Type="http://schemas.openxmlformats.org/officeDocument/2006/relationships/customXml" Target="../ink/ink452.xml"/><Relationship Id="rId4" Type="http://schemas.openxmlformats.org/officeDocument/2006/relationships/customXml" Target="../ink/ink374.xml"/><Relationship Id="rId9" Type="http://schemas.openxmlformats.org/officeDocument/2006/relationships/image" Target="../media/image384.png"/><Relationship Id="rId26" Type="http://schemas.openxmlformats.org/officeDocument/2006/relationships/customXml" Target="../ink/ink385.xml"/><Relationship Id="rId47" Type="http://schemas.openxmlformats.org/officeDocument/2006/relationships/image" Target="../media/image395.png"/><Relationship Id="rId68" Type="http://schemas.openxmlformats.org/officeDocument/2006/relationships/customXml" Target="../ink/ink406.xml"/><Relationship Id="rId89" Type="http://schemas.openxmlformats.org/officeDocument/2006/relationships/image" Target="../media/image416.png"/><Relationship Id="rId112" Type="http://schemas.openxmlformats.org/officeDocument/2006/relationships/customXml" Target="../ink/ink427.xml"/><Relationship Id="rId133" Type="http://schemas.openxmlformats.org/officeDocument/2006/relationships/image" Target="../media/image438.png"/><Relationship Id="rId154" Type="http://schemas.openxmlformats.org/officeDocument/2006/relationships/customXml" Target="../ink/ink448.xml"/><Relationship Id="rId16" Type="http://schemas.openxmlformats.org/officeDocument/2006/relationships/customXml" Target="../ink/ink380.xml"/><Relationship Id="rId37" Type="http://schemas.openxmlformats.org/officeDocument/2006/relationships/image" Target="../media/image390.png"/><Relationship Id="rId58" Type="http://schemas.openxmlformats.org/officeDocument/2006/relationships/customXml" Target="../ink/ink401.xml"/><Relationship Id="rId79" Type="http://schemas.openxmlformats.org/officeDocument/2006/relationships/image" Target="../media/image411.png"/><Relationship Id="rId102" Type="http://schemas.openxmlformats.org/officeDocument/2006/relationships/customXml" Target="../ink/ink422.xml"/><Relationship Id="rId123" Type="http://schemas.openxmlformats.org/officeDocument/2006/relationships/image" Target="../media/image433.png"/><Relationship Id="rId144" Type="http://schemas.openxmlformats.org/officeDocument/2006/relationships/customXml" Target="../ink/ink443.xml"/><Relationship Id="rId90" Type="http://schemas.openxmlformats.org/officeDocument/2006/relationships/customXml" Target="../ink/ink417.xml"/><Relationship Id="rId165" Type="http://schemas.openxmlformats.org/officeDocument/2006/relationships/image" Target="../media/image454.png"/><Relationship Id="rId27" Type="http://schemas.openxmlformats.org/officeDocument/2006/relationships/image" Target="../media/image385.png"/><Relationship Id="rId48" Type="http://schemas.openxmlformats.org/officeDocument/2006/relationships/customXml" Target="../ink/ink396.xml"/><Relationship Id="rId69" Type="http://schemas.openxmlformats.org/officeDocument/2006/relationships/image" Target="../media/image406.png"/><Relationship Id="rId113" Type="http://schemas.openxmlformats.org/officeDocument/2006/relationships/image" Target="../media/image428.png"/><Relationship Id="rId134" Type="http://schemas.openxmlformats.org/officeDocument/2006/relationships/customXml" Target="../ink/ink438.xml"/><Relationship Id="rId80" Type="http://schemas.openxmlformats.org/officeDocument/2006/relationships/customXml" Target="../ink/ink41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3.png"/><Relationship Id="rId299" Type="http://schemas.openxmlformats.org/officeDocument/2006/relationships/image" Target="../media/image604.png"/><Relationship Id="rId21" Type="http://schemas.openxmlformats.org/officeDocument/2006/relationships/image" Target="../media/image465.png"/><Relationship Id="rId63" Type="http://schemas.openxmlformats.org/officeDocument/2006/relationships/image" Target="../media/image486.png"/><Relationship Id="rId159" Type="http://schemas.openxmlformats.org/officeDocument/2006/relationships/image" Target="../media/image534.png"/><Relationship Id="rId324" Type="http://schemas.openxmlformats.org/officeDocument/2006/relationships/customXml" Target="../ink/ink615.xml"/><Relationship Id="rId366" Type="http://schemas.openxmlformats.org/officeDocument/2006/relationships/customXml" Target="../ink/ink636.xml"/><Relationship Id="rId170" Type="http://schemas.openxmlformats.org/officeDocument/2006/relationships/customXml" Target="../ink/ink538.xml"/><Relationship Id="rId226" Type="http://schemas.openxmlformats.org/officeDocument/2006/relationships/customXml" Target="../ink/ink566.xml"/><Relationship Id="rId268" Type="http://schemas.openxmlformats.org/officeDocument/2006/relationships/customXml" Target="../ink/ink587.xml"/><Relationship Id="rId32" Type="http://schemas.openxmlformats.org/officeDocument/2006/relationships/customXml" Target="../ink/ink469.xml"/><Relationship Id="rId74" Type="http://schemas.openxmlformats.org/officeDocument/2006/relationships/customXml" Target="../ink/ink490.xml"/><Relationship Id="rId128" Type="http://schemas.openxmlformats.org/officeDocument/2006/relationships/customXml" Target="../ink/ink517.xml"/><Relationship Id="rId335" Type="http://schemas.openxmlformats.org/officeDocument/2006/relationships/image" Target="../media/image622.png"/><Relationship Id="rId377" Type="http://schemas.openxmlformats.org/officeDocument/2006/relationships/image" Target="../media/image643.png"/><Relationship Id="rId5" Type="http://schemas.openxmlformats.org/officeDocument/2006/relationships/image" Target="../media/image457.png"/><Relationship Id="rId181" Type="http://schemas.openxmlformats.org/officeDocument/2006/relationships/image" Target="../media/image545.png"/><Relationship Id="rId237" Type="http://schemas.openxmlformats.org/officeDocument/2006/relationships/image" Target="../media/image573.png"/><Relationship Id="rId279" Type="http://schemas.openxmlformats.org/officeDocument/2006/relationships/image" Target="../media/image594.png"/><Relationship Id="rId43" Type="http://schemas.openxmlformats.org/officeDocument/2006/relationships/image" Target="../media/image476.png"/><Relationship Id="rId139" Type="http://schemas.openxmlformats.org/officeDocument/2006/relationships/image" Target="../media/image524.png"/><Relationship Id="rId290" Type="http://schemas.openxmlformats.org/officeDocument/2006/relationships/customXml" Target="../ink/ink598.xml"/><Relationship Id="rId304" Type="http://schemas.openxmlformats.org/officeDocument/2006/relationships/customXml" Target="../ink/ink605.xml"/><Relationship Id="rId346" Type="http://schemas.openxmlformats.org/officeDocument/2006/relationships/customXml" Target="../ink/ink626.xml"/><Relationship Id="rId388" Type="http://schemas.openxmlformats.org/officeDocument/2006/relationships/customXml" Target="../ink/ink647.xml"/><Relationship Id="rId85" Type="http://schemas.openxmlformats.org/officeDocument/2006/relationships/image" Target="../media/image497.png"/><Relationship Id="rId150" Type="http://schemas.openxmlformats.org/officeDocument/2006/relationships/customXml" Target="../ink/ink528.xml"/><Relationship Id="rId192" Type="http://schemas.openxmlformats.org/officeDocument/2006/relationships/customXml" Target="../ink/ink549.xml"/><Relationship Id="rId206" Type="http://schemas.openxmlformats.org/officeDocument/2006/relationships/customXml" Target="../ink/ink556.xml"/><Relationship Id="rId248" Type="http://schemas.openxmlformats.org/officeDocument/2006/relationships/customXml" Target="../ink/ink577.xml"/><Relationship Id="rId12" Type="http://schemas.openxmlformats.org/officeDocument/2006/relationships/customXml" Target="../ink/ink459.xml"/><Relationship Id="rId108" Type="http://schemas.openxmlformats.org/officeDocument/2006/relationships/customXml" Target="../ink/ink507.xml"/><Relationship Id="rId315" Type="http://schemas.openxmlformats.org/officeDocument/2006/relationships/image" Target="../media/image612.png"/><Relationship Id="rId357" Type="http://schemas.openxmlformats.org/officeDocument/2006/relationships/image" Target="../media/image633.png"/><Relationship Id="rId54" Type="http://schemas.openxmlformats.org/officeDocument/2006/relationships/customXml" Target="../ink/ink480.xml"/><Relationship Id="rId96" Type="http://schemas.openxmlformats.org/officeDocument/2006/relationships/customXml" Target="../ink/ink501.xml"/><Relationship Id="rId161" Type="http://schemas.openxmlformats.org/officeDocument/2006/relationships/image" Target="../media/image535.png"/><Relationship Id="rId217" Type="http://schemas.openxmlformats.org/officeDocument/2006/relationships/image" Target="../media/image563.png"/><Relationship Id="rId259" Type="http://schemas.openxmlformats.org/officeDocument/2006/relationships/image" Target="../media/image584.png"/><Relationship Id="rId23" Type="http://schemas.openxmlformats.org/officeDocument/2006/relationships/image" Target="../media/image466.png"/><Relationship Id="rId119" Type="http://schemas.openxmlformats.org/officeDocument/2006/relationships/image" Target="../media/image514.png"/><Relationship Id="rId270" Type="http://schemas.openxmlformats.org/officeDocument/2006/relationships/customXml" Target="../ink/ink588.xml"/><Relationship Id="rId326" Type="http://schemas.openxmlformats.org/officeDocument/2006/relationships/customXml" Target="../ink/ink616.xml"/><Relationship Id="rId65" Type="http://schemas.openxmlformats.org/officeDocument/2006/relationships/image" Target="../media/image487.png"/><Relationship Id="rId130" Type="http://schemas.openxmlformats.org/officeDocument/2006/relationships/customXml" Target="../ink/ink518.xml"/><Relationship Id="rId368" Type="http://schemas.openxmlformats.org/officeDocument/2006/relationships/customXml" Target="../ink/ink637.xml"/><Relationship Id="rId172" Type="http://schemas.openxmlformats.org/officeDocument/2006/relationships/customXml" Target="../ink/ink539.xml"/><Relationship Id="rId228" Type="http://schemas.openxmlformats.org/officeDocument/2006/relationships/customXml" Target="../ink/ink567.xml"/><Relationship Id="rId281" Type="http://schemas.openxmlformats.org/officeDocument/2006/relationships/image" Target="../media/image595.png"/><Relationship Id="rId337" Type="http://schemas.openxmlformats.org/officeDocument/2006/relationships/image" Target="../media/image623.png"/><Relationship Id="rId34" Type="http://schemas.openxmlformats.org/officeDocument/2006/relationships/customXml" Target="../ink/ink470.xml"/><Relationship Id="rId76" Type="http://schemas.openxmlformats.org/officeDocument/2006/relationships/customXml" Target="../ink/ink491.xml"/><Relationship Id="rId141" Type="http://schemas.openxmlformats.org/officeDocument/2006/relationships/image" Target="../media/image525.png"/><Relationship Id="rId379" Type="http://schemas.openxmlformats.org/officeDocument/2006/relationships/image" Target="../media/image644.png"/><Relationship Id="rId7" Type="http://schemas.openxmlformats.org/officeDocument/2006/relationships/image" Target="../media/image458.png"/><Relationship Id="rId183" Type="http://schemas.openxmlformats.org/officeDocument/2006/relationships/image" Target="../media/image546.png"/><Relationship Id="rId239" Type="http://schemas.openxmlformats.org/officeDocument/2006/relationships/image" Target="../media/image574.png"/><Relationship Id="rId390" Type="http://schemas.openxmlformats.org/officeDocument/2006/relationships/customXml" Target="../ink/ink648.xml"/><Relationship Id="rId250" Type="http://schemas.openxmlformats.org/officeDocument/2006/relationships/customXml" Target="../ink/ink578.xml"/><Relationship Id="rId292" Type="http://schemas.openxmlformats.org/officeDocument/2006/relationships/customXml" Target="../ink/ink599.xml"/><Relationship Id="rId306" Type="http://schemas.openxmlformats.org/officeDocument/2006/relationships/customXml" Target="../ink/ink606.xml"/><Relationship Id="rId45" Type="http://schemas.openxmlformats.org/officeDocument/2006/relationships/image" Target="../media/image477.png"/><Relationship Id="rId87" Type="http://schemas.openxmlformats.org/officeDocument/2006/relationships/image" Target="../media/image498.png"/><Relationship Id="rId110" Type="http://schemas.openxmlformats.org/officeDocument/2006/relationships/customXml" Target="../ink/ink508.xml"/><Relationship Id="rId348" Type="http://schemas.openxmlformats.org/officeDocument/2006/relationships/customXml" Target="../ink/ink627.xml"/><Relationship Id="rId152" Type="http://schemas.openxmlformats.org/officeDocument/2006/relationships/customXml" Target="../ink/ink529.xml"/><Relationship Id="rId194" Type="http://schemas.openxmlformats.org/officeDocument/2006/relationships/customXml" Target="../ink/ink550.xml"/><Relationship Id="rId208" Type="http://schemas.openxmlformats.org/officeDocument/2006/relationships/customXml" Target="../ink/ink557.xml"/><Relationship Id="rId261" Type="http://schemas.openxmlformats.org/officeDocument/2006/relationships/image" Target="../media/image585.png"/><Relationship Id="rId14" Type="http://schemas.openxmlformats.org/officeDocument/2006/relationships/customXml" Target="../ink/ink460.xml"/><Relationship Id="rId56" Type="http://schemas.openxmlformats.org/officeDocument/2006/relationships/customXml" Target="../ink/ink481.xml"/><Relationship Id="rId317" Type="http://schemas.openxmlformats.org/officeDocument/2006/relationships/image" Target="../media/image613.png"/><Relationship Id="rId359" Type="http://schemas.openxmlformats.org/officeDocument/2006/relationships/image" Target="../media/image634.png"/><Relationship Id="rId98" Type="http://schemas.openxmlformats.org/officeDocument/2006/relationships/customXml" Target="../ink/ink502.xml"/><Relationship Id="rId121" Type="http://schemas.openxmlformats.org/officeDocument/2006/relationships/image" Target="../media/image515.png"/><Relationship Id="rId163" Type="http://schemas.openxmlformats.org/officeDocument/2006/relationships/image" Target="../media/image536.png"/><Relationship Id="rId219" Type="http://schemas.openxmlformats.org/officeDocument/2006/relationships/image" Target="../media/image564.png"/><Relationship Id="rId370" Type="http://schemas.openxmlformats.org/officeDocument/2006/relationships/customXml" Target="../ink/ink638.xml"/><Relationship Id="rId230" Type="http://schemas.openxmlformats.org/officeDocument/2006/relationships/customXml" Target="../ink/ink568.xml"/><Relationship Id="rId25" Type="http://schemas.openxmlformats.org/officeDocument/2006/relationships/image" Target="../media/image467.png"/><Relationship Id="rId67" Type="http://schemas.openxmlformats.org/officeDocument/2006/relationships/image" Target="../media/image488.png"/><Relationship Id="rId272" Type="http://schemas.openxmlformats.org/officeDocument/2006/relationships/customXml" Target="../ink/ink589.xml"/><Relationship Id="rId328" Type="http://schemas.openxmlformats.org/officeDocument/2006/relationships/customXml" Target="../ink/ink617.xml"/><Relationship Id="rId132" Type="http://schemas.openxmlformats.org/officeDocument/2006/relationships/customXml" Target="../ink/ink519.xml"/><Relationship Id="rId174" Type="http://schemas.openxmlformats.org/officeDocument/2006/relationships/customXml" Target="../ink/ink540.xml"/><Relationship Id="rId381" Type="http://schemas.openxmlformats.org/officeDocument/2006/relationships/image" Target="../media/image645.png"/><Relationship Id="rId241" Type="http://schemas.openxmlformats.org/officeDocument/2006/relationships/image" Target="../media/image575.png"/><Relationship Id="rId36" Type="http://schemas.openxmlformats.org/officeDocument/2006/relationships/customXml" Target="../ink/ink471.xml"/><Relationship Id="rId283" Type="http://schemas.openxmlformats.org/officeDocument/2006/relationships/image" Target="../media/image596.png"/><Relationship Id="rId339" Type="http://schemas.openxmlformats.org/officeDocument/2006/relationships/image" Target="../media/image624.png"/><Relationship Id="rId78" Type="http://schemas.openxmlformats.org/officeDocument/2006/relationships/customXml" Target="../ink/ink492.xml"/><Relationship Id="rId101" Type="http://schemas.openxmlformats.org/officeDocument/2006/relationships/image" Target="../media/image505.png"/><Relationship Id="rId143" Type="http://schemas.openxmlformats.org/officeDocument/2006/relationships/image" Target="../media/image526.png"/><Relationship Id="rId185" Type="http://schemas.openxmlformats.org/officeDocument/2006/relationships/image" Target="../media/image547.png"/><Relationship Id="rId350" Type="http://schemas.openxmlformats.org/officeDocument/2006/relationships/customXml" Target="../ink/ink628.xml"/><Relationship Id="rId9" Type="http://schemas.openxmlformats.org/officeDocument/2006/relationships/image" Target="../media/image459.png"/><Relationship Id="rId210" Type="http://schemas.openxmlformats.org/officeDocument/2006/relationships/customXml" Target="../ink/ink558.xml"/><Relationship Id="rId392" Type="http://schemas.openxmlformats.org/officeDocument/2006/relationships/customXml" Target="../ink/ink649.xml"/><Relationship Id="rId252" Type="http://schemas.openxmlformats.org/officeDocument/2006/relationships/customXml" Target="../ink/ink579.xml"/><Relationship Id="rId294" Type="http://schemas.openxmlformats.org/officeDocument/2006/relationships/customXml" Target="../ink/ink600.xml"/><Relationship Id="rId308" Type="http://schemas.openxmlformats.org/officeDocument/2006/relationships/customXml" Target="../ink/ink607.xml"/><Relationship Id="rId47" Type="http://schemas.openxmlformats.org/officeDocument/2006/relationships/image" Target="../media/image478.png"/><Relationship Id="rId89" Type="http://schemas.openxmlformats.org/officeDocument/2006/relationships/image" Target="../media/image499.png"/><Relationship Id="rId112" Type="http://schemas.openxmlformats.org/officeDocument/2006/relationships/customXml" Target="../ink/ink509.xml"/><Relationship Id="rId154" Type="http://schemas.openxmlformats.org/officeDocument/2006/relationships/customXml" Target="../ink/ink530.xml"/><Relationship Id="rId361" Type="http://schemas.openxmlformats.org/officeDocument/2006/relationships/image" Target="../media/image635.png"/><Relationship Id="rId196" Type="http://schemas.openxmlformats.org/officeDocument/2006/relationships/customXml" Target="../ink/ink551.xml"/><Relationship Id="rId16" Type="http://schemas.openxmlformats.org/officeDocument/2006/relationships/customXml" Target="../ink/ink461.xml"/><Relationship Id="rId221" Type="http://schemas.openxmlformats.org/officeDocument/2006/relationships/image" Target="../media/image565.png"/><Relationship Id="rId263" Type="http://schemas.openxmlformats.org/officeDocument/2006/relationships/image" Target="../media/image586.png"/><Relationship Id="rId319" Type="http://schemas.openxmlformats.org/officeDocument/2006/relationships/image" Target="../media/image614.png"/><Relationship Id="rId37" Type="http://schemas.openxmlformats.org/officeDocument/2006/relationships/image" Target="../media/image473.png"/><Relationship Id="rId58" Type="http://schemas.openxmlformats.org/officeDocument/2006/relationships/customXml" Target="../ink/ink482.xml"/><Relationship Id="rId79" Type="http://schemas.openxmlformats.org/officeDocument/2006/relationships/image" Target="../media/image494.png"/><Relationship Id="rId102" Type="http://schemas.openxmlformats.org/officeDocument/2006/relationships/customXml" Target="../ink/ink504.xml"/><Relationship Id="rId123" Type="http://schemas.openxmlformats.org/officeDocument/2006/relationships/image" Target="../media/image516.png"/><Relationship Id="rId144" Type="http://schemas.openxmlformats.org/officeDocument/2006/relationships/customXml" Target="../ink/ink525.xml"/><Relationship Id="rId330" Type="http://schemas.openxmlformats.org/officeDocument/2006/relationships/customXml" Target="../ink/ink618.xml"/><Relationship Id="rId90" Type="http://schemas.openxmlformats.org/officeDocument/2006/relationships/customXml" Target="../ink/ink498.xml"/><Relationship Id="rId165" Type="http://schemas.openxmlformats.org/officeDocument/2006/relationships/image" Target="../media/image537.png"/><Relationship Id="rId186" Type="http://schemas.openxmlformats.org/officeDocument/2006/relationships/customXml" Target="../ink/ink546.xml"/><Relationship Id="rId351" Type="http://schemas.openxmlformats.org/officeDocument/2006/relationships/image" Target="../media/image630.png"/><Relationship Id="rId372" Type="http://schemas.openxmlformats.org/officeDocument/2006/relationships/customXml" Target="../ink/ink639.xml"/><Relationship Id="rId393" Type="http://schemas.openxmlformats.org/officeDocument/2006/relationships/image" Target="../media/image651.png"/><Relationship Id="rId211" Type="http://schemas.openxmlformats.org/officeDocument/2006/relationships/image" Target="../media/image560.png"/><Relationship Id="rId232" Type="http://schemas.openxmlformats.org/officeDocument/2006/relationships/customXml" Target="../ink/ink569.xml"/><Relationship Id="rId253" Type="http://schemas.openxmlformats.org/officeDocument/2006/relationships/image" Target="../media/image581.png"/><Relationship Id="rId274" Type="http://schemas.openxmlformats.org/officeDocument/2006/relationships/customXml" Target="../ink/ink590.xml"/><Relationship Id="rId295" Type="http://schemas.openxmlformats.org/officeDocument/2006/relationships/image" Target="../media/image602.png"/><Relationship Id="rId309" Type="http://schemas.openxmlformats.org/officeDocument/2006/relationships/image" Target="../media/image609.png"/><Relationship Id="rId27" Type="http://schemas.openxmlformats.org/officeDocument/2006/relationships/image" Target="../media/image468.png"/><Relationship Id="rId48" Type="http://schemas.openxmlformats.org/officeDocument/2006/relationships/customXml" Target="../ink/ink477.xml"/><Relationship Id="rId69" Type="http://schemas.openxmlformats.org/officeDocument/2006/relationships/image" Target="../media/image489.png"/><Relationship Id="rId113" Type="http://schemas.openxmlformats.org/officeDocument/2006/relationships/image" Target="../media/image511.png"/><Relationship Id="rId134" Type="http://schemas.openxmlformats.org/officeDocument/2006/relationships/customXml" Target="../ink/ink520.xml"/><Relationship Id="rId320" Type="http://schemas.openxmlformats.org/officeDocument/2006/relationships/customXml" Target="../ink/ink613.xml"/><Relationship Id="rId80" Type="http://schemas.openxmlformats.org/officeDocument/2006/relationships/customXml" Target="../ink/ink493.xml"/><Relationship Id="rId155" Type="http://schemas.openxmlformats.org/officeDocument/2006/relationships/image" Target="../media/image532.png"/><Relationship Id="rId176" Type="http://schemas.openxmlformats.org/officeDocument/2006/relationships/customXml" Target="../ink/ink541.xml"/><Relationship Id="rId197" Type="http://schemas.openxmlformats.org/officeDocument/2006/relationships/image" Target="../media/image553.png"/><Relationship Id="rId341" Type="http://schemas.openxmlformats.org/officeDocument/2006/relationships/image" Target="../media/image625.png"/><Relationship Id="rId362" Type="http://schemas.openxmlformats.org/officeDocument/2006/relationships/customXml" Target="../ink/ink634.xml"/><Relationship Id="rId383" Type="http://schemas.openxmlformats.org/officeDocument/2006/relationships/image" Target="../media/image646.png"/><Relationship Id="rId201" Type="http://schemas.openxmlformats.org/officeDocument/2006/relationships/image" Target="../media/image555.png"/><Relationship Id="rId222" Type="http://schemas.openxmlformats.org/officeDocument/2006/relationships/customXml" Target="../ink/ink564.xml"/><Relationship Id="rId243" Type="http://schemas.openxmlformats.org/officeDocument/2006/relationships/image" Target="../media/image576.png"/><Relationship Id="rId264" Type="http://schemas.openxmlformats.org/officeDocument/2006/relationships/customXml" Target="../ink/ink585.xml"/><Relationship Id="rId285" Type="http://schemas.openxmlformats.org/officeDocument/2006/relationships/image" Target="../media/image597.png"/><Relationship Id="rId17" Type="http://schemas.openxmlformats.org/officeDocument/2006/relationships/image" Target="../media/image463.png"/><Relationship Id="rId38" Type="http://schemas.openxmlformats.org/officeDocument/2006/relationships/customXml" Target="../ink/ink472.xml"/><Relationship Id="rId59" Type="http://schemas.openxmlformats.org/officeDocument/2006/relationships/image" Target="../media/image484.png"/><Relationship Id="rId103" Type="http://schemas.openxmlformats.org/officeDocument/2006/relationships/image" Target="../media/image506.png"/><Relationship Id="rId124" Type="http://schemas.openxmlformats.org/officeDocument/2006/relationships/customXml" Target="../ink/ink515.xml"/><Relationship Id="rId310" Type="http://schemas.openxmlformats.org/officeDocument/2006/relationships/customXml" Target="../ink/ink608.xml"/><Relationship Id="rId70" Type="http://schemas.openxmlformats.org/officeDocument/2006/relationships/customXml" Target="../ink/ink488.xml"/><Relationship Id="rId91" Type="http://schemas.openxmlformats.org/officeDocument/2006/relationships/image" Target="../media/image500.png"/><Relationship Id="rId145" Type="http://schemas.openxmlformats.org/officeDocument/2006/relationships/image" Target="../media/image527.png"/><Relationship Id="rId166" Type="http://schemas.openxmlformats.org/officeDocument/2006/relationships/customXml" Target="../ink/ink536.xml"/><Relationship Id="rId187" Type="http://schemas.openxmlformats.org/officeDocument/2006/relationships/image" Target="../media/image548.png"/><Relationship Id="rId331" Type="http://schemas.openxmlformats.org/officeDocument/2006/relationships/image" Target="../media/image620.png"/><Relationship Id="rId352" Type="http://schemas.openxmlformats.org/officeDocument/2006/relationships/customXml" Target="../ink/ink629.xml"/><Relationship Id="rId373" Type="http://schemas.openxmlformats.org/officeDocument/2006/relationships/image" Target="../media/image641.png"/><Relationship Id="rId394" Type="http://schemas.openxmlformats.org/officeDocument/2006/relationships/customXml" Target="../ink/ink650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59.xml"/><Relationship Id="rId233" Type="http://schemas.openxmlformats.org/officeDocument/2006/relationships/image" Target="../media/image571.png"/><Relationship Id="rId254" Type="http://schemas.openxmlformats.org/officeDocument/2006/relationships/customXml" Target="../ink/ink580.xml"/><Relationship Id="rId28" Type="http://schemas.openxmlformats.org/officeDocument/2006/relationships/customXml" Target="../ink/ink467.xml"/><Relationship Id="rId49" Type="http://schemas.openxmlformats.org/officeDocument/2006/relationships/image" Target="../media/image479.png"/><Relationship Id="rId114" Type="http://schemas.openxmlformats.org/officeDocument/2006/relationships/customXml" Target="../ink/ink510.xml"/><Relationship Id="rId275" Type="http://schemas.openxmlformats.org/officeDocument/2006/relationships/image" Target="../media/image592.png"/><Relationship Id="rId296" Type="http://schemas.openxmlformats.org/officeDocument/2006/relationships/customXml" Target="../ink/ink601.xml"/><Relationship Id="rId300" Type="http://schemas.openxmlformats.org/officeDocument/2006/relationships/customXml" Target="../ink/ink603.xml"/><Relationship Id="rId60" Type="http://schemas.openxmlformats.org/officeDocument/2006/relationships/customXml" Target="../ink/ink483.xml"/><Relationship Id="rId81" Type="http://schemas.openxmlformats.org/officeDocument/2006/relationships/image" Target="../media/image495.png"/><Relationship Id="rId135" Type="http://schemas.openxmlformats.org/officeDocument/2006/relationships/image" Target="../media/image522.png"/><Relationship Id="rId156" Type="http://schemas.openxmlformats.org/officeDocument/2006/relationships/customXml" Target="../ink/ink531.xml"/><Relationship Id="rId177" Type="http://schemas.openxmlformats.org/officeDocument/2006/relationships/image" Target="../media/image543.png"/><Relationship Id="rId198" Type="http://schemas.openxmlformats.org/officeDocument/2006/relationships/customXml" Target="../ink/ink552.xml"/><Relationship Id="rId321" Type="http://schemas.openxmlformats.org/officeDocument/2006/relationships/image" Target="../media/image615.png"/><Relationship Id="rId342" Type="http://schemas.openxmlformats.org/officeDocument/2006/relationships/customXml" Target="../ink/ink624.xml"/><Relationship Id="rId363" Type="http://schemas.openxmlformats.org/officeDocument/2006/relationships/image" Target="../media/image636.png"/><Relationship Id="rId384" Type="http://schemas.openxmlformats.org/officeDocument/2006/relationships/customXml" Target="../ink/ink645.xml"/><Relationship Id="rId202" Type="http://schemas.openxmlformats.org/officeDocument/2006/relationships/customXml" Target="../ink/ink554.xml"/><Relationship Id="rId223" Type="http://schemas.openxmlformats.org/officeDocument/2006/relationships/image" Target="../media/image566.png"/><Relationship Id="rId244" Type="http://schemas.openxmlformats.org/officeDocument/2006/relationships/customXml" Target="../ink/ink575.xml"/><Relationship Id="rId18" Type="http://schemas.openxmlformats.org/officeDocument/2006/relationships/customXml" Target="../ink/ink462.xml"/><Relationship Id="rId39" Type="http://schemas.openxmlformats.org/officeDocument/2006/relationships/image" Target="../media/image474.png"/><Relationship Id="rId265" Type="http://schemas.openxmlformats.org/officeDocument/2006/relationships/image" Target="../media/image587.png"/><Relationship Id="rId286" Type="http://schemas.openxmlformats.org/officeDocument/2006/relationships/customXml" Target="../ink/ink596.xml"/><Relationship Id="rId50" Type="http://schemas.openxmlformats.org/officeDocument/2006/relationships/customXml" Target="../ink/ink478.xml"/><Relationship Id="rId104" Type="http://schemas.openxmlformats.org/officeDocument/2006/relationships/customXml" Target="../ink/ink505.xml"/><Relationship Id="rId125" Type="http://schemas.openxmlformats.org/officeDocument/2006/relationships/image" Target="../media/image517.png"/><Relationship Id="rId146" Type="http://schemas.openxmlformats.org/officeDocument/2006/relationships/customXml" Target="../ink/ink526.xml"/><Relationship Id="rId167" Type="http://schemas.openxmlformats.org/officeDocument/2006/relationships/image" Target="../media/image538.png"/><Relationship Id="rId188" Type="http://schemas.openxmlformats.org/officeDocument/2006/relationships/customXml" Target="../ink/ink547.xml"/><Relationship Id="rId311" Type="http://schemas.openxmlformats.org/officeDocument/2006/relationships/image" Target="../media/image610.png"/><Relationship Id="rId332" Type="http://schemas.openxmlformats.org/officeDocument/2006/relationships/customXml" Target="../ink/ink619.xml"/><Relationship Id="rId353" Type="http://schemas.openxmlformats.org/officeDocument/2006/relationships/image" Target="../media/image631.png"/><Relationship Id="rId374" Type="http://schemas.openxmlformats.org/officeDocument/2006/relationships/customXml" Target="../ink/ink640.xml"/><Relationship Id="rId395" Type="http://schemas.openxmlformats.org/officeDocument/2006/relationships/image" Target="../media/image652.png"/><Relationship Id="rId71" Type="http://schemas.openxmlformats.org/officeDocument/2006/relationships/image" Target="../media/image490.png"/><Relationship Id="rId92" Type="http://schemas.openxmlformats.org/officeDocument/2006/relationships/customXml" Target="../ink/ink499.xml"/><Relationship Id="rId213" Type="http://schemas.openxmlformats.org/officeDocument/2006/relationships/image" Target="../media/image561.png"/><Relationship Id="rId234" Type="http://schemas.openxmlformats.org/officeDocument/2006/relationships/customXml" Target="../ink/ink570.xml"/><Relationship Id="rId2" Type="http://schemas.openxmlformats.org/officeDocument/2006/relationships/customXml" Target="../ink/ink454.xml"/><Relationship Id="rId29" Type="http://schemas.openxmlformats.org/officeDocument/2006/relationships/image" Target="../media/image469.png"/><Relationship Id="rId255" Type="http://schemas.openxmlformats.org/officeDocument/2006/relationships/image" Target="../media/image582.png"/><Relationship Id="rId276" Type="http://schemas.openxmlformats.org/officeDocument/2006/relationships/customXml" Target="../ink/ink591.xml"/><Relationship Id="rId297" Type="http://schemas.openxmlformats.org/officeDocument/2006/relationships/image" Target="../media/image603.png"/><Relationship Id="rId40" Type="http://schemas.openxmlformats.org/officeDocument/2006/relationships/customXml" Target="../ink/ink473.xml"/><Relationship Id="rId115" Type="http://schemas.openxmlformats.org/officeDocument/2006/relationships/image" Target="../media/image512.png"/><Relationship Id="rId136" Type="http://schemas.openxmlformats.org/officeDocument/2006/relationships/customXml" Target="../ink/ink521.xml"/><Relationship Id="rId157" Type="http://schemas.openxmlformats.org/officeDocument/2006/relationships/image" Target="../media/image533.png"/><Relationship Id="rId178" Type="http://schemas.openxmlformats.org/officeDocument/2006/relationships/customXml" Target="../ink/ink542.xml"/><Relationship Id="rId301" Type="http://schemas.openxmlformats.org/officeDocument/2006/relationships/image" Target="../media/image605.png"/><Relationship Id="rId322" Type="http://schemas.openxmlformats.org/officeDocument/2006/relationships/customXml" Target="../ink/ink614.xml"/><Relationship Id="rId343" Type="http://schemas.openxmlformats.org/officeDocument/2006/relationships/image" Target="../media/image626.png"/><Relationship Id="rId364" Type="http://schemas.openxmlformats.org/officeDocument/2006/relationships/customXml" Target="../ink/ink635.xml"/><Relationship Id="rId61" Type="http://schemas.openxmlformats.org/officeDocument/2006/relationships/image" Target="../media/image485.png"/><Relationship Id="rId82" Type="http://schemas.openxmlformats.org/officeDocument/2006/relationships/customXml" Target="../ink/ink494.xml"/><Relationship Id="rId199" Type="http://schemas.openxmlformats.org/officeDocument/2006/relationships/image" Target="../media/image554.png"/><Relationship Id="rId203" Type="http://schemas.openxmlformats.org/officeDocument/2006/relationships/image" Target="../media/image556.png"/><Relationship Id="rId385" Type="http://schemas.openxmlformats.org/officeDocument/2006/relationships/image" Target="../media/image647.png"/><Relationship Id="rId19" Type="http://schemas.openxmlformats.org/officeDocument/2006/relationships/image" Target="../media/image464.png"/><Relationship Id="rId224" Type="http://schemas.openxmlformats.org/officeDocument/2006/relationships/customXml" Target="../ink/ink565.xml"/><Relationship Id="rId245" Type="http://schemas.openxmlformats.org/officeDocument/2006/relationships/image" Target="../media/image577.png"/><Relationship Id="rId266" Type="http://schemas.openxmlformats.org/officeDocument/2006/relationships/customXml" Target="../ink/ink586.xml"/><Relationship Id="rId287" Type="http://schemas.openxmlformats.org/officeDocument/2006/relationships/image" Target="../media/image598.png"/><Relationship Id="rId30" Type="http://schemas.openxmlformats.org/officeDocument/2006/relationships/customXml" Target="../ink/ink468.xml"/><Relationship Id="rId105" Type="http://schemas.openxmlformats.org/officeDocument/2006/relationships/image" Target="../media/image507.png"/><Relationship Id="rId126" Type="http://schemas.openxmlformats.org/officeDocument/2006/relationships/customXml" Target="../ink/ink516.xml"/><Relationship Id="rId147" Type="http://schemas.openxmlformats.org/officeDocument/2006/relationships/image" Target="../media/image528.png"/><Relationship Id="rId168" Type="http://schemas.openxmlformats.org/officeDocument/2006/relationships/customXml" Target="../ink/ink537.xml"/><Relationship Id="rId312" Type="http://schemas.openxmlformats.org/officeDocument/2006/relationships/customXml" Target="../ink/ink609.xml"/><Relationship Id="rId333" Type="http://schemas.openxmlformats.org/officeDocument/2006/relationships/image" Target="../media/image621.png"/><Relationship Id="rId354" Type="http://schemas.openxmlformats.org/officeDocument/2006/relationships/customXml" Target="../ink/ink630.xml"/><Relationship Id="rId51" Type="http://schemas.openxmlformats.org/officeDocument/2006/relationships/image" Target="../media/image480.png"/><Relationship Id="rId72" Type="http://schemas.openxmlformats.org/officeDocument/2006/relationships/customXml" Target="../ink/ink489.xml"/><Relationship Id="rId93" Type="http://schemas.openxmlformats.org/officeDocument/2006/relationships/image" Target="../media/image501.png"/><Relationship Id="rId189" Type="http://schemas.openxmlformats.org/officeDocument/2006/relationships/image" Target="../media/image549.png"/><Relationship Id="rId375" Type="http://schemas.openxmlformats.org/officeDocument/2006/relationships/image" Target="../media/image642.png"/><Relationship Id="rId396" Type="http://schemas.openxmlformats.org/officeDocument/2006/relationships/customXml" Target="../ink/ink651.xml"/><Relationship Id="rId3" Type="http://schemas.openxmlformats.org/officeDocument/2006/relationships/image" Target="../media/image456.png"/><Relationship Id="rId214" Type="http://schemas.openxmlformats.org/officeDocument/2006/relationships/customXml" Target="../ink/ink560.xml"/><Relationship Id="rId235" Type="http://schemas.openxmlformats.org/officeDocument/2006/relationships/image" Target="../media/image572.png"/><Relationship Id="rId256" Type="http://schemas.openxmlformats.org/officeDocument/2006/relationships/customXml" Target="../ink/ink581.xml"/><Relationship Id="rId277" Type="http://schemas.openxmlformats.org/officeDocument/2006/relationships/image" Target="../media/image593.png"/><Relationship Id="rId298" Type="http://schemas.openxmlformats.org/officeDocument/2006/relationships/customXml" Target="../ink/ink602.xml"/><Relationship Id="rId116" Type="http://schemas.openxmlformats.org/officeDocument/2006/relationships/customXml" Target="../ink/ink511.xml"/><Relationship Id="rId137" Type="http://schemas.openxmlformats.org/officeDocument/2006/relationships/image" Target="../media/image523.png"/><Relationship Id="rId158" Type="http://schemas.openxmlformats.org/officeDocument/2006/relationships/customXml" Target="../ink/ink532.xml"/><Relationship Id="rId302" Type="http://schemas.openxmlformats.org/officeDocument/2006/relationships/customXml" Target="../ink/ink604.xml"/><Relationship Id="rId323" Type="http://schemas.openxmlformats.org/officeDocument/2006/relationships/image" Target="../media/image616.png"/><Relationship Id="rId344" Type="http://schemas.openxmlformats.org/officeDocument/2006/relationships/customXml" Target="../ink/ink625.xml"/><Relationship Id="rId20" Type="http://schemas.openxmlformats.org/officeDocument/2006/relationships/customXml" Target="../ink/ink463.xml"/><Relationship Id="rId41" Type="http://schemas.openxmlformats.org/officeDocument/2006/relationships/image" Target="../media/image475.png"/><Relationship Id="rId62" Type="http://schemas.openxmlformats.org/officeDocument/2006/relationships/customXml" Target="../ink/ink484.xml"/><Relationship Id="rId83" Type="http://schemas.openxmlformats.org/officeDocument/2006/relationships/image" Target="../media/image496.png"/><Relationship Id="rId179" Type="http://schemas.openxmlformats.org/officeDocument/2006/relationships/image" Target="../media/image544.png"/><Relationship Id="rId365" Type="http://schemas.openxmlformats.org/officeDocument/2006/relationships/image" Target="../media/image637.png"/><Relationship Id="rId386" Type="http://schemas.openxmlformats.org/officeDocument/2006/relationships/customXml" Target="../ink/ink646.xml"/><Relationship Id="rId190" Type="http://schemas.openxmlformats.org/officeDocument/2006/relationships/customXml" Target="../ink/ink548.xml"/><Relationship Id="rId204" Type="http://schemas.openxmlformats.org/officeDocument/2006/relationships/customXml" Target="../ink/ink555.xml"/><Relationship Id="rId225" Type="http://schemas.openxmlformats.org/officeDocument/2006/relationships/image" Target="../media/image567.png"/><Relationship Id="rId246" Type="http://schemas.openxmlformats.org/officeDocument/2006/relationships/customXml" Target="../ink/ink576.xml"/><Relationship Id="rId267" Type="http://schemas.openxmlformats.org/officeDocument/2006/relationships/image" Target="../media/image588.png"/><Relationship Id="rId288" Type="http://schemas.openxmlformats.org/officeDocument/2006/relationships/customXml" Target="../ink/ink597.xml"/><Relationship Id="rId106" Type="http://schemas.openxmlformats.org/officeDocument/2006/relationships/customXml" Target="../ink/ink506.xml"/><Relationship Id="rId127" Type="http://schemas.openxmlformats.org/officeDocument/2006/relationships/image" Target="../media/image518.png"/><Relationship Id="rId313" Type="http://schemas.openxmlformats.org/officeDocument/2006/relationships/image" Target="../media/image611.png"/><Relationship Id="rId10" Type="http://schemas.openxmlformats.org/officeDocument/2006/relationships/customXml" Target="../ink/ink458.xml"/><Relationship Id="rId31" Type="http://schemas.openxmlformats.org/officeDocument/2006/relationships/image" Target="../media/image470.png"/><Relationship Id="rId52" Type="http://schemas.openxmlformats.org/officeDocument/2006/relationships/customXml" Target="../ink/ink479.xml"/><Relationship Id="rId73" Type="http://schemas.openxmlformats.org/officeDocument/2006/relationships/image" Target="../media/image491.png"/><Relationship Id="rId94" Type="http://schemas.openxmlformats.org/officeDocument/2006/relationships/customXml" Target="../ink/ink500.xml"/><Relationship Id="rId148" Type="http://schemas.openxmlformats.org/officeDocument/2006/relationships/customXml" Target="../ink/ink527.xml"/><Relationship Id="rId169" Type="http://schemas.openxmlformats.org/officeDocument/2006/relationships/image" Target="../media/image539.png"/><Relationship Id="rId334" Type="http://schemas.openxmlformats.org/officeDocument/2006/relationships/customXml" Target="../ink/ink620.xml"/><Relationship Id="rId355" Type="http://schemas.openxmlformats.org/officeDocument/2006/relationships/image" Target="../media/image632.png"/><Relationship Id="rId376" Type="http://schemas.openxmlformats.org/officeDocument/2006/relationships/customXml" Target="../ink/ink641.xml"/><Relationship Id="rId397" Type="http://schemas.openxmlformats.org/officeDocument/2006/relationships/image" Target="../media/image653.png"/><Relationship Id="rId4" Type="http://schemas.openxmlformats.org/officeDocument/2006/relationships/customXml" Target="../ink/ink455.xml"/><Relationship Id="rId180" Type="http://schemas.openxmlformats.org/officeDocument/2006/relationships/customXml" Target="../ink/ink543.xml"/><Relationship Id="rId215" Type="http://schemas.openxmlformats.org/officeDocument/2006/relationships/image" Target="../media/image562.png"/><Relationship Id="rId236" Type="http://schemas.openxmlformats.org/officeDocument/2006/relationships/customXml" Target="../ink/ink571.xml"/><Relationship Id="rId257" Type="http://schemas.openxmlformats.org/officeDocument/2006/relationships/image" Target="../media/image583.png"/><Relationship Id="rId278" Type="http://schemas.openxmlformats.org/officeDocument/2006/relationships/customXml" Target="../ink/ink592.xml"/><Relationship Id="rId303" Type="http://schemas.openxmlformats.org/officeDocument/2006/relationships/image" Target="../media/image606.png"/><Relationship Id="rId42" Type="http://schemas.openxmlformats.org/officeDocument/2006/relationships/customXml" Target="../ink/ink474.xml"/><Relationship Id="rId84" Type="http://schemas.openxmlformats.org/officeDocument/2006/relationships/customXml" Target="../ink/ink495.xml"/><Relationship Id="rId138" Type="http://schemas.openxmlformats.org/officeDocument/2006/relationships/customXml" Target="../ink/ink522.xml"/><Relationship Id="rId345" Type="http://schemas.openxmlformats.org/officeDocument/2006/relationships/image" Target="../media/image627.png"/><Relationship Id="rId387" Type="http://schemas.openxmlformats.org/officeDocument/2006/relationships/image" Target="../media/image648.png"/><Relationship Id="rId191" Type="http://schemas.openxmlformats.org/officeDocument/2006/relationships/image" Target="../media/image550.png"/><Relationship Id="rId205" Type="http://schemas.openxmlformats.org/officeDocument/2006/relationships/image" Target="../media/image557.png"/><Relationship Id="rId247" Type="http://schemas.openxmlformats.org/officeDocument/2006/relationships/image" Target="../media/image578.png"/><Relationship Id="rId107" Type="http://schemas.openxmlformats.org/officeDocument/2006/relationships/image" Target="../media/image508.png"/><Relationship Id="rId289" Type="http://schemas.openxmlformats.org/officeDocument/2006/relationships/image" Target="../media/image599.png"/><Relationship Id="rId11" Type="http://schemas.openxmlformats.org/officeDocument/2006/relationships/image" Target="../media/image460.png"/><Relationship Id="rId53" Type="http://schemas.openxmlformats.org/officeDocument/2006/relationships/image" Target="../media/image481.png"/><Relationship Id="rId149" Type="http://schemas.openxmlformats.org/officeDocument/2006/relationships/image" Target="../media/image529.png"/><Relationship Id="rId314" Type="http://schemas.openxmlformats.org/officeDocument/2006/relationships/customXml" Target="../ink/ink610.xml"/><Relationship Id="rId356" Type="http://schemas.openxmlformats.org/officeDocument/2006/relationships/customXml" Target="../ink/ink631.xml"/><Relationship Id="rId95" Type="http://schemas.openxmlformats.org/officeDocument/2006/relationships/image" Target="../media/image502.png"/><Relationship Id="rId160" Type="http://schemas.openxmlformats.org/officeDocument/2006/relationships/customXml" Target="../ink/ink533.xml"/><Relationship Id="rId216" Type="http://schemas.openxmlformats.org/officeDocument/2006/relationships/customXml" Target="../ink/ink561.xml"/><Relationship Id="rId258" Type="http://schemas.openxmlformats.org/officeDocument/2006/relationships/customXml" Target="../ink/ink582.xml"/><Relationship Id="rId22" Type="http://schemas.openxmlformats.org/officeDocument/2006/relationships/customXml" Target="../ink/ink464.xml"/><Relationship Id="rId64" Type="http://schemas.openxmlformats.org/officeDocument/2006/relationships/customXml" Target="../ink/ink485.xml"/><Relationship Id="rId118" Type="http://schemas.openxmlformats.org/officeDocument/2006/relationships/customXml" Target="../ink/ink512.xml"/><Relationship Id="rId325" Type="http://schemas.openxmlformats.org/officeDocument/2006/relationships/image" Target="../media/image617.png"/><Relationship Id="rId367" Type="http://schemas.openxmlformats.org/officeDocument/2006/relationships/image" Target="../media/image638.png"/><Relationship Id="rId171" Type="http://schemas.openxmlformats.org/officeDocument/2006/relationships/image" Target="../media/image540.png"/><Relationship Id="rId227" Type="http://schemas.openxmlformats.org/officeDocument/2006/relationships/image" Target="../media/image568.png"/><Relationship Id="rId269" Type="http://schemas.openxmlformats.org/officeDocument/2006/relationships/image" Target="../media/image589.png"/><Relationship Id="rId33" Type="http://schemas.openxmlformats.org/officeDocument/2006/relationships/image" Target="../media/image471.png"/><Relationship Id="rId129" Type="http://schemas.openxmlformats.org/officeDocument/2006/relationships/image" Target="../media/image519.png"/><Relationship Id="rId280" Type="http://schemas.openxmlformats.org/officeDocument/2006/relationships/customXml" Target="../ink/ink593.xml"/><Relationship Id="rId336" Type="http://schemas.openxmlformats.org/officeDocument/2006/relationships/customXml" Target="../ink/ink621.xml"/><Relationship Id="rId75" Type="http://schemas.openxmlformats.org/officeDocument/2006/relationships/image" Target="../media/image492.png"/><Relationship Id="rId140" Type="http://schemas.openxmlformats.org/officeDocument/2006/relationships/customXml" Target="../ink/ink523.xml"/><Relationship Id="rId182" Type="http://schemas.openxmlformats.org/officeDocument/2006/relationships/customXml" Target="../ink/ink544.xml"/><Relationship Id="rId378" Type="http://schemas.openxmlformats.org/officeDocument/2006/relationships/customXml" Target="../ink/ink642.xml"/><Relationship Id="rId6" Type="http://schemas.openxmlformats.org/officeDocument/2006/relationships/customXml" Target="../ink/ink456.xml"/><Relationship Id="rId238" Type="http://schemas.openxmlformats.org/officeDocument/2006/relationships/customXml" Target="../ink/ink572.xml"/><Relationship Id="rId291" Type="http://schemas.openxmlformats.org/officeDocument/2006/relationships/image" Target="../media/image600.png"/><Relationship Id="rId305" Type="http://schemas.openxmlformats.org/officeDocument/2006/relationships/image" Target="../media/image607.png"/><Relationship Id="rId347" Type="http://schemas.openxmlformats.org/officeDocument/2006/relationships/image" Target="../media/image628.png"/><Relationship Id="rId44" Type="http://schemas.openxmlformats.org/officeDocument/2006/relationships/customXml" Target="../ink/ink475.xml"/><Relationship Id="rId86" Type="http://schemas.openxmlformats.org/officeDocument/2006/relationships/customXml" Target="../ink/ink496.xml"/><Relationship Id="rId151" Type="http://schemas.openxmlformats.org/officeDocument/2006/relationships/image" Target="../media/image530.png"/><Relationship Id="rId389" Type="http://schemas.openxmlformats.org/officeDocument/2006/relationships/image" Target="../media/image649.png"/><Relationship Id="rId193" Type="http://schemas.openxmlformats.org/officeDocument/2006/relationships/image" Target="../media/image551.png"/><Relationship Id="rId207" Type="http://schemas.openxmlformats.org/officeDocument/2006/relationships/image" Target="../media/image558.png"/><Relationship Id="rId249" Type="http://schemas.openxmlformats.org/officeDocument/2006/relationships/image" Target="../media/image579.png"/><Relationship Id="rId13" Type="http://schemas.openxmlformats.org/officeDocument/2006/relationships/image" Target="../media/image461.png"/><Relationship Id="rId109" Type="http://schemas.openxmlformats.org/officeDocument/2006/relationships/image" Target="../media/image509.png"/><Relationship Id="rId260" Type="http://schemas.openxmlformats.org/officeDocument/2006/relationships/customXml" Target="../ink/ink583.xml"/><Relationship Id="rId316" Type="http://schemas.openxmlformats.org/officeDocument/2006/relationships/customXml" Target="../ink/ink611.xml"/><Relationship Id="rId55" Type="http://schemas.openxmlformats.org/officeDocument/2006/relationships/image" Target="../media/image482.png"/><Relationship Id="rId97" Type="http://schemas.openxmlformats.org/officeDocument/2006/relationships/image" Target="../media/image503.png"/><Relationship Id="rId120" Type="http://schemas.openxmlformats.org/officeDocument/2006/relationships/customXml" Target="../ink/ink513.xml"/><Relationship Id="rId358" Type="http://schemas.openxmlformats.org/officeDocument/2006/relationships/customXml" Target="../ink/ink632.xml"/><Relationship Id="rId162" Type="http://schemas.openxmlformats.org/officeDocument/2006/relationships/customXml" Target="../ink/ink534.xml"/><Relationship Id="rId218" Type="http://schemas.openxmlformats.org/officeDocument/2006/relationships/customXml" Target="../ink/ink562.xml"/><Relationship Id="rId271" Type="http://schemas.openxmlformats.org/officeDocument/2006/relationships/image" Target="../media/image590.png"/><Relationship Id="rId24" Type="http://schemas.openxmlformats.org/officeDocument/2006/relationships/customXml" Target="../ink/ink465.xml"/><Relationship Id="rId66" Type="http://schemas.openxmlformats.org/officeDocument/2006/relationships/customXml" Target="../ink/ink486.xml"/><Relationship Id="rId131" Type="http://schemas.openxmlformats.org/officeDocument/2006/relationships/image" Target="../media/image520.png"/><Relationship Id="rId327" Type="http://schemas.openxmlformats.org/officeDocument/2006/relationships/image" Target="../media/image618.png"/><Relationship Id="rId369" Type="http://schemas.openxmlformats.org/officeDocument/2006/relationships/image" Target="../media/image639.png"/><Relationship Id="rId173" Type="http://schemas.openxmlformats.org/officeDocument/2006/relationships/image" Target="../media/image541.png"/><Relationship Id="rId229" Type="http://schemas.openxmlformats.org/officeDocument/2006/relationships/image" Target="../media/image569.png"/><Relationship Id="rId380" Type="http://schemas.openxmlformats.org/officeDocument/2006/relationships/customXml" Target="../ink/ink643.xml"/><Relationship Id="rId240" Type="http://schemas.openxmlformats.org/officeDocument/2006/relationships/customXml" Target="../ink/ink573.xml"/><Relationship Id="rId35" Type="http://schemas.openxmlformats.org/officeDocument/2006/relationships/image" Target="../media/image472.png"/><Relationship Id="rId77" Type="http://schemas.openxmlformats.org/officeDocument/2006/relationships/image" Target="../media/image493.png"/><Relationship Id="rId100" Type="http://schemas.openxmlformats.org/officeDocument/2006/relationships/customXml" Target="../ink/ink503.xml"/><Relationship Id="rId282" Type="http://schemas.openxmlformats.org/officeDocument/2006/relationships/customXml" Target="../ink/ink594.xml"/><Relationship Id="rId338" Type="http://schemas.openxmlformats.org/officeDocument/2006/relationships/customXml" Target="../ink/ink622.xml"/><Relationship Id="rId8" Type="http://schemas.openxmlformats.org/officeDocument/2006/relationships/customXml" Target="../ink/ink457.xml"/><Relationship Id="rId142" Type="http://schemas.openxmlformats.org/officeDocument/2006/relationships/customXml" Target="../ink/ink524.xml"/><Relationship Id="rId184" Type="http://schemas.openxmlformats.org/officeDocument/2006/relationships/customXml" Target="../ink/ink545.xml"/><Relationship Id="rId391" Type="http://schemas.openxmlformats.org/officeDocument/2006/relationships/image" Target="../media/image650.png"/><Relationship Id="rId251" Type="http://schemas.openxmlformats.org/officeDocument/2006/relationships/image" Target="../media/image580.png"/><Relationship Id="rId46" Type="http://schemas.openxmlformats.org/officeDocument/2006/relationships/customXml" Target="../ink/ink476.xml"/><Relationship Id="rId293" Type="http://schemas.openxmlformats.org/officeDocument/2006/relationships/image" Target="../media/image601.png"/><Relationship Id="rId307" Type="http://schemas.openxmlformats.org/officeDocument/2006/relationships/image" Target="../media/image608.png"/><Relationship Id="rId349" Type="http://schemas.openxmlformats.org/officeDocument/2006/relationships/image" Target="../media/image629.png"/><Relationship Id="rId88" Type="http://schemas.openxmlformats.org/officeDocument/2006/relationships/customXml" Target="../ink/ink497.xml"/><Relationship Id="rId111" Type="http://schemas.openxmlformats.org/officeDocument/2006/relationships/image" Target="../media/image510.png"/><Relationship Id="rId153" Type="http://schemas.openxmlformats.org/officeDocument/2006/relationships/image" Target="../media/image531.png"/><Relationship Id="rId195" Type="http://schemas.openxmlformats.org/officeDocument/2006/relationships/image" Target="../media/image552.png"/><Relationship Id="rId209" Type="http://schemas.openxmlformats.org/officeDocument/2006/relationships/image" Target="../media/image559.png"/><Relationship Id="rId360" Type="http://schemas.openxmlformats.org/officeDocument/2006/relationships/customXml" Target="../ink/ink633.xml"/><Relationship Id="rId220" Type="http://schemas.openxmlformats.org/officeDocument/2006/relationships/customXml" Target="../ink/ink563.xml"/><Relationship Id="rId15" Type="http://schemas.openxmlformats.org/officeDocument/2006/relationships/image" Target="../media/image462.png"/><Relationship Id="rId57" Type="http://schemas.openxmlformats.org/officeDocument/2006/relationships/image" Target="../media/image483.png"/><Relationship Id="rId262" Type="http://schemas.openxmlformats.org/officeDocument/2006/relationships/customXml" Target="../ink/ink584.xml"/><Relationship Id="rId318" Type="http://schemas.openxmlformats.org/officeDocument/2006/relationships/customXml" Target="../ink/ink612.xml"/><Relationship Id="rId99" Type="http://schemas.openxmlformats.org/officeDocument/2006/relationships/image" Target="../media/image504.png"/><Relationship Id="rId122" Type="http://schemas.openxmlformats.org/officeDocument/2006/relationships/customXml" Target="../ink/ink514.xml"/><Relationship Id="rId164" Type="http://schemas.openxmlformats.org/officeDocument/2006/relationships/customXml" Target="../ink/ink535.xml"/><Relationship Id="rId371" Type="http://schemas.openxmlformats.org/officeDocument/2006/relationships/image" Target="../media/image640.png"/><Relationship Id="rId26" Type="http://schemas.openxmlformats.org/officeDocument/2006/relationships/customXml" Target="../ink/ink466.xml"/><Relationship Id="rId231" Type="http://schemas.openxmlformats.org/officeDocument/2006/relationships/image" Target="../media/image570.png"/><Relationship Id="rId273" Type="http://schemas.openxmlformats.org/officeDocument/2006/relationships/image" Target="../media/image591.png"/><Relationship Id="rId329" Type="http://schemas.openxmlformats.org/officeDocument/2006/relationships/image" Target="../media/image619.png"/><Relationship Id="rId68" Type="http://schemas.openxmlformats.org/officeDocument/2006/relationships/customXml" Target="../ink/ink487.xml"/><Relationship Id="rId133" Type="http://schemas.openxmlformats.org/officeDocument/2006/relationships/image" Target="../media/image521.png"/><Relationship Id="rId175" Type="http://schemas.openxmlformats.org/officeDocument/2006/relationships/image" Target="../media/image542.png"/><Relationship Id="rId340" Type="http://schemas.openxmlformats.org/officeDocument/2006/relationships/customXml" Target="../ink/ink623.xml"/><Relationship Id="rId200" Type="http://schemas.openxmlformats.org/officeDocument/2006/relationships/customXml" Target="../ink/ink553.xml"/><Relationship Id="rId382" Type="http://schemas.openxmlformats.org/officeDocument/2006/relationships/customXml" Target="../ink/ink644.xml"/><Relationship Id="rId242" Type="http://schemas.openxmlformats.org/officeDocument/2006/relationships/customXml" Target="../ink/ink574.xml"/><Relationship Id="rId284" Type="http://schemas.openxmlformats.org/officeDocument/2006/relationships/customXml" Target="../ink/ink595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11.png"/><Relationship Id="rId21" Type="http://schemas.openxmlformats.org/officeDocument/2006/relationships/image" Target="../media/image663.png"/><Relationship Id="rId42" Type="http://schemas.openxmlformats.org/officeDocument/2006/relationships/customXml" Target="../ink/ink672.xml"/><Relationship Id="rId63" Type="http://schemas.openxmlformats.org/officeDocument/2006/relationships/image" Target="../media/image684.png"/><Relationship Id="rId84" Type="http://schemas.openxmlformats.org/officeDocument/2006/relationships/customXml" Target="../ink/ink693.xml"/><Relationship Id="rId138" Type="http://schemas.openxmlformats.org/officeDocument/2006/relationships/customXml" Target="../ink/ink720.xml"/><Relationship Id="rId107" Type="http://schemas.openxmlformats.org/officeDocument/2006/relationships/image" Target="../media/image706.png"/><Relationship Id="rId11" Type="http://schemas.openxmlformats.org/officeDocument/2006/relationships/image" Target="../media/image658.png"/><Relationship Id="rId32" Type="http://schemas.openxmlformats.org/officeDocument/2006/relationships/customXml" Target="../ink/ink667.xml"/><Relationship Id="rId53" Type="http://schemas.openxmlformats.org/officeDocument/2006/relationships/image" Target="../media/image679.png"/><Relationship Id="rId74" Type="http://schemas.openxmlformats.org/officeDocument/2006/relationships/customXml" Target="../ink/ink688.xml"/><Relationship Id="rId128" Type="http://schemas.openxmlformats.org/officeDocument/2006/relationships/customXml" Target="../ink/ink715.xml"/><Relationship Id="rId5" Type="http://schemas.openxmlformats.org/officeDocument/2006/relationships/image" Target="../media/image655.png"/><Relationship Id="rId90" Type="http://schemas.openxmlformats.org/officeDocument/2006/relationships/customXml" Target="../ink/ink696.xml"/><Relationship Id="rId95" Type="http://schemas.openxmlformats.org/officeDocument/2006/relationships/image" Target="../media/image700.png"/><Relationship Id="rId22" Type="http://schemas.openxmlformats.org/officeDocument/2006/relationships/customXml" Target="../ink/ink662.xml"/><Relationship Id="rId27" Type="http://schemas.openxmlformats.org/officeDocument/2006/relationships/image" Target="../media/image666.png"/><Relationship Id="rId43" Type="http://schemas.openxmlformats.org/officeDocument/2006/relationships/image" Target="../media/image674.png"/><Relationship Id="rId48" Type="http://schemas.openxmlformats.org/officeDocument/2006/relationships/customXml" Target="../ink/ink675.xml"/><Relationship Id="rId64" Type="http://schemas.openxmlformats.org/officeDocument/2006/relationships/customXml" Target="../ink/ink683.xml"/><Relationship Id="rId69" Type="http://schemas.openxmlformats.org/officeDocument/2006/relationships/image" Target="../media/image687.png"/><Relationship Id="rId113" Type="http://schemas.openxmlformats.org/officeDocument/2006/relationships/image" Target="../media/image709.png"/><Relationship Id="rId118" Type="http://schemas.openxmlformats.org/officeDocument/2006/relationships/customXml" Target="../ink/ink710.xml"/><Relationship Id="rId134" Type="http://schemas.openxmlformats.org/officeDocument/2006/relationships/customXml" Target="../ink/ink718.xml"/><Relationship Id="rId139" Type="http://schemas.openxmlformats.org/officeDocument/2006/relationships/image" Target="../media/image722.png"/><Relationship Id="rId80" Type="http://schemas.openxmlformats.org/officeDocument/2006/relationships/customXml" Target="../ink/ink691.xml"/><Relationship Id="rId85" Type="http://schemas.openxmlformats.org/officeDocument/2006/relationships/image" Target="../media/image695.png"/><Relationship Id="rId12" Type="http://schemas.openxmlformats.org/officeDocument/2006/relationships/customXml" Target="../ink/ink657.xml"/><Relationship Id="rId17" Type="http://schemas.openxmlformats.org/officeDocument/2006/relationships/image" Target="../media/image661.png"/><Relationship Id="rId33" Type="http://schemas.openxmlformats.org/officeDocument/2006/relationships/image" Target="../media/image669.png"/><Relationship Id="rId38" Type="http://schemas.openxmlformats.org/officeDocument/2006/relationships/customXml" Target="../ink/ink670.xml"/><Relationship Id="rId59" Type="http://schemas.openxmlformats.org/officeDocument/2006/relationships/image" Target="../media/image682.png"/><Relationship Id="rId103" Type="http://schemas.openxmlformats.org/officeDocument/2006/relationships/image" Target="../media/image704.png"/><Relationship Id="rId108" Type="http://schemas.openxmlformats.org/officeDocument/2006/relationships/customXml" Target="../ink/ink705.xml"/><Relationship Id="rId124" Type="http://schemas.openxmlformats.org/officeDocument/2006/relationships/customXml" Target="../ink/ink713.xml"/><Relationship Id="rId129" Type="http://schemas.openxmlformats.org/officeDocument/2006/relationships/image" Target="../media/image717.png"/><Relationship Id="rId54" Type="http://schemas.openxmlformats.org/officeDocument/2006/relationships/customXml" Target="../ink/ink678.xml"/><Relationship Id="rId70" Type="http://schemas.openxmlformats.org/officeDocument/2006/relationships/customXml" Target="../ink/ink686.xml"/><Relationship Id="rId75" Type="http://schemas.openxmlformats.org/officeDocument/2006/relationships/image" Target="../media/image690.png"/><Relationship Id="rId91" Type="http://schemas.openxmlformats.org/officeDocument/2006/relationships/image" Target="../media/image698.png"/><Relationship Id="rId96" Type="http://schemas.openxmlformats.org/officeDocument/2006/relationships/customXml" Target="../ink/ink699.xml"/><Relationship Id="rId140" Type="http://schemas.openxmlformats.org/officeDocument/2006/relationships/customXml" Target="../ink/ink721.xml"/><Relationship Id="rId145" Type="http://schemas.openxmlformats.org/officeDocument/2006/relationships/image" Target="../media/image7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4.xml"/><Relationship Id="rId23" Type="http://schemas.openxmlformats.org/officeDocument/2006/relationships/image" Target="../media/image664.png"/><Relationship Id="rId28" Type="http://schemas.openxmlformats.org/officeDocument/2006/relationships/customXml" Target="../ink/ink665.xml"/><Relationship Id="rId49" Type="http://schemas.openxmlformats.org/officeDocument/2006/relationships/image" Target="../media/image677.png"/><Relationship Id="rId114" Type="http://schemas.openxmlformats.org/officeDocument/2006/relationships/customXml" Target="../ink/ink708.xml"/><Relationship Id="rId119" Type="http://schemas.openxmlformats.org/officeDocument/2006/relationships/image" Target="../media/image712.png"/><Relationship Id="rId44" Type="http://schemas.openxmlformats.org/officeDocument/2006/relationships/customXml" Target="../ink/ink673.xml"/><Relationship Id="rId60" Type="http://schemas.openxmlformats.org/officeDocument/2006/relationships/customXml" Target="../ink/ink681.xml"/><Relationship Id="rId65" Type="http://schemas.openxmlformats.org/officeDocument/2006/relationships/image" Target="../media/image685.png"/><Relationship Id="rId81" Type="http://schemas.openxmlformats.org/officeDocument/2006/relationships/image" Target="../media/image693.png"/><Relationship Id="rId86" Type="http://schemas.openxmlformats.org/officeDocument/2006/relationships/customXml" Target="../ink/ink694.xml"/><Relationship Id="rId130" Type="http://schemas.openxmlformats.org/officeDocument/2006/relationships/customXml" Target="../ink/ink716.xml"/><Relationship Id="rId135" Type="http://schemas.openxmlformats.org/officeDocument/2006/relationships/image" Target="../media/image720.png"/><Relationship Id="rId13" Type="http://schemas.openxmlformats.org/officeDocument/2006/relationships/image" Target="../media/image659.png"/><Relationship Id="rId18" Type="http://schemas.openxmlformats.org/officeDocument/2006/relationships/customXml" Target="../ink/ink660.xml"/><Relationship Id="rId39" Type="http://schemas.openxmlformats.org/officeDocument/2006/relationships/image" Target="../media/image672.png"/><Relationship Id="rId109" Type="http://schemas.openxmlformats.org/officeDocument/2006/relationships/image" Target="../media/image707.png"/><Relationship Id="rId34" Type="http://schemas.openxmlformats.org/officeDocument/2006/relationships/customXml" Target="../ink/ink668.xml"/><Relationship Id="rId50" Type="http://schemas.openxmlformats.org/officeDocument/2006/relationships/customXml" Target="../ink/ink676.xml"/><Relationship Id="rId55" Type="http://schemas.openxmlformats.org/officeDocument/2006/relationships/image" Target="../media/image680.png"/><Relationship Id="rId76" Type="http://schemas.openxmlformats.org/officeDocument/2006/relationships/customXml" Target="../ink/ink689.xml"/><Relationship Id="rId97" Type="http://schemas.openxmlformats.org/officeDocument/2006/relationships/image" Target="../media/image701.png"/><Relationship Id="rId104" Type="http://schemas.openxmlformats.org/officeDocument/2006/relationships/customXml" Target="../ink/ink703.xml"/><Relationship Id="rId120" Type="http://schemas.openxmlformats.org/officeDocument/2006/relationships/customXml" Target="../ink/ink711.xml"/><Relationship Id="rId125" Type="http://schemas.openxmlformats.org/officeDocument/2006/relationships/image" Target="../media/image715.png"/><Relationship Id="rId141" Type="http://schemas.openxmlformats.org/officeDocument/2006/relationships/image" Target="../media/image723.png"/><Relationship Id="rId146" Type="http://schemas.openxmlformats.org/officeDocument/2006/relationships/customXml" Target="../ink/ink724.xml"/><Relationship Id="rId7" Type="http://schemas.openxmlformats.org/officeDocument/2006/relationships/image" Target="../media/image656.png"/><Relationship Id="rId71" Type="http://schemas.openxmlformats.org/officeDocument/2006/relationships/image" Target="../media/image688.png"/><Relationship Id="rId92" Type="http://schemas.openxmlformats.org/officeDocument/2006/relationships/customXml" Target="../ink/ink697.xml"/><Relationship Id="rId2" Type="http://schemas.openxmlformats.org/officeDocument/2006/relationships/customXml" Target="../ink/ink652.xml"/><Relationship Id="rId29" Type="http://schemas.openxmlformats.org/officeDocument/2006/relationships/image" Target="../media/image667.png"/><Relationship Id="rId24" Type="http://schemas.openxmlformats.org/officeDocument/2006/relationships/customXml" Target="../ink/ink663.xml"/><Relationship Id="rId40" Type="http://schemas.openxmlformats.org/officeDocument/2006/relationships/customXml" Target="../ink/ink671.xml"/><Relationship Id="rId45" Type="http://schemas.openxmlformats.org/officeDocument/2006/relationships/image" Target="../media/image675.png"/><Relationship Id="rId66" Type="http://schemas.openxmlformats.org/officeDocument/2006/relationships/customXml" Target="../ink/ink684.xml"/><Relationship Id="rId87" Type="http://schemas.openxmlformats.org/officeDocument/2006/relationships/image" Target="../media/image696.png"/><Relationship Id="rId110" Type="http://schemas.openxmlformats.org/officeDocument/2006/relationships/customXml" Target="../ink/ink706.xml"/><Relationship Id="rId115" Type="http://schemas.openxmlformats.org/officeDocument/2006/relationships/image" Target="../media/image710.png"/><Relationship Id="rId131" Type="http://schemas.openxmlformats.org/officeDocument/2006/relationships/image" Target="../media/image718.png"/><Relationship Id="rId136" Type="http://schemas.openxmlformats.org/officeDocument/2006/relationships/customXml" Target="../ink/ink719.xml"/><Relationship Id="rId61" Type="http://schemas.openxmlformats.org/officeDocument/2006/relationships/image" Target="../media/image683.png"/><Relationship Id="rId82" Type="http://schemas.openxmlformats.org/officeDocument/2006/relationships/customXml" Target="../ink/ink692.xml"/><Relationship Id="rId19" Type="http://schemas.openxmlformats.org/officeDocument/2006/relationships/image" Target="../media/image662.png"/><Relationship Id="rId14" Type="http://schemas.openxmlformats.org/officeDocument/2006/relationships/customXml" Target="../ink/ink658.xml"/><Relationship Id="rId30" Type="http://schemas.openxmlformats.org/officeDocument/2006/relationships/customXml" Target="../ink/ink666.xml"/><Relationship Id="rId35" Type="http://schemas.openxmlformats.org/officeDocument/2006/relationships/image" Target="../media/image670.png"/><Relationship Id="rId56" Type="http://schemas.openxmlformats.org/officeDocument/2006/relationships/customXml" Target="../ink/ink679.xml"/><Relationship Id="rId77" Type="http://schemas.openxmlformats.org/officeDocument/2006/relationships/image" Target="../media/image691.png"/><Relationship Id="rId100" Type="http://schemas.openxmlformats.org/officeDocument/2006/relationships/customXml" Target="../ink/ink701.xml"/><Relationship Id="rId105" Type="http://schemas.openxmlformats.org/officeDocument/2006/relationships/image" Target="../media/image705.png"/><Relationship Id="rId126" Type="http://schemas.openxmlformats.org/officeDocument/2006/relationships/customXml" Target="../ink/ink714.xml"/><Relationship Id="rId147" Type="http://schemas.openxmlformats.org/officeDocument/2006/relationships/image" Target="../media/image726.png"/><Relationship Id="rId8" Type="http://schemas.openxmlformats.org/officeDocument/2006/relationships/customXml" Target="../ink/ink655.xml"/><Relationship Id="rId51" Type="http://schemas.openxmlformats.org/officeDocument/2006/relationships/image" Target="../media/image678.png"/><Relationship Id="rId72" Type="http://schemas.openxmlformats.org/officeDocument/2006/relationships/customXml" Target="../ink/ink687.xml"/><Relationship Id="rId93" Type="http://schemas.openxmlformats.org/officeDocument/2006/relationships/image" Target="../media/image699.png"/><Relationship Id="rId98" Type="http://schemas.openxmlformats.org/officeDocument/2006/relationships/customXml" Target="../ink/ink700.xml"/><Relationship Id="rId121" Type="http://schemas.openxmlformats.org/officeDocument/2006/relationships/image" Target="../media/image713.png"/><Relationship Id="rId142" Type="http://schemas.openxmlformats.org/officeDocument/2006/relationships/customXml" Target="../ink/ink722.xml"/><Relationship Id="rId3" Type="http://schemas.openxmlformats.org/officeDocument/2006/relationships/image" Target="../media/image654.png"/><Relationship Id="rId25" Type="http://schemas.openxmlformats.org/officeDocument/2006/relationships/image" Target="../media/image665.png"/><Relationship Id="rId46" Type="http://schemas.openxmlformats.org/officeDocument/2006/relationships/customXml" Target="../ink/ink674.xml"/><Relationship Id="rId67" Type="http://schemas.openxmlformats.org/officeDocument/2006/relationships/image" Target="../media/image686.png"/><Relationship Id="rId116" Type="http://schemas.openxmlformats.org/officeDocument/2006/relationships/customXml" Target="../ink/ink709.xml"/><Relationship Id="rId137" Type="http://schemas.openxmlformats.org/officeDocument/2006/relationships/image" Target="../media/image721.png"/><Relationship Id="rId20" Type="http://schemas.openxmlformats.org/officeDocument/2006/relationships/customXml" Target="../ink/ink661.xml"/><Relationship Id="rId41" Type="http://schemas.openxmlformats.org/officeDocument/2006/relationships/image" Target="../media/image673.png"/><Relationship Id="rId62" Type="http://schemas.openxmlformats.org/officeDocument/2006/relationships/customXml" Target="../ink/ink682.xml"/><Relationship Id="rId83" Type="http://schemas.openxmlformats.org/officeDocument/2006/relationships/image" Target="../media/image694.png"/><Relationship Id="rId88" Type="http://schemas.openxmlformats.org/officeDocument/2006/relationships/customXml" Target="../ink/ink695.xml"/><Relationship Id="rId111" Type="http://schemas.openxmlformats.org/officeDocument/2006/relationships/image" Target="../media/image708.png"/><Relationship Id="rId132" Type="http://schemas.openxmlformats.org/officeDocument/2006/relationships/customXml" Target="../ink/ink717.xml"/><Relationship Id="rId15" Type="http://schemas.openxmlformats.org/officeDocument/2006/relationships/image" Target="../media/image660.png"/><Relationship Id="rId36" Type="http://schemas.openxmlformats.org/officeDocument/2006/relationships/customXml" Target="../ink/ink669.xml"/><Relationship Id="rId57" Type="http://schemas.openxmlformats.org/officeDocument/2006/relationships/image" Target="../media/image681.png"/><Relationship Id="rId106" Type="http://schemas.openxmlformats.org/officeDocument/2006/relationships/customXml" Target="../ink/ink704.xml"/><Relationship Id="rId127" Type="http://schemas.openxmlformats.org/officeDocument/2006/relationships/image" Target="../media/image716.png"/><Relationship Id="rId10" Type="http://schemas.openxmlformats.org/officeDocument/2006/relationships/customXml" Target="../ink/ink656.xml"/><Relationship Id="rId31" Type="http://schemas.openxmlformats.org/officeDocument/2006/relationships/image" Target="../media/image668.png"/><Relationship Id="rId52" Type="http://schemas.openxmlformats.org/officeDocument/2006/relationships/customXml" Target="../ink/ink677.xml"/><Relationship Id="rId73" Type="http://schemas.openxmlformats.org/officeDocument/2006/relationships/image" Target="../media/image689.png"/><Relationship Id="rId78" Type="http://schemas.openxmlformats.org/officeDocument/2006/relationships/customXml" Target="../ink/ink690.xml"/><Relationship Id="rId94" Type="http://schemas.openxmlformats.org/officeDocument/2006/relationships/customXml" Target="../ink/ink698.xml"/><Relationship Id="rId99" Type="http://schemas.openxmlformats.org/officeDocument/2006/relationships/image" Target="../media/image702.png"/><Relationship Id="rId101" Type="http://schemas.openxmlformats.org/officeDocument/2006/relationships/image" Target="../media/image703.png"/><Relationship Id="rId122" Type="http://schemas.openxmlformats.org/officeDocument/2006/relationships/customXml" Target="../ink/ink712.xml"/><Relationship Id="rId143" Type="http://schemas.openxmlformats.org/officeDocument/2006/relationships/image" Target="../media/image724.png"/><Relationship Id="rId4" Type="http://schemas.openxmlformats.org/officeDocument/2006/relationships/customXml" Target="../ink/ink653.xml"/><Relationship Id="rId9" Type="http://schemas.openxmlformats.org/officeDocument/2006/relationships/image" Target="../media/image657.png"/><Relationship Id="rId26" Type="http://schemas.openxmlformats.org/officeDocument/2006/relationships/customXml" Target="../ink/ink664.xml"/><Relationship Id="rId47" Type="http://schemas.openxmlformats.org/officeDocument/2006/relationships/image" Target="../media/image676.png"/><Relationship Id="rId68" Type="http://schemas.openxmlformats.org/officeDocument/2006/relationships/customXml" Target="../ink/ink685.xml"/><Relationship Id="rId89" Type="http://schemas.openxmlformats.org/officeDocument/2006/relationships/image" Target="../media/image697.png"/><Relationship Id="rId112" Type="http://schemas.openxmlformats.org/officeDocument/2006/relationships/customXml" Target="../ink/ink707.xml"/><Relationship Id="rId133" Type="http://schemas.openxmlformats.org/officeDocument/2006/relationships/image" Target="../media/image719.png"/><Relationship Id="rId16" Type="http://schemas.openxmlformats.org/officeDocument/2006/relationships/customXml" Target="../ink/ink659.xml"/><Relationship Id="rId37" Type="http://schemas.openxmlformats.org/officeDocument/2006/relationships/image" Target="../media/image671.png"/><Relationship Id="rId58" Type="http://schemas.openxmlformats.org/officeDocument/2006/relationships/customXml" Target="../ink/ink680.xml"/><Relationship Id="rId79" Type="http://schemas.openxmlformats.org/officeDocument/2006/relationships/image" Target="../media/image692.png"/><Relationship Id="rId102" Type="http://schemas.openxmlformats.org/officeDocument/2006/relationships/customXml" Target="../ink/ink702.xml"/><Relationship Id="rId123" Type="http://schemas.openxmlformats.org/officeDocument/2006/relationships/image" Target="../media/image714.png"/><Relationship Id="rId144" Type="http://schemas.openxmlformats.org/officeDocument/2006/relationships/customXml" Target="../ink/ink723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82.xml"/><Relationship Id="rId21" Type="http://schemas.openxmlformats.org/officeDocument/2006/relationships/customXml" Target="../ink/ink734.xml"/><Relationship Id="rId42" Type="http://schemas.openxmlformats.org/officeDocument/2006/relationships/image" Target="../media/image746.png"/><Relationship Id="rId63" Type="http://schemas.openxmlformats.org/officeDocument/2006/relationships/customXml" Target="../ink/ink755.xml"/><Relationship Id="rId84" Type="http://schemas.openxmlformats.org/officeDocument/2006/relationships/image" Target="../media/image767.png"/><Relationship Id="rId138" Type="http://schemas.openxmlformats.org/officeDocument/2006/relationships/image" Target="../media/image794.png"/><Relationship Id="rId159" Type="http://schemas.openxmlformats.org/officeDocument/2006/relationships/customXml" Target="../ink/ink803.xml"/><Relationship Id="rId107" Type="http://schemas.openxmlformats.org/officeDocument/2006/relationships/customXml" Target="../ink/ink777.xml"/><Relationship Id="rId11" Type="http://schemas.openxmlformats.org/officeDocument/2006/relationships/customXml" Target="../ink/ink729.xml"/><Relationship Id="rId32" Type="http://schemas.openxmlformats.org/officeDocument/2006/relationships/image" Target="../media/image741.png"/><Relationship Id="rId53" Type="http://schemas.openxmlformats.org/officeDocument/2006/relationships/customXml" Target="../ink/ink750.xml"/><Relationship Id="rId74" Type="http://schemas.openxmlformats.org/officeDocument/2006/relationships/image" Target="../media/image762.png"/><Relationship Id="rId128" Type="http://schemas.openxmlformats.org/officeDocument/2006/relationships/image" Target="../media/image789.png"/><Relationship Id="rId149" Type="http://schemas.openxmlformats.org/officeDocument/2006/relationships/customXml" Target="../ink/ink798.xml"/><Relationship Id="rId5" Type="http://schemas.openxmlformats.org/officeDocument/2006/relationships/customXml" Target="../ink/ink726.xml"/><Relationship Id="rId95" Type="http://schemas.openxmlformats.org/officeDocument/2006/relationships/customXml" Target="../ink/ink771.xml"/><Relationship Id="rId160" Type="http://schemas.openxmlformats.org/officeDocument/2006/relationships/image" Target="../media/image805.png"/><Relationship Id="rId22" Type="http://schemas.openxmlformats.org/officeDocument/2006/relationships/image" Target="../media/image736.png"/><Relationship Id="rId43" Type="http://schemas.openxmlformats.org/officeDocument/2006/relationships/customXml" Target="../ink/ink745.xml"/><Relationship Id="rId64" Type="http://schemas.openxmlformats.org/officeDocument/2006/relationships/image" Target="../media/image757.png"/><Relationship Id="rId118" Type="http://schemas.openxmlformats.org/officeDocument/2006/relationships/image" Target="../media/image784.png"/><Relationship Id="rId139" Type="http://schemas.openxmlformats.org/officeDocument/2006/relationships/customXml" Target="../ink/ink793.xml"/><Relationship Id="rId80" Type="http://schemas.openxmlformats.org/officeDocument/2006/relationships/image" Target="../media/image765.png"/><Relationship Id="rId85" Type="http://schemas.openxmlformats.org/officeDocument/2006/relationships/customXml" Target="../ink/ink766.xml"/><Relationship Id="rId150" Type="http://schemas.openxmlformats.org/officeDocument/2006/relationships/image" Target="../media/image800.png"/><Relationship Id="rId155" Type="http://schemas.openxmlformats.org/officeDocument/2006/relationships/customXml" Target="../ink/ink801.xml"/><Relationship Id="rId12" Type="http://schemas.openxmlformats.org/officeDocument/2006/relationships/image" Target="../media/image731.png"/><Relationship Id="rId17" Type="http://schemas.openxmlformats.org/officeDocument/2006/relationships/customXml" Target="../ink/ink732.xml"/><Relationship Id="rId33" Type="http://schemas.openxmlformats.org/officeDocument/2006/relationships/customXml" Target="../ink/ink740.xml"/><Relationship Id="rId38" Type="http://schemas.openxmlformats.org/officeDocument/2006/relationships/image" Target="../media/image744.png"/><Relationship Id="rId59" Type="http://schemas.openxmlformats.org/officeDocument/2006/relationships/customXml" Target="../ink/ink753.xml"/><Relationship Id="rId103" Type="http://schemas.openxmlformats.org/officeDocument/2006/relationships/customXml" Target="../ink/ink775.xml"/><Relationship Id="rId108" Type="http://schemas.openxmlformats.org/officeDocument/2006/relationships/image" Target="../media/image779.png"/><Relationship Id="rId124" Type="http://schemas.openxmlformats.org/officeDocument/2006/relationships/image" Target="../media/image787.png"/><Relationship Id="rId129" Type="http://schemas.openxmlformats.org/officeDocument/2006/relationships/customXml" Target="../ink/ink788.xml"/><Relationship Id="rId54" Type="http://schemas.openxmlformats.org/officeDocument/2006/relationships/image" Target="../media/image752.png"/><Relationship Id="rId70" Type="http://schemas.openxmlformats.org/officeDocument/2006/relationships/image" Target="../media/image760.png"/><Relationship Id="rId75" Type="http://schemas.openxmlformats.org/officeDocument/2006/relationships/customXml" Target="../ink/ink761.xml"/><Relationship Id="rId91" Type="http://schemas.openxmlformats.org/officeDocument/2006/relationships/customXml" Target="../ink/ink769.xml"/><Relationship Id="rId96" Type="http://schemas.openxmlformats.org/officeDocument/2006/relationships/image" Target="../media/image773.png"/><Relationship Id="rId140" Type="http://schemas.openxmlformats.org/officeDocument/2006/relationships/image" Target="../media/image795.png"/><Relationship Id="rId145" Type="http://schemas.openxmlformats.org/officeDocument/2006/relationships/customXml" Target="../ink/ink7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8.png"/><Relationship Id="rId23" Type="http://schemas.openxmlformats.org/officeDocument/2006/relationships/customXml" Target="../ink/ink735.xml"/><Relationship Id="rId28" Type="http://schemas.openxmlformats.org/officeDocument/2006/relationships/image" Target="../media/image739.png"/><Relationship Id="rId49" Type="http://schemas.openxmlformats.org/officeDocument/2006/relationships/customXml" Target="../ink/ink748.xml"/><Relationship Id="rId114" Type="http://schemas.openxmlformats.org/officeDocument/2006/relationships/image" Target="../media/image782.png"/><Relationship Id="rId119" Type="http://schemas.openxmlformats.org/officeDocument/2006/relationships/customXml" Target="../ink/ink783.xml"/><Relationship Id="rId44" Type="http://schemas.openxmlformats.org/officeDocument/2006/relationships/image" Target="../media/image747.png"/><Relationship Id="rId60" Type="http://schemas.openxmlformats.org/officeDocument/2006/relationships/image" Target="../media/image755.png"/><Relationship Id="rId65" Type="http://schemas.openxmlformats.org/officeDocument/2006/relationships/customXml" Target="../ink/ink756.xml"/><Relationship Id="rId81" Type="http://schemas.openxmlformats.org/officeDocument/2006/relationships/customXml" Target="../ink/ink764.xml"/><Relationship Id="rId86" Type="http://schemas.openxmlformats.org/officeDocument/2006/relationships/image" Target="../media/image768.png"/><Relationship Id="rId130" Type="http://schemas.openxmlformats.org/officeDocument/2006/relationships/image" Target="../media/image790.png"/><Relationship Id="rId135" Type="http://schemas.openxmlformats.org/officeDocument/2006/relationships/customXml" Target="../ink/ink791.xml"/><Relationship Id="rId151" Type="http://schemas.openxmlformats.org/officeDocument/2006/relationships/customXml" Target="../ink/ink799.xml"/><Relationship Id="rId156" Type="http://schemas.openxmlformats.org/officeDocument/2006/relationships/image" Target="../media/image803.png"/><Relationship Id="rId13" Type="http://schemas.openxmlformats.org/officeDocument/2006/relationships/customXml" Target="../ink/ink730.xml"/><Relationship Id="rId18" Type="http://schemas.openxmlformats.org/officeDocument/2006/relationships/image" Target="../media/image734.png"/><Relationship Id="rId39" Type="http://schemas.openxmlformats.org/officeDocument/2006/relationships/customXml" Target="../ink/ink743.xml"/><Relationship Id="rId109" Type="http://schemas.openxmlformats.org/officeDocument/2006/relationships/customXml" Target="../ink/ink778.xml"/><Relationship Id="rId34" Type="http://schemas.openxmlformats.org/officeDocument/2006/relationships/image" Target="../media/image742.png"/><Relationship Id="rId50" Type="http://schemas.openxmlformats.org/officeDocument/2006/relationships/image" Target="../media/image750.png"/><Relationship Id="rId55" Type="http://schemas.openxmlformats.org/officeDocument/2006/relationships/customXml" Target="../ink/ink751.xml"/><Relationship Id="rId76" Type="http://schemas.openxmlformats.org/officeDocument/2006/relationships/image" Target="../media/image763.png"/><Relationship Id="rId97" Type="http://schemas.openxmlformats.org/officeDocument/2006/relationships/customXml" Target="../ink/ink772.xml"/><Relationship Id="rId104" Type="http://schemas.openxmlformats.org/officeDocument/2006/relationships/image" Target="../media/image777.png"/><Relationship Id="rId120" Type="http://schemas.openxmlformats.org/officeDocument/2006/relationships/image" Target="../media/image785.png"/><Relationship Id="rId125" Type="http://schemas.openxmlformats.org/officeDocument/2006/relationships/customXml" Target="../ink/ink786.xml"/><Relationship Id="rId141" Type="http://schemas.openxmlformats.org/officeDocument/2006/relationships/customXml" Target="../ink/ink794.xml"/><Relationship Id="rId146" Type="http://schemas.openxmlformats.org/officeDocument/2006/relationships/image" Target="../media/image798.png"/><Relationship Id="rId7" Type="http://schemas.openxmlformats.org/officeDocument/2006/relationships/customXml" Target="../ink/ink727.xml"/><Relationship Id="rId71" Type="http://schemas.openxmlformats.org/officeDocument/2006/relationships/customXml" Target="../ink/ink759.xml"/><Relationship Id="rId92" Type="http://schemas.openxmlformats.org/officeDocument/2006/relationships/image" Target="../media/image771.png"/><Relationship Id="rId2" Type="http://schemas.openxmlformats.org/officeDocument/2006/relationships/image" Target="../media/image2100.png"/><Relationship Id="rId29" Type="http://schemas.openxmlformats.org/officeDocument/2006/relationships/customXml" Target="../ink/ink738.xml"/><Relationship Id="rId24" Type="http://schemas.openxmlformats.org/officeDocument/2006/relationships/image" Target="../media/image737.png"/><Relationship Id="rId40" Type="http://schemas.openxmlformats.org/officeDocument/2006/relationships/image" Target="../media/image745.png"/><Relationship Id="rId45" Type="http://schemas.openxmlformats.org/officeDocument/2006/relationships/customXml" Target="../ink/ink746.xml"/><Relationship Id="rId66" Type="http://schemas.openxmlformats.org/officeDocument/2006/relationships/image" Target="../media/image758.png"/><Relationship Id="rId87" Type="http://schemas.openxmlformats.org/officeDocument/2006/relationships/customXml" Target="../ink/ink767.xml"/><Relationship Id="rId110" Type="http://schemas.openxmlformats.org/officeDocument/2006/relationships/image" Target="../media/image780.png"/><Relationship Id="rId115" Type="http://schemas.openxmlformats.org/officeDocument/2006/relationships/customXml" Target="../ink/ink781.xml"/><Relationship Id="rId131" Type="http://schemas.openxmlformats.org/officeDocument/2006/relationships/customXml" Target="../ink/ink789.xml"/><Relationship Id="rId136" Type="http://schemas.openxmlformats.org/officeDocument/2006/relationships/image" Target="../media/image793.png"/><Relationship Id="rId157" Type="http://schemas.openxmlformats.org/officeDocument/2006/relationships/customXml" Target="../ink/ink802.xml"/><Relationship Id="rId61" Type="http://schemas.openxmlformats.org/officeDocument/2006/relationships/customXml" Target="../ink/ink754.xml"/><Relationship Id="rId82" Type="http://schemas.openxmlformats.org/officeDocument/2006/relationships/image" Target="../media/image766.png"/><Relationship Id="rId152" Type="http://schemas.openxmlformats.org/officeDocument/2006/relationships/image" Target="../media/image801.png"/><Relationship Id="rId19" Type="http://schemas.openxmlformats.org/officeDocument/2006/relationships/customXml" Target="../ink/ink733.xml"/><Relationship Id="rId14" Type="http://schemas.openxmlformats.org/officeDocument/2006/relationships/image" Target="../media/image732.png"/><Relationship Id="rId30" Type="http://schemas.openxmlformats.org/officeDocument/2006/relationships/image" Target="../media/image740.png"/><Relationship Id="rId35" Type="http://schemas.openxmlformats.org/officeDocument/2006/relationships/customXml" Target="../ink/ink741.xml"/><Relationship Id="rId56" Type="http://schemas.openxmlformats.org/officeDocument/2006/relationships/image" Target="../media/image753.png"/><Relationship Id="rId77" Type="http://schemas.openxmlformats.org/officeDocument/2006/relationships/customXml" Target="../ink/ink762.xml"/><Relationship Id="rId100" Type="http://schemas.openxmlformats.org/officeDocument/2006/relationships/image" Target="../media/image775.png"/><Relationship Id="rId105" Type="http://schemas.openxmlformats.org/officeDocument/2006/relationships/customXml" Target="../ink/ink776.xml"/><Relationship Id="rId126" Type="http://schemas.openxmlformats.org/officeDocument/2006/relationships/image" Target="../media/image788.png"/><Relationship Id="rId147" Type="http://schemas.openxmlformats.org/officeDocument/2006/relationships/customXml" Target="../ink/ink797.xml"/><Relationship Id="rId8" Type="http://schemas.openxmlformats.org/officeDocument/2006/relationships/image" Target="../media/image729.png"/><Relationship Id="rId51" Type="http://schemas.openxmlformats.org/officeDocument/2006/relationships/customXml" Target="../ink/ink749.xml"/><Relationship Id="rId72" Type="http://schemas.openxmlformats.org/officeDocument/2006/relationships/image" Target="../media/image761.png"/><Relationship Id="rId93" Type="http://schemas.openxmlformats.org/officeDocument/2006/relationships/customXml" Target="../ink/ink770.xml"/><Relationship Id="rId98" Type="http://schemas.openxmlformats.org/officeDocument/2006/relationships/image" Target="../media/image774.png"/><Relationship Id="rId121" Type="http://schemas.openxmlformats.org/officeDocument/2006/relationships/customXml" Target="../ink/ink784.xml"/><Relationship Id="rId142" Type="http://schemas.openxmlformats.org/officeDocument/2006/relationships/image" Target="../media/image796.png"/><Relationship Id="rId3" Type="http://schemas.openxmlformats.org/officeDocument/2006/relationships/customXml" Target="../ink/ink725.xml"/><Relationship Id="rId25" Type="http://schemas.openxmlformats.org/officeDocument/2006/relationships/customXml" Target="../ink/ink736.xml"/><Relationship Id="rId46" Type="http://schemas.openxmlformats.org/officeDocument/2006/relationships/image" Target="../media/image748.png"/><Relationship Id="rId67" Type="http://schemas.openxmlformats.org/officeDocument/2006/relationships/customXml" Target="../ink/ink757.xml"/><Relationship Id="rId116" Type="http://schemas.openxmlformats.org/officeDocument/2006/relationships/image" Target="../media/image783.png"/><Relationship Id="rId137" Type="http://schemas.openxmlformats.org/officeDocument/2006/relationships/customXml" Target="../ink/ink792.xml"/><Relationship Id="rId158" Type="http://schemas.openxmlformats.org/officeDocument/2006/relationships/image" Target="../media/image804.png"/><Relationship Id="rId20" Type="http://schemas.openxmlformats.org/officeDocument/2006/relationships/image" Target="../media/image735.png"/><Relationship Id="rId41" Type="http://schemas.openxmlformats.org/officeDocument/2006/relationships/customXml" Target="../ink/ink744.xml"/><Relationship Id="rId62" Type="http://schemas.openxmlformats.org/officeDocument/2006/relationships/image" Target="../media/image756.png"/><Relationship Id="rId83" Type="http://schemas.openxmlformats.org/officeDocument/2006/relationships/customXml" Target="../ink/ink765.xml"/><Relationship Id="rId88" Type="http://schemas.openxmlformats.org/officeDocument/2006/relationships/image" Target="../media/image769.png"/><Relationship Id="rId111" Type="http://schemas.openxmlformats.org/officeDocument/2006/relationships/customXml" Target="../ink/ink779.xml"/><Relationship Id="rId132" Type="http://schemas.openxmlformats.org/officeDocument/2006/relationships/image" Target="../media/image791.png"/><Relationship Id="rId153" Type="http://schemas.openxmlformats.org/officeDocument/2006/relationships/customXml" Target="../ink/ink800.xml"/><Relationship Id="rId15" Type="http://schemas.openxmlformats.org/officeDocument/2006/relationships/customXml" Target="../ink/ink731.xml"/><Relationship Id="rId36" Type="http://schemas.openxmlformats.org/officeDocument/2006/relationships/image" Target="../media/image743.png"/><Relationship Id="rId57" Type="http://schemas.openxmlformats.org/officeDocument/2006/relationships/customXml" Target="../ink/ink752.xml"/><Relationship Id="rId106" Type="http://schemas.openxmlformats.org/officeDocument/2006/relationships/image" Target="../media/image778.png"/><Relationship Id="rId127" Type="http://schemas.openxmlformats.org/officeDocument/2006/relationships/customXml" Target="../ink/ink787.xml"/><Relationship Id="rId10" Type="http://schemas.openxmlformats.org/officeDocument/2006/relationships/image" Target="../media/image730.png"/><Relationship Id="rId31" Type="http://schemas.openxmlformats.org/officeDocument/2006/relationships/customXml" Target="../ink/ink739.xml"/><Relationship Id="rId52" Type="http://schemas.openxmlformats.org/officeDocument/2006/relationships/image" Target="../media/image751.png"/><Relationship Id="rId73" Type="http://schemas.openxmlformats.org/officeDocument/2006/relationships/customXml" Target="../ink/ink760.xml"/><Relationship Id="rId78" Type="http://schemas.openxmlformats.org/officeDocument/2006/relationships/image" Target="../media/image764.png"/><Relationship Id="rId94" Type="http://schemas.openxmlformats.org/officeDocument/2006/relationships/image" Target="../media/image772.png"/><Relationship Id="rId99" Type="http://schemas.openxmlformats.org/officeDocument/2006/relationships/customXml" Target="../ink/ink773.xml"/><Relationship Id="rId101" Type="http://schemas.openxmlformats.org/officeDocument/2006/relationships/customXml" Target="../ink/ink774.xml"/><Relationship Id="rId122" Type="http://schemas.openxmlformats.org/officeDocument/2006/relationships/image" Target="../media/image786.png"/><Relationship Id="rId143" Type="http://schemas.openxmlformats.org/officeDocument/2006/relationships/customXml" Target="../ink/ink795.xml"/><Relationship Id="rId148" Type="http://schemas.openxmlformats.org/officeDocument/2006/relationships/image" Target="../media/image799.png"/><Relationship Id="rId4" Type="http://schemas.openxmlformats.org/officeDocument/2006/relationships/image" Target="../media/image727.png"/><Relationship Id="rId9" Type="http://schemas.openxmlformats.org/officeDocument/2006/relationships/customXml" Target="../ink/ink728.xml"/><Relationship Id="rId26" Type="http://schemas.openxmlformats.org/officeDocument/2006/relationships/image" Target="../media/image738.png"/><Relationship Id="rId47" Type="http://schemas.openxmlformats.org/officeDocument/2006/relationships/customXml" Target="../ink/ink747.xml"/><Relationship Id="rId68" Type="http://schemas.openxmlformats.org/officeDocument/2006/relationships/image" Target="../media/image759.png"/><Relationship Id="rId89" Type="http://schemas.openxmlformats.org/officeDocument/2006/relationships/customXml" Target="../ink/ink768.xml"/><Relationship Id="rId112" Type="http://schemas.openxmlformats.org/officeDocument/2006/relationships/image" Target="../media/image781.png"/><Relationship Id="rId133" Type="http://schemas.openxmlformats.org/officeDocument/2006/relationships/customXml" Target="../ink/ink790.xml"/><Relationship Id="rId154" Type="http://schemas.openxmlformats.org/officeDocument/2006/relationships/image" Target="../media/image802.png"/><Relationship Id="rId16" Type="http://schemas.openxmlformats.org/officeDocument/2006/relationships/image" Target="../media/image733.png"/><Relationship Id="rId37" Type="http://schemas.openxmlformats.org/officeDocument/2006/relationships/customXml" Target="../ink/ink742.xml"/><Relationship Id="rId58" Type="http://schemas.openxmlformats.org/officeDocument/2006/relationships/image" Target="../media/image754.png"/><Relationship Id="rId79" Type="http://schemas.openxmlformats.org/officeDocument/2006/relationships/customXml" Target="../ink/ink763.xml"/><Relationship Id="rId102" Type="http://schemas.openxmlformats.org/officeDocument/2006/relationships/image" Target="../media/image776.png"/><Relationship Id="rId123" Type="http://schemas.openxmlformats.org/officeDocument/2006/relationships/customXml" Target="../ink/ink785.xml"/><Relationship Id="rId144" Type="http://schemas.openxmlformats.org/officeDocument/2006/relationships/image" Target="../media/image797.png"/><Relationship Id="rId90" Type="http://schemas.openxmlformats.org/officeDocument/2006/relationships/image" Target="../media/image770.png"/><Relationship Id="rId27" Type="http://schemas.openxmlformats.org/officeDocument/2006/relationships/customXml" Target="../ink/ink737.xml"/><Relationship Id="rId48" Type="http://schemas.openxmlformats.org/officeDocument/2006/relationships/image" Target="../media/image749.png"/><Relationship Id="rId69" Type="http://schemas.openxmlformats.org/officeDocument/2006/relationships/customXml" Target="../ink/ink758.xml"/><Relationship Id="rId113" Type="http://schemas.openxmlformats.org/officeDocument/2006/relationships/customXml" Target="../ink/ink780.xml"/><Relationship Id="rId134" Type="http://schemas.openxmlformats.org/officeDocument/2006/relationships/image" Target="../media/image7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31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673411-E1D1-4F72-A730-38EFF9F08244}"/>
                  </a:ext>
                </a:extLst>
              </p14:cNvPr>
              <p14:cNvContentPartPr/>
              <p14:nvPr/>
            </p14:nvContentPartPr>
            <p14:xfrm>
              <a:off x="825314" y="1115797"/>
              <a:ext cx="929160" cy="60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673411-E1D1-4F72-A730-38EFF9F082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314" y="1097797"/>
                <a:ext cx="9648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BA151E-673D-43B6-8187-EAF1C4488CE5}"/>
                  </a:ext>
                </a:extLst>
              </p14:cNvPr>
              <p14:cNvContentPartPr/>
              <p14:nvPr/>
            </p14:nvContentPartPr>
            <p14:xfrm>
              <a:off x="1144994" y="774517"/>
              <a:ext cx="212400" cy="193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BA151E-673D-43B6-8187-EAF1C4488C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6994" y="756877"/>
                <a:ext cx="248040" cy="2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BB0C710-E226-4CFD-84B6-4D4AA2F28420}"/>
              </a:ext>
            </a:extLst>
          </p:cNvPr>
          <p:cNvGrpSpPr/>
          <p:nvPr/>
        </p:nvGrpSpPr>
        <p:grpSpPr>
          <a:xfrm>
            <a:off x="972194" y="1275277"/>
            <a:ext cx="684360" cy="282240"/>
            <a:chOff x="972194" y="1275277"/>
            <a:chExt cx="68436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E7AFF57-9D13-41D1-B78D-D6493CB8FFFB}"/>
                    </a:ext>
                  </a:extLst>
                </p14:cNvPr>
                <p14:cNvContentPartPr/>
                <p14:nvPr/>
              </p14:nvContentPartPr>
              <p14:xfrm>
                <a:off x="972194" y="1373557"/>
                <a:ext cx="222480" cy="119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E7AFF57-9D13-41D1-B78D-D6493CB8FF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4194" y="1355917"/>
                  <a:ext cx="258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A56A85D-A252-4F5A-9137-14CA07F2E65D}"/>
                    </a:ext>
                  </a:extLst>
                </p14:cNvPr>
                <p14:cNvContentPartPr/>
                <p14:nvPr/>
              </p14:nvContentPartPr>
              <p14:xfrm>
                <a:off x="1228874" y="1396957"/>
                <a:ext cx="143280" cy="160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A56A85D-A252-4F5A-9137-14CA07F2E6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10874" y="1379317"/>
                  <a:ext cx="178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E1B7576-CAE0-40FB-8F5A-891499E66A8F}"/>
                    </a:ext>
                  </a:extLst>
                </p14:cNvPr>
                <p14:cNvContentPartPr/>
                <p14:nvPr/>
              </p14:nvContentPartPr>
              <p14:xfrm>
                <a:off x="1508954" y="1275277"/>
                <a:ext cx="147600" cy="267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E1B7576-CAE0-40FB-8F5A-891499E66A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91314" y="1257637"/>
                  <a:ext cx="183240" cy="30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486D45B-5759-47AB-960F-CDF34B4770F8}"/>
                  </a:ext>
                </a:extLst>
              </p14:cNvPr>
              <p14:cNvContentPartPr/>
              <p14:nvPr/>
            </p14:nvContentPartPr>
            <p14:xfrm>
              <a:off x="2118434" y="989077"/>
              <a:ext cx="261000" cy="348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486D45B-5759-47AB-960F-CDF34B4770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0434" y="971077"/>
                <a:ext cx="29664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A1587E7-230B-4B83-A77C-497187EDB664}"/>
              </a:ext>
            </a:extLst>
          </p:cNvPr>
          <p:cNvGrpSpPr/>
          <p:nvPr/>
        </p:nvGrpSpPr>
        <p:grpSpPr>
          <a:xfrm>
            <a:off x="3108794" y="617557"/>
            <a:ext cx="596880" cy="307440"/>
            <a:chOff x="3108794" y="617557"/>
            <a:chExt cx="59688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EB90B71-BDD6-482B-A642-CB7220B13D13}"/>
                    </a:ext>
                  </a:extLst>
                </p14:cNvPr>
                <p14:cNvContentPartPr/>
                <p14:nvPr/>
              </p14:nvContentPartPr>
              <p14:xfrm>
                <a:off x="3108794" y="740677"/>
                <a:ext cx="185760" cy="184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EB90B71-BDD6-482B-A642-CB7220B13D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90794" y="723037"/>
                  <a:ext cx="221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15AA03-FB3F-41BD-8A0C-9E12EDA9582D}"/>
                    </a:ext>
                  </a:extLst>
                </p14:cNvPr>
                <p14:cNvContentPartPr/>
                <p14:nvPr/>
              </p14:nvContentPartPr>
              <p14:xfrm>
                <a:off x="3401834" y="838237"/>
                <a:ext cx="150120" cy="13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15AA03-FB3F-41BD-8A0C-9E12EDA958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83834" y="820237"/>
                  <a:ext cx="185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8B9548-A212-481A-B7B4-12601AA226BC}"/>
                    </a:ext>
                  </a:extLst>
                </p14:cNvPr>
                <p14:cNvContentPartPr/>
                <p14:nvPr/>
              </p14:nvContentPartPr>
              <p14:xfrm>
                <a:off x="3673994" y="617557"/>
                <a:ext cx="31680" cy="243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8B9548-A212-481A-B7B4-12601AA226B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56354" y="599557"/>
                  <a:ext cx="67320" cy="27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7BCDA34-15B8-4753-9081-B2408B18EB91}"/>
                  </a:ext>
                </a:extLst>
              </p14:cNvPr>
              <p14:cNvContentPartPr/>
              <p14:nvPr/>
            </p14:nvContentPartPr>
            <p14:xfrm>
              <a:off x="3070634" y="1052077"/>
              <a:ext cx="880200" cy="75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7BCDA34-15B8-4753-9081-B2408B18EB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52994" y="1034437"/>
                <a:ext cx="91584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F940E4B-8E7A-47F1-AC01-B936B1FC1976}"/>
              </a:ext>
            </a:extLst>
          </p:cNvPr>
          <p:cNvGrpSpPr/>
          <p:nvPr/>
        </p:nvGrpSpPr>
        <p:grpSpPr>
          <a:xfrm>
            <a:off x="3026714" y="1267717"/>
            <a:ext cx="1000080" cy="286200"/>
            <a:chOff x="3026714" y="1267717"/>
            <a:chExt cx="100008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FAAE17-D20C-4B65-B5A8-74084BCE9E51}"/>
                    </a:ext>
                  </a:extLst>
                </p14:cNvPr>
                <p14:cNvContentPartPr/>
                <p14:nvPr/>
              </p14:nvContentPartPr>
              <p14:xfrm>
                <a:off x="3026714" y="1360237"/>
                <a:ext cx="215280" cy="164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FAAE17-D20C-4B65-B5A8-74084BCE9E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08714" y="1342597"/>
                  <a:ext cx="250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2DE329F-3ACB-4096-AEEA-EBBD51640C51}"/>
                    </a:ext>
                  </a:extLst>
                </p14:cNvPr>
                <p14:cNvContentPartPr/>
                <p14:nvPr/>
              </p14:nvContentPartPr>
              <p14:xfrm>
                <a:off x="3272234" y="1397317"/>
                <a:ext cx="140760" cy="156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2DE329F-3ACB-4096-AEEA-EBBD51640C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54594" y="1379677"/>
                  <a:ext cx="176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87C0784-B1C5-4C90-B5E3-5D789823EB04}"/>
                    </a:ext>
                  </a:extLst>
                </p14:cNvPr>
                <p14:cNvContentPartPr/>
                <p14:nvPr/>
              </p14:nvContentPartPr>
              <p14:xfrm>
                <a:off x="3519194" y="1272037"/>
                <a:ext cx="186480" cy="258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87C0784-B1C5-4C90-B5E3-5D789823EB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01194" y="1254037"/>
                  <a:ext cx="2221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E1CF4E3-6CAF-4152-BC42-205C164F5A2C}"/>
                    </a:ext>
                  </a:extLst>
                </p14:cNvPr>
                <p14:cNvContentPartPr/>
                <p14:nvPr/>
              </p14:nvContentPartPr>
              <p14:xfrm>
                <a:off x="3788834" y="1453477"/>
                <a:ext cx="145080" cy="21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E1CF4E3-6CAF-4152-BC42-205C164F5A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71194" y="1435837"/>
                  <a:ext cx="180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C2291A6-D7D9-4250-A6C0-43AF09F4064E}"/>
                    </a:ext>
                  </a:extLst>
                </p14:cNvPr>
                <p14:cNvContentPartPr/>
                <p14:nvPr/>
              </p14:nvContentPartPr>
              <p14:xfrm>
                <a:off x="4012034" y="1267717"/>
                <a:ext cx="14760" cy="225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C2291A6-D7D9-4250-A6C0-43AF09F406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94394" y="1250077"/>
                  <a:ext cx="5040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84EF009-7975-4B87-B67D-1DAB95A39A73}"/>
              </a:ext>
            </a:extLst>
          </p:cNvPr>
          <p:cNvGrpSpPr/>
          <p:nvPr/>
        </p:nvGrpSpPr>
        <p:grpSpPr>
          <a:xfrm>
            <a:off x="972194" y="1918237"/>
            <a:ext cx="7062480" cy="1989360"/>
            <a:chOff x="972194" y="1918237"/>
            <a:chExt cx="7062480" cy="19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FE3782-DCAA-4B3D-B7E9-E2ED47E4BAF0}"/>
                    </a:ext>
                  </a:extLst>
                </p14:cNvPr>
                <p14:cNvContentPartPr/>
                <p14:nvPr/>
              </p14:nvContentPartPr>
              <p14:xfrm>
                <a:off x="2127434" y="2607637"/>
                <a:ext cx="237600" cy="147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FE3782-DCAA-4B3D-B7E9-E2ED47E4BA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09794" y="2589997"/>
                  <a:ext cx="273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42047CF-FAAC-4EB5-B525-E33B3BC4E5AF}"/>
                    </a:ext>
                  </a:extLst>
                </p14:cNvPr>
                <p14:cNvContentPartPr/>
                <p14:nvPr/>
              </p14:nvContentPartPr>
              <p14:xfrm>
                <a:off x="1905314" y="2869717"/>
                <a:ext cx="793080" cy="16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42047CF-FAAC-4EB5-B525-E33B3BC4E5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87314" y="2852077"/>
                  <a:ext cx="8287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587AB66-F2D3-4BDC-9B51-A6B2BB4B5280}"/>
                    </a:ext>
                  </a:extLst>
                </p14:cNvPr>
                <p14:cNvContentPartPr/>
                <p14:nvPr/>
              </p14:nvContentPartPr>
              <p14:xfrm>
                <a:off x="1935194" y="3117037"/>
                <a:ext cx="200160" cy="134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587AB66-F2D3-4BDC-9B51-A6B2BB4B528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17194" y="3099037"/>
                  <a:ext cx="235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70D3218-1D6B-483F-9548-551A8863DD8E}"/>
                    </a:ext>
                  </a:extLst>
                </p14:cNvPr>
                <p14:cNvContentPartPr/>
                <p14:nvPr/>
              </p14:nvContentPartPr>
              <p14:xfrm>
                <a:off x="2201234" y="3120997"/>
                <a:ext cx="128520" cy="160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70D3218-1D6B-483F-9548-551A8863DD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83594" y="3103357"/>
                  <a:ext cx="164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3A71A64-12AB-494B-AC46-BD274EE655F5}"/>
                    </a:ext>
                  </a:extLst>
                </p14:cNvPr>
                <p14:cNvContentPartPr/>
                <p14:nvPr/>
              </p14:nvContentPartPr>
              <p14:xfrm>
                <a:off x="2386274" y="3065917"/>
                <a:ext cx="160560" cy="222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3A71A64-12AB-494B-AC46-BD274EE655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68634" y="3047917"/>
                  <a:ext cx="1962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7583A47-729D-4C7B-B162-4E3B75E9FD38}"/>
                    </a:ext>
                  </a:extLst>
                </p14:cNvPr>
                <p14:cNvContentPartPr/>
                <p14:nvPr/>
              </p14:nvContentPartPr>
              <p14:xfrm>
                <a:off x="2739074" y="2642917"/>
                <a:ext cx="151560" cy="54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7583A47-729D-4C7B-B162-4E3B75E9FD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21434" y="2624917"/>
                  <a:ext cx="1872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1E0CFC-D88D-418B-9D92-A013CEC7CC4C}"/>
                    </a:ext>
                  </a:extLst>
                </p14:cNvPr>
                <p14:cNvContentPartPr/>
                <p14:nvPr/>
              </p14:nvContentPartPr>
              <p14:xfrm>
                <a:off x="1642514" y="2681797"/>
                <a:ext cx="120960" cy="439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1E0CFC-D88D-418B-9D92-A013CEC7CC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24514" y="2664157"/>
                  <a:ext cx="1566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515D6D7-094E-4753-A744-010A8CD12B26}"/>
                    </a:ext>
                  </a:extLst>
                </p14:cNvPr>
                <p14:cNvContentPartPr/>
                <p14:nvPr/>
              </p14:nvContentPartPr>
              <p14:xfrm>
                <a:off x="2965874" y="2505397"/>
                <a:ext cx="145440" cy="168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515D6D7-094E-4753-A744-010A8CD12B2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48234" y="2487757"/>
                  <a:ext cx="1810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3F2D9B-B374-4CC1-B8D4-E39B54D85AB3}"/>
                    </a:ext>
                  </a:extLst>
                </p14:cNvPr>
                <p14:cNvContentPartPr/>
                <p14:nvPr/>
              </p14:nvContentPartPr>
              <p14:xfrm>
                <a:off x="3321914" y="2728597"/>
                <a:ext cx="208800" cy="34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3F2D9B-B374-4CC1-B8D4-E39B54D85A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04274" y="2710957"/>
                  <a:ext cx="2444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E3F37DA-3971-45D4-80B1-1AA13AFEF75B}"/>
                    </a:ext>
                  </a:extLst>
                </p14:cNvPr>
                <p14:cNvContentPartPr/>
                <p14:nvPr/>
              </p14:nvContentPartPr>
              <p14:xfrm>
                <a:off x="4034354" y="2560117"/>
                <a:ext cx="35640" cy="276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E3F37DA-3971-45D4-80B1-1AA13AFEF7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16354" y="2542117"/>
                  <a:ext cx="712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CA1BBB-1F31-4D8E-B9B8-CCA50BC6387E}"/>
                    </a:ext>
                  </a:extLst>
                </p14:cNvPr>
                <p14:cNvContentPartPr/>
                <p14:nvPr/>
              </p14:nvContentPartPr>
              <p14:xfrm>
                <a:off x="3874154" y="2890237"/>
                <a:ext cx="419400" cy="1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CA1BBB-1F31-4D8E-B9B8-CCA50BC6387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56514" y="2872597"/>
                  <a:ext cx="4550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7B43E57-8D5C-4A29-91D3-24A4D2447D82}"/>
                    </a:ext>
                  </a:extLst>
                </p14:cNvPr>
                <p14:cNvContentPartPr/>
                <p14:nvPr/>
              </p14:nvContentPartPr>
              <p14:xfrm>
                <a:off x="3884234" y="3033157"/>
                <a:ext cx="201600" cy="276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7B43E57-8D5C-4A29-91D3-24A4D2447D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66594" y="3015517"/>
                  <a:ext cx="2372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10BB87B-BCC3-4575-AB7D-B6D06926657F}"/>
                    </a:ext>
                  </a:extLst>
                </p14:cNvPr>
                <p14:cNvContentPartPr/>
                <p14:nvPr/>
              </p14:nvContentPartPr>
              <p14:xfrm>
                <a:off x="4488674" y="2670277"/>
                <a:ext cx="245880" cy="326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10BB87B-BCC3-4575-AB7D-B6D06926657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71034" y="2652637"/>
                  <a:ext cx="2815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BBB6270-7752-4981-BEF5-B40BE9014DA9}"/>
                    </a:ext>
                  </a:extLst>
                </p14:cNvPr>
                <p14:cNvContentPartPr/>
                <p14:nvPr/>
              </p14:nvContentPartPr>
              <p14:xfrm>
                <a:off x="5009954" y="2531677"/>
                <a:ext cx="109440" cy="593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BBB6270-7752-4981-BEF5-B40BE9014DA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91954" y="2514037"/>
                  <a:ext cx="14508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181F93-641B-4A0E-986D-DD894785BE62}"/>
                    </a:ext>
                  </a:extLst>
                </p14:cNvPr>
                <p14:cNvContentPartPr/>
                <p14:nvPr/>
              </p14:nvContentPartPr>
              <p14:xfrm>
                <a:off x="5517554" y="2469037"/>
                <a:ext cx="199080" cy="182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181F93-641B-4A0E-986D-DD894785BE6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99914" y="2451397"/>
                  <a:ext cx="234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4C9D33-4CA9-4D98-9F10-3BB8E82E76C9}"/>
                    </a:ext>
                  </a:extLst>
                </p14:cNvPr>
                <p14:cNvContentPartPr/>
                <p14:nvPr/>
              </p14:nvContentPartPr>
              <p14:xfrm>
                <a:off x="5858114" y="2562997"/>
                <a:ext cx="134280" cy="11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4C9D33-4CA9-4D98-9F10-3BB8E82E76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40114" y="2545357"/>
                  <a:ext cx="169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8F08A1-FD6D-4C6A-A43C-6FEDD5B1FC4D}"/>
                    </a:ext>
                  </a:extLst>
                </p14:cNvPr>
                <p14:cNvContentPartPr/>
                <p14:nvPr/>
              </p14:nvContentPartPr>
              <p14:xfrm>
                <a:off x="6207314" y="2327557"/>
                <a:ext cx="27720" cy="237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8F08A1-FD6D-4C6A-A43C-6FEDD5B1FC4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89674" y="2309557"/>
                  <a:ext cx="633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01815F3-028B-4652-AA1C-52D41825D91C}"/>
                    </a:ext>
                  </a:extLst>
                </p14:cNvPr>
                <p14:cNvContentPartPr/>
                <p14:nvPr/>
              </p14:nvContentPartPr>
              <p14:xfrm>
                <a:off x="5459594" y="2816437"/>
                <a:ext cx="1046880" cy="32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01815F3-028B-4652-AA1C-52D41825D9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41954" y="2798797"/>
                  <a:ext cx="10825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8A765A4-FD27-41E0-9CCB-CD5A14787EB8}"/>
                    </a:ext>
                  </a:extLst>
                </p14:cNvPr>
                <p14:cNvContentPartPr/>
                <p14:nvPr/>
              </p14:nvContentPartPr>
              <p14:xfrm>
                <a:off x="5543114" y="3060157"/>
                <a:ext cx="177120" cy="189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8A765A4-FD27-41E0-9CCB-CD5A14787EB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25114" y="3042517"/>
                  <a:ext cx="212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037092-2EB0-4462-9B7F-D31620D82DC5}"/>
                    </a:ext>
                  </a:extLst>
                </p14:cNvPr>
                <p14:cNvContentPartPr/>
                <p14:nvPr/>
              </p14:nvContentPartPr>
              <p14:xfrm>
                <a:off x="5779274" y="3110197"/>
                <a:ext cx="201240" cy="162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037092-2EB0-4462-9B7F-D31620D82D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61274" y="3092197"/>
                  <a:ext cx="236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7D1ECB-6047-44E3-BCC5-CE1E34B89CEE}"/>
                    </a:ext>
                  </a:extLst>
                </p14:cNvPr>
                <p14:cNvContentPartPr/>
                <p14:nvPr/>
              </p14:nvContentPartPr>
              <p14:xfrm>
                <a:off x="6073034" y="2998957"/>
                <a:ext cx="170640" cy="252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7D1ECB-6047-44E3-BCC5-CE1E34B89CE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55034" y="2981317"/>
                  <a:ext cx="2062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1BA8390-9017-4C70-863F-D2651CFEF447}"/>
                    </a:ext>
                  </a:extLst>
                </p14:cNvPr>
                <p14:cNvContentPartPr/>
                <p14:nvPr/>
              </p14:nvContentPartPr>
              <p14:xfrm>
                <a:off x="6349154" y="3191197"/>
                <a:ext cx="81720" cy="15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1BA8390-9017-4C70-863F-D2651CFEF44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31514" y="3173557"/>
                  <a:ext cx="1173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AD0E14A-E311-462D-975F-F6DA1DCD21A1}"/>
                    </a:ext>
                  </a:extLst>
                </p14:cNvPr>
                <p14:cNvContentPartPr/>
                <p14:nvPr/>
              </p14:nvContentPartPr>
              <p14:xfrm>
                <a:off x="6551474" y="3019477"/>
                <a:ext cx="37440" cy="202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AD0E14A-E311-462D-975F-F6DA1DCD21A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33474" y="3001837"/>
                  <a:ext cx="73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8589A2F-0B7C-41DC-88AE-94CA59F5D46F}"/>
                    </a:ext>
                  </a:extLst>
                </p14:cNvPr>
                <p14:cNvContentPartPr/>
                <p14:nvPr/>
              </p14:nvContentPartPr>
              <p14:xfrm>
                <a:off x="6681434" y="2553277"/>
                <a:ext cx="158400" cy="538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8589A2F-0B7C-41DC-88AE-94CA59F5D46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63794" y="2535637"/>
                  <a:ext cx="19404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B446EEC-36DB-45D9-8129-EB9B2EACC464}"/>
                    </a:ext>
                  </a:extLst>
                </p14:cNvPr>
                <p14:cNvContentPartPr/>
                <p14:nvPr/>
              </p14:nvContentPartPr>
              <p14:xfrm>
                <a:off x="6903914" y="2356357"/>
                <a:ext cx="277200" cy="227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B446EEC-36DB-45D9-8129-EB9B2EACC46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85914" y="2338717"/>
                  <a:ext cx="312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7A80685-4000-49E4-9A84-D67CFA9C92A7}"/>
                    </a:ext>
                  </a:extLst>
                </p14:cNvPr>
                <p14:cNvContentPartPr/>
                <p14:nvPr/>
              </p14:nvContentPartPr>
              <p14:xfrm>
                <a:off x="972194" y="1918237"/>
                <a:ext cx="7062480" cy="1989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7A80685-4000-49E4-9A84-D67CFA9C92A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4554" y="1900237"/>
                  <a:ext cx="7098120" cy="20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1AD6C0B-15B5-4438-96BC-B09A42AE8A55}"/>
              </a:ext>
            </a:extLst>
          </p:cNvPr>
          <p:cNvGrpSpPr/>
          <p:nvPr/>
        </p:nvGrpSpPr>
        <p:grpSpPr>
          <a:xfrm>
            <a:off x="4247114" y="4491517"/>
            <a:ext cx="689040" cy="294480"/>
            <a:chOff x="4247114" y="4491517"/>
            <a:chExt cx="68904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4DC90D7-D5BE-45A7-9C7D-3EF0AFFB0A98}"/>
                    </a:ext>
                  </a:extLst>
                </p14:cNvPr>
                <p14:cNvContentPartPr/>
                <p14:nvPr/>
              </p14:nvContentPartPr>
              <p14:xfrm>
                <a:off x="4665074" y="4497277"/>
                <a:ext cx="271080" cy="183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4DC90D7-D5BE-45A7-9C7D-3EF0AFFB0A9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47074" y="4479277"/>
                  <a:ext cx="3067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EC0DFBC-5055-4280-8B8D-A092F3DE2065}"/>
                    </a:ext>
                  </a:extLst>
                </p14:cNvPr>
                <p14:cNvContentPartPr/>
                <p14:nvPr/>
              </p14:nvContentPartPr>
              <p14:xfrm>
                <a:off x="4247114" y="4491517"/>
                <a:ext cx="303480" cy="294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EC0DFBC-5055-4280-8B8D-A092F3DE20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29474" y="4473517"/>
                  <a:ext cx="339120" cy="33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5FED4E5-724C-4D82-96AE-1F4B63B2494C}"/>
              </a:ext>
            </a:extLst>
          </p:cNvPr>
          <p:cNvGrpSpPr/>
          <p:nvPr/>
        </p:nvGrpSpPr>
        <p:grpSpPr>
          <a:xfrm>
            <a:off x="1289714" y="4275157"/>
            <a:ext cx="2102400" cy="625320"/>
            <a:chOff x="1289714" y="4275157"/>
            <a:chExt cx="2102400" cy="62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B76189-4251-4C59-8952-D7E13794C525}"/>
                    </a:ext>
                  </a:extLst>
                </p14:cNvPr>
                <p14:cNvContentPartPr/>
                <p14:nvPr/>
              </p14:nvContentPartPr>
              <p14:xfrm>
                <a:off x="1289714" y="4419157"/>
                <a:ext cx="288720" cy="481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B76189-4251-4C59-8952-D7E13794C52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72074" y="4401157"/>
                  <a:ext cx="32436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9CF520-126D-4E2C-80A1-5FBCAF0BA352}"/>
                    </a:ext>
                  </a:extLst>
                </p14:cNvPr>
                <p14:cNvContentPartPr/>
                <p14:nvPr/>
              </p14:nvContentPartPr>
              <p14:xfrm>
                <a:off x="1413194" y="4328437"/>
                <a:ext cx="417960" cy="389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9CF520-126D-4E2C-80A1-5FBCAF0BA35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95554" y="4310797"/>
                  <a:ext cx="4536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99B47C3-EA3C-4BE0-988D-871F8E507A3D}"/>
                    </a:ext>
                  </a:extLst>
                </p14:cNvPr>
                <p14:cNvContentPartPr/>
                <p14:nvPr/>
              </p14:nvContentPartPr>
              <p14:xfrm>
                <a:off x="1616954" y="4482517"/>
                <a:ext cx="180720" cy="227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99B47C3-EA3C-4BE0-988D-871F8E507A3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98954" y="4464877"/>
                  <a:ext cx="2163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D6C700B-7F04-472E-B44C-BD682D3A46BD}"/>
                    </a:ext>
                  </a:extLst>
                </p14:cNvPr>
                <p14:cNvContentPartPr/>
                <p14:nvPr/>
              </p14:nvContentPartPr>
              <p14:xfrm>
                <a:off x="1903514" y="4592677"/>
                <a:ext cx="199440" cy="20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D6C700B-7F04-472E-B44C-BD682D3A46B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85874" y="4575037"/>
                  <a:ext cx="235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2A302C8-B843-44AC-9C3A-177D2FFA9F3D}"/>
                    </a:ext>
                  </a:extLst>
                </p14:cNvPr>
                <p14:cNvContentPartPr/>
                <p14:nvPr/>
              </p14:nvContentPartPr>
              <p14:xfrm>
                <a:off x="2018354" y="4515637"/>
                <a:ext cx="54360" cy="214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2A302C8-B843-44AC-9C3A-177D2FFA9F3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00714" y="4497637"/>
                  <a:ext cx="900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B6FDF2E-7F36-48CE-86AC-B73CCE85975C}"/>
                    </a:ext>
                  </a:extLst>
                </p14:cNvPr>
                <p14:cNvContentPartPr/>
                <p14:nvPr/>
              </p14:nvContentPartPr>
              <p14:xfrm>
                <a:off x="2195834" y="4406917"/>
                <a:ext cx="16560" cy="275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B6FDF2E-7F36-48CE-86AC-B73CCE85975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78194" y="4389277"/>
                  <a:ext cx="522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A8E3930-6D71-4413-98AD-37B8D8A1DC08}"/>
                    </a:ext>
                  </a:extLst>
                </p14:cNvPr>
                <p14:cNvContentPartPr/>
                <p14:nvPr/>
              </p14:nvContentPartPr>
              <p14:xfrm>
                <a:off x="2253794" y="4288117"/>
                <a:ext cx="192240" cy="502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A8E3930-6D71-4413-98AD-37B8D8A1DC0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36154" y="4270477"/>
                  <a:ext cx="22788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6A1920B-E603-44AA-AE0A-4A3C574DB450}"/>
                    </a:ext>
                  </a:extLst>
                </p14:cNvPr>
                <p14:cNvContentPartPr/>
                <p14:nvPr/>
              </p14:nvContentPartPr>
              <p14:xfrm>
                <a:off x="2704154" y="4275157"/>
                <a:ext cx="244440" cy="313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6A1920B-E603-44AA-AE0A-4A3C574DB45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86514" y="4257157"/>
                  <a:ext cx="2800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3306A26-3718-47FB-B65F-B7CCC9965946}"/>
                    </a:ext>
                  </a:extLst>
                </p14:cNvPr>
                <p14:cNvContentPartPr/>
                <p14:nvPr/>
              </p14:nvContentPartPr>
              <p14:xfrm>
                <a:off x="2926634" y="4373077"/>
                <a:ext cx="255600" cy="344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3306A26-3718-47FB-B65F-B7CCC996594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08634" y="4355077"/>
                  <a:ext cx="2912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D35C696-7721-42B7-81E9-857997AE2CD9}"/>
                    </a:ext>
                  </a:extLst>
                </p14:cNvPr>
                <p14:cNvContentPartPr/>
                <p14:nvPr/>
              </p14:nvContentPartPr>
              <p14:xfrm>
                <a:off x="3082154" y="4545877"/>
                <a:ext cx="309960" cy="192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D35C696-7721-42B7-81E9-857997AE2CD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64154" y="4528237"/>
                  <a:ext cx="34560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F10E39B-C3D5-4BDC-B469-1D5BDF827C7F}"/>
              </a:ext>
            </a:extLst>
          </p:cNvPr>
          <p:cNvGrpSpPr/>
          <p:nvPr/>
        </p:nvGrpSpPr>
        <p:grpSpPr>
          <a:xfrm>
            <a:off x="5376794" y="4217197"/>
            <a:ext cx="3407400" cy="595440"/>
            <a:chOff x="5376794" y="4217197"/>
            <a:chExt cx="3407400" cy="59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3E4244E-7D6A-4A4E-89BC-59665CB8ACC9}"/>
                    </a:ext>
                  </a:extLst>
                </p14:cNvPr>
                <p14:cNvContentPartPr/>
                <p14:nvPr/>
              </p14:nvContentPartPr>
              <p14:xfrm>
                <a:off x="5376794" y="4468477"/>
                <a:ext cx="326520" cy="344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3E4244E-7D6A-4A4E-89BC-59665CB8ACC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58794" y="4450477"/>
                  <a:ext cx="3621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39CB0E6-F432-4372-AFCA-3BAA347821BD}"/>
                    </a:ext>
                  </a:extLst>
                </p14:cNvPr>
                <p14:cNvContentPartPr/>
                <p14:nvPr/>
              </p14:nvContentPartPr>
              <p14:xfrm>
                <a:off x="5911754" y="4383157"/>
                <a:ext cx="116640" cy="318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39CB0E6-F432-4372-AFCA-3BAA347821B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93754" y="4365517"/>
                  <a:ext cx="1522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4D25B55-B675-448F-B6B1-A45BE6C30BA0}"/>
                    </a:ext>
                  </a:extLst>
                </p14:cNvPr>
                <p14:cNvContentPartPr/>
                <p14:nvPr/>
              </p14:nvContentPartPr>
              <p14:xfrm>
                <a:off x="6134954" y="4640557"/>
                <a:ext cx="275760" cy="14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4D25B55-B675-448F-B6B1-A45BE6C30B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16954" y="4622917"/>
                  <a:ext cx="311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E52DA68-0198-42F1-B0EE-FF6537DD575F}"/>
                    </a:ext>
                  </a:extLst>
                </p14:cNvPr>
                <p14:cNvContentPartPr/>
                <p14:nvPr/>
              </p14:nvContentPartPr>
              <p14:xfrm>
                <a:off x="6213434" y="4564957"/>
                <a:ext cx="106920" cy="184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E52DA68-0198-42F1-B0EE-FF6537DD575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95794" y="4546957"/>
                  <a:ext cx="142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A89C695-01CF-467D-8B3C-CF0C3C50257E}"/>
                    </a:ext>
                  </a:extLst>
                </p14:cNvPr>
                <p14:cNvContentPartPr/>
                <p14:nvPr/>
              </p14:nvContentPartPr>
              <p14:xfrm>
                <a:off x="6611594" y="4395757"/>
                <a:ext cx="165600" cy="401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A89C695-01CF-467D-8B3C-CF0C3C50257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93594" y="4378117"/>
                  <a:ext cx="2012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0CAC813-AFFC-4775-A865-C238DA00B193}"/>
                    </a:ext>
                  </a:extLst>
                </p14:cNvPr>
                <p14:cNvContentPartPr/>
                <p14:nvPr/>
              </p14:nvContentPartPr>
              <p14:xfrm>
                <a:off x="6836234" y="4276237"/>
                <a:ext cx="469080" cy="420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0CAC813-AFFC-4775-A865-C238DA00B19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18234" y="4258237"/>
                  <a:ext cx="5047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E1AEE1D-5103-4505-B763-E87BCEFA8547}"/>
                    </a:ext>
                  </a:extLst>
                </p14:cNvPr>
                <p14:cNvContentPartPr/>
                <p14:nvPr/>
              </p14:nvContentPartPr>
              <p14:xfrm>
                <a:off x="7057994" y="4416277"/>
                <a:ext cx="204480" cy="214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E1AEE1D-5103-4505-B763-E87BCEFA854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39994" y="4398637"/>
                  <a:ext cx="2401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F44FB52-044A-42CF-B10E-80CC95B9A7A5}"/>
                    </a:ext>
                  </a:extLst>
                </p14:cNvPr>
                <p14:cNvContentPartPr/>
                <p14:nvPr/>
              </p14:nvContentPartPr>
              <p14:xfrm>
                <a:off x="7403594" y="4519957"/>
                <a:ext cx="188640" cy="14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F44FB52-044A-42CF-B10E-80CC95B9A7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85594" y="4502317"/>
                  <a:ext cx="224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DF1F13B-EB8D-4280-BE1B-2349663C6660}"/>
                    </a:ext>
                  </a:extLst>
                </p14:cNvPr>
                <p14:cNvContentPartPr/>
                <p14:nvPr/>
              </p14:nvContentPartPr>
              <p14:xfrm>
                <a:off x="7477034" y="4488997"/>
                <a:ext cx="80640" cy="167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DF1F13B-EB8D-4280-BE1B-2349663C666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59034" y="4471357"/>
                  <a:ext cx="1162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91CADC-366A-4DEA-AA54-EDF516F822A1}"/>
                    </a:ext>
                  </a:extLst>
                </p14:cNvPr>
                <p14:cNvContentPartPr/>
                <p14:nvPr/>
              </p14:nvContentPartPr>
              <p14:xfrm>
                <a:off x="7766474" y="4244557"/>
                <a:ext cx="240480" cy="439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91CADC-366A-4DEA-AA54-EDF516F822A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48834" y="4226917"/>
                  <a:ext cx="27612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8EF8876-A8A7-4C70-8D9B-24582F4D217E}"/>
                    </a:ext>
                  </a:extLst>
                </p14:cNvPr>
                <p14:cNvContentPartPr/>
                <p14:nvPr/>
              </p14:nvContentPartPr>
              <p14:xfrm>
                <a:off x="8171474" y="4217197"/>
                <a:ext cx="217800" cy="289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8EF8876-A8A7-4C70-8D9B-24582F4D217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53474" y="4199197"/>
                  <a:ext cx="2534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7DB0A54-E74F-4FE5-992B-78E867F4E0A0}"/>
                    </a:ext>
                  </a:extLst>
                </p14:cNvPr>
                <p14:cNvContentPartPr/>
                <p14:nvPr/>
              </p14:nvContentPartPr>
              <p14:xfrm>
                <a:off x="8269394" y="4276957"/>
                <a:ext cx="397440" cy="465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7DB0A54-E74F-4FE5-992B-78E867F4E0A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51394" y="4258957"/>
                  <a:ext cx="43308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C4CB016-9B67-4AAC-BF1A-AFCD9BE0E10B}"/>
                    </a:ext>
                  </a:extLst>
                </p14:cNvPr>
                <p14:cNvContentPartPr/>
                <p14:nvPr/>
              </p14:nvContentPartPr>
              <p14:xfrm>
                <a:off x="8537954" y="4551637"/>
                <a:ext cx="246240" cy="198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C4CB016-9B67-4AAC-BF1A-AFCD9BE0E10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520314" y="4533637"/>
                  <a:ext cx="28188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96DC01A-7EFA-419F-9B9A-ADFC79CFDD30}"/>
              </a:ext>
            </a:extLst>
          </p:cNvPr>
          <p:cNvGrpSpPr/>
          <p:nvPr/>
        </p:nvGrpSpPr>
        <p:grpSpPr>
          <a:xfrm>
            <a:off x="1925474" y="5187757"/>
            <a:ext cx="5489280" cy="1155600"/>
            <a:chOff x="1925474" y="5187757"/>
            <a:chExt cx="5489280" cy="11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13992F1-6171-4350-AE96-7BD403DB7EDA}"/>
                    </a:ext>
                  </a:extLst>
                </p14:cNvPr>
                <p14:cNvContentPartPr/>
                <p14:nvPr/>
              </p14:nvContentPartPr>
              <p14:xfrm>
                <a:off x="2400314" y="5582677"/>
                <a:ext cx="39960" cy="191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13992F1-6171-4350-AE96-7BD403DB7ED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82674" y="5564677"/>
                  <a:ext cx="75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67895F2-6A79-40A0-A2B0-DCAA4BC18D3D}"/>
                    </a:ext>
                  </a:extLst>
                </p14:cNvPr>
                <p14:cNvContentPartPr/>
                <p14:nvPr/>
              </p14:nvContentPartPr>
              <p14:xfrm>
                <a:off x="2559074" y="5714077"/>
                <a:ext cx="16560" cy="16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67895F2-6A79-40A0-A2B0-DCAA4BC18D3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41074" y="5696437"/>
                  <a:ext cx="522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716228B-3A29-40BD-AB80-77BF0CCD273E}"/>
                    </a:ext>
                  </a:extLst>
                </p14:cNvPr>
                <p14:cNvContentPartPr/>
                <p14:nvPr/>
              </p14:nvContentPartPr>
              <p14:xfrm>
                <a:off x="2749514" y="5585557"/>
                <a:ext cx="155160" cy="223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716228B-3A29-40BD-AB80-77BF0CCD273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31514" y="5567557"/>
                  <a:ext cx="190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3B6DCF9-1361-4DB2-A7E9-3D9688FB68F2}"/>
                    </a:ext>
                  </a:extLst>
                </p14:cNvPr>
                <p14:cNvContentPartPr/>
                <p14:nvPr/>
              </p14:nvContentPartPr>
              <p14:xfrm>
                <a:off x="2988554" y="5485837"/>
                <a:ext cx="169200" cy="291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3B6DCF9-1361-4DB2-A7E9-3D9688FB68F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70554" y="5467837"/>
                  <a:ext cx="2048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4BD80A5-72B2-4E19-9373-EF3898BBD466}"/>
                    </a:ext>
                  </a:extLst>
                </p14:cNvPr>
                <p14:cNvContentPartPr/>
                <p14:nvPr/>
              </p14:nvContentPartPr>
              <p14:xfrm>
                <a:off x="3765434" y="5567917"/>
                <a:ext cx="233640" cy="272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4BD80A5-72B2-4E19-9373-EF3898BBD46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47434" y="5550277"/>
                  <a:ext cx="2692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EB4F0A0-FBBE-4892-BAAB-06A511F3FEE5}"/>
                    </a:ext>
                  </a:extLst>
                </p14:cNvPr>
                <p14:cNvContentPartPr/>
                <p14:nvPr/>
              </p14:nvContentPartPr>
              <p14:xfrm>
                <a:off x="4366274" y="5608957"/>
                <a:ext cx="268200" cy="168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EB4F0A0-FBBE-4892-BAAB-06A511F3FEE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48274" y="5590957"/>
                  <a:ext cx="303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166BE2B-AF12-4C6B-ABE0-72F3F789B78F}"/>
                    </a:ext>
                  </a:extLst>
                </p14:cNvPr>
                <p14:cNvContentPartPr/>
                <p14:nvPr/>
              </p14:nvContentPartPr>
              <p14:xfrm>
                <a:off x="4963514" y="5626237"/>
                <a:ext cx="284400" cy="283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166BE2B-AF12-4C6B-ABE0-72F3F789B78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45874" y="5608597"/>
                  <a:ext cx="3200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98324EF-126E-4287-BC4A-318B4D3E03B1}"/>
                    </a:ext>
                  </a:extLst>
                </p14:cNvPr>
                <p14:cNvContentPartPr/>
                <p14:nvPr/>
              </p14:nvContentPartPr>
              <p14:xfrm>
                <a:off x="5620514" y="5624437"/>
                <a:ext cx="218520" cy="214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98324EF-126E-4287-BC4A-318B4D3E03B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02874" y="5606797"/>
                  <a:ext cx="254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22CBEE3-2976-449F-BFB4-99A93AF20E83}"/>
                    </a:ext>
                  </a:extLst>
                </p14:cNvPr>
                <p14:cNvContentPartPr/>
                <p14:nvPr/>
              </p14:nvContentPartPr>
              <p14:xfrm>
                <a:off x="5874314" y="5846197"/>
                <a:ext cx="9000" cy="5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22CBEE3-2976-449F-BFB4-99A93AF20E8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56674" y="5828197"/>
                  <a:ext cx="446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091E49C-8EAF-4ACB-831D-F03A608344CC}"/>
                    </a:ext>
                  </a:extLst>
                </p14:cNvPr>
                <p14:cNvContentPartPr/>
                <p14:nvPr/>
              </p14:nvContentPartPr>
              <p14:xfrm>
                <a:off x="5881154" y="5807317"/>
                <a:ext cx="64080" cy="65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091E49C-8EAF-4ACB-831D-F03A608344C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63154" y="5789317"/>
                  <a:ext cx="99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5FCD53A-0F74-4F26-A5F5-382D353DEEC3}"/>
                    </a:ext>
                  </a:extLst>
                </p14:cNvPr>
                <p14:cNvContentPartPr/>
                <p14:nvPr/>
              </p14:nvContentPartPr>
              <p14:xfrm>
                <a:off x="6150794" y="5656837"/>
                <a:ext cx="150120" cy="228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5FCD53A-0F74-4F26-A5F5-382D353DEEC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33154" y="5638837"/>
                  <a:ext cx="1857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EFC3626-90B6-4EB0-B1D3-565AD13586CE}"/>
                    </a:ext>
                  </a:extLst>
                </p14:cNvPr>
                <p14:cNvContentPartPr/>
                <p14:nvPr/>
              </p14:nvContentPartPr>
              <p14:xfrm>
                <a:off x="6364274" y="5525077"/>
                <a:ext cx="264240" cy="302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EFC3626-90B6-4EB0-B1D3-565AD13586C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46274" y="5507437"/>
                  <a:ext cx="2998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1499969-CD9E-4FC7-9C6C-CF43AA07B31B}"/>
                    </a:ext>
                  </a:extLst>
                </p14:cNvPr>
                <p14:cNvContentPartPr/>
                <p14:nvPr/>
              </p14:nvContentPartPr>
              <p14:xfrm>
                <a:off x="6383354" y="5670157"/>
                <a:ext cx="167040" cy="224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1499969-CD9E-4FC7-9C6C-CF43AA07B31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365714" y="5652157"/>
                  <a:ext cx="2026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F9BC3AF-5230-4D23-A63F-139645F3311B}"/>
                    </a:ext>
                  </a:extLst>
                </p14:cNvPr>
                <p14:cNvContentPartPr/>
                <p14:nvPr/>
              </p14:nvContentPartPr>
              <p14:xfrm>
                <a:off x="1925474" y="5187757"/>
                <a:ext cx="5489280" cy="1155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F9BC3AF-5230-4D23-A63F-139645F3311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07474" y="5170117"/>
                  <a:ext cx="5524920" cy="119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882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E292-FB70-4A7E-A079-E369BB9B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قضیه احتمال کل (</a:t>
            </a:r>
            <a:r>
              <a:rPr lang="en-US" dirty="0"/>
              <a:t>Total Probability Theorem</a:t>
            </a:r>
            <a:r>
              <a:rPr lang="fa-IR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8367B-DE65-456A-A155-EC3B2A1483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8367B-DE65-456A-A155-EC3B2A1483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0BC6E97-F040-456D-A1EB-A7DE7007D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50" y="1398051"/>
            <a:ext cx="3312367" cy="1809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F65E3B-4A09-4402-A353-39937F847D51}"/>
                  </a:ext>
                </a:extLst>
              </p14:cNvPr>
              <p14:cNvContentPartPr/>
              <p14:nvPr/>
            </p14:nvContentPartPr>
            <p14:xfrm>
              <a:off x="2453954" y="4202797"/>
              <a:ext cx="18360" cy="101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F65E3B-4A09-4402-A353-39937F847D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5954" y="4185157"/>
                <a:ext cx="540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1F1BC3A-FCC9-439E-8768-A214D9BE4483}"/>
                  </a:ext>
                </a:extLst>
              </p14:cNvPr>
              <p14:cNvContentPartPr/>
              <p14:nvPr/>
            </p14:nvContentPartPr>
            <p14:xfrm>
              <a:off x="2400314" y="1599277"/>
              <a:ext cx="1023840" cy="577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1F1BC3A-FCC9-439E-8768-A214D9BE4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2674" y="1581277"/>
                <a:ext cx="1059480" cy="61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346C0D2-FAE6-4F5D-8001-C725739F860F}"/>
              </a:ext>
            </a:extLst>
          </p:cNvPr>
          <p:cNvGrpSpPr/>
          <p:nvPr/>
        </p:nvGrpSpPr>
        <p:grpSpPr>
          <a:xfrm>
            <a:off x="2426594" y="1759477"/>
            <a:ext cx="385200" cy="428040"/>
            <a:chOff x="2426594" y="1759477"/>
            <a:chExt cx="38520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4C1176D-5596-449E-831F-9E6E8FABB73C}"/>
                    </a:ext>
                  </a:extLst>
                </p14:cNvPr>
                <p14:cNvContentPartPr/>
                <p14:nvPr/>
              </p14:nvContentPartPr>
              <p14:xfrm>
                <a:off x="2593274" y="2010397"/>
                <a:ext cx="218520" cy="177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4C1176D-5596-449E-831F-9E6E8FABB7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75274" y="1992757"/>
                  <a:ext cx="254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BD318FE-94B8-44F4-9CED-58F7E6C3268E}"/>
                    </a:ext>
                  </a:extLst>
                </p14:cNvPr>
                <p14:cNvContentPartPr/>
                <p14:nvPr/>
              </p14:nvContentPartPr>
              <p14:xfrm>
                <a:off x="2566274" y="1966117"/>
                <a:ext cx="205200" cy="122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BD318FE-94B8-44F4-9CED-58F7E6C326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48634" y="1948477"/>
                  <a:ext cx="240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A3B8D75-0303-4AC6-B98C-DF1783971FE4}"/>
                    </a:ext>
                  </a:extLst>
                </p14:cNvPr>
                <p14:cNvContentPartPr/>
                <p14:nvPr/>
              </p14:nvContentPartPr>
              <p14:xfrm>
                <a:off x="2426594" y="1759477"/>
                <a:ext cx="305280" cy="248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A3B8D75-0303-4AC6-B98C-DF1783971F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08954" y="1741837"/>
                  <a:ext cx="34092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D1247C-5627-4460-B9E7-0E853CFA2162}"/>
              </a:ext>
            </a:extLst>
          </p:cNvPr>
          <p:cNvGrpSpPr/>
          <p:nvPr/>
        </p:nvGrpSpPr>
        <p:grpSpPr>
          <a:xfrm>
            <a:off x="2719634" y="1661197"/>
            <a:ext cx="431280" cy="466920"/>
            <a:chOff x="2719634" y="1661197"/>
            <a:chExt cx="43128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5313C34-6D95-4019-B9E0-471E3E06D421}"/>
                    </a:ext>
                  </a:extLst>
                </p14:cNvPr>
                <p14:cNvContentPartPr/>
                <p14:nvPr/>
              </p14:nvContentPartPr>
              <p14:xfrm>
                <a:off x="2969474" y="2017957"/>
                <a:ext cx="181440" cy="110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5313C34-6D95-4019-B9E0-471E3E06D4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60474" y="2009317"/>
                  <a:ext cx="199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4777DA-5743-4DA2-8E64-B2AFB360B840}"/>
                    </a:ext>
                  </a:extLst>
                </p14:cNvPr>
                <p14:cNvContentPartPr/>
                <p14:nvPr/>
              </p14:nvContentPartPr>
              <p14:xfrm>
                <a:off x="2890634" y="1970437"/>
                <a:ext cx="245880" cy="96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4777DA-5743-4DA2-8E64-B2AFB360B8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81634" y="1961797"/>
                  <a:ext cx="263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B2AC9E-50B9-44DE-A7AF-D7DAFC78A8EC}"/>
                    </a:ext>
                  </a:extLst>
                </p14:cNvPr>
                <p14:cNvContentPartPr/>
                <p14:nvPr/>
              </p14:nvContentPartPr>
              <p14:xfrm>
                <a:off x="2719634" y="1661197"/>
                <a:ext cx="342000" cy="318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B2AC9E-50B9-44DE-A7AF-D7DAFC78A8E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10634" y="1652557"/>
                  <a:ext cx="359640" cy="33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86085F-54B9-4017-BE7B-E0F13564099F}"/>
                  </a:ext>
                </a:extLst>
              </p14:cNvPr>
              <p14:cNvContentPartPr/>
              <p14:nvPr/>
            </p14:nvContentPartPr>
            <p14:xfrm>
              <a:off x="3126074" y="1645717"/>
              <a:ext cx="313200" cy="468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86085F-54B9-4017-BE7B-E0F13564099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72074" y="1538077"/>
                <a:ext cx="420840" cy="68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FC29784E-79A1-4297-8E27-2467D66EFD9E}"/>
              </a:ext>
            </a:extLst>
          </p:cNvPr>
          <p:cNvGrpSpPr/>
          <p:nvPr/>
        </p:nvGrpSpPr>
        <p:grpSpPr>
          <a:xfrm>
            <a:off x="599234" y="3469837"/>
            <a:ext cx="1019880" cy="662760"/>
            <a:chOff x="599234" y="3469837"/>
            <a:chExt cx="1019880" cy="66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585621A-4858-496F-932D-B194AA084F41}"/>
                    </a:ext>
                  </a:extLst>
                </p14:cNvPr>
                <p14:cNvContentPartPr/>
                <p14:nvPr/>
              </p14:nvContentPartPr>
              <p14:xfrm>
                <a:off x="599234" y="3590437"/>
                <a:ext cx="30960" cy="542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585621A-4858-496F-932D-B194AA084F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1594" y="3572437"/>
                  <a:ext cx="666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4D302E2-E6E0-463C-AB2E-53CC209D8757}"/>
                    </a:ext>
                  </a:extLst>
                </p14:cNvPr>
                <p14:cNvContentPartPr/>
                <p14:nvPr/>
              </p14:nvContentPartPr>
              <p14:xfrm>
                <a:off x="602114" y="3553717"/>
                <a:ext cx="226800" cy="313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4D302E2-E6E0-463C-AB2E-53CC209D875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4114" y="3535717"/>
                  <a:ext cx="2624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96A53D5-D548-4E44-A3B2-95D9AEE52654}"/>
                    </a:ext>
                  </a:extLst>
                </p14:cNvPr>
                <p14:cNvContentPartPr/>
                <p14:nvPr/>
              </p14:nvContentPartPr>
              <p14:xfrm>
                <a:off x="948794" y="3543277"/>
                <a:ext cx="104760" cy="496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96A53D5-D548-4E44-A3B2-95D9AEE526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1154" y="3525637"/>
                  <a:ext cx="14040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1B921C-95FE-40F8-B8FD-8E812BB99822}"/>
                    </a:ext>
                  </a:extLst>
                </p14:cNvPr>
                <p14:cNvContentPartPr/>
                <p14:nvPr/>
              </p14:nvContentPartPr>
              <p14:xfrm>
                <a:off x="1159754" y="3618517"/>
                <a:ext cx="259560" cy="301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1B921C-95FE-40F8-B8FD-8E812BB998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2114" y="3600877"/>
                  <a:ext cx="2952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27082E-7272-47F5-A45E-A7498E7CAEE2}"/>
                    </a:ext>
                  </a:extLst>
                </p14:cNvPr>
                <p14:cNvContentPartPr/>
                <p14:nvPr/>
              </p14:nvContentPartPr>
              <p14:xfrm>
                <a:off x="1470434" y="3469837"/>
                <a:ext cx="148680" cy="628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27082E-7272-47F5-A45E-A7498E7CAE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52794" y="3452197"/>
                  <a:ext cx="184320" cy="66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726E34-D674-4306-9D57-103E33ACFEFA}"/>
              </a:ext>
            </a:extLst>
          </p:cNvPr>
          <p:cNvGrpSpPr/>
          <p:nvPr/>
        </p:nvGrpSpPr>
        <p:grpSpPr>
          <a:xfrm>
            <a:off x="1992074" y="3813637"/>
            <a:ext cx="290160" cy="138600"/>
            <a:chOff x="1992074" y="3813637"/>
            <a:chExt cx="29016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DC2A050-1694-4577-88B1-675E5FE4A2FB}"/>
                    </a:ext>
                  </a:extLst>
                </p14:cNvPr>
                <p14:cNvContentPartPr/>
                <p14:nvPr/>
              </p14:nvContentPartPr>
              <p14:xfrm>
                <a:off x="1992074" y="3903637"/>
                <a:ext cx="289080" cy="48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DC2A050-1694-4577-88B1-675E5FE4A2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74074" y="3885637"/>
                  <a:ext cx="3247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4779432-20B7-4401-947C-F7265CDACB5C}"/>
                    </a:ext>
                  </a:extLst>
                </p14:cNvPr>
                <p14:cNvContentPartPr/>
                <p14:nvPr/>
              </p14:nvContentPartPr>
              <p14:xfrm>
                <a:off x="2024834" y="3813637"/>
                <a:ext cx="257400" cy="2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4779432-20B7-4401-947C-F7265CDACB5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07194" y="3795997"/>
                  <a:ext cx="29304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5D4B3E-04D8-4F1A-9448-BCBCF021A830}"/>
              </a:ext>
            </a:extLst>
          </p:cNvPr>
          <p:cNvGrpSpPr/>
          <p:nvPr/>
        </p:nvGrpSpPr>
        <p:grpSpPr>
          <a:xfrm>
            <a:off x="2631794" y="3436717"/>
            <a:ext cx="571680" cy="739800"/>
            <a:chOff x="2631794" y="3436717"/>
            <a:chExt cx="571680" cy="73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9B7FD30-DA13-4F6A-AF8A-9E5F8237BAD7}"/>
                    </a:ext>
                  </a:extLst>
                </p14:cNvPr>
                <p14:cNvContentPartPr/>
                <p14:nvPr/>
              </p14:nvContentPartPr>
              <p14:xfrm>
                <a:off x="2631794" y="3541837"/>
                <a:ext cx="56880" cy="451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9B7FD30-DA13-4F6A-AF8A-9E5F8237BAD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13794" y="3523837"/>
                  <a:ext cx="9252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8DCD2A9-A204-4938-B7B9-AC270E01F7A0}"/>
                    </a:ext>
                  </a:extLst>
                </p14:cNvPr>
                <p14:cNvContentPartPr/>
                <p14:nvPr/>
              </p14:nvContentPartPr>
              <p14:xfrm>
                <a:off x="2665274" y="3487837"/>
                <a:ext cx="189720" cy="273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8DCD2A9-A204-4938-B7B9-AC270E01F7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47634" y="3469837"/>
                  <a:ext cx="2253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A9D240-CFB8-4CD5-A534-ABD0AA38C6D3}"/>
                    </a:ext>
                  </a:extLst>
                </p14:cNvPr>
                <p14:cNvContentPartPr/>
                <p14:nvPr/>
              </p14:nvContentPartPr>
              <p14:xfrm>
                <a:off x="2978474" y="3436717"/>
                <a:ext cx="225000" cy="739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A9D240-CFB8-4CD5-A534-ABD0AA38C6D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60834" y="3419077"/>
                  <a:ext cx="260640" cy="77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1D9B46-12EA-47E4-8304-5F15C0B16403}"/>
              </a:ext>
            </a:extLst>
          </p:cNvPr>
          <p:cNvGrpSpPr/>
          <p:nvPr/>
        </p:nvGrpSpPr>
        <p:grpSpPr>
          <a:xfrm>
            <a:off x="3364394" y="3253837"/>
            <a:ext cx="2119680" cy="1077840"/>
            <a:chOff x="3364394" y="3253837"/>
            <a:chExt cx="2119680" cy="10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8E5DE9-7E02-4956-BF39-8AFA565826B2}"/>
                    </a:ext>
                  </a:extLst>
                </p14:cNvPr>
                <p14:cNvContentPartPr/>
                <p14:nvPr/>
              </p14:nvContentPartPr>
              <p14:xfrm>
                <a:off x="3397514" y="3540397"/>
                <a:ext cx="288360" cy="356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8E5DE9-7E02-4956-BF39-8AFA565826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79514" y="3522757"/>
                  <a:ext cx="3240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9EBDC2D-CE37-4DAC-861B-BB3397D91140}"/>
                    </a:ext>
                  </a:extLst>
                </p14:cNvPr>
                <p14:cNvContentPartPr/>
                <p14:nvPr/>
              </p14:nvContentPartPr>
              <p14:xfrm>
                <a:off x="3364394" y="4053397"/>
                <a:ext cx="55800" cy="151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9EBDC2D-CE37-4DAC-861B-BB3397D911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46394" y="4035757"/>
                  <a:ext cx="914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3A59298-A330-4F01-824A-CC1F74116635}"/>
                    </a:ext>
                  </a:extLst>
                </p14:cNvPr>
                <p14:cNvContentPartPr/>
                <p14:nvPr/>
              </p14:nvContentPartPr>
              <p14:xfrm>
                <a:off x="3407954" y="3971677"/>
                <a:ext cx="5040" cy="3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3A59298-A330-4F01-824A-CC1F741166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89954" y="3953677"/>
                  <a:ext cx="40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B6B138F-5B5D-4CA5-99A2-AA2E8648AD60}"/>
                    </a:ext>
                  </a:extLst>
                </p14:cNvPr>
                <p14:cNvContentPartPr/>
                <p14:nvPr/>
              </p14:nvContentPartPr>
              <p14:xfrm>
                <a:off x="3502994" y="4073917"/>
                <a:ext cx="104400" cy="77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B6B138F-5B5D-4CA5-99A2-AA2E8648AD6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84994" y="4056277"/>
                  <a:ext cx="140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4097CBC-226F-457A-A7CD-2AA714374490}"/>
                    </a:ext>
                  </a:extLst>
                </p14:cNvPr>
                <p14:cNvContentPartPr/>
                <p14:nvPr/>
              </p14:nvContentPartPr>
              <p14:xfrm>
                <a:off x="3690914" y="3997597"/>
                <a:ext cx="28080" cy="176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4097CBC-226F-457A-A7CD-2AA71437449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73274" y="3979957"/>
                  <a:ext cx="63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2AADA34-4685-485B-B178-7AD49D60154A}"/>
                    </a:ext>
                  </a:extLst>
                </p14:cNvPr>
                <p14:cNvContentPartPr/>
                <p14:nvPr/>
              </p14:nvContentPartPr>
              <p14:xfrm>
                <a:off x="3419834" y="3310357"/>
                <a:ext cx="244800" cy="143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2AADA34-4685-485B-B178-7AD49D6015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01834" y="3292357"/>
                  <a:ext cx="2804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C7D6C4-3D84-4131-95FE-FA7275CB38CB}"/>
                    </a:ext>
                  </a:extLst>
                </p14:cNvPr>
                <p14:cNvContentPartPr/>
                <p14:nvPr/>
              </p14:nvContentPartPr>
              <p14:xfrm>
                <a:off x="3995834" y="3454717"/>
                <a:ext cx="230040" cy="368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C7D6C4-3D84-4131-95FE-FA7275CB38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78194" y="3437077"/>
                  <a:ext cx="2656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6E22C3-8DAA-400C-9931-8934C5B6ADCA}"/>
                    </a:ext>
                  </a:extLst>
                </p14:cNvPr>
                <p14:cNvContentPartPr/>
                <p14:nvPr/>
              </p14:nvContentPartPr>
              <p14:xfrm>
                <a:off x="4365194" y="3540037"/>
                <a:ext cx="164520" cy="276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6E22C3-8DAA-400C-9931-8934C5B6AD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47194" y="3522397"/>
                  <a:ext cx="2001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189AA4B-8F93-478D-805B-B9FF08B37B0B}"/>
                    </a:ext>
                  </a:extLst>
                </p14:cNvPr>
                <p14:cNvContentPartPr/>
                <p14:nvPr/>
              </p14:nvContentPartPr>
              <p14:xfrm>
                <a:off x="4696034" y="3498277"/>
                <a:ext cx="203760" cy="264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189AA4B-8F93-478D-805B-B9FF08B37B0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78034" y="3480277"/>
                  <a:ext cx="239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E9609CC-6854-40BB-AB43-D5170F65C893}"/>
                    </a:ext>
                  </a:extLst>
                </p14:cNvPr>
                <p14:cNvContentPartPr/>
                <p14:nvPr/>
              </p14:nvContentPartPr>
              <p14:xfrm>
                <a:off x="4957754" y="3743077"/>
                <a:ext cx="57600" cy="122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E9609CC-6854-40BB-AB43-D5170F65C8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40114" y="3725077"/>
                  <a:ext cx="93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AE868D-8D6D-4902-93F7-738DA46D39DB}"/>
                    </a:ext>
                  </a:extLst>
                </p14:cNvPr>
                <p14:cNvContentPartPr/>
                <p14:nvPr/>
              </p14:nvContentPartPr>
              <p14:xfrm>
                <a:off x="4978994" y="3600877"/>
                <a:ext cx="3960" cy="1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AE868D-8D6D-4902-93F7-738DA46D39D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61354" y="3583237"/>
                  <a:ext cx="39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EEC676E-0AC5-4456-B049-2D23A8AF440B}"/>
                    </a:ext>
                  </a:extLst>
                </p14:cNvPr>
                <p14:cNvContentPartPr/>
                <p14:nvPr/>
              </p14:nvContentPartPr>
              <p14:xfrm>
                <a:off x="5059274" y="3433117"/>
                <a:ext cx="138600" cy="451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EEC676E-0AC5-4456-B049-2D23A8AF440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41274" y="3415117"/>
                  <a:ext cx="1742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1BF86C-5E67-4F51-B345-552BE04AF55E}"/>
                    </a:ext>
                  </a:extLst>
                </p14:cNvPr>
                <p14:cNvContentPartPr/>
                <p14:nvPr/>
              </p14:nvContentPartPr>
              <p14:xfrm>
                <a:off x="3837794" y="3482797"/>
                <a:ext cx="119520" cy="493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1BF86C-5E67-4F51-B345-552BE04AF55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19794" y="3464797"/>
                  <a:ext cx="1551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B55F41-D1A4-4715-BF8B-0FCC9FF302B3}"/>
                    </a:ext>
                  </a:extLst>
                </p14:cNvPr>
                <p14:cNvContentPartPr/>
                <p14:nvPr/>
              </p14:nvContentPartPr>
              <p14:xfrm>
                <a:off x="5089514" y="3253837"/>
                <a:ext cx="394560" cy="1077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B55F41-D1A4-4715-BF8B-0FCC9FF302B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71514" y="3236197"/>
                  <a:ext cx="430200" cy="111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C548B78-C0D4-484A-948E-C96CABEBE22F}"/>
                  </a:ext>
                </a:extLst>
              </p14:cNvPr>
              <p14:cNvContentPartPr/>
              <p14:nvPr/>
            </p14:nvContentPartPr>
            <p14:xfrm>
              <a:off x="3231194" y="4444717"/>
              <a:ext cx="1762200" cy="51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C548B78-C0D4-484A-948E-C96CABEBE22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13554" y="4427077"/>
                <a:ext cx="179784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5E190A3B-D2E6-4F5E-9804-A272BA339817}"/>
              </a:ext>
            </a:extLst>
          </p:cNvPr>
          <p:cNvGrpSpPr/>
          <p:nvPr/>
        </p:nvGrpSpPr>
        <p:grpSpPr>
          <a:xfrm>
            <a:off x="5820674" y="3766117"/>
            <a:ext cx="259920" cy="117000"/>
            <a:chOff x="5820674" y="3766117"/>
            <a:chExt cx="259920" cy="11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B618372-71A5-4F33-858D-8503E508D3E5}"/>
                    </a:ext>
                  </a:extLst>
                </p14:cNvPr>
                <p14:cNvContentPartPr/>
                <p14:nvPr/>
              </p14:nvContentPartPr>
              <p14:xfrm>
                <a:off x="5872514" y="3840997"/>
                <a:ext cx="196920" cy="42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B618372-71A5-4F33-858D-8503E508D3E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54514" y="3822997"/>
                  <a:ext cx="232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1A5804B-D086-4BFC-A1FB-CAF93F1EF69D}"/>
                    </a:ext>
                  </a:extLst>
                </p14:cNvPr>
                <p14:cNvContentPartPr/>
                <p14:nvPr/>
              </p14:nvContentPartPr>
              <p14:xfrm>
                <a:off x="5820674" y="3766117"/>
                <a:ext cx="259920" cy="15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1A5804B-D086-4BFC-A1FB-CAF93F1EF69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03034" y="3748117"/>
                  <a:ext cx="29556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3638CC3-2885-4C94-9930-F88E23F8CACD}"/>
                  </a:ext>
                </a:extLst>
              </p14:cNvPr>
              <p14:cNvContentPartPr/>
              <p14:nvPr/>
            </p14:nvContentPartPr>
            <p14:xfrm>
              <a:off x="6402794" y="3525277"/>
              <a:ext cx="658800" cy="464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3638CC3-2885-4C94-9930-F88E23F8CAC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84794" y="3507637"/>
                <a:ext cx="69444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2A91FD4F-528B-4DD7-8370-C16DC41CA58C}"/>
              </a:ext>
            </a:extLst>
          </p:cNvPr>
          <p:cNvGrpSpPr/>
          <p:nvPr/>
        </p:nvGrpSpPr>
        <p:grpSpPr>
          <a:xfrm>
            <a:off x="6385154" y="4136557"/>
            <a:ext cx="425520" cy="318240"/>
            <a:chOff x="6385154" y="4136557"/>
            <a:chExt cx="42552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308D850-BE8E-4B47-953D-5DB00B3D907D}"/>
                    </a:ext>
                  </a:extLst>
                </p14:cNvPr>
                <p14:cNvContentPartPr/>
                <p14:nvPr/>
              </p14:nvContentPartPr>
              <p14:xfrm>
                <a:off x="6385154" y="4254637"/>
                <a:ext cx="68040" cy="19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308D850-BE8E-4B47-953D-5DB00B3D907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67154" y="4236637"/>
                  <a:ext cx="1036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A314A11-3441-4CD7-8A86-8BBC0DB98670}"/>
                    </a:ext>
                  </a:extLst>
                </p14:cNvPr>
                <p14:cNvContentPartPr/>
                <p14:nvPr/>
              </p14:nvContentPartPr>
              <p14:xfrm>
                <a:off x="6469394" y="4136557"/>
                <a:ext cx="9000" cy="25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A314A11-3441-4CD7-8A86-8BBC0DB9867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51754" y="4118917"/>
                  <a:ext cx="446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B3DB9E-5220-457D-8DD4-CD0D47CDC67F}"/>
                    </a:ext>
                  </a:extLst>
                </p14:cNvPr>
                <p14:cNvContentPartPr/>
                <p14:nvPr/>
              </p14:nvContentPartPr>
              <p14:xfrm>
                <a:off x="6565154" y="4320157"/>
                <a:ext cx="124920" cy="86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B3DB9E-5220-457D-8DD4-CD0D47CDC67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47514" y="4302517"/>
                  <a:ext cx="160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A453A02-229D-439F-9D9F-788DF02C1518}"/>
                    </a:ext>
                  </a:extLst>
                </p14:cNvPr>
                <p14:cNvContentPartPr/>
                <p14:nvPr/>
              </p14:nvContentPartPr>
              <p14:xfrm>
                <a:off x="6796634" y="4212157"/>
                <a:ext cx="14040" cy="242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A453A02-229D-439F-9D9F-788DF02C151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78634" y="4194157"/>
                  <a:ext cx="49680" cy="27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C09BBC5-A287-4509-B495-D7B09594AEA1}"/>
                  </a:ext>
                </a:extLst>
              </p14:cNvPr>
              <p14:cNvContentPartPr/>
              <p14:nvPr/>
            </p14:nvContentPartPr>
            <p14:xfrm>
              <a:off x="6525914" y="3205597"/>
              <a:ext cx="246960" cy="176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C09BBC5-A287-4509-B495-D7B09594AEA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507914" y="3187957"/>
                <a:ext cx="28260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57C98887-AF02-4B43-94F2-DC7805E81F3B}"/>
              </a:ext>
            </a:extLst>
          </p:cNvPr>
          <p:cNvGrpSpPr/>
          <p:nvPr/>
        </p:nvGrpSpPr>
        <p:grpSpPr>
          <a:xfrm>
            <a:off x="7323674" y="3316117"/>
            <a:ext cx="2054880" cy="637560"/>
            <a:chOff x="7323674" y="3316117"/>
            <a:chExt cx="205488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35EEA74-EF0D-4C6A-8D05-15C4BC63E0EB}"/>
                    </a:ext>
                  </a:extLst>
                </p14:cNvPr>
                <p14:cNvContentPartPr/>
                <p14:nvPr/>
              </p14:nvContentPartPr>
              <p14:xfrm>
                <a:off x="7323674" y="3552997"/>
                <a:ext cx="91440" cy="375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35EEA74-EF0D-4C6A-8D05-15C4BC63E0E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06034" y="3534997"/>
                  <a:ext cx="1270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F7FDD8-48A1-49C9-9B5D-76D62D3780F0}"/>
                    </a:ext>
                  </a:extLst>
                </p14:cNvPr>
                <p14:cNvContentPartPr/>
                <p14:nvPr/>
              </p14:nvContentPartPr>
              <p14:xfrm>
                <a:off x="7361474" y="3525637"/>
                <a:ext cx="222480" cy="19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F7FDD8-48A1-49C9-9B5D-76D62D3780F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43834" y="3507637"/>
                  <a:ext cx="2581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0831FA0-98FF-4471-96FF-B1EBCEE83AA2}"/>
                    </a:ext>
                  </a:extLst>
                </p14:cNvPr>
                <p14:cNvContentPartPr/>
                <p14:nvPr/>
              </p14:nvContentPartPr>
              <p14:xfrm>
                <a:off x="7738754" y="3427717"/>
                <a:ext cx="120600" cy="525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0831FA0-98FF-4471-96FF-B1EBCEE83AA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21114" y="3410077"/>
                  <a:ext cx="15624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F95D78-9F2F-4145-B863-9738B670CAE1}"/>
                    </a:ext>
                  </a:extLst>
                </p14:cNvPr>
                <p14:cNvContentPartPr/>
                <p14:nvPr/>
              </p14:nvContentPartPr>
              <p14:xfrm>
                <a:off x="7990034" y="3503317"/>
                <a:ext cx="214920" cy="285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F95D78-9F2F-4145-B863-9738B670CAE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72034" y="3485317"/>
                  <a:ext cx="2505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CA2FAF3-019B-441E-8B90-06716D294DDE}"/>
                    </a:ext>
                  </a:extLst>
                </p14:cNvPr>
                <p14:cNvContentPartPr/>
                <p14:nvPr/>
              </p14:nvContentPartPr>
              <p14:xfrm>
                <a:off x="8321594" y="3501877"/>
                <a:ext cx="200880" cy="227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CA2FAF3-019B-441E-8B90-06716D294DD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03594" y="3483877"/>
                  <a:ext cx="2365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7310EA8-3625-4764-B0CF-4AB2D770CDEC}"/>
                    </a:ext>
                  </a:extLst>
                </p14:cNvPr>
                <p14:cNvContentPartPr/>
                <p14:nvPr/>
              </p14:nvContentPartPr>
              <p14:xfrm>
                <a:off x="8677994" y="3414757"/>
                <a:ext cx="272520" cy="289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7310EA8-3625-4764-B0CF-4AB2D770CDE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60354" y="3396757"/>
                  <a:ext cx="3081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47D7790-7966-47CF-BAE3-7CB9F54A1996}"/>
                    </a:ext>
                  </a:extLst>
                </p14:cNvPr>
                <p14:cNvContentPartPr/>
                <p14:nvPr/>
              </p14:nvContentPartPr>
              <p14:xfrm>
                <a:off x="9017114" y="3689797"/>
                <a:ext cx="75600" cy="133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47D7790-7966-47CF-BAE3-7CB9F54A199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99114" y="3672157"/>
                  <a:ext cx="111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3B05D60-53E8-4C68-B1B2-B1875133F56E}"/>
                    </a:ext>
                  </a:extLst>
                </p14:cNvPr>
                <p14:cNvContentPartPr/>
                <p14:nvPr/>
              </p14:nvContentPartPr>
              <p14:xfrm>
                <a:off x="9063194" y="3531037"/>
                <a:ext cx="23760" cy="17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3B05D60-53E8-4C68-B1B2-B1875133F56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45554" y="3513397"/>
                  <a:ext cx="59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82D4527-FB71-42C8-8CEE-1371767F7BF9}"/>
                    </a:ext>
                  </a:extLst>
                </p14:cNvPr>
                <p14:cNvContentPartPr/>
                <p14:nvPr/>
              </p14:nvContentPartPr>
              <p14:xfrm>
                <a:off x="9203954" y="3316117"/>
                <a:ext cx="174600" cy="571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82D4527-FB71-42C8-8CEE-1371767F7BF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85954" y="3298477"/>
                  <a:ext cx="210240" cy="60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6DF1A8F-8EB8-4239-A143-993CBA0695F5}"/>
              </a:ext>
            </a:extLst>
          </p:cNvPr>
          <p:cNvGrpSpPr/>
          <p:nvPr/>
        </p:nvGrpSpPr>
        <p:grpSpPr>
          <a:xfrm>
            <a:off x="153554" y="4791037"/>
            <a:ext cx="6708960" cy="1650600"/>
            <a:chOff x="153554" y="4791037"/>
            <a:chExt cx="6708960" cy="16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C41ED9C-EEAD-4EF2-B8ED-399F1FAA92F7}"/>
                    </a:ext>
                  </a:extLst>
                </p14:cNvPr>
                <p14:cNvContentPartPr/>
                <p14:nvPr/>
              </p14:nvContentPartPr>
              <p14:xfrm>
                <a:off x="2616314" y="6004237"/>
                <a:ext cx="63000" cy="164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C41ED9C-EEAD-4EF2-B8ED-399F1FAA92F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98314" y="5986597"/>
                  <a:ext cx="986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2C4EC3E-A50A-4E4D-BCF5-5C208E857A3C}"/>
                    </a:ext>
                  </a:extLst>
                </p14:cNvPr>
                <p14:cNvContentPartPr/>
                <p14:nvPr/>
              </p14:nvContentPartPr>
              <p14:xfrm>
                <a:off x="2667794" y="5884357"/>
                <a:ext cx="29520" cy="15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2C4EC3E-A50A-4E4D-BCF5-5C208E857A3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49794" y="5866717"/>
                  <a:ext cx="65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E106BDB-1BA0-4666-821E-3358CA12C100}"/>
                    </a:ext>
                  </a:extLst>
                </p14:cNvPr>
                <p14:cNvContentPartPr/>
                <p14:nvPr/>
              </p14:nvContentPartPr>
              <p14:xfrm>
                <a:off x="2784434" y="5995237"/>
                <a:ext cx="181440" cy="116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E106BDB-1BA0-4666-821E-3358CA12C10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766434" y="5977597"/>
                  <a:ext cx="217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DDA3EE8-D07F-406B-A81D-577BFA6EA9DD}"/>
                    </a:ext>
                  </a:extLst>
                </p14:cNvPr>
                <p14:cNvContentPartPr/>
                <p14:nvPr/>
              </p14:nvContentPartPr>
              <p14:xfrm>
                <a:off x="3078554" y="5892997"/>
                <a:ext cx="11160" cy="195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DDA3EE8-D07F-406B-A81D-577BFA6EA9D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60554" y="5875357"/>
                  <a:ext cx="46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F8E488-7DF5-472C-9C33-B00FB76CB651}"/>
                    </a:ext>
                  </a:extLst>
                </p14:cNvPr>
                <p14:cNvContentPartPr/>
                <p14:nvPr/>
              </p14:nvContentPartPr>
              <p14:xfrm>
                <a:off x="1965794" y="5523997"/>
                <a:ext cx="293400" cy="90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F8E488-7DF5-472C-9C33-B00FB76CB65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47794" y="5506357"/>
                  <a:ext cx="329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199DC9B-413A-41E3-A1D4-ECBFA5F3489A}"/>
                    </a:ext>
                  </a:extLst>
                </p14:cNvPr>
                <p14:cNvContentPartPr/>
                <p14:nvPr/>
              </p14:nvContentPartPr>
              <p14:xfrm>
                <a:off x="2001074" y="5468917"/>
                <a:ext cx="277920" cy="20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199DC9B-413A-41E3-A1D4-ECBFA5F3489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83074" y="5451277"/>
                  <a:ext cx="3135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7C56075-89B4-421D-B6DB-432993815B33}"/>
                    </a:ext>
                  </a:extLst>
                </p14:cNvPr>
                <p14:cNvContentPartPr/>
                <p14:nvPr/>
              </p14:nvContentPartPr>
              <p14:xfrm>
                <a:off x="2482754" y="5266237"/>
                <a:ext cx="894240" cy="459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7C56075-89B4-421D-B6DB-432993815B3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64754" y="5248237"/>
                  <a:ext cx="9298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01FB953-635E-4E37-B02C-9CFFFE1981C7}"/>
                    </a:ext>
                  </a:extLst>
                </p14:cNvPr>
                <p14:cNvContentPartPr/>
                <p14:nvPr/>
              </p14:nvContentPartPr>
              <p14:xfrm>
                <a:off x="2712794" y="4970677"/>
                <a:ext cx="270720" cy="185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01FB953-635E-4E37-B02C-9CFFFE1981C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95154" y="4953037"/>
                  <a:ext cx="306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DDBA5D8-0EAD-41B4-B2C2-F7FBADBE2CBC}"/>
                    </a:ext>
                  </a:extLst>
                </p14:cNvPr>
                <p14:cNvContentPartPr/>
                <p14:nvPr/>
              </p14:nvContentPartPr>
              <p14:xfrm>
                <a:off x="3608834" y="5351557"/>
                <a:ext cx="39240" cy="293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DDBA5D8-0EAD-41B4-B2C2-F7FBADBE2CB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590834" y="5333557"/>
                  <a:ext cx="74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E9F6B1E-7ADA-4642-BCA3-382199B3D7C5}"/>
                    </a:ext>
                  </a:extLst>
                </p14:cNvPr>
                <p14:cNvContentPartPr/>
                <p14:nvPr/>
              </p14:nvContentPartPr>
              <p14:xfrm>
                <a:off x="3586154" y="5292877"/>
                <a:ext cx="189360" cy="168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E9F6B1E-7ADA-4642-BCA3-382199B3D7C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68514" y="5274877"/>
                  <a:ext cx="225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A6E8B8C-93B9-4220-B901-91E92C1AFF5B}"/>
                    </a:ext>
                  </a:extLst>
                </p14:cNvPr>
                <p14:cNvContentPartPr/>
                <p14:nvPr/>
              </p14:nvContentPartPr>
              <p14:xfrm>
                <a:off x="3891794" y="5257597"/>
                <a:ext cx="83160" cy="411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A6E8B8C-93B9-4220-B901-91E92C1AFF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74154" y="5239957"/>
                  <a:ext cx="1188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DD7E3FB-6D1E-47A5-AC54-BABC3CB5B775}"/>
                    </a:ext>
                  </a:extLst>
                </p14:cNvPr>
                <p14:cNvContentPartPr/>
                <p14:nvPr/>
              </p14:nvContentPartPr>
              <p14:xfrm>
                <a:off x="4053434" y="5256517"/>
                <a:ext cx="234360" cy="248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DD7E3FB-6D1E-47A5-AC54-BABC3CB5B77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35434" y="5238517"/>
                  <a:ext cx="2700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B727037-547E-477F-9CEE-6732F920D7A7}"/>
                    </a:ext>
                  </a:extLst>
                </p14:cNvPr>
                <p14:cNvContentPartPr/>
                <p14:nvPr/>
              </p14:nvContentPartPr>
              <p14:xfrm>
                <a:off x="4375634" y="5478277"/>
                <a:ext cx="19080" cy="141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B727037-547E-477F-9CEE-6732F920D7A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57994" y="5460277"/>
                  <a:ext cx="54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40F218B-18E5-4CEA-87B4-9A5219B28317}"/>
                    </a:ext>
                  </a:extLst>
                </p14:cNvPr>
                <p14:cNvContentPartPr/>
                <p14:nvPr/>
              </p14:nvContentPartPr>
              <p14:xfrm>
                <a:off x="4365914" y="5352277"/>
                <a:ext cx="8640" cy="7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40F218B-18E5-4CEA-87B4-9A5219B2831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48274" y="5334277"/>
                  <a:ext cx="44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7618B51-2544-41FA-A13A-68BC0BE98407}"/>
                    </a:ext>
                  </a:extLst>
                </p14:cNvPr>
                <p14:cNvContentPartPr/>
                <p14:nvPr/>
              </p14:nvContentPartPr>
              <p14:xfrm>
                <a:off x="4446194" y="5202157"/>
                <a:ext cx="175320" cy="512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7618B51-2544-41FA-A13A-68BC0BE9840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428554" y="5184517"/>
                  <a:ext cx="21096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7822C69-84F4-4D7E-904B-AD7620272093}"/>
                    </a:ext>
                  </a:extLst>
                </p14:cNvPr>
                <p14:cNvContentPartPr/>
                <p14:nvPr/>
              </p14:nvContentPartPr>
              <p14:xfrm>
                <a:off x="4847594" y="5318077"/>
                <a:ext cx="26640" cy="288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7822C69-84F4-4D7E-904B-AD762027209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29954" y="5300077"/>
                  <a:ext cx="622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CAF852A-B681-4F25-B048-0E2C0B8F6903}"/>
                    </a:ext>
                  </a:extLst>
                </p14:cNvPr>
                <p14:cNvContentPartPr/>
                <p14:nvPr/>
              </p14:nvContentPartPr>
              <p14:xfrm>
                <a:off x="4855874" y="5240317"/>
                <a:ext cx="196560" cy="204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CAF852A-B681-4F25-B048-0E2C0B8F690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37874" y="5222317"/>
                  <a:ext cx="2322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07987EA-3117-47E6-A95E-34D52F059C0B}"/>
                    </a:ext>
                  </a:extLst>
                </p14:cNvPr>
                <p14:cNvContentPartPr/>
                <p14:nvPr/>
              </p14:nvContentPartPr>
              <p14:xfrm>
                <a:off x="5148554" y="5195317"/>
                <a:ext cx="83880" cy="456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07987EA-3117-47E6-A95E-34D52F059C0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30914" y="5177317"/>
                  <a:ext cx="11952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A014DA8-7EA5-4DFC-8E09-A2D5667BBF55}"/>
                    </a:ext>
                  </a:extLst>
                </p14:cNvPr>
                <p14:cNvContentPartPr/>
                <p14:nvPr/>
              </p14:nvContentPartPr>
              <p14:xfrm>
                <a:off x="5307314" y="5224477"/>
                <a:ext cx="202320" cy="259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A014DA8-7EA5-4DFC-8E09-A2D5667BBF5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89674" y="5206477"/>
                  <a:ext cx="237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6008546-4083-4F30-97EE-F335CF33851F}"/>
                    </a:ext>
                  </a:extLst>
                </p14:cNvPr>
                <p14:cNvContentPartPr/>
                <p14:nvPr/>
              </p14:nvContentPartPr>
              <p14:xfrm>
                <a:off x="5650034" y="5182357"/>
                <a:ext cx="11880" cy="387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6008546-4083-4F30-97EE-F335CF33851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32394" y="5164717"/>
                  <a:ext cx="475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EB10BBD-A040-426E-9EA7-1A27CC63EEC1}"/>
                    </a:ext>
                  </a:extLst>
                </p14:cNvPr>
                <p14:cNvContentPartPr/>
                <p14:nvPr/>
              </p14:nvContentPartPr>
              <p14:xfrm>
                <a:off x="5757314" y="5203237"/>
                <a:ext cx="213840" cy="281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EB10BBD-A040-426E-9EA7-1A27CC63EEC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39314" y="5185597"/>
                  <a:ext cx="2494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0D4EAAD-10EB-469E-9E3D-ECAD4853D173}"/>
                    </a:ext>
                  </a:extLst>
                </p14:cNvPr>
                <p14:cNvContentPartPr/>
                <p14:nvPr/>
              </p14:nvContentPartPr>
              <p14:xfrm>
                <a:off x="6061874" y="5437597"/>
                <a:ext cx="24120" cy="164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0D4EAAD-10EB-469E-9E3D-ECAD4853D1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044234" y="5419957"/>
                  <a:ext cx="59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DF58120-FD0E-4271-B4D4-6675633C91BB}"/>
                    </a:ext>
                  </a:extLst>
                </p14:cNvPr>
                <p14:cNvContentPartPr/>
                <p14:nvPr/>
              </p14:nvContentPartPr>
              <p14:xfrm>
                <a:off x="6091034" y="5280637"/>
                <a:ext cx="5760" cy="13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DF58120-FD0E-4271-B4D4-6675633C91B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73394" y="5262997"/>
                  <a:ext cx="414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323FBF4-65A0-4137-868C-A82056BB2E54}"/>
                    </a:ext>
                  </a:extLst>
                </p14:cNvPr>
                <p14:cNvContentPartPr/>
                <p14:nvPr/>
              </p14:nvContentPartPr>
              <p14:xfrm>
                <a:off x="6162674" y="5053477"/>
                <a:ext cx="209160" cy="664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323FBF4-65A0-4137-868C-A82056BB2E5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44674" y="5035837"/>
                  <a:ext cx="24480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D37D59C-8CB4-4F5D-A04C-C97E7594FBF2}"/>
                    </a:ext>
                  </a:extLst>
                </p14:cNvPr>
                <p14:cNvContentPartPr/>
                <p14:nvPr/>
              </p14:nvContentPartPr>
              <p14:xfrm>
                <a:off x="470714" y="5068597"/>
                <a:ext cx="27360" cy="442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D37D59C-8CB4-4F5D-A04C-C97E7594FBF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3074" y="5050957"/>
                  <a:ext cx="630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AC3B3B9-5A00-4B0A-9AF8-715D03AC6615}"/>
                    </a:ext>
                  </a:extLst>
                </p14:cNvPr>
                <p14:cNvContentPartPr/>
                <p14:nvPr/>
              </p14:nvContentPartPr>
              <p14:xfrm>
                <a:off x="479354" y="5056717"/>
                <a:ext cx="290160" cy="308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AC3B3B9-5A00-4B0A-9AF8-715D03AC661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1714" y="5039077"/>
                  <a:ext cx="3258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30BA905-0916-40DF-AD1F-CD352F0138D6}"/>
                    </a:ext>
                  </a:extLst>
                </p14:cNvPr>
                <p14:cNvContentPartPr/>
                <p14:nvPr/>
              </p14:nvContentPartPr>
              <p14:xfrm>
                <a:off x="952394" y="5120797"/>
                <a:ext cx="113040" cy="547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30BA905-0916-40DF-AD1F-CD352F0138D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4394" y="5103157"/>
                  <a:ext cx="14868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E0AB30C-E0C0-4B09-AE22-5F6BB5876F02}"/>
                    </a:ext>
                  </a:extLst>
                </p14:cNvPr>
                <p14:cNvContentPartPr/>
                <p14:nvPr/>
              </p14:nvContentPartPr>
              <p14:xfrm>
                <a:off x="1162274" y="5204317"/>
                <a:ext cx="222840" cy="370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E0AB30C-E0C0-4B09-AE22-5F6BB5876F0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44274" y="5186317"/>
                  <a:ext cx="2584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B21136E-1026-4E65-ABB7-492D9025748D}"/>
                    </a:ext>
                  </a:extLst>
                </p14:cNvPr>
                <p14:cNvContentPartPr/>
                <p14:nvPr/>
              </p14:nvContentPartPr>
              <p14:xfrm>
                <a:off x="1496714" y="5107117"/>
                <a:ext cx="119520" cy="579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B21136E-1026-4E65-ABB7-492D9025748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79074" y="5089117"/>
                  <a:ext cx="15516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CBF891D-8F46-422F-9399-C89CBC10CFEB}"/>
                    </a:ext>
                  </a:extLst>
                </p14:cNvPr>
                <p14:cNvContentPartPr/>
                <p14:nvPr/>
              </p14:nvContentPartPr>
              <p14:xfrm>
                <a:off x="153554" y="4791037"/>
                <a:ext cx="6708960" cy="1650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CBF891D-8F46-422F-9399-C89CBC10CFE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5914" y="4773397"/>
                  <a:ext cx="6744600" cy="168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B25FF8F-5DDF-42C7-853A-BD5345E0AF83}"/>
                  </a:ext>
                </a:extLst>
              </p14:cNvPr>
              <p14:cNvContentPartPr/>
              <p14:nvPr/>
            </p14:nvContentPartPr>
            <p14:xfrm>
              <a:off x="3598034" y="5825677"/>
              <a:ext cx="1032480" cy="1022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B25FF8F-5DDF-42C7-853A-BD5345E0AF8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580394" y="5808037"/>
                <a:ext cx="106812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93EADBB-1C93-4CFF-9E15-393A8116A0A5}"/>
              </a:ext>
            </a:extLst>
          </p:cNvPr>
          <p:cNvGrpSpPr/>
          <p:nvPr/>
        </p:nvGrpSpPr>
        <p:grpSpPr>
          <a:xfrm>
            <a:off x="7419434" y="4440397"/>
            <a:ext cx="4039560" cy="1619280"/>
            <a:chOff x="7419434" y="4440397"/>
            <a:chExt cx="4039560" cy="161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3596794-10E0-4CA7-B81B-9C8A685FE3A4}"/>
                    </a:ext>
                  </a:extLst>
                </p14:cNvPr>
                <p14:cNvContentPartPr/>
                <p14:nvPr/>
              </p14:nvContentPartPr>
              <p14:xfrm>
                <a:off x="8059514" y="4904797"/>
                <a:ext cx="756720" cy="464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3596794-10E0-4CA7-B81B-9C8A685FE3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41514" y="4887157"/>
                  <a:ext cx="79236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7DB9158-F10B-4071-809E-85650AA9973E}"/>
                    </a:ext>
                  </a:extLst>
                </p14:cNvPr>
                <p14:cNvContentPartPr/>
                <p14:nvPr/>
              </p14:nvContentPartPr>
              <p14:xfrm>
                <a:off x="8217194" y="5589157"/>
                <a:ext cx="24840" cy="138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7DB9158-F10B-4071-809E-85650AA9973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99194" y="5571517"/>
                  <a:ext cx="60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33ED1D2-133C-4373-9907-FC12EE8C06EF}"/>
                    </a:ext>
                  </a:extLst>
                </p14:cNvPr>
                <p14:cNvContentPartPr/>
                <p14:nvPr/>
              </p14:nvContentPartPr>
              <p14:xfrm>
                <a:off x="8206034" y="5485117"/>
                <a:ext cx="16560" cy="43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33ED1D2-133C-4373-9907-FC12EE8C06E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88394" y="5467477"/>
                  <a:ext cx="52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C981460-859A-4ABD-B8B3-B7F9A68C2949}"/>
                    </a:ext>
                  </a:extLst>
                </p14:cNvPr>
                <p14:cNvContentPartPr/>
                <p14:nvPr/>
              </p14:nvContentPartPr>
              <p14:xfrm>
                <a:off x="8403674" y="5548477"/>
                <a:ext cx="134640" cy="117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C981460-859A-4ABD-B8B3-B7F9A68C294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86034" y="5530837"/>
                  <a:ext cx="170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EF7CB91-1B30-45A2-AEFD-1710F5C546EA}"/>
                    </a:ext>
                  </a:extLst>
                </p14:cNvPr>
                <p14:cNvContentPartPr/>
                <p14:nvPr/>
              </p14:nvContentPartPr>
              <p14:xfrm>
                <a:off x="8613914" y="5463157"/>
                <a:ext cx="79560" cy="193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EF7CB91-1B30-45A2-AEFD-1710F5C546E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596274" y="5445157"/>
                  <a:ext cx="1152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D113A69-B10D-4365-B9ED-1E1E1E5ED944}"/>
                    </a:ext>
                  </a:extLst>
                </p14:cNvPr>
                <p14:cNvContentPartPr/>
                <p14:nvPr/>
              </p14:nvContentPartPr>
              <p14:xfrm>
                <a:off x="8186954" y="4635157"/>
                <a:ext cx="331560" cy="184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D113A69-B10D-4365-B9ED-1E1E1E5ED94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69314" y="4617517"/>
                  <a:ext cx="367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5910DCA-A210-4457-95F6-A104F35BE559}"/>
                    </a:ext>
                  </a:extLst>
                </p14:cNvPr>
                <p14:cNvContentPartPr/>
                <p14:nvPr/>
              </p14:nvContentPartPr>
              <p14:xfrm>
                <a:off x="9036554" y="4985437"/>
                <a:ext cx="11520" cy="297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5910DCA-A210-4457-95F6-A104F35BE55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18554" y="4967797"/>
                  <a:ext cx="471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EB8C67A-C5F2-4185-B59B-62260D922CD2}"/>
                    </a:ext>
                  </a:extLst>
                </p14:cNvPr>
                <p14:cNvContentPartPr/>
                <p14:nvPr/>
              </p14:nvContentPartPr>
              <p14:xfrm>
                <a:off x="8990114" y="4976797"/>
                <a:ext cx="182520" cy="155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EB8C67A-C5F2-4185-B59B-62260D922CD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72474" y="4958797"/>
                  <a:ext cx="218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68FA261-2279-4A09-8A90-38DE47D632AE}"/>
                    </a:ext>
                  </a:extLst>
                </p14:cNvPr>
                <p14:cNvContentPartPr/>
                <p14:nvPr/>
              </p14:nvContentPartPr>
              <p14:xfrm>
                <a:off x="9276314" y="4909837"/>
                <a:ext cx="106560" cy="345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68FA261-2279-4A09-8A90-38DE47D632A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58314" y="4892197"/>
                  <a:ext cx="1422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57F19BA-C7D4-4F3C-8752-679B76180271}"/>
                    </a:ext>
                  </a:extLst>
                </p14:cNvPr>
                <p14:cNvContentPartPr/>
                <p14:nvPr/>
              </p14:nvContentPartPr>
              <p14:xfrm>
                <a:off x="9445154" y="4940077"/>
                <a:ext cx="208440" cy="254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57F19BA-C7D4-4F3C-8752-679B7618027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427154" y="4922437"/>
                  <a:ext cx="244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3C63DA5-6328-4C15-AA86-062DF7EC9A4A}"/>
                    </a:ext>
                  </a:extLst>
                </p14:cNvPr>
                <p14:cNvContentPartPr/>
                <p14:nvPr/>
              </p14:nvContentPartPr>
              <p14:xfrm>
                <a:off x="9750074" y="5167957"/>
                <a:ext cx="29520" cy="100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3C63DA5-6328-4C15-AA86-062DF7EC9A4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732434" y="5150317"/>
                  <a:ext cx="651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6359389-1EA9-4E8B-A73F-5C6979FC5AD7}"/>
                    </a:ext>
                  </a:extLst>
                </p14:cNvPr>
                <p14:cNvContentPartPr/>
                <p14:nvPr/>
              </p14:nvContentPartPr>
              <p14:xfrm>
                <a:off x="9802994" y="4899037"/>
                <a:ext cx="190440" cy="406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6359389-1EA9-4E8B-A73F-5C6979FC5A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784994" y="4881037"/>
                  <a:ext cx="2260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307BA81-5769-4430-854E-D8C4D704C47E}"/>
                    </a:ext>
                  </a:extLst>
                </p14:cNvPr>
                <p14:cNvContentPartPr/>
                <p14:nvPr/>
              </p14:nvContentPartPr>
              <p14:xfrm>
                <a:off x="10304474" y="5166877"/>
                <a:ext cx="186840" cy="39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307BA81-5769-4430-854E-D8C4D704C47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286834" y="5148877"/>
                  <a:ext cx="222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226BDEB-6D8C-475C-9D78-7FF26A436600}"/>
                    </a:ext>
                  </a:extLst>
                </p14:cNvPr>
                <p14:cNvContentPartPr/>
                <p14:nvPr/>
              </p14:nvContentPartPr>
              <p14:xfrm>
                <a:off x="10241834" y="5085157"/>
                <a:ext cx="240480" cy="20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226BDEB-6D8C-475C-9D78-7FF26A43660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224194" y="5067517"/>
                  <a:ext cx="276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C1C3FAB-9C0B-4EFC-8209-7129D8399D48}"/>
                    </a:ext>
                  </a:extLst>
                </p14:cNvPr>
                <p14:cNvContentPartPr/>
                <p14:nvPr/>
              </p14:nvContentPartPr>
              <p14:xfrm>
                <a:off x="10771754" y="4923157"/>
                <a:ext cx="113400" cy="448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C1C3FAB-9C0B-4EFC-8209-7129D8399D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753754" y="4905157"/>
                  <a:ext cx="1490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066ECDC-D036-443A-968C-0FA6275F4300}"/>
                    </a:ext>
                  </a:extLst>
                </p14:cNvPr>
                <p14:cNvContentPartPr/>
                <p14:nvPr/>
              </p14:nvContentPartPr>
              <p14:xfrm>
                <a:off x="7419434" y="4440397"/>
                <a:ext cx="4039560" cy="16192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066ECDC-D036-443A-968C-0FA6275F430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01434" y="4422757"/>
                  <a:ext cx="4075200" cy="165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563DB08-BAC0-4274-A0F0-CB6F5C87BE34}"/>
              </a:ext>
            </a:extLst>
          </p:cNvPr>
          <p:cNvGrpSpPr/>
          <p:nvPr/>
        </p:nvGrpSpPr>
        <p:grpSpPr>
          <a:xfrm>
            <a:off x="3884234" y="6062557"/>
            <a:ext cx="335520" cy="257400"/>
            <a:chOff x="3884234" y="6062557"/>
            <a:chExt cx="33552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BF34BE6-4ABB-4E38-ACC1-758190DDA1B6}"/>
                    </a:ext>
                  </a:extLst>
                </p14:cNvPr>
                <p14:cNvContentPartPr/>
                <p14:nvPr/>
              </p14:nvContentPartPr>
              <p14:xfrm>
                <a:off x="3884234" y="6062557"/>
                <a:ext cx="204120" cy="152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BF34BE6-4ABB-4E38-ACC1-758190DDA1B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866234" y="6044917"/>
                  <a:ext cx="239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A63044E-362C-4305-BCDB-0A1DFB016853}"/>
                    </a:ext>
                  </a:extLst>
                </p14:cNvPr>
                <p14:cNvContentPartPr/>
                <p14:nvPr/>
              </p14:nvContentPartPr>
              <p14:xfrm>
                <a:off x="4135154" y="6180277"/>
                <a:ext cx="51120" cy="139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A63044E-362C-4305-BCDB-0A1DFB01685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17514" y="6162277"/>
                  <a:ext cx="86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4C5F84C-5093-41FB-97AA-7ED024AF56EA}"/>
                    </a:ext>
                  </a:extLst>
                </p14:cNvPr>
                <p14:cNvContentPartPr/>
                <p14:nvPr/>
              </p14:nvContentPartPr>
              <p14:xfrm>
                <a:off x="4198154" y="6091357"/>
                <a:ext cx="21600" cy="33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4C5F84C-5093-41FB-97AA-7ED024AF56E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180154" y="6073717"/>
                  <a:ext cx="57240" cy="6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E5F4240-0CAB-4F78-B476-CF1940AC7C7E}"/>
                  </a:ext>
                </a:extLst>
              </p14:cNvPr>
              <p14:cNvContentPartPr/>
              <p14:nvPr/>
            </p14:nvContentPartPr>
            <p14:xfrm>
              <a:off x="4818074" y="5829997"/>
              <a:ext cx="1511640" cy="71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E5F4240-0CAB-4F78-B476-CF1940AC7C7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800434" y="5811997"/>
                <a:ext cx="1547280" cy="1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227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CC31-7A49-4BCA-92EE-4114E1D6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مثال: کانال مخابراتی باینری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C592E3-A3E2-4DA7-914D-F30292483B7B}"/>
              </a:ext>
            </a:extLst>
          </p:cNvPr>
          <p:cNvGrpSpPr/>
          <p:nvPr/>
        </p:nvGrpSpPr>
        <p:grpSpPr>
          <a:xfrm>
            <a:off x="3271514" y="995557"/>
            <a:ext cx="569880" cy="234360"/>
            <a:chOff x="3271514" y="995557"/>
            <a:chExt cx="56988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54CBC8B-5054-4F4E-89D0-21E32B8CA442}"/>
                    </a:ext>
                  </a:extLst>
                </p14:cNvPr>
                <p14:cNvContentPartPr/>
                <p14:nvPr/>
              </p14:nvContentPartPr>
              <p14:xfrm>
                <a:off x="3295634" y="1001317"/>
                <a:ext cx="88200" cy="3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54CBC8B-5054-4F4E-89D0-21E32B8CA4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77994" y="983317"/>
                  <a:ext cx="123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7D65C0-57D0-4753-9C43-D3EBC4C3DF5D}"/>
                    </a:ext>
                  </a:extLst>
                </p14:cNvPr>
                <p14:cNvContentPartPr/>
                <p14:nvPr/>
              </p14:nvContentPartPr>
              <p14:xfrm>
                <a:off x="3271514" y="998077"/>
                <a:ext cx="39600" cy="217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7D65C0-57D0-4753-9C43-D3EBC4C3DF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53514" y="980077"/>
                  <a:ext cx="75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76EB2D-2C71-4C8C-A0D1-D5709ED90247}"/>
                    </a:ext>
                  </a:extLst>
                </p14:cNvPr>
                <p14:cNvContentPartPr/>
                <p14:nvPr/>
              </p14:nvContentPartPr>
              <p14:xfrm>
                <a:off x="3411914" y="1159357"/>
                <a:ext cx="156960" cy="21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76EB2D-2C71-4C8C-A0D1-D5709ED902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94274" y="1141357"/>
                  <a:ext cx="1926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8CF47E-08EB-438A-94DD-DA4BF2401442}"/>
                    </a:ext>
                  </a:extLst>
                </p14:cNvPr>
                <p14:cNvContentPartPr/>
                <p14:nvPr/>
              </p14:nvContentPartPr>
              <p14:xfrm>
                <a:off x="3705314" y="995557"/>
                <a:ext cx="35640" cy="234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8CF47E-08EB-438A-94DD-DA4BF24014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87674" y="977917"/>
                  <a:ext cx="712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854E596-D612-4737-849E-6358D87F236A}"/>
                    </a:ext>
                  </a:extLst>
                </p14:cNvPr>
                <p14:cNvContentPartPr/>
                <p14:nvPr/>
              </p14:nvContentPartPr>
              <p14:xfrm>
                <a:off x="3693794" y="996637"/>
                <a:ext cx="147600" cy="148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854E596-D612-4737-849E-6358D87F23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75794" y="978637"/>
                  <a:ext cx="18324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49A7206-6894-498C-AB92-96D1D82CDAB5}"/>
                  </a:ext>
                </a:extLst>
              </p14:cNvPr>
              <p14:cNvContentPartPr/>
              <p14:nvPr/>
            </p14:nvContentPartPr>
            <p14:xfrm>
              <a:off x="4639514" y="1487677"/>
              <a:ext cx="116640" cy="102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49A7206-6894-498C-AB92-96D1D82CDA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21874" y="1469677"/>
                <a:ext cx="15228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F56DBC6-856A-4E71-AA5C-C8940B293B60}"/>
              </a:ext>
            </a:extLst>
          </p:cNvPr>
          <p:cNvGrpSpPr/>
          <p:nvPr/>
        </p:nvGrpSpPr>
        <p:grpSpPr>
          <a:xfrm>
            <a:off x="2289434" y="1480477"/>
            <a:ext cx="2526840" cy="1685160"/>
            <a:chOff x="2289434" y="1480477"/>
            <a:chExt cx="2526840" cy="168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64F42B7-F9DD-41DC-A9D9-6FBF5CD49E46}"/>
                    </a:ext>
                  </a:extLst>
                </p14:cNvPr>
                <p14:cNvContentPartPr/>
                <p14:nvPr/>
              </p14:nvContentPartPr>
              <p14:xfrm>
                <a:off x="2322554" y="1515397"/>
                <a:ext cx="118440" cy="132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64F42B7-F9DD-41DC-A9D9-6FBF5CD49E4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04914" y="1497757"/>
                  <a:ext cx="154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71687B-E477-497C-9957-F3147BCEA72B}"/>
                    </a:ext>
                  </a:extLst>
                </p14:cNvPr>
                <p14:cNvContentPartPr/>
                <p14:nvPr/>
              </p14:nvContentPartPr>
              <p14:xfrm>
                <a:off x="2289434" y="2356357"/>
                <a:ext cx="111960" cy="285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71687B-E477-497C-9957-F3147BCEA7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71434" y="2338357"/>
                  <a:ext cx="147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1246F14-9589-47B8-A525-4A67A976DF06}"/>
                    </a:ext>
                  </a:extLst>
                </p14:cNvPr>
                <p14:cNvContentPartPr/>
                <p14:nvPr/>
              </p14:nvContentPartPr>
              <p14:xfrm>
                <a:off x="2690834" y="1563637"/>
                <a:ext cx="1546560" cy="5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1246F14-9589-47B8-A525-4A67A976DF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73194" y="1545637"/>
                  <a:ext cx="1582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00E225-382C-494C-8B7B-4AA14F710E44}"/>
                    </a:ext>
                  </a:extLst>
                </p14:cNvPr>
                <p14:cNvContentPartPr/>
                <p14:nvPr/>
              </p14:nvContentPartPr>
              <p14:xfrm>
                <a:off x="3270434" y="1480477"/>
                <a:ext cx="164520" cy="198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00E225-382C-494C-8B7B-4AA14F710E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52434" y="1462837"/>
                  <a:ext cx="2001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6F96403-0FAB-454D-8AF4-FA2108C362B0}"/>
                    </a:ext>
                  </a:extLst>
                </p14:cNvPr>
                <p14:cNvContentPartPr/>
                <p14:nvPr/>
              </p14:nvContentPartPr>
              <p14:xfrm>
                <a:off x="2641874" y="1677397"/>
                <a:ext cx="1756440" cy="999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6F96403-0FAB-454D-8AF4-FA2108C362B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24234" y="1659757"/>
                  <a:ext cx="1792080" cy="10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E703508-49BF-4A16-8169-0E97BCBF38BD}"/>
                    </a:ext>
                  </a:extLst>
                </p14:cNvPr>
                <p14:cNvContentPartPr/>
                <p14:nvPr/>
              </p14:nvContentPartPr>
              <p14:xfrm>
                <a:off x="3251354" y="1991677"/>
                <a:ext cx="162720" cy="158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E703508-49BF-4A16-8169-0E97BCBF38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33354" y="1974037"/>
                  <a:ext cx="198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BCF378-E910-4260-894D-BEA4177849B2}"/>
                    </a:ext>
                  </a:extLst>
                </p14:cNvPr>
                <p14:cNvContentPartPr/>
                <p14:nvPr/>
              </p14:nvContentPartPr>
              <p14:xfrm>
                <a:off x="3000434" y="2008597"/>
                <a:ext cx="109080" cy="219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BCF378-E910-4260-894D-BEA4177849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82794" y="1990957"/>
                  <a:ext cx="1447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483F41F-CE86-4252-BC02-97F6F3E1496E}"/>
                    </a:ext>
                  </a:extLst>
                </p14:cNvPr>
                <p14:cNvContentPartPr/>
                <p14:nvPr/>
              </p14:nvContentPartPr>
              <p14:xfrm>
                <a:off x="4641674" y="2570197"/>
                <a:ext cx="174600" cy="281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483F41F-CE86-4252-BC02-97F6F3E149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24034" y="2552197"/>
                  <a:ext cx="2102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478FFB7-5EAA-47FB-A67D-CD82856325A4}"/>
                    </a:ext>
                  </a:extLst>
                </p14:cNvPr>
                <p14:cNvContentPartPr/>
                <p14:nvPr/>
              </p14:nvContentPartPr>
              <p14:xfrm>
                <a:off x="2663474" y="2588197"/>
                <a:ext cx="1601640" cy="72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478FFB7-5EAA-47FB-A67D-CD82856325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5834" y="2570197"/>
                  <a:ext cx="1637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328F2AB-0DC8-4750-9520-51344E02FEE5}"/>
                    </a:ext>
                  </a:extLst>
                </p14:cNvPr>
                <p14:cNvContentPartPr/>
                <p14:nvPr/>
              </p14:nvContentPartPr>
              <p14:xfrm>
                <a:off x="3418754" y="2547517"/>
                <a:ext cx="179280" cy="165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328F2AB-0DC8-4750-9520-51344E02FE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00754" y="2529877"/>
                  <a:ext cx="214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8788969-32AB-404B-ABB0-3305F42F3F3E}"/>
                    </a:ext>
                  </a:extLst>
                </p14:cNvPr>
                <p14:cNvContentPartPr/>
                <p14:nvPr/>
              </p14:nvContentPartPr>
              <p14:xfrm>
                <a:off x="3266114" y="2894557"/>
                <a:ext cx="5040" cy="195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8788969-32AB-404B-ABB0-3305F42F3F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48474" y="2876557"/>
                  <a:ext cx="40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EC5A21-5386-4446-AF66-9B1501059409}"/>
                    </a:ext>
                  </a:extLst>
                </p14:cNvPr>
                <p14:cNvContentPartPr/>
                <p14:nvPr/>
              </p14:nvContentPartPr>
              <p14:xfrm>
                <a:off x="3373034" y="3031717"/>
                <a:ext cx="142200" cy="12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EC5A21-5386-4446-AF66-9B15010594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55034" y="3013717"/>
                  <a:ext cx="177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057A77B-CA04-470D-8A96-C05D6C8C9A46}"/>
                    </a:ext>
                  </a:extLst>
                </p14:cNvPr>
                <p14:cNvContentPartPr/>
                <p14:nvPr/>
              </p14:nvContentPartPr>
              <p14:xfrm>
                <a:off x="3560594" y="2930557"/>
                <a:ext cx="162360" cy="235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057A77B-CA04-470D-8A96-C05D6C8C9A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42954" y="2912557"/>
                  <a:ext cx="198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AA0796-11E6-40D9-AD22-B62D6EEAD4D8}"/>
                    </a:ext>
                  </a:extLst>
                </p14:cNvPr>
                <p14:cNvContentPartPr/>
                <p14:nvPr/>
              </p14:nvContentPartPr>
              <p14:xfrm>
                <a:off x="2708114" y="1716997"/>
                <a:ext cx="1515960" cy="909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AA0796-11E6-40D9-AD22-B62D6EEAD4D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90474" y="1698997"/>
                  <a:ext cx="1551600" cy="9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585F381-B1E6-4804-ABE7-4F8E0F2D4F8D}"/>
                    </a:ext>
                  </a:extLst>
                </p14:cNvPr>
                <p14:cNvContentPartPr/>
                <p14:nvPr/>
              </p14:nvContentPartPr>
              <p14:xfrm>
                <a:off x="4136954" y="1681357"/>
                <a:ext cx="126360" cy="98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585F381-B1E6-4804-ABE7-4F8E0F2D4F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19314" y="1663357"/>
                  <a:ext cx="162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BDF46AA-FF59-48C7-8B3B-506FAA57866C}"/>
                    </a:ext>
                  </a:extLst>
                </p14:cNvPr>
                <p14:cNvContentPartPr/>
                <p14:nvPr/>
              </p14:nvContentPartPr>
              <p14:xfrm>
                <a:off x="3048674" y="2307397"/>
                <a:ext cx="112680" cy="121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BDF46AA-FF59-48C7-8B3B-506FAA5786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1034" y="2289397"/>
                  <a:ext cx="148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C2A218-2113-47D4-A490-F31589EC0E45}"/>
                    </a:ext>
                  </a:extLst>
                </p14:cNvPr>
                <p14:cNvContentPartPr/>
                <p14:nvPr/>
              </p14:nvContentPartPr>
              <p14:xfrm>
                <a:off x="3248114" y="2371837"/>
                <a:ext cx="32400" cy="154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C2A218-2113-47D4-A490-F31589EC0E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30114" y="2354197"/>
                  <a:ext cx="68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F4B8913-E5A9-4683-AD3E-D4CF835996FF}"/>
                    </a:ext>
                  </a:extLst>
                </p14:cNvPr>
                <p14:cNvContentPartPr/>
                <p14:nvPr/>
              </p14:nvContentPartPr>
              <p14:xfrm>
                <a:off x="3267914" y="2345197"/>
                <a:ext cx="117720" cy="82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F4B8913-E5A9-4683-AD3E-D4CF835996F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49914" y="2327557"/>
                  <a:ext cx="15336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26C864-8336-445D-A3BD-79AF5BB1590F}"/>
              </a:ext>
            </a:extLst>
          </p:cNvPr>
          <p:cNvGrpSpPr/>
          <p:nvPr/>
        </p:nvGrpSpPr>
        <p:grpSpPr>
          <a:xfrm>
            <a:off x="6456074" y="1675237"/>
            <a:ext cx="342000" cy="355680"/>
            <a:chOff x="6456074" y="1675237"/>
            <a:chExt cx="34200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0E896AF-BF8B-4AD1-9C9C-1B9A3FC7E4E7}"/>
                    </a:ext>
                  </a:extLst>
                </p14:cNvPr>
                <p14:cNvContentPartPr/>
                <p14:nvPr/>
              </p14:nvContentPartPr>
              <p14:xfrm>
                <a:off x="6456074" y="1766317"/>
                <a:ext cx="73080" cy="264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0E896AF-BF8B-4AD1-9C9C-1B9A3FC7E4E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38434" y="1748317"/>
                  <a:ext cx="1087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9EC5B29-F170-4940-89B8-3760143D3CC1}"/>
                    </a:ext>
                  </a:extLst>
                </p14:cNvPr>
                <p14:cNvContentPartPr/>
                <p14:nvPr/>
              </p14:nvContentPartPr>
              <p14:xfrm>
                <a:off x="6473354" y="1675237"/>
                <a:ext cx="169920" cy="159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9EC5B29-F170-4940-89B8-3760143D3C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55714" y="1657597"/>
                  <a:ext cx="205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45A4AE-B1DA-4072-96C9-E84D9FEBDBC8}"/>
                    </a:ext>
                  </a:extLst>
                </p14:cNvPr>
                <p14:cNvContentPartPr/>
                <p14:nvPr/>
              </p14:nvContentPartPr>
              <p14:xfrm>
                <a:off x="6729674" y="1816357"/>
                <a:ext cx="68400" cy="131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45A4AE-B1DA-4072-96C9-E84D9FEBDB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12034" y="1798717"/>
                  <a:ext cx="10404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16266B4-41B2-4D59-A908-3F602B7A4835}"/>
                  </a:ext>
                </a:extLst>
              </p14:cNvPr>
              <p14:cNvContentPartPr/>
              <p14:nvPr/>
            </p14:nvContentPartPr>
            <p14:xfrm>
              <a:off x="10355954" y="1629877"/>
              <a:ext cx="268560" cy="232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16266B4-41B2-4D59-A908-3F602B7A483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38314" y="1612237"/>
                <a:ext cx="30420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61CF90E-5FC3-401F-ABF6-F922649465D4}"/>
              </a:ext>
            </a:extLst>
          </p:cNvPr>
          <p:cNvGrpSpPr/>
          <p:nvPr/>
        </p:nvGrpSpPr>
        <p:grpSpPr>
          <a:xfrm>
            <a:off x="7415114" y="1481197"/>
            <a:ext cx="2266560" cy="567360"/>
            <a:chOff x="7415114" y="1481197"/>
            <a:chExt cx="2266560" cy="56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E60C38-2F23-4F92-9D41-FC51DC66CD20}"/>
                    </a:ext>
                  </a:extLst>
                </p14:cNvPr>
                <p14:cNvContentPartPr/>
                <p14:nvPr/>
              </p14:nvContentPartPr>
              <p14:xfrm>
                <a:off x="9609314" y="1617637"/>
                <a:ext cx="72360" cy="226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EE60C38-2F23-4F92-9D41-FC51DC66CD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91674" y="1599637"/>
                  <a:ext cx="1080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0BED47A-1F27-4785-A42F-5699249CE428}"/>
                    </a:ext>
                  </a:extLst>
                </p14:cNvPr>
                <p14:cNvContentPartPr/>
                <p14:nvPr/>
              </p14:nvContentPartPr>
              <p14:xfrm>
                <a:off x="9232754" y="1638517"/>
                <a:ext cx="326880" cy="299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0BED47A-1F27-4785-A42F-5699249CE42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15114" y="1620877"/>
                  <a:ext cx="3625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36B7C46-6036-44F1-97BC-EADEFB359A4F}"/>
                    </a:ext>
                  </a:extLst>
                </p14:cNvPr>
                <p14:cNvContentPartPr/>
                <p14:nvPr/>
              </p14:nvContentPartPr>
              <p14:xfrm>
                <a:off x="9301514" y="1510717"/>
                <a:ext cx="212400" cy="74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36B7C46-6036-44F1-97BC-EADEFB359A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83514" y="1493077"/>
                  <a:ext cx="2480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FB79F9-BBBF-4EB5-A0E9-5EF2E717A866}"/>
                    </a:ext>
                  </a:extLst>
                </p14:cNvPr>
                <p14:cNvContentPartPr/>
                <p14:nvPr/>
              </p14:nvContentPartPr>
              <p14:xfrm>
                <a:off x="8888954" y="1646437"/>
                <a:ext cx="240480" cy="365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FB79F9-BBBF-4EB5-A0E9-5EF2E717A8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70954" y="1628437"/>
                  <a:ext cx="2761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5C4FFD9-33E2-4AF2-AA92-2F272D8BBCCF}"/>
                    </a:ext>
                  </a:extLst>
                </p14:cNvPr>
                <p14:cNvContentPartPr/>
                <p14:nvPr/>
              </p14:nvContentPartPr>
              <p14:xfrm>
                <a:off x="8460914" y="1646077"/>
                <a:ext cx="358920" cy="246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5C4FFD9-33E2-4AF2-AA92-2F272D8BBC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43274" y="1628437"/>
                  <a:ext cx="394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79D1580-78E7-4FA4-8644-5A73EC7A38E1}"/>
                    </a:ext>
                  </a:extLst>
                </p14:cNvPr>
                <p14:cNvContentPartPr/>
                <p14:nvPr/>
              </p14:nvContentPartPr>
              <p14:xfrm>
                <a:off x="8591954" y="1533397"/>
                <a:ext cx="172800" cy="208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79D1580-78E7-4FA4-8644-5A73EC7A38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74314" y="1515757"/>
                  <a:ext cx="208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47EBE5-A206-4A9F-9AB8-AAC5E4981A33}"/>
                    </a:ext>
                  </a:extLst>
                </p14:cNvPr>
                <p14:cNvContentPartPr/>
                <p14:nvPr/>
              </p14:nvContentPartPr>
              <p14:xfrm>
                <a:off x="8200634" y="1737517"/>
                <a:ext cx="158040" cy="237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47EBE5-A206-4A9F-9AB8-AAC5E4981A3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82994" y="1719517"/>
                  <a:ext cx="1936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8501277-942D-4444-A8C8-C8B58FEB4377}"/>
                    </a:ext>
                  </a:extLst>
                </p14:cNvPr>
                <p14:cNvContentPartPr/>
                <p14:nvPr/>
              </p14:nvContentPartPr>
              <p14:xfrm>
                <a:off x="7959074" y="1497037"/>
                <a:ext cx="205200" cy="249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8501277-942D-4444-A8C8-C8B58FEB437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41434" y="1479397"/>
                  <a:ext cx="2408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2CE2723-8000-4111-B736-8222AEF73458}"/>
                    </a:ext>
                  </a:extLst>
                </p14:cNvPr>
                <p14:cNvContentPartPr/>
                <p14:nvPr/>
              </p14:nvContentPartPr>
              <p14:xfrm>
                <a:off x="7972394" y="1509277"/>
                <a:ext cx="97920" cy="365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2CE2723-8000-4111-B736-8222AEF734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54394" y="1491637"/>
                  <a:ext cx="1335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5C9C747-336B-4F70-848A-7DBFAD9E743E}"/>
                    </a:ext>
                  </a:extLst>
                </p14:cNvPr>
                <p14:cNvContentPartPr/>
                <p14:nvPr/>
              </p14:nvContentPartPr>
              <p14:xfrm>
                <a:off x="7788074" y="1585237"/>
                <a:ext cx="96120" cy="252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5C9C747-336B-4F70-848A-7DBFAD9E74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70074" y="1567237"/>
                  <a:ext cx="1317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080BA9-0395-44B6-AD53-800FB7A4C915}"/>
                    </a:ext>
                  </a:extLst>
                </p14:cNvPr>
                <p14:cNvContentPartPr/>
                <p14:nvPr/>
              </p14:nvContentPartPr>
              <p14:xfrm>
                <a:off x="7882394" y="1481197"/>
                <a:ext cx="9000" cy="28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080BA9-0395-44B6-AD53-800FB7A4C91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64754" y="1463557"/>
                  <a:ext cx="44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C685B66-118D-4834-82D5-5EF3591C59C0}"/>
                    </a:ext>
                  </a:extLst>
                </p14:cNvPr>
                <p14:cNvContentPartPr/>
                <p14:nvPr/>
              </p14:nvContentPartPr>
              <p14:xfrm>
                <a:off x="7415114" y="1615837"/>
                <a:ext cx="306000" cy="432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C685B66-118D-4834-82D5-5EF3591C59C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97114" y="1597837"/>
                  <a:ext cx="341640" cy="46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BFD9680-6C87-4F8D-9FEE-575601E46FED}"/>
                  </a:ext>
                </a:extLst>
              </p14:cNvPr>
              <p14:cNvContentPartPr/>
              <p14:nvPr/>
            </p14:nvContentPartPr>
            <p14:xfrm>
              <a:off x="1537034" y="1895197"/>
              <a:ext cx="317520" cy="244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BFD9680-6C87-4F8D-9FEE-575601E46FE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519034" y="1877557"/>
                <a:ext cx="3531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449A274-803C-44AE-9721-717DE8591989}"/>
                  </a:ext>
                </a:extLst>
              </p14:cNvPr>
              <p14:cNvContentPartPr/>
              <p14:nvPr/>
            </p14:nvContentPartPr>
            <p14:xfrm>
              <a:off x="5035874" y="1966477"/>
              <a:ext cx="281880" cy="358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449A274-803C-44AE-9721-717DE859198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18234" y="1948837"/>
                <a:ext cx="317520" cy="39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7D9CFE8-D7C9-4831-9DC1-22C7E1244CB6}"/>
              </a:ext>
            </a:extLst>
          </p:cNvPr>
          <p:cNvGrpSpPr/>
          <p:nvPr/>
        </p:nvGrpSpPr>
        <p:grpSpPr>
          <a:xfrm>
            <a:off x="663674" y="3626077"/>
            <a:ext cx="2873160" cy="376200"/>
            <a:chOff x="663674" y="3626077"/>
            <a:chExt cx="287316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B1232ED-91A1-428A-89EB-C1B9ED3E73BA}"/>
                    </a:ext>
                  </a:extLst>
                </p14:cNvPr>
                <p14:cNvContentPartPr/>
                <p14:nvPr/>
              </p14:nvContentPartPr>
              <p14:xfrm>
                <a:off x="678434" y="3693757"/>
                <a:ext cx="38880" cy="308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B1232ED-91A1-428A-89EB-C1B9ED3E73B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0794" y="3675757"/>
                  <a:ext cx="745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85FED39-5A72-4074-A280-DE29313203BE}"/>
                    </a:ext>
                  </a:extLst>
                </p14:cNvPr>
                <p14:cNvContentPartPr/>
                <p14:nvPr/>
              </p14:nvContentPartPr>
              <p14:xfrm>
                <a:off x="663674" y="3632917"/>
                <a:ext cx="243000" cy="160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85FED39-5A72-4074-A280-DE29313203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5674" y="3615277"/>
                  <a:ext cx="278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6498B9F-21D1-4C8F-9385-5A46E43ACA6D}"/>
                    </a:ext>
                  </a:extLst>
                </p14:cNvPr>
                <p14:cNvContentPartPr/>
                <p14:nvPr/>
              </p14:nvContentPartPr>
              <p14:xfrm>
                <a:off x="995954" y="3626077"/>
                <a:ext cx="111240" cy="347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6498B9F-21D1-4C8F-9385-5A46E43ACA6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8314" y="3608437"/>
                  <a:ext cx="1468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1B14CF-5751-4486-8941-831FC525FEBB}"/>
                    </a:ext>
                  </a:extLst>
                </p14:cNvPr>
                <p14:cNvContentPartPr/>
                <p14:nvPr/>
              </p14:nvContentPartPr>
              <p14:xfrm>
                <a:off x="1153994" y="3716077"/>
                <a:ext cx="250920" cy="170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1B14CF-5751-4486-8941-831FC525FEB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35994" y="3698077"/>
                  <a:ext cx="286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B3CF73D-17C7-4B56-8D8A-B60610992F79}"/>
                    </a:ext>
                  </a:extLst>
                </p14:cNvPr>
                <p14:cNvContentPartPr/>
                <p14:nvPr/>
              </p14:nvContentPartPr>
              <p14:xfrm>
                <a:off x="1547474" y="3792757"/>
                <a:ext cx="186840" cy="85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B3CF73D-17C7-4B56-8D8A-B60610992F7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29834" y="3774757"/>
                  <a:ext cx="222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3917E7-4932-4D03-A60E-B5F192552D5F}"/>
                    </a:ext>
                  </a:extLst>
                </p14:cNvPr>
                <p14:cNvContentPartPr/>
                <p14:nvPr/>
              </p14:nvContentPartPr>
              <p14:xfrm>
                <a:off x="1925834" y="3759637"/>
                <a:ext cx="120960" cy="93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3917E7-4932-4D03-A60E-B5F192552D5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08194" y="3741637"/>
                  <a:ext cx="156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C266523-3FB0-4FE1-8E8E-78822D85252D}"/>
                    </a:ext>
                  </a:extLst>
                </p14:cNvPr>
                <p14:cNvContentPartPr/>
                <p14:nvPr/>
              </p14:nvContentPartPr>
              <p14:xfrm>
                <a:off x="2080994" y="3667837"/>
                <a:ext cx="138960" cy="256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C266523-3FB0-4FE1-8E8E-78822D85252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62994" y="3650197"/>
                  <a:ext cx="1746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EF21BDD-22BD-4ADC-8127-630E552797AD}"/>
                    </a:ext>
                  </a:extLst>
                </p14:cNvPr>
                <p14:cNvContentPartPr/>
                <p14:nvPr/>
              </p14:nvContentPartPr>
              <p14:xfrm>
                <a:off x="2499314" y="3846757"/>
                <a:ext cx="194040" cy="5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EF21BDD-22BD-4ADC-8127-630E552797A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81674" y="3828757"/>
                  <a:ext cx="229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2D0CA03-7FF8-4248-9223-C0FC13D16699}"/>
                    </a:ext>
                  </a:extLst>
                </p14:cNvPr>
                <p14:cNvContentPartPr/>
                <p14:nvPr/>
              </p14:nvContentPartPr>
              <p14:xfrm>
                <a:off x="2495354" y="3792757"/>
                <a:ext cx="206280" cy="26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2D0CA03-7FF8-4248-9223-C0FC13D1669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77714" y="3774757"/>
                  <a:ext cx="241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2F1E64D-0876-4A7C-A101-760D095B8618}"/>
                    </a:ext>
                  </a:extLst>
                </p14:cNvPr>
                <p14:cNvContentPartPr/>
                <p14:nvPr/>
              </p14:nvContentPartPr>
              <p14:xfrm>
                <a:off x="2944274" y="3755317"/>
                <a:ext cx="168120" cy="125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2F1E64D-0876-4A7C-A101-760D095B861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26634" y="3737677"/>
                  <a:ext cx="203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280F073-D1BB-4CCF-9C14-712189EFBBFF}"/>
                    </a:ext>
                  </a:extLst>
                </p14:cNvPr>
                <p14:cNvContentPartPr/>
                <p14:nvPr/>
              </p14:nvContentPartPr>
              <p14:xfrm>
                <a:off x="3158474" y="3827317"/>
                <a:ext cx="13320" cy="1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280F073-D1BB-4CCF-9C14-712189EFBBF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40834" y="3809677"/>
                  <a:ext cx="489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456B42-F7B9-46DD-B453-558A757A7452}"/>
                    </a:ext>
                  </a:extLst>
                </p14:cNvPr>
                <p14:cNvContentPartPr/>
                <p14:nvPr/>
              </p14:nvContentPartPr>
              <p14:xfrm>
                <a:off x="3250634" y="3763237"/>
                <a:ext cx="160920" cy="101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456B42-F7B9-46DD-B453-558A757A745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32634" y="3745237"/>
                  <a:ext cx="196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9DF0750-75B7-47EA-8961-87C487FD227D}"/>
                    </a:ext>
                  </a:extLst>
                </p14:cNvPr>
                <p14:cNvContentPartPr/>
                <p14:nvPr/>
              </p14:nvContentPartPr>
              <p14:xfrm>
                <a:off x="3520994" y="3695917"/>
                <a:ext cx="15840" cy="163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9DF0750-75B7-47EA-8961-87C487FD227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02994" y="3677917"/>
                  <a:ext cx="5148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C41F8A0-B221-4830-879B-F7323FEAAA40}"/>
              </a:ext>
            </a:extLst>
          </p:cNvPr>
          <p:cNvGrpSpPr/>
          <p:nvPr/>
        </p:nvGrpSpPr>
        <p:grpSpPr>
          <a:xfrm>
            <a:off x="631634" y="4352557"/>
            <a:ext cx="2361960" cy="462960"/>
            <a:chOff x="631634" y="4352557"/>
            <a:chExt cx="2361960" cy="46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1B123E7-E22D-40A2-BD53-A82D70B786A2}"/>
                    </a:ext>
                  </a:extLst>
                </p14:cNvPr>
                <p14:cNvContentPartPr/>
                <p14:nvPr/>
              </p14:nvContentPartPr>
              <p14:xfrm>
                <a:off x="640634" y="4522837"/>
                <a:ext cx="34200" cy="259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1B123E7-E22D-40A2-BD53-A82D70B786A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2634" y="4505197"/>
                  <a:ext cx="69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263C304-EFD0-4676-8028-F362728A4827}"/>
                    </a:ext>
                  </a:extLst>
                </p14:cNvPr>
                <p14:cNvContentPartPr/>
                <p14:nvPr/>
              </p14:nvContentPartPr>
              <p14:xfrm>
                <a:off x="631634" y="4477117"/>
                <a:ext cx="216360" cy="164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263C304-EFD0-4676-8028-F362728A482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3634" y="4459117"/>
                  <a:ext cx="252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73C77C-D464-4447-B25C-B65E0942FC2F}"/>
                    </a:ext>
                  </a:extLst>
                </p14:cNvPr>
                <p14:cNvContentPartPr/>
                <p14:nvPr/>
              </p14:nvContentPartPr>
              <p14:xfrm>
                <a:off x="907034" y="4429597"/>
                <a:ext cx="109080" cy="331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73C77C-D464-4447-B25C-B65E0942FC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9394" y="4411597"/>
                  <a:ext cx="1447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3515976-21D9-4B3F-99F3-5AE3EBBDB753}"/>
                    </a:ext>
                  </a:extLst>
                </p14:cNvPr>
                <p14:cNvContentPartPr/>
                <p14:nvPr/>
              </p14:nvContentPartPr>
              <p14:xfrm>
                <a:off x="1111514" y="4492957"/>
                <a:ext cx="179280" cy="273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3515976-21D9-4B3F-99F3-5AE3EBBDB75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93874" y="4474957"/>
                  <a:ext cx="2149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F748504-F072-4F7D-9F8E-D387035D8A9D}"/>
                    </a:ext>
                  </a:extLst>
                </p14:cNvPr>
                <p14:cNvContentPartPr/>
                <p14:nvPr/>
              </p14:nvContentPartPr>
              <p14:xfrm>
                <a:off x="1487354" y="4589437"/>
                <a:ext cx="142920" cy="86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F748504-F072-4F7D-9F8E-D387035D8A9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469714" y="4571797"/>
                  <a:ext cx="178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4C47B77-659A-4944-891F-91A08C76BC1B}"/>
                    </a:ext>
                  </a:extLst>
                </p14:cNvPr>
                <p14:cNvContentPartPr/>
                <p14:nvPr/>
              </p14:nvContentPartPr>
              <p14:xfrm>
                <a:off x="1869314" y="4541557"/>
                <a:ext cx="168480" cy="108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4C47B77-659A-4944-891F-91A08C76BC1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51314" y="4523917"/>
                  <a:ext cx="2041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3E8C37B-241E-45ED-B6C2-809850C0F443}"/>
                    </a:ext>
                  </a:extLst>
                </p14:cNvPr>
                <p14:cNvContentPartPr/>
                <p14:nvPr/>
              </p14:nvContentPartPr>
              <p14:xfrm>
                <a:off x="2092874" y="4352557"/>
                <a:ext cx="129240" cy="393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3E8C37B-241E-45ED-B6C2-809850C0F44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74874" y="4334917"/>
                  <a:ext cx="1648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D44468C-7E79-4D4F-BA0A-199B4929D045}"/>
                    </a:ext>
                  </a:extLst>
                </p14:cNvPr>
                <p14:cNvContentPartPr/>
                <p14:nvPr/>
              </p14:nvContentPartPr>
              <p14:xfrm>
                <a:off x="2464754" y="4585837"/>
                <a:ext cx="176040" cy="51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D44468C-7E79-4D4F-BA0A-199B4929D04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47114" y="4567837"/>
                  <a:ext cx="211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FA514FF-65D8-41D8-9DAD-246028B20287}"/>
                    </a:ext>
                  </a:extLst>
                </p14:cNvPr>
                <p14:cNvContentPartPr/>
                <p14:nvPr/>
              </p14:nvContentPartPr>
              <p14:xfrm>
                <a:off x="2481674" y="4539037"/>
                <a:ext cx="172080" cy="22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FA514FF-65D8-41D8-9DAD-246028B202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64034" y="4521037"/>
                  <a:ext cx="207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296E1C-E620-4982-A11F-774FCA784174}"/>
                    </a:ext>
                  </a:extLst>
                </p14:cNvPr>
                <p14:cNvContentPartPr/>
                <p14:nvPr/>
              </p14:nvContentPartPr>
              <p14:xfrm>
                <a:off x="2794154" y="4388557"/>
                <a:ext cx="199440" cy="426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296E1C-E620-4982-A11F-774FCA78417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76514" y="4370557"/>
                  <a:ext cx="235080" cy="46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4C4D40B-EEA6-4A01-9B51-11BBAE91DEBF}"/>
              </a:ext>
            </a:extLst>
          </p:cNvPr>
          <p:cNvGrpSpPr/>
          <p:nvPr/>
        </p:nvGrpSpPr>
        <p:grpSpPr>
          <a:xfrm>
            <a:off x="4971794" y="3275077"/>
            <a:ext cx="1890360" cy="663840"/>
            <a:chOff x="4971794" y="3275077"/>
            <a:chExt cx="1890360" cy="66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82F2549-F44B-4D61-94E9-08578B1A0886}"/>
                    </a:ext>
                  </a:extLst>
                </p14:cNvPr>
                <p14:cNvContentPartPr/>
                <p14:nvPr/>
              </p14:nvContentPartPr>
              <p14:xfrm>
                <a:off x="5158634" y="3560197"/>
                <a:ext cx="33480" cy="2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82F2549-F44B-4D61-94E9-08578B1A088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40634" y="3542557"/>
                  <a:ext cx="69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083F2A8-89CE-4713-90E8-069A20EE268A}"/>
                    </a:ext>
                  </a:extLst>
                </p14:cNvPr>
                <p14:cNvContentPartPr/>
                <p14:nvPr/>
              </p14:nvContentPartPr>
              <p14:xfrm>
                <a:off x="4971794" y="3440677"/>
                <a:ext cx="89640" cy="421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083F2A8-89CE-4713-90E8-069A20EE268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53794" y="3423037"/>
                  <a:ext cx="12528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C20C67F-C7BA-4B02-92D4-03AC844BBDF2}"/>
                    </a:ext>
                  </a:extLst>
                </p14:cNvPr>
                <p14:cNvContentPartPr/>
                <p14:nvPr/>
              </p14:nvContentPartPr>
              <p14:xfrm>
                <a:off x="4971794" y="3405397"/>
                <a:ext cx="255960" cy="190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C20C67F-C7BA-4B02-92D4-03AC844BBDF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954154" y="3387757"/>
                  <a:ext cx="291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74AB7EB-0E95-4851-AFB0-7A5698E29E2A}"/>
                    </a:ext>
                  </a:extLst>
                </p14:cNvPr>
                <p14:cNvContentPartPr/>
                <p14:nvPr/>
              </p14:nvContentPartPr>
              <p14:xfrm>
                <a:off x="5367794" y="3374437"/>
                <a:ext cx="84240" cy="458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74AB7EB-0E95-4851-AFB0-7A5698E29E2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50154" y="3356437"/>
                  <a:ext cx="11988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FA04F32-4EF0-42F2-ABD3-EBC401F0D39C}"/>
                    </a:ext>
                  </a:extLst>
                </p14:cNvPr>
                <p14:cNvContentPartPr/>
                <p14:nvPr/>
              </p14:nvContentPartPr>
              <p14:xfrm>
                <a:off x="5464634" y="3469477"/>
                <a:ext cx="195480" cy="304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FA04F32-4EF0-42F2-ABD3-EBC401F0D39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446994" y="3451837"/>
                  <a:ext cx="2311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6B500ED-65EC-49E7-98F2-FBE2E7B6D9FA}"/>
                    </a:ext>
                  </a:extLst>
                </p14:cNvPr>
                <p14:cNvContentPartPr/>
                <p14:nvPr/>
              </p14:nvContentPartPr>
              <p14:xfrm>
                <a:off x="5751554" y="3574237"/>
                <a:ext cx="165240" cy="105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6B500ED-65EC-49E7-98F2-FBE2E7B6D9F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33554" y="3556597"/>
                  <a:ext cx="200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610EA0C-9C78-49E1-BE19-33E96740CCB3}"/>
                    </a:ext>
                  </a:extLst>
                </p14:cNvPr>
                <p14:cNvContentPartPr/>
                <p14:nvPr/>
              </p14:nvContentPartPr>
              <p14:xfrm>
                <a:off x="5984114" y="3554797"/>
                <a:ext cx="156960" cy="96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610EA0C-9C78-49E1-BE19-33E96740CCB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66114" y="3536797"/>
                  <a:ext cx="192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FC53F3-3C7A-46C8-B563-D48DA4554327}"/>
                    </a:ext>
                  </a:extLst>
                </p14:cNvPr>
                <p14:cNvContentPartPr/>
                <p14:nvPr/>
              </p14:nvContentPartPr>
              <p14:xfrm>
                <a:off x="6130634" y="3275077"/>
                <a:ext cx="226080" cy="663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FC53F3-3C7A-46C8-B563-D48DA455432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12634" y="3257077"/>
                  <a:ext cx="26172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970C8F4-F917-4FCB-805D-0384C2EA237F}"/>
                    </a:ext>
                  </a:extLst>
                </p14:cNvPr>
                <p14:cNvContentPartPr/>
                <p14:nvPr/>
              </p14:nvContentPartPr>
              <p14:xfrm>
                <a:off x="6614474" y="3652717"/>
                <a:ext cx="234720" cy="79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970C8F4-F917-4FCB-805D-0384C2EA237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96474" y="3634717"/>
                  <a:ext cx="270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8FFA5AA-7AD3-4A7B-B295-8F34D748F88D}"/>
                    </a:ext>
                  </a:extLst>
                </p14:cNvPr>
                <p14:cNvContentPartPr/>
                <p14:nvPr/>
              </p14:nvContentPartPr>
              <p14:xfrm>
                <a:off x="6607274" y="3605557"/>
                <a:ext cx="254880" cy="25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8FFA5AA-7AD3-4A7B-B295-8F34D748F88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89274" y="3587917"/>
                  <a:ext cx="29052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F82188F-557A-4B37-AADB-ADC5B659CFB9}"/>
              </a:ext>
            </a:extLst>
          </p:cNvPr>
          <p:cNvGrpSpPr/>
          <p:nvPr/>
        </p:nvGrpSpPr>
        <p:grpSpPr>
          <a:xfrm>
            <a:off x="7150154" y="3272197"/>
            <a:ext cx="1420920" cy="493200"/>
            <a:chOff x="7150154" y="3272197"/>
            <a:chExt cx="142092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0F550F9-A0A0-4C89-955C-58390EC0B109}"/>
                    </a:ext>
                  </a:extLst>
                </p14:cNvPr>
                <p14:cNvContentPartPr/>
                <p14:nvPr/>
              </p14:nvContentPartPr>
              <p14:xfrm>
                <a:off x="7166354" y="3383077"/>
                <a:ext cx="58320" cy="382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0F550F9-A0A0-4C89-955C-58390EC0B10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48354" y="3365437"/>
                  <a:ext cx="939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467A04A-7C5E-4CC7-B9E4-9989B8E3AFC5}"/>
                    </a:ext>
                  </a:extLst>
                </p14:cNvPr>
                <p14:cNvContentPartPr/>
                <p14:nvPr/>
              </p14:nvContentPartPr>
              <p14:xfrm>
                <a:off x="7150154" y="3317917"/>
                <a:ext cx="226080" cy="221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467A04A-7C5E-4CC7-B9E4-9989B8E3AF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32514" y="3300277"/>
                  <a:ext cx="261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2FD0F05-DA7D-4A6E-A2A0-E3445E8B62FB}"/>
                    </a:ext>
                  </a:extLst>
                </p14:cNvPr>
                <p14:cNvContentPartPr/>
                <p14:nvPr/>
              </p14:nvContentPartPr>
              <p14:xfrm>
                <a:off x="7505474" y="3338797"/>
                <a:ext cx="99720" cy="359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2FD0F05-DA7D-4A6E-A2A0-E3445E8B62F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87474" y="3320797"/>
                  <a:ext cx="1353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9133141-6F57-446C-B01B-97F903BBA1F2}"/>
                    </a:ext>
                  </a:extLst>
                </p14:cNvPr>
                <p14:cNvContentPartPr/>
                <p14:nvPr/>
              </p14:nvContentPartPr>
              <p14:xfrm>
                <a:off x="7621034" y="3407917"/>
                <a:ext cx="235800" cy="224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9133141-6F57-446C-B01B-97F903BBA1F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603394" y="3389917"/>
                  <a:ext cx="2714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222BE59-0D03-4006-81EA-7A0D64C2114E}"/>
                    </a:ext>
                  </a:extLst>
                </p14:cNvPr>
                <p14:cNvContentPartPr/>
                <p14:nvPr/>
              </p14:nvContentPartPr>
              <p14:xfrm>
                <a:off x="7955114" y="3532837"/>
                <a:ext cx="134640" cy="43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222BE59-0D03-4006-81EA-7A0D64C2114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937474" y="3515197"/>
                  <a:ext cx="170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E428B9E-C28A-4F2E-851D-549F94A06838}"/>
                    </a:ext>
                  </a:extLst>
                </p14:cNvPr>
                <p14:cNvContentPartPr/>
                <p14:nvPr/>
              </p14:nvContentPartPr>
              <p14:xfrm>
                <a:off x="7934234" y="3496837"/>
                <a:ext cx="192240" cy="8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E428B9E-C28A-4F2E-851D-549F94A0683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16234" y="3479197"/>
                  <a:ext cx="227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4C6693A-5D0D-4A48-96BB-0B3A61ABC77C}"/>
                    </a:ext>
                  </a:extLst>
                </p14:cNvPr>
                <p14:cNvContentPartPr/>
                <p14:nvPr/>
              </p14:nvContentPartPr>
              <p14:xfrm>
                <a:off x="8222234" y="3471277"/>
                <a:ext cx="95760" cy="120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4C6693A-5D0D-4A48-96BB-0B3A61ABC77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04594" y="3453637"/>
                  <a:ext cx="131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79ACF56-57E9-4DEB-802A-78DFB5C0E1A6}"/>
                    </a:ext>
                  </a:extLst>
                </p14:cNvPr>
                <p14:cNvContentPartPr/>
                <p14:nvPr/>
              </p14:nvContentPartPr>
              <p14:xfrm>
                <a:off x="8458034" y="3272197"/>
                <a:ext cx="113040" cy="466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79ACF56-57E9-4DEB-802A-78DFB5C0E1A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40394" y="3254197"/>
                  <a:ext cx="148680" cy="50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CDDC092-AE09-4EC2-892D-E73983BAF702}"/>
              </a:ext>
            </a:extLst>
          </p:cNvPr>
          <p:cNvGrpSpPr/>
          <p:nvPr/>
        </p:nvGrpSpPr>
        <p:grpSpPr>
          <a:xfrm>
            <a:off x="8808674" y="3276157"/>
            <a:ext cx="2762280" cy="489600"/>
            <a:chOff x="8808674" y="3276157"/>
            <a:chExt cx="276228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3095B5B-5C43-4D10-915E-889191A9A518}"/>
                    </a:ext>
                  </a:extLst>
                </p14:cNvPr>
                <p14:cNvContentPartPr/>
                <p14:nvPr/>
              </p14:nvContentPartPr>
              <p14:xfrm>
                <a:off x="8808674" y="3347797"/>
                <a:ext cx="48240" cy="305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3095B5B-5C43-4D10-915E-889191A9A5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790674" y="3330157"/>
                  <a:ext cx="838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D2D648-6CBD-40FE-A3DF-C7C7EE8AEAB7}"/>
                    </a:ext>
                  </a:extLst>
                </p14:cNvPr>
                <p14:cNvContentPartPr/>
                <p14:nvPr/>
              </p14:nvContentPartPr>
              <p14:xfrm>
                <a:off x="8818034" y="3281917"/>
                <a:ext cx="191880" cy="210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D2D648-6CBD-40FE-A3DF-C7C7EE8AEAB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00034" y="3263917"/>
                  <a:ext cx="2275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2D65FBB-19F5-4A55-A475-866B90219D40}"/>
                    </a:ext>
                  </a:extLst>
                </p14:cNvPr>
                <p14:cNvContentPartPr/>
                <p14:nvPr/>
              </p14:nvContentPartPr>
              <p14:xfrm>
                <a:off x="9072554" y="3306397"/>
                <a:ext cx="155880" cy="420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2D65FBB-19F5-4A55-A475-866B90219D4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54914" y="3288397"/>
                  <a:ext cx="1915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F56D6CE-3B8A-4AB8-B638-962E4000C02D}"/>
                    </a:ext>
                  </a:extLst>
                </p14:cNvPr>
                <p14:cNvContentPartPr/>
                <p14:nvPr/>
              </p14:nvContentPartPr>
              <p14:xfrm>
                <a:off x="9255074" y="3347437"/>
                <a:ext cx="194760" cy="314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F56D6CE-3B8A-4AB8-B638-962E4000C02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37074" y="3329437"/>
                  <a:ext cx="2304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C4BEA58-6320-42CF-AFF0-661063074519}"/>
                    </a:ext>
                  </a:extLst>
                </p14:cNvPr>
                <p14:cNvContentPartPr/>
                <p14:nvPr/>
              </p14:nvContentPartPr>
              <p14:xfrm>
                <a:off x="9543074" y="3449317"/>
                <a:ext cx="164880" cy="91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C4BEA58-6320-42CF-AFF0-66106307451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25074" y="3431317"/>
                  <a:ext cx="200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2500398-77B3-4650-A222-7FE212C2D5CA}"/>
                    </a:ext>
                  </a:extLst>
                </p14:cNvPr>
                <p14:cNvContentPartPr/>
                <p14:nvPr/>
              </p14:nvContentPartPr>
              <p14:xfrm>
                <a:off x="9788594" y="3460117"/>
                <a:ext cx="143640" cy="83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2500398-77B3-4650-A222-7FE212C2D5C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70954" y="3442117"/>
                  <a:ext cx="179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7A47650-5F33-4584-8E76-FE1C213F3698}"/>
                    </a:ext>
                  </a:extLst>
                </p14:cNvPr>
                <p14:cNvContentPartPr/>
                <p14:nvPr/>
              </p14:nvContentPartPr>
              <p14:xfrm>
                <a:off x="9948794" y="3289477"/>
                <a:ext cx="86400" cy="416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7A47650-5F33-4584-8E76-FE1C213F369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931154" y="3271837"/>
                  <a:ext cx="1220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FB422BF-4511-405D-960D-C534EC85BEC6}"/>
                    </a:ext>
                  </a:extLst>
                </p14:cNvPr>
                <p14:cNvContentPartPr/>
                <p14:nvPr/>
              </p14:nvContentPartPr>
              <p14:xfrm>
                <a:off x="10134554" y="3354277"/>
                <a:ext cx="340560" cy="233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FB422BF-4511-405D-960D-C534EC85BEC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116554" y="3336277"/>
                  <a:ext cx="3762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45792F6-EBAD-4D8B-B014-226CEA94F837}"/>
                    </a:ext>
                  </a:extLst>
                </p14:cNvPr>
                <p14:cNvContentPartPr/>
                <p14:nvPr/>
              </p14:nvContentPartPr>
              <p14:xfrm>
                <a:off x="10574474" y="3427357"/>
                <a:ext cx="187920" cy="84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45792F6-EBAD-4D8B-B014-226CEA94F83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556834" y="3409357"/>
                  <a:ext cx="223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FB43969-072B-4A96-BE4E-D3615E97D3E4}"/>
                    </a:ext>
                  </a:extLst>
                </p14:cNvPr>
                <p14:cNvContentPartPr/>
                <p14:nvPr/>
              </p14:nvContentPartPr>
              <p14:xfrm>
                <a:off x="10876154" y="3439237"/>
                <a:ext cx="152640" cy="95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FB43969-072B-4A96-BE4E-D3615E97D3E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858154" y="3421237"/>
                  <a:ext cx="188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FD16357-FCA9-4B48-80B2-58E7370E1DAB}"/>
                    </a:ext>
                  </a:extLst>
                </p14:cNvPr>
                <p14:cNvContentPartPr/>
                <p14:nvPr/>
              </p14:nvContentPartPr>
              <p14:xfrm>
                <a:off x="10930154" y="3276157"/>
                <a:ext cx="233640" cy="489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FD16357-FCA9-4B48-80B2-58E7370E1DA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912154" y="3258157"/>
                  <a:ext cx="26928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884D03A-FBD2-4BBF-9A01-535A8B8E79AB}"/>
                    </a:ext>
                  </a:extLst>
                </p14:cNvPr>
                <p14:cNvContentPartPr/>
                <p14:nvPr/>
              </p14:nvContentPartPr>
              <p14:xfrm>
                <a:off x="11358554" y="3521317"/>
                <a:ext cx="212400" cy="5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884D03A-FBD2-4BBF-9A01-535A8B8E79A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340914" y="3503317"/>
                  <a:ext cx="248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9F55B94-850C-46EE-8D8D-4DE48B6C8B5E}"/>
                    </a:ext>
                  </a:extLst>
                </p14:cNvPr>
                <p14:cNvContentPartPr/>
                <p14:nvPr/>
              </p14:nvContentPartPr>
              <p14:xfrm>
                <a:off x="11449274" y="3396037"/>
                <a:ext cx="13320" cy="289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9F55B94-850C-46EE-8D8D-4DE48B6C8B5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431274" y="3378397"/>
                  <a:ext cx="48960" cy="32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F89E6A9-3752-4036-811C-FF250E2E4E49}"/>
              </a:ext>
            </a:extLst>
          </p:cNvPr>
          <p:cNvGrpSpPr/>
          <p:nvPr/>
        </p:nvGrpSpPr>
        <p:grpSpPr>
          <a:xfrm>
            <a:off x="7087154" y="4213957"/>
            <a:ext cx="1283400" cy="499320"/>
            <a:chOff x="7087154" y="4213957"/>
            <a:chExt cx="1283400" cy="49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464A3F-C811-40AD-B2A4-A16417307F29}"/>
                    </a:ext>
                  </a:extLst>
                </p14:cNvPr>
                <p14:cNvContentPartPr/>
                <p14:nvPr/>
              </p14:nvContentPartPr>
              <p14:xfrm>
                <a:off x="7104074" y="4395397"/>
                <a:ext cx="35280" cy="3178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464A3F-C811-40AD-B2A4-A16417307F2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086074" y="4377397"/>
                  <a:ext cx="70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8324416-FB56-481D-B686-F52A73318B73}"/>
                    </a:ext>
                  </a:extLst>
                </p14:cNvPr>
                <p14:cNvContentPartPr/>
                <p14:nvPr/>
              </p14:nvContentPartPr>
              <p14:xfrm>
                <a:off x="7087154" y="4320877"/>
                <a:ext cx="230400" cy="194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8324416-FB56-481D-B686-F52A73318B7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69154" y="4302877"/>
                  <a:ext cx="2660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92AB1C4-7EB3-4BC5-854E-AF6E8371FF05}"/>
                    </a:ext>
                  </a:extLst>
                </p14:cNvPr>
                <p14:cNvContentPartPr/>
                <p14:nvPr/>
              </p14:nvContentPartPr>
              <p14:xfrm>
                <a:off x="7361834" y="4280917"/>
                <a:ext cx="160920" cy="361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92AB1C4-7EB3-4BC5-854E-AF6E8371FF0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343834" y="4262917"/>
                  <a:ext cx="1965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FF4D017-9CBB-4DA2-9350-201534E5624B}"/>
                    </a:ext>
                  </a:extLst>
                </p14:cNvPr>
                <p14:cNvContentPartPr/>
                <p14:nvPr/>
              </p14:nvContentPartPr>
              <p14:xfrm>
                <a:off x="7546154" y="4347517"/>
                <a:ext cx="255600" cy="252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FF4D017-9CBB-4DA2-9350-201534E5624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28154" y="4329877"/>
                  <a:ext cx="2912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E4735F4-4A36-4D88-8506-B940E0D069FC}"/>
                    </a:ext>
                  </a:extLst>
                </p14:cNvPr>
                <p14:cNvContentPartPr/>
                <p14:nvPr/>
              </p14:nvContentPartPr>
              <p14:xfrm>
                <a:off x="7849994" y="4464157"/>
                <a:ext cx="204480" cy="82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E4735F4-4A36-4D88-8506-B940E0D069F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831994" y="4446517"/>
                  <a:ext cx="240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15E1FB5-C6DC-48FA-88E8-AFC270870BA3}"/>
                    </a:ext>
                  </a:extLst>
                </p14:cNvPr>
                <p14:cNvContentPartPr/>
                <p14:nvPr/>
              </p14:nvContentPartPr>
              <p14:xfrm>
                <a:off x="8200274" y="4282357"/>
                <a:ext cx="18000" cy="298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15E1FB5-C6DC-48FA-88E8-AFC270870BA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82274" y="4264357"/>
                  <a:ext cx="536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BC7E902-1CFF-4BD6-BAFC-3A1C8AC527D2}"/>
                    </a:ext>
                  </a:extLst>
                </p14:cNvPr>
                <p14:cNvContentPartPr/>
                <p14:nvPr/>
              </p14:nvContentPartPr>
              <p14:xfrm>
                <a:off x="8235194" y="4213957"/>
                <a:ext cx="135360" cy="443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BC7E902-1CFF-4BD6-BAFC-3A1C8AC527D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217554" y="4195957"/>
                  <a:ext cx="171000" cy="47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8F7269B-391C-4DDB-AC04-CFB87154555A}"/>
              </a:ext>
            </a:extLst>
          </p:cNvPr>
          <p:cNvGrpSpPr/>
          <p:nvPr/>
        </p:nvGrpSpPr>
        <p:grpSpPr>
          <a:xfrm>
            <a:off x="8720474" y="4054117"/>
            <a:ext cx="2624400" cy="707400"/>
            <a:chOff x="8720474" y="4054117"/>
            <a:chExt cx="2624400" cy="70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4F90C95-F08F-4597-B3CC-775302B4C640}"/>
                    </a:ext>
                  </a:extLst>
                </p14:cNvPr>
                <p14:cNvContentPartPr/>
                <p14:nvPr/>
              </p14:nvContentPartPr>
              <p14:xfrm>
                <a:off x="8728394" y="4293157"/>
                <a:ext cx="47520" cy="317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4F90C95-F08F-4597-B3CC-775302B4C64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710754" y="4275517"/>
                  <a:ext cx="83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17C3AF6-25FB-4BB9-B790-10DE91391083}"/>
                    </a:ext>
                  </a:extLst>
                </p14:cNvPr>
                <p14:cNvContentPartPr/>
                <p14:nvPr/>
              </p14:nvContentPartPr>
              <p14:xfrm>
                <a:off x="8720474" y="4245997"/>
                <a:ext cx="214920" cy="219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17C3AF6-25FB-4BB9-B790-10DE9139108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02474" y="4228357"/>
                  <a:ext cx="2505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13B5E5F-5EAE-4A69-8833-CC1FBDEDAD55}"/>
                    </a:ext>
                  </a:extLst>
                </p14:cNvPr>
                <p14:cNvContentPartPr/>
                <p14:nvPr/>
              </p14:nvContentPartPr>
              <p14:xfrm>
                <a:off x="9040874" y="4227277"/>
                <a:ext cx="156240" cy="406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13B5E5F-5EAE-4A69-8833-CC1FBDEDAD5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22874" y="4209637"/>
                  <a:ext cx="1918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BBFB9D2-7400-4EA5-AD7E-28B3F9448D38}"/>
                    </a:ext>
                  </a:extLst>
                </p14:cNvPr>
                <p14:cNvContentPartPr/>
                <p14:nvPr/>
              </p14:nvContentPartPr>
              <p14:xfrm>
                <a:off x="9267314" y="4250677"/>
                <a:ext cx="194760" cy="312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BBFB9D2-7400-4EA5-AD7E-28B3F9448D3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249674" y="4232677"/>
                  <a:ext cx="2304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0D01F6-D66E-4D34-81AE-5CD400393F02}"/>
                    </a:ext>
                  </a:extLst>
                </p14:cNvPr>
                <p14:cNvContentPartPr/>
                <p14:nvPr/>
              </p14:nvContentPartPr>
              <p14:xfrm>
                <a:off x="9565034" y="4352917"/>
                <a:ext cx="192240" cy="99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0D01F6-D66E-4D34-81AE-5CD400393F0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547034" y="4335277"/>
                  <a:ext cx="22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A6856F1-BC30-413B-8AAC-BA872A296F54}"/>
                    </a:ext>
                  </a:extLst>
                </p14:cNvPr>
                <p14:cNvContentPartPr/>
                <p14:nvPr/>
              </p14:nvContentPartPr>
              <p14:xfrm>
                <a:off x="9889034" y="4363357"/>
                <a:ext cx="119160" cy="81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A6856F1-BC30-413B-8AAC-BA872A296F5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71394" y="4345357"/>
                  <a:ext cx="154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84725D5-628E-4534-B210-E1684998E078}"/>
                    </a:ext>
                  </a:extLst>
                </p14:cNvPr>
                <p14:cNvContentPartPr/>
                <p14:nvPr/>
              </p14:nvContentPartPr>
              <p14:xfrm>
                <a:off x="10069034" y="4155637"/>
                <a:ext cx="122040" cy="493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84725D5-628E-4534-B210-E1684998E07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051034" y="4137637"/>
                  <a:ext cx="1576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03363FA-DACC-425F-9F77-77BA22610D14}"/>
                    </a:ext>
                  </a:extLst>
                </p14:cNvPr>
                <p14:cNvContentPartPr/>
                <p14:nvPr/>
              </p14:nvContentPartPr>
              <p14:xfrm>
                <a:off x="10307714" y="4276957"/>
                <a:ext cx="320040" cy="225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03363FA-DACC-425F-9F77-77BA22610D1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90074" y="4259317"/>
                  <a:ext cx="355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CF8FB60-51F1-44EA-8AFC-A7F56BB50EE7}"/>
                    </a:ext>
                  </a:extLst>
                </p14:cNvPr>
                <p14:cNvContentPartPr/>
                <p14:nvPr/>
              </p14:nvContentPartPr>
              <p14:xfrm>
                <a:off x="10674194" y="4318717"/>
                <a:ext cx="196560" cy="108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CF8FB60-51F1-44EA-8AFC-A7F56BB50EE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656554" y="4300717"/>
                  <a:ext cx="232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5652698-530A-4572-831E-07D44A84B7E2}"/>
                    </a:ext>
                  </a:extLst>
                </p14:cNvPr>
                <p14:cNvContentPartPr/>
                <p14:nvPr/>
              </p14:nvContentPartPr>
              <p14:xfrm>
                <a:off x="11026994" y="4214677"/>
                <a:ext cx="47520" cy="277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5652698-530A-4572-831E-07D44A84B7E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009354" y="4197037"/>
                  <a:ext cx="831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1B7D8CA-2363-4529-B07D-E7A70DBCB956}"/>
                    </a:ext>
                  </a:extLst>
                </p14:cNvPr>
                <p14:cNvContentPartPr/>
                <p14:nvPr/>
              </p14:nvContentPartPr>
              <p14:xfrm>
                <a:off x="11089274" y="4054117"/>
                <a:ext cx="255600" cy="707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1B7D8CA-2363-4529-B07D-E7A70DBCB95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071634" y="4036477"/>
                  <a:ext cx="291240" cy="74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CA49B2E-10A8-4844-A770-0D2815DC4BAC}"/>
              </a:ext>
            </a:extLst>
          </p:cNvPr>
          <p:cNvGrpSpPr/>
          <p:nvPr/>
        </p:nvGrpSpPr>
        <p:grpSpPr>
          <a:xfrm>
            <a:off x="4130834" y="5576917"/>
            <a:ext cx="303120" cy="98640"/>
            <a:chOff x="4130834" y="5576917"/>
            <a:chExt cx="303120" cy="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42AF817-2EAA-40D4-8419-45BED10C9899}"/>
                    </a:ext>
                  </a:extLst>
                </p14:cNvPr>
                <p14:cNvContentPartPr/>
                <p14:nvPr/>
              </p14:nvContentPartPr>
              <p14:xfrm>
                <a:off x="4130834" y="5637037"/>
                <a:ext cx="299160" cy="38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42AF817-2EAA-40D4-8419-45BED10C989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113194" y="5619037"/>
                  <a:ext cx="334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5C15274-D9F6-4108-A8B5-1E0EC89EF14C}"/>
                    </a:ext>
                  </a:extLst>
                </p14:cNvPr>
                <p14:cNvContentPartPr/>
                <p14:nvPr/>
              </p14:nvContentPartPr>
              <p14:xfrm>
                <a:off x="4195994" y="5576917"/>
                <a:ext cx="237960" cy="21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5C15274-D9F6-4108-A8B5-1E0EC89EF14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177994" y="5559277"/>
                  <a:ext cx="27360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09E08E2-5AD5-41BC-86AA-8F1BB8866255}"/>
              </a:ext>
            </a:extLst>
          </p:cNvPr>
          <p:cNvGrpSpPr/>
          <p:nvPr/>
        </p:nvGrpSpPr>
        <p:grpSpPr>
          <a:xfrm>
            <a:off x="4705394" y="5425717"/>
            <a:ext cx="685800" cy="234360"/>
            <a:chOff x="4705394" y="5425717"/>
            <a:chExt cx="68580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5AB9224-2964-49E3-9C23-FDFD5ED47892}"/>
                    </a:ext>
                  </a:extLst>
                </p14:cNvPr>
                <p14:cNvContentPartPr/>
                <p14:nvPr/>
              </p14:nvContentPartPr>
              <p14:xfrm>
                <a:off x="4705394" y="5485117"/>
                <a:ext cx="187560" cy="136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5AB9224-2964-49E3-9C23-FDFD5ED4789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687394" y="5467117"/>
                  <a:ext cx="223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C638808-5247-44E8-AD16-A1102A23FE65}"/>
                    </a:ext>
                  </a:extLst>
                </p14:cNvPr>
                <p14:cNvContentPartPr/>
                <p14:nvPr/>
              </p14:nvContentPartPr>
              <p14:xfrm>
                <a:off x="4951634" y="5590237"/>
                <a:ext cx="3960" cy="21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C638808-5247-44E8-AD16-A1102A23FE6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33994" y="5572597"/>
                  <a:ext cx="396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DC1BDAF-555A-4AC5-9D97-8617854F9003}"/>
                    </a:ext>
                  </a:extLst>
                </p14:cNvPr>
                <p14:cNvContentPartPr/>
                <p14:nvPr/>
              </p14:nvContentPartPr>
              <p14:xfrm>
                <a:off x="5077994" y="5477917"/>
                <a:ext cx="179280" cy="144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DC1BDAF-555A-4AC5-9D97-8617854F900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59994" y="5460277"/>
                  <a:ext cx="214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0AE4F2E-C12C-4757-A056-51EFBD278EBA}"/>
                    </a:ext>
                  </a:extLst>
                </p14:cNvPr>
                <p14:cNvContentPartPr/>
                <p14:nvPr/>
              </p14:nvContentPartPr>
              <p14:xfrm>
                <a:off x="5364914" y="5425717"/>
                <a:ext cx="26280" cy="234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0AE4F2E-C12C-4757-A056-51EFBD278EB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346914" y="5408077"/>
                  <a:ext cx="6192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7D6E7CA-E078-4684-A618-483E2F16AA45}"/>
              </a:ext>
            </a:extLst>
          </p:cNvPr>
          <p:cNvGrpSpPr/>
          <p:nvPr/>
        </p:nvGrpSpPr>
        <p:grpSpPr>
          <a:xfrm>
            <a:off x="5657234" y="5302597"/>
            <a:ext cx="1136880" cy="501480"/>
            <a:chOff x="5657234" y="5302597"/>
            <a:chExt cx="1136880" cy="50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91291D0-C373-4314-8C42-B9E831D184DE}"/>
                    </a:ext>
                  </a:extLst>
                </p14:cNvPr>
                <p14:cNvContentPartPr/>
                <p14:nvPr/>
              </p14:nvContentPartPr>
              <p14:xfrm>
                <a:off x="5657234" y="5391517"/>
                <a:ext cx="156240" cy="412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91291D0-C373-4314-8C42-B9E831D184D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39234" y="5373517"/>
                  <a:ext cx="1918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4752D4E-0A75-422B-BA6A-F3C2CDA0BD48}"/>
                    </a:ext>
                  </a:extLst>
                </p14:cNvPr>
                <p14:cNvContentPartPr/>
                <p14:nvPr/>
              </p14:nvContentPartPr>
              <p14:xfrm>
                <a:off x="5928314" y="5417077"/>
                <a:ext cx="14760" cy="241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4752D4E-0A75-422B-BA6A-F3C2CDA0BD4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910674" y="5399437"/>
                  <a:ext cx="504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977819A-892B-4F58-BAF0-01B0C5C8906A}"/>
                    </a:ext>
                  </a:extLst>
                </p14:cNvPr>
                <p14:cNvContentPartPr/>
                <p14:nvPr/>
              </p14:nvContentPartPr>
              <p14:xfrm>
                <a:off x="6086714" y="5607157"/>
                <a:ext cx="155520" cy="11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977819A-892B-4F58-BAF0-01B0C5C8906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069074" y="5589517"/>
                  <a:ext cx="191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AA65878-C634-4EFB-B11E-6474E45865F9}"/>
                    </a:ext>
                  </a:extLst>
                </p14:cNvPr>
                <p14:cNvContentPartPr/>
                <p14:nvPr/>
              </p14:nvContentPartPr>
              <p14:xfrm>
                <a:off x="6426914" y="5413837"/>
                <a:ext cx="211680" cy="297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AA65878-C634-4EFB-B11E-6474E45865F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409274" y="5395837"/>
                  <a:ext cx="2473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D8D6DE4-D801-44EB-A618-51456B26B6DA}"/>
                    </a:ext>
                  </a:extLst>
                </p14:cNvPr>
                <p14:cNvContentPartPr/>
                <p14:nvPr/>
              </p14:nvContentPartPr>
              <p14:xfrm>
                <a:off x="6588914" y="5302597"/>
                <a:ext cx="205200" cy="460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D8D6DE4-D801-44EB-A618-51456B26B6D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570914" y="5284957"/>
                  <a:ext cx="240840" cy="49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DBFE45D-601E-442E-9E7C-35F76BCBEC1E}"/>
              </a:ext>
            </a:extLst>
          </p:cNvPr>
          <p:cNvGrpSpPr/>
          <p:nvPr/>
        </p:nvGrpSpPr>
        <p:grpSpPr>
          <a:xfrm>
            <a:off x="7042154" y="5473957"/>
            <a:ext cx="284040" cy="273960"/>
            <a:chOff x="7042154" y="5473957"/>
            <a:chExt cx="28404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E027BC5-D73D-442B-9969-B70DDD85FDBD}"/>
                    </a:ext>
                  </a:extLst>
                </p14:cNvPr>
                <p14:cNvContentPartPr/>
                <p14:nvPr/>
              </p14:nvContentPartPr>
              <p14:xfrm>
                <a:off x="7042154" y="5587357"/>
                <a:ext cx="284040" cy="19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E027BC5-D73D-442B-9969-B70DDD85FDB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24514" y="5569717"/>
                  <a:ext cx="319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DA2B13D-EED7-4BDD-8CAB-673167FA8C84}"/>
                    </a:ext>
                  </a:extLst>
                </p14:cNvPr>
                <p14:cNvContentPartPr/>
                <p14:nvPr/>
              </p14:nvContentPartPr>
              <p14:xfrm>
                <a:off x="7160234" y="5473957"/>
                <a:ext cx="53640" cy="273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DA2B13D-EED7-4BDD-8CAB-673167FA8C8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142594" y="5456317"/>
                  <a:ext cx="8928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484EDE2-5353-4AE7-8518-4EE894528005}"/>
              </a:ext>
            </a:extLst>
          </p:cNvPr>
          <p:cNvGrpSpPr/>
          <p:nvPr/>
        </p:nvGrpSpPr>
        <p:grpSpPr>
          <a:xfrm>
            <a:off x="7651994" y="5405197"/>
            <a:ext cx="1180080" cy="321840"/>
            <a:chOff x="7651994" y="5405197"/>
            <a:chExt cx="118008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810FDF1-50D6-4C41-9A82-F4A66C87A5E4}"/>
                    </a:ext>
                  </a:extLst>
                </p14:cNvPr>
                <p14:cNvContentPartPr/>
                <p14:nvPr/>
              </p14:nvContentPartPr>
              <p14:xfrm>
                <a:off x="7683674" y="5429677"/>
                <a:ext cx="139680" cy="101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810FDF1-50D6-4C41-9A82-F4A66C87A5E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666034" y="5411677"/>
                  <a:ext cx="175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B0D0C2E-F1B3-43AF-9301-48E2F6F2ED40}"/>
                    </a:ext>
                  </a:extLst>
                </p14:cNvPr>
                <p14:cNvContentPartPr/>
                <p14:nvPr/>
              </p14:nvContentPartPr>
              <p14:xfrm>
                <a:off x="7651994" y="5405197"/>
                <a:ext cx="196200" cy="158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B0D0C2E-F1B3-43AF-9301-48E2F6F2ED4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633994" y="5387557"/>
                  <a:ext cx="231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20D4499-3E5A-4CA0-8854-4D546B0B7D2B}"/>
                    </a:ext>
                  </a:extLst>
                </p14:cNvPr>
                <p14:cNvContentPartPr/>
                <p14:nvPr/>
              </p14:nvContentPartPr>
              <p14:xfrm>
                <a:off x="7978514" y="5522557"/>
                <a:ext cx="2520" cy="23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20D4499-3E5A-4CA0-8854-4D546B0B7D2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960514" y="5504557"/>
                  <a:ext cx="38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88B3302-868F-4D11-B116-B7DC19617232}"/>
                    </a:ext>
                  </a:extLst>
                </p14:cNvPr>
                <p14:cNvContentPartPr/>
                <p14:nvPr/>
              </p14:nvContentPartPr>
              <p14:xfrm>
                <a:off x="8087594" y="5413477"/>
                <a:ext cx="178920" cy="240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88B3302-868F-4D11-B116-B7DC1961723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69594" y="5395837"/>
                  <a:ext cx="214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F8C8229-39A9-4ADE-B438-42DAC5673FE8}"/>
                    </a:ext>
                  </a:extLst>
                </p14:cNvPr>
                <p14:cNvContentPartPr/>
                <p14:nvPr/>
              </p14:nvContentPartPr>
              <p14:xfrm>
                <a:off x="8294234" y="5406997"/>
                <a:ext cx="134280" cy="234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F8C8229-39A9-4ADE-B438-42DAC5673FE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76234" y="5388997"/>
                  <a:ext cx="169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E3BF848-318B-49DE-9DD6-09F5035E5DA5}"/>
                    </a:ext>
                  </a:extLst>
                </p14:cNvPr>
                <p14:cNvContentPartPr/>
                <p14:nvPr/>
              </p14:nvContentPartPr>
              <p14:xfrm>
                <a:off x="8607074" y="5443357"/>
                <a:ext cx="108000" cy="2836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E3BF848-318B-49DE-9DD6-09F5035E5DA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589074" y="5425357"/>
                  <a:ext cx="1436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F1A39E6-53D4-4BD2-9533-00C319824A00}"/>
                    </a:ext>
                  </a:extLst>
                </p14:cNvPr>
                <p14:cNvContentPartPr/>
                <p14:nvPr/>
              </p14:nvContentPartPr>
              <p14:xfrm>
                <a:off x="8646674" y="5405557"/>
                <a:ext cx="185400" cy="171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F1A39E6-53D4-4BD2-9533-00C319824A0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628674" y="5387557"/>
                  <a:ext cx="221040" cy="20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998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FEF6D26-7430-4EC7-84E4-1491ED2C3363}"/>
              </a:ext>
            </a:extLst>
          </p:cNvPr>
          <p:cNvGrpSpPr/>
          <p:nvPr/>
        </p:nvGrpSpPr>
        <p:grpSpPr>
          <a:xfrm>
            <a:off x="1174154" y="719077"/>
            <a:ext cx="240480" cy="434160"/>
            <a:chOff x="1174154" y="719077"/>
            <a:chExt cx="240480" cy="4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474DA24-217B-43DB-A84E-488FB27445B3}"/>
                    </a:ext>
                  </a:extLst>
                </p14:cNvPr>
                <p14:cNvContentPartPr/>
                <p14:nvPr/>
              </p14:nvContentPartPr>
              <p14:xfrm>
                <a:off x="1174154" y="798997"/>
                <a:ext cx="50400" cy="354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474DA24-217B-43DB-A84E-488FB27445B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6514" y="781357"/>
                  <a:ext cx="860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82BB490-62A5-4421-A123-0472DDD702A7}"/>
                    </a:ext>
                  </a:extLst>
                </p14:cNvPr>
                <p14:cNvContentPartPr/>
                <p14:nvPr/>
              </p14:nvContentPartPr>
              <p14:xfrm>
                <a:off x="1187474" y="719077"/>
                <a:ext cx="227160" cy="224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82BB490-62A5-4421-A123-0472DDD702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69474" y="701437"/>
                  <a:ext cx="262800" cy="25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DA5795-DBCB-4A5F-BBF4-26EF2EEE67A6}"/>
                  </a:ext>
                </a:extLst>
              </p14:cNvPr>
              <p14:cNvContentPartPr/>
              <p14:nvPr/>
            </p14:nvContentPartPr>
            <p14:xfrm>
              <a:off x="1615874" y="633397"/>
              <a:ext cx="118440" cy="542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DA5795-DBCB-4A5F-BBF4-26EF2EEE67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7874" y="615757"/>
                <a:ext cx="154080" cy="57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E8CF9520-4505-405D-9830-A033AF65D207}"/>
              </a:ext>
            </a:extLst>
          </p:cNvPr>
          <p:cNvGrpSpPr/>
          <p:nvPr/>
        </p:nvGrpSpPr>
        <p:grpSpPr>
          <a:xfrm>
            <a:off x="1941314" y="572197"/>
            <a:ext cx="2348640" cy="558360"/>
            <a:chOff x="1941314" y="572197"/>
            <a:chExt cx="2348640" cy="55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379B87-7028-44BB-BBBD-147326C97E6C}"/>
                    </a:ext>
                  </a:extLst>
                </p14:cNvPr>
                <p14:cNvContentPartPr/>
                <p14:nvPr/>
              </p14:nvContentPartPr>
              <p14:xfrm>
                <a:off x="1941314" y="747877"/>
                <a:ext cx="181440" cy="32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379B87-7028-44BB-BBBD-147326C97E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23314" y="730237"/>
                  <a:ext cx="2170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7C1600D-7A6E-4934-9D8A-4939FB36FBC1}"/>
                    </a:ext>
                  </a:extLst>
                </p14:cNvPr>
                <p14:cNvContentPartPr/>
                <p14:nvPr/>
              </p14:nvContentPartPr>
              <p14:xfrm>
                <a:off x="2326154" y="931477"/>
                <a:ext cx="170280" cy="32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7C1600D-7A6E-4934-9D8A-4939FB36FB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8154" y="913837"/>
                  <a:ext cx="205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127A2C-84F2-408C-8ED1-C224B1E63DD2}"/>
                    </a:ext>
                  </a:extLst>
                </p14:cNvPr>
                <p14:cNvContentPartPr/>
                <p14:nvPr/>
              </p14:nvContentPartPr>
              <p14:xfrm>
                <a:off x="2299514" y="853717"/>
                <a:ext cx="187200" cy="29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127A2C-84F2-408C-8ED1-C224B1E63D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81514" y="835717"/>
                  <a:ext cx="222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402C6CF-CF6D-4FFE-A0B3-5274EA9F2089}"/>
                    </a:ext>
                  </a:extLst>
                </p14:cNvPr>
                <p14:cNvContentPartPr/>
                <p14:nvPr/>
              </p14:nvContentPartPr>
              <p14:xfrm>
                <a:off x="2628554" y="833557"/>
                <a:ext cx="137520" cy="12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402C6CF-CF6D-4FFE-A0B3-5274EA9F20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10554" y="815917"/>
                  <a:ext cx="173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01825E-2417-4366-904F-1D84BB04EC6A}"/>
                    </a:ext>
                  </a:extLst>
                </p14:cNvPr>
                <p14:cNvContentPartPr/>
                <p14:nvPr/>
              </p14:nvContentPartPr>
              <p14:xfrm>
                <a:off x="2897114" y="607117"/>
                <a:ext cx="126000" cy="457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01825E-2417-4366-904F-1D84BB04EC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79474" y="589117"/>
                  <a:ext cx="16164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CC991DB-B64F-4C9A-8BAA-DD2653F5216F}"/>
                    </a:ext>
                  </a:extLst>
                </p14:cNvPr>
                <p14:cNvContentPartPr/>
                <p14:nvPr/>
              </p14:nvContentPartPr>
              <p14:xfrm>
                <a:off x="2837354" y="572197"/>
                <a:ext cx="106200" cy="558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CC991DB-B64F-4C9A-8BAA-DD2653F5216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19354" y="554197"/>
                  <a:ext cx="14184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1A9F70-1A0A-40D3-A08C-BE1664C856A6}"/>
                    </a:ext>
                  </a:extLst>
                </p14:cNvPr>
                <p14:cNvContentPartPr/>
                <p14:nvPr/>
              </p14:nvContentPartPr>
              <p14:xfrm>
                <a:off x="3199154" y="762277"/>
                <a:ext cx="264240" cy="236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1A9F70-1A0A-40D3-A08C-BE1664C856A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81514" y="744277"/>
                  <a:ext cx="2998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8984BA-8B91-4194-A1E3-9B48EEF32FF5}"/>
                    </a:ext>
                  </a:extLst>
                </p14:cNvPr>
                <p14:cNvContentPartPr/>
                <p14:nvPr/>
              </p14:nvContentPartPr>
              <p14:xfrm>
                <a:off x="3623954" y="833557"/>
                <a:ext cx="148320" cy="89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8984BA-8B91-4194-A1E3-9B48EEF32F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06314" y="815557"/>
                  <a:ext cx="183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752A53E-B2F8-4F49-9622-4F540834322E}"/>
                    </a:ext>
                  </a:extLst>
                </p14:cNvPr>
                <p14:cNvContentPartPr/>
                <p14:nvPr/>
              </p14:nvContentPartPr>
              <p14:xfrm>
                <a:off x="3949394" y="801877"/>
                <a:ext cx="115920" cy="108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752A53E-B2F8-4F49-9622-4F54083432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31394" y="784237"/>
                  <a:ext cx="1515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A2DA6FF-6599-4C0F-ABFA-D1434C5053F3}"/>
                    </a:ext>
                  </a:extLst>
                </p14:cNvPr>
                <p14:cNvContentPartPr/>
                <p14:nvPr/>
              </p14:nvContentPartPr>
              <p14:xfrm>
                <a:off x="4131194" y="575437"/>
                <a:ext cx="158760" cy="55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A2DA6FF-6599-4C0F-ABFA-D1434C5053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13554" y="557797"/>
                  <a:ext cx="194400" cy="58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E18197-01FB-4AC9-8395-80516A837566}"/>
              </a:ext>
            </a:extLst>
          </p:cNvPr>
          <p:cNvGrpSpPr/>
          <p:nvPr/>
        </p:nvGrpSpPr>
        <p:grpSpPr>
          <a:xfrm>
            <a:off x="4624394" y="734197"/>
            <a:ext cx="255960" cy="316800"/>
            <a:chOff x="4624394" y="734197"/>
            <a:chExt cx="25596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D95CCD1-BD0F-4EBB-8DEB-AC30F6F01FA0}"/>
                    </a:ext>
                  </a:extLst>
                </p14:cNvPr>
                <p14:cNvContentPartPr/>
                <p14:nvPr/>
              </p14:nvContentPartPr>
              <p14:xfrm>
                <a:off x="4624394" y="817717"/>
                <a:ext cx="255960" cy="5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D95CCD1-BD0F-4EBB-8DEB-AC30F6F01FA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06754" y="799717"/>
                  <a:ext cx="291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286E0B3-4FF6-4613-AC29-41B01CB84B39}"/>
                    </a:ext>
                  </a:extLst>
                </p14:cNvPr>
                <p14:cNvContentPartPr/>
                <p14:nvPr/>
              </p14:nvContentPartPr>
              <p14:xfrm>
                <a:off x="4753274" y="734197"/>
                <a:ext cx="30240" cy="31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286E0B3-4FF6-4613-AC29-41B01CB84B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35274" y="716197"/>
                  <a:ext cx="6588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02BB32B-179B-40D0-8FD7-3BFD66318950}"/>
              </a:ext>
            </a:extLst>
          </p:cNvPr>
          <p:cNvGrpSpPr/>
          <p:nvPr/>
        </p:nvGrpSpPr>
        <p:grpSpPr>
          <a:xfrm>
            <a:off x="5175194" y="470677"/>
            <a:ext cx="2956680" cy="639360"/>
            <a:chOff x="5175194" y="470677"/>
            <a:chExt cx="2956680" cy="63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A6D1FD2-4711-401F-893E-0F9C5F6ED6B5}"/>
                    </a:ext>
                  </a:extLst>
                </p14:cNvPr>
                <p14:cNvContentPartPr/>
                <p14:nvPr/>
              </p14:nvContentPartPr>
              <p14:xfrm>
                <a:off x="5175194" y="682357"/>
                <a:ext cx="26280" cy="316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A6D1FD2-4711-401F-893E-0F9C5F6ED6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57554" y="664357"/>
                  <a:ext cx="619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A686781-A3B1-4461-B0EE-7AF1813243CF}"/>
                    </a:ext>
                  </a:extLst>
                </p14:cNvPr>
                <p14:cNvContentPartPr/>
                <p14:nvPr/>
              </p14:nvContentPartPr>
              <p14:xfrm>
                <a:off x="5194634" y="639517"/>
                <a:ext cx="174600" cy="19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A686781-A3B1-4461-B0EE-7AF1813243C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76994" y="621877"/>
                  <a:ext cx="210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406BBA-2A29-44E4-8C30-54664035C2FE}"/>
                    </a:ext>
                  </a:extLst>
                </p14:cNvPr>
                <p14:cNvContentPartPr/>
                <p14:nvPr/>
              </p14:nvContentPartPr>
              <p14:xfrm>
                <a:off x="5534834" y="534757"/>
                <a:ext cx="163800" cy="556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406BBA-2A29-44E4-8C30-54664035C2F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17194" y="516757"/>
                  <a:ext cx="19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290D5F8-CC0B-4991-8FF4-4D6C5256AC61}"/>
                    </a:ext>
                  </a:extLst>
                </p14:cNvPr>
                <p14:cNvContentPartPr/>
                <p14:nvPr/>
              </p14:nvContentPartPr>
              <p14:xfrm>
                <a:off x="5829674" y="626917"/>
                <a:ext cx="174600" cy="374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290D5F8-CC0B-4991-8FF4-4D6C5256AC6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12034" y="608917"/>
                  <a:ext cx="2102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5639F64-7C4A-483C-BB8B-71B2D76AE1E7}"/>
                    </a:ext>
                  </a:extLst>
                </p14:cNvPr>
                <p14:cNvContentPartPr/>
                <p14:nvPr/>
              </p14:nvContentPartPr>
              <p14:xfrm>
                <a:off x="6151874" y="760117"/>
                <a:ext cx="265320" cy="75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5639F64-7C4A-483C-BB8B-71B2D76AE1E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33874" y="742477"/>
                  <a:ext cx="300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40230B-859A-4646-9D27-1FA383F54570}"/>
                    </a:ext>
                  </a:extLst>
                </p14:cNvPr>
                <p14:cNvContentPartPr/>
                <p14:nvPr/>
              </p14:nvContentPartPr>
              <p14:xfrm>
                <a:off x="6603314" y="747877"/>
                <a:ext cx="135720" cy="104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40230B-859A-4646-9D27-1FA383F5457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85314" y="729877"/>
                  <a:ext cx="171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1C0AFB-4B35-4C1C-AE7F-801CB98844AC}"/>
                    </a:ext>
                  </a:extLst>
                </p14:cNvPr>
                <p14:cNvContentPartPr/>
                <p14:nvPr/>
              </p14:nvContentPartPr>
              <p14:xfrm>
                <a:off x="6856394" y="523597"/>
                <a:ext cx="51480" cy="493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1C0AFB-4B35-4C1C-AE7F-801CB98844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38394" y="505597"/>
                  <a:ext cx="8712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AE1BF6-ACDD-434F-BF9A-5C8C8936AD4F}"/>
                    </a:ext>
                  </a:extLst>
                </p14:cNvPr>
                <p14:cNvContentPartPr/>
                <p14:nvPr/>
              </p14:nvContentPartPr>
              <p14:xfrm>
                <a:off x="7081754" y="665797"/>
                <a:ext cx="289800" cy="260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AE1BF6-ACDD-434F-BF9A-5C8C8936AD4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64114" y="647797"/>
                  <a:ext cx="3254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1143EB-628D-4087-A4C9-393FF10DB58F}"/>
                    </a:ext>
                  </a:extLst>
                </p14:cNvPr>
                <p14:cNvContentPartPr/>
                <p14:nvPr/>
              </p14:nvContentPartPr>
              <p14:xfrm>
                <a:off x="7492154" y="776677"/>
                <a:ext cx="219240" cy="89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1143EB-628D-4087-A4C9-393FF10DB58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74514" y="758677"/>
                  <a:ext cx="2548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B85F5-5F2B-47D3-8BF9-DC54F52A01F4}"/>
                    </a:ext>
                  </a:extLst>
                </p14:cNvPr>
                <p14:cNvContentPartPr/>
                <p14:nvPr/>
              </p14:nvContentPartPr>
              <p14:xfrm>
                <a:off x="7853594" y="636277"/>
                <a:ext cx="12600" cy="295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B85F5-5F2B-47D3-8BF9-DC54F52A01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35594" y="618637"/>
                  <a:ext cx="48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3576A2-22B0-42B3-9426-03D165FB054E}"/>
                    </a:ext>
                  </a:extLst>
                </p14:cNvPr>
                <p14:cNvContentPartPr/>
                <p14:nvPr/>
              </p14:nvContentPartPr>
              <p14:xfrm>
                <a:off x="7911554" y="470677"/>
                <a:ext cx="220320" cy="639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3576A2-22B0-42B3-9426-03D165FB05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93914" y="453037"/>
                  <a:ext cx="255960" cy="67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9546EF-E050-4EAE-85E2-707EFBFAE15D}"/>
              </a:ext>
            </a:extLst>
          </p:cNvPr>
          <p:cNvGrpSpPr/>
          <p:nvPr/>
        </p:nvGrpSpPr>
        <p:grpSpPr>
          <a:xfrm>
            <a:off x="8484674" y="635917"/>
            <a:ext cx="433440" cy="542160"/>
            <a:chOff x="8484674" y="635917"/>
            <a:chExt cx="433440" cy="54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7914DA4-E383-4951-8506-B813E0511533}"/>
                    </a:ext>
                  </a:extLst>
                </p14:cNvPr>
                <p14:cNvContentPartPr/>
                <p14:nvPr/>
              </p14:nvContentPartPr>
              <p14:xfrm>
                <a:off x="8484674" y="863437"/>
                <a:ext cx="433440" cy="60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7914DA4-E383-4951-8506-B813E0511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67034" y="845797"/>
                  <a:ext cx="469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906D784-C945-4979-962E-B92D9D337F27}"/>
                    </a:ext>
                  </a:extLst>
                </p14:cNvPr>
                <p14:cNvContentPartPr/>
                <p14:nvPr/>
              </p14:nvContentPartPr>
              <p14:xfrm>
                <a:off x="8514194" y="810157"/>
                <a:ext cx="357120" cy="27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906D784-C945-4979-962E-B92D9D337F2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96194" y="792157"/>
                  <a:ext cx="392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39F4E3B-866B-433A-B2A5-6ACA10EA58E9}"/>
                    </a:ext>
                  </a:extLst>
                </p14:cNvPr>
                <p14:cNvContentPartPr/>
                <p14:nvPr/>
              </p14:nvContentPartPr>
              <p14:xfrm>
                <a:off x="8574314" y="635917"/>
                <a:ext cx="244080" cy="542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39F4E3B-866B-433A-B2A5-6ACA10EA58E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56314" y="617917"/>
                  <a:ext cx="279720" cy="57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13AAA7E-7667-4C06-86AC-0F18D9A096F3}"/>
                  </a:ext>
                </a:extLst>
              </p14:cNvPr>
              <p14:cNvContentPartPr/>
              <p14:nvPr/>
            </p14:nvContentPartPr>
            <p14:xfrm>
              <a:off x="9432554" y="443317"/>
              <a:ext cx="56520" cy="637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13AAA7E-7667-4C06-86AC-0F18D9A096F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14554" y="425677"/>
                <a:ext cx="92160" cy="67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ACEBFBA8-3D0D-4938-9E52-676E20FCCDA6}"/>
              </a:ext>
            </a:extLst>
          </p:cNvPr>
          <p:cNvGrpSpPr/>
          <p:nvPr/>
        </p:nvGrpSpPr>
        <p:grpSpPr>
          <a:xfrm>
            <a:off x="1282874" y="2017957"/>
            <a:ext cx="973080" cy="531720"/>
            <a:chOff x="1282874" y="2017957"/>
            <a:chExt cx="973080" cy="53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80FAF07-82A3-4B19-9B77-B95F16D48383}"/>
                    </a:ext>
                  </a:extLst>
                </p14:cNvPr>
                <p14:cNvContentPartPr/>
                <p14:nvPr/>
              </p14:nvContentPartPr>
              <p14:xfrm>
                <a:off x="1293314" y="2128117"/>
                <a:ext cx="36000" cy="407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80FAF07-82A3-4B19-9B77-B95F16D483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75314" y="2110477"/>
                  <a:ext cx="716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ABE4947-E89A-4687-BB46-FC624209BBCF}"/>
                    </a:ext>
                  </a:extLst>
                </p14:cNvPr>
                <p14:cNvContentPartPr/>
                <p14:nvPr/>
              </p14:nvContentPartPr>
              <p14:xfrm>
                <a:off x="1282874" y="2060437"/>
                <a:ext cx="269640" cy="314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ABE4947-E89A-4687-BB46-FC624209BBC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65234" y="2042797"/>
                  <a:ext cx="305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6C3F49-E9B8-4E07-9E1F-EF81FEE17F79}"/>
                    </a:ext>
                  </a:extLst>
                </p14:cNvPr>
                <p14:cNvContentPartPr/>
                <p14:nvPr/>
              </p14:nvContentPartPr>
              <p14:xfrm>
                <a:off x="1678514" y="2022997"/>
                <a:ext cx="135360" cy="526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6C3F49-E9B8-4E07-9E1F-EF81FEE17F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60874" y="2005357"/>
                  <a:ext cx="17100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A785199-5D2E-48E4-8B7C-82F4261B2B4C}"/>
                    </a:ext>
                  </a:extLst>
                </p14:cNvPr>
                <p14:cNvContentPartPr/>
                <p14:nvPr/>
              </p14:nvContentPartPr>
              <p14:xfrm>
                <a:off x="1985594" y="2017957"/>
                <a:ext cx="270360" cy="329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A785199-5D2E-48E4-8B7C-82F4261B2B4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67954" y="1999957"/>
                  <a:ext cx="306000" cy="36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2362B38-A477-4D89-8F9F-918031283FC8}"/>
                  </a:ext>
                </a:extLst>
              </p14:cNvPr>
              <p14:cNvContentPartPr/>
              <p14:nvPr/>
            </p14:nvContentPartPr>
            <p14:xfrm>
              <a:off x="2494994" y="1929037"/>
              <a:ext cx="21600" cy="511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2362B38-A477-4D89-8F9F-918031283FC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77354" y="1911037"/>
                <a:ext cx="57240" cy="54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63426FE6-8D2C-4A15-A631-73C999FE0AEB}"/>
              </a:ext>
            </a:extLst>
          </p:cNvPr>
          <p:cNvGrpSpPr/>
          <p:nvPr/>
        </p:nvGrpSpPr>
        <p:grpSpPr>
          <a:xfrm>
            <a:off x="2776874" y="1891957"/>
            <a:ext cx="511920" cy="625320"/>
            <a:chOff x="2776874" y="1891957"/>
            <a:chExt cx="511920" cy="62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91CD35-C92C-4D98-B8D6-D372C2BF8D69}"/>
                    </a:ext>
                  </a:extLst>
                </p14:cNvPr>
                <p14:cNvContentPartPr/>
                <p14:nvPr/>
              </p14:nvContentPartPr>
              <p14:xfrm>
                <a:off x="2776874" y="1985557"/>
                <a:ext cx="298800" cy="393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91CD35-C92C-4D98-B8D6-D372C2BF8D6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58874" y="1967557"/>
                  <a:ext cx="334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B9BE165-6448-4FC5-B055-00115B9624F1}"/>
                    </a:ext>
                  </a:extLst>
                </p14:cNvPr>
                <p14:cNvContentPartPr/>
                <p14:nvPr/>
              </p14:nvContentPartPr>
              <p14:xfrm>
                <a:off x="3090074" y="1891957"/>
                <a:ext cx="198720" cy="625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B9BE165-6448-4FC5-B055-00115B9624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72074" y="1874317"/>
                  <a:ext cx="234360" cy="66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78A014F-67DE-470E-9E76-D4F3D3B343DB}"/>
              </a:ext>
            </a:extLst>
          </p:cNvPr>
          <p:cNvGrpSpPr/>
          <p:nvPr/>
        </p:nvGrpSpPr>
        <p:grpSpPr>
          <a:xfrm>
            <a:off x="3621434" y="2098597"/>
            <a:ext cx="287280" cy="289440"/>
            <a:chOff x="3621434" y="2098597"/>
            <a:chExt cx="28728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DB3CC98-E99B-42DD-8900-926A90D6A4E4}"/>
                    </a:ext>
                  </a:extLst>
                </p14:cNvPr>
                <p14:cNvContentPartPr/>
                <p14:nvPr/>
              </p14:nvContentPartPr>
              <p14:xfrm>
                <a:off x="3621434" y="2192197"/>
                <a:ext cx="287280" cy="23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DB3CC98-E99B-42DD-8900-926A90D6A4E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03794" y="2174557"/>
                  <a:ext cx="322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ED6602-5DC3-4ADB-8F42-0C7FC679F57C}"/>
                    </a:ext>
                  </a:extLst>
                </p14:cNvPr>
                <p14:cNvContentPartPr/>
                <p14:nvPr/>
              </p14:nvContentPartPr>
              <p14:xfrm>
                <a:off x="3749234" y="2098597"/>
                <a:ext cx="33480" cy="289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ED6602-5DC3-4ADB-8F42-0C7FC679F57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31234" y="2080957"/>
                  <a:ext cx="69120" cy="32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5D4C02A-97C0-4A71-B09E-E98514689F35}"/>
              </a:ext>
            </a:extLst>
          </p:cNvPr>
          <p:cNvGrpSpPr/>
          <p:nvPr/>
        </p:nvGrpSpPr>
        <p:grpSpPr>
          <a:xfrm>
            <a:off x="4231994" y="1788637"/>
            <a:ext cx="1001520" cy="594360"/>
            <a:chOff x="4231994" y="1788637"/>
            <a:chExt cx="1001520" cy="59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674596D-7260-4CF0-9E22-8733A216FDEF}"/>
                    </a:ext>
                  </a:extLst>
                </p14:cNvPr>
                <p14:cNvContentPartPr/>
                <p14:nvPr/>
              </p14:nvContentPartPr>
              <p14:xfrm>
                <a:off x="4265834" y="1958557"/>
                <a:ext cx="86040" cy="412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674596D-7260-4CF0-9E22-8733A216FDE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48194" y="1940917"/>
                  <a:ext cx="121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088D5-BDA7-485F-965B-BB5F6EF0F32F}"/>
                    </a:ext>
                  </a:extLst>
                </p14:cNvPr>
                <p14:cNvContentPartPr/>
                <p14:nvPr/>
              </p14:nvContentPartPr>
              <p14:xfrm>
                <a:off x="4231994" y="1904917"/>
                <a:ext cx="228960" cy="243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088D5-BDA7-485F-965B-BB5F6EF0F32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13994" y="1886917"/>
                  <a:ext cx="2646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5D303A0-4449-4DD6-A65D-69A26F78E60D}"/>
                    </a:ext>
                  </a:extLst>
                </p14:cNvPr>
                <p14:cNvContentPartPr/>
                <p14:nvPr/>
              </p14:nvContentPartPr>
              <p14:xfrm>
                <a:off x="4590554" y="1868557"/>
                <a:ext cx="145440" cy="457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5D303A0-4449-4DD6-A65D-69A26F78E6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72554" y="1850917"/>
                  <a:ext cx="1810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A10C84C-BF83-4C0E-BD80-1DB82BDCBFAA}"/>
                    </a:ext>
                  </a:extLst>
                </p14:cNvPr>
                <p14:cNvContentPartPr/>
                <p14:nvPr/>
              </p14:nvContentPartPr>
              <p14:xfrm>
                <a:off x="4758314" y="1788637"/>
                <a:ext cx="475200" cy="594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A10C84C-BF83-4C0E-BD80-1DB82BDCBFA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40674" y="1770637"/>
                  <a:ext cx="510840" cy="63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242748D-1213-454E-9016-DCBAC13EBCC3}"/>
              </a:ext>
            </a:extLst>
          </p:cNvPr>
          <p:cNvGrpSpPr/>
          <p:nvPr/>
        </p:nvGrpSpPr>
        <p:grpSpPr>
          <a:xfrm>
            <a:off x="5482994" y="1718437"/>
            <a:ext cx="570240" cy="756720"/>
            <a:chOff x="5482994" y="1718437"/>
            <a:chExt cx="570240" cy="75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359782D-F9F6-4671-8938-345B43D9DCA6}"/>
                    </a:ext>
                  </a:extLst>
                </p14:cNvPr>
                <p14:cNvContentPartPr/>
                <p14:nvPr/>
              </p14:nvContentPartPr>
              <p14:xfrm>
                <a:off x="5500274" y="1936237"/>
                <a:ext cx="99000" cy="313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359782D-F9F6-4671-8938-345B43D9DCA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82274" y="1918597"/>
                  <a:ext cx="1346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C680F04-FF45-431B-A596-9BD61C3B2EEF}"/>
                    </a:ext>
                  </a:extLst>
                </p14:cNvPr>
                <p14:cNvContentPartPr/>
                <p14:nvPr/>
              </p14:nvContentPartPr>
              <p14:xfrm>
                <a:off x="5486234" y="1900957"/>
                <a:ext cx="252720" cy="378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C680F04-FF45-431B-A596-9BD61C3B2EE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68594" y="1883317"/>
                  <a:ext cx="2883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A7A388-DDDC-424E-8399-72FD119B44C6}"/>
                    </a:ext>
                  </a:extLst>
                </p14:cNvPr>
                <p14:cNvContentPartPr/>
                <p14:nvPr/>
              </p14:nvContentPartPr>
              <p14:xfrm>
                <a:off x="5482994" y="1785757"/>
                <a:ext cx="293040" cy="73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A7A388-DDDC-424E-8399-72FD119B44C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65354" y="1767757"/>
                  <a:ext cx="328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439B365-7890-44F9-B92E-9094704D6521}"/>
                    </a:ext>
                  </a:extLst>
                </p14:cNvPr>
                <p14:cNvContentPartPr/>
                <p14:nvPr/>
              </p14:nvContentPartPr>
              <p14:xfrm>
                <a:off x="5693234" y="1718437"/>
                <a:ext cx="360000" cy="756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439B365-7890-44F9-B92E-9094704D652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75234" y="1700437"/>
                  <a:ext cx="395640" cy="79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67B8A31-62DA-419A-8DBB-811AF453BF18}"/>
              </a:ext>
            </a:extLst>
          </p:cNvPr>
          <p:cNvGrpSpPr/>
          <p:nvPr/>
        </p:nvGrpSpPr>
        <p:grpSpPr>
          <a:xfrm>
            <a:off x="969674" y="3449317"/>
            <a:ext cx="3186000" cy="1624320"/>
            <a:chOff x="969674" y="3449317"/>
            <a:chExt cx="3186000" cy="162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1A2A5B8-BD4E-42F8-9064-8FF043489A49}"/>
                    </a:ext>
                  </a:extLst>
                </p14:cNvPr>
                <p14:cNvContentPartPr/>
                <p14:nvPr/>
              </p14:nvContentPartPr>
              <p14:xfrm>
                <a:off x="969674" y="3449317"/>
                <a:ext cx="3186000" cy="1624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1A2A5B8-BD4E-42F8-9064-8FF043489A4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2034" y="3431317"/>
                  <a:ext cx="3221640" cy="16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EC2225-87B1-44FE-9FF8-F690375B9F48}"/>
                    </a:ext>
                  </a:extLst>
                </p14:cNvPr>
                <p14:cNvContentPartPr/>
                <p14:nvPr/>
              </p14:nvContentPartPr>
              <p14:xfrm>
                <a:off x="1713794" y="3476677"/>
                <a:ext cx="1201680" cy="1482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EC2225-87B1-44FE-9FF8-F690375B9F4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95794" y="3459037"/>
                  <a:ext cx="1237320" cy="15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2E57EE2-0D0A-4758-9B62-6F3FCD4CA207}"/>
                    </a:ext>
                  </a:extLst>
                </p14:cNvPr>
                <p14:cNvContentPartPr/>
                <p14:nvPr/>
              </p14:nvContentPartPr>
              <p14:xfrm>
                <a:off x="1744394" y="4956997"/>
                <a:ext cx="7200" cy="14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2E57EE2-0D0A-4758-9B62-6F3FCD4CA2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26394" y="4939357"/>
                  <a:ext cx="42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78E0F81-28C4-45C9-B5CC-D27D3CC80486}"/>
                    </a:ext>
                  </a:extLst>
                </p14:cNvPr>
                <p14:cNvContentPartPr/>
                <p14:nvPr/>
              </p14:nvContentPartPr>
              <p14:xfrm>
                <a:off x="1633514" y="4911997"/>
                <a:ext cx="144720" cy="139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78E0F81-28C4-45C9-B5CC-D27D3CC8048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15874" y="4894357"/>
                  <a:ext cx="180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47B2B24-A0A7-466E-A19C-F91117816E32}"/>
                    </a:ext>
                  </a:extLst>
                </p14:cNvPr>
                <p14:cNvContentPartPr/>
                <p14:nvPr/>
              </p14:nvContentPartPr>
              <p14:xfrm>
                <a:off x="1114394" y="4491517"/>
                <a:ext cx="312840" cy="331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47B2B24-A0A7-466E-A19C-F91117816E3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96754" y="4473517"/>
                  <a:ext cx="3484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75A6055-96B1-47AF-A4FE-3E97300D8F9A}"/>
                    </a:ext>
                  </a:extLst>
                </p14:cNvPr>
                <p14:cNvContentPartPr/>
                <p14:nvPr/>
              </p14:nvContentPartPr>
              <p14:xfrm>
                <a:off x="3151994" y="4496557"/>
                <a:ext cx="238680" cy="285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75A6055-96B1-47AF-A4FE-3E97300D8F9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33994" y="4478917"/>
                  <a:ext cx="2743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A8C48C0-8ADA-4F22-B1A0-7A9436454474}"/>
                    </a:ext>
                  </a:extLst>
                </p14:cNvPr>
                <p14:cNvContentPartPr/>
                <p14:nvPr/>
              </p14:nvContentPartPr>
              <p14:xfrm>
                <a:off x="3114194" y="4397557"/>
                <a:ext cx="295560" cy="34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A8C48C0-8ADA-4F22-B1A0-7A943645447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96194" y="4379557"/>
                  <a:ext cx="331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B123257-E25C-43A7-B963-87B7B7E41E3F}"/>
                    </a:ext>
                  </a:extLst>
                </p14:cNvPr>
                <p14:cNvContentPartPr/>
                <p14:nvPr/>
              </p14:nvContentPartPr>
              <p14:xfrm>
                <a:off x="1517594" y="3595117"/>
                <a:ext cx="1648080" cy="743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B123257-E25C-43A7-B963-87B7B7E41E3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99954" y="3577477"/>
                  <a:ext cx="168372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3956DE2-2D8E-41CC-B07F-60B6B131BEAC}"/>
                    </a:ext>
                  </a:extLst>
                </p14:cNvPr>
                <p14:cNvContentPartPr/>
                <p14:nvPr/>
              </p14:nvContentPartPr>
              <p14:xfrm>
                <a:off x="1699754" y="3763597"/>
                <a:ext cx="179640" cy="279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3956DE2-2D8E-41CC-B07F-60B6B131BEA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81754" y="3745597"/>
                  <a:ext cx="21528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425B7A-15FA-4B0F-8B80-24FF3E26CC23}"/>
              </a:ext>
            </a:extLst>
          </p:cNvPr>
          <p:cNvGrpSpPr/>
          <p:nvPr/>
        </p:nvGrpSpPr>
        <p:grpSpPr>
          <a:xfrm>
            <a:off x="5213354" y="3534997"/>
            <a:ext cx="3191760" cy="1642680"/>
            <a:chOff x="5213354" y="3534997"/>
            <a:chExt cx="3191760" cy="164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34599BA-4796-43C3-801F-8DD89DFFEFB0}"/>
                    </a:ext>
                  </a:extLst>
                </p14:cNvPr>
                <p14:cNvContentPartPr/>
                <p14:nvPr/>
              </p14:nvContentPartPr>
              <p14:xfrm>
                <a:off x="5213354" y="3534997"/>
                <a:ext cx="3191760" cy="1642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34599BA-4796-43C3-801F-8DD89DFFEFB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95714" y="3517357"/>
                  <a:ext cx="3227400" cy="16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F441EC8-F6C8-455D-9CDF-C827C5DDF5A8}"/>
                    </a:ext>
                  </a:extLst>
                </p14:cNvPr>
                <p14:cNvContentPartPr/>
                <p14:nvPr/>
              </p14:nvContentPartPr>
              <p14:xfrm>
                <a:off x="5759114" y="3768997"/>
                <a:ext cx="1990440" cy="915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F441EC8-F6C8-455D-9CDF-C827C5DDF5A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41474" y="3750997"/>
                  <a:ext cx="2026080" cy="9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455F1C6-67FB-4240-B354-0828BE84B32C}"/>
                    </a:ext>
                  </a:extLst>
                </p14:cNvPr>
                <p14:cNvContentPartPr/>
                <p14:nvPr/>
              </p14:nvContentPartPr>
              <p14:xfrm>
                <a:off x="6139994" y="3954037"/>
                <a:ext cx="234360" cy="274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455F1C6-67FB-4240-B354-0828BE84B32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21994" y="3936397"/>
                  <a:ext cx="2700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39C9420-8BC6-48E0-BD42-B08B21054154}"/>
                    </a:ext>
                  </a:extLst>
                </p14:cNvPr>
                <p14:cNvContentPartPr/>
                <p14:nvPr/>
              </p14:nvContentPartPr>
              <p14:xfrm>
                <a:off x="6624914" y="3927757"/>
                <a:ext cx="588240" cy="562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39C9420-8BC6-48E0-BD42-B08B2105415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07274" y="3910117"/>
                  <a:ext cx="62388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65B5028-4578-4F1F-A777-196AAB59DAF7}"/>
                    </a:ext>
                  </a:extLst>
                </p14:cNvPr>
                <p14:cNvContentPartPr/>
                <p14:nvPr/>
              </p14:nvContentPartPr>
              <p14:xfrm>
                <a:off x="6821114" y="4035037"/>
                <a:ext cx="194400" cy="261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65B5028-4578-4F1F-A777-196AAB59DAF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03474" y="4017037"/>
                  <a:ext cx="230040" cy="29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4600672-388C-4C9B-AE51-C50244065064}"/>
                  </a:ext>
                </a:extLst>
              </p14:cNvPr>
              <p14:cNvContentPartPr/>
              <p14:nvPr/>
            </p14:nvContentPartPr>
            <p14:xfrm>
              <a:off x="6445634" y="5350477"/>
              <a:ext cx="391320" cy="5691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4600672-388C-4C9B-AE51-C5024406506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427994" y="5332477"/>
                <a:ext cx="426960" cy="60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5E11E00-76BC-449A-B954-394FF844F2AC}"/>
              </a:ext>
            </a:extLst>
          </p:cNvPr>
          <p:cNvGrpSpPr/>
          <p:nvPr/>
        </p:nvGrpSpPr>
        <p:grpSpPr>
          <a:xfrm>
            <a:off x="6336914" y="2011117"/>
            <a:ext cx="720360" cy="543600"/>
            <a:chOff x="6336914" y="2011117"/>
            <a:chExt cx="720360" cy="54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4E12038-071E-4B96-9204-B210DA1B8094}"/>
                    </a:ext>
                  </a:extLst>
                </p14:cNvPr>
                <p14:cNvContentPartPr/>
                <p14:nvPr/>
              </p14:nvContentPartPr>
              <p14:xfrm>
                <a:off x="6336914" y="2087797"/>
                <a:ext cx="273600" cy="370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4E12038-071E-4B96-9204-B210DA1B809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19274" y="2070157"/>
                  <a:ext cx="3092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CE8AD9D-3420-403E-8C8A-B6FEFFF4C9AC}"/>
                    </a:ext>
                  </a:extLst>
                </p14:cNvPr>
                <p14:cNvContentPartPr/>
                <p14:nvPr/>
              </p14:nvContentPartPr>
              <p14:xfrm>
                <a:off x="6405314" y="2386597"/>
                <a:ext cx="257400" cy="168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CE8AD9D-3420-403E-8C8A-B6FEFFF4C9A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87674" y="2368597"/>
                  <a:ext cx="293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586F1AA-C98B-44F6-A1CA-8EAF3D302BD3}"/>
                    </a:ext>
                  </a:extLst>
                </p14:cNvPr>
                <p14:cNvContentPartPr/>
                <p14:nvPr/>
              </p14:nvContentPartPr>
              <p14:xfrm>
                <a:off x="7000394" y="2011117"/>
                <a:ext cx="56880" cy="425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586F1AA-C98B-44F6-A1CA-8EAF3D302BD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82754" y="1993477"/>
                  <a:ext cx="92520" cy="46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D99B880-3A47-4B47-9F6C-38973636288F}"/>
              </a:ext>
            </a:extLst>
          </p:cNvPr>
          <p:cNvGrpSpPr/>
          <p:nvPr/>
        </p:nvGrpSpPr>
        <p:grpSpPr>
          <a:xfrm>
            <a:off x="2095754" y="5654317"/>
            <a:ext cx="2607840" cy="732240"/>
            <a:chOff x="2095754" y="5654317"/>
            <a:chExt cx="2607840" cy="73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5B25FE6-73AF-418A-8A7C-623875E22D27}"/>
                    </a:ext>
                  </a:extLst>
                </p14:cNvPr>
                <p14:cNvContentPartPr/>
                <p14:nvPr/>
              </p14:nvContentPartPr>
              <p14:xfrm>
                <a:off x="2095754" y="5787157"/>
                <a:ext cx="72000" cy="353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5B25FE6-73AF-418A-8A7C-623875E22D2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78114" y="5769157"/>
                  <a:ext cx="1076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3DD4EB5-340F-4E8D-A0C2-23424EE37382}"/>
                    </a:ext>
                  </a:extLst>
                </p14:cNvPr>
                <p14:cNvContentPartPr/>
                <p14:nvPr/>
              </p14:nvContentPartPr>
              <p14:xfrm>
                <a:off x="2403554" y="5973997"/>
                <a:ext cx="251640" cy="28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3DD4EB5-340F-4E8D-A0C2-23424EE3738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85914" y="5955997"/>
                  <a:ext cx="2872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24419F2-310B-47FA-B00F-9E8AB6890337}"/>
                    </a:ext>
                  </a:extLst>
                </p14:cNvPr>
                <p14:cNvContentPartPr/>
                <p14:nvPr/>
              </p14:nvContentPartPr>
              <p14:xfrm>
                <a:off x="2467274" y="5902717"/>
                <a:ext cx="74880" cy="304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24419F2-310B-47FA-B00F-9E8AB689033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49274" y="5884717"/>
                  <a:ext cx="1105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A267A16-AAF2-4A70-A021-5960D292B3C4}"/>
                    </a:ext>
                  </a:extLst>
                </p14:cNvPr>
                <p14:cNvContentPartPr/>
                <p14:nvPr/>
              </p14:nvContentPartPr>
              <p14:xfrm>
                <a:off x="3080714" y="5899477"/>
                <a:ext cx="154440" cy="252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A267A16-AAF2-4A70-A021-5960D292B3C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63074" y="5881837"/>
                  <a:ext cx="190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19AFBA1-DBB1-4097-A4D3-B8F94B275D7E}"/>
                    </a:ext>
                  </a:extLst>
                </p14:cNvPr>
                <p14:cNvContentPartPr/>
                <p14:nvPr/>
              </p14:nvContentPartPr>
              <p14:xfrm>
                <a:off x="3169634" y="6073357"/>
                <a:ext cx="67680" cy="96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19AFBA1-DBB1-4097-A4D3-B8F94B275D7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51994" y="6055357"/>
                  <a:ext cx="103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40617C2-27E7-4A7C-83E9-1C55816DB99D}"/>
                    </a:ext>
                  </a:extLst>
                </p14:cNvPr>
                <p14:cNvContentPartPr/>
                <p14:nvPr/>
              </p14:nvContentPartPr>
              <p14:xfrm>
                <a:off x="3406874" y="5925397"/>
                <a:ext cx="80280" cy="123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40617C2-27E7-4A7C-83E9-1C55816DB99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89234" y="5907397"/>
                  <a:ext cx="115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145C6A2-D0DB-47FC-8F96-0D0116D877AA}"/>
                    </a:ext>
                  </a:extLst>
                </p14:cNvPr>
                <p14:cNvContentPartPr/>
                <p14:nvPr/>
              </p14:nvContentPartPr>
              <p14:xfrm>
                <a:off x="2908274" y="5936557"/>
                <a:ext cx="55440" cy="10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145C6A2-D0DB-47FC-8F96-0D0116D877A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90274" y="5918917"/>
                  <a:ext cx="91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C98F94F-6BD5-4567-9670-F3E900A2847D}"/>
                    </a:ext>
                  </a:extLst>
                </p14:cNvPr>
                <p14:cNvContentPartPr/>
                <p14:nvPr/>
              </p14:nvContentPartPr>
              <p14:xfrm>
                <a:off x="2766794" y="5654317"/>
                <a:ext cx="987120" cy="732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C98F94F-6BD5-4567-9670-F3E900A2847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48794" y="5636677"/>
                  <a:ext cx="1022760" cy="76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9B2409-781C-41CF-AF8D-D0FC6201108B}"/>
                    </a:ext>
                  </a:extLst>
                </p14:cNvPr>
                <p14:cNvContentPartPr/>
                <p14:nvPr/>
              </p14:nvContentPartPr>
              <p14:xfrm>
                <a:off x="4121834" y="5856997"/>
                <a:ext cx="231480" cy="336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9B2409-781C-41CF-AF8D-D0FC6201108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03834" y="5838997"/>
                  <a:ext cx="2671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A047FA3-B9ED-42EB-8164-B49C5947773A}"/>
                    </a:ext>
                  </a:extLst>
                </p14:cNvPr>
                <p14:cNvContentPartPr/>
                <p14:nvPr/>
              </p14:nvContentPartPr>
              <p14:xfrm>
                <a:off x="4222634" y="6087397"/>
                <a:ext cx="163800" cy="147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A047FA3-B9ED-42EB-8164-B49C5947773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04634" y="6069397"/>
                  <a:ext cx="19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3544966-C316-4B8B-925B-44100075C88A}"/>
                    </a:ext>
                  </a:extLst>
                </p14:cNvPr>
                <p14:cNvContentPartPr/>
                <p14:nvPr/>
              </p14:nvContentPartPr>
              <p14:xfrm>
                <a:off x="4660754" y="5714797"/>
                <a:ext cx="42840" cy="468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3544966-C316-4B8B-925B-44100075C88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42754" y="5697157"/>
                  <a:ext cx="78480" cy="50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5634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95D9-C182-41FD-B6D4-4A7238BB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قضیه‌ی بیز (</a:t>
            </a:r>
            <a:r>
              <a:rPr lang="en-US" dirty="0"/>
              <a:t>Bayes’ Theorem</a:t>
            </a:r>
            <a:r>
              <a:rPr lang="fa-IR" dirty="0"/>
              <a:t>)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769DAD-FD50-455D-8CF1-D4BC448B881A}"/>
              </a:ext>
            </a:extLst>
          </p:cNvPr>
          <p:cNvGrpSpPr/>
          <p:nvPr/>
        </p:nvGrpSpPr>
        <p:grpSpPr>
          <a:xfrm>
            <a:off x="770234" y="1511797"/>
            <a:ext cx="565920" cy="525240"/>
            <a:chOff x="770234" y="1511797"/>
            <a:chExt cx="565920" cy="5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CE3EB93-8B67-4670-A6A5-43BD966659D3}"/>
                    </a:ext>
                  </a:extLst>
                </p14:cNvPr>
                <p14:cNvContentPartPr/>
                <p14:nvPr/>
              </p14:nvContentPartPr>
              <p14:xfrm>
                <a:off x="795434" y="1579837"/>
                <a:ext cx="47880" cy="390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CE3EB93-8B67-4670-A6A5-43BD966659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7794" y="1561837"/>
                  <a:ext cx="835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E11C010-3181-4A81-B9A1-52D1806FBC73}"/>
                    </a:ext>
                  </a:extLst>
                </p14:cNvPr>
                <p14:cNvContentPartPr/>
                <p14:nvPr/>
              </p14:nvContentPartPr>
              <p14:xfrm>
                <a:off x="770234" y="1530877"/>
                <a:ext cx="268200" cy="288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E11C010-3181-4A81-B9A1-52D1806FBC7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2234" y="1512877"/>
                  <a:ext cx="3038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A04989D-47A7-4AC5-BDF4-3EB628356EE9}"/>
                    </a:ext>
                  </a:extLst>
                </p14:cNvPr>
                <p14:cNvContentPartPr/>
                <p14:nvPr/>
              </p14:nvContentPartPr>
              <p14:xfrm>
                <a:off x="1225634" y="1511797"/>
                <a:ext cx="110520" cy="525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A04989D-47A7-4AC5-BDF4-3EB628356E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7634" y="1493797"/>
                  <a:ext cx="146160" cy="56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12AAE1-09BF-4C25-892B-5937FE8B0CC8}"/>
              </a:ext>
            </a:extLst>
          </p:cNvPr>
          <p:cNvGrpSpPr/>
          <p:nvPr/>
        </p:nvGrpSpPr>
        <p:grpSpPr>
          <a:xfrm>
            <a:off x="1559354" y="1379677"/>
            <a:ext cx="1169280" cy="691560"/>
            <a:chOff x="1559354" y="1379677"/>
            <a:chExt cx="1169280" cy="69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19032B-5CDD-4FE0-A1CB-C1BBE1E951B0}"/>
                    </a:ext>
                  </a:extLst>
                </p14:cNvPr>
                <p14:cNvContentPartPr/>
                <p14:nvPr/>
              </p14:nvContentPartPr>
              <p14:xfrm>
                <a:off x="1559354" y="1621237"/>
                <a:ext cx="20160" cy="270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19032B-5CDD-4FE0-A1CB-C1BBE1E951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41354" y="1603237"/>
                  <a:ext cx="558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E45762F-F962-4037-A579-9F77CFF3F5F6}"/>
                    </a:ext>
                  </a:extLst>
                </p14:cNvPr>
                <p14:cNvContentPartPr/>
                <p14:nvPr/>
              </p14:nvContentPartPr>
              <p14:xfrm>
                <a:off x="1581674" y="1559677"/>
                <a:ext cx="235800" cy="344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E45762F-F962-4037-A579-9F77CFF3F5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64034" y="1541677"/>
                  <a:ext cx="2714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37B1115-E751-4F7B-B88A-6E13E5B5062A}"/>
                    </a:ext>
                  </a:extLst>
                </p14:cNvPr>
                <p14:cNvContentPartPr/>
                <p14:nvPr/>
              </p14:nvContentPartPr>
              <p14:xfrm>
                <a:off x="1940594" y="1496677"/>
                <a:ext cx="37800" cy="501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37B1115-E751-4F7B-B88A-6E13E5B506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22594" y="1478677"/>
                  <a:ext cx="7344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BD3C06A-D3E5-4EA1-B349-23B406F81A9F}"/>
                    </a:ext>
                  </a:extLst>
                </p14:cNvPr>
                <p14:cNvContentPartPr/>
                <p14:nvPr/>
              </p14:nvContentPartPr>
              <p14:xfrm>
                <a:off x="2183954" y="1509277"/>
                <a:ext cx="278640" cy="382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BD3C06A-D3E5-4EA1-B349-23B406F81A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65954" y="1491277"/>
                  <a:ext cx="3142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4122351-5C8E-4381-83A2-A868D91666F1}"/>
                    </a:ext>
                  </a:extLst>
                </p14:cNvPr>
                <p14:cNvContentPartPr/>
                <p14:nvPr/>
              </p14:nvContentPartPr>
              <p14:xfrm>
                <a:off x="2525234" y="1379677"/>
                <a:ext cx="203400" cy="691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4122351-5C8E-4381-83A2-A868D91666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07594" y="1361677"/>
                  <a:ext cx="239040" cy="72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117A09-8E49-4CD7-9F08-2CD9EE7B2C9B}"/>
              </a:ext>
            </a:extLst>
          </p:cNvPr>
          <p:cNvGrpSpPr/>
          <p:nvPr/>
        </p:nvGrpSpPr>
        <p:grpSpPr>
          <a:xfrm>
            <a:off x="3089354" y="1578757"/>
            <a:ext cx="628200" cy="288720"/>
            <a:chOff x="3089354" y="1578757"/>
            <a:chExt cx="62820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B8BFB7B-5510-4765-ADC5-04BCA2E9B75E}"/>
                    </a:ext>
                  </a:extLst>
                </p14:cNvPr>
                <p14:cNvContentPartPr/>
                <p14:nvPr/>
              </p14:nvContentPartPr>
              <p14:xfrm>
                <a:off x="3094754" y="1820677"/>
                <a:ext cx="245160" cy="44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B8BFB7B-5510-4765-ADC5-04BCA2E9B7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77114" y="1802677"/>
                  <a:ext cx="280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4BF7B11-ED5B-42E1-B454-CE80422FBA5B}"/>
                    </a:ext>
                  </a:extLst>
                </p14:cNvPr>
                <p14:cNvContentPartPr/>
                <p14:nvPr/>
              </p14:nvContentPartPr>
              <p14:xfrm>
                <a:off x="3089354" y="1744357"/>
                <a:ext cx="235800" cy="9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4BF7B11-ED5B-42E1-B454-CE80422FBA5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71354" y="1726357"/>
                  <a:ext cx="271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A1F0FB8-783D-4B03-8D86-54B6277FB1A0}"/>
                    </a:ext>
                  </a:extLst>
                </p14:cNvPr>
                <p14:cNvContentPartPr/>
                <p14:nvPr/>
              </p14:nvContentPartPr>
              <p14:xfrm>
                <a:off x="3558434" y="1578757"/>
                <a:ext cx="159120" cy="28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A1F0FB8-783D-4B03-8D86-54B6277FB1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40794" y="1560757"/>
                  <a:ext cx="194760" cy="32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7E32604-813C-4078-9AEC-5A0A7A0126E3}"/>
                  </a:ext>
                </a:extLst>
              </p14:cNvPr>
              <p14:cNvContentPartPr/>
              <p14:nvPr/>
            </p14:nvContentPartPr>
            <p14:xfrm>
              <a:off x="3522794" y="2123797"/>
              <a:ext cx="1440" cy="2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7E32604-813C-4078-9AEC-5A0A7A0126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05154" y="2106157"/>
                <a:ext cx="3708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DC9A5EC-7E71-4DFA-8C55-A2BC29BB33F2}"/>
              </a:ext>
            </a:extLst>
          </p:cNvPr>
          <p:cNvGrpSpPr/>
          <p:nvPr/>
        </p:nvGrpSpPr>
        <p:grpSpPr>
          <a:xfrm>
            <a:off x="5722034" y="1321357"/>
            <a:ext cx="1572480" cy="479160"/>
            <a:chOff x="5722034" y="1321357"/>
            <a:chExt cx="157248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8F240A5-1424-4809-BE26-E4C5457A2C74}"/>
                    </a:ext>
                  </a:extLst>
                </p14:cNvPr>
                <p14:cNvContentPartPr/>
                <p14:nvPr/>
              </p14:nvContentPartPr>
              <p14:xfrm>
                <a:off x="5785034" y="1555717"/>
                <a:ext cx="31680" cy="59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8F240A5-1424-4809-BE26-E4C5457A2C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67034" y="1537717"/>
                  <a:ext cx="673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105CFD0-F5EF-4356-89DA-138D7BF5D4A2}"/>
                    </a:ext>
                  </a:extLst>
                </p14:cNvPr>
                <p14:cNvContentPartPr/>
                <p14:nvPr/>
              </p14:nvContentPartPr>
              <p14:xfrm>
                <a:off x="5731394" y="1457077"/>
                <a:ext cx="82440" cy="337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105CFD0-F5EF-4356-89DA-138D7BF5D4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13754" y="1439077"/>
                  <a:ext cx="1180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E4BDB1-1DC2-482C-87F0-3382987EE59B}"/>
                    </a:ext>
                  </a:extLst>
                </p14:cNvPr>
                <p14:cNvContentPartPr/>
                <p14:nvPr/>
              </p14:nvContentPartPr>
              <p14:xfrm>
                <a:off x="5722034" y="1437637"/>
                <a:ext cx="258120" cy="202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E4BDB1-1DC2-482C-87F0-3382987EE5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04394" y="1419997"/>
                  <a:ext cx="293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B27693F-60E4-40A1-BEE4-897CC7D91B35}"/>
                    </a:ext>
                  </a:extLst>
                </p14:cNvPr>
                <p14:cNvContentPartPr/>
                <p14:nvPr/>
              </p14:nvContentPartPr>
              <p14:xfrm>
                <a:off x="6116234" y="1383997"/>
                <a:ext cx="130320" cy="416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B27693F-60E4-40A1-BEE4-897CC7D91B3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98234" y="1365997"/>
                  <a:ext cx="1659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213C80-E8A3-4368-8052-068914ADAB56}"/>
                    </a:ext>
                  </a:extLst>
                </p14:cNvPr>
                <p14:cNvContentPartPr/>
                <p14:nvPr/>
              </p14:nvContentPartPr>
              <p14:xfrm>
                <a:off x="6305594" y="1381477"/>
                <a:ext cx="447840" cy="388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213C80-E8A3-4368-8052-068914ADAB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87954" y="1363477"/>
                  <a:ext cx="4834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96B8C6E-2C1F-4C92-B4F6-8C4A60CA3CC7}"/>
                    </a:ext>
                  </a:extLst>
                </p14:cNvPr>
                <p14:cNvContentPartPr/>
                <p14:nvPr/>
              </p14:nvContentPartPr>
              <p14:xfrm>
                <a:off x="6841634" y="1417837"/>
                <a:ext cx="258120" cy="297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96B8C6E-2C1F-4C92-B4F6-8C4A60CA3C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23634" y="1400197"/>
                  <a:ext cx="2937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0C59442-655A-4749-A0D3-1137EE640696}"/>
                    </a:ext>
                  </a:extLst>
                </p14:cNvPr>
                <p14:cNvContentPartPr/>
                <p14:nvPr/>
              </p14:nvContentPartPr>
              <p14:xfrm>
                <a:off x="7037834" y="1321357"/>
                <a:ext cx="256680" cy="460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0C59442-655A-4749-A0D3-1137EE6406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20194" y="1303717"/>
                  <a:ext cx="292320" cy="49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F8751E6-78D0-47D4-B29F-FDCDDE7A517D}"/>
                  </a:ext>
                </a:extLst>
              </p14:cNvPr>
              <p14:cNvContentPartPr/>
              <p14:nvPr/>
            </p14:nvContentPartPr>
            <p14:xfrm>
              <a:off x="7888874" y="1149997"/>
              <a:ext cx="653760" cy="480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F8751E6-78D0-47D4-B29F-FDCDDE7A517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71234" y="1131997"/>
                <a:ext cx="689400" cy="51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F599DD72-A9DD-4706-9481-82723F5844D5}"/>
              </a:ext>
            </a:extLst>
          </p:cNvPr>
          <p:cNvGrpSpPr/>
          <p:nvPr/>
        </p:nvGrpSpPr>
        <p:grpSpPr>
          <a:xfrm>
            <a:off x="1037714" y="2969077"/>
            <a:ext cx="1636560" cy="613440"/>
            <a:chOff x="1037714" y="2969077"/>
            <a:chExt cx="1636560" cy="61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5C0C14-0381-4BB7-BF03-BFD0DAAA254C}"/>
                    </a:ext>
                  </a:extLst>
                </p14:cNvPr>
                <p14:cNvContentPartPr/>
                <p14:nvPr/>
              </p14:nvContentPartPr>
              <p14:xfrm>
                <a:off x="1067234" y="3087517"/>
                <a:ext cx="33480" cy="402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5C0C14-0381-4BB7-BF03-BFD0DAAA254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9594" y="3069517"/>
                  <a:ext cx="691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E307859-471C-41B1-9B88-B49D462D8205}"/>
                    </a:ext>
                  </a:extLst>
                </p14:cNvPr>
                <p14:cNvContentPartPr/>
                <p14:nvPr/>
              </p14:nvContentPartPr>
              <p14:xfrm>
                <a:off x="1037714" y="3009397"/>
                <a:ext cx="272520" cy="239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E307859-471C-41B1-9B88-B49D462D820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0074" y="2991397"/>
                  <a:ext cx="3081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D91125F-E264-4B99-9A5E-F76FD304EF98}"/>
                    </a:ext>
                  </a:extLst>
                </p14:cNvPr>
                <p14:cNvContentPartPr/>
                <p14:nvPr/>
              </p14:nvContentPartPr>
              <p14:xfrm>
                <a:off x="1477634" y="2998957"/>
                <a:ext cx="139320" cy="547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D91125F-E264-4B99-9A5E-F76FD304EF9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59994" y="2981317"/>
                  <a:ext cx="17496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301B691-AAEB-4F65-8363-B1699B6DF4DA}"/>
                    </a:ext>
                  </a:extLst>
                </p14:cNvPr>
                <p14:cNvContentPartPr/>
                <p14:nvPr/>
              </p14:nvContentPartPr>
              <p14:xfrm>
                <a:off x="1701194" y="3101197"/>
                <a:ext cx="268560" cy="394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301B691-AAEB-4F65-8363-B1699B6DF4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83194" y="3083197"/>
                  <a:ext cx="3042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EC8291C-7214-41E4-A4BC-364A643C9F86}"/>
                    </a:ext>
                  </a:extLst>
                </p14:cNvPr>
                <p14:cNvContentPartPr/>
                <p14:nvPr/>
              </p14:nvContentPartPr>
              <p14:xfrm>
                <a:off x="1720634" y="3107317"/>
                <a:ext cx="56520" cy="386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EC8291C-7214-41E4-A4BC-364A643C9F8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02634" y="3089317"/>
                  <a:ext cx="921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73FF4F4-ADB0-4C31-AE9B-2489BD6EAE0A}"/>
                    </a:ext>
                  </a:extLst>
                </p14:cNvPr>
                <p14:cNvContentPartPr/>
                <p14:nvPr/>
              </p14:nvContentPartPr>
              <p14:xfrm>
                <a:off x="2009714" y="2996437"/>
                <a:ext cx="91080" cy="586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73FF4F4-ADB0-4C31-AE9B-2489BD6EAE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92074" y="2978797"/>
                  <a:ext cx="12672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59EE67D-B3E7-4F67-9EA2-58CEC777C3A9}"/>
                    </a:ext>
                  </a:extLst>
                </p14:cNvPr>
                <p14:cNvContentPartPr/>
                <p14:nvPr/>
              </p14:nvContentPartPr>
              <p14:xfrm>
                <a:off x="2231834" y="3110917"/>
                <a:ext cx="273600" cy="331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59EE67D-B3E7-4F67-9EA2-58CEC777C3A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14194" y="3093277"/>
                  <a:ext cx="3092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94E6B12-0DCA-4B49-B52C-A6012FF99ECA}"/>
                    </a:ext>
                  </a:extLst>
                </p14:cNvPr>
                <p14:cNvContentPartPr/>
                <p14:nvPr/>
              </p14:nvContentPartPr>
              <p14:xfrm>
                <a:off x="2493914" y="2969077"/>
                <a:ext cx="180360" cy="605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94E6B12-0DCA-4B49-B52C-A6012FF99EC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75914" y="2951437"/>
                  <a:ext cx="216000" cy="64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3B459F-6ACB-4EB9-89FA-7C3026B1FAAD}"/>
              </a:ext>
            </a:extLst>
          </p:cNvPr>
          <p:cNvGrpSpPr/>
          <p:nvPr/>
        </p:nvGrpSpPr>
        <p:grpSpPr>
          <a:xfrm>
            <a:off x="3073514" y="3265717"/>
            <a:ext cx="356760" cy="90360"/>
            <a:chOff x="3073514" y="3265717"/>
            <a:chExt cx="356760" cy="9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CA7E19E-460C-4220-B7C2-2371DD68CE01}"/>
                    </a:ext>
                  </a:extLst>
                </p14:cNvPr>
                <p14:cNvContentPartPr/>
                <p14:nvPr/>
              </p14:nvContentPartPr>
              <p14:xfrm>
                <a:off x="3111314" y="3317197"/>
                <a:ext cx="318960" cy="38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CA7E19E-460C-4220-B7C2-2371DD68CE0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93674" y="3299557"/>
                  <a:ext cx="3546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1D9183-4356-43E9-B751-0052BEE2AEB8}"/>
                    </a:ext>
                  </a:extLst>
                </p14:cNvPr>
                <p14:cNvContentPartPr/>
                <p14:nvPr/>
              </p14:nvContentPartPr>
              <p14:xfrm>
                <a:off x="3073514" y="3265717"/>
                <a:ext cx="330840" cy="18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1D9183-4356-43E9-B751-0052BEE2AE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55514" y="3247717"/>
                  <a:ext cx="36648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ADA51DC-7AEC-4990-ACC1-B1569D025D0C}"/>
              </a:ext>
            </a:extLst>
          </p:cNvPr>
          <p:cNvGrpSpPr/>
          <p:nvPr/>
        </p:nvGrpSpPr>
        <p:grpSpPr>
          <a:xfrm>
            <a:off x="3742394" y="2587477"/>
            <a:ext cx="2064960" cy="1315440"/>
            <a:chOff x="3742394" y="2587477"/>
            <a:chExt cx="2064960" cy="13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957DAD6-A39A-4DDC-9998-69B3074206FB}"/>
                    </a:ext>
                  </a:extLst>
                </p14:cNvPr>
                <p14:cNvContentPartPr/>
                <p14:nvPr/>
              </p14:nvContentPartPr>
              <p14:xfrm>
                <a:off x="3742394" y="3282997"/>
                <a:ext cx="1646280" cy="39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957DAD6-A39A-4DDC-9998-69B3074206F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24394" y="3265357"/>
                  <a:ext cx="16819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6D49C87-01AD-4B96-BBC1-6802B399A94D}"/>
                    </a:ext>
                  </a:extLst>
                </p14:cNvPr>
                <p14:cNvContentPartPr/>
                <p14:nvPr/>
              </p14:nvContentPartPr>
              <p14:xfrm>
                <a:off x="4028234" y="2671357"/>
                <a:ext cx="60120" cy="381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6D49C87-01AD-4B96-BBC1-6802B399A94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10234" y="2653717"/>
                  <a:ext cx="9576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F9E945-C49D-4F09-AFB5-CC3BDFB3ABDC}"/>
                    </a:ext>
                  </a:extLst>
                </p14:cNvPr>
                <p14:cNvContentPartPr/>
                <p14:nvPr/>
              </p14:nvContentPartPr>
              <p14:xfrm>
                <a:off x="3995834" y="2589277"/>
                <a:ext cx="284760" cy="232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F9E945-C49D-4F09-AFB5-CC3BDFB3ABD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78194" y="2571637"/>
                  <a:ext cx="3204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AAC2BF-36E7-4E96-978F-4142707288F1}"/>
                    </a:ext>
                  </a:extLst>
                </p14:cNvPr>
                <p14:cNvContentPartPr/>
                <p14:nvPr/>
              </p14:nvContentPartPr>
              <p14:xfrm>
                <a:off x="4420994" y="2587477"/>
                <a:ext cx="103320" cy="504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AAC2BF-36E7-4E96-978F-4142707288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03354" y="2569837"/>
                  <a:ext cx="13896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790F00-410B-4441-ADB4-DC2AB31CF2C2}"/>
                    </a:ext>
                  </a:extLst>
                </p14:cNvPr>
                <p14:cNvContentPartPr/>
                <p14:nvPr/>
              </p14:nvContentPartPr>
              <p14:xfrm>
                <a:off x="4624394" y="2597557"/>
                <a:ext cx="217440" cy="323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790F00-410B-4441-ADB4-DC2AB31CF2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06754" y="2579557"/>
                  <a:ext cx="253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5FC130-4BD8-4002-9845-58F43BDD49C9}"/>
                    </a:ext>
                  </a:extLst>
                </p14:cNvPr>
                <p14:cNvContentPartPr/>
                <p14:nvPr/>
              </p14:nvContentPartPr>
              <p14:xfrm>
                <a:off x="4921754" y="2681077"/>
                <a:ext cx="164160" cy="228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5FC130-4BD8-4002-9845-58F43BDD49C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03754" y="2663437"/>
                  <a:ext cx="1998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5A1966B-7CC9-4901-98C5-F3FF7F4492D2}"/>
                    </a:ext>
                  </a:extLst>
                </p14:cNvPr>
                <p14:cNvContentPartPr/>
                <p14:nvPr/>
              </p14:nvContentPartPr>
              <p14:xfrm>
                <a:off x="5199314" y="2656237"/>
                <a:ext cx="176040" cy="275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5A1966B-7CC9-4901-98C5-F3FF7F4492D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81674" y="2638237"/>
                  <a:ext cx="2116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CDE573-2999-40C4-A38F-1A666B34C23C}"/>
                    </a:ext>
                  </a:extLst>
                </p14:cNvPr>
                <p14:cNvContentPartPr/>
                <p14:nvPr/>
              </p14:nvContentPartPr>
              <p14:xfrm>
                <a:off x="5377514" y="2597197"/>
                <a:ext cx="182880" cy="423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CDE573-2999-40C4-A38F-1A666B34C23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59874" y="2579557"/>
                  <a:ext cx="2185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4923F69-7A4E-47D4-B42F-B84ADED0BA2C}"/>
                    </a:ext>
                  </a:extLst>
                </p14:cNvPr>
                <p14:cNvContentPartPr/>
                <p14:nvPr/>
              </p14:nvContentPartPr>
              <p14:xfrm>
                <a:off x="5298674" y="3254917"/>
                <a:ext cx="508680" cy="32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4923F69-7A4E-47D4-B42F-B84ADED0BA2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80674" y="3237277"/>
                  <a:ext cx="544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AA5324D-0593-4BE0-B804-22C2D85610FC}"/>
                    </a:ext>
                  </a:extLst>
                </p14:cNvPr>
                <p14:cNvContentPartPr/>
                <p14:nvPr/>
              </p14:nvContentPartPr>
              <p14:xfrm>
                <a:off x="4602434" y="3551557"/>
                <a:ext cx="31320" cy="303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AA5324D-0593-4BE0-B804-22C2D85610F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84434" y="3533557"/>
                  <a:ext cx="669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436703-DE46-4F1C-B044-827A5CD5DF39}"/>
                    </a:ext>
                  </a:extLst>
                </p14:cNvPr>
                <p14:cNvContentPartPr/>
                <p14:nvPr/>
              </p14:nvContentPartPr>
              <p14:xfrm>
                <a:off x="4563554" y="3509437"/>
                <a:ext cx="212760" cy="174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436703-DE46-4F1C-B044-827A5CD5DF3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45914" y="3491797"/>
                  <a:ext cx="2484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C22D810-D6E6-42F1-97D3-14AC7B9D6B93}"/>
                    </a:ext>
                  </a:extLst>
                </p14:cNvPr>
                <p14:cNvContentPartPr/>
                <p14:nvPr/>
              </p14:nvContentPartPr>
              <p14:xfrm>
                <a:off x="4903034" y="3528877"/>
                <a:ext cx="113400" cy="336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C22D810-D6E6-42F1-97D3-14AC7B9D6B9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85394" y="3510877"/>
                  <a:ext cx="1490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2430C3D-3F58-4ED7-A130-01E0BD4E10C6}"/>
                    </a:ext>
                  </a:extLst>
                </p14:cNvPr>
                <p14:cNvContentPartPr/>
                <p14:nvPr/>
              </p14:nvContentPartPr>
              <p14:xfrm>
                <a:off x="5066474" y="3460837"/>
                <a:ext cx="216720" cy="309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2430C3D-3F58-4ED7-A130-01E0BD4E10C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48834" y="3443197"/>
                  <a:ext cx="2523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6F47457-D9E2-45A1-AAAA-DA6A60ABB82F}"/>
                    </a:ext>
                  </a:extLst>
                </p14:cNvPr>
                <p14:cNvContentPartPr/>
                <p14:nvPr/>
              </p14:nvContentPartPr>
              <p14:xfrm>
                <a:off x="5333954" y="3440677"/>
                <a:ext cx="176040" cy="462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6F47457-D9E2-45A1-AAAA-DA6A60ABB82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16314" y="3422677"/>
                  <a:ext cx="211680" cy="49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3DDD73F-139A-40BF-AB14-71F2C678DE9D}"/>
              </a:ext>
            </a:extLst>
          </p:cNvPr>
          <p:cNvGrpSpPr/>
          <p:nvPr/>
        </p:nvGrpSpPr>
        <p:grpSpPr>
          <a:xfrm>
            <a:off x="6203354" y="3205957"/>
            <a:ext cx="3177000" cy="218160"/>
            <a:chOff x="6203354" y="3205957"/>
            <a:chExt cx="317700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8B51737-B708-4BA5-859F-D8631BB8FB29}"/>
                    </a:ext>
                  </a:extLst>
                </p14:cNvPr>
                <p14:cNvContentPartPr/>
                <p14:nvPr/>
              </p14:nvContentPartPr>
              <p14:xfrm>
                <a:off x="6235034" y="3288397"/>
                <a:ext cx="321480" cy="49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8B51737-B708-4BA5-859F-D8631BB8FB2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17034" y="3270397"/>
                  <a:ext cx="357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7F08BC1-0C79-41DB-9161-C5A2C50AB6A3}"/>
                    </a:ext>
                  </a:extLst>
                </p14:cNvPr>
                <p14:cNvContentPartPr/>
                <p14:nvPr/>
              </p14:nvContentPartPr>
              <p14:xfrm>
                <a:off x="6203354" y="3205957"/>
                <a:ext cx="355320" cy="51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7F08BC1-0C79-41DB-9161-C5A2C50AB6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85714" y="3188317"/>
                  <a:ext cx="3909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2CF4B0B-F0F5-404E-847A-8A898CC09FCD}"/>
                    </a:ext>
                  </a:extLst>
                </p14:cNvPr>
                <p14:cNvContentPartPr/>
                <p14:nvPr/>
              </p14:nvContentPartPr>
              <p14:xfrm>
                <a:off x="6865034" y="3300997"/>
                <a:ext cx="2515320" cy="123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2CF4B0B-F0F5-404E-847A-8A898CC09FC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47394" y="3283357"/>
                  <a:ext cx="255096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12909D7-4113-46CD-A636-D44C92379BF5}"/>
              </a:ext>
            </a:extLst>
          </p:cNvPr>
          <p:cNvGrpSpPr/>
          <p:nvPr/>
        </p:nvGrpSpPr>
        <p:grpSpPr>
          <a:xfrm>
            <a:off x="7074914" y="2600797"/>
            <a:ext cx="2606040" cy="521280"/>
            <a:chOff x="7074914" y="2600797"/>
            <a:chExt cx="2606040" cy="52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17B50CA-58E7-483A-B029-35B27E9FB379}"/>
                    </a:ext>
                  </a:extLst>
                </p14:cNvPr>
                <p14:cNvContentPartPr/>
                <p14:nvPr/>
              </p14:nvContentPartPr>
              <p14:xfrm>
                <a:off x="7074914" y="2694757"/>
                <a:ext cx="31680" cy="384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17B50CA-58E7-483A-B029-35B27E9FB37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56914" y="2676757"/>
                  <a:ext cx="673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95899B4-9A58-4B0C-8D00-99F1FA3C9C63}"/>
                    </a:ext>
                  </a:extLst>
                </p14:cNvPr>
                <p14:cNvContentPartPr/>
                <p14:nvPr/>
              </p14:nvContentPartPr>
              <p14:xfrm>
                <a:off x="7081754" y="2683957"/>
                <a:ext cx="189360" cy="213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95899B4-9A58-4B0C-8D00-99F1FA3C9C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64114" y="2666317"/>
                  <a:ext cx="2250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24E6F8D-900E-4656-921C-A98706A38FB1}"/>
                    </a:ext>
                  </a:extLst>
                </p14:cNvPr>
                <p14:cNvContentPartPr/>
                <p14:nvPr/>
              </p14:nvContentPartPr>
              <p14:xfrm>
                <a:off x="7376954" y="2600797"/>
                <a:ext cx="133200" cy="432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24E6F8D-900E-4656-921C-A98706A38FB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59314" y="2583157"/>
                  <a:ext cx="1688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81FAE50-562F-4652-8CED-45925CCE51A5}"/>
                    </a:ext>
                  </a:extLst>
                </p14:cNvPr>
                <p14:cNvContentPartPr/>
                <p14:nvPr/>
              </p14:nvContentPartPr>
              <p14:xfrm>
                <a:off x="7621754" y="2628877"/>
                <a:ext cx="257760" cy="264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81FAE50-562F-4652-8CED-45925CCE51A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04114" y="2610877"/>
                  <a:ext cx="293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27530E1-36DA-44D1-95F5-D9609A652AEE}"/>
                    </a:ext>
                  </a:extLst>
                </p14:cNvPr>
                <p14:cNvContentPartPr/>
                <p14:nvPr/>
              </p14:nvContentPartPr>
              <p14:xfrm>
                <a:off x="8031074" y="2614117"/>
                <a:ext cx="38520" cy="316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27530E1-36DA-44D1-95F5-D9609A652AE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13074" y="2596477"/>
                  <a:ext cx="741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AE39133-8E40-4CF4-A0FA-4D2C8A43319F}"/>
                    </a:ext>
                  </a:extLst>
                </p14:cNvPr>
                <p14:cNvContentPartPr/>
                <p14:nvPr/>
              </p14:nvContentPartPr>
              <p14:xfrm>
                <a:off x="8204594" y="2625277"/>
                <a:ext cx="233640" cy="316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AE39133-8E40-4CF4-A0FA-4D2C8A43319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86954" y="2607637"/>
                  <a:ext cx="2692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2E7698D-10FB-4D7D-A64D-956EFA2AEC60}"/>
                    </a:ext>
                  </a:extLst>
                </p14:cNvPr>
                <p14:cNvContentPartPr/>
                <p14:nvPr/>
              </p14:nvContentPartPr>
              <p14:xfrm>
                <a:off x="8461274" y="2606557"/>
                <a:ext cx="138240" cy="418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2E7698D-10FB-4D7D-A64D-956EFA2AEC6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43274" y="2588557"/>
                  <a:ext cx="1738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54D0AE6-F486-4E60-8CB4-8E3854BEED93}"/>
                    </a:ext>
                  </a:extLst>
                </p14:cNvPr>
                <p14:cNvContentPartPr/>
                <p14:nvPr/>
              </p14:nvContentPartPr>
              <p14:xfrm>
                <a:off x="8858354" y="2735077"/>
                <a:ext cx="94680" cy="337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54D0AE6-F486-4E60-8CB4-8E3854BEED9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40714" y="2717437"/>
                  <a:ext cx="1303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886D090-A61D-4E07-918B-8BBB31DA0887}"/>
                    </a:ext>
                  </a:extLst>
                </p14:cNvPr>
                <p14:cNvContentPartPr/>
                <p14:nvPr/>
              </p14:nvContentPartPr>
              <p14:xfrm>
                <a:off x="8875994" y="2700517"/>
                <a:ext cx="190080" cy="223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886D090-A61D-4E07-918B-8BBB31DA088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58354" y="2682877"/>
                  <a:ext cx="2257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264E2BE-E791-42D6-B3DF-835738FEE6EC}"/>
                    </a:ext>
                  </a:extLst>
                </p14:cNvPr>
                <p14:cNvContentPartPr/>
                <p14:nvPr/>
              </p14:nvContentPartPr>
              <p14:xfrm>
                <a:off x="9179114" y="2709517"/>
                <a:ext cx="128160" cy="358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264E2BE-E791-42D6-B3DF-835738FEE6E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61114" y="2691517"/>
                  <a:ext cx="1638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7F0C879-8B80-431E-A8B1-28028333260D}"/>
                    </a:ext>
                  </a:extLst>
                </p14:cNvPr>
                <p14:cNvContentPartPr/>
                <p14:nvPr/>
              </p14:nvContentPartPr>
              <p14:xfrm>
                <a:off x="9316634" y="2734357"/>
                <a:ext cx="203760" cy="247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7F0C879-8B80-431E-A8B1-28028333260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298634" y="2716357"/>
                  <a:ext cx="239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7344071-ED1E-443B-94E0-8AA8CF6C1B1E}"/>
                    </a:ext>
                  </a:extLst>
                </p14:cNvPr>
                <p14:cNvContentPartPr/>
                <p14:nvPr/>
              </p14:nvContentPartPr>
              <p14:xfrm>
                <a:off x="9459554" y="2702677"/>
                <a:ext cx="221400" cy="419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7344071-ED1E-443B-94E0-8AA8CF6C1B1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41554" y="2684677"/>
                  <a:ext cx="257040" cy="45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18E7D7A-7C9B-4423-806F-218E9971C46E}"/>
                  </a:ext>
                </a:extLst>
              </p14:cNvPr>
              <p14:cNvContentPartPr/>
              <p14:nvPr/>
            </p14:nvContentPartPr>
            <p14:xfrm>
              <a:off x="9298634" y="3380197"/>
              <a:ext cx="498960" cy="46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18E7D7A-7C9B-4423-806F-218E9971C46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80994" y="3362197"/>
                <a:ext cx="53460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34BD602A-62D3-4583-8F8E-AA25434E6843}"/>
              </a:ext>
            </a:extLst>
          </p:cNvPr>
          <p:cNvGrpSpPr/>
          <p:nvPr/>
        </p:nvGrpSpPr>
        <p:grpSpPr>
          <a:xfrm>
            <a:off x="7873754" y="3615997"/>
            <a:ext cx="933120" cy="478440"/>
            <a:chOff x="7873754" y="3615997"/>
            <a:chExt cx="933120" cy="47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7D85814-4FA9-46AE-82D9-CC8294C89B60}"/>
                    </a:ext>
                  </a:extLst>
                </p14:cNvPr>
                <p14:cNvContentPartPr/>
                <p14:nvPr/>
              </p14:nvContentPartPr>
              <p14:xfrm>
                <a:off x="7873754" y="3681517"/>
                <a:ext cx="101520" cy="313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7D85814-4FA9-46AE-82D9-CC8294C89B6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55754" y="3663517"/>
                  <a:ext cx="1371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6A2A1C5-F7C1-4E3C-B27B-FA640FD05A3F}"/>
                    </a:ext>
                  </a:extLst>
                </p14:cNvPr>
                <p14:cNvContentPartPr/>
                <p14:nvPr/>
              </p14:nvContentPartPr>
              <p14:xfrm>
                <a:off x="7878434" y="3622837"/>
                <a:ext cx="276480" cy="198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6A2A1C5-F7C1-4E3C-B27B-FA640FD05A3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60794" y="3605197"/>
                  <a:ext cx="3121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18A28AB-157F-4572-B8DB-FA447D1E20B7}"/>
                    </a:ext>
                  </a:extLst>
                </p14:cNvPr>
                <p14:cNvContentPartPr/>
                <p14:nvPr/>
              </p14:nvContentPartPr>
              <p14:xfrm>
                <a:off x="8266874" y="3680437"/>
                <a:ext cx="64440" cy="317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18A28AB-157F-4572-B8DB-FA447D1E20B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49234" y="3662437"/>
                  <a:ext cx="1000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0A68CB7-2BB5-479D-A556-70651508BE97}"/>
                    </a:ext>
                  </a:extLst>
                </p14:cNvPr>
                <p14:cNvContentPartPr/>
                <p14:nvPr/>
              </p14:nvContentPartPr>
              <p14:xfrm>
                <a:off x="8413754" y="3675757"/>
                <a:ext cx="174960" cy="264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0A68CB7-2BB5-479D-A556-70651508BE9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95754" y="3657757"/>
                  <a:ext cx="2106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37DD9E8-4F2C-4BED-BFE8-064DABB6B92E}"/>
                    </a:ext>
                  </a:extLst>
                </p14:cNvPr>
                <p14:cNvContentPartPr/>
                <p14:nvPr/>
              </p14:nvContentPartPr>
              <p14:xfrm>
                <a:off x="8614634" y="3615997"/>
                <a:ext cx="192240" cy="478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37DD9E8-4F2C-4BED-BFE8-064DABB6B92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96994" y="3597997"/>
                  <a:ext cx="227880" cy="51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590C569-47C9-40BB-B084-0F4996F0AFDB}"/>
              </a:ext>
            </a:extLst>
          </p:cNvPr>
          <p:cNvGrpSpPr/>
          <p:nvPr/>
        </p:nvGrpSpPr>
        <p:grpSpPr>
          <a:xfrm>
            <a:off x="1894874" y="4268677"/>
            <a:ext cx="6084000" cy="2109600"/>
            <a:chOff x="1894874" y="4268677"/>
            <a:chExt cx="6084000" cy="21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00A01EC-F0CD-4AD7-AE66-EA6D688B4837}"/>
                    </a:ext>
                  </a:extLst>
                </p14:cNvPr>
                <p14:cNvContentPartPr/>
                <p14:nvPr/>
              </p14:nvContentPartPr>
              <p14:xfrm>
                <a:off x="2383394" y="5037997"/>
                <a:ext cx="37080" cy="398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00A01EC-F0CD-4AD7-AE66-EA6D688B483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65394" y="5020357"/>
                  <a:ext cx="727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68D8671-21F4-405A-97CC-785FB4641D6D}"/>
                    </a:ext>
                  </a:extLst>
                </p14:cNvPr>
                <p14:cNvContentPartPr/>
                <p14:nvPr/>
              </p14:nvContentPartPr>
              <p14:xfrm>
                <a:off x="2401394" y="5033317"/>
                <a:ext cx="162720" cy="185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68D8671-21F4-405A-97CC-785FB4641D6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83754" y="5015317"/>
                  <a:ext cx="198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DEFDE01-0D46-4D3C-831C-BA0A73E276BF}"/>
                    </a:ext>
                  </a:extLst>
                </p14:cNvPr>
                <p14:cNvContentPartPr/>
                <p14:nvPr/>
              </p14:nvContentPartPr>
              <p14:xfrm>
                <a:off x="2688314" y="4985437"/>
                <a:ext cx="122760" cy="498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EFDE01-0D46-4D3C-831C-BA0A73E276B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70314" y="4967437"/>
                  <a:ext cx="15840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8E62CAD-146F-4088-BA70-E1C51DF3C82C}"/>
                    </a:ext>
                  </a:extLst>
                </p14:cNvPr>
                <p14:cNvContentPartPr/>
                <p14:nvPr/>
              </p14:nvContentPartPr>
              <p14:xfrm>
                <a:off x="2919794" y="5071837"/>
                <a:ext cx="243000" cy="308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8E62CAD-146F-4088-BA70-E1C51DF3C82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02154" y="5054197"/>
                  <a:ext cx="2786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02947CC-4A42-4EAE-B32C-1F2576AC47EA}"/>
                    </a:ext>
                  </a:extLst>
                </p14:cNvPr>
                <p14:cNvContentPartPr/>
                <p14:nvPr/>
              </p14:nvContentPartPr>
              <p14:xfrm>
                <a:off x="3275474" y="5005237"/>
                <a:ext cx="23760" cy="425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02947CC-4A42-4EAE-B32C-1F2576AC47E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57474" y="4987597"/>
                  <a:ext cx="594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E59086D-6844-4DAA-BC84-84C37A6A2592}"/>
                    </a:ext>
                  </a:extLst>
                </p14:cNvPr>
                <p14:cNvContentPartPr/>
                <p14:nvPr/>
              </p14:nvContentPartPr>
              <p14:xfrm>
                <a:off x="3450434" y="5001997"/>
                <a:ext cx="222120" cy="364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E59086D-6844-4DAA-BC84-84C37A6A259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32794" y="4983997"/>
                  <a:ext cx="25776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A2CE7E5-1431-4B91-9349-941288B5876F}"/>
                    </a:ext>
                  </a:extLst>
                </p14:cNvPr>
                <p14:cNvContentPartPr/>
                <p14:nvPr/>
              </p14:nvContentPartPr>
              <p14:xfrm>
                <a:off x="3747074" y="4933597"/>
                <a:ext cx="149040" cy="525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A2CE7E5-1431-4B91-9349-941288B5876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29434" y="4915957"/>
                  <a:ext cx="1846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762165E-E695-4B9E-B57A-75FE45EE8C92}"/>
                    </a:ext>
                  </a:extLst>
                </p14:cNvPr>
                <p14:cNvContentPartPr/>
                <p14:nvPr/>
              </p14:nvContentPartPr>
              <p14:xfrm>
                <a:off x="4202834" y="5219797"/>
                <a:ext cx="256680" cy="68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762165E-E695-4B9E-B57A-75FE45EE8C9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85194" y="5201797"/>
                  <a:ext cx="292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3A21342-CA24-42A1-9956-33A94BDD0735}"/>
                    </a:ext>
                  </a:extLst>
                </p14:cNvPr>
                <p14:cNvContentPartPr/>
                <p14:nvPr/>
              </p14:nvContentPartPr>
              <p14:xfrm>
                <a:off x="4214354" y="5169037"/>
                <a:ext cx="276480" cy="11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3A21342-CA24-42A1-9956-33A94BDD073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96714" y="5151397"/>
                  <a:ext cx="312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1AFA34A-5E62-4BAC-98C2-503A13BAA16D}"/>
                    </a:ext>
                  </a:extLst>
                </p14:cNvPr>
                <p14:cNvContentPartPr/>
                <p14:nvPr/>
              </p14:nvContentPartPr>
              <p14:xfrm>
                <a:off x="4735634" y="5208997"/>
                <a:ext cx="1898280" cy="21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1AFA34A-5E62-4BAC-98C2-503A13BAA16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17634" y="5191357"/>
                  <a:ext cx="19339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FDC4E59-6543-4782-8263-7216935D3C09}"/>
                    </a:ext>
                  </a:extLst>
                </p14:cNvPr>
                <p14:cNvContentPartPr/>
                <p14:nvPr/>
              </p14:nvContentPartPr>
              <p14:xfrm>
                <a:off x="4886834" y="4783837"/>
                <a:ext cx="91440" cy="263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FDC4E59-6543-4782-8263-7216935D3C0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68834" y="4765837"/>
                  <a:ext cx="127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D5AD9D5-C8B7-433C-A65E-C0030FF691C5}"/>
                    </a:ext>
                  </a:extLst>
                </p14:cNvPr>
                <p14:cNvContentPartPr/>
                <p14:nvPr/>
              </p14:nvContentPartPr>
              <p14:xfrm>
                <a:off x="4927154" y="4700677"/>
                <a:ext cx="204480" cy="185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D5AD9D5-C8B7-433C-A65E-C0030FF691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09514" y="4682677"/>
                  <a:ext cx="240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F1CA741-6EFD-4B8D-B1FC-CCDE3151FF3A}"/>
                    </a:ext>
                  </a:extLst>
                </p14:cNvPr>
                <p14:cNvContentPartPr/>
                <p14:nvPr/>
              </p14:nvContentPartPr>
              <p14:xfrm>
                <a:off x="5237114" y="4646677"/>
                <a:ext cx="128880" cy="421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F1CA741-6EFD-4B8D-B1FC-CCDE3151FF3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19474" y="4629037"/>
                  <a:ext cx="1645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716324-6023-4365-A13A-E137D39AAF48}"/>
                    </a:ext>
                  </a:extLst>
                </p14:cNvPr>
                <p14:cNvContentPartPr/>
                <p14:nvPr/>
              </p14:nvContentPartPr>
              <p14:xfrm>
                <a:off x="5432234" y="4657477"/>
                <a:ext cx="206280" cy="260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716324-6023-4365-A13A-E137D39AAF4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14594" y="4639477"/>
                  <a:ext cx="2419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AFA3AE0-9400-4C26-8B16-075E963AFD36}"/>
                    </a:ext>
                  </a:extLst>
                </p14:cNvPr>
                <p14:cNvContentPartPr/>
                <p14:nvPr/>
              </p14:nvContentPartPr>
              <p14:xfrm>
                <a:off x="5782874" y="4554877"/>
                <a:ext cx="28080" cy="435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AFA3AE0-9400-4C26-8B16-075E963AFD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64874" y="4537237"/>
                  <a:ext cx="6372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8F2F62E-75C4-4189-BE03-C90EE2622D18}"/>
                    </a:ext>
                  </a:extLst>
                </p14:cNvPr>
                <p14:cNvContentPartPr/>
                <p14:nvPr/>
              </p14:nvContentPartPr>
              <p14:xfrm>
                <a:off x="5909234" y="4658917"/>
                <a:ext cx="46080" cy="259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8F2F62E-75C4-4189-BE03-C90EE2622D1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91594" y="4641277"/>
                  <a:ext cx="81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46FB414-6069-4B50-AFEA-B5F810FB4B29}"/>
                    </a:ext>
                  </a:extLst>
                </p14:cNvPr>
                <p14:cNvContentPartPr/>
                <p14:nvPr/>
              </p14:nvContentPartPr>
              <p14:xfrm>
                <a:off x="5928314" y="4557757"/>
                <a:ext cx="392400" cy="479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46FB414-6069-4B50-AFEA-B5F810FB4B2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10674" y="4539757"/>
                  <a:ext cx="42804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65AE62B-0732-45F2-88D1-E5384A8AF8ED}"/>
                    </a:ext>
                  </a:extLst>
                </p14:cNvPr>
                <p14:cNvContentPartPr/>
                <p14:nvPr/>
              </p14:nvContentPartPr>
              <p14:xfrm>
                <a:off x="6472274" y="4684477"/>
                <a:ext cx="72360" cy="328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65AE62B-0732-45F2-88D1-E5384A8AF8E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54274" y="4666837"/>
                  <a:ext cx="1080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5C6A36C-FAD0-4CF7-AEFA-214907008997}"/>
                    </a:ext>
                  </a:extLst>
                </p14:cNvPr>
                <p14:cNvContentPartPr/>
                <p14:nvPr/>
              </p14:nvContentPartPr>
              <p14:xfrm>
                <a:off x="6481634" y="4607797"/>
                <a:ext cx="239760" cy="211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5C6A36C-FAD0-4CF7-AEFA-21490700899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63634" y="4589797"/>
                  <a:ext cx="275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6532522-19E9-4432-B63F-1053578ED8E1}"/>
                    </a:ext>
                  </a:extLst>
                </p14:cNvPr>
                <p14:cNvContentPartPr/>
                <p14:nvPr/>
              </p14:nvContentPartPr>
              <p14:xfrm>
                <a:off x="6810314" y="4616797"/>
                <a:ext cx="100800" cy="382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6532522-19E9-4432-B63F-1053578ED8E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92314" y="4599157"/>
                  <a:ext cx="1364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6F7D3CE-941D-4CF2-9860-87B6CF6CFDA0}"/>
                    </a:ext>
                  </a:extLst>
                </p14:cNvPr>
                <p14:cNvContentPartPr/>
                <p14:nvPr/>
              </p14:nvContentPartPr>
              <p14:xfrm>
                <a:off x="6953594" y="4664677"/>
                <a:ext cx="233640" cy="295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6F7D3CE-941D-4CF2-9860-87B6CF6CFDA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35954" y="4646677"/>
                  <a:ext cx="2692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32E6AE2-5F9D-44BE-8CC4-7549B34B93E5}"/>
                    </a:ext>
                  </a:extLst>
                </p14:cNvPr>
                <p14:cNvContentPartPr/>
                <p14:nvPr/>
              </p14:nvContentPartPr>
              <p14:xfrm>
                <a:off x="7115594" y="4594477"/>
                <a:ext cx="265320" cy="510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32E6AE2-5F9D-44BE-8CC4-7549B34B93E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097594" y="4576477"/>
                  <a:ext cx="30096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35F054-72D8-4225-BC0B-322B8470140E}"/>
                    </a:ext>
                  </a:extLst>
                </p14:cNvPr>
                <p14:cNvContentPartPr/>
                <p14:nvPr/>
              </p14:nvContentPartPr>
              <p14:xfrm>
                <a:off x="6451394" y="5234197"/>
                <a:ext cx="635040" cy="23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35F054-72D8-4225-BC0B-322B8470140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33754" y="5216557"/>
                  <a:ext cx="6706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EED8FE3-6380-431E-9CEB-A1044E18EDFD}"/>
                    </a:ext>
                  </a:extLst>
                </p14:cNvPr>
                <p14:cNvContentPartPr/>
                <p14:nvPr/>
              </p14:nvContentPartPr>
              <p14:xfrm>
                <a:off x="5608274" y="5595637"/>
                <a:ext cx="53280" cy="331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EED8FE3-6380-431E-9CEB-A1044E18EDF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90634" y="5577997"/>
                  <a:ext cx="889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31D9461-C7C6-4C77-B48D-B0422FBEDD0F}"/>
                    </a:ext>
                  </a:extLst>
                </p14:cNvPr>
                <p14:cNvContentPartPr/>
                <p14:nvPr/>
              </p14:nvContentPartPr>
              <p14:xfrm>
                <a:off x="5614034" y="5485117"/>
                <a:ext cx="229680" cy="242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31D9461-C7C6-4C77-B48D-B0422FBEDD0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96394" y="5467477"/>
                  <a:ext cx="265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0D0F7CE-3FDB-46EE-B6F3-E3552B56763C}"/>
                    </a:ext>
                  </a:extLst>
                </p14:cNvPr>
                <p14:cNvContentPartPr/>
                <p14:nvPr/>
              </p14:nvContentPartPr>
              <p14:xfrm>
                <a:off x="5967194" y="5552437"/>
                <a:ext cx="165600" cy="420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0D0F7CE-3FDB-46EE-B6F3-E3552B56763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49194" y="5534437"/>
                  <a:ext cx="20124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B9CB084-2EA6-46D3-8515-87C4AA02B5C2}"/>
                    </a:ext>
                  </a:extLst>
                </p14:cNvPr>
                <p14:cNvContentPartPr/>
                <p14:nvPr/>
              </p14:nvContentPartPr>
              <p14:xfrm>
                <a:off x="6172754" y="5513197"/>
                <a:ext cx="212760" cy="357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B9CB084-2EA6-46D3-8515-87C4AA02B5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54754" y="5495557"/>
                  <a:ext cx="2484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F87F303-59F6-486D-92C1-6A661FCC2413}"/>
                    </a:ext>
                  </a:extLst>
                </p14:cNvPr>
                <p14:cNvContentPartPr/>
                <p14:nvPr/>
              </p14:nvContentPartPr>
              <p14:xfrm>
                <a:off x="6509354" y="5494477"/>
                <a:ext cx="140400" cy="460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F87F303-59F6-486D-92C1-6A661FCC241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714" y="5476837"/>
                  <a:ext cx="1760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3E33314-EF88-401E-A0F3-E8125B4B6D34}"/>
                    </a:ext>
                  </a:extLst>
                </p14:cNvPr>
                <p14:cNvContentPartPr/>
                <p14:nvPr/>
              </p14:nvContentPartPr>
              <p14:xfrm>
                <a:off x="1894874" y="4268677"/>
                <a:ext cx="6084000" cy="2109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3E33314-EF88-401E-A0F3-E8125B4B6D3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76874" y="4250677"/>
                  <a:ext cx="6119640" cy="214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405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6FC0C3F-7B82-4F31-919E-73AD7DE07973}"/>
              </a:ext>
            </a:extLst>
          </p:cNvPr>
          <p:cNvGrpSpPr/>
          <p:nvPr/>
        </p:nvGrpSpPr>
        <p:grpSpPr>
          <a:xfrm>
            <a:off x="2127794" y="2033077"/>
            <a:ext cx="2534400" cy="830520"/>
            <a:chOff x="2127794" y="2033077"/>
            <a:chExt cx="2534400" cy="83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4021B7F-0652-4C34-BF5A-C830C429F066}"/>
                    </a:ext>
                  </a:extLst>
                </p14:cNvPr>
                <p14:cNvContentPartPr/>
                <p14:nvPr/>
              </p14:nvContentPartPr>
              <p14:xfrm>
                <a:off x="2127794" y="2360317"/>
                <a:ext cx="58320" cy="503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4021B7F-0652-4C34-BF5A-C830C429F0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09794" y="2342677"/>
                  <a:ext cx="9396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989490-FF79-443C-A72E-E527D8E61E68}"/>
                    </a:ext>
                  </a:extLst>
                </p14:cNvPr>
                <p14:cNvContentPartPr/>
                <p14:nvPr/>
              </p14:nvContentPartPr>
              <p14:xfrm>
                <a:off x="2152274" y="2297317"/>
                <a:ext cx="279360" cy="257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989490-FF79-443C-A72E-E527D8E61E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34274" y="2279677"/>
                  <a:ext cx="3150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E58F66-6E48-4B22-B18F-4F15E17355D3}"/>
                    </a:ext>
                  </a:extLst>
                </p14:cNvPr>
                <p14:cNvContentPartPr/>
                <p14:nvPr/>
              </p14:nvContentPartPr>
              <p14:xfrm>
                <a:off x="2578514" y="2187877"/>
                <a:ext cx="157320" cy="627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E58F66-6E48-4B22-B18F-4F15E17355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0874" y="2169877"/>
                  <a:ext cx="19296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4A1BCD-79DC-459A-9F8C-91D50A36302B}"/>
                    </a:ext>
                  </a:extLst>
                </p14:cNvPr>
                <p14:cNvContentPartPr/>
                <p14:nvPr/>
              </p14:nvContentPartPr>
              <p14:xfrm>
                <a:off x="2871554" y="2202277"/>
                <a:ext cx="351720" cy="414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4A1BCD-79DC-459A-9F8C-91D50A3630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53914" y="2184637"/>
                  <a:ext cx="3873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817B63A-B3AB-4191-8C60-369379A5E9D0}"/>
                    </a:ext>
                  </a:extLst>
                </p14:cNvPr>
                <p14:cNvContentPartPr/>
                <p14:nvPr/>
              </p14:nvContentPartPr>
              <p14:xfrm>
                <a:off x="3312194" y="2090677"/>
                <a:ext cx="52560" cy="603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17B63A-B3AB-4191-8C60-369379A5E9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94194" y="2072677"/>
                  <a:ext cx="8820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51A4B6-3F47-4BF6-9B87-EC36F6B8620A}"/>
                    </a:ext>
                  </a:extLst>
                </p14:cNvPr>
                <p14:cNvContentPartPr/>
                <p14:nvPr/>
              </p14:nvContentPartPr>
              <p14:xfrm>
                <a:off x="3499034" y="2174917"/>
                <a:ext cx="308160" cy="441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51A4B6-3F47-4BF6-9B87-EC36F6B862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81034" y="2157277"/>
                  <a:ext cx="3438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A513F5A-E56F-4DE3-9A9E-F840E1475823}"/>
                    </a:ext>
                  </a:extLst>
                </p14:cNvPr>
                <p14:cNvContentPartPr/>
                <p14:nvPr/>
              </p14:nvContentPartPr>
              <p14:xfrm>
                <a:off x="3802514" y="2033077"/>
                <a:ext cx="176040" cy="709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A513F5A-E56F-4DE3-9A9E-F840E14758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84514" y="2015437"/>
                  <a:ext cx="21168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3E21C1A-8923-466E-87EB-1B276C35FAAE}"/>
                    </a:ext>
                  </a:extLst>
                </p14:cNvPr>
                <p14:cNvContentPartPr/>
                <p14:nvPr/>
              </p14:nvContentPartPr>
              <p14:xfrm>
                <a:off x="4320914" y="2507917"/>
                <a:ext cx="341280" cy="87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3E21C1A-8923-466E-87EB-1B276C35FA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02914" y="2490277"/>
                  <a:ext cx="376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FF327F2-3880-4055-A2C5-18631DA02EF0}"/>
                    </a:ext>
                  </a:extLst>
                </p14:cNvPr>
                <p14:cNvContentPartPr/>
                <p14:nvPr/>
              </p14:nvContentPartPr>
              <p14:xfrm>
                <a:off x="4301834" y="2438797"/>
                <a:ext cx="356040" cy="29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FF327F2-3880-4055-A2C5-18631DA02E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84194" y="2420797"/>
                  <a:ext cx="391680" cy="6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B6C729A-EBC5-42B5-AF98-30421DA379F7}"/>
                  </a:ext>
                </a:extLst>
              </p14:cNvPr>
              <p14:cNvContentPartPr/>
              <p14:nvPr/>
            </p14:nvContentPartPr>
            <p14:xfrm>
              <a:off x="5074754" y="2505397"/>
              <a:ext cx="2681280" cy="79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B6C729A-EBC5-42B5-AF98-30421DA379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57114" y="2487397"/>
                <a:ext cx="2716920" cy="11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8DEE9CCD-9274-4E7A-AD11-CE9796DC4461}"/>
              </a:ext>
            </a:extLst>
          </p:cNvPr>
          <p:cNvGrpSpPr/>
          <p:nvPr/>
        </p:nvGrpSpPr>
        <p:grpSpPr>
          <a:xfrm>
            <a:off x="5333954" y="1502797"/>
            <a:ext cx="2715840" cy="632520"/>
            <a:chOff x="5333954" y="1502797"/>
            <a:chExt cx="2715840" cy="63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11265EF-6B67-4B28-B0C5-BB9EF3E4D020}"/>
                    </a:ext>
                  </a:extLst>
                </p14:cNvPr>
                <p14:cNvContentPartPr/>
                <p14:nvPr/>
              </p14:nvContentPartPr>
              <p14:xfrm>
                <a:off x="5346914" y="1717717"/>
                <a:ext cx="42840" cy="406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11265EF-6B67-4B28-B0C5-BB9EF3E4D0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28914" y="1699717"/>
                  <a:ext cx="784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1E0F98-FF01-4931-82CF-3BE87D3017A6}"/>
                    </a:ext>
                  </a:extLst>
                </p14:cNvPr>
                <p14:cNvContentPartPr/>
                <p14:nvPr/>
              </p14:nvContentPartPr>
              <p14:xfrm>
                <a:off x="5333954" y="1650397"/>
                <a:ext cx="249480" cy="239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1E0F98-FF01-4931-82CF-3BE87D3017A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16314" y="1632397"/>
                  <a:ext cx="2851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A386B76-6C21-4D75-9846-B2D2F7A25805}"/>
                    </a:ext>
                  </a:extLst>
                </p14:cNvPr>
                <p14:cNvContentPartPr/>
                <p14:nvPr/>
              </p14:nvContentPartPr>
              <p14:xfrm>
                <a:off x="5699354" y="1556077"/>
                <a:ext cx="138240" cy="539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A386B76-6C21-4D75-9846-B2D2F7A258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81714" y="1538437"/>
                  <a:ext cx="1738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4A5CDBB-39B7-4D92-88DA-9C17ADA735B4}"/>
                    </a:ext>
                  </a:extLst>
                </p14:cNvPr>
                <p14:cNvContentPartPr/>
                <p14:nvPr/>
              </p14:nvContentPartPr>
              <p14:xfrm>
                <a:off x="5867474" y="1625197"/>
                <a:ext cx="230040" cy="337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4A5CDBB-39B7-4D92-88DA-9C17ADA735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49474" y="1607557"/>
                  <a:ext cx="2656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0455A57-A35A-4965-A1FA-26E1BE6DD41A}"/>
                    </a:ext>
                  </a:extLst>
                </p14:cNvPr>
                <p14:cNvContentPartPr/>
                <p14:nvPr/>
              </p14:nvContentPartPr>
              <p14:xfrm>
                <a:off x="6210554" y="1502797"/>
                <a:ext cx="63720" cy="528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0455A57-A35A-4965-A1FA-26E1BE6DD4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92554" y="1484797"/>
                  <a:ext cx="993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89F513-741F-431A-A922-200F19B3E7A3}"/>
                    </a:ext>
                  </a:extLst>
                </p14:cNvPr>
                <p14:cNvContentPartPr/>
                <p14:nvPr/>
              </p14:nvContentPartPr>
              <p14:xfrm>
                <a:off x="6348434" y="1597837"/>
                <a:ext cx="239760" cy="327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89F513-741F-431A-A922-200F19B3E7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30434" y="1579837"/>
                  <a:ext cx="2754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1E03ABD-8B87-42E4-AB81-805279B4D8A8}"/>
                    </a:ext>
                  </a:extLst>
                </p14:cNvPr>
                <p14:cNvContentPartPr/>
                <p14:nvPr/>
              </p14:nvContentPartPr>
              <p14:xfrm>
                <a:off x="6584954" y="1515397"/>
                <a:ext cx="214920" cy="619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1E03ABD-8B87-42E4-AB81-805279B4D8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67314" y="1497397"/>
                  <a:ext cx="25056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6F0202-1907-4278-AB7E-3A6AE939BC03}"/>
                    </a:ext>
                  </a:extLst>
                </p14:cNvPr>
                <p14:cNvContentPartPr/>
                <p14:nvPr/>
              </p14:nvContentPartPr>
              <p14:xfrm>
                <a:off x="7131074" y="1664437"/>
                <a:ext cx="50040" cy="381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6F0202-1907-4278-AB7E-3A6AE939BC0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13434" y="1646797"/>
                  <a:ext cx="856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ACCE8F-89EF-42AB-AF29-952E91D84CFD}"/>
                    </a:ext>
                  </a:extLst>
                </p14:cNvPr>
                <p14:cNvContentPartPr/>
                <p14:nvPr/>
              </p14:nvContentPartPr>
              <p14:xfrm>
                <a:off x="7089674" y="1586677"/>
                <a:ext cx="252720" cy="227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ACCE8F-89EF-42AB-AF29-952E91D84C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71674" y="1568677"/>
                  <a:ext cx="288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9B054BF-D5E5-48D0-9EFF-08C265EF289E}"/>
                    </a:ext>
                  </a:extLst>
                </p14:cNvPr>
                <p14:cNvContentPartPr/>
                <p14:nvPr/>
              </p14:nvContentPartPr>
              <p14:xfrm>
                <a:off x="7494674" y="1598557"/>
                <a:ext cx="137520" cy="504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9B054BF-D5E5-48D0-9EFF-08C265EF289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77034" y="1580917"/>
                  <a:ext cx="17316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0DD859-28BD-4471-BDC2-B02612BF4A6F}"/>
                    </a:ext>
                  </a:extLst>
                </p14:cNvPr>
                <p14:cNvContentPartPr/>
                <p14:nvPr/>
              </p14:nvContentPartPr>
              <p14:xfrm>
                <a:off x="7599074" y="1668757"/>
                <a:ext cx="243360" cy="350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0DD859-28BD-4471-BDC2-B02612BF4A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81074" y="1650757"/>
                  <a:ext cx="2790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0556C43-141F-4B4D-A394-CB165077AAC9}"/>
                    </a:ext>
                  </a:extLst>
                </p14:cNvPr>
                <p14:cNvContentPartPr/>
                <p14:nvPr/>
              </p14:nvContentPartPr>
              <p14:xfrm>
                <a:off x="7833074" y="1604317"/>
                <a:ext cx="216720" cy="513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0556C43-141F-4B4D-A394-CB165077AAC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15434" y="1586677"/>
                  <a:ext cx="252360" cy="54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3D30F3C-0DA2-42A3-8B15-A75028D65CBD}"/>
              </a:ext>
            </a:extLst>
          </p:cNvPr>
          <p:cNvGrpSpPr/>
          <p:nvPr/>
        </p:nvGrpSpPr>
        <p:grpSpPr>
          <a:xfrm>
            <a:off x="6035954" y="2735797"/>
            <a:ext cx="1054440" cy="570960"/>
            <a:chOff x="6035954" y="2735797"/>
            <a:chExt cx="1054440" cy="57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68857A-98DB-415F-8555-3D9A9FF8167C}"/>
                    </a:ext>
                  </a:extLst>
                </p14:cNvPr>
                <p14:cNvContentPartPr/>
                <p14:nvPr/>
              </p14:nvContentPartPr>
              <p14:xfrm>
                <a:off x="6044594" y="2852797"/>
                <a:ext cx="56880" cy="388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68857A-98DB-415F-8555-3D9A9FF816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26594" y="2834797"/>
                  <a:ext cx="925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D7BA80-3D07-4602-9A03-FF8647A99420}"/>
                    </a:ext>
                  </a:extLst>
                </p14:cNvPr>
                <p14:cNvContentPartPr/>
                <p14:nvPr/>
              </p14:nvContentPartPr>
              <p14:xfrm>
                <a:off x="6035954" y="2818957"/>
                <a:ext cx="236160" cy="206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D7BA80-3D07-4602-9A03-FF8647A9942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18314" y="2800957"/>
                  <a:ext cx="2718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9FE41E-684E-41DC-941D-D562BECB83E6}"/>
                    </a:ext>
                  </a:extLst>
                </p14:cNvPr>
                <p14:cNvContentPartPr/>
                <p14:nvPr/>
              </p14:nvContentPartPr>
              <p14:xfrm>
                <a:off x="6419354" y="2831197"/>
                <a:ext cx="113760" cy="339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9FE41E-684E-41DC-941D-D562BECB83E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01354" y="2813557"/>
                  <a:ext cx="1494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60AD4D5-358A-47C0-A8E8-B5E16D8D4036}"/>
                    </a:ext>
                  </a:extLst>
                </p14:cNvPr>
                <p14:cNvContentPartPr/>
                <p14:nvPr/>
              </p14:nvContentPartPr>
              <p14:xfrm>
                <a:off x="6598634" y="2803837"/>
                <a:ext cx="250200" cy="354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60AD4D5-358A-47C0-A8E8-B5E16D8D40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80994" y="2786197"/>
                  <a:ext cx="2858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03E512A-6793-4030-8A1C-43B50E3041A5}"/>
                    </a:ext>
                  </a:extLst>
                </p14:cNvPr>
                <p14:cNvContentPartPr/>
                <p14:nvPr/>
              </p14:nvContentPartPr>
              <p14:xfrm>
                <a:off x="6906794" y="2735797"/>
                <a:ext cx="183600" cy="570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03E512A-6793-4030-8A1C-43B50E3041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89154" y="2717797"/>
                  <a:ext cx="219240" cy="60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BE54B73-7E38-4372-87B5-3E45F1B718AC}"/>
                  </a:ext>
                </a:extLst>
              </p14:cNvPr>
              <p14:cNvContentPartPr/>
              <p14:nvPr/>
            </p14:nvContentPartPr>
            <p14:xfrm>
              <a:off x="1800194" y="2962237"/>
              <a:ext cx="2118600" cy="206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BE54B73-7E38-4372-87B5-3E45F1B718A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91194" y="2953237"/>
                <a:ext cx="2136240" cy="22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D9E9C9D-D999-41EC-9218-EF42C9C2C12A}"/>
              </a:ext>
            </a:extLst>
          </p:cNvPr>
          <p:cNvGrpSpPr/>
          <p:nvPr/>
        </p:nvGrpSpPr>
        <p:grpSpPr>
          <a:xfrm>
            <a:off x="1063994" y="3464797"/>
            <a:ext cx="2697840" cy="1752480"/>
            <a:chOff x="1063994" y="3464797"/>
            <a:chExt cx="2697840" cy="17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9BB6608-DDE5-4B1B-8290-ED271AA55D31}"/>
                    </a:ext>
                  </a:extLst>
                </p14:cNvPr>
                <p14:cNvContentPartPr/>
                <p14:nvPr/>
              </p14:nvContentPartPr>
              <p14:xfrm>
                <a:off x="3270434" y="3599437"/>
                <a:ext cx="41040" cy="270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9BB6608-DDE5-4B1B-8290-ED271AA55D3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61434" y="3590437"/>
                  <a:ext cx="586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020F1A-84C7-4AF0-A89F-65BBDA137303}"/>
                    </a:ext>
                  </a:extLst>
                </p14:cNvPr>
                <p14:cNvContentPartPr/>
                <p14:nvPr/>
              </p14:nvContentPartPr>
              <p14:xfrm>
                <a:off x="2694074" y="3632557"/>
                <a:ext cx="476640" cy="371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020F1A-84C7-4AF0-A89F-65BBDA13730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85434" y="3623557"/>
                  <a:ext cx="4942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9187AD2-0626-46C0-AAAC-FB4E2DA796B3}"/>
                    </a:ext>
                  </a:extLst>
                </p14:cNvPr>
                <p14:cNvContentPartPr/>
                <p14:nvPr/>
              </p14:nvContentPartPr>
              <p14:xfrm>
                <a:off x="2904674" y="3464797"/>
                <a:ext cx="275040" cy="45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9187AD2-0626-46C0-AAAC-FB4E2DA796B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96034" y="3456157"/>
                  <a:ext cx="292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1C2B23F-149E-462E-A53D-04B7059519AD}"/>
                    </a:ext>
                  </a:extLst>
                </p14:cNvPr>
                <p14:cNvContentPartPr/>
                <p14:nvPr/>
              </p14:nvContentPartPr>
              <p14:xfrm>
                <a:off x="2281874" y="3662437"/>
                <a:ext cx="246600" cy="431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1C2B23F-149E-462E-A53D-04B7059519A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73234" y="3653437"/>
                  <a:ext cx="26424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DA64B2F-8FBF-43EA-A24E-CA4E5A0BCCD3}"/>
                    </a:ext>
                  </a:extLst>
                </p14:cNvPr>
                <p14:cNvContentPartPr/>
                <p14:nvPr/>
              </p14:nvContentPartPr>
              <p14:xfrm>
                <a:off x="1063994" y="3667117"/>
                <a:ext cx="1121760" cy="472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DA64B2F-8FBF-43EA-A24E-CA4E5A0BCCD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5354" y="3658477"/>
                  <a:ext cx="11394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1133B4-A0CC-4484-8143-B8C4E5BE13A6}"/>
                    </a:ext>
                  </a:extLst>
                </p14:cNvPr>
                <p14:cNvContentPartPr/>
                <p14:nvPr/>
              </p14:nvContentPartPr>
              <p14:xfrm>
                <a:off x="1734314" y="4195597"/>
                <a:ext cx="289440" cy="127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1133B4-A0CC-4484-8143-B8C4E5BE13A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25674" y="4186957"/>
                  <a:ext cx="307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DC1B2A9-C391-4B5E-A99B-ED6AEDA4715E}"/>
                    </a:ext>
                  </a:extLst>
                </p14:cNvPr>
                <p14:cNvContentPartPr/>
                <p14:nvPr/>
              </p14:nvContentPartPr>
              <p14:xfrm>
                <a:off x="1385834" y="4382797"/>
                <a:ext cx="227520" cy="13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DC1B2A9-C391-4B5E-A99B-ED6AEDA4715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76834" y="4374157"/>
                  <a:ext cx="2451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E51E340-487B-417D-BD34-A410C5F22CCA}"/>
                    </a:ext>
                  </a:extLst>
                </p14:cNvPr>
                <p14:cNvContentPartPr/>
                <p14:nvPr/>
              </p14:nvContentPartPr>
              <p14:xfrm>
                <a:off x="1350554" y="3723997"/>
                <a:ext cx="13320" cy="11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E51E340-487B-417D-BD34-A410C5F22C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41554" y="3715357"/>
                  <a:ext cx="30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B9CEE4-28B1-4A78-93B3-521D965FB46B}"/>
                    </a:ext>
                  </a:extLst>
                </p14:cNvPr>
                <p14:cNvContentPartPr/>
                <p14:nvPr/>
              </p14:nvContentPartPr>
              <p14:xfrm>
                <a:off x="1267034" y="4856197"/>
                <a:ext cx="248760" cy="239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B9CEE4-28B1-4A78-93B3-521D965FB46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58034" y="4847557"/>
                  <a:ext cx="266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537F802-B2CF-472F-B2DD-3A4E730D6D18}"/>
                    </a:ext>
                  </a:extLst>
                </p14:cNvPr>
                <p14:cNvContentPartPr/>
                <p14:nvPr/>
              </p14:nvContentPartPr>
              <p14:xfrm>
                <a:off x="1806314" y="4890757"/>
                <a:ext cx="58320" cy="326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537F802-B2CF-472F-B2DD-3A4E730D6D1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97314" y="4881757"/>
                  <a:ext cx="759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C6EEF0-53AE-408A-8426-DA5E9B53AD8F}"/>
                    </a:ext>
                  </a:extLst>
                </p14:cNvPr>
                <p14:cNvContentPartPr/>
                <p14:nvPr/>
              </p14:nvContentPartPr>
              <p14:xfrm>
                <a:off x="1784354" y="4829557"/>
                <a:ext cx="261360" cy="210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C6EEF0-53AE-408A-8426-DA5E9B53AD8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75714" y="4820917"/>
                  <a:ext cx="279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60B378E-B32C-4D24-8A34-454B78EEAA3E}"/>
                    </a:ext>
                  </a:extLst>
                </p14:cNvPr>
                <p14:cNvContentPartPr/>
                <p14:nvPr/>
              </p14:nvContentPartPr>
              <p14:xfrm>
                <a:off x="2104394" y="4860157"/>
                <a:ext cx="197280" cy="158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60B378E-B32C-4D24-8A34-454B78EEAA3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95394" y="4851517"/>
                  <a:ext cx="2149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A909924-5503-4026-815E-8762396BC41B}"/>
                    </a:ext>
                  </a:extLst>
                </p14:cNvPr>
                <p14:cNvContentPartPr/>
                <p14:nvPr/>
              </p14:nvContentPartPr>
              <p14:xfrm>
                <a:off x="2360354" y="4821637"/>
                <a:ext cx="144000" cy="227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909924-5503-4026-815E-8762396BC41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51714" y="4812997"/>
                  <a:ext cx="161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EA1328B-1E34-4502-9268-E71A6BCA424A}"/>
                    </a:ext>
                  </a:extLst>
                </p14:cNvPr>
                <p14:cNvContentPartPr/>
                <p14:nvPr/>
              </p14:nvContentPartPr>
              <p14:xfrm>
                <a:off x="2483834" y="4670437"/>
                <a:ext cx="275040" cy="318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EA1328B-1E34-4502-9268-E71A6BCA424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75194" y="4661437"/>
                  <a:ext cx="2926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B8097E4-40B8-431C-8876-BCEC3B514AB1}"/>
                    </a:ext>
                  </a:extLst>
                </p14:cNvPr>
                <p14:cNvContentPartPr/>
                <p14:nvPr/>
              </p14:nvContentPartPr>
              <p14:xfrm>
                <a:off x="2764994" y="4743157"/>
                <a:ext cx="173160" cy="203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B8097E4-40B8-431C-8876-BCEC3B514AB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55994" y="4734157"/>
                  <a:ext cx="190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314DB6D-38D3-45FB-83E6-7F94B4D0B20B}"/>
                    </a:ext>
                  </a:extLst>
                </p14:cNvPr>
                <p14:cNvContentPartPr/>
                <p14:nvPr/>
              </p14:nvContentPartPr>
              <p14:xfrm>
                <a:off x="2990714" y="4719037"/>
                <a:ext cx="168840" cy="183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314DB6D-38D3-45FB-83E6-7F94B4D0B20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81714" y="4710037"/>
                  <a:ext cx="186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39B7431-644C-42B9-92F0-32DA83BACFF5}"/>
                    </a:ext>
                  </a:extLst>
                </p14:cNvPr>
                <p14:cNvContentPartPr/>
                <p14:nvPr/>
              </p14:nvContentPartPr>
              <p14:xfrm>
                <a:off x="3171074" y="4579357"/>
                <a:ext cx="71640" cy="347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39B7431-644C-42B9-92F0-32DA83BACFF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62074" y="4570717"/>
                  <a:ext cx="892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32A5C1D-0D6A-4A25-8A88-34BC050FD5E3}"/>
                    </a:ext>
                  </a:extLst>
                </p14:cNvPr>
                <p14:cNvContentPartPr/>
                <p14:nvPr/>
              </p14:nvContentPartPr>
              <p14:xfrm>
                <a:off x="3253154" y="4719037"/>
                <a:ext cx="132840" cy="191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32A5C1D-0D6A-4A25-8A88-34BC050FD5E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44514" y="4710037"/>
                  <a:ext cx="150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00747B2-4E50-48AA-AADD-DF711674B9D5}"/>
                    </a:ext>
                  </a:extLst>
                </p14:cNvPr>
                <p14:cNvContentPartPr/>
                <p14:nvPr/>
              </p14:nvContentPartPr>
              <p14:xfrm>
                <a:off x="3439994" y="4705717"/>
                <a:ext cx="159840" cy="182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00747B2-4E50-48AA-AADD-DF711674B9D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31354" y="4697077"/>
                  <a:ext cx="177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780990-0B76-4155-8857-363223241C1C}"/>
                    </a:ext>
                  </a:extLst>
                </p14:cNvPr>
                <p14:cNvContentPartPr/>
                <p14:nvPr/>
              </p14:nvContentPartPr>
              <p14:xfrm>
                <a:off x="3642674" y="4512037"/>
                <a:ext cx="119160" cy="397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780990-0B76-4155-8857-363223241C1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34034" y="4503037"/>
                  <a:ext cx="136800" cy="41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506F804-59D6-4AC9-9E4B-AE176D969B2A}"/>
              </a:ext>
            </a:extLst>
          </p:cNvPr>
          <p:cNvGrpSpPr/>
          <p:nvPr/>
        </p:nvGrpSpPr>
        <p:grpSpPr>
          <a:xfrm>
            <a:off x="6866114" y="1002397"/>
            <a:ext cx="1877400" cy="1382400"/>
            <a:chOff x="6866114" y="1002397"/>
            <a:chExt cx="1877400" cy="13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80777E3-F3AB-42BC-BCE4-B14311C36A76}"/>
                    </a:ext>
                  </a:extLst>
                </p14:cNvPr>
                <p14:cNvContentPartPr/>
                <p14:nvPr/>
              </p14:nvContentPartPr>
              <p14:xfrm>
                <a:off x="6866114" y="1322077"/>
                <a:ext cx="1490760" cy="1062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80777E3-F3AB-42BC-BCE4-B14311C36A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57474" y="1313077"/>
                  <a:ext cx="1508400" cy="10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4B51387-8E46-4F01-BED8-B5AFD291298B}"/>
                    </a:ext>
                  </a:extLst>
                </p14:cNvPr>
                <p14:cNvContentPartPr/>
                <p14:nvPr/>
              </p14:nvContentPartPr>
              <p14:xfrm>
                <a:off x="7987154" y="1002397"/>
                <a:ext cx="756360" cy="400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4B51387-8E46-4F01-BED8-B5AFD291298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78514" y="993757"/>
                  <a:ext cx="774000" cy="41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CDAEFF4-5ACD-487C-AD08-437EE5D0103B}"/>
              </a:ext>
            </a:extLst>
          </p:cNvPr>
          <p:cNvGrpSpPr/>
          <p:nvPr/>
        </p:nvGrpSpPr>
        <p:grpSpPr>
          <a:xfrm>
            <a:off x="9031874" y="413437"/>
            <a:ext cx="2902320" cy="1558440"/>
            <a:chOff x="9031874" y="413437"/>
            <a:chExt cx="2902320" cy="15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5F0513-28EB-4FE8-8497-83E09DCF1CDE}"/>
                    </a:ext>
                  </a:extLst>
                </p14:cNvPr>
                <p14:cNvContentPartPr/>
                <p14:nvPr/>
              </p14:nvContentPartPr>
              <p14:xfrm>
                <a:off x="11245154" y="439357"/>
                <a:ext cx="93600" cy="275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5F0513-28EB-4FE8-8497-83E09DCF1CD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236154" y="430357"/>
                  <a:ext cx="111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47DD9F-E9A5-48DF-9B5C-23C82374F095}"/>
                    </a:ext>
                  </a:extLst>
                </p14:cNvPr>
                <p14:cNvContentPartPr/>
                <p14:nvPr/>
              </p14:nvContentPartPr>
              <p14:xfrm>
                <a:off x="10835474" y="509197"/>
                <a:ext cx="376200" cy="310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47DD9F-E9A5-48DF-9B5C-23C82374F09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826474" y="500557"/>
                  <a:ext cx="3938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D5EBB84-270E-4E35-9233-5C0E4D45F0F4}"/>
                    </a:ext>
                  </a:extLst>
                </p14:cNvPr>
                <p14:cNvContentPartPr/>
                <p14:nvPr/>
              </p14:nvContentPartPr>
              <p14:xfrm>
                <a:off x="10675994" y="505957"/>
                <a:ext cx="227520" cy="293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D5EBB84-270E-4E35-9233-5C0E4D45F0F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67354" y="496957"/>
                  <a:ext cx="2451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7DD961-E4E2-4410-B023-349C3D24EDCC}"/>
                    </a:ext>
                  </a:extLst>
                </p14:cNvPr>
                <p14:cNvContentPartPr/>
                <p14:nvPr/>
              </p14:nvContentPartPr>
              <p14:xfrm>
                <a:off x="10766714" y="413437"/>
                <a:ext cx="234360" cy="52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7DD961-E4E2-4410-B023-349C3D24EDC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758074" y="404437"/>
                  <a:ext cx="2520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92AB77E-E601-4FFB-B268-1411F3D2A6E4}"/>
                    </a:ext>
                  </a:extLst>
                </p14:cNvPr>
                <p14:cNvContentPartPr/>
                <p14:nvPr/>
              </p14:nvContentPartPr>
              <p14:xfrm>
                <a:off x="10287914" y="500197"/>
                <a:ext cx="237240" cy="448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92AB77E-E601-4FFB-B268-1411F3D2A6E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278914" y="491557"/>
                  <a:ext cx="2548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8DB631F-1D13-4A3A-91D6-7BE12EE60BD7}"/>
                    </a:ext>
                  </a:extLst>
                </p14:cNvPr>
                <p14:cNvContentPartPr/>
                <p14:nvPr/>
              </p14:nvContentPartPr>
              <p14:xfrm>
                <a:off x="9215114" y="571837"/>
                <a:ext cx="1003320" cy="46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8DB631F-1D13-4A3A-91D6-7BE12EE60BD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206114" y="563197"/>
                  <a:ext cx="10209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B81BA00-2ECE-4520-BEC7-DE31AFAA4520}"/>
                    </a:ext>
                  </a:extLst>
                </p14:cNvPr>
                <p14:cNvContentPartPr/>
                <p14:nvPr/>
              </p14:nvContentPartPr>
              <p14:xfrm>
                <a:off x="11640074" y="1034797"/>
                <a:ext cx="294120" cy="123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B81BA00-2ECE-4520-BEC7-DE31AFAA452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31434" y="1025797"/>
                  <a:ext cx="311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9ABFD8A-7E45-4E26-AF00-1CA489CFB041}"/>
                    </a:ext>
                  </a:extLst>
                </p14:cNvPr>
                <p14:cNvContentPartPr/>
                <p14:nvPr/>
              </p14:nvContentPartPr>
              <p14:xfrm>
                <a:off x="11547194" y="1188517"/>
                <a:ext cx="174600" cy="19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9ABFD8A-7E45-4E26-AF00-1CA489CFB04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538554" y="1179517"/>
                  <a:ext cx="192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732E850-C9EB-4076-A51C-7AFDF3C4C2B9}"/>
                    </a:ext>
                  </a:extLst>
                </p14:cNvPr>
                <p14:cNvContentPartPr/>
                <p14:nvPr/>
              </p14:nvContentPartPr>
              <p14:xfrm>
                <a:off x="9997394" y="935437"/>
                <a:ext cx="138600" cy="158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732E850-C9EB-4076-A51C-7AFDF3C4C2B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88754" y="926437"/>
                  <a:ext cx="156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A6CEED9-8AA6-45DC-92D4-06DEAC587310}"/>
                    </a:ext>
                  </a:extLst>
                </p14:cNvPr>
                <p14:cNvContentPartPr/>
                <p14:nvPr/>
              </p14:nvContentPartPr>
              <p14:xfrm>
                <a:off x="9799754" y="1141357"/>
                <a:ext cx="189360" cy="46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A6CEED9-8AA6-45DC-92D4-06DEAC58731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791114" y="1132357"/>
                  <a:ext cx="207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F6C0ECD-9575-431B-BA0E-7A1A123A462B}"/>
                    </a:ext>
                  </a:extLst>
                </p14:cNvPr>
                <p14:cNvContentPartPr/>
                <p14:nvPr/>
              </p14:nvContentPartPr>
              <p14:xfrm>
                <a:off x="9459554" y="1228477"/>
                <a:ext cx="148680" cy="16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F6C0ECD-9575-431B-BA0E-7A1A123A462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50554" y="1219477"/>
                  <a:ext cx="166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34A7C0C-2181-4369-B53E-4CF217212935}"/>
                    </a:ext>
                  </a:extLst>
                </p14:cNvPr>
                <p14:cNvContentPartPr/>
                <p14:nvPr/>
              </p14:nvContentPartPr>
              <p14:xfrm>
                <a:off x="9675194" y="470317"/>
                <a:ext cx="207360" cy="142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34A7C0C-2181-4369-B53E-4CF21721293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66194" y="461317"/>
                  <a:ext cx="225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E23710E-9201-4C18-94EC-8CDC52A4F978}"/>
                    </a:ext>
                  </a:extLst>
                </p14:cNvPr>
                <p14:cNvContentPartPr/>
                <p14:nvPr/>
              </p14:nvContentPartPr>
              <p14:xfrm>
                <a:off x="9480434" y="616477"/>
                <a:ext cx="13680" cy="32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E23710E-9201-4C18-94EC-8CDC52A4F97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71434" y="607837"/>
                  <a:ext cx="31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0EF4EAE-A45B-4B93-ABA5-366A23130B24}"/>
                    </a:ext>
                  </a:extLst>
                </p14:cNvPr>
                <p14:cNvContentPartPr/>
                <p14:nvPr/>
              </p14:nvContentPartPr>
              <p14:xfrm>
                <a:off x="9552074" y="1546717"/>
                <a:ext cx="132480" cy="425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0EF4EAE-A45B-4B93-ABA5-366A23130B2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43434" y="1538077"/>
                  <a:ext cx="15012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AC131F0-F97B-4FC9-BA1D-C952F2C99961}"/>
                    </a:ext>
                  </a:extLst>
                </p14:cNvPr>
                <p14:cNvContentPartPr/>
                <p14:nvPr/>
              </p14:nvContentPartPr>
              <p14:xfrm>
                <a:off x="9605354" y="1466797"/>
                <a:ext cx="272880" cy="243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AC131F0-F97B-4FC9-BA1D-C952F2C9996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96354" y="1458157"/>
                  <a:ext cx="2905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F44A0C5-F697-4F6C-8E7E-F7BBDA8CDF9F}"/>
                    </a:ext>
                  </a:extLst>
                </p14:cNvPr>
                <p14:cNvContentPartPr/>
                <p14:nvPr/>
              </p14:nvContentPartPr>
              <p14:xfrm>
                <a:off x="10005674" y="1489837"/>
                <a:ext cx="144720" cy="226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F44A0C5-F697-4F6C-8E7E-F7BBDA8CDF9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97034" y="1480837"/>
                  <a:ext cx="1623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B7C3C02-B854-4A3D-A8F3-0215CAE1D10B}"/>
                    </a:ext>
                  </a:extLst>
                </p14:cNvPr>
                <p14:cNvContentPartPr/>
                <p14:nvPr/>
              </p14:nvContentPartPr>
              <p14:xfrm>
                <a:off x="10213394" y="1517197"/>
                <a:ext cx="28440" cy="205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B7C3C02-B854-4A3D-A8F3-0215CAE1D1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04754" y="1508197"/>
                  <a:ext cx="4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E4F1B41-6A8C-42FB-BBBB-59D71637983E}"/>
                    </a:ext>
                  </a:extLst>
                </p14:cNvPr>
                <p14:cNvContentPartPr/>
                <p14:nvPr/>
              </p14:nvContentPartPr>
              <p14:xfrm>
                <a:off x="10250474" y="1363837"/>
                <a:ext cx="10080" cy="24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E4F1B41-6A8C-42FB-BBBB-59D71637983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241474" y="1355197"/>
                  <a:ext cx="27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226227D-90F8-4E6C-8095-B74070F1DF34}"/>
                    </a:ext>
                  </a:extLst>
                </p14:cNvPr>
                <p14:cNvContentPartPr/>
                <p14:nvPr/>
              </p14:nvContentPartPr>
              <p14:xfrm>
                <a:off x="10360274" y="1422877"/>
                <a:ext cx="497160" cy="236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226227D-90F8-4E6C-8095-B74070F1DF3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351274" y="1413877"/>
                  <a:ext cx="514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FE437AE-C94F-4BA4-BCFF-990E84371AEE}"/>
                    </a:ext>
                  </a:extLst>
                </p14:cNvPr>
                <p14:cNvContentPartPr/>
                <p14:nvPr/>
              </p14:nvContentPartPr>
              <p14:xfrm>
                <a:off x="9031874" y="1491637"/>
                <a:ext cx="319320" cy="240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FE437AE-C94F-4BA4-BCFF-990E84371AE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23234" y="1482997"/>
                  <a:ext cx="3369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4367D50-D86B-45D3-8343-FF4C8E03EFBE}"/>
                    </a:ext>
                  </a:extLst>
                </p14:cNvPr>
                <p14:cNvContentPartPr/>
                <p14:nvPr/>
              </p14:nvContentPartPr>
              <p14:xfrm>
                <a:off x="10925834" y="1408117"/>
                <a:ext cx="50040" cy="248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4367D50-D86B-45D3-8343-FF4C8E03EFB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16834" y="1399117"/>
                  <a:ext cx="676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4EF16CA-2B0A-4A29-A510-5F8C77EA6DA9}"/>
                    </a:ext>
                  </a:extLst>
                </p14:cNvPr>
                <p14:cNvContentPartPr/>
                <p14:nvPr/>
              </p14:nvContentPartPr>
              <p14:xfrm>
                <a:off x="10973354" y="1230277"/>
                <a:ext cx="39960" cy="51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4EF16CA-2B0A-4A29-A510-5F8C77EA6DA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964714" y="1221277"/>
                  <a:ext cx="57600" cy="6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63D81DC-D82A-4961-869C-632D92D326BA}"/>
                  </a:ext>
                </a:extLst>
              </p14:cNvPr>
              <p14:cNvContentPartPr/>
              <p14:nvPr/>
            </p14:nvContentPartPr>
            <p14:xfrm>
              <a:off x="4987634" y="1248637"/>
              <a:ext cx="2017080" cy="10764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63D81DC-D82A-4961-869C-632D92D326B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978634" y="1239997"/>
                <a:ext cx="2034720" cy="10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4F7689B-A649-4E18-9A3E-0EEEE22E9A77}"/>
              </a:ext>
            </a:extLst>
          </p:cNvPr>
          <p:cNvGrpSpPr/>
          <p:nvPr/>
        </p:nvGrpSpPr>
        <p:grpSpPr>
          <a:xfrm>
            <a:off x="3848594" y="272677"/>
            <a:ext cx="2460600" cy="1164960"/>
            <a:chOff x="3848594" y="272677"/>
            <a:chExt cx="2460600" cy="11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41E81DB-9E07-4C35-8BE4-FB85A25B37F4}"/>
                    </a:ext>
                  </a:extLst>
                </p14:cNvPr>
                <p14:cNvContentPartPr/>
                <p14:nvPr/>
              </p14:nvContentPartPr>
              <p14:xfrm>
                <a:off x="4079354" y="272677"/>
                <a:ext cx="264960" cy="435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41E81DB-9E07-4C35-8BE4-FB85A25B37F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070354" y="263677"/>
                  <a:ext cx="2826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06AD306-A264-4770-8A28-1BA180B2428B}"/>
                    </a:ext>
                  </a:extLst>
                </p14:cNvPr>
                <p14:cNvContentPartPr/>
                <p14:nvPr/>
              </p14:nvContentPartPr>
              <p14:xfrm>
                <a:off x="4438634" y="428557"/>
                <a:ext cx="19440" cy="247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06AD306-A264-4770-8A28-1BA180B2428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29994" y="419917"/>
                  <a:ext cx="370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52E615C-2A55-43FA-B41E-367353A2F5CE}"/>
                    </a:ext>
                  </a:extLst>
                </p14:cNvPr>
                <p14:cNvContentPartPr/>
                <p14:nvPr/>
              </p14:nvContentPartPr>
              <p14:xfrm>
                <a:off x="4469954" y="282397"/>
                <a:ext cx="167760" cy="393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52E615C-2A55-43FA-B41E-367353A2F5C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61314" y="273397"/>
                  <a:ext cx="1854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8AFF4E7-AC6E-4A1D-B326-5823F5439C07}"/>
                    </a:ext>
                  </a:extLst>
                </p14:cNvPr>
                <p14:cNvContentPartPr/>
                <p14:nvPr/>
              </p14:nvContentPartPr>
              <p14:xfrm>
                <a:off x="4634114" y="427837"/>
                <a:ext cx="210960" cy="221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8AFF4E7-AC6E-4A1D-B326-5823F5439C0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25474" y="419197"/>
                  <a:ext cx="2286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073ECE6-3847-49F4-9E76-DFA4D5BA4ABA}"/>
                    </a:ext>
                  </a:extLst>
                </p14:cNvPr>
                <p14:cNvContentPartPr/>
                <p14:nvPr/>
              </p14:nvContentPartPr>
              <p14:xfrm>
                <a:off x="4840394" y="432157"/>
                <a:ext cx="264600" cy="249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073ECE6-3847-49F4-9E76-DFA4D5BA4AB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31754" y="423157"/>
                  <a:ext cx="282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A48437A-C345-4A4B-A6E8-C95BF01DF065}"/>
                    </a:ext>
                  </a:extLst>
                </p14:cNvPr>
                <p14:cNvContentPartPr/>
                <p14:nvPr/>
              </p14:nvContentPartPr>
              <p14:xfrm>
                <a:off x="5179874" y="273397"/>
                <a:ext cx="19080" cy="372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A48437A-C345-4A4B-A6E8-C95BF01DF06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71234" y="264397"/>
                  <a:ext cx="3672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EC5E215-FAD4-4C2F-A5BD-A362B14A55A3}"/>
                    </a:ext>
                  </a:extLst>
                </p14:cNvPr>
                <p14:cNvContentPartPr/>
                <p14:nvPr/>
              </p14:nvContentPartPr>
              <p14:xfrm>
                <a:off x="5324594" y="295717"/>
                <a:ext cx="46080" cy="396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EC5E215-FAD4-4C2F-A5BD-A362B14A55A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15594" y="287077"/>
                  <a:ext cx="637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F498F00-8F2F-401F-BDC3-F320EC51B6B7}"/>
                    </a:ext>
                  </a:extLst>
                </p14:cNvPr>
                <p14:cNvContentPartPr/>
                <p14:nvPr/>
              </p14:nvContentPartPr>
              <p14:xfrm>
                <a:off x="5440874" y="306157"/>
                <a:ext cx="253800" cy="403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F498F00-8F2F-401F-BDC3-F320EC51B6B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32234" y="297157"/>
                  <a:ext cx="2714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2872331-40A9-47B2-BA9E-F17FDACDDDA8}"/>
                    </a:ext>
                  </a:extLst>
                </p14:cNvPr>
                <p14:cNvContentPartPr/>
                <p14:nvPr/>
              </p14:nvContentPartPr>
              <p14:xfrm>
                <a:off x="5767034" y="594157"/>
                <a:ext cx="132480" cy="156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2872331-40A9-47B2-BA9E-F17FDACDDDA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58394" y="585517"/>
                  <a:ext cx="150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FBCE44B-159C-4304-8952-836572450AB5}"/>
                    </a:ext>
                  </a:extLst>
                </p14:cNvPr>
                <p14:cNvContentPartPr/>
                <p14:nvPr/>
              </p14:nvContentPartPr>
              <p14:xfrm>
                <a:off x="5934794" y="603517"/>
                <a:ext cx="147960" cy="12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FBCE44B-159C-4304-8952-836572450AB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25794" y="594877"/>
                  <a:ext cx="165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1884E02-8DCD-4FD8-BEE5-C5EE1D3E9FEB}"/>
                    </a:ext>
                  </a:extLst>
                </p14:cNvPr>
                <p14:cNvContentPartPr/>
                <p14:nvPr/>
              </p14:nvContentPartPr>
              <p14:xfrm>
                <a:off x="6125234" y="388237"/>
                <a:ext cx="183960" cy="362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1884E02-8DCD-4FD8-BEE5-C5EE1D3E9FE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116594" y="379597"/>
                  <a:ext cx="2016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BE19816-86B0-44B6-B63F-656F0C479E17}"/>
                    </a:ext>
                  </a:extLst>
                </p14:cNvPr>
                <p14:cNvContentPartPr/>
                <p14:nvPr/>
              </p14:nvContentPartPr>
              <p14:xfrm>
                <a:off x="5045234" y="1065037"/>
                <a:ext cx="133200" cy="202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BE19816-86B0-44B6-B63F-656F0C479E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36594" y="1056397"/>
                  <a:ext cx="1508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4126AD-C31A-48BF-81C4-6D1B49F5E86D}"/>
                    </a:ext>
                  </a:extLst>
                </p14:cNvPr>
                <p14:cNvContentPartPr/>
                <p14:nvPr/>
              </p14:nvContentPartPr>
              <p14:xfrm>
                <a:off x="4900154" y="1171597"/>
                <a:ext cx="143280" cy="160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4126AD-C31A-48BF-81C4-6D1B49F5E86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91154" y="1162597"/>
                  <a:ext cx="160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8B8F4CB-CB88-4274-89C8-7550657E182F}"/>
                    </a:ext>
                  </a:extLst>
                </p14:cNvPr>
                <p14:cNvContentPartPr/>
                <p14:nvPr/>
              </p14:nvContentPartPr>
              <p14:xfrm>
                <a:off x="4422794" y="966037"/>
                <a:ext cx="585720" cy="275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8B8F4CB-CB88-4274-89C8-7550657E182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13794" y="957397"/>
                  <a:ext cx="6033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68D0C33-9B69-4F8F-A0AC-CE559D7CF3BC}"/>
                    </a:ext>
                  </a:extLst>
                </p14:cNvPr>
                <p14:cNvContentPartPr/>
                <p14:nvPr/>
              </p14:nvContentPartPr>
              <p14:xfrm>
                <a:off x="4520714" y="900877"/>
                <a:ext cx="161280" cy="36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68D0C33-9B69-4F8F-A0AC-CE559D7CF3B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511714" y="891877"/>
                  <a:ext cx="178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C5A1BC5-7992-4456-842D-16D02F128AB2}"/>
                    </a:ext>
                  </a:extLst>
                </p14:cNvPr>
                <p14:cNvContentPartPr/>
                <p14:nvPr/>
              </p14:nvContentPartPr>
              <p14:xfrm>
                <a:off x="4205354" y="1001317"/>
                <a:ext cx="169920" cy="195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C5A1BC5-7992-4456-842D-16D02F128AB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196354" y="992317"/>
                  <a:ext cx="187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4365587-C040-4C6D-B7B3-132992AF49DF}"/>
                    </a:ext>
                  </a:extLst>
                </p14:cNvPr>
                <p14:cNvContentPartPr/>
                <p14:nvPr/>
              </p14:nvContentPartPr>
              <p14:xfrm>
                <a:off x="4352594" y="848317"/>
                <a:ext cx="20520" cy="18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4365587-C040-4C6D-B7B3-132992AF49D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343954" y="839677"/>
                  <a:ext cx="38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3617346-3A2C-44E9-8CE3-2812DC4A993C}"/>
                    </a:ext>
                  </a:extLst>
                </p14:cNvPr>
                <p14:cNvContentPartPr/>
                <p14:nvPr/>
              </p14:nvContentPartPr>
              <p14:xfrm>
                <a:off x="3848594" y="1040197"/>
                <a:ext cx="268200" cy="303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3617346-3A2C-44E9-8CE3-2812DC4A993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39594" y="1031557"/>
                  <a:ext cx="2858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E94E162-097B-4246-8208-1575FC355BE9}"/>
                    </a:ext>
                  </a:extLst>
                </p14:cNvPr>
                <p14:cNvContentPartPr/>
                <p14:nvPr/>
              </p14:nvContentPartPr>
              <p14:xfrm>
                <a:off x="3916994" y="1359877"/>
                <a:ext cx="287280" cy="77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E94E162-097B-4246-8208-1575FC355BE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07994" y="1350877"/>
                  <a:ext cx="30492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F2F2403-CE68-4C67-8425-3A138549AE42}"/>
              </a:ext>
            </a:extLst>
          </p:cNvPr>
          <p:cNvGrpSpPr/>
          <p:nvPr/>
        </p:nvGrpSpPr>
        <p:grpSpPr>
          <a:xfrm>
            <a:off x="5711954" y="2584597"/>
            <a:ext cx="2440800" cy="1491840"/>
            <a:chOff x="5711954" y="2584597"/>
            <a:chExt cx="2440800" cy="149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4946080-0881-4E63-B479-CAD4AD795F9E}"/>
                    </a:ext>
                  </a:extLst>
                </p14:cNvPr>
                <p14:cNvContentPartPr/>
                <p14:nvPr/>
              </p14:nvContentPartPr>
              <p14:xfrm>
                <a:off x="5711954" y="2584597"/>
                <a:ext cx="1853280" cy="1136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4946080-0881-4E63-B479-CAD4AD795F9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02954" y="2575597"/>
                  <a:ext cx="1870920" cy="11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7651B08-DF60-4F7A-9A90-46229E93C188}"/>
                    </a:ext>
                  </a:extLst>
                </p14:cNvPr>
                <p14:cNvContentPartPr/>
                <p14:nvPr/>
              </p14:nvContentPartPr>
              <p14:xfrm>
                <a:off x="7292714" y="3582157"/>
                <a:ext cx="860040" cy="494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7651B08-DF60-4F7A-9A90-46229E93C18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284074" y="3573517"/>
                  <a:ext cx="877680" cy="51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E156DDC-FF80-4597-AA31-3C3C158B1DEF}"/>
              </a:ext>
            </a:extLst>
          </p:cNvPr>
          <p:cNvGrpSpPr/>
          <p:nvPr/>
        </p:nvGrpSpPr>
        <p:grpSpPr>
          <a:xfrm>
            <a:off x="8542634" y="3858637"/>
            <a:ext cx="2203200" cy="345960"/>
            <a:chOff x="8542634" y="3858637"/>
            <a:chExt cx="220320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5C3E9C0-714A-474F-A2A1-4058A34BF2DB}"/>
                    </a:ext>
                  </a:extLst>
                </p14:cNvPr>
                <p14:cNvContentPartPr/>
                <p14:nvPr/>
              </p14:nvContentPartPr>
              <p14:xfrm>
                <a:off x="8542634" y="4012717"/>
                <a:ext cx="257040" cy="191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5C3E9C0-714A-474F-A2A1-4058A34BF2D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533994" y="4004077"/>
                  <a:ext cx="274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8F8F768-60F2-40DA-8B6B-2554D3C5CDB2}"/>
                    </a:ext>
                  </a:extLst>
                </p14:cNvPr>
                <p14:cNvContentPartPr/>
                <p14:nvPr/>
              </p14:nvContentPartPr>
              <p14:xfrm>
                <a:off x="8842514" y="3980317"/>
                <a:ext cx="175320" cy="188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8F8F768-60F2-40DA-8B6B-2554D3C5CDB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833874" y="3971317"/>
                  <a:ext cx="192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0958D6C-3CA8-4D33-98A5-65323AD7B93F}"/>
                    </a:ext>
                  </a:extLst>
                </p14:cNvPr>
                <p14:cNvContentPartPr/>
                <p14:nvPr/>
              </p14:nvContentPartPr>
              <p14:xfrm>
                <a:off x="9093434" y="3879877"/>
                <a:ext cx="40680" cy="279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0958D6C-3CA8-4D33-98A5-65323AD7B93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084794" y="3870877"/>
                  <a:ext cx="583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80167C0-A811-459F-B142-193AC09D73B6}"/>
                    </a:ext>
                  </a:extLst>
                </p14:cNvPr>
                <p14:cNvContentPartPr/>
                <p14:nvPr/>
              </p14:nvContentPartPr>
              <p14:xfrm>
                <a:off x="9218714" y="3858637"/>
                <a:ext cx="228960" cy="258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80167C0-A811-459F-B142-193AC09D73B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209714" y="3849637"/>
                  <a:ext cx="2466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0B39ADC-9F88-4F67-B6CB-C4883A75F7A5}"/>
                    </a:ext>
                  </a:extLst>
                </p14:cNvPr>
                <p14:cNvContentPartPr/>
                <p14:nvPr/>
              </p14:nvContentPartPr>
              <p14:xfrm>
                <a:off x="9482594" y="3957637"/>
                <a:ext cx="298440" cy="160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0B39ADC-9F88-4F67-B6CB-C4883A75F7A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473594" y="3948997"/>
                  <a:ext cx="3160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2D9AC0D-784A-49C8-BDF4-18AAC260CD97}"/>
                    </a:ext>
                  </a:extLst>
                </p14:cNvPr>
                <p14:cNvContentPartPr/>
                <p14:nvPr/>
              </p14:nvContentPartPr>
              <p14:xfrm>
                <a:off x="9799754" y="3947557"/>
                <a:ext cx="284760" cy="171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2D9AC0D-784A-49C8-BDF4-18AAC260CD9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90754" y="3938917"/>
                  <a:ext cx="302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212674A-342D-4255-8688-885BDD9070D6}"/>
                    </a:ext>
                  </a:extLst>
                </p14:cNvPr>
                <p14:cNvContentPartPr/>
                <p14:nvPr/>
              </p14:nvContentPartPr>
              <p14:xfrm>
                <a:off x="10168034" y="3927037"/>
                <a:ext cx="224640" cy="173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212674A-342D-4255-8688-885BDD9070D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159034" y="3918037"/>
                  <a:ext cx="2422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89FC8CB-42BD-4A94-A081-F998A4288F91}"/>
                    </a:ext>
                  </a:extLst>
                </p14:cNvPr>
                <p14:cNvContentPartPr/>
                <p14:nvPr/>
              </p14:nvContentPartPr>
              <p14:xfrm>
                <a:off x="10431554" y="3862237"/>
                <a:ext cx="314280" cy="236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89FC8CB-42BD-4A94-A081-F998A4288F9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422914" y="3853597"/>
                  <a:ext cx="33192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115ECD8-B947-4128-AC28-8BB68C2FDABE}"/>
                  </a:ext>
                </a:extLst>
              </p14:cNvPr>
              <p14:cNvContentPartPr/>
              <p14:nvPr/>
            </p14:nvContentPartPr>
            <p14:xfrm>
              <a:off x="6849194" y="1351957"/>
              <a:ext cx="1529640" cy="10389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115ECD8-B947-4128-AC28-8BB68C2FDAB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831554" y="1333957"/>
                <a:ext cx="1565280" cy="10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3185038-206C-427E-A2B7-9A5C50D97F21}"/>
                  </a:ext>
                </a:extLst>
              </p14:cNvPr>
              <p14:cNvContentPartPr/>
              <p14:nvPr/>
            </p14:nvContentPartPr>
            <p14:xfrm>
              <a:off x="1708754" y="1767757"/>
              <a:ext cx="2466720" cy="12502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3185038-206C-427E-A2B7-9A5C50D97F2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691114" y="1749757"/>
                <a:ext cx="2502360" cy="12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7879C5E-05AD-4C31-AA76-4EA979F384A4}"/>
                  </a:ext>
                </a:extLst>
              </p14:cNvPr>
              <p14:cNvContentPartPr/>
              <p14:nvPr/>
            </p14:nvContentPartPr>
            <p14:xfrm>
              <a:off x="4912034" y="1287157"/>
              <a:ext cx="2948040" cy="27158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7879C5E-05AD-4C31-AA76-4EA979F384A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894034" y="1269157"/>
                <a:ext cx="2983680" cy="27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38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DA710B2-3DA4-469E-8090-91D5AC6236B4}"/>
              </a:ext>
            </a:extLst>
          </p:cNvPr>
          <p:cNvGrpSpPr/>
          <p:nvPr/>
        </p:nvGrpSpPr>
        <p:grpSpPr>
          <a:xfrm>
            <a:off x="665474" y="839677"/>
            <a:ext cx="447480" cy="364680"/>
            <a:chOff x="665474" y="839677"/>
            <a:chExt cx="44748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148C14A-74AC-4F20-9C8E-94100D767A4F}"/>
                    </a:ext>
                  </a:extLst>
                </p14:cNvPr>
                <p14:cNvContentPartPr/>
                <p14:nvPr/>
              </p14:nvContentPartPr>
              <p14:xfrm>
                <a:off x="665474" y="845077"/>
                <a:ext cx="59040" cy="300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148C14A-74AC-4F20-9C8E-94100D767A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7474" y="827437"/>
                  <a:ext cx="946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3AE8533-CA90-40A2-A586-0F7BCDFCBCF3}"/>
                    </a:ext>
                  </a:extLst>
                </p14:cNvPr>
                <p14:cNvContentPartPr/>
                <p14:nvPr/>
              </p14:nvContentPartPr>
              <p14:xfrm>
                <a:off x="668354" y="839677"/>
                <a:ext cx="229320" cy="344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3AE8533-CA90-40A2-A586-0F7BCDFCBC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0714" y="821677"/>
                  <a:ext cx="2649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2FAC8-7347-4587-962D-5118929A9EBE}"/>
                    </a:ext>
                  </a:extLst>
                </p14:cNvPr>
                <p14:cNvContentPartPr/>
                <p14:nvPr/>
              </p14:nvContentPartPr>
              <p14:xfrm>
                <a:off x="1067234" y="1015357"/>
                <a:ext cx="45720" cy="45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2FAC8-7347-4587-962D-5118929A9E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9594" y="997357"/>
                  <a:ext cx="81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4E3F84-0AD4-4358-A16B-528A636828F3}"/>
                    </a:ext>
                  </a:extLst>
                </p14:cNvPr>
                <p14:cNvContentPartPr/>
                <p14:nvPr/>
              </p14:nvContentPartPr>
              <p14:xfrm>
                <a:off x="1035554" y="1153597"/>
                <a:ext cx="46440" cy="50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4E3F84-0AD4-4358-A16B-528A636828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7554" y="1135597"/>
                  <a:ext cx="8208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621DC4-3DB5-4E78-A33C-4EC82C2E86D4}"/>
              </a:ext>
            </a:extLst>
          </p:cNvPr>
          <p:cNvGrpSpPr/>
          <p:nvPr/>
        </p:nvGrpSpPr>
        <p:grpSpPr>
          <a:xfrm>
            <a:off x="1398074" y="735277"/>
            <a:ext cx="2341440" cy="601920"/>
            <a:chOff x="1398074" y="735277"/>
            <a:chExt cx="2341440" cy="60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103382-B2EB-4FB9-AAA8-CF915D3C536F}"/>
                    </a:ext>
                  </a:extLst>
                </p14:cNvPr>
                <p14:cNvContentPartPr/>
                <p14:nvPr/>
              </p14:nvContentPartPr>
              <p14:xfrm>
                <a:off x="3353234" y="735277"/>
                <a:ext cx="386280" cy="30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103382-B2EB-4FB9-AAA8-CF915D3C53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35234" y="717277"/>
                  <a:ext cx="421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72071AD-B1F3-4FF3-AB86-7DBFC58D7A75}"/>
                    </a:ext>
                  </a:extLst>
                </p14:cNvPr>
                <p14:cNvContentPartPr/>
                <p14:nvPr/>
              </p14:nvContentPartPr>
              <p14:xfrm>
                <a:off x="3226154" y="813757"/>
                <a:ext cx="142920" cy="20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72071AD-B1F3-4FF3-AB86-7DBFC58D7A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08154" y="795757"/>
                  <a:ext cx="178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FB07D7B-B1AB-4C01-8367-8CA32F3E7005}"/>
                    </a:ext>
                  </a:extLst>
                </p14:cNvPr>
                <p14:cNvContentPartPr/>
                <p14:nvPr/>
              </p14:nvContentPartPr>
              <p14:xfrm>
                <a:off x="2861474" y="933277"/>
                <a:ext cx="163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FB07D7B-B1AB-4C01-8367-8CA32F3E700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43474" y="915637"/>
                  <a:ext cx="199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25A6EC4-73DE-44BD-8C92-705AC37F22EF}"/>
                    </a:ext>
                  </a:extLst>
                </p14:cNvPr>
                <p14:cNvContentPartPr/>
                <p14:nvPr/>
              </p14:nvContentPartPr>
              <p14:xfrm>
                <a:off x="3068114" y="770197"/>
                <a:ext cx="11520" cy="13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25A6EC4-73DE-44BD-8C92-705AC37F22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50114" y="752197"/>
                  <a:ext cx="47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7F8D28-D29A-4C73-994D-A764C4986B15}"/>
                    </a:ext>
                  </a:extLst>
                </p14:cNvPr>
                <p14:cNvContentPartPr/>
                <p14:nvPr/>
              </p14:nvContentPartPr>
              <p14:xfrm>
                <a:off x="2640794" y="957397"/>
                <a:ext cx="187200" cy="181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7F8D28-D29A-4C73-994D-A764C4986B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23154" y="939397"/>
                  <a:ext cx="2228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4521DC-338E-4867-9847-6E447A54FEE9}"/>
                    </a:ext>
                  </a:extLst>
                </p14:cNvPr>
                <p14:cNvContentPartPr/>
                <p14:nvPr/>
              </p14:nvContentPartPr>
              <p14:xfrm>
                <a:off x="2416874" y="934357"/>
                <a:ext cx="302040" cy="402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4521DC-338E-4867-9847-6E447A54FE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99234" y="916717"/>
                  <a:ext cx="3376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9216615-BB6B-4BE6-AC7C-4EE33A9096B2}"/>
                    </a:ext>
                  </a:extLst>
                </p14:cNvPr>
                <p14:cNvContentPartPr/>
                <p14:nvPr/>
              </p14:nvContentPartPr>
              <p14:xfrm>
                <a:off x="2056874" y="842197"/>
                <a:ext cx="143280" cy="283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9216615-BB6B-4BE6-AC7C-4EE33A9096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39234" y="824197"/>
                  <a:ext cx="1789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CB222B1-16F5-41BC-9E8B-F657EE554AD8}"/>
                    </a:ext>
                  </a:extLst>
                </p14:cNvPr>
                <p14:cNvContentPartPr/>
                <p14:nvPr/>
              </p14:nvContentPartPr>
              <p14:xfrm>
                <a:off x="2184314" y="803317"/>
                <a:ext cx="205560" cy="29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CB222B1-16F5-41BC-9E8B-F657EE554A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66314" y="785317"/>
                  <a:ext cx="2412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AE1D65D-579C-496F-BC6D-6E7704F08BB7}"/>
                    </a:ext>
                  </a:extLst>
                </p14:cNvPr>
                <p14:cNvContentPartPr/>
                <p14:nvPr/>
              </p14:nvContentPartPr>
              <p14:xfrm>
                <a:off x="1398074" y="893317"/>
                <a:ext cx="588960" cy="356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AE1D65D-579C-496F-BC6D-6E7704F08B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80434" y="875317"/>
                  <a:ext cx="624600" cy="39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F21B9E-8C5B-462D-8FC1-1F08B1A7B260}"/>
              </a:ext>
            </a:extLst>
          </p:cNvPr>
          <p:cNvGrpSpPr/>
          <p:nvPr/>
        </p:nvGrpSpPr>
        <p:grpSpPr>
          <a:xfrm>
            <a:off x="646754" y="1952437"/>
            <a:ext cx="592920" cy="313920"/>
            <a:chOff x="646754" y="1952437"/>
            <a:chExt cx="59292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27E595A-D6A5-44D2-92CA-A89F02A6B568}"/>
                    </a:ext>
                  </a:extLst>
                </p14:cNvPr>
                <p14:cNvContentPartPr/>
                <p14:nvPr/>
              </p14:nvContentPartPr>
              <p14:xfrm>
                <a:off x="646754" y="1952437"/>
                <a:ext cx="281160" cy="313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27E595A-D6A5-44D2-92CA-A89F02A6B56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8754" y="1934437"/>
                  <a:ext cx="3168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759D280-11A3-47B2-AFAE-DAF5B5374850}"/>
                    </a:ext>
                  </a:extLst>
                </p14:cNvPr>
                <p14:cNvContentPartPr/>
                <p14:nvPr/>
              </p14:nvContentPartPr>
              <p14:xfrm>
                <a:off x="1163714" y="2035957"/>
                <a:ext cx="63720" cy="7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759D280-11A3-47B2-AFAE-DAF5B53748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6074" y="2018317"/>
                  <a:ext cx="99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C936A7-933D-4FBE-8F41-B974842FD124}"/>
                    </a:ext>
                  </a:extLst>
                </p14:cNvPr>
                <p14:cNvContentPartPr/>
                <p14:nvPr/>
              </p14:nvContentPartPr>
              <p14:xfrm>
                <a:off x="1161554" y="2132077"/>
                <a:ext cx="78120" cy="7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C936A7-933D-4FBE-8F41-B974842FD1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3554" y="2114077"/>
                  <a:ext cx="11376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0973B8E-F0A2-42E7-A2EE-9E1B5AD7487A}"/>
              </a:ext>
            </a:extLst>
          </p:cNvPr>
          <p:cNvGrpSpPr/>
          <p:nvPr/>
        </p:nvGrpSpPr>
        <p:grpSpPr>
          <a:xfrm>
            <a:off x="1602554" y="1218757"/>
            <a:ext cx="2738520" cy="1222560"/>
            <a:chOff x="1602554" y="1218757"/>
            <a:chExt cx="2738520" cy="12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FFD3D3-CF64-4F7E-B571-631373ABC56C}"/>
                    </a:ext>
                  </a:extLst>
                </p14:cNvPr>
                <p14:cNvContentPartPr/>
                <p14:nvPr/>
              </p14:nvContentPartPr>
              <p14:xfrm>
                <a:off x="4021034" y="1879717"/>
                <a:ext cx="320040" cy="212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FFD3D3-CF64-4F7E-B571-631373ABC56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03034" y="1862077"/>
                  <a:ext cx="3556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9E82555-8626-43D0-808C-982C9B22C9D2}"/>
                    </a:ext>
                  </a:extLst>
                </p14:cNvPr>
                <p14:cNvContentPartPr/>
                <p14:nvPr/>
              </p14:nvContentPartPr>
              <p14:xfrm>
                <a:off x="3788114" y="1938037"/>
                <a:ext cx="208440" cy="205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9E82555-8626-43D0-808C-982C9B22C9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70114" y="1920037"/>
                  <a:ext cx="2440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EE95399-997E-4B3B-8182-3B45D0ADAF33}"/>
                    </a:ext>
                  </a:extLst>
                </p14:cNvPr>
                <p14:cNvContentPartPr/>
                <p14:nvPr/>
              </p14:nvContentPartPr>
              <p14:xfrm>
                <a:off x="3353594" y="1765957"/>
                <a:ext cx="313560" cy="329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EE95399-997E-4B3B-8182-3B45D0ADAF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35954" y="1747957"/>
                  <a:ext cx="3492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9D11226-603C-40CF-BC9E-8F8E2914D7C8}"/>
                    </a:ext>
                  </a:extLst>
                </p14:cNvPr>
                <p14:cNvContentPartPr/>
                <p14:nvPr/>
              </p14:nvContentPartPr>
              <p14:xfrm>
                <a:off x="3618914" y="1512517"/>
                <a:ext cx="357480" cy="242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9D11226-603C-40CF-BC9E-8F8E2914D7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00914" y="1494517"/>
                  <a:ext cx="3931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A4D137-E08F-47A2-9273-37BB2DE64A0F}"/>
                    </a:ext>
                  </a:extLst>
                </p14:cNvPr>
                <p14:cNvContentPartPr/>
                <p14:nvPr/>
              </p14:nvContentPartPr>
              <p14:xfrm>
                <a:off x="2797034" y="1850557"/>
                <a:ext cx="674280" cy="377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A4D137-E08F-47A2-9273-37BB2DE64A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79034" y="1832557"/>
                  <a:ext cx="7099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2745C9F-3548-4BAD-AD3E-AB0DFD08F27C}"/>
                    </a:ext>
                  </a:extLst>
                </p14:cNvPr>
                <p14:cNvContentPartPr/>
                <p14:nvPr/>
              </p14:nvContentPartPr>
              <p14:xfrm>
                <a:off x="3043634" y="2210557"/>
                <a:ext cx="137520" cy="88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2745C9F-3548-4BAD-AD3E-AB0DFD08F2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25634" y="2192917"/>
                  <a:ext cx="173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4CF9BAD-A068-4882-8CF2-A80C3CACDB3C}"/>
                    </a:ext>
                  </a:extLst>
                </p14:cNvPr>
                <p14:cNvContentPartPr/>
                <p14:nvPr/>
              </p14:nvContentPartPr>
              <p14:xfrm>
                <a:off x="2948234" y="1218757"/>
                <a:ext cx="803520" cy="626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4CF9BAD-A068-4882-8CF2-A80C3CACDB3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30594" y="1200757"/>
                  <a:ext cx="83916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6FA3FFD-2A71-4F49-BE45-573F66FEC39D}"/>
                    </a:ext>
                  </a:extLst>
                </p14:cNvPr>
                <p14:cNvContentPartPr/>
                <p14:nvPr/>
              </p14:nvContentPartPr>
              <p14:xfrm>
                <a:off x="2458274" y="1815277"/>
                <a:ext cx="169920" cy="204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6FA3FFD-2A71-4F49-BE45-573F66FEC39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40274" y="1797637"/>
                  <a:ext cx="2055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9554965-1C47-4A65-9C03-5291A5E670EE}"/>
                    </a:ext>
                  </a:extLst>
                </p14:cNvPr>
                <p14:cNvContentPartPr/>
                <p14:nvPr/>
              </p14:nvContentPartPr>
              <p14:xfrm>
                <a:off x="2543954" y="1951357"/>
                <a:ext cx="48240" cy="223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9554965-1C47-4A65-9C03-5291A5E670E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26314" y="1933357"/>
                  <a:ext cx="83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B2ED32-9715-4162-9838-DE4A4E5175C6}"/>
                    </a:ext>
                  </a:extLst>
                </p14:cNvPr>
                <p14:cNvContentPartPr/>
                <p14:nvPr/>
              </p14:nvContentPartPr>
              <p14:xfrm>
                <a:off x="2046434" y="1887637"/>
                <a:ext cx="227880" cy="239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B2ED32-9715-4162-9838-DE4A4E5175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28434" y="1869637"/>
                  <a:ext cx="2635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82333F-D47E-4F09-9DBD-EC79E772A121}"/>
                    </a:ext>
                  </a:extLst>
                </p14:cNvPr>
                <p14:cNvContentPartPr/>
                <p14:nvPr/>
              </p14:nvContentPartPr>
              <p14:xfrm>
                <a:off x="1892354" y="2308477"/>
                <a:ext cx="240480" cy="24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82333F-D47E-4F09-9DBD-EC79E772A1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74714" y="2290837"/>
                  <a:ext cx="276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F32A25-4565-4E0B-88E8-0AF2F07CC25F}"/>
                    </a:ext>
                  </a:extLst>
                </p14:cNvPr>
                <p14:cNvContentPartPr/>
                <p14:nvPr/>
              </p14:nvContentPartPr>
              <p14:xfrm>
                <a:off x="1652954" y="1974397"/>
                <a:ext cx="281520" cy="230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AF32A25-4565-4E0B-88E8-0AF2F07CC25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35314" y="1956397"/>
                  <a:ext cx="317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6879CFE-1DFA-474A-A13E-32F70946BA73}"/>
                    </a:ext>
                  </a:extLst>
                </p14:cNvPr>
                <p14:cNvContentPartPr/>
                <p14:nvPr/>
              </p14:nvContentPartPr>
              <p14:xfrm>
                <a:off x="1602554" y="2424757"/>
                <a:ext cx="184680" cy="16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6879CFE-1DFA-474A-A13E-32F70946BA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84914" y="2407117"/>
                  <a:ext cx="22032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42AA8C7-41CD-4C62-B866-015F8D2A8B86}"/>
              </a:ext>
            </a:extLst>
          </p:cNvPr>
          <p:cNvGrpSpPr/>
          <p:nvPr/>
        </p:nvGrpSpPr>
        <p:grpSpPr>
          <a:xfrm>
            <a:off x="6337634" y="917077"/>
            <a:ext cx="2172240" cy="840960"/>
            <a:chOff x="6337634" y="917077"/>
            <a:chExt cx="2172240" cy="84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47C1781-0F38-4CA5-97F5-B63A308D39CB}"/>
                    </a:ext>
                  </a:extLst>
                </p14:cNvPr>
                <p14:cNvContentPartPr/>
                <p14:nvPr/>
              </p14:nvContentPartPr>
              <p14:xfrm>
                <a:off x="6340874" y="1189597"/>
                <a:ext cx="94320" cy="365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47C1781-0F38-4CA5-97F5-B63A308D39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22874" y="1171597"/>
                  <a:ext cx="1299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F777E1E-26D4-4549-92EC-BD2A40EE0799}"/>
                    </a:ext>
                  </a:extLst>
                </p14:cNvPr>
                <p14:cNvContentPartPr/>
                <p14:nvPr/>
              </p14:nvContentPartPr>
              <p14:xfrm>
                <a:off x="6337634" y="1103197"/>
                <a:ext cx="224280" cy="254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F777E1E-26D4-4549-92EC-BD2A40EE07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19634" y="1085557"/>
                  <a:ext cx="2599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5409134-EB49-4443-ADC5-7972443CE268}"/>
                    </a:ext>
                  </a:extLst>
                </p14:cNvPr>
                <p14:cNvContentPartPr/>
                <p14:nvPr/>
              </p14:nvContentPartPr>
              <p14:xfrm>
                <a:off x="6666674" y="1052077"/>
                <a:ext cx="192240" cy="516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5409134-EB49-4443-ADC5-7972443CE26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49034" y="1034077"/>
                  <a:ext cx="22788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233B9CB-210D-4CA4-9E11-C38BA5DAED1E}"/>
                    </a:ext>
                  </a:extLst>
                </p14:cNvPr>
                <p14:cNvContentPartPr/>
                <p14:nvPr/>
              </p14:nvContentPartPr>
              <p14:xfrm>
                <a:off x="6876194" y="1089157"/>
                <a:ext cx="269640" cy="322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233B9CB-210D-4CA4-9E11-C38BA5DAED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58554" y="1071157"/>
                  <a:ext cx="3052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6C2C405-BB1C-47B5-B8E9-7F297C06DA6B}"/>
                    </a:ext>
                  </a:extLst>
                </p14:cNvPr>
                <p14:cNvContentPartPr/>
                <p14:nvPr/>
              </p14:nvContentPartPr>
              <p14:xfrm>
                <a:off x="7164194" y="1024717"/>
                <a:ext cx="155520" cy="472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6C2C405-BB1C-47B5-B8E9-7F297C06DA6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46194" y="1007077"/>
                  <a:ext cx="19116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5310BA1-4CA3-4E95-9045-726C7EB17DAC}"/>
                    </a:ext>
                  </a:extLst>
                </p14:cNvPr>
                <p14:cNvContentPartPr/>
                <p14:nvPr/>
              </p14:nvContentPartPr>
              <p14:xfrm>
                <a:off x="7518074" y="1240717"/>
                <a:ext cx="282240" cy="120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5310BA1-4CA3-4E95-9045-726C7EB17DA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00074" y="1223077"/>
                  <a:ext cx="317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4EE6D8D-1E35-4BA9-9A83-78C49991E8DE}"/>
                    </a:ext>
                  </a:extLst>
                </p14:cNvPr>
                <p14:cNvContentPartPr/>
                <p14:nvPr/>
              </p14:nvContentPartPr>
              <p14:xfrm>
                <a:off x="8123594" y="1013917"/>
                <a:ext cx="8640" cy="45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4EE6D8D-1E35-4BA9-9A83-78C49991E8D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05954" y="996277"/>
                  <a:ext cx="442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EF70AB8-BCB6-4D0E-B33F-62610BF51A0E}"/>
                    </a:ext>
                  </a:extLst>
                </p14:cNvPr>
                <p14:cNvContentPartPr/>
                <p14:nvPr/>
              </p14:nvContentPartPr>
              <p14:xfrm>
                <a:off x="8083994" y="917077"/>
                <a:ext cx="12600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EF70AB8-BCB6-4D0E-B33F-62610BF51A0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66354" y="899077"/>
                  <a:ext cx="1616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F1B2A7-F755-4D73-8ADD-A897590DCFD0}"/>
                    </a:ext>
                  </a:extLst>
                </p14:cNvPr>
                <p14:cNvContentPartPr/>
                <p14:nvPr/>
              </p14:nvContentPartPr>
              <p14:xfrm>
                <a:off x="7983194" y="1295797"/>
                <a:ext cx="526680" cy="61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F1B2A7-F755-4D73-8ADD-A897590DCFD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65194" y="1278157"/>
                  <a:ext cx="562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4257FED-D0E1-4768-9BA7-DBBBD35E7FE6}"/>
                    </a:ext>
                  </a:extLst>
                </p14:cNvPr>
                <p14:cNvContentPartPr/>
                <p14:nvPr/>
              </p14:nvContentPartPr>
              <p14:xfrm>
                <a:off x="8065634" y="1470037"/>
                <a:ext cx="396720" cy="288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4257FED-D0E1-4768-9BA7-DBBBD35E7FE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47634" y="1452037"/>
                  <a:ext cx="432360" cy="32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B1F1C2B-6AF3-4DFC-84AA-277B3FE33737}"/>
              </a:ext>
            </a:extLst>
          </p:cNvPr>
          <p:cNvGrpSpPr/>
          <p:nvPr/>
        </p:nvGrpSpPr>
        <p:grpSpPr>
          <a:xfrm>
            <a:off x="623714" y="3221077"/>
            <a:ext cx="1671840" cy="659160"/>
            <a:chOff x="623714" y="3221077"/>
            <a:chExt cx="167184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96835E2-64EA-4538-B12C-52BB898202AA}"/>
                    </a:ext>
                  </a:extLst>
                </p14:cNvPr>
                <p14:cNvContentPartPr/>
                <p14:nvPr/>
              </p14:nvContentPartPr>
              <p14:xfrm>
                <a:off x="623714" y="3435997"/>
                <a:ext cx="61200" cy="422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96835E2-64EA-4538-B12C-52BB898202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6074" y="3418357"/>
                  <a:ext cx="968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A109FBB-4CCE-4B23-BE90-A7A0FEF4A32B}"/>
                    </a:ext>
                  </a:extLst>
                </p14:cNvPr>
                <p14:cNvContentPartPr/>
                <p14:nvPr/>
              </p14:nvContentPartPr>
              <p14:xfrm>
                <a:off x="626594" y="3403957"/>
                <a:ext cx="218520" cy="234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A109FBB-4CCE-4B23-BE90-A7A0FEF4A32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8954" y="3386317"/>
                  <a:ext cx="254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5488C9-05E1-4A07-B7BE-D3594F5FC696}"/>
                    </a:ext>
                  </a:extLst>
                </p14:cNvPr>
                <p14:cNvContentPartPr/>
                <p14:nvPr/>
              </p14:nvContentPartPr>
              <p14:xfrm>
                <a:off x="915314" y="3338077"/>
                <a:ext cx="201240" cy="508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5488C9-05E1-4A07-B7BE-D3594F5FC69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7674" y="3320437"/>
                  <a:ext cx="23688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DE8B9B-22A5-4061-B4B4-04CE3A03D6F2}"/>
                    </a:ext>
                  </a:extLst>
                </p14:cNvPr>
                <p14:cNvContentPartPr/>
                <p14:nvPr/>
              </p14:nvContentPartPr>
              <p14:xfrm>
                <a:off x="1194674" y="3330877"/>
                <a:ext cx="315360" cy="340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1DE8B9B-22A5-4061-B4B4-04CE3A03D6F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77034" y="3313237"/>
                  <a:ext cx="3510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E4B24CF-0178-453B-9829-B4E08CC8D577}"/>
                    </a:ext>
                  </a:extLst>
                </p14:cNvPr>
                <p14:cNvContentPartPr/>
                <p14:nvPr/>
              </p14:nvContentPartPr>
              <p14:xfrm>
                <a:off x="1620194" y="3299197"/>
                <a:ext cx="95040" cy="415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E4B24CF-0178-453B-9829-B4E08CC8D5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02194" y="3281197"/>
                  <a:ext cx="13068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668CC01-7064-46C0-9882-CF1BED272707}"/>
                    </a:ext>
                  </a:extLst>
                </p14:cNvPr>
                <p14:cNvContentPartPr/>
                <p14:nvPr/>
              </p14:nvContentPartPr>
              <p14:xfrm>
                <a:off x="1781474" y="3327637"/>
                <a:ext cx="310680" cy="430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668CC01-7064-46C0-9882-CF1BED27270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63834" y="3309637"/>
                  <a:ext cx="3463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EF29037-8FFF-45F2-ADB3-5AEF801965E1}"/>
                    </a:ext>
                  </a:extLst>
                </p14:cNvPr>
                <p14:cNvContentPartPr/>
                <p14:nvPr/>
              </p14:nvContentPartPr>
              <p14:xfrm>
                <a:off x="2077754" y="3221077"/>
                <a:ext cx="217800" cy="65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EF29037-8FFF-45F2-ADB3-5AEF801965E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60114" y="3203077"/>
                  <a:ext cx="253440" cy="69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7A11DF3-2B03-4483-BFEB-50BAE9EE5DF1}"/>
                  </a:ext>
                </a:extLst>
              </p14:cNvPr>
              <p14:cNvContentPartPr/>
              <p14:nvPr/>
            </p14:nvContentPartPr>
            <p14:xfrm>
              <a:off x="2563034" y="3583237"/>
              <a:ext cx="257400" cy="111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7A11DF3-2B03-4483-BFEB-50BAE9EE5DF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545034" y="3565237"/>
                <a:ext cx="293040" cy="14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E16E5C21-4861-4E40-BF29-11275918049A}"/>
              </a:ext>
            </a:extLst>
          </p:cNvPr>
          <p:cNvGrpSpPr/>
          <p:nvPr/>
        </p:nvGrpSpPr>
        <p:grpSpPr>
          <a:xfrm>
            <a:off x="6905714" y="2381197"/>
            <a:ext cx="1904040" cy="706320"/>
            <a:chOff x="6905714" y="2381197"/>
            <a:chExt cx="190404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AD5B48D-D915-4648-9766-CE0ABBCD2042}"/>
                    </a:ext>
                  </a:extLst>
                </p14:cNvPr>
                <p14:cNvContentPartPr/>
                <p14:nvPr/>
              </p14:nvContentPartPr>
              <p14:xfrm>
                <a:off x="6905714" y="2383717"/>
                <a:ext cx="199080" cy="703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AD5B48D-D915-4648-9766-CE0ABBCD204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88074" y="2365717"/>
                  <a:ext cx="23472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4549BA6-C63F-41D2-BD72-F6569B9F8F92}"/>
                    </a:ext>
                  </a:extLst>
                </p14:cNvPr>
                <p14:cNvContentPartPr/>
                <p14:nvPr/>
              </p14:nvContentPartPr>
              <p14:xfrm>
                <a:off x="7259234" y="2540677"/>
                <a:ext cx="141840" cy="185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4549BA6-C63F-41D2-BD72-F6569B9F8F9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41234" y="2522677"/>
                  <a:ext cx="177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311580C-0CE6-46C5-84CA-ECC1338570BB}"/>
                    </a:ext>
                  </a:extLst>
                </p14:cNvPr>
                <p14:cNvContentPartPr/>
                <p14:nvPr/>
              </p14:nvContentPartPr>
              <p14:xfrm>
                <a:off x="7444994" y="2732197"/>
                <a:ext cx="113400" cy="117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311580C-0CE6-46C5-84CA-ECC1338570B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27354" y="2714557"/>
                  <a:ext cx="1490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2E36051-2B0E-4959-B65E-F3A63A268B40}"/>
                    </a:ext>
                  </a:extLst>
                </p14:cNvPr>
                <p14:cNvContentPartPr/>
                <p14:nvPr/>
              </p14:nvContentPartPr>
              <p14:xfrm>
                <a:off x="7760354" y="2587477"/>
                <a:ext cx="137160" cy="97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2E36051-2B0E-4959-B65E-F3A63A268B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42354" y="2569477"/>
                  <a:ext cx="1728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AAE0C1C-FC12-491A-BF51-F6E917028842}"/>
                    </a:ext>
                  </a:extLst>
                </p14:cNvPr>
                <p14:cNvContentPartPr/>
                <p14:nvPr/>
              </p14:nvContentPartPr>
              <p14:xfrm>
                <a:off x="7854674" y="2645797"/>
                <a:ext cx="50760" cy="170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AAE0C1C-FC12-491A-BF51-F6E91702884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37034" y="2627797"/>
                  <a:ext cx="86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4D4D554-E0D4-4220-B327-0B65C5F76B78}"/>
                    </a:ext>
                  </a:extLst>
                </p14:cNvPr>
                <p14:cNvContentPartPr/>
                <p14:nvPr/>
              </p14:nvContentPartPr>
              <p14:xfrm>
                <a:off x="8021714" y="2685037"/>
                <a:ext cx="124920" cy="146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4D4D554-E0D4-4220-B327-0B65C5F76B7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04074" y="2667037"/>
                  <a:ext cx="160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21D2796-87F3-4B8C-A20A-EA754DF14C23}"/>
                    </a:ext>
                  </a:extLst>
                </p14:cNvPr>
                <p14:cNvContentPartPr/>
                <p14:nvPr/>
              </p14:nvContentPartPr>
              <p14:xfrm>
                <a:off x="8347514" y="2449237"/>
                <a:ext cx="214200" cy="262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21D2796-87F3-4B8C-A20A-EA754DF14C2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29514" y="2431597"/>
                  <a:ext cx="2498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FC63F79-B3A3-443B-8BB2-5A54648678DF}"/>
                    </a:ext>
                  </a:extLst>
                </p14:cNvPr>
                <p14:cNvContentPartPr/>
                <p14:nvPr/>
              </p14:nvContentPartPr>
              <p14:xfrm>
                <a:off x="8684474" y="2381197"/>
                <a:ext cx="125280" cy="598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FC63F79-B3A3-443B-8BB2-5A54648678D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66474" y="2363557"/>
                  <a:ext cx="160920" cy="63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FF9ED0-FF29-4AEA-BF21-852CB22D5E0C}"/>
              </a:ext>
            </a:extLst>
          </p:cNvPr>
          <p:cNvGrpSpPr/>
          <p:nvPr/>
        </p:nvGrpSpPr>
        <p:grpSpPr>
          <a:xfrm>
            <a:off x="3081434" y="3298477"/>
            <a:ext cx="476640" cy="399240"/>
            <a:chOff x="3081434" y="3298477"/>
            <a:chExt cx="47664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B025036-7F20-4D9A-980B-8FA3070E9BC3}"/>
                    </a:ext>
                  </a:extLst>
                </p14:cNvPr>
                <p14:cNvContentPartPr/>
                <p14:nvPr/>
              </p14:nvContentPartPr>
              <p14:xfrm>
                <a:off x="3267914" y="3298477"/>
                <a:ext cx="28800" cy="305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B025036-7F20-4D9A-980B-8FA3070E9BC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50274" y="3280837"/>
                  <a:ext cx="64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D920FC4-5B23-4E72-9BA0-35E01F4F51C8}"/>
                    </a:ext>
                  </a:extLst>
                </p14:cNvPr>
                <p14:cNvContentPartPr/>
                <p14:nvPr/>
              </p14:nvContentPartPr>
              <p14:xfrm>
                <a:off x="3081434" y="3648037"/>
                <a:ext cx="476640" cy="49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D920FC4-5B23-4E72-9BA0-35E01F4F51C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63434" y="3630037"/>
                  <a:ext cx="51228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51761F0-ECCB-4DA0-81C2-0C5917A279F6}"/>
                  </a:ext>
                </a:extLst>
              </p14:cNvPr>
              <p14:cNvContentPartPr/>
              <p14:nvPr/>
            </p14:nvContentPartPr>
            <p14:xfrm>
              <a:off x="3068834" y="3844957"/>
              <a:ext cx="201960" cy="280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51761F0-ECCB-4DA0-81C2-0C5917A279F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51194" y="3826957"/>
                <a:ext cx="237600" cy="3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586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9816-B4A5-4958-AD8F-2D112950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مثال: کانال مخابراتی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06A0D67-16C0-4B8A-AC95-4267D2B6CB20}"/>
                  </a:ext>
                </a:extLst>
              </p14:cNvPr>
              <p14:cNvContentPartPr/>
              <p14:nvPr/>
            </p14:nvContentPartPr>
            <p14:xfrm>
              <a:off x="3417314" y="1686037"/>
              <a:ext cx="765360" cy="786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06A0D67-16C0-4B8A-AC95-4267D2B6CB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9314" y="1668037"/>
                <a:ext cx="801000" cy="82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72ECE4AF-74BC-4B54-96DB-81AFAA1361D2}"/>
              </a:ext>
            </a:extLst>
          </p:cNvPr>
          <p:cNvGrpSpPr/>
          <p:nvPr/>
        </p:nvGrpSpPr>
        <p:grpSpPr>
          <a:xfrm>
            <a:off x="8819834" y="1419277"/>
            <a:ext cx="2790000" cy="539280"/>
            <a:chOff x="8819834" y="1419277"/>
            <a:chExt cx="279000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2FEB39B-20BE-46E4-89A7-EABC73A48A17}"/>
                    </a:ext>
                  </a:extLst>
                </p14:cNvPr>
                <p14:cNvContentPartPr/>
                <p14:nvPr/>
              </p14:nvContentPartPr>
              <p14:xfrm>
                <a:off x="8819834" y="1522237"/>
                <a:ext cx="55080" cy="411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2FEB39B-20BE-46E4-89A7-EABC73A48A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01834" y="1504597"/>
                  <a:ext cx="9072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E4D3D4B-5B45-4976-B782-46F1413C1070}"/>
                    </a:ext>
                  </a:extLst>
                </p14:cNvPr>
                <p14:cNvContentPartPr/>
                <p14:nvPr/>
              </p14:nvContentPartPr>
              <p14:xfrm>
                <a:off x="8828834" y="1473997"/>
                <a:ext cx="221400" cy="192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E4D3D4B-5B45-4976-B782-46F1413C10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10834" y="1455997"/>
                  <a:ext cx="25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8251E29-1A09-46F6-B0C8-F0F89110BE30}"/>
                    </a:ext>
                  </a:extLst>
                </p14:cNvPr>
                <p14:cNvContentPartPr/>
                <p14:nvPr/>
              </p14:nvContentPartPr>
              <p14:xfrm>
                <a:off x="9110354" y="1447357"/>
                <a:ext cx="137520" cy="388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8251E29-1A09-46F6-B0C8-F0F89110BE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92354" y="1429357"/>
                  <a:ext cx="1731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C7763F4-EC82-4A31-A88E-24942C876E50}"/>
                    </a:ext>
                  </a:extLst>
                </p14:cNvPr>
                <p14:cNvContentPartPr/>
                <p14:nvPr/>
              </p14:nvContentPartPr>
              <p14:xfrm>
                <a:off x="9247874" y="1546717"/>
                <a:ext cx="268920" cy="261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C7763F4-EC82-4A31-A88E-24942C876E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30234" y="1529077"/>
                  <a:ext cx="304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5028B92-47A2-41CD-9C3F-86755E08C5D4}"/>
                    </a:ext>
                  </a:extLst>
                </p14:cNvPr>
                <p14:cNvContentPartPr/>
                <p14:nvPr/>
              </p14:nvContentPartPr>
              <p14:xfrm>
                <a:off x="9568274" y="1694677"/>
                <a:ext cx="221040" cy="102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5028B92-47A2-41CD-9C3F-86755E08C5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50274" y="1677037"/>
                  <a:ext cx="256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6D0ABB6-8920-4E48-9222-9AC75530D223}"/>
                    </a:ext>
                  </a:extLst>
                </p14:cNvPr>
                <p14:cNvContentPartPr/>
                <p14:nvPr/>
              </p14:nvContentPartPr>
              <p14:xfrm>
                <a:off x="9876434" y="1655077"/>
                <a:ext cx="133920" cy="101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6D0ABB6-8920-4E48-9222-9AC75530D2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58434" y="1637077"/>
                  <a:ext cx="169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8481CFB-6D99-4C0D-88B8-1B7D68D291B1}"/>
                    </a:ext>
                  </a:extLst>
                </p14:cNvPr>
                <p14:cNvContentPartPr/>
                <p14:nvPr/>
              </p14:nvContentPartPr>
              <p14:xfrm>
                <a:off x="10018994" y="1460317"/>
                <a:ext cx="164880" cy="498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8481CFB-6D99-4C0D-88B8-1B7D68D291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001354" y="1442317"/>
                  <a:ext cx="2005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832B2F6-471D-4B64-9DAE-BB068C8B0E6B}"/>
                    </a:ext>
                  </a:extLst>
                </p14:cNvPr>
                <p14:cNvContentPartPr/>
                <p14:nvPr/>
              </p14:nvContentPartPr>
              <p14:xfrm>
                <a:off x="10336874" y="1718437"/>
                <a:ext cx="428040" cy="41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832B2F6-471D-4B64-9DAE-BB068C8B0E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19234" y="1700437"/>
                  <a:ext cx="4636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BC6A89D-1F30-41FC-BD3E-5B7897B9E80E}"/>
                    </a:ext>
                  </a:extLst>
                </p14:cNvPr>
                <p14:cNvContentPartPr/>
                <p14:nvPr/>
              </p14:nvContentPartPr>
              <p14:xfrm>
                <a:off x="10449194" y="1607917"/>
                <a:ext cx="213480" cy="38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BC6A89D-1F30-41FC-BD3E-5B7897B9E8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31194" y="1589917"/>
                  <a:ext cx="2491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F3C2CA0-F5F3-4A2B-900F-B80C7B225FD4}"/>
                    </a:ext>
                  </a:extLst>
                </p14:cNvPr>
                <p14:cNvContentPartPr/>
                <p14:nvPr/>
              </p14:nvContentPartPr>
              <p14:xfrm>
                <a:off x="10906394" y="1595317"/>
                <a:ext cx="147600" cy="128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F3C2CA0-F5F3-4A2B-900F-B80C7B225F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88754" y="1577317"/>
                  <a:ext cx="183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EC1863-ACA2-4A56-8953-5FED2268EE75}"/>
                    </a:ext>
                  </a:extLst>
                </p14:cNvPr>
                <p14:cNvContentPartPr/>
                <p14:nvPr/>
              </p14:nvContentPartPr>
              <p14:xfrm>
                <a:off x="11140394" y="1671277"/>
                <a:ext cx="36720" cy="40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EC1863-ACA2-4A56-8953-5FED2268EE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122394" y="1653277"/>
                  <a:ext cx="72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B3FDADF-B4D5-4D94-AFF9-0B3B711E00AA}"/>
                    </a:ext>
                  </a:extLst>
                </p14:cNvPr>
                <p14:cNvContentPartPr/>
                <p14:nvPr/>
              </p14:nvContentPartPr>
              <p14:xfrm>
                <a:off x="11240114" y="1616557"/>
                <a:ext cx="15228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B3FDADF-B4D5-4D94-AFF9-0B3B711E00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22474" y="1598917"/>
                  <a:ext cx="187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2C4662-C01C-4B14-801D-153969C1265F}"/>
                    </a:ext>
                  </a:extLst>
                </p14:cNvPr>
                <p14:cNvContentPartPr/>
                <p14:nvPr/>
              </p14:nvContentPartPr>
              <p14:xfrm>
                <a:off x="11540354" y="1419277"/>
                <a:ext cx="69480" cy="362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2C4662-C01C-4B14-801D-153969C126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22354" y="1401277"/>
                  <a:ext cx="105120" cy="39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2E8FE2-3050-499B-87FE-666531F46154}"/>
              </a:ext>
            </a:extLst>
          </p:cNvPr>
          <p:cNvGrpSpPr/>
          <p:nvPr/>
        </p:nvGrpSpPr>
        <p:grpSpPr>
          <a:xfrm>
            <a:off x="6070514" y="1543477"/>
            <a:ext cx="1627200" cy="899640"/>
            <a:chOff x="6070514" y="1543477"/>
            <a:chExt cx="162720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FD9EF08-BE1D-4E74-9B3C-134EBAD51129}"/>
                    </a:ext>
                  </a:extLst>
                </p14:cNvPr>
                <p14:cNvContentPartPr/>
                <p14:nvPr/>
              </p14:nvContentPartPr>
              <p14:xfrm>
                <a:off x="6367154" y="1835797"/>
                <a:ext cx="296640" cy="39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FD9EF08-BE1D-4E74-9B3C-134EBAD511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49154" y="1818157"/>
                  <a:ext cx="332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EDD864C-695F-4F9C-A411-31AB1E4C95E6}"/>
                    </a:ext>
                  </a:extLst>
                </p14:cNvPr>
                <p14:cNvContentPartPr/>
                <p14:nvPr/>
              </p14:nvContentPartPr>
              <p14:xfrm>
                <a:off x="6836594" y="2043877"/>
                <a:ext cx="218880" cy="99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EDD864C-695F-4F9C-A411-31AB1E4C95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18954" y="2025877"/>
                  <a:ext cx="254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0446686-9E75-4BA5-B3E8-0E7607633A5B}"/>
                    </a:ext>
                  </a:extLst>
                </p14:cNvPr>
                <p14:cNvContentPartPr/>
                <p14:nvPr/>
              </p14:nvContentPartPr>
              <p14:xfrm>
                <a:off x="7242674" y="1828237"/>
                <a:ext cx="55080" cy="275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0446686-9E75-4BA5-B3E8-0E7607633A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25034" y="1810597"/>
                  <a:ext cx="907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D74FC8F-1B14-4CA0-A347-8009F25CDD27}"/>
                    </a:ext>
                  </a:extLst>
                </p14:cNvPr>
                <p14:cNvContentPartPr/>
                <p14:nvPr/>
              </p14:nvContentPartPr>
              <p14:xfrm>
                <a:off x="6070514" y="1543477"/>
                <a:ext cx="1627200" cy="899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D74FC8F-1B14-4CA0-A347-8009F25CDD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52514" y="1525477"/>
                  <a:ext cx="1662840" cy="9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ADB2B4E-6766-4E25-9AEA-407B976B9B1F}"/>
              </a:ext>
            </a:extLst>
          </p:cNvPr>
          <p:cNvGrpSpPr/>
          <p:nvPr/>
        </p:nvGrpSpPr>
        <p:grpSpPr>
          <a:xfrm>
            <a:off x="847994" y="3359677"/>
            <a:ext cx="3196080" cy="838800"/>
            <a:chOff x="847994" y="3359677"/>
            <a:chExt cx="3196080" cy="83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F7ED72-C26C-4369-BF46-CE7337F5E43F}"/>
                    </a:ext>
                  </a:extLst>
                </p14:cNvPr>
                <p14:cNvContentPartPr/>
                <p14:nvPr/>
              </p14:nvContentPartPr>
              <p14:xfrm>
                <a:off x="883274" y="3650197"/>
                <a:ext cx="47880" cy="404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F7ED72-C26C-4369-BF46-CE7337F5E4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5274" y="3632557"/>
                  <a:ext cx="835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81E8839-32CA-4B53-B126-E546E8876085}"/>
                    </a:ext>
                  </a:extLst>
                </p14:cNvPr>
                <p14:cNvContentPartPr/>
                <p14:nvPr/>
              </p14:nvContentPartPr>
              <p14:xfrm>
                <a:off x="847994" y="3595117"/>
                <a:ext cx="276120" cy="209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81E8839-32CA-4B53-B126-E546E88760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9994" y="3577477"/>
                  <a:ext cx="311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DE1D46E-9B1B-41DD-8AC5-55E3BBF10FFA}"/>
                    </a:ext>
                  </a:extLst>
                </p14:cNvPr>
                <p14:cNvContentPartPr/>
                <p14:nvPr/>
              </p14:nvContentPartPr>
              <p14:xfrm>
                <a:off x="1331114" y="3533917"/>
                <a:ext cx="143640" cy="49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DE1D46E-9B1B-41DD-8AC5-55E3BBF10F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13114" y="3515917"/>
                  <a:ext cx="1792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449D9AD-C60E-4AF5-B00D-00FE9CD4C4F8}"/>
                    </a:ext>
                  </a:extLst>
                </p14:cNvPr>
                <p14:cNvContentPartPr/>
                <p14:nvPr/>
              </p14:nvContentPartPr>
              <p14:xfrm>
                <a:off x="1598954" y="3635437"/>
                <a:ext cx="316440" cy="27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449D9AD-C60E-4AF5-B00D-00FE9CD4C4F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81314" y="3617437"/>
                  <a:ext cx="3520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004130C-7945-4F3D-B9D1-DCF3715C39BC}"/>
                    </a:ext>
                  </a:extLst>
                </p14:cNvPr>
                <p14:cNvContentPartPr/>
                <p14:nvPr/>
              </p14:nvContentPartPr>
              <p14:xfrm>
                <a:off x="2060114" y="3778717"/>
                <a:ext cx="198720" cy="86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004130C-7945-4F3D-B9D1-DCF3715C39B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42474" y="3761077"/>
                  <a:ext cx="234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0DA3997-0124-4DA1-9DAC-A4876E08A25E}"/>
                    </a:ext>
                  </a:extLst>
                </p14:cNvPr>
                <p14:cNvContentPartPr/>
                <p14:nvPr/>
              </p14:nvContentPartPr>
              <p14:xfrm>
                <a:off x="2523074" y="3565957"/>
                <a:ext cx="6840" cy="347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0DA3997-0124-4DA1-9DAC-A4876E08A2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05074" y="3547957"/>
                  <a:ext cx="424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E155326-8389-435D-94EC-50AF42D35942}"/>
                    </a:ext>
                  </a:extLst>
                </p14:cNvPr>
                <p14:cNvContentPartPr/>
                <p14:nvPr/>
              </p14:nvContentPartPr>
              <p14:xfrm>
                <a:off x="2821154" y="3359677"/>
                <a:ext cx="27000" cy="662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E155326-8389-435D-94EC-50AF42D3594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03514" y="3342037"/>
                  <a:ext cx="6264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5805888-AEF3-46B2-B8A0-134228E53E10}"/>
                    </a:ext>
                  </a:extLst>
                </p14:cNvPr>
                <p14:cNvContentPartPr/>
                <p14:nvPr/>
              </p14:nvContentPartPr>
              <p14:xfrm>
                <a:off x="3037154" y="3611317"/>
                <a:ext cx="234000" cy="336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5805888-AEF3-46B2-B8A0-134228E53E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19154" y="3593677"/>
                  <a:ext cx="2696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C6B8FD7-1D7A-44A3-8A71-3A6BEC062242}"/>
                    </a:ext>
                  </a:extLst>
                </p14:cNvPr>
                <p14:cNvContentPartPr/>
                <p14:nvPr/>
              </p14:nvContentPartPr>
              <p14:xfrm>
                <a:off x="3400754" y="3783757"/>
                <a:ext cx="203760" cy="97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C6B8FD7-1D7A-44A3-8A71-3A6BEC0622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83114" y="3766117"/>
                  <a:ext cx="239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B649C9-3244-4A79-8FE1-FDAA18F56CFC}"/>
                    </a:ext>
                  </a:extLst>
                </p14:cNvPr>
                <p14:cNvContentPartPr/>
                <p14:nvPr/>
              </p14:nvContentPartPr>
              <p14:xfrm>
                <a:off x="3794234" y="3603397"/>
                <a:ext cx="29880" cy="347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B649C9-3244-4A79-8FE1-FDAA18F56CF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76234" y="3585757"/>
                  <a:ext cx="655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AB111AA-77D1-4A04-88A5-1A2CE5629C96}"/>
                    </a:ext>
                  </a:extLst>
                </p14:cNvPr>
                <p14:cNvContentPartPr/>
                <p14:nvPr/>
              </p14:nvContentPartPr>
              <p14:xfrm>
                <a:off x="3835634" y="3471277"/>
                <a:ext cx="208440" cy="727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AB111AA-77D1-4A04-88A5-1A2CE5629C9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17634" y="3453637"/>
                  <a:ext cx="244080" cy="76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9C2F439-B9E0-456B-8904-29ABC0B890FF}"/>
              </a:ext>
            </a:extLst>
          </p:cNvPr>
          <p:cNvGrpSpPr/>
          <p:nvPr/>
        </p:nvGrpSpPr>
        <p:grpSpPr>
          <a:xfrm>
            <a:off x="706154" y="437557"/>
            <a:ext cx="4158720" cy="2610360"/>
            <a:chOff x="706154" y="437557"/>
            <a:chExt cx="4158720" cy="261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257D1F2-D0F8-4F19-A7E9-750F883ECF3E}"/>
                    </a:ext>
                  </a:extLst>
                </p14:cNvPr>
                <p14:cNvContentPartPr/>
                <p14:nvPr/>
              </p14:nvContentPartPr>
              <p14:xfrm>
                <a:off x="1594994" y="1114717"/>
                <a:ext cx="137880" cy="120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257D1F2-D0F8-4F19-A7E9-750F883ECF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76994" y="1097077"/>
                  <a:ext cx="173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83AF914-83E9-4B66-A0CD-C0C661B9FFC8}"/>
                    </a:ext>
                  </a:extLst>
                </p14:cNvPr>
                <p14:cNvContentPartPr/>
                <p14:nvPr/>
              </p14:nvContentPartPr>
              <p14:xfrm>
                <a:off x="2050034" y="1114717"/>
                <a:ext cx="1430280" cy="62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83AF914-83E9-4B66-A0CD-C0C661B9FFC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32034" y="1096717"/>
                  <a:ext cx="1465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77088F0-F7E5-4725-BE9B-F1EC8B94262F}"/>
                    </a:ext>
                  </a:extLst>
                </p14:cNvPr>
                <p14:cNvContentPartPr/>
                <p14:nvPr/>
              </p14:nvContentPartPr>
              <p14:xfrm>
                <a:off x="2702354" y="1075117"/>
                <a:ext cx="137520" cy="188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77088F0-F7E5-4725-BE9B-F1EC8B9426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84714" y="1057117"/>
                  <a:ext cx="1731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946DEDD-FC25-42F9-93C8-38F7B6D14406}"/>
                    </a:ext>
                  </a:extLst>
                </p14:cNvPr>
                <p14:cNvContentPartPr/>
                <p14:nvPr/>
              </p14:nvContentPartPr>
              <p14:xfrm>
                <a:off x="2636474" y="678757"/>
                <a:ext cx="175680" cy="274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946DEDD-FC25-42F9-93C8-38F7B6D1440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18474" y="661117"/>
                  <a:ext cx="211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E4675B-9B78-4721-B4F7-E3C7B197BAD8}"/>
                    </a:ext>
                  </a:extLst>
                </p14:cNvPr>
                <p14:cNvContentPartPr/>
                <p14:nvPr/>
              </p14:nvContentPartPr>
              <p14:xfrm>
                <a:off x="3740954" y="1062517"/>
                <a:ext cx="135000" cy="115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E4675B-9B78-4721-B4F7-E3C7B197BAD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23314" y="1044517"/>
                  <a:ext cx="170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D4C9D9E-AC45-429D-B51C-1AB9BD55A15A}"/>
                    </a:ext>
                  </a:extLst>
                </p14:cNvPr>
                <p14:cNvContentPartPr/>
                <p14:nvPr/>
              </p14:nvContentPartPr>
              <p14:xfrm>
                <a:off x="2097194" y="732757"/>
                <a:ext cx="33480" cy="241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D4C9D9E-AC45-429D-B51C-1AB9BD55A15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79194" y="715117"/>
                  <a:ext cx="69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37071B6-DB3C-4F8F-8224-20A1948F119B}"/>
                    </a:ext>
                  </a:extLst>
                </p14:cNvPr>
                <p14:cNvContentPartPr/>
                <p14:nvPr/>
              </p14:nvContentPartPr>
              <p14:xfrm>
                <a:off x="2219954" y="797197"/>
                <a:ext cx="173160" cy="26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37071B6-DB3C-4F8F-8224-20A1948F119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01954" y="779557"/>
                  <a:ext cx="2088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682FE2-FB64-4B03-8ABF-812B87012AE6}"/>
                    </a:ext>
                  </a:extLst>
                </p14:cNvPr>
                <p14:cNvContentPartPr/>
                <p14:nvPr/>
              </p14:nvContentPartPr>
              <p14:xfrm>
                <a:off x="2244074" y="1532317"/>
                <a:ext cx="55440" cy="53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682FE2-FB64-4B03-8ABF-812B87012AE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26074" y="1514677"/>
                  <a:ext cx="910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43B2D5-E785-4BCE-9EE0-4B3D1047DFB4}"/>
                    </a:ext>
                  </a:extLst>
                </p14:cNvPr>
                <p14:cNvContentPartPr/>
                <p14:nvPr/>
              </p14:nvContentPartPr>
              <p14:xfrm>
                <a:off x="1967954" y="1242157"/>
                <a:ext cx="1465920" cy="891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43B2D5-E785-4BCE-9EE0-4B3D1047DF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50314" y="1224157"/>
                  <a:ext cx="1501560" cy="9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3DB5C5-B334-4139-A099-E26EB4911B2B}"/>
                    </a:ext>
                  </a:extLst>
                </p14:cNvPr>
                <p14:cNvContentPartPr/>
                <p14:nvPr/>
              </p14:nvContentPartPr>
              <p14:xfrm>
                <a:off x="2399594" y="1513237"/>
                <a:ext cx="282960" cy="178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3DB5C5-B334-4139-A099-E26EB4911B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81954" y="1495597"/>
                  <a:ext cx="318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6CB9ADA-4BAC-424F-B2C4-730E8B1BEF27}"/>
                    </a:ext>
                  </a:extLst>
                </p14:cNvPr>
                <p14:cNvContentPartPr/>
                <p14:nvPr/>
              </p14:nvContentPartPr>
              <p14:xfrm>
                <a:off x="2184314" y="1656517"/>
                <a:ext cx="177480" cy="29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6CB9ADA-4BAC-424F-B2C4-730E8B1BEF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66314" y="1638877"/>
                  <a:ext cx="2131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300FAD-6204-4DE7-9E07-64B375868A7D}"/>
                    </a:ext>
                  </a:extLst>
                </p14:cNvPr>
                <p14:cNvContentPartPr/>
                <p14:nvPr/>
              </p14:nvContentPartPr>
              <p14:xfrm>
                <a:off x="3749954" y="2000677"/>
                <a:ext cx="46800" cy="30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300FAD-6204-4DE7-9E07-64B375868A7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32314" y="1983037"/>
                  <a:ext cx="82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DF4B051-826D-47AB-8814-7EDB0973D78C}"/>
                    </a:ext>
                  </a:extLst>
                </p14:cNvPr>
                <p14:cNvContentPartPr/>
                <p14:nvPr/>
              </p14:nvContentPartPr>
              <p14:xfrm>
                <a:off x="1582034" y="2209837"/>
                <a:ext cx="39600" cy="245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DF4B051-826D-47AB-8814-7EDB0973D78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64034" y="2191837"/>
                  <a:ext cx="752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7F1FDB2-2305-4C2A-87AD-A36251FD2156}"/>
                    </a:ext>
                  </a:extLst>
                </p14:cNvPr>
                <p14:cNvContentPartPr/>
                <p14:nvPr/>
              </p14:nvContentPartPr>
              <p14:xfrm>
                <a:off x="1854554" y="2274277"/>
                <a:ext cx="1445760" cy="108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7F1FDB2-2305-4C2A-87AD-A36251FD215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36914" y="2256277"/>
                  <a:ext cx="1481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24A316B-FCBA-4CE7-9A28-8CAF4CFEEDEE}"/>
                    </a:ext>
                  </a:extLst>
                </p14:cNvPr>
                <p14:cNvContentPartPr/>
                <p14:nvPr/>
              </p14:nvContentPartPr>
              <p14:xfrm>
                <a:off x="2591474" y="2199397"/>
                <a:ext cx="196560" cy="222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24A316B-FCBA-4CE7-9A28-8CAF4CFEEDE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73834" y="2181757"/>
                  <a:ext cx="2322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E35F69B-442D-4D9A-8B45-AB87354AAC19}"/>
                    </a:ext>
                  </a:extLst>
                </p14:cNvPr>
                <p14:cNvContentPartPr/>
                <p14:nvPr/>
              </p14:nvContentPartPr>
              <p14:xfrm>
                <a:off x="2429834" y="2635717"/>
                <a:ext cx="27720" cy="200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E35F69B-442D-4D9A-8B45-AB87354AAC1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11834" y="2618077"/>
                  <a:ext cx="633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CA3985-C06F-4D80-B2B9-D6A9110DDFDB}"/>
                    </a:ext>
                  </a:extLst>
                </p14:cNvPr>
                <p14:cNvContentPartPr/>
                <p14:nvPr/>
              </p14:nvContentPartPr>
              <p14:xfrm>
                <a:off x="2572754" y="2762437"/>
                <a:ext cx="192240" cy="7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CA3985-C06F-4D80-B2B9-D6A9110DDFD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55114" y="2744437"/>
                  <a:ext cx="227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D27B024-8FD7-4740-A5E1-5B6754191E87}"/>
                    </a:ext>
                  </a:extLst>
                </p14:cNvPr>
                <p14:cNvContentPartPr/>
                <p14:nvPr/>
              </p14:nvContentPartPr>
              <p14:xfrm>
                <a:off x="2762474" y="2593597"/>
                <a:ext cx="269640" cy="309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D27B024-8FD7-4740-A5E1-5B6754191E8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44474" y="2575957"/>
                  <a:ext cx="3052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5099FC-8B14-4523-A9A2-3A98972AB018}"/>
                    </a:ext>
                  </a:extLst>
                </p14:cNvPr>
                <p14:cNvContentPartPr/>
                <p14:nvPr/>
              </p14:nvContentPartPr>
              <p14:xfrm>
                <a:off x="1909274" y="1368157"/>
                <a:ext cx="1454400" cy="973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5099FC-8B14-4523-A9A2-3A98972AB0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91634" y="1350517"/>
                  <a:ext cx="1490040" cy="10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845991-E879-4F28-8343-A788EC8FC9C0}"/>
                    </a:ext>
                  </a:extLst>
                </p14:cNvPr>
                <p14:cNvContentPartPr/>
                <p14:nvPr/>
              </p14:nvContentPartPr>
              <p14:xfrm>
                <a:off x="2216714" y="1990237"/>
                <a:ext cx="110520" cy="184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845991-E879-4F28-8343-A788EC8FC9C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99074" y="1972597"/>
                  <a:ext cx="146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C3AA8E-94D2-40FA-86CA-4BD9336BDAF0}"/>
                    </a:ext>
                  </a:extLst>
                </p14:cNvPr>
                <p14:cNvContentPartPr/>
                <p14:nvPr/>
              </p14:nvContentPartPr>
              <p14:xfrm>
                <a:off x="2387354" y="1993477"/>
                <a:ext cx="156240" cy="240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C3AA8E-94D2-40FA-86CA-4BD9336BDAF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69354" y="1975837"/>
                  <a:ext cx="1918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BBFDFA1-3E56-48C8-ACFC-2D4EF76EAEAE}"/>
                    </a:ext>
                  </a:extLst>
                </p14:cNvPr>
                <p14:cNvContentPartPr/>
                <p14:nvPr/>
              </p14:nvContentPartPr>
              <p14:xfrm>
                <a:off x="706154" y="437557"/>
                <a:ext cx="4158720" cy="2610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BBFDFA1-3E56-48C8-ACFC-2D4EF76EAEA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8154" y="419557"/>
                  <a:ext cx="4194360" cy="264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D2F02BD-6ECE-4066-82AB-66A34D3C2328}"/>
              </a:ext>
            </a:extLst>
          </p:cNvPr>
          <p:cNvGrpSpPr/>
          <p:nvPr/>
        </p:nvGrpSpPr>
        <p:grpSpPr>
          <a:xfrm>
            <a:off x="5993114" y="2662717"/>
            <a:ext cx="2646720" cy="624600"/>
            <a:chOff x="5993114" y="2662717"/>
            <a:chExt cx="264672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4600DE2-1B4B-464B-90C4-7E16E3B74999}"/>
                    </a:ext>
                  </a:extLst>
                </p14:cNvPr>
                <p14:cNvContentPartPr/>
                <p14:nvPr/>
              </p14:nvContentPartPr>
              <p14:xfrm>
                <a:off x="6043874" y="2880517"/>
                <a:ext cx="14040" cy="354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4600DE2-1B4B-464B-90C4-7E16E3B7499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26234" y="2862517"/>
                  <a:ext cx="496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992A08B-DE56-4EE1-83D6-6383DF8B3EBB}"/>
                    </a:ext>
                  </a:extLst>
                </p14:cNvPr>
                <p14:cNvContentPartPr/>
                <p14:nvPr/>
              </p14:nvContentPartPr>
              <p14:xfrm>
                <a:off x="5993114" y="2848837"/>
                <a:ext cx="227880" cy="210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992A08B-DE56-4EE1-83D6-6383DF8B3EB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75474" y="2830837"/>
                  <a:ext cx="263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7515A8D-8EE0-4838-8C4F-6765270FD49D}"/>
                    </a:ext>
                  </a:extLst>
                </p14:cNvPr>
                <p14:cNvContentPartPr/>
                <p14:nvPr/>
              </p14:nvContentPartPr>
              <p14:xfrm>
                <a:off x="6355994" y="2798437"/>
                <a:ext cx="134640" cy="463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7515A8D-8EE0-4838-8C4F-6765270FD49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37994" y="2780797"/>
                  <a:ext cx="17028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F1A33EB-D224-4421-8B5C-7CE4F616C10C}"/>
                    </a:ext>
                  </a:extLst>
                </p14:cNvPr>
                <p14:cNvContentPartPr/>
                <p14:nvPr/>
              </p14:nvContentPartPr>
              <p14:xfrm>
                <a:off x="6595754" y="2833357"/>
                <a:ext cx="181080" cy="337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F1A33EB-D224-4421-8B5C-7CE4F616C10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77754" y="2815717"/>
                  <a:ext cx="2167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E834897-97F4-497E-9A10-9E131A7C7E6D}"/>
                    </a:ext>
                  </a:extLst>
                </p14:cNvPr>
                <p14:cNvContentPartPr/>
                <p14:nvPr/>
              </p14:nvContentPartPr>
              <p14:xfrm>
                <a:off x="6866114" y="2999317"/>
                <a:ext cx="180360" cy="78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E834897-97F4-497E-9A10-9E131A7C7E6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48114" y="2981317"/>
                  <a:ext cx="216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1EF7B48-621F-4D46-BB4F-2F7C7D1E1D36}"/>
                    </a:ext>
                  </a:extLst>
                </p14:cNvPr>
                <p14:cNvContentPartPr/>
                <p14:nvPr/>
              </p14:nvContentPartPr>
              <p14:xfrm>
                <a:off x="7179314" y="2846677"/>
                <a:ext cx="50040" cy="226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1EF7B48-621F-4D46-BB4F-2F7C7D1E1D3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61674" y="2829037"/>
                  <a:ext cx="85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E3994C0-906B-47DB-9F99-3B4479C72219}"/>
                    </a:ext>
                  </a:extLst>
                </p14:cNvPr>
                <p14:cNvContentPartPr/>
                <p14:nvPr/>
              </p14:nvContentPartPr>
              <p14:xfrm>
                <a:off x="7454354" y="2750197"/>
                <a:ext cx="52560" cy="471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E3994C0-906B-47DB-9F99-3B4479C7221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36354" y="2732557"/>
                  <a:ext cx="8820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7CF3E23-5E3F-4082-9BD6-DC1D469286AE}"/>
                    </a:ext>
                  </a:extLst>
                </p14:cNvPr>
                <p14:cNvContentPartPr/>
                <p14:nvPr/>
              </p14:nvContentPartPr>
              <p14:xfrm>
                <a:off x="7624634" y="2865757"/>
                <a:ext cx="305280" cy="229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7CF3E23-5E3F-4082-9BD6-DC1D469286A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06994" y="2847757"/>
                  <a:ext cx="3409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5D6B8A2-378B-427D-9EFB-874D2E3E425F}"/>
                    </a:ext>
                  </a:extLst>
                </p14:cNvPr>
                <p14:cNvContentPartPr/>
                <p14:nvPr/>
              </p14:nvContentPartPr>
              <p14:xfrm>
                <a:off x="8049794" y="2945317"/>
                <a:ext cx="185400" cy="91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5D6B8A2-378B-427D-9EFB-874D2E3E425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31794" y="2927677"/>
                  <a:ext cx="221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9C95CCD-2B90-496F-8E5D-69070A545D34}"/>
                    </a:ext>
                  </a:extLst>
                </p14:cNvPr>
                <p14:cNvContentPartPr/>
                <p14:nvPr/>
              </p14:nvContentPartPr>
              <p14:xfrm>
                <a:off x="8323034" y="2796277"/>
                <a:ext cx="19800" cy="253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9C95CCD-2B90-496F-8E5D-69070A545D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05394" y="2778277"/>
                  <a:ext cx="554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1DE5828-EB39-464D-B55F-E9EDABCF9FE7}"/>
                    </a:ext>
                  </a:extLst>
                </p14:cNvPr>
                <p14:cNvContentPartPr/>
                <p14:nvPr/>
              </p14:nvContentPartPr>
              <p14:xfrm>
                <a:off x="8486114" y="2662717"/>
                <a:ext cx="153720" cy="624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1DE5828-EB39-464D-B55F-E9EDABCF9FE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68114" y="2644717"/>
                  <a:ext cx="189360" cy="66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862C3C2-F2E3-48EE-9BE6-0EDECE38AF22}"/>
                  </a:ext>
                </a:extLst>
              </p14:cNvPr>
              <p14:cNvContentPartPr/>
              <p14:nvPr/>
            </p14:nvContentPartPr>
            <p14:xfrm>
              <a:off x="8957354" y="2962957"/>
              <a:ext cx="265320" cy="104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862C3C2-F2E3-48EE-9BE6-0EDECE38AF2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939354" y="2945317"/>
                <a:ext cx="300960" cy="14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DF8C7E96-72DA-4223-B8F6-DEC1959AE401}"/>
              </a:ext>
            </a:extLst>
          </p:cNvPr>
          <p:cNvGrpSpPr/>
          <p:nvPr/>
        </p:nvGrpSpPr>
        <p:grpSpPr>
          <a:xfrm>
            <a:off x="9575114" y="2639677"/>
            <a:ext cx="936720" cy="361800"/>
            <a:chOff x="9575114" y="2639677"/>
            <a:chExt cx="93672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5F12FE1-3024-4F96-88AF-D3084CDB0CCB}"/>
                    </a:ext>
                  </a:extLst>
                </p14:cNvPr>
                <p14:cNvContentPartPr/>
                <p14:nvPr/>
              </p14:nvContentPartPr>
              <p14:xfrm>
                <a:off x="9575114" y="2712757"/>
                <a:ext cx="92520" cy="288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5F12FE1-3024-4F96-88AF-D3084CDB0CC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57474" y="2695117"/>
                  <a:ext cx="1281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8888942-3153-491E-92E9-43A58B7F2F29}"/>
                    </a:ext>
                  </a:extLst>
                </p14:cNvPr>
                <p14:cNvContentPartPr/>
                <p14:nvPr/>
              </p14:nvContentPartPr>
              <p14:xfrm>
                <a:off x="9898034" y="2915077"/>
                <a:ext cx="168480" cy="8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8888942-3153-491E-92E9-43A58B7F2F2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880394" y="2897437"/>
                  <a:ext cx="204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812B993-97A0-491F-846D-EAE1BFCF3FEF}"/>
                    </a:ext>
                  </a:extLst>
                </p14:cNvPr>
                <p14:cNvContentPartPr/>
                <p14:nvPr/>
              </p14:nvContentPartPr>
              <p14:xfrm>
                <a:off x="10281074" y="2714917"/>
                <a:ext cx="35280" cy="268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812B993-97A0-491F-846D-EAE1BFCF3FE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263074" y="2696917"/>
                  <a:ext cx="709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0E36434-E190-4D34-AC10-A09AA234226C}"/>
                    </a:ext>
                  </a:extLst>
                </p14:cNvPr>
                <p14:cNvContentPartPr/>
                <p14:nvPr/>
              </p14:nvContentPartPr>
              <p14:xfrm>
                <a:off x="10285754" y="2639677"/>
                <a:ext cx="226080" cy="231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0E36434-E190-4D34-AC10-A09AA234226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67754" y="2621677"/>
                  <a:ext cx="26172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FC65444-836A-4B7C-828F-316F2EE7E9E8}"/>
              </a:ext>
            </a:extLst>
          </p:cNvPr>
          <p:cNvGrpSpPr/>
          <p:nvPr/>
        </p:nvGrpSpPr>
        <p:grpSpPr>
          <a:xfrm>
            <a:off x="9112154" y="3758917"/>
            <a:ext cx="296640" cy="101880"/>
            <a:chOff x="9112154" y="3758917"/>
            <a:chExt cx="296640" cy="10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0462A68-1E2D-4DCC-9483-D038C893DF3D}"/>
                    </a:ext>
                  </a:extLst>
                </p14:cNvPr>
                <p14:cNvContentPartPr/>
                <p14:nvPr/>
              </p14:nvContentPartPr>
              <p14:xfrm>
                <a:off x="9167954" y="3806437"/>
                <a:ext cx="240840" cy="54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0462A68-1E2D-4DCC-9483-D038C893DF3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49954" y="3788797"/>
                  <a:ext cx="276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63B0420-6DF8-48A9-814F-5F9354658F0A}"/>
                    </a:ext>
                  </a:extLst>
                </p14:cNvPr>
                <p14:cNvContentPartPr/>
                <p14:nvPr/>
              </p14:nvContentPartPr>
              <p14:xfrm>
                <a:off x="9112154" y="3758917"/>
                <a:ext cx="232200" cy="18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63B0420-6DF8-48A9-814F-5F9354658F0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94154" y="3741277"/>
                  <a:ext cx="26784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F7950F3-E162-4E8F-8F91-93BFBF8819DE}"/>
              </a:ext>
            </a:extLst>
          </p:cNvPr>
          <p:cNvGrpSpPr/>
          <p:nvPr/>
        </p:nvGrpSpPr>
        <p:grpSpPr>
          <a:xfrm>
            <a:off x="9888674" y="3566677"/>
            <a:ext cx="267840" cy="426240"/>
            <a:chOff x="9888674" y="3566677"/>
            <a:chExt cx="267840" cy="4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FBD71CE-B705-4981-B7FB-334D1E8A45AF}"/>
                    </a:ext>
                  </a:extLst>
                </p14:cNvPr>
                <p14:cNvContentPartPr/>
                <p14:nvPr/>
              </p14:nvContentPartPr>
              <p14:xfrm>
                <a:off x="9888674" y="3643357"/>
                <a:ext cx="48960" cy="349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FBD71CE-B705-4981-B7FB-334D1E8A45A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71034" y="3625717"/>
                  <a:ext cx="846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189DE21-951E-45AE-BF4F-375364E57A26}"/>
                    </a:ext>
                  </a:extLst>
                </p14:cNvPr>
                <p14:cNvContentPartPr/>
                <p14:nvPr/>
              </p14:nvContentPartPr>
              <p14:xfrm>
                <a:off x="9911714" y="3566677"/>
                <a:ext cx="244800" cy="239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189DE21-951E-45AE-BF4F-375364E57A2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93714" y="3549037"/>
                  <a:ext cx="280440" cy="27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39E9A74-8DCA-4C63-905C-27DBDBD7100E}"/>
                  </a:ext>
                </a:extLst>
              </p14:cNvPr>
              <p14:cNvContentPartPr/>
              <p14:nvPr/>
            </p14:nvContentPartPr>
            <p14:xfrm>
              <a:off x="661514" y="4289917"/>
              <a:ext cx="3228120" cy="1206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39E9A74-8DCA-4C63-905C-27DBDBD7100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43874" y="4272277"/>
                <a:ext cx="32637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7869742-E05C-48B8-87D8-122DEE02801F}"/>
                  </a:ext>
                </a:extLst>
              </p14:cNvPr>
              <p14:cNvContentPartPr/>
              <p14:nvPr/>
            </p14:nvContentPartPr>
            <p14:xfrm>
              <a:off x="2167754" y="4511677"/>
              <a:ext cx="564480" cy="4759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7869742-E05C-48B8-87D8-122DEE02801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149754" y="4494037"/>
                <a:ext cx="600120" cy="51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53F2EE9-2890-4209-87A0-0617AC2DBBF0}"/>
              </a:ext>
            </a:extLst>
          </p:cNvPr>
          <p:cNvGrpSpPr/>
          <p:nvPr/>
        </p:nvGrpSpPr>
        <p:grpSpPr>
          <a:xfrm>
            <a:off x="2568434" y="5278837"/>
            <a:ext cx="1062720" cy="466920"/>
            <a:chOff x="2568434" y="5278837"/>
            <a:chExt cx="106272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0DED2A7-A3BC-42C8-AD6C-EFE6875746D2}"/>
                    </a:ext>
                  </a:extLst>
                </p14:cNvPr>
                <p14:cNvContentPartPr/>
                <p14:nvPr/>
              </p14:nvContentPartPr>
              <p14:xfrm>
                <a:off x="2587514" y="5438317"/>
                <a:ext cx="51840" cy="287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0DED2A7-A3BC-42C8-AD6C-EFE6875746D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69514" y="5420317"/>
                  <a:ext cx="874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804667A-53CD-442F-898F-95EBB98BD21E}"/>
                    </a:ext>
                  </a:extLst>
                </p14:cNvPr>
                <p14:cNvContentPartPr/>
                <p14:nvPr/>
              </p14:nvContentPartPr>
              <p14:xfrm>
                <a:off x="2568434" y="5355157"/>
                <a:ext cx="188640" cy="178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804667A-53CD-442F-898F-95EBB98BD21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50434" y="5337157"/>
                  <a:ext cx="2242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EE15E8D-E1E1-4D3A-BE45-7CB45E5AF896}"/>
                    </a:ext>
                  </a:extLst>
                </p14:cNvPr>
                <p14:cNvContentPartPr/>
                <p14:nvPr/>
              </p14:nvContentPartPr>
              <p14:xfrm>
                <a:off x="2907914" y="5287117"/>
                <a:ext cx="120240" cy="458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EE15E8D-E1E1-4D3A-BE45-7CB45E5AF89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90274" y="5269477"/>
                  <a:ext cx="15588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7434505-03F4-4B4A-BB7A-387FFC07BFBB}"/>
                    </a:ext>
                  </a:extLst>
                </p14:cNvPr>
                <p14:cNvContentPartPr/>
                <p14:nvPr/>
              </p14:nvContentPartPr>
              <p14:xfrm>
                <a:off x="3108074" y="5412037"/>
                <a:ext cx="262440" cy="185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7434505-03F4-4B4A-BB7A-387FFC07BFB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90074" y="5394037"/>
                  <a:ext cx="298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85FC7C7-D13D-4AAD-BA72-01B510521195}"/>
                    </a:ext>
                  </a:extLst>
                </p14:cNvPr>
                <p14:cNvContentPartPr/>
                <p14:nvPr/>
              </p14:nvContentPartPr>
              <p14:xfrm>
                <a:off x="3381674" y="5441917"/>
                <a:ext cx="135000" cy="109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85FC7C7-D13D-4AAD-BA72-01B51052119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64034" y="5424277"/>
                  <a:ext cx="170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BABC5DA-A04F-450E-ACB6-A644906854C4}"/>
                    </a:ext>
                  </a:extLst>
                </p14:cNvPr>
                <p14:cNvContentPartPr/>
                <p14:nvPr/>
              </p14:nvContentPartPr>
              <p14:xfrm>
                <a:off x="3612434" y="5278837"/>
                <a:ext cx="18720" cy="318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BABC5DA-A04F-450E-ACB6-A644906854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94794" y="5260837"/>
                  <a:ext cx="54360" cy="35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2008CB3-CC09-4C65-BEC4-F583A959AC51}"/>
                  </a:ext>
                </a:extLst>
              </p14:cNvPr>
              <p14:cNvContentPartPr/>
              <p14:nvPr/>
            </p14:nvContentPartPr>
            <p14:xfrm>
              <a:off x="3920234" y="5201077"/>
              <a:ext cx="36720" cy="5605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2008CB3-CC09-4C65-BEC4-F583A959AC5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902234" y="5183437"/>
                <a:ext cx="7236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062A950-84EC-4F08-96F1-75AB98548E54}"/>
                  </a:ext>
                </a:extLst>
              </p14:cNvPr>
              <p14:cNvContentPartPr/>
              <p14:nvPr/>
            </p14:nvContentPartPr>
            <p14:xfrm>
              <a:off x="4015634" y="5371717"/>
              <a:ext cx="180360" cy="3038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062A950-84EC-4F08-96F1-75AB98548E5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997994" y="5354077"/>
                <a:ext cx="2160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DFAD43D-B571-4C01-804E-85A33AC727EB}"/>
                  </a:ext>
                </a:extLst>
              </p14:cNvPr>
              <p14:cNvContentPartPr/>
              <p14:nvPr/>
            </p14:nvContentPartPr>
            <p14:xfrm>
              <a:off x="4296794" y="5416357"/>
              <a:ext cx="195120" cy="946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DFAD43D-B571-4C01-804E-85A33AC727E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279154" y="5398717"/>
                <a:ext cx="2307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947D034-37FD-43BE-A907-DD4FFA0972DE}"/>
                  </a:ext>
                </a:extLst>
              </p14:cNvPr>
              <p14:cNvContentPartPr/>
              <p14:nvPr/>
            </p14:nvContentPartPr>
            <p14:xfrm>
              <a:off x="4582634" y="5290717"/>
              <a:ext cx="26280" cy="2718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947D034-37FD-43BE-A907-DD4FFA0972D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564994" y="5273077"/>
                <a:ext cx="619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429D0F3-08CC-4F93-AC55-9E9CCDB7359C}"/>
                  </a:ext>
                </a:extLst>
              </p14:cNvPr>
              <p14:cNvContentPartPr/>
              <p14:nvPr/>
            </p14:nvContentPartPr>
            <p14:xfrm>
              <a:off x="4672994" y="5196757"/>
              <a:ext cx="175320" cy="5598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429D0F3-08CC-4F93-AC55-9E9CCDB7359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654994" y="5178757"/>
                <a:ext cx="21096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A8B6459-1931-4F36-BE29-437B12D8EF52}"/>
                  </a:ext>
                </a:extLst>
              </p14:cNvPr>
              <p14:cNvContentPartPr/>
              <p14:nvPr/>
            </p14:nvContentPartPr>
            <p14:xfrm>
              <a:off x="5101394" y="5558917"/>
              <a:ext cx="218160" cy="730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A8B6459-1931-4F36-BE29-437B12D8EF5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083754" y="5541277"/>
                <a:ext cx="2538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8B1DDD9-CB2B-41BA-A1C5-FE21462E26A0}"/>
                  </a:ext>
                </a:extLst>
              </p14:cNvPr>
              <p14:cNvContentPartPr/>
              <p14:nvPr/>
            </p14:nvContentPartPr>
            <p14:xfrm>
              <a:off x="5058194" y="5512477"/>
              <a:ext cx="270000" cy="126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8B1DDD9-CB2B-41BA-A1C5-FE21462E26A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040194" y="5494837"/>
                <a:ext cx="3056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2D43604-6E27-4BB0-A5B2-A2855F3C6A72}"/>
                  </a:ext>
                </a:extLst>
              </p14:cNvPr>
              <p14:cNvContentPartPr/>
              <p14:nvPr/>
            </p14:nvContentPartPr>
            <p14:xfrm>
              <a:off x="5532314" y="5585917"/>
              <a:ext cx="2031840" cy="69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2D43604-6E27-4BB0-A5B2-A2855F3C6A7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514314" y="5567917"/>
                <a:ext cx="206748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A7C3541-C15D-4776-A98C-588BA64F0D28}"/>
              </a:ext>
            </a:extLst>
          </p:cNvPr>
          <p:cNvGrpSpPr/>
          <p:nvPr/>
        </p:nvGrpSpPr>
        <p:grpSpPr>
          <a:xfrm>
            <a:off x="5650754" y="4826677"/>
            <a:ext cx="3591360" cy="511920"/>
            <a:chOff x="5650754" y="4826677"/>
            <a:chExt cx="3591360" cy="5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C53EDF3-293F-4B28-B576-A487F091777E}"/>
                    </a:ext>
                  </a:extLst>
                </p14:cNvPr>
                <p14:cNvContentPartPr/>
                <p14:nvPr/>
              </p14:nvContentPartPr>
              <p14:xfrm>
                <a:off x="5667674" y="4954837"/>
                <a:ext cx="53640" cy="326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C53EDF3-293F-4B28-B576-A487F091777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649674" y="4937197"/>
                  <a:ext cx="89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5085402-36E6-40A3-AF17-F4158A6E90CC}"/>
                    </a:ext>
                  </a:extLst>
                </p14:cNvPr>
                <p14:cNvContentPartPr/>
                <p14:nvPr/>
              </p14:nvContentPartPr>
              <p14:xfrm>
                <a:off x="5650754" y="4919557"/>
                <a:ext cx="190080" cy="145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5085402-36E6-40A3-AF17-F4158A6E90C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32754" y="4901557"/>
                  <a:ext cx="2257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7F1D3A5-5BA0-42A8-A470-244255510367}"/>
                    </a:ext>
                  </a:extLst>
                </p14:cNvPr>
                <p14:cNvContentPartPr/>
                <p14:nvPr/>
              </p14:nvContentPartPr>
              <p14:xfrm>
                <a:off x="5921834" y="4856917"/>
                <a:ext cx="132840" cy="444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7F1D3A5-5BA0-42A8-A470-24425551036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03834" y="4839277"/>
                  <a:ext cx="1684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428F564-275D-49F4-B061-A23A4E0C28EF}"/>
                    </a:ext>
                  </a:extLst>
                </p14:cNvPr>
                <p14:cNvContentPartPr/>
                <p14:nvPr/>
              </p14:nvContentPartPr>
              <p14:xfrm>
                <a:off x="6072674" y="4930717"/>
                <a:ext cx="140400" cy="303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428F564-275D-49F4-B061-A23A4E0C28E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54674" y="4912717"/>
                  <a:ext cx="17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8E6CC36-9B5D-4738-8DB6-9B4759A52461}"/>
                    </a:ext>
                  </a:extLst>
                </p14:cNvPr>
                <p14:cNvContentPartPr/>
                <p14:nvPr/>
              </p14:nvContentPartPr>
              <p14:xfrm>
                <a:off x="6271754" y="5036197"/>
                <a:ext cx="132480" cy="99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8E6CC36-9B5D-4738-8DB6-9B4759A5246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53754" y="5018197"/>
                  <a:ext cx="168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EFFE5E2-A478-4CC4-B990-1195AD450529}"/>
                    </a:ext>
                  </a:extLst>
                </p14:cNvPr>
                <p14:cNvContentPartPr/>
                <p14:nvPr/>
              </p14:nvContentPartPr>
              <p14:xfrm>
                <a:off x="6514034" y="4941517"/>
                <a:ext cx="29880" cy="244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EFFE5E2-A478-4CC4-B990-1195AD45052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6394" y="4923517"/>
                  <a:ext cx="65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BE637E0-C8EF-48B2-86C9-1BB7A920805D}"/>
                    </a:ext>
                  </a:extLst>
                </p14:cNvPr>
                <p14:cNvContentPartPr/>
                <p14:nvPr/>
              </p14:nvContentPartPr>
              <p14:xfrm>
                <a:off x="6701954" y="4839277"/>
                <a:ext cx="29880" cy="4993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BE637E0-C8EF-48B2-86C9-1BB7A920805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83954" y="4821277"/>
                  <a:ext cx="6552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60E52D8-EC1A-43A8-A569-B2596B64DF8E}"/>
                    </a:ext>
                  </a:extLst>
                </p14:cNvPr>
                <p14:cNvContentPartPr/>
                <p14:nvPr/>
              </p14:nvContentPartPr>
              <p14:xfrm>
                <a:off x="6834794" y="4964197"/>
                <a:ext cx="223560" cy="220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60E52D8-EC1A-43A8-A569-B2596B64DF8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16794" y="4946557"/>
                  <a:ext cx="2592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2282770-669C-43D4-84EC-6EB1C7F76FE7}"/>
                    </a:ext>
                  </a:extLst>
                </p14:cNvPr>
                <p14:cNvContentPartPr/>
                <p14:nvPr/>
              </p14:nvContentPartPr>
              <p14:xfrm>
                <a:off x="7089314" y="5023957"/>
                <a:ext cx="167040" cy="87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2282770-669C-43D4-84EC-6EB1C7F76FE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71674" y="5006317"/>
                  <a:ext cx="202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ECDFD92-3D26-46AC-8021-2657DD3A3CB0}"/>
                    </a:ext>
                  </a:extLst>
                </p14:cNvPr>
                <p14:cNvContentPartPr/>
                <p14:nvPr/>
              </p14:nvContentPartPr>
              <p14:xfrm>
                <a:off x="7309634" y="4909117"/>
                <a:ext cx="21960" cy="262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ECDFD92-3D26-46AC-8021-2657DD3A3CB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291994" y="4891477"/>
                  <a:ext cx="576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21EDFA0-FF7C-4945-B4A0-DA1720307228}"/>
                    </a:ext>
                  </a:extLst>
                </p14:cNvPr>
                <p14:cNvContentPartPr/>
                <p14:nvPr/>
              </p14:nvContentPartPr>
              <p14:xfrm>
                <a:off x="7317194" y="4826677"/>
                <a:ext cx="182520" cy="484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21EDFA0-FF7C-4945-B4A0-DA17203072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99194" y="4808677"/>
                  <a:ext cx="21816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C0C99D5-4BF1-436D-B92E-6B891345FEDD}"/>
                    </a:ext>
                  </a:extLst>
                </p14:cNvPr>
                <p14:cNvContentPartPr/>
                <p14:nvPr/>
              </p14:nvContentPartPr>
              <p14:xfrm>
                <a:off x="7765034" y="4970317"/>
                <a:ext cx="52560" cy="280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C0C99D5-4BF1-436D-B92E-6B891345FED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47394" y="4952317"/>
                  <a:ext cx="88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F458E0A-7832-4144-96E1-235B30A7128B}"/>
                    </a:ext>
                  </a:extLst>
                </p14:cNvPr>
                <p14:cNvContentPartPr/>
                <p14:nvPr/>
              </p14:nvContentPartPr>
              <p14:xfrm>
                <a:off x="7789514" y="4911997"/>
                <a:ext cx="220680" cy="164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F458E0A-7832-4144-96E1-235B30A7128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71874" y="4894357"/>
                  <a:ext cx="2563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678E08C-AAE3-44AF-A1CD-E689A2384848}"/>
                    </a:ext>
                  </a:extLst>
                </p14:cNvPr>
                <p14:cNvContentPartPr/>
                <p14:nvPr/>
              </p14:nvContentPartPr>
              <p14:xfrm>
                <a:off x="8103794" y="4902277"/>
                <a:ext cx="165600" cy="367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678E08C-AAE3-44AF-A1CD-E689A238484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085794" y="4884637"/>
                  <a:ext cx="2012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C4CC826-EC0F-4D94-B753-40A7D638F331}"/>
                    </a:ext>
                  </a:extLst>
                </p14:cNvPr>
                <p14:cNvContentPartPr/>
                <p14:nvPr/>
              </p14:nvContentPartPr>
              <p14:xfrm>
                <a:off x="8292794" y="4962757"/>
                <a:ext cx="255960" cy="215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C4CC826-EC0F-4D94-B753-40A7D638F33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274794" y="4945117"/>
                  <a:ext cx="291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6C576EB-7510-4588-B347-CD6D2740B2DF}"/>
                    </a:ext>
                  </a:extLst>
                </p14:cNvPr>
                <p14:cNvContentPartPr/>
                <p14:nvPr/>
              </p14:nvContentPartPr>
              <p14:xfrm>
                <a:off x="8656754" y="5049877"/>
                <a:ext cx="159480" cy="72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6C576EB-7510-4588-B347-CD6D2740B2D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39114" y="5032237"/>
                  <a:ext cx="195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9A24D0D-1F5C-4EAF-8A05-443645A61D3C}"/>
                    </a:ext>
                  </a:extLst>
                </p14:cNvPr>
                <p14:cNvContentPartPr/>
                <p14:nvPr/>
              </p14:nvContentPartPr>
              <p14:xfrm>
                <a:off x="8631194" y="5011357"/>
                <a:ext cx="204120" cy="20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9A24D0D-1F5C-4EAF-8A05-443645A61D3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13194" y="4993357"/>
                  <a:ext cx="2397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1E4D0A6-FE30-448F-8D37-8950770F15F2}"/>
                    </a:ext>
                  </a:extLst>
                </p14:cNvPr>
                <p14:cNvContentPartPr/>
                <p14:nvPr/>
              </p14:nvContentPartPr>
              <p14:xfrm>
                <a:off x="9030434" y="4942237"/>
                <a:ext cx="15120" cy="262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1E4D0A6-FE30-448F-8D37-8950770F15F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012794" y="4924597"/>
                  <a:ext cx="507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438A35C-E31D-4C3B-9BD0-551CEC76F5D5}"/>
                    </a:ext>
                  </a:extLst>
                </p14:cNvPr>
                <p14:cNvContentPartPr/>
                <p14:nvPr/>
              </p14:nvContentPartPr>
              <p14:xfrm>
                <a:off x="9030074" y="4877797"/>
                <a:ext cx="212040" cy="392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438A35C-E31D-4C3B-9BD0-551CEC76F5D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12434" y="4860157"/>
                  <a:ext cx="247680" cy="42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61500CA-D182-4DE7-98A4-406F13BBC197}"/>
              </a:ext>
            </a:extLst>
          </p:cNvPr>
          <p:cNvGrpSpPr/>
          <p:nvPr/>
        </p:nvGrpSpPr>
        <p:grpSpPr>
          <a:xfrm>
            <a:off x="6776114" y="5637397"/>
            <a:ext cx="2854800" cy="543240"/>
            <a:chOff x="6776114" y="5637397"/>
            <a:chExt cx="2854800" cy="54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5CC1234-E6F7-474F-B177-FE709E820890}"/>
                    </a:ext>
                  </a:extLst>
                </p14:cNvPr>
                <p14:cNvContentPartPr/>
                <p14:nvPr/>
              </p14:nvContentPartPr>
              <p14:xfrm>
                <a:off x="7461914" y="5637397"/>
                <a:ext cx="2169000" cy="27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5CC1234-E6F7-474F-B177-FE709E82089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43914" y="5619757"/>
                  <a:ext cx="2204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F0DC899-B54E-4E90-AB91-8B956EF9ED98}"/>
                    </a:ext>
                  </a:extLst>
                </p14:cNvPr>
                <p14:cNvContentPartPr/>
                <p14:nvPr/>
              </p14:nvContentPartPr>
              <p14:xfrm>
                <a:off x="6800594" y="5842957"/>
                <a:ext cx="23760" cy="301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F0DC899-B54E-4E90-AB91-8B956EF9ED9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782954" y="5824957"/>
                  <a:ext cx="594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2393187-26CC-4BE6-933A-2FA2B11A0F2D}"/>
                    </a:ext>
                  </a:extLst>
                </p14:cNvPr>
                <p14:cNvContentPartPr/>
                <p14:nvPr/>
              </p14:nvContentPartPr>
              <p14:xfrm>
                <a:off x="6776114" y="5792557"/>
                <a:ext cx="216360" cy="182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2393187-26CC-4BE6-933A-2FA2B11A0F2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758474" y="5774557"/>
                  <a:ext cx="2520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2F12AEF-17EC-4B0B-A3B7-04F3A84C14CA}"/>
                    </a:ext>
                  </a:extLst>
                </p14:cNvPr>
                <p14:cNvContentPartPr/>
                <p14:nvPr/>
              </p14:nvContentPartPr>
              <p14:xfrm>
                <a:off x="7154474" y="5781757"/>
                <a:ext cx="109080" cy="338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2F12AEF-17EC-4B0B-A3B7-04F3A84C14C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136834" y="5764117"/>
                  <a:ext cx="1447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F634305-C03C-490F-B921-3FA2D793999C}"/>
                    </a:ext>
                  </a:extLst>
                </p14:cNvPr>
                <p14:cNvContentPartPr/>
                <p14:nvPr/>
              </p14:nvContentPartPr>
              <p14:xfrm>
                <a:off x="7317914" y="5860237"/>
                <a:ext cx="112680" cy="266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F634305-C03C-490F-B921-3FA2D793999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299914" y="5842237"/>
                  <a:ext cx="1483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4277F0C-46E0-4E29-91EB-1FA38C8EC862}"/>
                    </a:ext>
                  </a:extLst>
                </p14:cNvPr>
                <p14:cNvContentPartPr/>
                <p14:nvPr/>
              </p14:nvContentPartPr>
              <p14:xfrm>
                <a:off x="7572074" y="5965717"/>
                <a:ext cx="182160" cy="59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4277F0C-46E0-4E29-91EB-1FA38C8EC86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54434" y="5948077"/>
                  <a:ext cx="2178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33AEF01-CEE1-44AD-BD2A-65B37E5A2CD8}"/>
                    </a:ext>
                  </a:extLst>
                </p14:cNvPr>
                <p14:cNvContentPartPr/>
                <p14:nvPr/>
              </p14:nvContentPartPr>
              <p14:xfrm>
                <a:off x="7586474" y="5815957"/>
                <a:ext cx="295200" cy="217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33AEF01-CEE1-44AD-BD2A-65B37E5A2CD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568474" y="5798317"/>
                  <a:ext cx="3308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FE774B3-1D5F-4B39-BB7A-453320BE0503}"/>
                    </a:ext>
                  </a:extLst>
                </p14:cNvPr>
                <p14:cNvContentPartPr/>
                <p14:nvPr/>
              </p14:nvContentPartPr>
              <p14:xfrm>
                <a:off x="7930634" y="5726317"/>
                <a:ext cx="164880" cy="454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FE774B3-1D5F-4B39-BB7A-453320BE050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912994" y="5708677"/>
                  <a:ext cx="200520" cy="48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E8CEC38-B82D-4984-8C5A-F3181B3E0DB7}"/>
              </a:ext>
            </a:extLst>
          </p:cNvPr>
          <p:cNvGrpSpPr/>
          <p:nvPr/>
        </p:nvGrpSpPr>
        <p:grpSpPr>
          <a:xfrm>
            <a:off x="5672354" y="3486037"/>
            <a:ext cx="3059640" cy="715320"/>
            <a:chOff x="5672354" y="3486037"/>
            <a:chExt cx="3059640" cy="7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DEA1BA8-7BEB-474C-8985-E65CDBCDAAC9}"/>
                    </a:ext>
                  </a:extLst>
                </p14:cNvPr>
                <p14:cNvContentPartPr/>
                <p14:nvPr/>
              </p14:nvContentPartPr>
              <p14:xfrm>
                <a:off x="6063674" y="3531757"/>
                <a:ext cx="37080" cy="355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DEA1BA8-7BEB-474C-8985-E65CDBCDAAC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046034" y="3514117"/>
                  <a:ext cx="727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5167303-1934-484C-88AA-5DE31226F47E}"/>
                    </a:ext>
                  </a:extLst>
                </p14:cNvPr>
                <p14:cNvContentPartPr/>
                <p14:nvPr/>
              </p14:nvContentPartPr>
              <p14:xfrm>
                <a:off x="5957474" y="3501877"/>
                <a:ext cx="251280" cy="207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5167303-1934-484C-88AA-5DE31226F47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939474" y="3483877"/>
                  <a:ext cx="2869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B96CB28-B710-4079-829C-982CCFEC64D6}"/>
                    </a:ext>
                  </a:extLst>
                </p14:cNvPr>
                <p14:cNvContentPartPr/>
                <p14:nvPr/>
              </p14:nvContentPartPr>
              <p14:xfrm>
                <a:off x="6379034" y="3524917"/>
                <a:ext cx="185400" cy="361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B96CB28-B710-4079-829C-982CCFEC64D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361394" y="3506917"/>
                  <a:ext cx="2210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1D021EC-5AEB-4D4E-BC97-307B22748CCF}"/>
                    </a:ext>
                  </a:extLst>
                </p14:cNvPr>
                <p14:cNvContentPartPr/>
                <p14:nvPr/>
              </p14:nvContentPartPr>
              <p14:xfrm>
                <a:off x="6597554" y="3608797"/>
                <a:ext cx="203760" cy="264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1D021EC-5AEB-4D4E-BC97-307B22748CC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579554" y="3590797"/>
                  <a:ext cx="239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7A3D6EA-565B-4CE8-91BA-60B9D1EBD05E}"/>
                    </a:ext>
                  </a:extLst>
                </p14:cNvPr>
                <p14:cNvContentPartPr/>
                <p14:nvPr/>
              </p14:nvContentPartPr>
              <p14:xfrm>
                <a:off x="6900314" y="3698437"/>
                <a:ext cx="173520" cy="102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7A3D6EA-565B-4CE8-91BA-60B9D1EBD05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882674" y="3680797"/>
                  <a:ext cx="209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3CB4574-439C-43F6-81F0-FB279FB9A928}"/>
                    </a:ext>
                  </a:extLst>
                </p14:cNvPr>
                <p14:cNvContentPartPr/>
                <p14:nvPr/>
              </p14:nvContentPartPr>
              <p14:xfrm>
                <a:off x="7285514" y="3734077"/>
                <a:ext cx="81360" cy="63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3CB4574-439C-43F6-81F0-FB279FB9A92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67514" y="3716077"/>
                  <a:ext cx="117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D4032CB-B7ED-4C2C-A821-065411534025}"/>
                    </a:ext>
                  </a:extLst>
                </p14:cNvPr>
                <p14:cNvContentPartPr/>
                <p14:nvPr/>
              </p14:nvContentPartPr>
              <p14:xfrm>
                <a:off x="7479914" y="3507277"/>
                <a:ext cx="167760" cy="479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D4032CB-B7ED-4C2C-A821-06541153402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461914" y="3489637"/>
                  <a:ext cx="2034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44CF596-AFCD-4A18-BD13-20F8B8E169CE}"/>
                    </a:ext>
                  </a:extLst>
                </p14:cNvPr>
                <p14:cNvContentPartPr/>
                <p14:nvPr/>
              </p14:nvContentPartPr>
              <p14:xfrm>
                <a:off x="7754594" y="3673237"/>
                <a:ext cx="342720" cy="196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44CF596-AFCD-4A18-BD13-20F8B8E169C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36954" y="3655237"/>
                  <a:ext cx="378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99D689B-7636-485D-9688-A104D44665AB}"/>
                    </a:ext>
                  </a:extLst>
                </p14:cNvPr>
                <p14:cNvContentPartPr/>
                <p14:nvPr/>
              </p14:nvContentPartPr>
              <p14:xfrm>
                <a:off x="8126474" y="3735157"/>
                <a:ext cx="196560" cy="86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99D689B-7636-485D-9688-A104D44665A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08474" y="3717517"/>
                  <a:ext cx="2322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99E0F61-847D-4143-9804-88F158F02E48}"/>
                    </a:ext>
                  </a:extLst>
                </p14:cNvPr>
                <p14:cNvContentPartPr/>
                <p14:nvPr/>
              </p14:nvContentPartPr>
              <p14:xfrm>
                <a:off x="8443274" y="3591157"/>
                <a:ext cx="99360" cy="289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99E0F61-847D-4143-9804-88F158F02E4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425274" y="3573157"/>
                  <a:ext cx="1350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700E9DA-D6EC-4C5B-844A-0504592283BC}"/>
                    </a:ext>
                  </a:extLst>
                </p14:cNvPr>
                <p14:cNvContentPartPr/>
                <p14:nvPr/>
              </p14:nvContentPartPr>
              <p14:xfrm>
                <a:off x="8587274" y="3533917"/>
                <a:ext cx="144720" cy="459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700E9DA-D6EC-4C5B-844A-0504592283B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569634" y="3516277"/>
                  <a:ext cx="18036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538F7C1-6670-4E8B-9F8D-E5B8775DA27B}"/>
                    </a:ext>
                  </a:extLst>
                </p14:cNvPr>
                <p14:cNvContentPartPr/>
                <p14:nvPr/>
              </p14:nvContentPartPr>
              <p14:xfrm>
                <a:off x="5672354" y="4085077"/>
                <a:ext cx="2972160" cy="116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538F7C1-6670-4E8B-9F8D-E5B8775DA27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654714" y="4067437"/>
                  <a:ext cx="3007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970C0CD-684A-4E9F-80B8-9F79B0FF2108}"/>
                    </a:ext>
                  </a:extLst>
                </p14:cNvPr>
                <p14:cNvContentPartPr/>
                <p14:nvPr/>
              </p14:nvContentPartPr>
              <p14:xfrm>
                <a:off x="6439874" y="3486037"/>
                <a:ext cx="1078200" cy="511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970C0CD-684A-4E9F-80B8-9F79B0FF210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421874" y="3468397"/>
                  <a:ext cx="1113840" cy="54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C6606E6-4D89-4673-B5A0-CF8ECD5B3F1D}"/>
                  </a:ext>
                </a:extLst>
              </p14:cNvPr>
              <p14:cNvContentPartPr/>
              <p14:nvPr/>
            </p14:nvContentPartPr>
            <p14:xfrm>
              <a:off x="5548874" y="4609597"/>
              <a:ext cx="1912680" cy="156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C6606E6-4D89-4673-B5A0-CF8ECD5B3F1D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540234" y="4600597"/>
                <a:ext cx="193032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9202F44-C59A-4EEE-9F0A-BFEEA6C7C90D}"/>
              </a:ext>
            </a:extLst>
          </p:cNvPr>
          <p:cNvGrpSpPr/>
          <p:nvPr/>
        </p:nvGrpSpPr>
        <p:grpSpPr>
          <a:xfrm>
            <a:off x="6262394" y="4248517"/>
            <a:ext cx="582480" cy="261000"/>
            <a:chOff x="6262394" y="4248517"/>
            <a:chExt cx="58248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6943A54-168E-4D50-BC99-658C297B22B5}"/>
                    </a:ext>
                  </a:extLst>
                </p14:cNvPr>
                <p14:cNvContentPartPr/>
                <p14:nvPr/>
              </p14:nvContentPartPr>
              <p14:xfrm>
                <a:off x="6262394" y="4248517"/>
                <a:ext cx="37080" cy="198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6943A54-168E-4D50-BC99-658C297B22B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253754" y="4239877"/>
                  <a:ext cx="54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508D21B-ACC9-4C33-AA16-2768608EE09F}"/>
                    </a:ext>
                  </a:extLst>
                </p14:cNvPr>
                <p14:cNvContentPartPr/>
                <p14:nvPr/>
              </p14:nvContentPartPr>
              <p14:xfrm>
                <a:off x="6412874" y="4373797"/>
                <a:ext cx="152640" cy="20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508D21B-ACC9-4C33-AA16-2768608EE09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404234" y="4364797"/>
                  <a:ext cx="170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4E4B653-5088-41F8-8C8D-33C9AB410E7E}"/>
                    </a:ext>
                  </a:extLst>
                </p14:cNvPr>
                <p14:cNvContentPartPr/>
                <p14:nvPr/>
              </p14:nvContentPartPr>
              <p14:xfrm>
                <a:off x="6700514" y="4293877"/>
                <a:ext cx="15480" cy="215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4E4B653-5088-41F8-8C8D-33C9AB410E7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691874" y="4284877"/>
                  <a:ext cx="331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1CE6344-3B25-4CE5-98DA-E1DA5FC8F201}"/>
                    </a:ext>
                  </a:extLst>
                </p14:cNvPr>
                <p14:cNvContentPartPr/>
                <p14:nvPr/>
              </p14:nvContentPartPr>
              <p14:xfrm>
                <a:off x="6675674" y="4265437"/>
                <a:ext cx="169200" cy="1504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1CE6344-3B25-4CE5-98DA-E1DA5FC8F20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667034" y="4256797"/>
                  <a:ext cx="18684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5382430A-8D13-432D-BB05-F7C57BEC3702}"/>
              </a:ext>
            </a:extLst>
          </p:cNvPr>
          <p:cNvGrpSpPr/>
          <p:nvPr/>
        </p:nvGrpSpPr>
        <p:grpSpPr>
          <a:xfrm>
            <a:off x="7952234" y="4350037"/>
            <a:ext cx="1295640" cy="432000"/>
            <a:chOff x="7952234" y="4350037"/>
            <a:chExt cx="1295640" cy="4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D97842F-5BC0-4A40-BE7B-CF7D167EC55D}"/>
                    </a:ext>
                  </a:extLst>
                </p14:cNvPr>
                <p14:cNvContentPartPr/>
                <p14:nvPr/>
              </p14:nvContentPartPr>
              <p14:xfrm>
                <a:off x="7952234" y="4719757"/>
                <a:ext cx="1295640" cy="62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D97842F-5BC0-4A40-BE7B-CF7D167EC55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943594" y="4711117"/>
                  <a:ext cx="13132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33B010B-0C5A-42EA-BC3B-674F0F9F8F3C}"/>
                    </a:ext>
                  </a:extLst>
                </p14:cNvPr>
                <p14:cNvContentPartPr/>
                <p14:nvPr/>
              </p14:nvContentPartPr>
              <p14:xfrm>
                <a:off x="8326634" y="4395757"/>
                <a:ext cx="171360" cy="118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33B010B-0C5A-42EA-BC3B-674F0F9F8F3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317634" y="4386757"/>
                  <a:ext cx="189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E1CF26D-4AEB-4609-8955-1FAD72310689}"/>
                    </a:ext>
                  </a:extLst>
                </p14:cNvPr>
                <p14:cNvContentPartPr/>
                <p14:nvPr/>
              </p14:nvContentPartPr>
              <p14:xfrm>
                <a:off x="8543714" y="4494397"/>
                <a:ext cx="5040" cy="9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E1CF26D-4AEB-4609-8955-1FAD7231068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535074" y="4485757"/>
                  <a:ext cx="22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962C4F3-CA69-47CE-B82F-FF8E0144F126}"/>
                    </a:ext>
                  </a:extLst>
                </p14:cNvPr>
                <p14:cNvContentPartPr/>
                <p14:nvPr/>
              </p14:nvContentPartPr>
              <p14:xfrm>
                <a:off x="8721194" y="4350037"/>
                <a:ext cx="119880" cy="155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962C4F3-CA69-47CE-B82F-FF8E0144F12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712554" y="4341037"/>
                  <a:ext cx="137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648D442-E5C6-425F-8D5C-9E601E7B906D}"/>
                    </a:ext>
                  </a:extLst>
                </p14:cNvPr>
                <p14:cNvContentPartPr/>
                <p14:nvPr/>
              </p14:nvContentPartPr>
              <p14:xfrm>
                <a:off x="8658914" y="4424557"/>
                <a:ext cx="183240" cy="197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648D442-E5C6-425F-8D5C-9E601E7B906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649914" y="4415917"/>
                  <a:ext cx="2008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410CF3A-51A5-4D15-A291-38BF395E3403}"/>
                    </a:ext>
                  </a:extLst>
                </p14:cNvPr>
                <p14:cNvContentPartPr/>
                <p14:nvPr/>
              </p14:nvContentPartPr>
              <p14:xfrm>
                <a:off x="8805794" y="4356877"/>
                <a:ext cx="217080" cy="2412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410CF3A-51A5-4D15-A291-38BF395E340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797154" y="4348237"/>
                  <a:ext cx="234720" cy="25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3C6582E-E190-454C-B0AC-968853D6E339}"/>
                  </a:ext>
                </a:extLst>
              </p14:cNvPr>
              <p14:cNvContentPartPr/>
              <p14:nvPr/>
            </p14:nvContentPartPr>
            <p14:xfrm>
              <a:off x="6506474" y="5690677"/>
              <a:ext cx="1883880" cy="8420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3C6582E-E190-454C-B0AC-968853D6E339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497834" y="5681677"/>
                <a:ext cx="1901520" cy="85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0645101-BF5C-43E9-AB56-EAB66F97BD49}"/>
              </a:ext>
            </a:extLst>
          </p:cNvPr>
          <p:cNvGrpSpPr/>
          <p:nvPr/>
        </p:nvGrpSpPr>
        <p:grpSpPr>
          <a:xfrm>
            <a:off x="8511674" y="5692117"/>
            <a:ext cx="3088800" cy="986040"/>
            <a:chOff x="8511674" y="5692117"/>
            <a:chExt cx="3088800" cy="9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7D27E41-414D-412E-8F7A-452C07E22967}"/>
                    </a:ext>
                  </a:extLst>
                </p14:cNvPr>
                <p14:cNvContentPartPr/>
                <p14:nvPr/>
              </p14:nvContentPartPr>
              <p14:xfrm>
                <a:off x="8511674" y="6064357"/>
                <a:ext cx="83160" cy="122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7D27E41-414D-412E-8F7A-452C07E2296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502674" y="6055717"/>
                  <a:ext cx="1008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C687E59-3B00-4449-B97C-B01C16E9A0F8}"/>
                    </a:ext>
                  </a:extLst>
                </p14:cNvPr>
                <p14:cNvContentPartPr/>
                <p14:nvPr/>
              </p14:nvContentPartPr>
              <p14:xfrm>
                <a:off x="8513114" y="5994157"/>
                <a:ext cx="143280" cy="223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C687E59-3B00-4449-B97C-B01C16E9A0F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504114" y="5985157"/>
                  <a:ext cx="160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8D1CC4C-944C-4DE8-8CCD-6FB2AD9C8BA4}"/>
                    </a:ext>
                  </a:extLst>
                </p14:cNvPr>
                <p14:cNvContentPartPr/>
                <p14:nvPr/>
              </p14:nvContentPartPr>
              <p14:xfrm>
                <a:off x="8810474" y="5908477"/>
                <a:ext cx="18720" cy="2048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8D1CC4C-944C-4DE8-8CCD-6FB2AD9C8BA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801834" y="5899477"/>
                  <a:ext cx="36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C529208-0B90-4889-8792-9098E05B8DD5}"/>
                    </a:ext>
                  </a:extLst>
                </p14:cNvPr>
                <p14:cNvContentPartPr/>
                <p14:nvPr/>
              </p14:nvContentPartPr>
              <p14:xfrm>
                <a:off x="8801834" y="5887237"/>
                <a:ext cx="152640" cy="132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C529208-0B90-4889-8792-9098E05B8DD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792834" y="5878237"/>
                  <a:ext cx="170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05ECBC6-AD35-45FC-AAA2-E80A68DDA718}"/>
                    </a:ext>
                  </a:extLst>
                </p14:cNvPr>
                <p14:cNvContentPartPr/>
                <p14:nvPr/>
              </p14:nvContentPartPr>
              <p14:xfrm>
                <a:off x="9009554" y="5843317"/>
                <a:ext cx="42480" cy="2491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05ECBC6-AD35-45FC-AAA2-E80A68DDA71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000914" y="5834317"/>
                  <a:ext cx="601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E19BBC1-F3CC-4988-AE44-FF65C9AE434E}"/>
                    </a:ext>
                  </a:extLst>
                </p14:cNvPr>
                <p14:cNvContentPartPr/>
                <p14:nvPr/>
              </p14:nvContentPartPr>
              <p14:xfrm>
                <a:off x="9082274" y="5898397"/>
                <a:ext cx="169920" cy="147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E19BBC1-F3CC-4988-AE44-FF65C9AE434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073634" y="5889757"/>
                  <a:ext cx="187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13C5F97-4B1F-418B-A294-FDCD63DDB245}"/>
                    </a:ext>
                  </a:extLst>
                </p14:cNvPr>
                <p14:cNvContentPartPr/>
                <p14:nvPr/>
              </p14:nvContentPartPr>
              <p14:xfrm>
                <a:off x="9257594" y="5927557"/>
                <a:ext cx="130680" cy="56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13C5F97-4B1F-418B-A294-FDCD63DDB24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248594" y="5918557"/>
                  <a:ext cx="148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0340999-26F5-4501-92C2-54E15FB4F2FC}"/>
                    </a:ext>
                  </a:extLst>
                </p14:cNvPr>
                <p14:cNvContentPartPr/>
                <p14:nvPr/>
              </p14:nvContentPartPr>
              <p14:xfrm>
                <a:off x="9458834" y="5919997"/>
                <a:ext cx="59400" cy="58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0340999-26F5-4501-92C2-54E15FB4F2F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450194" y="5910997"/>
                  <a:ext cx="770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30D31A3-0335-4384-9809-98BAE28ACF8E}"/>
                    </a:ext>
                  </a:extLst>
                </p14:cNvPr>
                <p14:cNvContentPartPr/>
                <p14:nvPr/>
              </p14:nvContentPartPr>
              <p14:xfrm>
                <a:off x="9512114" y="5814157"/>
                <a:ext cx="129960" cy="327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30D31A3-0335-4384-9809-98BAE28ACF8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503114" y="5805157"/>
                  <a:ext cx="1476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8D4FE15-ADF5-4969-A81C-DF0EE3D1CAC8}"/>
                    </a:ext>
                  </a:extLst>
                </p14:cNvPr>
                <p14:cNvContentPartPr/>
                <p14:nvPr/>
              </p14:nvContentPartPr>
              <p14:xfrm>
                <a:off x="9748274" y="5914597"/>
                <a:ext cx="19440" cy="1962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8D4FE15-ADF5-4969-A81C-DF0EE3D1CAC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739634" y="5905957"/>
                  <a:ext cx="370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59B06F4-FDBF-4C1D-BBFA-43C2065B3CAD}"/>
                    </a:ext>
                  </a:extLst>
                </p14:cNvPr>
                <p14:cNvContentPartPr/>
                <p14:nvPr/>
              </p14:nvContentPartPr>
              <p14:xfrm>
                <a:off x="9715154" y="5875717"/>
                <a:ext cx="149760" cy="1162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59B06F4-FDBF-4C1D-BBFA-43C2065B3CA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706514" y="5866717"/>
                  <a:ext cx="167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30DD416-1D72-4B23-8AF1-AEEE3ADC243E}"/>
                    </a:ext>
                  </a:extLst>
                </p14:cNvPr>
                <p14:cNvContentPartPr/>
                <p14:nvPr/>
              </p14:nvContentPartPr>
              <p14:xfrm>
                <a:off x="9981554" y="5807677"/>
                <a:ext cx="26280" cy="2509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30DD416-1D72-4B23-8AF1-AEEE3ADC243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972914" y="5798677"/>
                  <a:ext cx="439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5CF8D69-B15A-4074-B623-5E409036910C}"/>
                    </a:ext>
                  </a:extLst>
                </p14:cNvPr>
                <p14:cNvContentPartPr/>
                <p14:nvPr/>
              </p14:nvContentPartPr>
              <p14:xfrm>
                <a:off x="10024394" y="5853397"/>
                <a:ext cx="140760" cy="2113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5CF8D69-B15A-4074-B623-5E409036910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015394" y="5844397"/>
                  <a:ext cx="1584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4212A8D-79E7-463B-ADA9-56F6DDC27755}"/>
                    </a:ext>
                  </a:extLst>
                </p14:cNvPr>
                <p14:cNvContentPartPr/>
                <p14:nvPr/>
              </p14:nvContentPartPr>
              <p14:xfrm>
                <a:off x="10210874" y="5909557"/>
                <a:ext cx="53640" cy="56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4212A8D-79E7-463B-ADA9-56F6DDC2775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202234" y="5900557"/>
                  <a:ext cx="712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A80F83E-2562-482D-9DEF-9635B90CB618}"/>
                    </a:ext>
                  </a:extLst>
                </p14:cNvPr>
                <p14:cNvContentPartPr/>
                <p14:nvPr/>
              </p14:nvContentPartPr>
              <p14:xfrm>
                <a:off x="10422914" y="5805157"/>
                <a:ext cx="11880" cy="1861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A80F83E-2562-482D-9DEF-9635B90CB61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413914" y="5796157"/>
                  <a:ext cx="29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8E0C91E-5A80-440E-92CB-AC9A8DC98D0C}"/>
                    </a:ext>
                  </a:extLst>
                </p14:cNvPr>
                <p14:cNvContentPartPr/>
                <p14:nvPr/>
              </p14:nvContentPartPr>
              <p14:xfrm>
                <a:off x="10546034" y="5709757"/>
                <a:ext cx="29160" cy="3672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8E0C91E-5A80-440E-92CB-AC9A8DC98D0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537394" y="5701117"/>
                  <a:ext cx="468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B3C2A1F-014D-4D19-A796-DBBD54EB0952}"/>
                    </a:ext>
                  </a:extLst>
                </p14:cNvPr>
                <p14:cNvContentPartPr/>
                <p14:nvPr/>
              </p14:nvContentPartPr>
              <p14:xfrm>
                <a:off x="10665914" y="5809837"/>
                <a:ext cx="188640" cy="1630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B3C2A1F-014D-4D19-A796-DBBD54EB095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656914" y="5800837"/>
                  <a:ext cx="206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CC19673-FF95-4CD5-ACC3-268DE34F288A}"/>
                    </a:ext>
                  </a:extLst>
                </p14:cNvPr>
                <p14:cNvContentPartPr/>
                <p14:nvPr/>
              </p14:nvContentPartPr>
              <p14:xfrm>
                <a:off x="10893074" y="5855917"/>
                <a:ext cx="96480" cy="74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CC19673-FF95-4CD5-ACC3-268DE34F288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884434" y="5846917"/>
                  <a:ext cx="1141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6A88D1D-329F-4BE4-972B-7390013DF080}"/>
                    </a:ext>
                  </a:extLst>
                </p14:cNvPr>
                <p14:cNvContentPartPr/>
                <p14:nvPr/>
              </p14:nvContentPartPr>
              <p14:xfrm>
                <a:off x="11056514" y="5823157"/>
                <a:ext cx="89640" cy="103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6A88D1D-329F-4BE4-972B-7390013DF08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047514" y="5814517"/>
                  <a:ext cx="107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2A6C7BF-2FAE-4DC7-BF66-08FCF8F4770A}"/>
                    </a:ext>
                  </a:extLst>
                </p14:cNvPr>
                <p14:cNvContentPartPr/>
                <p14:nvPr/>
              </p14:nvContentPartPr>
              <p14:xfrm>
                <a:off x="11177114" y="5692117"/>
                <a:ext cx="139680" cy="3830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2A6C7BF-2FAE-4DC7-BF66-08FCF8F4770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168114" y="5683477"/>
                  <a:ext cx="1573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898F242-73AD-4A5D-8259-E0168E087322}"/>
                    </a:ext>
                  </a:extLst>
                </p14:cNvPr>
                <p14:cNvContentPartPr/>
                <p14:nvPr/>
              </p14:nvContentPartPr>
              <p14:xfrm>
                <a:off x="11410394" y="5916397"/>
                <a:ext cx="190080" cy="72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898F242-73AD-4A5D-8259-E0168E08732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401394" y="5907397"/>
                  <a:ext cx="207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1576F65-28B3-4960-9F45-248F1D53BC8D}"/>
                    </a:ext>
                  </a:extLst>
                </p14:cNvPr>
                <p14:cNvContentPartPr/>
                <p14:nvPr/>
              </p14:nvContentPartPr>
              <p14:xfrm>
                <a:off x="11468714" y="5802637"/>
                <a:ext cx="33120" cy="2466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1576F65-28B3-4960-9F45-248F1D53BC8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460074" y="5793997"/>
                  <a:ext cx="50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117123F-129D-4CF0-AEC8-3B98CCCE3B1F}"/>
                    </a:ext>
                  </a:extLst>
                </p14:cNvPr>
                <p14:cNvContentPartPr/>
                <p14:nvPr/>
              </p14:nvContentPartPr>
              <p14:xfrm>
                <a:off x="8769074" y="6396997"/>
                <a:ext cx="42480" cy="2048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117123F-129D-4CF0-AEC8-3B98CCCE3B1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760434" y="6388357"/>
                  <a:ext cx="60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0F47574-3FA1-4703-A089-1C55A03CDB66}"/>
                    </a:ext>
                  </a:extLst>
                </p14:cNvPr>
                <p14:cNvContentPartPr/>
                <p14:nvPr/>
              </p14:nvContentPartPr>
              <p14:xfrm>
                <a:off x="8767634" y="6372517"/>
                <a:ext cx="155880" cy="979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0F47574-3FA1-4703-A089-1C55A03CDB6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758634" y="6363517"/>
                  <a:ext cx="173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9BFBAFD-4DD7-49E9-BBF5-DB64384C1358}"/>
                    </a:ext>
                  </a:extLst>
                </p14:cNvPr>
                <p14:cNvContentPartPr/>
                <p14:nvPr/>
              </p14:nvContentPartPr>
              <p14:xfrm>
                <a:off x="9007034" y="6327517"/>
                <a:ext cx="86400" cy="2232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9BFBAFD-4DD7-49E9-BBF5-DB64384C135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998034" y="6318877"/>
                  <a:ext cx="1040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7331A3E-5A03-4414-897F-61D9C2BC9B3B}"/>
                    </a:ext>
                  </a:extLst>
                </p14:cNvPr>
                <p14:cNvContentPartPr/>
                <p14:nvPr/>
              </p14:nvContentPartPr>
              <p14:xfrm>
                <a:off x="9136994" y="6366397"/>
                <a:ext cx="163800" cy="142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7331A3E-5A03-4414-897F-61D9C2BC9B3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128354" y="6357397"/>
                  <a:ext cx="181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DEA8DF1-E86C-4C72-84FF-BB0E13274857}"/>
                    </a:ext>
                  </a:extLst>
                </p14:cNvPr>
                <p14:cNvContentPartPr/>
                <p14:nvPr/>
              </p14:nvContentPartPr>
              <p14:xfrm>
                <a:off x="9310874" y="6393757"/>
                <a:ext cx="150840" cy="67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DEA8DF1-E86C-4C72-84FF-BB0E1327485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301874" y="6384757"/>
                  <a:ext cx="1684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0BADC43-559F-4077-AE45-BC7A109CF25E}"/>
                    </a:ext>
                  </a:extLst>
                </p14:cNvPr>
                <p14:cNvContentPartPr/>
                <p14:nvPr/>
              </p14:nvContentPartPr>
              <p14:xfrm>
                <a:off x="9530474" y="6254797"/>
                <a:ext cx="170280" cy="330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0BADC43-559F-4077-AE45-BC7A109CF25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521474" y="6245797"/>
                  <a:ext cx="1879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76A0043-55A5-4A4A-8A5D-2E2CE51F54F4}"/>
                    </a:ext>
                  </a:extLst>
                </p14:cNvPr>
                <p14:cNvContentPartPr/>
                <p14:nvPr/>
              </p14:nvContentPartPr>
              <p14:xfrm>
                <a:off x="9842954" y="6387997"/>
                <a:ext cx="40320" cy="2037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76A0043-55A5-4A4A-8A5D-2E2CE51F54F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834314" y="6379357"/>
                  <a:ext cx="57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F958E4B-6805-4ED3-BFB7-2ED4274C414C}"/>
                    </a:ext>
                  </a:extLst>
                </p14:cNvPr>
                <p14:cNvContentPartPr/>
                <p14:nvPr/>
              </p14:nvContentPartPr>
              <p14:xfrm>
                <a:off x="9853394" y="6330757"/>
                <a:ext cx="126360" cy="111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F958E4B-6805-4ED3-BFB7-2ED4274C414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844754" y="6321757"/>
                  <a:ext cx="144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718F97F-AA79-497F-9F33-E40054F50BCB}"/>
                    </a:ext>
                  </a:extLst>
                </p14:cNvPr>
                <p14:cNvContentPartPr/>
                <p14:nvPr/>
              </p14:nvContentPartPr>
              <p14:xfrm>
                <a:off x="10095314" y="6256957"/>
                <a:ext cx="99000" cy="3276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718F97F-AA79-497F-9F33-E40054F50BC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086674" y="6247957"/>
                  <a:ext cx="1166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6B1DCB8-5726-4881-87CB-FF273A634D1B}"/>
                    </a:ext>
                  </a:extLst>
                </p14:cNvPr>
                <p14:cNvContentPartPr/>
                <p14:nvPr/>
              </p14:nvContentPartPr>
              <p14:xfrm>
                <a:off x="10171274" y="6321037"/>
                <a:ext cx="119520" cy="2476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6B1DCB8-5726-4881-87CB-FF273A634D1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162634" y="6312037"/>
                  <a:ext cx="137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F820F63-6799-4E6B-85B9-BFA4A2A63473}"/>
                    </a:ext>
                  </a:extLst>
                </p14:cNvPr>
                <p14:cNvContentPartPr/>
                <p14:nvPr/>
              </p14:nvContentPartPr>
              <p14:xfrm>
                <a:off x="10412474" y="6378997"/>
                <a:ext cx="76680" cy="57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F820F63-6799-4E6B-85B9-BFA4A2A6347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403474" y="6369997"/>
                  <a:ext cx="943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E6442F6-D51E-4190-82CA-DD1DCF9865C6}"/>
                    </a:ext>
                  </a:extLst>
                </p14:cNvPr>
                <p14:cNvContentPartPr/>
                <p14:nvPr/>
              </p14:nvContentPartPr>
              <p14:xfrm>
                <a:off x="10540994" y="6268477"/>
                <a:ext cx="32400" cy="199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E6442F6-D51E-4190-82CA-DD1DCF9865C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531994" y="6259477"/>
                  <a:ext cx="500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42B6662-2131-4038-8144-A0A5B5A3E0BB}"/>
                    </a:ext>
                  </a:extLst>
                </p14:cNvPr>
                <p14:cNvContentPartPr/>
                <p14:nvPr/>
              </p14:nvContentPartPr>
              <p14:xfrm>
                <a:off x="10692554" y="6204757"/>
                <a:ext cx="25560" cy="420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42B6662-2131-4038-8144-A0A5B5A3E0B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683914" y="6195757"/>
                  <a:ext cx="432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9FDC843-1EAC-468E-8A38-756F057358CF}"/>
                    </a:ext>
                  </a:extLst>
                </p14:cNvPr>
                <p14:cNvContentPartPr/>
                <p14:nvPr/>
              </p14:nvContentPartPr>
              <p14:xfrm>
                <a:off x="10785434" y="6362797"/>
                <a:ext cx="242640" cy="2102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9FDC843-1EAC-468E-8A38-756F057358C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776794" y="6354157"/>
                  <a:ext cx="260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4E586DC-1DB7-43E7-A2D2-3C4B5AB46B82}"/>
                    </a:ext>
                  </a:extLst>
                </p14:cNvPr>
                <p14:cNvContentPartPr/>
                <p14:nvPr/>
              </p14:nvContentPartPr>
              <p14:xfrm>
                <a:off x="11023034" y="6407797"/>
                <a:ext cx="153720" cy="673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4E586DC-1DB7-43E7-A2D2-3C4B5AB46B8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014034" y="6398797"/>
                  <a:ext cx="171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4735AE6-DF6E-4735-A28B-9169FF7F1385}"/>
                    </a:ext>
                  </a:extLst>
                </p14:cNvPr>
                <p14:cNvContentPartPr/>
                <p14:nvPr/>
              </p14:nvContentPartPr>
              <p14:xfrm>
                <a:off x="11268914" y="6312037"/>
                <a:ext cx="32760" cy="1857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4735AE6-DF6E-4735-A28B-9169FF7F138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259914" y="6303037"/>
                  <a:ext cx="50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C7036B5-D5F3-4388-B5A2-9F3912796A42}"/>
                    </a:ext>
                  </a:extLst>
                </p14:cNvPr>
                <p14:cNvContentPartPr/>
                <p14:nvPr/>
              </p14:nvContentPartPr>
              <p14:xfrm>
                <a:off x="11269994" y="6219877"/>
                <a:ext cx="175680" cy="4582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C7036B5-D5F3-4388-B5A2-9F3912796A4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261354" y="6211237"/>
                  <a:ext cx="193320" cy="47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7481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9C4BAD0-B8F0-473C-AED2-1E330AB7D709}"/>
              </a:ext>
            </a:extLst>
          </p:cNvPr>
          <p:cNvGrpSpPr/>
          <p:nvPr/>
        </p:nvGrpSpPr>
        <p:grpSpPr>
          <a:xfrm>
            <a:off x="507074" y="659677"/>
            <a:ext cx="8264880" cy="3307680"/>
            <a:chOff x="507074" y="659677"/>
            <a:chExt cx="8264880" cy="330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2A66E9A-8A44-40F3-AE7B-EFDDFFE40DF2}"/>
                    </a:ext>
                  </a:extLst>
                </p14:cNvPr>
                <p14:cNvContentPartPr/>
                <p14:nvPr/>
              </p14:nvContentPartPr>
              <p14:xfrm>
                <a:off x="888314" y="1830757"/>
                <a:ext cx="49680" cy="491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2A66E9A-8A44-40F3-AE7B-EFDDFFE40D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0314" y="1812757"/>
                  <a:ext cx="8532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D1FE6E-F70F-4A71-A7F8-27BBF7B167E2}"/>
                    </a:ext>
                  </a:extLst>
                </p14:cNvPr>
                <p14:cNvContentPartPr/>
                <p14:nvPr/>
              </p14:nvContentPartPr>
              <p14:xfrm>
                <a:off x="892994" y="1784677"/>
                <a:ext cx="261000" cy="247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D1FE6E-F70F-4A71-A7F8-27BBF7B167E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5354" y="1766677"/>
                  <a:ext cx="2966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124012-C8B2-4C92-B20D-2B017BA64A7A}"/>
                    </a:ext>
                  </a:extLst>
                </p14:cNvPr>
                <p14:cNvContentPartPr/>
                <p14:nvPr/>
              </p14:nvContentPartPr>
              <p14:xfrm>
                <a:off x="1266674" y="1758757"/>
                <a:ext cx="91080" cy="511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124012-C8B2-4C92-B20D-2B017BA64A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8674" y="1740757"/>
                  <a:ext cx="1267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732132F-7A21-45B5-8E06-6B1DD90451BC}"/>
                    </a:ext>
                  </a:extLst>
                </p14:cNvPr>
                <p14:cNvContentPartPr/>
                <p14:nvPr/>
              </p14:nvContentPartPr>
              <p14:xfrm>
                <a:off x="1530554" y="1779997"/>
                <a:ext cx="242280" cy="309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732132F-7A21-45B5-8E06-6B1DD90451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12914" y="1761997"/>
                  <a:ext cx="277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87BD5A-0FFA-4D29-9579-7C8753386C8F}"/>
                    </a:ext>
                  </a:extLst>
                </p14:cNvPr>
                <p14:cNvContentPartPr/>
                <p14:nvPr/>
              </p14:nvContentPartPr>
              <p14:xfrm>
                <a:off x="1874354" y="1643557"/>
                <a:ext cx="134640" cy="54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87BD5A-0FFA-4D29-9579-7C8753386C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56714" y="1625557"/>
                  <a:ext cx="17028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0E7A164-6402-412B-ADC1-60CE4003B06B}"/>
                    </a:ext>
                  </a:extLst>
                </p14:cNvPr>
                <p14:cNvContentPartPr/>
                <p14:nvPr/>
              </p14:nvContentPartPr>
              <p14:xfrm>
                <a:off x="2076314" y="1754437"/>
                <a:ext cx="108720" cy="305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0E7A164-6402-412B-ADC1-60CE4003B06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58674" y="1736797"/>
                  <a:ext cx="1443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1122243-A6D2-4603-8207-D0A2A4D7A9DE}"/>
                    </a:ext>
                  </a:extLst>
                </p14:cNvPr>
                <p14:cNvContentPartPr/>
                <p14:nvPr/>
              </p14:nvContentPartPr>
              <p14:xfrm>
                <a:off x="2054354" y="1639237"/>
                <a:ext cx="435240" cy="615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1122243-A6D2-4603-8207-D0A2A4D7A9D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36354" y="1621597"/>
                  <a:ext cx="47088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1AC03C-3B04-498F-9121-E8631460CCB2}"/>
                    </a:ext>
                  </a:extLst>
                </p14:cNvPr>
                <p14:cNvContentPartPr/>
                <p14:nvPr/>
              </p14:nvContentPartPr>
              <p14:xfrm>
                <a:off x="2764994" y="1982677"/>
                <a:ext cx="227520" cy="79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1AC03C-3B04-498F-9121-E8631460CC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46994" y="1964677"/>
                  <a:ext cx="263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D5218E4-A44F-4EF8-85D7-AFFC8FE8A502}"/>
                    </a:ext>
                  </a:extLst>
                </p14:cNvPr>
                <p14:cNvContentPartPr/>
                <p14:nvPr/>
              </p14:nvContentPartPr>
              <p14:xfrm>
                <a:off x="2732594" y="1953157"/>
                <a:ext cx="278280" cy="15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D5218E4-A44F-4EF8-85D7-AFFC8FE8A5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14954" y="1935157"/>
                  <a:ext cx="313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BC743F-8905-4566-9D4B-C677A009023F}"/>
                    </a:ext>
                  </a:extLst>
                </p14:cNvPr>
                <p14:cNvContentPartPr/>
                <p14:nvPr/>
              </p14:nvContentPartPr>
              <p14:xfrm>
                <a:off x="3358634" y="1988077"/>
                <a:ext cx="2133720" cy="81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BC743F-8905-4566-9D4B-C677A00902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40634" y="1970077"/>
                  <a:ext cx="2169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E33ACA-5E63-4848-8EDD-84AC84150747}"/>
                    </a:ext>
                  </a:extLst>
                </p14:cNvPr>
                <p14:cNvContentPartPr/>
                <p14:nvPr/>
              </p14:nvContentPartPr>
              <p14:xfrm>
                <a:off x="3493994" y="1400197"/>
                <a:ext cx="57960" cy="326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E33ACA-5E63-4848-8EDD-84AC841507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75994" y="1382557"/>
                  <a:ext cx="936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D6ECC7-688B-4D1D-B8B4-D508C6D3D333}"/>
                    </a:ext>
                  </a:extLst>
                </p14:cNvPr>
                <p14:cNvContentPartPr/>
                <p14:nvPr/>
              </p14:nvContentPartPr>
              <p14:xfrm>
                <a:off x="3481754" y="1380037"/>
                <a:ext cx="176400" cy="190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D6ECC7-688B-4D1D-B8B4-D508C6D3D3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3754" y="1362397"/>
                  <a:ext cx="2120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2719D5-2AE6-47E7-8F42-E494E709D42C}"/>
                    </a:ext>
                  </a:extLst>
                </p14:cNvPr>
                <p14:cNvContentPartPr/>
                <p14:nvPr/>
              </p14:nvContentPartPr>
              <p14:xfrm>
                <a:off x="3810434" y="1324597"/>
                <a:ext cx="124920" cy="444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2719D5-2AE6-47E7-8F42-E494E709D4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92794" y="1306957"/>
                  <a:ext cx="1605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FE0D0DF-1878-47DE-9A28-65B23A3B355A}"/>
                    </a:ext>
                  </a:extLst>
                </p14:cNvPr>
                <p14:cNvContentPartPr/>
                <p14:nvPr/>
              </p14:nvContentPartPr>
              <p14:xfrm>
                <a:off x="3959834" y="1354837"/>
                <a:ext cx="212040" cy="291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FE0D0DF-1878-47DE-9A28-65B23A3B355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41834" y="1337197"/>
                  <a:ext cx="2476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2A4877-85AF-44E6-9566-5CAB448413FA}"/>
                    </a:ext>
                  </a:extLst>
                </p14:cNvPr>
                <p14:cNvContentPartPr/>
                <p14:nvPr/>
              </p14:nvContentPartPr>
              <p14:xfrm>
                <a:off x="4246034" y="1306597"/>
                <a:ext cx="171720" cy="390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2A4877-85AF-44E6-9566-5CAB448413F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28394" y="1288597"/>
                  <a:ext cx="2073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7DEA8B0-3D58-40F8-B1D7-0AE8E6660C46}"/>
                    </a:ext>
                  </a:extLst>
                </p14:cNvPr>
                <p14:cNvContentPartPr/>
                <p14:nvPr/>
              </p14:nvContentPartPr>
              <p14:xfrm>
                <a:off x="4358354" y="1347277"/>
                <a:ext cx="222480" cy="284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7DEA8B0-3D58-40F8-B1D7-0AE8E6660C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40354" y="1329637"/>
                  <a:ext cx="2581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AA0742-6C00-4F2A-99EB-44CC76F8AE0D}"/>
                    </a:ext>
                  </a:extLst>
                </p14:cNvPr>
                <p14:cNvContentPartPr/>
                <p14:nvPr/>
              </p14:nvContentPartPr>
              <p14:xfrm>
                <a:off x="4603514" y="1282117"/>
                <a:ext cx="148680" cy="513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AA0742-6C00-4F2A-99EB-44CC76F8AE0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85874" y="1264477"/>
                  <a:ext cx="18432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62D39BD-20E5-44E9-B4F4-1642F755C994}"/>
                    </a:ext>
                  </a:extLst>
                </p14:cNvPr>
                <p14:cNvContentPartPr/>
                <p14:nvPr/>
              </p14:nvContentPartPr>
              <p14:xfrm>
                <a:off x="4246754" y="1168357"/>
                <a:ext cx="125640" cy="543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62D39BD-20E5-44E9-B4F4-1642F755C99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28754" y="1150357"/>
                  <a:ext cx="16128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4ED8618-3684-40FA-83AC-FC4A06039253}"/>
                    </a:ext>
                  </a:extLst>
                </p14:cNvPr>
                <p14:cNvContentPartPr/>
                <p14:nvPr/>
              </p14:nvContentPartPr>
              <p14:xfrm>
                <a:off x="4972514" y="1387957"/>
                <a:ext cx="51840" cy="286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4ED8618-3684-40FA-83AC-FC4A0603925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54514" y="1369957"/>
                  <a:ext cx="874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3E4A29-627F-4B8F-A968-A0EDE41A2D12}"/>
                    </a:ext>
                  </a:extLst>
                </p14:cNvPr>
                <p14:cNvContentPartPr/>
                <p14:nvPr/>
              </p14:nvContentPartPr>
              <p14:xfrm>
                <a:off x="4942274" y="1331797"/>
                <a:ext cx="242280" cy="189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3E4A29-627F-4B8F-A968-A0EDE41A2D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24634" y="1313797"/>
                  <a:ext cx="277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D5D9699-E225-4367-A564-316FEED13EB3}"/>
                    </a:ext>
                  </a:extLst>
                </p14:cNvPr>
                <p14:cNvContentPartPr/>
                <p14:nvPr/>
              </p14:nvContentPartPr>
              <p14:xfrm>
                <a:off x="5241074" y="1309117"/>
                <a:ext cx="96120" cy="399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D5D9699-E225-4367-A564-316FEED13EB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23434" y="1291477"/>
                  <a:ext cx="1317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E501300-C996-4754-A9B1-46F453802606}"/>
                    </a:ext>
                  </a:extLst>
                </p14:cNvPr>
                <p14:cNvContentPartPr/>
                <p14:nvPr/>
              </p14:nvContentPartPr>
              <p14:xfrm>
                <a:off x="5436554" y="1318477"/>
                <a:ext cx="216720" cy="307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E501300-C996-4754-A9B1-46F45380260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18554" y="1300477"/>
                  <a:ext cx="2523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5AE1D03-CCD2-4489-9AC8-C1A941EA28C6}"/>
                    </a:ext>
                  </a:extLst>
                </p14:cNvPr>
                <p14:cNvContentPartPr/>
                <p14:nvPr/>
              </p14:nvContentPartPr>
              <p14:xfrm>
                <a:off x="5692154" y="1251877"/>
                <a:ext cx="162360" cy="446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5AE1D03-CCD2-4489-9AC8-C1A941EA28C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74514" y="1233877"/>
                  <a:ext cx="19800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2FD6CA3-EDA3-42BA-9E02-000BCFCC2C8F}"/>
                    </a:ext>
                  </a:extLst>
                </p14:cNvPr>
                <p14:cNvContentPartPr/>
                <p14:nvPr/>
              </p14:nvContentPartPr>
              <p14:xfrm>
                <a:off x="5335394" y="2052517"/>
                <a:ext cx="790920" cy="3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2FD6CA3-EDA3-42BA-9E02-000BCFCC2C8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17754" y="2034517"/>
                  <a:ext cx="8265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076E44-C40C-4E11-851B-DBCBEE0B7F61}"/>
                    </a:ext>
                  </a:extLst>
                </p14:cNvPr>
                <p14:cNvContentPartPr/>
                <p14:nvPr/>
              </p14:nvContentPartPr>
              <p14:xfrm>
                <a:off x="3559514" y="2554357"/>
                <a:ext cx="606960" cy="366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8076E44-C40C-4E11-851B-DBCBEE0B7F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41514" y="2536717"/>
                  <a:ext cx="6426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BA344C7-0005-484F-9E9D-DD5F1B965E58}"/>
                    </a:ext>
                  </a:extLst>
                </p14:cNvPr>
                <p14:cNvContentPartPr/>
                <p14:nvPr/>
              </p14:nvContentPartPr>
              <p14:xfrm>
                <a:off x="3520634" y="3167077"/>
                <a:ext cx="42480" cy="181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BA344C7-0005-484F-9E9D-DD5F1B965E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02994" y="3149077"/>
                  <a:ext cx="781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BB6FB30-CA50-4F44-A5FD-676241C40940}"/>
                    </a:ext>
                  </a:extLst>
                </p14:cNvPr>
                <p14:cNvContentPartPr/>
                <p14:nvPr/>
              </p14:nvContentPartPr>
              <p14:xfrm>
                <a:off x="3593714" y="3068797"/>
                <a:ext cx="11880" cy="17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BB6FB30-CA50-4F44-A5FD-676241C409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76074" y="3050797"/>
                  <a:ext cx="47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35C635-621B-491A-B214-F459D122F803}"/>
                    </a:ext>
                  </a:extLst>
                </p14:cNvPr>
                <p14:cNvContentPartPr/>
                <p14:nvPr/>
              </p14:nvContentPartPr>
              <p14:xfrm>
                <a:off x="3675794" y="3204517"/>
                <a:ext cx="121680" cy="10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35C635-621B-491A-B214-F459D122F8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57794" y="3186877"/>
                  <a:ext cx="157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AE8E6ED-AE05-4262-9E22-ADB83B161D9A}"/>
                    </a:ext>
                  </a:extLst>
                </p14:cNvPr>
                <p14:cNvContentPartPr/>
                <p14:nvPr/>
              </p14:nvContentPartPr>
              <p14:xfrm>
                <a:off x="3943994" y="3098677"/>
                <a:ext cx="10800" cy="226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AE8E6ED-AE05-4262-9E22-ADB83B161D9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25994" y="3080677"/>
                  <a:ext cx="46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7E4D35E-00B7-41AE-90F4-66CBF9D41031}"/>
                    </a:ext>
                  </a:extLst>
                </p14:cNvPr>
                <p14:cNvContentPartPr/>
                <p14:nvPr/>
              </p14:nvContentPartPr>
              <p14:xfrm>
                <a:off x="3670394" y="2190037"/>
                <a:ext cx="281160" cy="163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7E4D35E-00B7-41AE-90F4-66CBF9D4103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52754" y="2172397"/>
                  <a:ext cx="316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EA372FF-0666-4A49-B895-B68455F297B9}"/>
                    </a:ext>
                  </a:extLst>
                </p14:cNvPr>
                <p14:cNvContentPartPr/>
                <p14:nvPr/>
              </p14:nvContentPartPr>
              <p14:xfrm>
                <a:off x="4454114" y="2569837"/>
                <a:ext cx="50760" cy="310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EA372FF-0666-4A49-B895-B68455F297B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36114" y="2551837"/>
                  <a:ext cx="864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5677C11-9DF2-4724-95F2-AC5B099A42B5}"/>
                    </a:ext>
                  </a:extLst>
                </p14:cNvPr>
                <p14:cNvContentPartPr/>
                <p14:nvPr/>
              </p14:nvContentPartPr>
              <p14:xfrm>
                <a:off x="4458434" y="2534557"/>
                <a:ext cx="163080" cy="187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5677C11-9DF2-4724-95F2-AC5B099A42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40434" y="2516557"/>
                  <a:ext cx="1987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CCDF107-E0AB-4EB3-A5C1-243D7BEC1AA2}"/>
                    </a:ext>
                  </a:extLst>
                </p14:cNvPr>
                <p14:cNvContentPartPr/>
                <p14:nvPr/>
              </p14:nvContentPartPr>
              <p14:xfrm>
                <a:off x="4738514" y="2480917"/>
                <a:ext cx="107640" cy="432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CCDF107-E0AB-4EB3-A5C1-243D7BEC1AA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20514" y="2463277"/>
                  <a:ext cx="14328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6CC55FB-FE1B-4B87-A65A-724FA72BF6E9}"/>
                    </a:ext>
                  </a:extLst>
                </p14:cNvPr>
                <p14:cNvContentPartPr/>
                <p14:nvPr/>
              </p14:nvContentPartPr>
              <p14:xfrm>
                <a:off x="4883234" y="2522677"/>
                <a:ext cx="204840" cy="282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6CC55FB-FE1B-4B87-A65A-724FA72BF6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65594" y="2505037"/>
                  <a:ext cx="2404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BC6A467-4C66-42BA-92B8-933BE75A9600}"/>
                    </a:ext>
                  </a:extLst>
                </p14:cNvPr>
                <p14:cNvContentPartPr/>
                <p14:nvPr/>
              </p14:nvContentPartPr>
              <p14:xfrm>
                <a:off x="5161514" y="2745877"/>
                <a:ext cx="40320" cy="155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BC6A467-4C66-42BA-92B8-933BE75A96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43874" y="2727877"/>
                  <a:ext cx="75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24CE1FA-25B9-456B-9896-00F177C8D565}"/>
                    </a:ext>
                  </a:extLst>
                </p14:cNvPr>
                <p14:cNvContentPartPr/>
                <p14:nvPr/>
              </p14:nvContentPartPr>
              <p14:xfrm>
                <a:off x="5200394" y="2633557"/>
                <a:ext cx="21240" cy="13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24CE1FA-25B9-456B-9896-00F177C8D5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2754" y="2615557"/>
                  <a:ext cx="56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EF2EE13-A58F-424B-9169-8C20BB399232}"/>
                    </a:ext>
                  </a:extLst>
                </p14:cNvPr>
                <p14:cNvContentPartPr/>
                <p14:nvPr/>
              </p14:nvContentPartPr>
              <p14:xfrm>
                <a:off x="5233514" y="2491717"/>
                <a:ext cx="142560" cy="423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EF2EE13-A58F-424B-9169-8C20BB39923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15874" y="2473717"/>
                  <a:ext cx="1782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81EACB9-B825-4EAF-BB7D-B1B148FE906A}"/>
                    </a:ext>
                  </a:extLst>
                </p14:cNvPr>
                <p14:cNvContentPartPr/>
                <p14:nvPr/>
              </p14:nvContentPartPr>
              <p14:xfrm>
                <a:off x="5597834" y="2581357"/>
                <a:ext cx="98280" cy="288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81EACB9-B825-4EAF-BB7D-B1B148FE906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79834" y="2563717"/>
                  <a:ext cx="1339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025908F-D4F6-4954-A4E5-33ADE8D5581C}"/>
                    </a:ext>
                  </a:extLst>
                </p14:cNvPr>
                <p14:cNvContentPartPr/>
                <p14:nvPr/>
              </p14:nvContentPartPr>
              <p14:xfrm>
                <a:off x="5651834" y="2544277"/>
                <a:ext cx="144720" cy="23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025908F-D4F6-4954-A4E5-33ADE8D558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34194" y="2526637"/>
                  <a:ext cx="180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F8501A-96CC-47F2-A47B-DCED90770912}"/>
                    </a:ext>
                  </a:extLst>
                </p14:cNvPr>
                <p14:cNvContentPartPr/>
                <p14:nvPr/>
              </p14:nvContentPartPr>
              <p14:xfrm>
                <a:off x="5885114" y="2493877"/>
                <a:ext cx="77400" cy="384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F8501A-96CC-47F2-A47B-DCED9077091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67114" y="2476237"/>
                  <a:ext cx="1130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F703A76-F2E6-45ED-851A-6E5ADBFE55EF}"/>
                    </a:ext>
                  </a:extLst>
                </p14:cNvPr>
                <p14:cNvContentPartPr/>
                <p14:nvPr/>
              </p14:nvContentPartPr>
              <p14:xfrm>
                <a:off x="5955314" y="2533117"/>
                <a:ext cx="234360" cy="29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F703A76-F2E6-45ED-851A-6E5ADBFE55E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37674" y="2515117"/>
                  <a:ext cx="2700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C2B6E80-70DC-4C05-A264-D8FF5808EE40}"/>
                    </a:ext>
                  </a:extLst>
                </p14:cNvPr>
                <p14:cNvContentPartPr/>
                <p14:nvPr/>
              </p14:nvContentPartPr>
              <p14:xfrm>
                <a:off x="6342314" y="2463637"/>
                <a:ext cx="19080" cy="450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C2B6E80-70DC-4C05-A264-D8FF5808EE4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24674" y="2445637"/>
                  <a:ext cx="547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A7D812A-9F9F-4874-AE08-9B8913E6CD78}"/>
                    </a:ext>
                  </a:extLst>
                </p14:cNvPr>
                <p14:cNvContentPartPr/>
                <p14:nvPr/>
              </p14:nvContentPartPr>
              <p14:xfrm>
                <a:off x="6481634" y="2502877"/>
                <a:ext cx="186120" cy="315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A7D812A-9F9F-4874-AE08-9B8913E6CD7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63994" y="2485237"/>
                  <a:ext cx="2217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12BF8C3-B323-4010-9C61-1FB59502C2F0}"/>
                    </a:ext>
                  </a:extLst>
                </p14:cNvPr>
                <p14:cNvContentPartPr/>
                <p14:nvPr/>
              </p14:nvContentPartPr>
              <p14:xfrm>
                <a:off x="6722474" y="2715997"/>
                <a:ext cx="106560" cy="152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12BF8C3-B323-4010-9C61-1FB59502C2F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04474" y="2697997"/>
                  <a:ext cx="142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AA81702-67D6-4186-81D4-A82462C5B948}"/>
                    </a:ext>
                  </a:extLst>
                </p14:cNvPr>
                <p14:cNvContentPartPr/>
                <p14:nvPr/>
              </p14:nvContentPartPr>
              <p14:xfrm>
                <a:off x="6796634" y="2579557"/>
                <a:ext cx="14760" cy="21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AA81702-67D6-4186-81D4-A82462C5B94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78634" y="2561557"/>
                  <a:ext cx="50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C2D662C-5920-47EC-ADDD-54156F5BAC55}"/>
                    </a:ext>
                  </a:extLst>
                </p14:cNvPr>
                <p14:cNvContentPartPr/>
                <p14:nvPr/>
              </p14:nvContentPartPr>
              <p14:xfrm>
                <a:off x="6894194" y="2485237"/>
                <a:ext cx="166680" cy="431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C2D662C-5920-47EC-ADDD-54156F5BAC5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76194" y="2467597"/>
                  <a:ext cx="20232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2D27352-D929-488B-8CAE-E0708FFC60F3}"/>
                    </a:ext>
                  </a:extLst>
                </p14:cNvPr>
                <p14:cNvContentPartPr/>
                <p14:nvPr/>
              </p14:nvContentPartPr>
              <p14:xfrm>
                <a:off x="5943434" y="2062237"/>
                <a:ext cx="1616400" cy="119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2D27352-D929-488B-8CAE-E0708FFC60F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25794" y="2044597"/>
                  <a:ext cx="16520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D34D1A7-728C-4E2F-A29B-D8964C653FAB}"/>
                    </a:ext>
                  </a:extLst>
                </p14:cNvPr>
                <p14:cNvContentPartPr/>
                <p14:nvPr/>
              </p14:nvContentPartPr>
              <p14:xfrm>
                <a:off x="507074" y="659677"/>
                <a:ext cx="8264880" cy="3307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D34D1A7-728C-4E2F-A29B-D8964C653F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9434" y="641677"/>
                  <a:ext cx="8300520" cy="334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3937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0225-51F2-4299-B0BB-2501BBF0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مثال: مسأله </a:t>
            </a:r>
            <a:r>
              <a:rPr lang="en-US" dirty="0"/>
              <a:t>Spam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ED68-4AA2-4684-9EB6-025A0270F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900" indent="-342900">
              <a:buFont typeface="Courier New" panose="02070309020205020404" pitchFamily="49" charset="0"/>
              <a:buChar char="o"/>
            </a:pPr>
            <a:r>
              <a:rPr lang="fa-IR" sz="2200" dirty="0">
                <a:solidFill>
                  <a:schemeClr val="tx1"/>
                </a:solidFill>
              </a:rPr>
              <a:t>شما پایگاه داده‌ای شامل 1000 ایمیل دارید:</a:t>
            </a:r>
          </a:p>
          <a:p>
            <a:pPr marL="905850" lvl="1" indent="-342900">
              <a:buFont typeface="Courier New" panose="02070309020205020404" pitchFamily="49" charset="0"/>
              <a:buChar char="o"/>
            </a:pPr>
            <a:r>
              <a:rPr lang="fa-IR" sz="2000" dirty="0"/>
              <a:t>600 ایمیل از این 1000 ایمیل اسپم هستند.</a:t>
            </a:r>
          </a:p>
          <a:p>
            <a:pPr marL="1305900" lvl="2" indent="-342900"/>
            <a:r>
              <a:rPr lang="fa-IR" sz="1800" dirty="0"/>
              <a:t>480 ایمیل از بین این 600  ایمیل حاوی کلمه «خرید» هستند.</a:t>
            </a:r>
          </a:p>
          <a:p>
            <a:pPr marL="905850" lvl="1" indent="-342900">
              <a:buFont typeface="Courier New" panose="02070309020205020404" pitchFamily="49" charset="0"/>
              <a:buChar char="o"/>
            </a:pPr>
            <a:r>
              <a:rPr lang="fa-IR" sz="2000" dirty="0"/>
              <a:t>400 ایمیل از این 1000 ایمیل اسپم نیستند.</a:t>
            </a:r>
          </a:p>
          <a:p>
            <a:pPr marL="1305900" lvl="2" indent="-342900"/>
            <a:r>
              <a:rPr lang="fa-IR" sz="1800" dirty="0"/>
              <a:t>40 ایمیل از بین این 400 ایمیل حاوی کلمه «خرید» هستند.</a:t>
            </a:r>
            <a:endParaRPr lang="en-US" sz="1600" dirty="0"/>
          </a:p>
          <a:p>
            <a:pPr marL="162900" indent="-342900"/>
            <a:r>
              <a:rPr lang="fa-IR" sz="2200" dirty="0">
                <a:solidFill>
                  <a:schemeClr val="tx1"/>
                </a:solidFill>
              </a:rPr>
              <a:t>در صورتی که یک ایمیل حاوی کلمه «خرید» باشد، احتمال اسپم بودن آن چقدر است؟</a:t>
            </a:r>
            <a:endParaRPr lang="en-US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36F832-3B06-49B1-8143-960B5BCF1979}"/>
              </a:ext>
            </a:extLst>
          </p:cNvPr>
          <p:cNvGrpSpPr/>
          <p:nvPr/>
        </p:nvGrpSpPr>
        <p:grpSpPr>
          <a:xfrm>
            <a:off x="456314" y="1059997"/>
            <a:ext cx="393120" cy="262080"/>
            <a:chOff x="456314" y="1059997"/>
            <a:chExt cx="39312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F06D165-213F-44CC-B3BF-A41B6D71B300}"/>
                    </a:ext>
                  </a:extLst>
                </p14:cNvPr>
                <p14:cNvContentPartPr/>
                <p14:nvPr/>
              </p14:nvContentPartPr>
              <p14:xfrm>
                <a:off x="456314" y="1059997"/>
                <a:ext cx="179280" cy="262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F06D165-213F-44CC-B3BF-A41B6D71B30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8314" y="1041997"/>
                  <a:ext cx="2149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51FBB89-5091-4BCF-B652-D9E035C4B6FA}"/>
                    </a:ext>
                  </a:extLst>
                </p14:cNvPr>
                <p14:cNvContentPartPr/>
                <p14:nvPr/>
              </p14:nvContentPartPr>
              <p14:xfrm>
                <a:off x="782834" y="1175917"/>
                <a:ext cx="66600" cy="39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51FBB89-5091-4BCF-B652-D9E035C4B6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4834" y="1158277"/>
                  <a:ext cx="102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32F2C1-C8F2-4170-B073-E674A681D211}"/>
                    </a:ext>
                  </a:extLst>
                </p14:cNvPr>
                <p14:cNvContentPartPr/>
                <p14:nvPr/>
              </p14:nvContentPartPr>
              <p14:xfrm>
                <a:off x="798314" y="1281397"/>
                <a:ext cx="31680" cy="23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32F2C1-C8F2-4170-B073-E674A681D2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0674" y="1263397"/>
                  <a:ext cx="6732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588A37-A7E0-443B-B596-FF503BDB3740}"/>
              </a:ext>
            </a:extLst>
          </p:cNvPr>
          <p:cNvGrpSpPr/>
          <p:nvPr/>
        </p:nvGrpSpPr>
        <p:grpSpPr>
          <a:xfrm>
            <a:off x="2707034" y="1030837"/>
            <a:ext cx="929160" cy="425160"/>
            <a:chOff x="2707034" y="1030837"/>
            <a:chExt cx="929160" cy="4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BFDB1D-C13C-4488-BA37-BEB637C17186}"/>
                    </a:ext>
                  </a:extLst>
                </p14:cNvPr>
                <p14:cNvContentPartPr/>
                <p14:nvPr/>
              </p14:nvContentPartPr>
              <p14:xfrm>
                <a:off x="2707034" y="1030837"/>
                <a:ext cx="191520" cy="231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BFDB1D-C13C-4488-BA37-BEB637C1718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89394" y="1012837"/>
                  <a:ext cx="227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62F02A-CBC2-4C75-A579-32189E5E7C3C}"/>
                    </a:ext>
                  </a:extLst>
                </p14:cNvPr>
                <p14:cNvContentPartPr/>
                <p14:nvPr/>
              </p14:nvContentPartPr>
              <p14:xfrm>
                <a:off x="2939594" y="1160077"/>
                <a:ext cx="52560" cy="295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62F02A-CBC2-4C75-A579-32189E5E7C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21954" y="1142077"/>
                  <a:ext cx="882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2D7D46-354E-4345-8C6D-088CFEB2AFB1}"/>
                    </a:ext>
                  </a:extLst>
                </p14:cNvPr>
                <p14:cNvContentPartPr/>
                <p14:nvPr/>
              </p14:nvContentPartPr>
              <p14:xfrm>
                <a:off x="2926634" y="1129837"/>
                <a:ext cx="180360" cy="172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2D7D46-354E-4345-8C6D-088CFEB2AF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08634" y="1111837"/>
                  <a:ext cx="216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B97C32-DDAB-411E-9EFF-FCE5C5FCB4AA}"/>
                    </a:ext>
                  </a:extLst>
                </p14:cNvPr>
                <p14:cNvContentPartPr/>
                <p14:nvPr/>
              </p14:nvContentPartPr>
              <p14:xfrm>
                <a:off x="3139034" y="1156837"/>
                <a:ext cx="192960" cy="14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B97C32-DDAB-411E-9EFF-FCE5C5FCB4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21394" y="1138837"/>
                  <a:ext cx="228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D28E27-1950-46CC-8869-2D266E5FD3F1}"/>
                    </a:ext>
                  </a:extLst>
                </p14:cNvPr>
                <p14:cNvContentPartPr/>
                <p14:nvPr/>
              </p14:nvContentPartPr>
              <p14:xfrm>
                <a:off x="3369434" y="1131637"/>
                <a:ext cx="266760" cy="136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D28E27-1950-46CC-8869-2D266E5FD3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51794" y="1113637"/>
                  <a:ext cx="30240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BF79FB-8C7B-4883-A0D4-83A44895196F}"/>
              </a:ext>
            </a:extLst>
          </p:cNvPr>
          <p:cNvGrpSpPr/>
          <p:nvPr/>
        </p:nvGrpSpPr>
        <p:grpSpPr>
          <a:xfrm>
            <a:off x="1581674" y="917077"/>
            <a:ext cx="799560" cy="468000"/>
            <a:chOff x="1581674" y="917077"/>
            <a:chExt cx="799560" cy="46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B2819E6-D4B1-4FA1-A408-3E674C469E5F}"/>
                    </a:ext>
                  </a:extLst>
                </p14:cNvPr>
                <p14:cNvContentPartPr/>
                <p14:nvPr/>
              </p14:nvContentPartPr>
              <p14:xfrm>
                <a:off x="2107634" y="1050637"/>
                <a:ext cx="273600" cy="262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B2819E6-D4B1-4FA1-A408-3E674C469E5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89634" y="1032997"/>
                  <a:ext cx="3092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5737F4-4C90-4A3B-9A01-F3CE25A89480}"/>
                    </a:ext>
                  </a:extLst>
                </p14:cNvPr>
                <p14:cNvContentPartPr/>
                <p14:nvPr/>
              </p14:nvContentPartPr>
              <p14:xfrm>
                <a:off x="2056874" y="1105357"/>
                <a:ext cx="275760" cy="279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5737F4-4C90-4A3B-9A01-F3CE25A894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39234" y="1087357"/>
                  <a:ext cx="3114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B1F1EE6-8C95-4707-9A2E-416E5B27EAD3}"/>
                    </a:ext>
                  </a:extLst>
                </p14:cNvPr>
                <p14:cNvContentPartPr/>
                <p14:nvPr/>
              </p14:nvContentPartPr>
              <p14:xfrm>
                <a:off x="1581674" y="917077"/>
                <a:ext cx="379800" cy="447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B1F1EE6-8C95-4707-9A2E-416E5B27EAD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64034" y="899077"/>
                  <a:ext cx="415440" cy="48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CF55CD-8B2E-46AE-9193-2B298D6F87B0}"/>
              </a:ext>
            </a:extLst>
          </p:cNvPr>
          <p:cNvGrpSpPr/>
          <p:nvPr/>
        </p:nvGrpSpPr>
        <p:grpSpPr>
          <a:xfrm>
            <a:off x="311954" y="1815637"/>
            <a:ext cx="523800" cy="278640"/>
            <a:chOff x="311954" y="1815637"/>
            <a:chExt cx="52380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510C54-A6EF-4412-9B92-ABBEE9B23488}"/>
                    </a:ext>
                  </a:extLst>
                </p14:cNvPr>
                <p14:cNvContentPartPr/>
                <p14:nvPr/>
              </p14:nvContentPartPr>
              <p14:xfrm>
                <a:off x="311954" y="1815637"/>
                <a:ext cx="364320" cy="278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510C54-A6EF-4412-9B92-ABBEE9B2348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4314" y="1797637"/>
                  <a:ext cx="3999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879CE27-2A45-4E31-B7C1-0315F98CC08B}"/>
                    </a:ext>
                  </a:extLst>
                </p14:cNvPr>
                <p14:cNvContentPartPr/>
                <p14:nvPr/>
              </p14:nvContentPartPr>
              <p14:xfrm>
                <a:off x="803714" y="1888717"/>
                <a:ext cx="28080" cy="18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879CE27-2A45-4E31-B7C1-0315F98CC0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5714" y="1870717"/>
                  <a:ext cx="63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8E1502-D4A9-4F4A-B777-CA58CFFA7D85}"/>
                    </a:ext>
                  </a:extLst>
                </p14:cNvPr>
                <p14:cNvContentPartPr/>
                <p14:nvPr/>
              </p14:nvContentPartPr>
              <p14:xfrm>
                <a:off x="732074" y="1990597"/>
                <a:ext cx="103680" cy="28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8E1502-D4A9-4F4A-B777-CA58CFFA7D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4434" y="1972957"/>
                  <a:ext cx="13932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031067E-4B79-41A4-9433-CA673F5010C6}"/>
              </a:ext>
            </a:extLst>
          </p:cNvPr>
          <p:cNvGrpSpPr/>
          <p:nvPr/>
        </p:nvGrpSpPr>
        <p:grpSpPr>
          <a:xfrm>
            <a:off x="1339754" y="1543477"/>
            <a:ext cx="2607120" cy="690480"/>
            <a:chOff x="1339754" y="1543477"/>
            <a:chExt cx="2607120" cy="69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A1AEEA2-D2D0-4FB6-B413-2463E110152C}"/>
                    </a:ext>
                  </a:extLst>
                </p14:cNvPr>
                <p14:cNvContentPartPr/>
                <p14:nvPr/>
              </p14:nvContentPartPr>
              <p14:xfrm>
                <a:off x="3616394" y="1830037"/>
                <a:ext cx="330480" cy="204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A1AEEA2-D2D0-4FB6-B413-2463E11015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98754" y="1812397"/>
                  <a:ext cx="3661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57998D-DE5B-400D-9358-735CFF6D2E47}"/>
                    </a:ext>
                  </a:extLst>
                </p14:cNvPr>
                <p14:cNvContentPartPr/>
                <p14:nvPr/>
              </p14:nvContentPartPr>
              <p14:xfrm>
                <a:off x="3694154" y="1719517"/>
                <a:ext cx="185040" cy="82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57998D-DE5B-400D-9358-735CFF6D2E4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76514" y="1701877"/>
                  <a:ext cx="220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25BE47C-F0F9-40F4-9041-64751CAAD039}"/>
                    </a:ext>
                  </a:extLst>
                </p14:cNvPr>
                <p14:cNvContentPartPr/>
                <p14:nvPr/>
              </p14:nvContentPartPr>
              <p14:xfrm>
                <a:off x="3177554" y="1862797"/>
                <a:ext cx="338040" cy="331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25BE47C-F0F9-40F4-9041-64751CAAD0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59914" y="1845157"/>
                  <a:ext cx="3736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A533099-5104-4AF4-ADDD-475622637897}"/>
                    </a:ext>
                  </a:extLst>
                </p14:cNvPr>
                <p14:cNvContentPartPr/>
                <p14:nvPr/>
              </p14:nvContentPartPr>
              <p14:xfrm>
                <a:off x="2635394" y="1836157"/>
                <a:ext cx="419760" cy="275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533099-5104-4AF4-ADDD-47562263789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17394" y="1818517"/>
                  <a:ext cx="4554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7A7342D-279E-440B-A1C2-D2341C3D5C46}"/>
                    </a:ext>
                  </a:extLst>
                </p14:cNvPr>
                <p14:cNvContentPartPr/>
                <p14:nvPr/>
              </p14:nvContentPartPr>
              <p14:xfrm>
                <a:off x="2999354" y="1543477"/>
                <a:ext cx="427680" cy="352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7A7342D-279E-440B-A1C2-D2341C3D5C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81714" y="1525477"/>
                  <a:ext cx="4633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B72FE73-4E84-42C2-9699-F9FC0E88EEBB}"/>
                    </a:ext>
                  </a:extLst>
                </p14:cNvPr>
                <p14:cNvContentPartPr/>
                <p14:nvPr/>
              </p14:nvContentPartPr>
              <p14:xfrm>
                <a:off x="2343794" y="1886557"/>
                <a:ext cx="280440" cy="193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B72FE73-4E84-42C2-9699-F9FC0E88EE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26154" y="1868917"/>
                  <a:ext cx="3160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4127DB7-D951-4770-AFA2-8B255EDDBAE8}"/>
                    </a:ext>
                  </a:extLst>
                </p14:cNvPr>
                <p14:cNvContentPartPr/>
                <p14:nvPr/>
              </p14:nvContentPartPr>
              <p14:xfrm>
                <a:off x="2527754" y="1722397"/>
                <a:ext cx="23760" cy="9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4127DB7-D951-4770-AFA2-8B255EDDBA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09754" y="1704397"/>
                  <a:ext cx="59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9709E8-4BA7-41A6-91D5-72F8AB20447F}"/>
                    </a:ext>
                  </a:extLst>
                </p14:cNvPr>
                <p14:cNvContentPartPr/>
                <p14:nvPr/>
              </p14:nvContentPartPr>
              <p14:xfrm>
                <a:off x="2066954" y="1911037"/>
                <a:ext cx="312480" cy="32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9709E8-4BA7-41A6-91D5-72F8AB2044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48954" y="1893397"/>
                  <a:ext cx="3481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F6442C-0969-40EF-935C-0A33EF27E761}"/>
                    </a:ext>
                  </a:extLst>
                </p14:cNvPr>
                <p14:cNvContentPartPr/>
                <p14:nvPr/>
              </p14:nvContentPartPr>
              <p14:xfrm>
                <a:off x="1795154" y="1824637"/>
                <a:ext cx="145800" cy="167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F6442C-0969-40EF-935C-0A33EF27E7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77514" y="1806637"/>
                  <a:ext cx="181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5B0860B-9E2C-445A-BE60-9F723EAD0ED5}"/>
                    </a:ext>
                  </a:extLst>
                </p14:cNvPr>
                <p14:cNvContentPartPr/>
                <p14:nvPr/>
              </p14:nvContentPartPr>
              <p14:xfrm>
                <a:off x="1770314" y="2143597"/>
                <a:ext cx="11520" cy="3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5B0860B-9E2C-445A-BE60-9F723EAD0ED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52674" y="2125957"/>
                  <a:ext cx="47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E1EE2B3-C3F7-4704-BB65-172F8D25D730}"/>
                    </a:ext>
                  </a:extLst>
                </p14:cNvPr>
                <p14:cNvContentPartPr/>
                <p14:nvPr/>
              </p14:nvContentPartPr>
              <p14:xfrm>
                <a:off x="1339754" y="1903117"/>
                <a:ext cx="443880" cy="190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E1EE2B3-C3F7-4704-BB65-172F8D25D73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22114" y="1885117"/>
                  <a:ext cx="4795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3CC54C-C947-40C4-9BBD-41EF75425DCB}"/>
                    </a:ext>
                  </a:extLst>
                </p14:cNvPr>
                <p14:cNvContentPartPr/>
                <p14:nvPr/>
              </p14:nvContentPartPr>
              <p14:xfrm>
                <a:off x="1556474" y="1634557"/>
                <a:ext cx="204840" cy="132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3CC54C-C947-40C4-9BBD-41EF75425DC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38834" y="1616557"/>
                  <a:ext cx="24048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04AF6CA-C42D-4611-92DA-EE74F98D8FF8}"/>
              </a:ext>
            </a:extLst>
          </p:cNvPr>
          <p:cNvGrpSpPr/>
          <p:nvPr/>
        </p:nvGrpSpPr>
        <p:grpSpPr>
          <a:xfrm>
            <a:off x="655394" y="3503317"/>
            <a:ext cx="1948680" cy="826200"/>
            <a:chOff x="655394" y="3503317"/>
            <a:chExt cx="1948680" cy="82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96FB66D-17C1-444A-953B-AD8983C7F95A}"/>
                    </a:ext>
                  </a:extLst>
                </p14:cNvPr>
                <p14:cNvContentPartPr/>
                <p14:nvPr/>
              </p14:nvContentPartPr>
              <p14:xfrm>
                <a:off x="655394" y="3816517"/>
                <a:ext cx="103320" cy="395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96FB66D-17C1-444A-953B-AD8983C7F95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7754" y="3798877"/>
                  <a:ext cx="1389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1C31CFD-21E3-487B-AFC4-7937B1F64DE5}"/>
                    </a:ext>
                  </a:extLst>
                </p14:cNvPr>
                <p14:cNvContentPartPr/>
                <p14:nvPr/>
              </p14:nvContentPartPr>
              <p14:xfrm>
                <a:off x="682034" y="3736597"/>
                <a:ext cx="231120" cy="228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1C31CFD-21E3-487B-AFC4-7937B1F64DE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4394" y="3718597"/>
                  <a:ext cx="266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157442-D058-4744-8FD6-E62DD933657E}"/>
                    </a:ext>
                  </a:extLst>
                </p14:cNvPr>
                <p14:cNvContentPartPr/>
                <p14:nvPr/>
              </p14:nvContentPartPr>
              <p14:xfrm>
                <a:off x="1067594" y="3665317"/>
                <a:ext cx="107280" cy="557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157442-D058-4744-8FD6-E62DD93365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9594" y="3647677"/>
                  <a:ext cx="14292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410A0E-E90C-4B1E-9772-46399676E187}"/>
                    </a:ext>
                  </a:extLst>
                </p14:cNvPr>
                <p14:cNvContentPartPr/>
                <p14:nvPr/>
              </p14:nvContentPartPr>
              <p14:xfrm>
                <a:off x="1245074" y="3763597"/>
                <a:ext cx="251280" cy="326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410A0E-E90C-4B1E-9772-46399676E18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27434" y="3745597"/>
                  <a:ext cx="2869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F006102-4ADF-4D9F-AD59-64E50BCB66F2}"/>
                    </a:ext>
                  </a:extLst>
                </p14:cNvPr>
                <p14:cNvContentPartPr/>
                <p14:nvPr/>
              </p14:nvContentPartPr>
              <p14:xfrm>
                <a:off x="1632794" y="3572437"/>
                <a:ext cx="90000" cy="757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F006102-4ADF-4D9F-AD59-64E50BCB66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14794" y="3554797"/>
                  <a:ext cx="125640" cy="7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24A058E-64BE-4026-8837-5B1B7DF41C79}"/>
                    </a:ext>
                  </a:extLst>
                </p14:cNvPr>
                <p14:cNvContentPartPr/>
                <p14:nvPr/>
              </p14:nvContentPartPr>
              <p14:xfrm>
                <a:off x="1867154" y="3717157"/>
                <a:ext cx="426600" cy="297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24A058E-64BE-4026-8837-5B1B7DF41C7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49514" y="3699157"/>
                  <a:ext cx="462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01AD46A-0F85-409F-B008-B7F8993C271F}"/>
                    </a:ext>
                  </a:extLst>
                </p14:cNvPr>
                <p14:cNvContentPartPr/>
                <p14:nvPr/>
              </p14:nvContentPartPr>
              <p14:xfrm>
                <a:off x="2365394" y="3503317"/>
                <a:ext cx="238680" cy="76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01AD46A-0F85-409F-B008-B7F8993C271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47754" y="3485677"/>
                  <a:ext cx="274320" cy="79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BC2A832-B411-4ED4-9B37-79AC3ED3D37F}"/>
              </a:ext>
            </a:extLst>
          </p:cNvPr>
          <p:cNvGrpSpPr/>
          <p:nvPr/>
        </p:nvGrpSpPr>
        <p:grpSpPr>
          <a:xfrm>
            <a:off x="4779554" y="3674677"/>
            <a:ext cx="1590480" cy="560160"/>
            <a:chOff x="4779554" y="3674677"/>
            <a:chExt cx="1590480" cy="5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2C551EE-D60A-47E2-B65E-63BFBA15B27E}"/>
                    </a:ext>
                  </a:extLst>
                </p14:cNvPr>
                <p14:cNvContentPartPr/>
                <p14:nvPr/>
              </p14:nvContentPartPr>
              <p14:xfrm>
                <a:off x="4779554" y="3783397"/>
                <a:ext cx="97200" cy="368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2C551EE-D60A-47E2-B65E-63BFBA15B27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61914" y="3765757"/>
                  <a:ext cx="1328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7346F5A-1DE4-4324-8210-7D25D5DCDABA}"/>
                    </a:ext>
                  </a:extLst>
                </p14:cNvPr>
                <p14:cNvContentPartPr/>
                <p14:nvPr/>
              </p14:nvContentPartPr>
              <p14:xfrm>
                <a:off x="4807634" y="3719677"/>
                <a:ext cx="261360" cy="249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7346F5A-1DE4-4324-8210-7D25D5DCDA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89634" y="3701677"/>
                  <a:ext cx="297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A4C946-CF15-485F-A5AB-C0FFBB63B2D6}"/>
                    </a:ext>
                  </a:extLst>
                </p14:cNvPr>
                <p14:cNvContentPartPr/>
                <p14:nvPr/>
              </p14:nvContentPartPr>
              <p14:xfrm>
                <a:off x="5191034" y="3698437"/>
                <a:ext cx="145800" cy="515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A4C946-CF15-485F-A5AB-C0FFBB63B2D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73394" y="3680437"/>
                  <a:ext cx="18144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CEB7F49-D69F-4E7B-BA7D-D3B9FB1AECA1}"/>
                    </a:ext>
                  </a:extLst>
                </p14:cNvPr>
                <p14:cNvContentPartPr/>
                <p14:nvPr/>
              </p14:nvContentPartPr>
              <p14:xfrm>
                <a:off x="5414234" y="3793477"/>
                <a:ext cx="244080" cy="315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CEB7F49-D69F-4E7B-BA7D-D3B9FB1AEC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96594" y="3775837"/>
                  <a:ext cx="2797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AB107D1-71BE-4A1F-9E07-F24883FCF594}"/>
                    </a:ext>
                  </a:extLst>
                </p14:cNvPr>
                <p14:cNvContentPartPr/>
                <p14:nvPr/>
              </p14:nvContentPartPr>
              <p14:xfrm>
                <a:off x="5675594" y="3674677"/>
                <a:ext cx="219600" cy="560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AB107D1-71BE-4A1F-9E07-F24883FCF59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57954" y="3657037"/>
                  <a:ext cx="25524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E82AC93-D9CE-42DE-9D7F-80BE094B1340}"/>
                    </a:ext>
                  </a:extLst>
                </p14:cNvPr>
                <p14:cNvContentPartPr/>
                <p14:nvPr/>
              </p14:nvContentPartPr>
              <p14:xfrm>
                <a:off x="6141794" y="3999037"/>
                <a:ext cx="203040" cy="33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E82AC93-D9CE-42DE-9D7F-80BE094B13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23794" y="3981037"/>
                  <a:ext cx="238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67E909A-FA14-45E2-88CC-922ADDDB6E2A}"/>
                    </a:ext>
                  </a:extLst>
                </p14:cNvPr>
                <p14:cNvContentPartPr/>
                <p14:nvPr/>
              </p14:nvContentPartPr>
              <p14:xfrm>
                <a:off x="6136034" y="3920197"/>
                <a:ext cx="234000" cy="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67E909A-FA14-45E2-88CC-922ADDDB6E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18034" y="3902197"/>
                  <a:ext cx="26964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D3855B8-C995-4DB2-8B67-2306E3662517}"/>
              </a:ext>
            </a:extLst>
          </p:cNvPr>
          <p:cNvGrpSpPr/>
          <p:nvPr/>
        </p:nvGrpSpPr>
        <p:grpSpPr>
          <a:xfrm>
            <a:off x="6660554" y="3628957"/>
            <a:ext cx="1700280" cy="693000"/>
            <a:chOff x="6660554" y="3628957"/>
            <a:chExt cx="1700280" cy="69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85DE875-D630-43CA-9C2C-F19D85243B64}"/>
                    </a:ext>
                  </a:extLst>
                </p14:cNvPr>
                <p14:cNvContentPartPr/>
                <p14:nvPr/>
              </p14:nvContentPartPr>
              <p14:xfrm>
                <a:off x="6687914" y="3628957"/>
                <a:ext cx="151560" cy="272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85DE875-D630-43CA-9C2C-F19D85243B6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69914" y="3611317"/>
                  <a:ext cx="1872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15E506-6428-473B-9F2E-B8214493B715}"/>
                    </a:ext>
                  </a:extLst>
                </p14:cNvPr>
                <p14:cNvContentPartPr/>
                <p14:nvPr/>
              </p14:nvContentPartPr>
              <p14:xfrm>
                <a:off x="6893114" y="3650917"/>
                <a:ext cx="177120" cy="169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15E506-6428-473B-9F2E-B8214493B7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75114" y="3633277"/>
                  <a:ext cx="212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741EC15-368E-488A-AEB1-BCAE3991C214}"/>
                    </a:ext>
                  </a:extLst>
                </p14:cNvPr>
                <p14:cNvContentPartPr/>
                <p14:nvPr/>
              </p14:nvContentPartPr>
              <p14:xfrm>
                <a:off x="7074194" y="3637597"/>
                <a:ext cx="225720" cy="173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741EC15-368E-488A-AEB1-BCAE3991C21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56554" y="3619597"/>
                  <a:ext cx="2613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19EFC73-2F03-42C7-894A-78BC6F028D0D}"/>
                    </a:ext>
                  </a:extLst>
                </p14:cNvPr>
                <p14:cNvContentPartPr/>
                <p14:nvPr/>
              </p14:nvContentPartPr>
              <p14:xfrm>
                <a:off x="6660554" y="3991477"/>
                <a:ext cx="661320" cy="330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19EFC73-2F03-42C7-894A-78BC6F028D0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42914" y="3973477"/>
                  <a:ext cx="6969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DBA2C6D-E554-4329-ACCA-C2F652B6564B}"/>
                    </a:ext>
                  </a:extLst>
                </p14:cNvPr>
                <p14:cNvContentPartPr/>
                <p14:nvPr/>
              </p14:nvContentPartPr>
              <p14:xfrm>
                <a:off x="6805274" y="4169317"/>
                <a:ext cx="135720" cy="129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DBA2C6D-E554-4329-ACCA-C2F652B6564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87274" y="4151317"/>
                  <a:ext cx="171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813E5E6-4355-409C-9979-93A78DB08C5C}"/>
                    </a:ext>
                  </a:extLst>
                </p14:cNvPr>
                <p14:cNvContentPartPr/>
                <p14:nvPr/>
              </p14:nvContentPartPr>
              <p14:xfrm>
                <a:off x="7002194" y="4112437"/>
                <a:ext cx="131400" cy="169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813E5E6-4355-409C-9979-93A78DB08C5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84554" y="4094437"/>
                  <a:ext cx="167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91F31C-B484-43B0-9D7D-59107914BF81}"/>
                    </a:ext>
                  </a:extLst>
                </p14:cNvPr>
                <p14:cNvContentPartPr/>
                <p14:nvPr/>
              </p14:nvContentPartPr>
              <p14:xfrm>
                <a:off x="7152314" y="4146637"/>
                <a:ext cx="148320" cy="122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91F31C-B484-43B0-9D7D-59107914BF8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34674" y="4128637"/>
                  <a:ext cx="1839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4283B6A-28FD-4714-8858-344507C17B7D}"/>
                    </a:ext>
                  </a:extLst>
                </p14:cNvPr>
                <p14:cNvContentPartPr/>
                <p14:nvPr/>
              </p14:nvContentPartPr>
              <p14:xfrm>
                <a:off x="7571714" y="3965197"/>
                <a:ext cx="160200" cy="77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4283B6A-28FD-4714-8858-344507C17B7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54074" y="3947197"/>
                  <a:ext cx="195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3FC8954-AF59-4189-89F6-C59A304DE4C8}"/>
                    </a:ext>
                  </a:extLst>
                </p14:cNvPr>
                <p14:cNvContentPartPr/>
                <p14:nvPr/>
              </p14:nvContentPartPr>
              <p14:xfrm>
                <a:off x="7887434" y="3914077"/>
                <a:ext cx="169560" cy="9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3FC8954-AF59-4189-89F6-C59A304DE4C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69434" y="3896437"/>
                  <a:ext cx="2052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454EB24-6BE7-413E-AF77-360229A2F730}"/>
                    </a:ext>
                  </a:extLst>
                </p14:cNvPr>
                <p14:cNvContentPartPr/>
                <p14:nvPr/>
              </p14:nvContentPartPr>
              <p14:xfrm>
                <a:off x="8070314" y="4036117"/>
                <a:ext cx="29520" cy="6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454EB24-6BE7-413E-AF77-360229A2F73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52314" y="4018117"/>
                  <a:ext cx="65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C0DA6E-577B-410A-8C53-29F985CA6B9B}"/>
                    </a:ext>
                  </a:extLst>
                </p14:cNvPr>
                <p14:cNvContentPartPr/>
                <p14:nvPr/>
              </p14:nvContentPartPr>
              <p14:xfrm>
                <a:off x="8243114" y="3743797"/>
                <a:ext cx="117720" cy="282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C0DA6E-577B-410A-8C53-29F985CA6B9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25114" y="3726157"/>
                  <a:ext cx="153360" cy="31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170821C-EB19-410D-A571-A2A999A41DCA}"/>
              </a:ext>
            </a:extLst>
          </p:cNvPr>
          <p:cNvGrpSpPr/>
          <p:nvPr/>
        </p:nvGrpSpPr>
        <p:grpSpPr>
          <a:xfrm>
            <a:off x="4710074" y="4549837"/>
            <a:ext cx="997560" cy="436320"/>
            <a:chOff x="4710074" y="4549837"/>
            <a:chExt cx="99756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9EF0EF-ACA9-41D9-9957-750DBEFB4C2E}"/>
                    </a:ext>
                  </a:extLst>
                </p14:cNvPr>
                <p14:cNvContentPartPr/>
                <p14:nvPr/>
              </p14:nvContentPartPr>
              <p14:xfrm>
                <a:off x="4710074" y="4619317"/>
                <a:ext cx="72720" cy="340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9EF0EF-ACA9-41D9-9957-750DBEFB4C2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92074" y="4601317"/>
                  <a:ext cx="1083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7286231-2BA8-4473-95B8-43B3C304BF16}"/>
                    </a:ext>
                  </a:extLst>
                </p14:cNvPr>
                <p14:cNvContentPartPr/>
                <p14:nvPr/>
              </p14:nvContentPartPr>
              <p14:xfrm>
                <a:off x="4763714" y="4549837"/>
                <a:ext cx="182160" cy="182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7286231-2BA8-4473-95B8-43B3C304BF1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45714" y="4532197"/>
                  <a:ext cx="217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A16C823-02E1-4900-900E-10B7BB0A54C6}"/>
                    </a:ext>
                  </a:extLst>
                </p14:cNvPr>
                <p14:cNvContentPartPr/>
                <p14:nvPr/>
              </p14:nvContentPartPr>
              <p14:xfrm>
                <a:off x="5055314" y="4569637"/>
                <a:ext cx="123480" cy="416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A16C823-02E1-4900-900E-10B7BB0A54C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37314" y="4551997"/>
                  <a:ext cx="15912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EC9BD2D-BF57-4EDD-B626-5544C1066D56}"/>
                    </a:ext>
                  </a:extLst>
                </p14:cNvPr>
                <p14:cNvContentPartPr/>
                <p14:nvPr/>
              </p14:nvContentPartPr>
              <p14:xfrm>
                <a:off x="5328914" y="4710397"/>
                <a:ext cx="278640" cy="165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EC9BD2D-BF57-4EDD-B626-5544C1066D5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10914" y="4692757"/>
                  <a:ext cx="314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BA641EE-1110-4FE9-9952-9D5E210C2876}"/>
                    </a:ext>
                  </a:extLst>
                </p14:cNvPr>
                <p14:cNvContentPartPr/>
                <p14:nvPr/>
              </p14:nvContentPartPr>
              <p14:xfrm>
                <a:off x="5612954" y="4607437"/>
                <a:ext cx="94680" cy="354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BA641EE-1110-4FE9-9952-9D5E210C287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94954" y="4589437"/>
                  <a:ext cx="130320" cy="38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FF1EBD3-9151-46F2-8B13-3B168556D166}"/>
              </a:ext>
            </a:extLst>
          </p:cNvPr>
          <p:cNvGrpSpPr/>
          <p:nvPr/>
        </p:nvGrpSpPr>
        <p:grpSpPr>
          <a:xfrm>
            <a:off x="6124514" y="4866997"/>
            <a:ext cx="197640" cy="104040"/>
            <a:chOff x="6124514" y="4866997"/>
            <a:chExt cx="197640" cy="10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17C6693-8352-4DCF-B6DE-28354142BAB3}"/>
                    </a:ext>
                  </a:extLst>
                </p14:cNvPr>
                <p14:cNvContentPartPr/>
                <p14:nvPr/>
              </p14:nvContentPartPr>
              <p14:xfrm>
                <a:off x="6124514" y="4929277"/>
                <a:ext cx="197640" cy="41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17C6693-8352-4DCF-B6DE-28354142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06874" y="4911277"/>
                  <a:ext cx="2332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DD98EFA-B52D-4437-8C5A-86C8435AC02B}"/>
                    </a:ext>
                  </a:extLst>
                </p14:cNvPr>
                <p14:cNvContentPartPr/>
                <p14:nvPr/>
              </p14:nvContentPartPr>
              <p14:xfrm>
                <a:off x="6129554" y="4866997"/>
                <a:ext cx="190800" cy="15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DD98EFA-B52D-4437-8C5A-86C8435AC02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1914" y="4849357"/>
                  <a:ext cx="22644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36FAD94-32E4-4A4C-905D-3052E81C8DC1}"/>
                  </a:ext>
                </a:extLst>
              </p14:cNvPr>
              <p14:cNvContentPartPr/>
              <p14:nvPr/>
            </p14:nvContentPartPr>
            <p14:xfrm>
              <a:off x="6578474" y="4798957"/>
              <a:ext cx="149400" cy="1515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36FAD94-32E4-4A4C-905D-3052E81C8DC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560474" y="4780957"/>
                <a:ext cx="1850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625FCA8-3976-40C9-B136-636E572B2A69}"/>
                  </a:ext>
                </a:extLst>
              </p14:cNvPr>
              <p14:cNvContentPartPr/>
              <p14:nvPr/>
            </p14:nvContentPartPr>
            <p14:xfrm>
              <a:off x="6823994" y="4952677"/>
              <a:ext cx="21240" cy="151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625FCA8-3976-40C9-B136-636E572B2A6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805994" y="4935037"/>
                <a:ext cx="568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F8304C8-4115-4A40-AF85-4D90E83EB541}"/>
                  </a:ext>
                </a:extLst>
              </p14:cNvPr>
              <p14:cNvContentPartPr/>
              <p14:nvPr/>
            </p14:nvContentPartPr>
            <p14:xfrm>
              <a:off x="6899954" y="4765837"/>
              <a:ext cx="135000" cy="2206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F8304C8-4115-4A40-AF85-4D90E83EB54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882314" y="4747837"/>
                <a:ext cx="1706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929DEE0-A4B4-42A1-973C-A928A5404F3B}"/>
                  </a:ext>
                </a:extLst>
              </p14:cNvPr>
              <p14:cNvContentPartPr/>
              <p14:nvPr/>
            </p14:nvContentPartPr>
            <p14:xfrm>
              <a:off x="7223594" y="4762237"/>
              <a:ext cx="140040" cy="192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929DEE0-A4B4-42A1-973C-A928A5404F3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05954" y="4744237"/>
                <a:ext cx="1756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E7FBF59-940E-4271-B083-1B6CAF4A7C1C}"/>
                  </a:ext>
                </a:extLst>
              </p14:cNvPr>
              <p14:cNvContentPartPr/>
              <p14:nvPr/>
            </p14:nvContentPartPr>
            <p14:xfrm>
              <a:off x="7225394" y="4762957"/>
              <a:ext cx="145800" cy="212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E7FBF59-940E-4271-B083-1B6CAF4A7C1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207394" y="4745317"/>
                <a:ext cx="181440" cy="24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0227226F-89DB-42AA-A216-B3F258BF32C8}"/>
              </a:ext>
            </a:extLst>
          </p:cNvPr>
          <p:cNvGrpSpPr/>
          <p:nvPr/>
        </p:nvGrpSpPr>
        <p:grpSpPr>
          <a:xfrm>
            <a:off x="7614194" y="4575037"/>
            <a:ext cx="855360" cy="767880"/>
            <a:chOff x="7614194" y="4575037"/>
            <a:chExt cx="855360" cy="76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06CF4F8-6A61-4DD0-BD9B-A7FBC805B29A}"/>
                    </a:ext>
                  </a:extLst>
                </p14:cNvPr>
                <p14:cNvContentPartPr/>
                <p14:nvPr/>
              </p14:nvContentPartPr>
              <p14:xfrm>
                <a:off x="7741634" y="4611397"/>
                <a:ext cx="246960" cy="161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06CF4F8-6A61-4DD0-BD9B-A7FBC805B29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23634" y="4593757"/>
                  <a:ext cx="2826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42CD7F7-3016-4340-919E-EDC0513DA7AF}"/>
                    </a:ext>
                  </a:extLst>
                </p14:cNvPr>
                <p14:cNvContentPartPr/>
                <p14:nvPr/>
              </p14:nvContentPartPr>
              <p14:xfrm>
                <a:off x="7864034" y="4707517"/>
                <a:ext cx="9000" cy="158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42CD7F7-3016-4340-919E-EDC0513DA7A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46034" y="4689517"/>
                  <a:ext cx="44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86AF2B7-2FFB-453B-9BA3-4F6AF27AD3DA}"/>
                    </a:ext>
                  </a:extLst>
                </p14:cNvPr>
                <p14:cNvContentPartPr/>
                <p14:nvPr/>
              </p14:nvContentPartPr>
              <p14:xfrm>
                <a:off x="8098034" y="4575037"/>
                <a:ext cx="147600" cy="201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86AF2B7-2FFB-453B-9BA3-4F6AF27AD3D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80034" y="4557037"/>
                  <a:ext cx="183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D7D7C9E-4F1A-4058-A7AD-2E658AEA6C6A}"/>
                    </a:ext>
                  </a:extLst>
                </p14:cNvPr>
                <p14:cNvContentPartPr/>
                <p14:nvPr/>
              </p14:nvContentPartPr>
              <p14:xfrm>
                <a:off x="8332754" y="4604917"/>
                <a:ext cx="136800" cy="123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D7D7C9E-4F1A-4058-A7AD-2E658AEA6C6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15114" y="4586917"/>
                  <a:ext cx="172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285E98C-9FDE-4543-A8F6-72768C7D83C0}"/>
                    </a:ext>
                  </a:extLst>
                </p14:cNvPr>
                <p14:cNvContentPartPr/>
                <p14:nvPr/>
              </p14:nvContentPartPr>
              <p14:xfrm>
                <a:off x="7614194" y="4926397"/>
                <a:ext cx="827640" cy="19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285E98C-9FDE-4543-A8F6-72768C7D83C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96194" y="4908757"/>
                  <a:ext cx="8632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A735ED2-DC52-449E-B30D-F1F8D413D9D5}"/>
                    </a:ext>
                  </a:extLst>
                </p14:cNvPr>
                <p14:cNvContentPartPr/>
                <p14:nvPr/>
              </p14:nvContentPartPr>
              <p14:xfrm>
                <a:off x="7690874" y="5053117"/>
                <a:ext cx="154440" cy="289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A735ED2-DC52-449E-B30D-F1F8D413D9D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2874" y="5035477"/>
                  <a:ext cx="190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B29D277-B318-4FF9-A58C-C09014E1DC3B}"/>
                    </a:ext>
                  </a:extLst>
                </p14:cNvPr>
                <p14:cNvContentPartPr/>
                <p14:nvPr/>
              </p14:nvContentPartPr>
              <p14:xfrm>
                <a:off x="7878794" y="5144197"/>
                <a:ext cx="150480" cy="113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B29D277-B318-4FF9-A58C-C09014E1DC3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60794" y="5126197"/>
                  <a:ext cx="186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5EDAE93-DF3E-4441-BC0D-2156E6F21828}"/>
                    </a:ext>
                  </a:extLst>
                </p14:cNvPr>
                <p14:cNvContentPartPr/>
                <p14:nvPr/>
              </p14:nvContentPartPr>
              <p14:xfrm>
                <a:off x="8091554" y="5143477"/>
                <a:ext cx="115200" cy="103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5EDAE93-DF3E-4441-BC0D-2156E6F2182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73914" y="5125837"/>
                  <a:ext cx="15084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906511C-FCE5-42CD-8FAB-6FCF8DAC863E}"/>
              </a:ext>
            </a:extLst>
          </p:cNvPr>
          <p:cNvGrpSpPr/>
          <p:nvPr/>
        </p:nvGrpSpPr>
        <p:grpSpPr>
          <a:xfrm>
            <a:off x="8721554" y="4643077"/>
            <a:ext cx="2378520" cy="392760"/>
            <a:chOff x="8721554" y="4643077"/>
            <a:chExt cx="237852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3A2DC83-79F3-4AAD-B11C-542514027752}"/>
                    </a:ext>
                  </a:extLst>
                </p14:cNvPr>
                <p14:cNvContentPartPr/>
                <p14:nvPr/>
              </p14:nvContentPartPr>
              <p14:xfrm>
                <a:off x="8721554" y="4893277"/>
                <a:ext cx="231120" cy="37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3A2DC83-79F3-4AAD-B11C-5425140277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03554" y="4875277"/>
                  <a:ext cx="266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6DB1D6F-EF83-43C8-9FA5-0CBAA907498A}"/>
                    </a:ext>
                  </a:extLst>
                </p14:cNvPr>
                <p14:cNvContentPartPr/>
                <p14:nvPr/>
              </p14:nvContentPartPr>
              <p14:xfrm>
                <a:off x="8805794" y="4799677"/>
                <a:ext cx="6840" cy="236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6DB1D6F-EF83-43C8-9FA5-0CBAA90749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88154" y="4781677"/>
                  <a:ext cx="42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05EC01B-BB9E-4E4E-B215-03C326153C0F}"/>
                    </a:ext>
                  </a:extLst>
                </p14:cNvPr>
                <p14:cNvContentPartPr/>
                <p14:nvPr/>
              </p14:nvContentPartPr>
              <p14:xfrm>
                <a:off x="9192794" y="4721917"/>
                <a:ext cx="163800" cy="172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05EC01B-BB9E-4E4E-B215-03C326153C0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74794" y="4703917"/>
                  <a:ext cx="199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DA07DE1-6EFE-4F16-B922-82F0D6DA6227}"/>
                    </a:ext>
                  </a:extLst>
                </p14:cNvPr>
                <p14:cNvContentPartPr/>
                <p14:nvPr/>
              </p14:nvContentPartPr>
              <p14:xfrm>
                <a:off x="9447314" y="4842517"/>
                <a:ext cx="17280" cy="19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DA07DE1-6EFE-4F16-B922-82F0D6DA622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29314" y="4824877"/>
                  <a:ext cx="52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5679899-4F84-4AB3-8643-72FC37C19C7D}"/>
                    </a:ext>
                  </a:extLst>
                </p14:cNvPr>
                <p14:cNvContentPartPr/>
                <p14:nvPr/>
              </p14:nvContentPartPr>
              <p14:xfrm>
                <a:off x="9668714" y="4643077"/>
                <a:ext cx="187200" cy="306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5679899-4F84-4AB3-8643-72FC37C19C7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50714" y="4625077"/>
                  <a:ext cx="2228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60EA9D-9248-4123-9738-755461AE1A02}"/>
                    </a:ext>
                  </a:extLst>
                </p14:cNvPr>
                <p14:cNvContentPartPr/>
                <p14:nvPr/>
              </p14:nvContentPartPr>
              <p14:xfrm>
                <a:off x="10011074" y="4686277"/>
                <a:ext cx="122760" cy="189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60EA9D-9248-4123-9738-755461AE1A0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93074" y="4668637"/>
                  <a:ext cx="158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49BBAA7-570A-4C37-AEF5-691AF322A37B}"/>
                    </a:ext>
                  </a:extLst>
                </p14:cNvPr>
                <p14:cNvContentPartPr/>
                <p14:nvPr/>
              </p14:nvContentPartPr>
              <p14:xfrm>
                <a:off x="10006754" y="4705357"/>
                <a:ext cx="183600" cy="158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49BBAA7-570A-4C37-AEF5-691AF322A37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89114" y="4687357"/>
                  <a:ext cx="219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5E6C948-020D-48E3-8D52-17943A67AB04}"/>
                    </a:ext>
                  </a:extLst>
                </p14:cNvPr>
                <p14:cNvContentPartPr/>
                <p14:nvPr/>
              </p14:nvContentPartPr>
              <p14:xfrm>
                <a:off x="10358474" y="4782757"/>
                <a:ext cx="741600" cy="7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5E6C948-020D-48E3-8D52-17943A67AB0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340474" y="4764757"/>
                  <a:ext cx="77724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F7C2247-1EDA-4E88-8D89-4AE0D5732EF7}"/>
              </a:ext>
            </a:extLst>
          </p:cNvPr>
          <p:cNvGrpSpPr/>
          <p:nvPr/>
        </p:nvGrpSpPr>
        <p:grpSpPr>
          <a:xfrm>
            <a:off x="10580954" y="4428157"/>
            <a:ext cx="396720" cy="222120"/>
            <a:chOff x="10580954" y="4428157"/>
            <a:chExt cx="39672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B21D08E-0A0E-4C89-BF23-4EDD50F47467}"/>
                    </a:ext>
                  </a:extLst>
                </p14:cNvPr>
                <p14:cNvContentPartPr/>
                <p14:nvPr/>
              </p14:nvContentPartPr>
              <p14:xfrm>
                <a:off x="10580954" y="4428157"/>
                <a:ext cx="216720" cy="116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B21D08E-0A0E-4C89-BF23-4EDD50F4746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62954" y="4410157"/>
                  <a:ext cx="252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768EE5F-4888-4F38-9BB8-4C340202700D}"/>
                    </a:ext>
                  </a:extLst>
                </p14:cNvPr>
                <p14:cNvContentPartPr/>
                <p14:nvPr/>
              </p14:nvContentPartPr>
              <p14:xfrm>
                <a:off x="10696154" y="4493677"/>
                <a:ext cx="29160" cy="156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768EE5F-4888-4F38-9BB8-4C340202700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78514" y="4475677"/>
                  <a:ext cx="64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E054ABC-B50E-486A-B084-F0AE3BFA2AA8}"/>
                    </a:ext>
                  </a:extLst>
                </p14:cNvPr>
                <p14:cNvContentPartPr/>
                <p14:nvPr/>
              </p14:nvContentPartPr>
              <p14:xfrm>
                <a:off x="10848074" y="4447237"/>
                <a:ext cx="129600" cy="156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E054ABC-B50E-486A-B084-F0AE3BFA2AA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830074" y="4429237"/>
                  <a:ext cx="16524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1F0603F-8D74-4290-B5F0-777EC98EE06F}"/>
              </a:ext>
            </a:extLst>
          </p:cNvPr>
          <p:cNvGrpSpPr/>
          <p:nvPr/>
        </p:nvGrpSpPr>
        <p:grpSpPr>
          <a:xfrm>
            <a:off x="10494194" y="4941517"/>
            <a:ext cx="635040" cy="257760"/>
            <a:chOff x="10494194" y="4941517"/>
            <a:chExt cx="63504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A4B920B-7E23-47FD-BB4C-92D083FFC82B}"/>
                    </a:ext>
                  </a:extLst>
                </p14:cNvPr>
                <p14:cNvContentPartPr/>
                <p14:nvPr/>
              </p14:nvContentPartPr>
              <p14:xfrm>
                <a:off x="10494194" y="4941517"/>
                <a:ext cx="219960" cy="170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A4B920B-7E23-47FD-BB4C-92D083FFC82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476554" y="4923877"/>
                  <a:ext cx="2556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9E28E1B-06CC-4B41-A639-68E5EB2EED7D}"/>
                    </a:ext>
                  </a:extLst>
                </p14:cNvPr>
                <p14:cNvContentPartPr/>
                <p14:nvPr/>
              </p14:nvContentPartPr>
              <p14:xfrm>
                <a:off x="10640354" y="5034397"/>
                <a:ext cx="61920" cy="164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9E28E1B-06CC-4B41-A639-68E5EB2EED7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22354" y="5016397"/>
                  <a:ext cx="97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29E0286-C339-4D67-9CB0-10ABF63562A3}"/>
                    </a:ext>
                  </a:extLst>
                </p14:cNvPr>
                <p14:cNvContentPartPr/>
                <p14:nvPr/>
              </p14:nvContentPartPr>
              <p14:xfrm>
                <a:off x="10784354" y="4980037"/>
                <a:ext cx="344880" cy="153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29E0286-C339-4D67-9CB0-10ABF63562A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766354" y="4962397"/>
                  <a:ext cx="38052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D6C3043-1B49-4C7B-A7CE-88D64456AFE7}"/>
              </a:ext>
            </a:extLst>
          </p:cNvPr>
          <p:cNvGrpSpPr/>
          <p:nvPr/>
        </p:nvGrpSpPr>
        <p:grpSpPr>
          <a:xfrm>
            <a:off x="6256994" y="5993077"/>
            <a:ext cx="205920" cy="131040"/>
            <a:chOff x="6256994" y="5993077"/>
            <a:chExt cx="205920" cy="1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6B355DA-76BB-49E1-BEA2-A7FE0EDB132A}"/>
                    </a:ext>
                  </a:extLst>
                </p14:cNvPr>
                <p14:cNvContentPartPr/>
                <p14:nvPr/>
              </p14:nvContentPartPr>
              <p14:xfrm>
                <a:off x="6282914" y="6059317"/>
                <a:ext cx="171000" cy="64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6B355DA-76BB-49E1-BEA2-A7FE0EDB132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265274" y="6041317"/>
                  <a:ext cx="2066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3D788AE-1F92-4D3A-A4E8-0A7F2BA1B766}"/>
                    </a:ext>
                  </a:extLst>
                </p14:cNvPr>
                <p14:cNvContentPartPr/>
                <p14:nvPr/>
              </p14:nvContentPartPr>
              <p14:xfrm>
                <a:off x="6256994" y="5993077"/>
                <a:ext cx="205920" cy="69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3D788AE-1F92-4D3A-A4E8-0A7F2BA1B76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238994" y="5975437"/>
                  <a:ext cx="24156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3C780F4-BA66-4B73-9D1D-560EF1541576}"/>
                  </a:ext>
                </a:extLst>
              </p14:cNvPr>
              <p14:cNvContentPartPr/>
              <p14:nvPr/>
            </p14:nvContentPartPr>
            <p14:xfrm>
              <a:off x="6737954" y="6054277"/>
              <a:ext cx="959400" cy="334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3C780F4-BA66-4B73-9D1D-560EF154157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719954" y="6036277"/>
                <a:ext cx="99504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3D56250-69FF-4229-89A4-7F7304D7F7BB}"/>
              </a:ext>
            </a:extLst>
          </p:cNvPr>
          <p:cNvGrpSpPr/>
          <p:nvPr/>
        </p:nvGrpSpPr>
        <p:grpSpPr>
          <a:xfrm>
            <a:off x="6862514" y="5712277"/>
            <a:ext cx="605520" cy="229320"/>
            <a:chOff x="6862514" y="5712277"/>
            <a:chExt cx="60552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16C89F5-8493-438E-B90C-7DC6220F5B9D}"/>
                    </a:ext>
                  </a:extLst>
                </p14:cNvPr>
                <p14:cNvContentPartPr/>
                <p14:nvPr/>
              </p14:nvContentPartPr>
              <p14:xfrm>
                <a:off x="6862514" y="5750077"/>
                <a:ext cx="163440" cy="191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16C89F5-8493-438E-B90C-7DC6220F5B9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844874" y="5732437"/>
                  <a:ext cx="199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148B63D-7F6F-4146-BCFC-EC4CEF5CE66C}"/>
                    </a:ext>
                  </a:extLst>
                </p14:cNvPr>
                <p14:cNvContentPartPr/>
                <p14:nvPr/>
              </p14:nvContentPartPr>
              <p14:xfrm>
                <a:off x="6884474" y="5726317"/>
                <a:ext cx="171360" cy="42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148B63D-7F6F-4146-BCFC-EC4CEF5CE66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866474" y="5708677"/>
                  <a:ext cx="207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F9B4B13-1172-4764-9643-602D8702B4CE}"/>
                    </a:ext>
                  </a:extLst>
                </p14:cNvPr>
                <p14:cNvContentPartPr/>
                <p14:nvPr/>
              </p14:nvContentPartPr>
              <p14:xfrm>
                <a:off x="7114154" y="5722717"/>
                <a:ext cx="222840" cy="189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F9B4B13-1172-4764-9643-602D8702B4C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096514" y="5704717"/>
                  <a:ext cx="2584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0E3AB33-5AEE-4A92-A2C6-30D9D3BB5C91}"/>
                    </a:ext>
                  </a:extLst>
                </p14:cNvPr>
                <p14:cNvContentPartPr/>
                <p14:nvPr/>
              </p14:nvContentPartPr>
              <p14:xfrm>
                <a:off x="7316474" y="5712277"/>
                <a:ext cx="151560" cy="186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0E3AB33-5AEE-4A92-A2C6-30D9D3BB5C9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298474" y="5694637"/>
                  <a:ext cx="18720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454471B-BE84-4D1C-8C2F-118B7DEC943F}"/>
              </a:ext>
            </a:extLst>
          </p:cNvPr>
          <p:cNvGrpSpPr/>
          <p:nvPr/>
        </p:nvGrpSpPr>
        <p:grpSpPr>
          <a:xfrm>
            <a:off x="6876194" y="6255157"/>
            <a:ext cx="635040" cy="208440"/>
            <a:chOff x="6876194" y="6255157"/>
            <a:chExt cx="635040" cy="2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85D7F2E-8DEC-4105-A108-0C164DD87AE8}"/>
                    </a:ext>
                  </a:extLst>
                </p14:cNvPr>
                <p14:cNvContentPartPr/>
                <p14:nvPr/>
              </p14:nvContentPartPr>
              <p14:xfrm>
                <a:off x="6876194" y="6263437"/>
                <a:ext cx="30240" cy="200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85D7F2E-8DEC-4105-A108-0C164DD87AE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858194" y="6245797"/>
                  <a:ext cx="65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62F6D0B-CC3B-4F09-A943-C678789402C3}"/>
                    </a:ext>
                  </a:extLst>
                </p14:cNvPr>
                <p14:cNvContentPartPr/>
                <p14:nvPr/>
              </p14:nvContentPartPr>
              <p14:xfrm>
                <a:off x="7007954" y="6258037"/>
                <a:ext cx="101160" cy="150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62F6D0B-CC3B-4F09-A943-C678789402C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990314" y="6240037"/>
                  <a:ext cx="136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B42BE83-F88A-4355-97FE-F41785D12D8C}"/>
                    </a:ext>
                  </a:extLst>
                </p14:cNvPr>
                <p14:cNvContentPartPr/>
                <p14:nvPr/>
              </p14:nvContentPartPr>
              <p14:xfrm>
                <a:off x="7162394" y="6265957"/>
                <a:ext cx="145080" cy="129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B42BE83-F88A-4355-97FE-F41785D12D8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144754" y="6247957"/>
                  <a:ext cx="180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7947D67-579E-47D9-94A5-0275E29DFCF9}"/>
                    </a:ext>
                  </a:extLst>
                </p14:cNvPr>
                <p14:cNvContentPartPr/>
                <p14:nvPr/>
              </p14:nvContentPartPr>
              <p14:xfrm>
                <a:off x="7351394" y="6255157"/>
                <a:ext cx="159840" cy="1562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7947D67-579E-47D9-94A5-0275E29DFCF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33754" y="6237517"/>
                  <a:ext cx="19548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9958327-2475-4768-8FBA-75F0BD689E7E}"/>
              </a:ext>
            </a:extLst>
          </p:cNvPr>
          <p:cNvGrpSpPr/>
          <p:nvPr/>
        </p:nvGrpSpPr>
        <p:grpSpPr>
          <a:xfrm>
            <a:off x="1773914" y="5395837"/>
            <a:ext cx="1385640" cy="520560"/>
            <a:chOff x="1773914" y="5395837"/>
            <a:chExt cx="1385640" cy="52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F58B034-BC72-46AE-AFE1-043D34870AAD}"/>
                    </a:ext>
                  </a:extLst>
                </p14:cNvPr>
                <p14:cNvContentPartPr/>
                <p14:nvPr/>
              </p14:nvContentPartPr>
              <p14:xfrm>
                <a:off x="1777514" y="5527237"/>
                <a:ext cx="36000" cy="378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F58B034-BC72-46AE-AFE1-043D34870AA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759514" y="5509237"/>
                  <a:ext cx="716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A478824-E53C-4B8D-B2EE-8A8B21773C9F}"/>
                    </a:ext>
                  </a:extLst>
                </p14:cNvPr>
                <p14:cNvContentPartPr/>
                <p14:nvPr/>
              </p14:nvContentPartPr>
              <p14:xfrm>
                <a:off x="1773914" y="5450917"/>
                <a:ext cx="252720" cy="212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A478824-E53C-4B8D-B2EE-8A8B21773C9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56274" y="5433277"/>
                  <a:ext cx="2883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45A4EE1-F9CA-4CAC-938F-DC3E6CE26360}"/>
                    </a:ext>
                  </a:extLst>
                </p14:cNvPr>
                <p14:cNvContentPartPr/>
                <p14:nvPr/>
              </p14:nvContentPartPr>
              <p14:xfrm>
                <a:off x="2121314" y="5436517"/>
                <a:ext cx="92880" cy="455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45A4EE1-F9CA-4CAC-938F-DC3E6CE2636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03674" y="5418517"/>
                  <a:ext cx="1285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0D607A2-1EE0-45C8-AF53-7BEF3862CFB1}"/>
                    </a:ext>
                  </a:extLst>
                </p14:cNvPr>
                <p14:cNvContentPartPr/>
                <p14:nvPr/>
              </p14:nvContentPartPr>
              <p14:xfrm>
                <a:off x="2288714" y="5462797"/>
                <a:ext cx="258120" cy="254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0D607A2-1EE0-45C8-AF53-7BEF3862CFB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270714" y="5444797"/>
                  <a:ext cx="293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855BF41-A485-4544-A8A4-A84D623ACE8A}"/>
                    </a:ext>
                  </a:extLst>
                </p14:cNvPr>
                <p14:cNvContentPartPr/>
                <p14:nvPr/>
              </p14:nvContentPartPr>
              <p14:xfrm>
                <a:off x="2650514" y="5397997"/>
                <a:ext cx="60120" cy="417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855BF41-A485-4544-A8A4-A84D623ACE8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632514" y="5379997"/>
                  <a:ext cx="957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3FE875F-A3A6-43CB-9901-97D85521B282}"/>
                    </a:ext>
                  </a:extLst>
                </p14:cNvPr>
                <p14:cNvContentPartPr/>
                <p14:nvPr/>
              </p14:nvContentPartPr>
              <p14:xfrm>
                <a:off x="2831954" y="5448037"/>
                <a:ext cx="187560" cy="278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3FE875F-A3A6-43CB-9901-97D85521B28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814314" y="5430037"/>
                  <a:ext cx="2232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3C6FD19-5EC3-43EF-8553-93C136681E47}"/>
                    </a:ext>
                  </a:extLst>
                </p14:cNvPr>
                <p14:cNvContentPartPr/>
                <p14:nvPr/>
              </p14:nvContentPartPr>
              <p14:xfrm>
                <a:off x="2939954" y="5395837"/>
                <a:ext cx="219600" cy="520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3C6FD19-5EC3-43EF-8553-93C136681E4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922314" y="5377837"/>
                  <a:ext cx="255240" cy="55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0D827E0-0990-4B69-99C4-06603350B345}"/>
                  </a:ext>
                </a:extLst>
              </p14:cNvPr>
              <p14:cNvContentPartPr/>
              <p14:nvPr/>
            </p14:nvContentPartPr>
            <p14:xfrm>
              <a:off x="3385994" y="5660797"/>
              <a:ext cx="192240" cy="1036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0D827E0-0990-4B69-99C4-06603350B34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367994" y="5643157"/>
                <a:ext cx="227880" cy="13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0FEC277-817E-414E-90CD-5B2FEE4C5DDF}"/>
              </a:ext>
            </a:extLst>
          </p:cNvPr>
          <p:cNvGrpSpPr/>
          <p:nvPr/>
        </p:nvGrpSpPr>
        <p:grpSpPr>
          <a:xfrm>
            <a:off x="3801074" y="5397277"/>
            <a:ext cx="735840" cy="754920"/>
            <a:chOff x="3801074" y="5397277"/>
            <a:chExt cx="735840" cy="75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DD590A9-DB36-4A34-9960-D0EFF7158E95}"/>
                    </a:ext>
                  </a:extLst>
                </p14:cNvPr>
                <p14:cNvContentPartPr/>
                <p14:nvPr/>
              </p14:nvContentPartPr>
              <p14:xfrm>
                <a:off x="3862274" y="5424277"/>
                <a:ext cx="202320" cy="173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DD590A9-DB36-4A34-9960-D0EFF7158E9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844274" y="5406637"/>
                  <a:ext cx="2379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C41C619-6FEC-4BD5-BFDD-BC6ED1DAC799}"/>
                    </a:ext>
                  </a:extLst>
                </p14:cNvPr>
                <p14:cNvContentPartPr/>
                <p14:nvPr/>
              </p14:nvContentPartPr>
              <p14:xfrm>
                <a:off x="3994754" y="5534437"/>
                <a:ext cx="23040" cy="147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C41C619-6FEC-4BD5-BFDD-BC6ED1DAC79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977114" y="5516797"/>
                  <a:ext cx="586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6C08BCB-F5B2-4DE3-AB29-711222FAE765}"/>
                    </a:ext>
                  </a:extLst>
                </p14:cNvPr>
                <p14:cNvContentPartPr/>
                <p14:nvPr/>
              </p14:nvContentPartPr>
              <p14:xfrm>
                <a:off x="4157834" y="5397277"/>
                <a:ext cx="130680" cy="261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6C08BCB-F5B2-4DE3-AB29-711222FAE76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140194" y="5379277"/>
                  <a:ext cx="1663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B720E10-6E1E-4BDF-BBDB-7338280157B9}"/>
                    </a:ext>
                  </a:extLst>
                </p14:cNvPr>
                <p14:cNvContentPartPr/>
                <p14:nvPr/>
              </p14:nvContentPartPr>
              <p14:xfrm>
                <a:off x="4355114" y="5446597"/>
                <a:ext cx="115200" cy="149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B720E10-6E1E-4BDF-BBDB-7338280157B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337114" y="5428957"/>
                  <a:ext cx="150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98BDD85-4C70-4D1A-99AD-D2A7C1EE44FE}"/>
                    </a:ext>
                  </a:extLst>
                </p14:cNvPr>
                <p14:cNvContentPartPr/>
                <p14:nvPr/>
              </p14:nvContentPartPr>
              <p14:xfrm>
                <a:off x="3828794" y="5742157"/>
                <a:ext cx="708120" cy="30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98BDD85-4C70-4D1A-99AD-D2A7C1EE44F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10794" y="5724157"/>
                  <a:ext cx="7437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EC65372-260D-449F-BE21-04DBD848CF4D}"/>
                    </a:ext>
                  </a:extLst>
                </p14:cNvPr>
                <p14:cNvContentPartPr/>
                <p14:nvPr/>
              </p14:nvContentPartPr>
              <p14:xfrm>
                <a:off x="3801074" y="5831797"/>
                <a:ext cx="201600" cy="320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EC65372-260D-449F-BE21-04DBD848CF4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783074" y="5814157"/>
                  <a:ext cx="2372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DA5A2CD-90ED-486A-83CF-B6CFCD417F05}"/>
                    </a:ext>
                  </a:extLst>
                </p14:cNvPr>
                <p14:cNvContentPartPr/>
                <p14:nvPr/>
              </p14:nvContentPartPr>
              <p14:xfrm>
                <a:off x="3978194" y="5944477"/>
                <a:ext cx="229320" cy="177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DA5A2CD-90ED-486A-83CF-B6CFCD417F0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60554" y="5926837"/>
                  <a:ext cx="264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D3928BD-807E-4ADB-AB11-1A420963EBBA}"/>
                    </a:ext>
                  </a:extLst>
                </p14:cNvPr>
                <p14:cNvContentPartPr/>
                <p14:nvPr/>
              </p14:nvContentPartPr>
              <p14:xfrm>
                <a:off x="4219034" y="5922877"/>
                <a:ext cx="230760" cy="178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D3928BD-807E-4ADB-AB11-1A420963EBB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01034" y="5904877"/>
                  <a:ext cx="266400" cy="21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630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BFE5-328B-42FB-8E6A-88186A61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احتمال شرطی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0A234D-9C77-4D83-A3C3-E6F55D877BEB}"/>
                  </a:ext>
                </a:extLst>
              </p14:cNvPr>
              <p14:cNvContentPartPr/>
              <p14:nvPr/>
            </p14:nvContentPartPr>
            <p14:xfrm>
              <a:off x="2922260" y="1111900"/>
              <a:ext cx="2520" cy="28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0A234D-9C77-4D83-A3C3-E6F55D877B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3260" y="1103260"/>
                <a:ext cx="201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3EFCC8-BC53-48A3-B44F-75926E356FB3}"/>
                  </a:ext>
                </a:extLst>
              </p14:cNvPr>
              <p14:cNvContentPartPr/>
              <p14:nvPr/>
            </p14:nvContentPartPr>
            <p14:xfrm>
              <a:off x="1049944" y="1970140"/>
              <a:ext cx="22320" cy="379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3EFCC8-BC53-48A3-B44F-75926E356F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0944" y="1961140"/>
                <a:ext cx="399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8AA5748-28E8-4CA4-927E-267323D3058A}"/>
                  </a:ext>
                </a:extLst>
              </p14:cNvPr>
              <p14:cNvContentPartPr/>
              <p14:nvPr/>
            </p14:nvContentPartPr>
            <p14:xfrm>
              <a:off x="1034104" y="1938100"/>
              <a:ext cx="263520" cy="171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8AA5748-28E8-4CA4-927E-267323D305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5104" y="1929460"/>
                <a:ext cx="2811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734E73-F251-4E21-8F8D-DCB044839ABA}"/>
                  </a:ext>
                </a:extLst>
              </p14:cNvPr>
              <p14:cNvContentPartPr/>
              <p14:nvPr/>
            </p14:nvContentPartPr>
            <p14:xfrm>
              <a:off x="1403824" y="1865020"/>
              <a:ext cx="147240" cy="527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734E73-F251-4E21-8F8D-DCB044839A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94824" y="1856380"/>
                <a:ext cx="16488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AE8B9D-6388-456C-99B4-6157BB7387A6}"/>
                  </a:ext>
                </a:extLst>
              </p14:cNvPr>
              <p14:cNvContentPartPr/>
              <p14:nvPr/>
            </p14:nvContentPartPr>
            <p14:xfrm>
              <a:off x="1690024" y="1889860"/>
              <a:ext cx="236880" cy="313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AE8B9D-6388-456C-99B4-6157BB7387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1024" y="1881220"/>
                <a:ext cx="2545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AD324E-1013-41AE-B917-DEDC8C163657}"/>
                  </a:ext>
                </a:extLst>
              </p14:cNvPr>
              <p14:cNvContentPartPr/>
              <p14:nvPr/>
            </p14:nvContentPartPr>
            <p14:xfrm>
              <a:off x="2178184" y="1835140"/>
              <a:ext cx="20520" cy="444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AD324E-1013-41AE-B917-DEDC8C1636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69184" y="1826140"/>
                <a:ext cx="381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A67297E-E0AB-4397-8B53-23BF775597C9}"/>
                  </a:ext>
                </a:extLst>
              </p14:cNvPr>
              <p14:cNvContentPartPr/>
              <p14:nvPr/>
            </p14:nvContentPartPr>
            <p14:xfrm>
              <a:off x="2399944" y="1874740"/>
              <a:ext cx="38160" cy="309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A67297E-E0AB-4397-8B53-23BF775597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91304" y="1866100"/>
                <a:ext cx="558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AC0422F-1061-471D-B114-DEC19BB71606}"/>
                  </a:ext>
                </a:extLst>
              </p14:cNvPr>
              <p14:cNvContentPartPr/>
              <p14:nvPr/>
            </p14:nvContentPartPr>
            <p14:xfrm>
              <a:off x="2332984" y="1827580"/>
              <a:ext cx="355680" cy="422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AC0422F-1061-471D-B114-DEC19BB716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24344" y="1818580"/>
                <a:ext cx="37332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91BE148-B37C-4428-8143-FE1B2E312595}"/>
                  </a:ext>
                </a:extLst>
              </p14:cNvPr>
              <p14:cNvContentPartPr/>
              <p14:nvPr/>
            </p14:nvContentPartPr>
            <p14:xfrm>
              <a:off x="2830504" y="1801300"/>
              <a:ext cx="159480" cy="594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91BE148-B37C-4428-8143-FE1B2E3125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21504" y="1792300"/>
                <a:ext cx="17712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1BCE031-9C43-47E7-A00B-A09AF6A01035}"/>
                  </a:ext>
                </a:extLst>
              </p14:cNvPr>
              <p14:cNvContentPartPr/>
              <p14:nvPr/>
            </p14:nvContentPartPr>
            <p14:xfrm>
              <a:off x="2502720" y="2465190"/>
              <a:ext cx="263520" cy="444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BCE031-9C43-47E7-A00B-A09AF6A0103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94080" y="2456550"/>
                <a:ext cx="28116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939E5BA-CDB7-4D8A-94DC-0BA75CBE14F3}"/>
                  </a:ext>
                </a:extLst>
              </p14:cNvPr>
              <p14:cNvContentPartPr/>
              <p14:nvPr/>
            </p14:nvContentPartPr>
            <p14:xfrm>
              <a:off x="2702520" y="2850750"/>
              <a:ext cx="169200" cy="155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939E5BA-CDB7-4D8A-94DC-0BA75CBE14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93520" y="2841750"/>
                <a:ext cx="1868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ACDAB9B-EEE7-4563-92CF-BEAA5689C557}"/>
                  </a:ext>
                </a:extLst>
              </p14:cNvPr>
              <p14:cNvContentPartPr/>
              <p14:nvPr/>
            </p14:nvContentPartPr>
            <p14:xfrm>
              <a:off x="3636360" y="3228390"/>
              <a:ext cx="97200" cy="18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ACDAB9B-EEE7-4563-92CF-BEAA5689C55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27720" y="3219750"/>
                <a:ext cx="1148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DDFDC0D-638C-4D61-9255-9C17DDB8B4F9}"/>
                  </a:ext>
                </a:extLst>
              </p14:cNvPr>
              <p14:cNvContentPartPr/>
              <p14:nvPr/>
            </p14:nvContentPartPr>
            <p14:xfrm>
              <a:off x="3488760" y="3199230"/>
              <a:ext cx="234360" cy="365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DDFDC0D-638C-4D61-9255-9C17DDB8B4F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79760" y="3190230"/>
                <a:ext cx="25200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F50856E-6CC0-4263-BDF2-8BACD604E88C}"/>
                  </a:ext>
                </a:extLst>
              </p14:cNvPr>
              <p14:cNvContentPartPr/>
              <p14:nvPr/>
            </p14:nvContentPartPr>
            <p14:xfrm>
              <a:off x="3567240" y="3063510"/>
              <a:ext cx="9000" cy="14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F50856E-6CC0-4263-BDF2-8BACD604E88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58240" y="3054870"/>
                <a:ext cx="266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476ECE0-C75E-4F6A-88A7-1F85095EDA5D}"/>
                  </a:ext>
                </a:extLst>
              </p14:cNvPr>
              <p14:cNvContentPartPr/>
              <p14:nvPr/>
            </p14:nvContentPartPr>
            <p14:xfrm>
              <a:off x="3307320" y="3175830"/>
              <a:ext cx="129240" cy="25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476ECE0-C75E-4F6A-88A7-1F85095EDA5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98320" y="3166830"/>
                <a:ext cx="1468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053ED2-C39F-467B-B5EB-1C5EF08639EE}"/>
                  </a:ext>
                </a:extLst>
              </p14:cNvPr>
              <p14:cNvContentPartPr/>
              <p14:nvPr/>
            </p14:nvContentPartPr>
            <p14:xfrm>
              <a:off x="3037680" y="3303630"/>
              <a:ext cx="202320" cy="155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053ED2-C39F-467B-B5EB-1C5EF08639E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29040" y="3294990"/>
                <a:ext cx="2199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AF5315-9472-4904-8F28-D5089B6DF7DE}"/>
                  </a:ext>
                </a:extLst>
              </p14:cNvPr>
              <p14:cNvContentPartPr/>
              <p14:nvPr/>
            </p14:nvContentPartPr>
            <p14:xfrm>
              <a:off x="2884680" y="3235590"/>
              <a:ext cx="9000" cy="140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AF5315-9472-4904-8F28-D5089B6DF7D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75680" y="3226950"/>
                <a:ext cx="266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58B89C1-09F5-401E-9553-BDC5D5851B7C}"/>
                  </a:ext>
                </a:extLst>
              </p14:cNvPr>
              <p14:cNvContentPartPr/>
              <p14:nvPr/>
            </p14:nvContentPartPr>
            <p14:xfrm>
              <a:off x="2306880" y="3294990"/>
              <a:ext cx="512280" cy="273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58B89C1-09F5-401E-9553-BDC5D5851B7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98240" y="3286350"/>
                <a:ext cx="5299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4792163-A31D-478A-B320-4B4E9D7D4E60}"/>
                  </a:ext>
                </a:extLst>
              </p14:cNvPr>
              <p14:cNvContentPartPr/>
              <p14:nvPr/>
            </p14:nvContentPartPr>
            <p14:xfrm>
              <a:off x="2304000" y="3059550"/>
              <a:ext cx="226440" cy="83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4792163-A31D-478A-B320-4B4E9D7D4E6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95000" y="3050910"/>
                <a:ext cx="244080" cy="10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D76A7D17-777E-42A4-9266-9892E903224C}"/>
              </a:ext>
            </a:extLst>
          </p:cNvPr>
          <p:cNvGrpSpPr/>
          <p:nvPr/>
        </p:nvGrpSpPr>
        <p:grpSpPr>
          <a:xfrm>
            <a:off x="3623552" y="2084893"/>
            <a:ext cx="2114640" cy="123120"/>
            <a:chOff x="3623552" y="2084893"/>
            <a:chExt cx="2114640" cy="1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1FA60E-96B0-411A-9D96-3DE04725CD90}"/>
                    </a:ext>
                  </a:extLst>
                </p14:cNvPr>
                <p14:cNvContentPartPr/>
                <p14:nvPr/>
              </p14:nvContentPartPr>
              <p14:xfrm>
                <a:off x="3648032" y="2169133"/>
                <a:ext cx="293040" cy="38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1FA60E-96B0-411A-9D96-3DE04725CD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39032" y="2160133"/>
                  <a:ext cx="3106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D813F6E-2F8C-4AC8-A780-CE803BD28725}"/>
                    </a:ext>
                  </a:extLst>
                </p14:cNvPr>
                <p14:cNvContentPartPr/>
                <p14:nvPr/>
              </p14:nvContentPartPr>
              <p14:xfrm>
                <a:off x="3623552" y="2084893"/>
                <a:ext cx="279720" cy="1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D813F6E-2F8C-4AC8-A780-CE803BD287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14552" y="2076253"/>
                  <a:ext cx="2973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AF9AC1D-F31B-403E-BE81-2243CB3635DA}"/>
                    </a:ext>
                  </a:extLst>
                </p14:cNvPr>
                <p14:cNvContentPartPr/>
                <p14:nvPr/>
              </p14:nvContentPartPr>
              <p14:xfrm>
                <a:off x="4120712" y="2098933"/>
                <a:ext cx="1617480" cy="39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AF9AC1D-F31B-403E-BE81-2243CB3635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11712" y="2090293"/>
                  <a:ext cx="163512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0D5DABD-3FCE-4CDF-8ACB-9215D9771E1D}"/>
              </a:ext>
            </a:extLst>
          </p:cNvPr>
          <p:cNvGrpSpPr/>
          <p:nvPr/>
        </p:nvGrpSpPr>
        <p:grpSpPr>
          <a:xfrm>
            <a:off x="4341032" y="1358413"/>
            <a:ext cx="1369800" cy="574200"/>
            <a:chOff x="4341032" y="1358413"/>
            <a:chExt cx="136980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087FE1-9B1E-4235-8CE4-B167E333037F}"/>
                    </a:ext>
                  </a:extLst>
                </p14:cNvPr>
                <p14:cNvContentPartPr/>
                <p14:nvPr/>
              </p14:nvContentPartPr>
              <p14:xfrm>
                <a:off x="4384592" y="1586653"/>
                <a:ext cx="14760" cy="27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087FE1-9B1E-4235-8CE4-B167E333037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75952" y="1577653"/>
                  <a:ext cx="324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B86D136-8643-4447-8C0B-B9F8B13B6D10}"/>
                    </a:ext>
                  </a:extLst>
                </p14:cNvPr>
                <p14:cNvContentPartPr/>
                <p14:nvPr/>
              </p14:nvContentPartPr>
              <p14:xfrm>
                <a:off x="4341032" y="1547773"/>
                <a:ext cx="221760" cy="174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B86D136-8643-4447-8C0B-B9F8B13B6D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32392" y="1539133"/>
                  <a:ext cx="239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2FB5188-A474-48F2-AAD9-C34FEF935F1A}"/>
                    </a:ext>
                  </a:extLst>
                </p14:cNvPr>
                <p14:cNvContentPartPr/>
                <p14:nvPr/>
              </p14:nvContentPartPr>
              <p14:xfrm>
                <a:off x="4681952" y="1475773"/>
                <a:ext cx="122400" cy="400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2FB5188-A474-48F2-AAD9-C34FEF935F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73312" y="1466773"/>
                  <a:ext cx="1400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1F9387B-1CDB-41DB-9487-353E03DB5E3E}"/>
                    </a:ext>
                  </a:extLst>
                </p14:cNvPr>
                <p14:cNvContentPartPr/>
                <p14:nvPr/>
              </p14:nvContentPartPr>
              <p14:xfrm>
                <a:off x="4856192" y="1444093"/>
                <a:ext cx="197640" cy="27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1F9387B-1CDB-41DB-9487-353E03DB5E3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47552" y="1435453"/>
                  <a:ext cx="2152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628B0F-CD7E-413E-B46B-7ABACBD6896F}"/>
                    </a:ext>
                  </a:extLst>
                </p14:cNvPr>
                <p14:cNvContentPartPr/>
                <p14:nvPr/>
              </p14:nvContentPartPr>
              <p14:xfrm>
                <a:off x="5124752" y="1479013"/>
                <a:ext cx="174240" cy="227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628B0F-CD7E-413E-B46B-7ABACBD6896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16112" y="1470373"/>
                  <a:ext cx="1918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2925CFA-22DC-4E5D-BF8D-6B0D4133F2BE}"/>
                    </a:ext>
                  </a:extLst>
                </p14:cNvPr>
                <p14:cNvContentPartPr/>
                <p14:nvPr/>
              </p14:nvContentPartPr>
              <p14:xfrm>
                <a:off x="5365952" y="1466053"/>
                <a:ext cx="177480" cy="308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2925CFA-22DC-4E5D-BF8D-6B0D4133F2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57312" y="1457053"/>
                  <a:ext cx="1951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9ABA885-03E1-42CB-938D-3E428E6C92FD}"/>
                    </a:ext>
                  </a:extLst>
                </p14:cNvPr>
                <p14:cNvContentPartPr/>
                <p14:nvPr/>
              </p14:nvContentPartPr>
              <p14:xfrm>
                <a:off x="5474672" y="1358413"/>
                <a:ext cx="236160" cy="574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9ABA885-03E1-42CB-938D-3E428E6C92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66032" y="1349773"/>
                  <a:ext cx="253800" cy="59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596A56D-C9CD-42B0-83CD-11A210D639A1}"/>
              </a:ext>
            </a:extLst>
          </p:cNvPr>
          <p:cNvGrpSpPr/>
          <p:nvPr/>
        </p:nvGrpSpPr>
        <p:grpSpPr>
          <a:xfrm>
            <a:off x="4658552" y="2300893"/>
            <a:ext cx="888480" cy="479160"/>
            <a:chOff x="4658552" y="2300893"/>
            <a:chExt cx="88848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FB1BE1E-F264-4995-BCD0-00DD4A346453}"/>
                    </a:ext>
                  </a:extLst>
                </p14:cNvPr>
                <p14:cNvContentPartPr/>
                <p14:nvPr/>
              </p14:nvContentPartPr>
              <p14:xfrm>
                <a:off x="4678712" y="2365333"/>
                <a:ext cx="27000" cy="328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FB1BE1E-F264-4995-BCD0-00DD4A34645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69712" y="2356333"/>
                  <a:ext cx="446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39D5713-373A-4278-A73D-2B2B83632CE5}"/>
                    </a:ext>
                  </a:extLst>
                </p14:cNvPr>
                <p14:cNvContentPartPr/>
                <p14:nvPr/>
              </p14:nvContentPartPr>
              <p14:xfrm>
                <a:off x="4658552" y="2300893"/>
                <a:ext cx="165240" cy="209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39D5713-373A-4278-A73D-2B2B83632C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49912" y="2291893"/>
                  <a:ext cx="182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6AF99EF-1F84-47A4-B347-4006792A77DA}"/>
                    </a:ext>
                  </a:extLst>
                </p14:cNvPr>
                <p14:cNvContentPartPr/>
                <p14:nvPr/>
              </p14:nvContentPartPr>
              <p14:xfrm>
                <a:off x="4928552" y="2324653"/>
                <a:ext cx="112320" cy="333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6AF99EF-1F84-47A4-B347-4006792A77D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19552" y="2316013"/>
                  <a:ext cx="1299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C29E9AA-6FA5-45D0-9F3A-12A3C0E33CBF}"/>
                    </a:ext>
                  </a:extLst>
                </p14:cNvPr>
                <p14:cNvContentPartPr/>
                <p14:nvPr/>
              </p14:nvContentPartPr>
              <p14:xfrm>
                <a:off x="5072192" y="2347333"/>
                <a:ext cx="228960" cy="286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C29E9AA-6FA5-45D0-9F3A-12A3C0E33C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63552" y="2338693"/>
                  <a:ext cx="2466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76C60A7-A638-4CC4-A1C8-EF2D19737F6D}"/>
                    </a:ext>
                  </a:extLst>
                </p14:cNvPr>
                <p14:cNvContentPartPr/>
                <p14:nvPr/>
              </p14:nvContentPartPr>
              <p14:xfrm>
                <a:off x="5338592" y="2308813"/>
                <a:ext cx="208440" cy="471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76C60A7-A638-4CC4-A1C8-EF2D19737F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29952" y="2299813"/>
                  <a:ext cx="226080" cy="48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688E2C1-82BC-4BCE-AE6C-F72AC37BC113}"/>
              </a:ext>
            </a:extLst>
          </p:cNvPr>
          <p:cNvGrpSpPr/>
          <p:nvPr/>
        </p:nvGrpSpPr>
        <p:grpSpPr>
          <a:xfrm>
            <a:off x="6882120" y="1256670"/>
            <a:ext cx="3452040" cy="2232720"/>
            <a:chOff x="6882120" y="1256670"/>
            <a:chExt cx="3452040" cy="223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DA15B29-A16F-44AB-9333-8C804B30B7D3}"/>
                    </a:ext>
                  </a:extLst>
                </p14:cNvPr>
                <p14:cNvContentPartPr/>
                <p14:nvPr/>
              </p14:nvContentPartPr>
              <p14:xfrm>
                <a:off x="6882120" y="1256670"/>
                <a:ext cx="3452040" cy="2232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DA15B29-A16F-44AB-9333-8C804B30B7D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73120" y="1247670"/>
                  <a:ext cx="3469680" cy="22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9C89C0B-5776-4F4E-89DD-2CA538DC2759}"/>
                    </a:ext>
                  </a:extLst>
                </p14:cNvPr>
                <p14:cNvContentPartPr/>
                <p14:nvPr/>
              </p14:nvContentPartPr>
              <p14:xfrm>
                <a:off x="9617040" y="1388430"/>
                <a:ext cx="352800" cy="155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9C89C0B-5776-4F4E-89DD-2CA538DC275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08400" y="1379430"/>
                  <a:ext cx="370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ED57B98-4EC4-4CE2-BA02-DEA582B32F84}"/>
                    </a:ext>
                  </a:extLst>
                </p14:cNvPr>
                <p14:cNvContentPartPr/>
                <p14:nvPr/>
              </p14:nvContentPartPr>
              <p14:xfrm>
                <a:off x="7504352" y="1839013"/>
                <a:ext cx="947160" cy="985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ED57B98-4EC4-4CE2-BA02-DEA582B32F8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95712" y="1830373"/>
                  <a:ext cx="964800" cy="10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D8F7A4E-2FA0-4208-AD86-D13B703E56EF}"/>
                    </a:ext>
                  </a:extLst>
                </p14:cNvPr>
                <p14:cNvContentPartPr/>
                <p14:nvPr/>
              </p14:nvContentPartPr>
              <p14:xfrm>
                <a:off x="7710992" y="1997773"/>
                <a:ext cx="184680" cy="228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D8F7A4E-2FA0-4208-AD86-D13B703E56E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01992" y="1988773"/>
                  <a:ext cx="202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39CAF88-1C16-4EE6-806B-4A3E735DFC03}"/>
                    </a:ext>
                  </a:extLst>
                </p14:cNvPr>
                <p14:cNvContentPartPr/>
                <p14:nvPr/>
              </p14:nvContentPartPr>
              <p14:xfrm>
                <a:off x="8134712" y="1784653"/>
                <a:ext cx="1026360" cy="978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39CAF88-1C16-4EE6-806B-4A3E735DFC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25712" y="1776013"/>
                  <a:ext cx="1044000" cy="9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4EE14D9-69B2-437F-918A-04498B702D62}"/>
                    </a:ext>
                  </a:extLst>
                </p14:cNvPr>
                <p14:cNvContentPartPr/>
                <p14:nvPr/>
              </p14:nvContentPartPr>
              <p14:xfrm>
                <a:off x="8838152" y="1996693"/>
                <a:ext cx="190440" cy="266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4EE14D9-69B2-437F-918A-04498B702D6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29152" y="1987693"/>
                  <a:ext cx="2080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94901DC-638A-46C4-B36D-4F1CF32A5987}"/>
                    </a:ext>
                  </a:extLst>
                </p14:cNvPr>
                <p14:cNvContentPartPr/>
                <p14:nvPr/>
              </p14:nvContentPartPr>
              <p14:xfrm>
                <a:off x="8256392" y="2458213"/>
                <a:ext cx="177840" cy="130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94901DC-638A-46C4-B36D-4F1CF32A59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47392" y="2449213"/>
                  <a:ext cx="195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FBC099-D58D-4618-9404-16B96D400B62}"/>
                    </a:ext>
                  </a:extLst>
                </p14:cNvPr>
                <p14:cNvContentPartPr/>
                <p14:nvPr/>
              </p14:nvContentPartPr>
              <p14:xfrm>
                <a:off x="8232632" y="2369653"/>
                <a:ext cx="208440" cy="142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FBC099-D58D-4618-9404-16B96D400B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23992" y="2360653"/>
                  <a:ext cx="226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BA8A3C9-CC0C-400F-9A11-3E66F80EA29D}"/>
                    </a:ext>
                  </a:extLst>
                </p14:cNvPr>
                <p14:cNvContentPartPr/>
                <p14:nvPr/>
              </p14:nvContentPartPr>
              <p14:xfrm>
                <a:off x="8190152" y="2206573"/>
                <a:ext cx="237240" cy="183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BA8A3C9-CC0C-400F-9A11-3E66F80EA29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81512" y="2197573"/>
                  <a:ext cx="2548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6DE1BA-59A9-419E-B712-A6B5EAF43A51}"/>
                    </a:ext>
                  </a:extLst>
                </p14:cNvPr>
                <p14:cNvContentPartPr/>
                <p14:nvPr/>
              </p14:nvContentPartPr>
              <p14:xfrm>
                <a:off x="8192672" y="2051413"/>
                <a:ext cx="182880" cy="233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6DE1BA-59A9-419E-B712-A6B5EAF43A5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84032" y="2042413"/>
                  <a:ext cx="2005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DC7243-B621-4A47-9189-134C8F2E30D9}"/>
                    </a:ext>
                  </a:extLst>
                </p14:cNvPr>
                <p14:cNvContentPartPr/>
                <p14:nvPr/>
              </p14:nvContentPartPr>
              <p14:xfrm>
                <a:off x="8075312" y="1746493"/>
                <a:ext cx="1085400" cy="1003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DC7243-B621-4A47-9189-134C8F2E30D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66672" y="1737853"/>
                  <a:ext cx="1103040" cy="10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CFF3BF8-F154-4D05-8188-57A36E4D48CE}"/>
              </a:ext>
            </a:extLst>
          </p:cNvPr>
          <p:cNvGrpSpPr/>
          <p:nvPr/>
        </p:nvGrpSpPr>
        <p:grpSpPr>
          <a:xfrm>
            <a:off x="1529072" y="4269373"/>
            <a:ext cx="3600720" cy="1422360"/>
            <a:chOff x="1529072" y="4269373"/>
            <a:chExt cx="3600720" cy="14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0769AAC-EA22-4B98-8C5D-381B7A16E365}"/>
                    </a:ext>
                  </a:extLst>
                </p14:cNvPr>
                <p14:cNvContentPartPr/>
                <p14:nvPr/>
              </p14:nvContentPartPr>
              <p14:xfrm>
                <a:off x="1911752" y="4752133"/>
                <a:ext cx="43560" cy="400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0769AAC-EA22-4B98-8C5D-381B7A16E36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903112" y="4743493"/>
                  <a:ext cx="612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E6498E2-B8BE-407A-819C-C574183DE00A}"/>
                    </a:ext>
                  </a:extLst>
                </p14:cNvPr>
                <p14:cNvContentPartPr/>
                <p14:nvPr/>
              </p14:nvContentPartPr>
              <p14:xfrm>
                <a:off x="1895552" y="4717933"/>
                <a:ext cx="310680" cy="196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E6498E2-B8BE-407A-819C-C574183DE00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886552" y="4708933"/>
                  <a:ext cx="3283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16AF283-8F42-48E4-80D2-46357C9B71FB}"/>
                    </a:ext>
                  </a:extLst>
                </p14:cNvPr>
                <p14:cNvContentPartPr/>
                <p14:nvPr/>
              </p14:nvContentPartPr>
              <p14:xfrm>
                <a:off x="2322872" y="4664293"/>
                <a:ext cx="167400" cy="468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16AF283-8F42-48E4-80D2-46357C9B71F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314232" y="4655653"/>
                  <a:ext cx="18504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B866A28-ABCD-48F2-B0BD-C8A15FF47C86}"/>
                    </a:ext>
                  </a:extLst>
                </p14:cNvPr>
                <p14:cNvContentPartPr/>
                <p14:nvPr/>
              </p14:nvContentPartPr>
              <p14:xfrm>
                <a:off x="2581352" y="4821253"/>
                <a:ext cx="5400" cy="233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B866A28-ABCD-48F2-B0BD-C8A15FF47C8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572712" y="4812253"/>
                  <a:ext cx="23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23502D3-BEB5-445C-8304-EDF8217DBF4D}"/>
                    </a:ext>
                  </a:extLst>
                </p14:cNvPr>
                <p14:cNvContentPartPr/>
                <p14:nvPr/>
              </p14:nvContentPartPr>
              <p14:xfrm>
                <a:off x="2623832" y="4738093"/>
                <a:ext cx="266040" cy="369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23502D3-BEB5-445C-8304-EDF8217DBF4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614832" y="4729453"/>
                  <a:ext cx="2836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DFF137C-3F2F-48CD-9D75-F96383771148}"/>
                    </a:ext>
                  </a:extLst>
                </p14:cNvPr>
                <p14:cNvContentPartPr/>
                <p14:nvPr/>
              </p14:nvContentPartPr>
              <p14:xfrm>
                <a:off x="2893112" y="4657813"/>
                <a:ext cx="175680" cy="503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DFF137C-3F2F-48CD-9D75-F9638377114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884472" y="4649173"/>
                  <a:ext cx="1933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701345B-2438-4959-8F4B-6C1397CDAC5A}"/>
                    </a:ext>
                  </a:extLst>
                </p14:cNvPr>
                <p14:cNvContentPartPr/>
                <p14:nvPr/>
              </p14:nvContentPartPr>
              <p14:xfrm>
                <a:off x="3469112" y="4976413"/>
                <a:ext cx="336600" cy="41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701345B-2438-4959-8F4B-6C1397CDAC5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460472" y="4967773"/>
                  <a:ext cx="354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097575D-4B8E-422E-8112-CE04E2D20709}"/>
                    </a:ext>
                  </a:extLst>
                </p14:cNvPr>
                <p14:cNvContentPartPr/>
                <p14:nvPr/>
              </p14:nvContentPartPr>
              <p14:xfrm>
                <a:off x="3489632" y="4886773"/>
                <a:ext cx="360000" cy="64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097575D-4B8E-422E-8112-CE04E2D2070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480632" y="4878133"/>
                  <a:ext cx="3776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85D83EF-4492-460B-BF6A-26C2547E284D}"/>
                    </a:ext>
                  </a:extLst>
                </p14:cNvPr>
                <p14:cNvContentPartPr/>
                <p14:nvPr/>
              </p14:nvContentPartPr>
              <p14:xfrm>
                <a:off x="4048352" y="4846453"/>
                <a:ext cx="189360" cy="157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85D83EF-4492-460B-BF6A-26C2547E284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039352" y="4837453"/>
                  <a:ext cx="207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CADFBDB-3B37-49E5-B65E-FD6848941C1A}"/>
                    </a:ext>
                  </a:extLst>
                </p14:cNvPr>
                <p14:cNvContentPartPr/>
                <p14:nvPr/>
              </p14:nvContentPartPr>
              <p14:xfrm>
                <a:off x="1529072" y="4269373"/>
                <a:ext cx="3600720" cy="1422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CADFBDB-3B37-49E5-B65E-FD6848941C1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520072" y="4260373"/>
                  <a:ext cx="3618360" cy="144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2F06DB-618F-444A-AB00-7F357E2E655C}"/>
                  </a:ext>
                </a:extLst>
              </p14:cNvPr>
              <p14:cNvContentPartPr/>
              <p14:nvPr/>
            </p14:nvContentPartPr>
            <p14:xfrm>
              <a:off x="3590834" y="4782822"/>
              <a:ext cx="137160" cy="308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2F06DB-618F-444A-AB00-7F357E2E655C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572834" y="4764822"/>
                <a:ext cx="172800" cy="3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90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3F00756-2BBC-4B62-AA58-71C1DA8AEBCD}"/>
              </a:ext>
            </a:extLst>
          </p:cNvPr>
          <p:cNvGrpSpPr/>
          <p:nvPr/>
        </p:nvGrpSpPr>
        <p:grpSpPr>
          <a:xfrm>
            <a:off x="965354" y="1147837"/>
            <a:ext cx="6544440" cy="811080"/>
            <a:chOff x="965354" y="1147837"/>
            <a:chExt cx="6544440" cy="81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C4778B4-0C07-428E-BC7F-FFDD895DF469}"/>
                    </a:ext>
                  </a:extLst>
                </p14:cNvPr>
                <p14:cNvContentPartPr/>
                <p14:nvPr/>
              </p14:nvContentPartPr>
              <p14:xfrm>
                <a:off x="965354" y="1552477"/>
                <a:ext cx="48240" cy="406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C4778B4-0C07-428E-BC7F-FFDD895DF4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7714" y="1534837"/>
                  <a:ext cx="838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DB99F4-2E35-4E57-8868-1B9BC3188431}"/>
                    </a:ext>
                  </a:extLst>
                </p14:cNvPr>
                <p14:cNvContentPartPr/>
                <p14:nvPr/>
              </p14:nvContentPartPr>
              <p14:xfrm>
                <a:off x="1004594" y="1453477"/>
                <a:ext cx="271440" cy="258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DB99F4-2E35-4E57-8868-1B9BC31884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6954" y="1435837"/>
                  <a:ext cx="3070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D651F86-12CE-48BB-8FA3-EFAF24FE5419}"/>
                    </a:ext>
                  </a:extLst>
                </p14:cNvPr>
                <p14:cNvContentPartPr/>
                <p14:nvPr/>
              </p14:nvContentPartPr>
              <p14:xfrm>
                <a:off x="1408514" y="1359877"/>
                <a:ext cx="117000" cy="538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D651F86-12CE-48BB-8FA3-EFAF24FE54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90514" y="1341877"/>
                  <a:ext cx="15264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BDCFFB7-5330-496F-B2A7-35203EB60006}"/>
                    </a:ext>
                  </a:extLst>
                </p14:cNvPr>
                <p14:cNvContentPartPr/>
                <p14:nvPr/>
              </p14:nvContentPartPr>
              <p14:xfrm>
                <a:off x="1716674" y="1406317"/>
                <a:ext cx="269280" cy="300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BDCFFB7-5330-496F-B2A7-35203EB600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8674" y="1388677"/>
                  <a:ext cx="3049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509758-97CC-4A61-BE10-DF8CB0FBACA8}"/>
                    </a:ext>
                  </a:extLst>
                </p14:cNvPr>
                <p14:cNvContentPartPr/>
                <p14:nvPr/>
              </p14:nvContentPartPr>
              <p14:xfrm>
                <a:off x="2038154" y="1314517"/>
                <a:ext cx="128520" cy="562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509758-97CC-4A61-BE10-DF8CB0FBAC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20154" y="1296877"/>
                  <a:ext cx="16416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4F12097-E33D-4838-B0BF-6FE754B80154}"/>
                    </a:ext>
                  </a:extLst>
                </p14:cNvPr>
                <p14:cNvContentPartPr/>
                <p14:nvPr/>
              </p14:nvContentPartPr>
              <p14:xfrm>
                <a:off x="2342714" y="1335757"/>
                <a:ext cx="377280" cy="369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4F12097-E33D-4838-B0BF-6FE754B801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25074" y="1318117"/>
                  <a:ext cx="4129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D406DA6-14D2-4E92-97E2-CA014220F181}"/>
                    </a:ext>
                  </a:extLst>
                </p14:cNvPr>
                <p14:cNvContentPartPr/>
                <p14:nvPr/>
              </p14:nvContentPartPr>
              <p14:xfrm>
                <a:off x="2085674" y="1253317"/>
                <a:ext cx="83160" cy="626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D406DA6-14D2-4E92-97E2-CA014220F18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68034" y="1235317"/>
                  <a:ext cx="11880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2859F8-132C-4260-B1D7-411B617E1283}"/>
                    </a:ext>
                  </a:extLst>
                </p14:cNvPr>
                <p14:cNvContentPartPr/>
                <p14:nvPr/>
              </p14:nvContentPartPr>
              <p14:xfrm>
                <a:off x="2804954" y="1147837"/>
                <a:ext cx="176760" cy="671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2859F8-132C-4260-B1D7-411B617E12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86954" y="1129837"/>
                  <a:ext cx="21240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EA99DE-788C-429A-A0CF-ACFC2C32AABD}"/>
                    </a:ext>
                  </a:extLst>
                </p14:cNvPr>
                <p14:cNvContentPartPr/>
                <p14:nvPr/>
              </p14:nvContentPartPr>
              <p14:xfrm>
                <a:off x="3408314" y="1585237"/>
                <a:ext cx="339840" cy="52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EA99DE-788C-429A-A0CF-ACFC2C32AA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90674" y="1567237"/>
                  <a:ext cx="375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A29886-1AEC-43CC-A226-AFBD2D79420D}"/>
                    </a:ext>
                  </a:extLst>
                </p14:cNvPr>
                <p14:cNvContentPartPr/>
                <p14:nvPr/>
              </p14:nvContentPartPr>
              <p14:xfrm>
                <a:off x="3332354" y="1493437"/>
                <a:ext cx="393120" cy="29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A29886-1AEC-43CC-A226-AFBD2D7942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14354" y="1475437"/>
                  <a:ext cx="428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87CED1-A5AA-4A20-BDE2-3760532491E7}"/>
                    </a:ext>
                  </a:extLst>
                </p14:cNvPr>
                <p14:cNvContentPartPr/>
                <p14:nvPr/>
              </p14:nvContentPartPr>
              <p14:xfrm>
                <a:off x="4117514" y="1589197"/>
                <a:ext cx="3392280" cy="113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87CED1-A5AA-4A20-BDE2-3760532491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99514" y="1571557"/>
                  <a:ext cx="342792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4577CE-DE0F-4D01-8391-CF4DEFB95CC4}"/>
              </a:ext>
            </a:extLst>
          </p:cNvPr>
          <p:cNvGrpSpPr/>
          <p:nvPr/>
        </p:nvGrpSpPr>
        <p:grpSpPr>
          <a:xfrm>
            <a:off x="4426034" y="705757"/>
            <a:ext cx="1477080" cy="556200"/>
            <a:chOff x="4426034" y="705757"/>
            <a:chExt cx="1477080" cy="55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501899-9962-42FD-83C9-E38991C13935}"/>
                    </a:ext>
                  </a:extLst>
                </p14:cNvPr>
                <p14:cNvContentPartPr/>
                <p14:nvPr/>
              </p14:nvContentPartPr>
              <p14:xfrm>
                <a:off x="4426034" y="899797"/>
                <a:ext cx="47880" cy="362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501899-9962-42FD-83C9-E38991C139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08034" y="882157"/>
                  <a:ext cx="835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4AD0D46-5A84-43B6-A686-E028A3732E2B}"/>
                    </a:ext>
                  </a:extLst>
                </p14:cNvPr>
                <p14:cNvContentPartPr/>
                <p14:nvPr/>
              </p14:nvContentPartPr>
              <p14:xfrm>
                <a:off x="4461314" y="854437"/>
                <a:ext cx="154800" cy="212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4AD0D46-5A84-43B6-A686-E028A3732E2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43674" y="836797"/>
                  <a:ext cx="1904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3D2B41-0BBA-47F2-AE90-C176AAEE490E}"/>
                    </a:ext>
                  </a:extLst>
                </p14:cNvPr>
                <p14:cNvContentPartPr/>
                <p14:nvPr/>
              </p14:nvContentPartPr>
              <p14:xfrm>
                <a:off x="4765154" y="770917"/>
                <a:ext cx="127800" cy="448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3D2B41-0BBA-47F2-AE90-C176AAEE490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47154" y="752917"/>
                  <a:ext cx="1634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6666F4B-DC0C-4155-B96E-4CDCC574EE1B}"/>
                    </a:ext>
                  </a:extLst>
                </p14:cNvPr>
                <p14:cNvContentPartPr/>
                <p14:nvPr/>
              </p14:nvContentPartPr>
              <p14:xfrm>
                <a:off x="4974314" y="770197"/>
                <a:ext cx="408240" cy="301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666F4B-DC0C-4155-B96E-4CDCC574EE1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56674" y="752557"/>
                  <a:ext cx="4438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1B82D24-D1CB-46C6-83D4-009750D561BA}"/>
                    </a:ext>
                  </a:extLst>
                </p14:cNvPr>
                <p14:cNvContentPartPr/>
                <p14:nvPr/>
              </p14:nvContentPartPr>
              <p14:xfrm>
                <a:off x="5452034" y="714037"/>
                <a:ext cx="44640" cy="36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1B82D24-D1CB-46C6-83D4-009750D561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34034" y="696397"/>
                  <a:ext cx="802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C0668B-4811-4187-A798-DB0859C78B9B}"/>
                    </a:ext>
                  </a:extLst>
                </p14:cNvPr>
                <p14:cNvContentPartPr/>
                <p14:nvPr/>
              </p14:nvContentPartPr>
              <p14:xfrm>
                <a:off x="5603594" y="776677"/>
                <a:ext cx="143640" cy="273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C0668B-4811-4187-A798-DB0859C78B9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85594" y="759037"/>
                  <a:ext cx="1792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76263C-E064-4960-93CA-DEB16F828AA1}"/>
                    </a:ext>
                  </a:extLst>
                </p14:cNvPr>
                <p14:cNvContentPartPr/>
                <p14:nvPr/>
              </p14:nvContentPartPr>
              <p14:xfrm>
                <a:off x="5688554" y="705757"/>
                <a:ext cx="214560" cy="488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76263C-E064-4960-93CA-DEB16F828AA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70914" y="688117"/>
                  <a:ext cx="250200" cy="52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B33E847-9730-49A5-BDE4-C1139FAC59EA}"/>
              </a:ext>
            </a:extLst>
          </p:cNvPr>
          <p:cNvGrpSpPr/>
          <p:nvPr/>
        </p:nvGrpSpPr>
        <p:grpSpPr>
          <a:xfrm>
            <a:off x="6350954" y="695677"/>
            <a:ext cx="875880" cy="505440"/>
            <a:chOff x="6350954" y="695677"/>
            <a:chExt cx="875880" cy="5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AA525E-4DBB-444D-814B-3521FD8BB13E}"/>
                    </a:ext>
                  </a:extLst>
                </p14:cNvPr>
                <p14:cNvContentPartPr/>
                <p14:nvPr/>
              </p14:nvContentPartPr>
              <p14:xfrm>
                <a:off x="6350954" y="824197"/>
                <a:ext cx="43200" cy="354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AA525E-4DBB-444D-814B-3521FD8BB1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33314" y="806557"/>
                  <a:ext cx="788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E8118B-F270-4BD9-9AB1-322036C69909}"/>
                    </a:ext>
                  </a:extLst>
                </p14:cNvPr>
                <p14:cNvContentPartPr/>
                <p14:nvPr/>
              </p14:nvContentPartPr>
              <p14:xfrm>
                <a:off x="6375434" y="703957"/>
                <a:ext cx="174960" cy="254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AE8118B-F270-4BD9-9AB1-322036C699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57434" y="686317"/>
                  <a:ext cx="2106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CE2D21-8E2D-4545-A9A6-62455F0FA7EA}"/>
                    </a:ext>
                  </a:extLst>
                </p14:cNvPr>
                <p14:cNvContentPartPr/>
                <p14:nvPr/>
              </p14:nvContentPartPr>
              <p14:xfrm>
                <a:off x="6704114" y="705397"/>
                <a:ext cx="96120" cy="475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CE2D21-8E2D-4545-A9A6-62455F0FA7E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86474" y="687757"/>
                  <a:ext cx="1317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D0451CB-4AA0-47F0-B85B-349DA3C8916D}"/>
                    </a:ext>
                  </a:extLst>
                </p14:cNvPr>
                <p14:cNvContentPartPr/>
                <p14:nvPr/>
              </p14:nvContentPartPr>
              <p14:xfrm>
                <a:off x="6874034" y="775957"/>
                <a:ext cx="174600" cy="288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D0451CB-4AA0-47F0-B85B-349DA3C8916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56034" y="758317"/>
                  <a:ext cx="2102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6124FF1-2238-42FE-BD84-ADC107493E4A}"/>
                    </a:ext>
                  </a:extLst>
                </p14:cNvPr>
                <p14:cNvContentPartPr/>
                <p14:nvPr/>
              </p14:nvContentPartPr>
              <p14:xfrm>
                <a:off x="6992834" y="695677"/>
                <a:ext cx="234000" cy="505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6124FF1-2238-42FE-BD84-ADC107493E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75194" y="677677"/>
                  <a:ext cx="269640" cy="54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8239A8B-B99B-432B-A50B-B7A6299C73E9}"/>
              </a:ext>
            </a:extLst>
          </p:cNvPr>
          <p:cNvGrpSpPr/>
          <p:nvPr/>
        </p:nvGrpSpPr>
        <p:grpSpPr>
          <a:xfrm>
            <a:off x="5105354" y="1784677"/>
            <a:ext cx="1148400" cy="551160"/>
            <a:chOff x="5105354" y="1784677"/>
            <a:chExt cx="1148400" cy="55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4A4A57D-C869-4639-98E3-79B815371069}"/>
                    </a:ext>
                  </a:extLst>
                </p14:cNvPr>
                <p14:cNvContentPartPr/>
                <p14:nvPr/>
              </p14:nvContentPartPr>
              <p14:xfrm>
                <a:off x="5105354" y="1968997"/>
                <a:ext cx="47880" cy="32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4A4A57D-C869-4639-98E3-79B8153710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87714" y="1950997"/>
                  <a:ext cx="835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C31CD05-6370-47AF-ACEA-5F2F2A379D95}"/>
                    </a:ext>
                  </a:extLst>
                </p14:cNvPr>
                <p14:cNvContentPartPr/>
                <p14:nvPr/>
              </p14:nvContentPartPr>
              <p14:xfrm>
                <a:off x="5105714" y="1910677"/>
                <a:ext cx="212400" cy="19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C31CD05-6370-47AF-ACEA-5F2F2A379D9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87714" y="1893037"/>
                  <a:ext cx="2480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348E1AB-4DC0-4898-9B16-99805751F882}"/>
                    </a:ext>
                  </a:extLst>
                </p14:cNvPr>
                <p14:cNvContentPartPr/>
                <p14:nvPr/>
              </p14:nvContentPartPr>
              <p14:xfrm>
                <a:off x="5488754" y="1854877"/>
                <a:ext cx="127080" cy="423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348E1AB-4DC0-4898-9B16-99805751F88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70754" y="1836877"/>
                  <a:ext cx="162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EBF67B7-42EF-4FC6-96FC-D5BD936A827C}"/>
                    </a:ext>
                  </a:extLst>
                </p14:cNvPr>
                <p14:cNvContentPartPr/>
                <p14:nvPr/>
              </p14:nvContentPartPr>
              <p14:xfrm>
                <a:off x="5674514" y="1925797"/>
                <a:ext cx="394920" cy="268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EBF67B7-42EF-4FC6-96FC-D5BD936A82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56514" y="1908157"/>
                  <a:ext cx="4305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2B3C82-B4D4-47E2-B746-C0A461BA5512}"/>
                    </a:ext>
                  </a:extLst>
                </p14:cNvPr>
                <p14:cNvContentPartPr/>
                <p14:nvPr/>
              </p14:nvContentPartPr>
              <p14:xfrm>
                <a:off x="6086354" y="1784677"/>
                <a:ext cx="167400" cy="551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2B3C82-B4D4-47E2-B746-C0A461BA55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68354" y="1766677"/>
                  <a:ext cx="203040" cy="58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7CAA0B8-A94F-4F87-A15C-0B3CA92A8C76}"/>
              </a:ext>
            </a:extLst>
          </p:cNvPr>
          <p:cNvGrpSpPr/>
          <p:nvPr/>
        </p:nvGrpSpPr>
        <p:grpSpPr>
          <a:xfrm>
            <a:off x="7960514" y="1450237"/>
            <a:ext cx="1779480" cy="396720"/>
            <a:chOff x="7960514" y="1450237"/>
            <a:chExt cx="177948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0231F28-C79E-4E53-85E3-2841E958E19A}"/>
                    </a:ext>
                  </a:extLst>
                </p14:cNvPr>
                <p14:cNvContentPartPr/>
                <p14:nvPr/>
              </p14:nvContentPartPr>
              <p14:xfrm>
                <a:off x="7960514" y="1709437"/>
                <a:ext cx="218160" cy="54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0231F28-C79E-4E53-85E3-2841E958E19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42874" y="1691797"/>
                  <a:ext cx="253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A28E84-966A-49D4-B139-7010C23FF65D}"/>
                    </a:ext>
                  </a:extLst>
                </p14:cNvPr>
                <p14:cNvContentPartPr/>
                <p14:nvPr/>
              </p14:nvContentPartPr>
              <p14:xfrm>
                <a:off x="7970954" y="1622317"/>
                <a:ext cx="213840" cy="21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A28E84-966A-49D4-B139-7010C23FF65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52954" y="1604677"/>
                  <a:ext cx="249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CE3C968-349F-4C07-B641-F525970AA3DB}"/>
                    </a:ext>
                  </a:extLst>
                </p14:cNvPr>
                <p14:cNvContentPartPr/>
                <p14:nvPr/>
              </p14:nvContentPartPr>
              <p14:xfrm>
                <a:off x="8374514" y="1561837"/>
                <a:ext cx="229680" cy="159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CE3C968-349F-4C07-B641-F525970AA3D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56514" y="1543837"/>
                  <a:ext cx="265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09C8676-130B-46D3-8255-C5A7A8ADD115}"/>
                    </a:ext>
                  </a:extLst>
                </p14:cNvPr>
                <p14:cNvContentPartPr/>
                <p14:nvPr/>
              </p14:nvContentPartPr>
              <p14:xfrm>
                <a:off x="8759354" y="1698997"/>
                <a:ext cx="20520" cy="20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09C8676-130B-46D3-8255-C5A7A8ADD11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41354" y="1681357"/>
                  <a:ext cx="56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D2D9BA4-527C-4028-9D49-A49A0B7A6C66}"/>
                    </a:ext>
                  </a:extLst>
                </p14:cNvPr>
                <p14:cNvContentPartPr/>
                <p14:nvPr/>
              </p14:nvContentPartPr>
              <p14:xfrm>
                <a:off x="8881394" y="1493077"/>
                <a:ext cx="272160" cy="353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D2D9BA4-527C-4028-9D49-A49A0B7A6C6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63394" y="1475437"/>
                  <a:ext cx="3078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7C47C1-7161-45FE-83D3-8EB8AABEF689}"/>
                    </a:ext>
                  </a:extLst>
                </p14:cNvPr>
                <p14:cNvContentPartPr/>
                <p14:nvPr/>
              </p14:nvContentPartPr>
              <p14:xfrm>
                <a:off x="9303314" y="1450237"/>
                <a:ext cx="436680" cy="372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7C47C1-7161-45FE-83D3-8EB8AABEF68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85674" y="1432237"/>
                  <a:ext cx="472320" cy="40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87A8138-E139-4880-B458-6037A012C913}"/>
                  </a:ext>
                </a:extLst>
              </p14:cNvPr>
              <p14:cNvContentPartPr/>
              <p14:nvPr/>
            </p14:nvContentPartPr>
            <p14:xfrm>
              <a:off x="6146114" y="464197"/>
              <a:ext cx="1438560" cy="1110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87A8138-E139-4880-B458-6037A012C91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37474" y="455557"/>
                <a:ext cx="1456200" cy="11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9A01241-7424-4F37-95CE-0ABC7E6B2FBF}"/>
                  </a:ext>
                </a:extLst>
              </p14:cNvPr>
              <p14:cNvContentPartPr/>
              <p14:nvPr/>
            </p14:nvContentPartPr>
            <p14:xfrm>
              <a:off x="402674" y="819877"/>
              <a:ext cx="2843640" cy="1514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9A01241-7424-4F37-95CE-0ABC7E6B2FB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3674" y="811237"/>
                <a:ext cx="2861280" cy="153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4E9CEDB8-10E5-4A1F-8CBD-27A0137972B4}"/>
              </a:ext>
            </a:extLst>
          </p:cNvPr>
          <p:cNvGrpSpPr/>
          <p:nvPr/>
        </p:nvGrpSpPr>
        <p:grpSpPr>
          <a:xfrm>
            <a:off x="1364594" y="3108757"/>
            <a:ext cx="4825080" cy="1367640"/>
            <a:chOff x="1364594" y="3108757"/>
            <a:chExt cx="4825080" cy="13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2A548FA-4C29-4D97-9D54-6F12AE74CE00}"/>
                    </a:ext>
                  </a:extLst>
                </p14:cNvPr>
                <p14:cNvContentPartPr/>
                <p14:nvPr/>
              </p14:nvContentPartPr>
              <p14:xfrm>
                <a:off x="2101154" y="3615637"/>
                <a:ext cx="194040" cy="172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2A548FA-4C29-4D97-9D54-6F12AE74CE0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92154" y="3606637"/>
                  <a:ext cx="211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37E760-D776-4CFB-9934-CEAC52FD2C8E}"/>
                    </a:ext>
                  </a:extLst>
                </p14:cNvPr>
                <p14:cNvContentPartPr/>
                <p14:nvPr/>
              </p14:nvContentPartPr>
              <p14:xfrm>
                <a:off x="2351354" y="3793117"/>
                <a:ext cx="17640" cy="21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37E760-D776-4CFB-9934-CEAC52FD2C8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42714" y="3784477"/>
                  <a:ext cx="35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59BD6E-6704-4BA3-AE3E-E33E7C24053C}"/>
                    </a:ext>
                  </a:extLst>
                </p14:cNvPr>
                <p14:cNvContentPartPr/>
                <p14:nvPr/>
              </p14:nvContentPartPr>
              <p14:xfrm>
                <a:off x="2539274" y="3450397"/>
                <a:ext cx="110880" cy="361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59BD6E-6704-4BA3-AE3E-E33E7C24053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30274" y="3441397"/>
                  <a:ext cx="1285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38115C8-A50C-4695-B17F-61277F1090BE}"/>
                    </a:ext>
                  </a:extLst>
                </p14:cNvPr>
                <p14:cNvContentPartPr/>
                <p14:nvPr/>
              </p14:nvContentPartPr>
              <p14:xfrm>
                <a:off x="2998994" y="3590797"/>
                <a:ext cx="699120" cy="252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38115C8-A50C-4695-B17F-61277F1090B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89994" y="3581797"/>
                  <a:ext cx="716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192E37C-44CB-47E5-9411-14112BDCF1CA}"/>
                    </a:ext>
                  </a:extLst>
                </p14:cNvPr>
                <p14:cNvContentPartPr/>
                <p14:nvPr/>
              </p14:nvContentPartPr>
              <p14:xfrm>
                <a:off x="4014554" y="3550837"/>
                <a:ext cx="227880" cy="229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192E37C-44CB-47E5-9411-14112BDCF1C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05914" y="3542197"/>
                  <a:ext cx="245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D8556C7-811C-436F-9370-ECC8B2185A69}"/>
                    </a:ext>
                  </a:extLst>
                </p14:cNvPr>
                <p14:cNvContentPartPr/>
                <p14:nvPr/>
              </p14:nvContentPartPr>
              <p14:xfrm>
                <a:off x="4284194" y="3780877"/>
                <a:ext cx="60840" cy="9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D8556C7-811C-436F-9370-ECC8B2185A6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75194" y="3772237"/>
                  <a:ext cx="78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9E6488D-CB42-4912-BE59-C412CE18F5AE}"/>
                    </a:ext>
                  </a:extLst>
                </p14:cNvPr>
                <p14:cNvContentPartPr/>
                <p14:nvPr/>
              </p14:nvContentPartPr>
              <p14:xfrm>
                <a:off x="4559234" y="3515197"/>
                <a:ext cx="223560" cy="312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9E6488D-CB42-4912-BE59-C412CE18F5A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50594" y="3506197"/>
                  <a:ext cx="2412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1302BA9-7581-4A58-90B5-EA5B48EA3E08}"/>
                    </a:ext>
                  </a:extLst>
                </p14:cNvPr>
                <p14:cNvContentPartPr/>
                <p14:nvPr/>
              </p14:nvContentPartPr>
              <p14:xfrm>
                <a:off x="4911314" y="3518437"/>
                <a:ext cx="294120" cy="272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1302BA9-7581-4A58-90B5-EA5B48EA3E0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02674" y="3509437"/>
                  <a:ext cx="3117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376C6B8-3A0C-4CC3-BFCC-994DA367C66A}"/>
                    </a:ext>
                  </a:extLst>
                </p14:cNvPr>
                <p14:cNvContentPartPr/>
                <p14:nvPr/>
              </p14:nvContentPartPr>
              <p14:xfrm>
                <a:off x="1364594" y="3108757"/>
                <a:ext cx="4825080" cy="1367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376C6B8-3A0C-4CC3-BFCC-994DA367C66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55594" y="3100117"/>
                  <a:ext cx="4842720" cy="138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397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5CF0-DA0B-4BC0-BD68-396AC47D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مثال: مساله مونتی هال (</a:t>
            </a:r>
            <a:r>
              <a:rPr lang="en-US" dirty="0"/>
              <a:t>Monty Hall</a:t>
            </a:r>
            <a:r>
              <a:rPr lang="fa-IR" dirty="0"/>
              <a:t>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01293B-8566-4604-8B6F-568CA730677F}"/>
                  </a:ext>
                </a:extLst>
              </p14:cNvPr>
              <p14:cNvContentPartPr/>
              <p14:nvPr/>
            </p14:nvContentPartPr>
            <p14:xfrm>
              <a:off x="11596100" y="23708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01293B-8566-4604-8B6F-568CA73067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87100" y="2361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64F42F-78B7-4ADE-AC07-CF504158C11B}"/>
                  </a:ext>
                </a:extLst>
              </p14:cNvPr>
              <p14:cNvContentPartPr/>
              <p14:nvPr/>
            </p14:nvContentPartPr>
            <p14:xfrm>
              <a:off x="11803460" y="1413220"/>
              <a:ext cx="27000" cy="24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64F42F-78B7-4ADE-AC07-CF504158C1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94460" y="1404580"/>
                <a:ext cx="4464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A08A42A-D0A5-4503-B0FD-FFF3916FF4F1}"/>
              </a:ext>
            </a:extLst>
          </p:cNvPr>
          <p:cNvGrpSpPr/>
          <p:nvPr/>
        </p:nvGrpSpPr>
        <p:grpSpPr>
          <a:xfrm>
            <a:off x="1253354" y="1469317"/>
            <a:ext cx="2298960" cy="736560"/>
            <a:chOff x="1253354" y="1469317"/>
            <a:chExt cx="2298960" cy="73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0B7D465-D0FE-4AB8-910B-96670BDD63CC}"/>
                    </a:ext>
                  </a:extLst>
                </p14:cNvPr>
                <p14:cNvContentPartPr/>
                <p14:nvPr/>
              </p14:nvContentPartPr>
              <p14:xfrm>
                <a:off x="1253354" y="1480837"/>
                <a:ext cx="888480" cy="72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0B7D465-D0FE-4AB8-910B-96670BDD63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5354" y="1462837"/>
                  <a:ext cx="92412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5F3DF3-BD27-4DCB-A863-5AB981987221}"/>
                    </a:ext>
                  </a:extLst>
                </p14:cNvPr>
                <p14:cNvContentPartPr/>
                <p14:nvPr/>
              </p14:nvContentPartPr>
              <p14:xfrm>
                <a:off x="1644674" y="1665157"/>
                <a:ext cx="81360" cy="298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5F3DF3-BD27-4DCB-A863-5AB9819872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6674" y="1647157"/>
                  <a:ext cx="1170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7186CE5-0B4D-4988-9984-BC0EDADA5496}"/>
                    </a:ext>
                  </a:extLst>
                </p14:cNvPr>
                <p14:cNvContentPartPr/>
                <p14:nvPr/>
              </p14:nvContentPartPr>
              <p14:xfrm>
                <a:off x="1711634" y="1909957"/>
                <a:ext cx="55080" cy="23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186CE5-0B4D-4988-9984-BC0EDADA549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93994" y="1892317"/>
                  <a:ext cx="90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EF3384-3487-488D-96FD-A792FD40C88B}"/>
                    </a:ext>
                  </a:extLst>
                </p14:cNvPr>
                <p14:cNvContentPartPr/>
                <p14:nvPr/>
              </p14:nvContentPartPr>
              <p14:xfrm>
                <a:off x="2568794" y="1469317"/>
                <a:ext cx="983520" cy="732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EF3384-3487-488D-96FD-A792FD40C8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51154" y="1451677"/>
                  <a:ext cx="1019160" cy="76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8D896DC-2F0D-4BFE-9CC6-98ED01A6F80E}"/>
                    </a:ext>
                  </a:extLst>
                </p14:cNvPr>
                <p14:cNvContentPartPr/>
                <p14:nvPr/>
              </p14:nvContentPartPr>
              <p14:xfrm>
                <a:off x="2920874" y="1634197"/>
                <a:ext cx="300240" cy="251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8D896DC-2F0D-4BFE-9CC6-98ED01A6F80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03234" y="1616557"/>
                  <a:ext cx="33588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C37EA-ABAE-49D3-AA94-7E1B0AC084EC}"/>
              </a:ext>
            </a:extLst>
          </p:cNvPr>
          <p:cNvGrpSpPr/>
          <p:nvPr/>
        </p:nvGrpSpPr>
        <p:grpSpPr>
          <a:xfrm>
            <a:off x="4193834" y="1447717"/>
            <a:ext cx="912240" cy="727920"/>
            <a:chOff x="4193834" y="1447717"/>
            <a:chExt cx="912240" cy="72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79AD4EA-4CC3-4BD3-8A7B-70C4FCC8D9EA}"/>
                    </a:ext>
                  </a:extLst>
                </p14:cNvPr>
                <p14:cNvContentPartPr/>
                <p14:nvPr/>
              </p14:nvContentPartPr>
              <p14:xfrm>
                <a:off x="4193834" y="1447717"/>
                <a:ext cx="912240" cy="727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79AD4EA-4CC3-4BD3-8A7B-70C4FCC8D9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75834" y="1430077"/>
                  <a:ext cx="947880" cy="7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F8AE3C-5D1E-465D-A7F9-706A9605C770}"/>
                    </a:ext>
                  </a:extLst>
                </p14:cNvPr>
                <p14:cNvContentPartPr/>
                <p14:nvPr/>
              </p14:nvContentPartPr>
              <p14:xfrm>
                <a:off x="4436834" y="1649677"/>
                <a:ext cx="263520" cy="316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F8AE3C-5D1E-465D-A7F9-706A9605C7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18834" y="1632037"/>
                  <a:ext cx="299160" cy="35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C375C3-E55E-40B7-A260-042669DD78C8}"/>
                  </a:ext>
                </a:extLst>
              </p14:cNvPr>
              <p14:cNvContentPartPr/>
              <p14:nvPr/>
            </p14:nvContentPartPr>
            <p14:xfrm>
              <a:off x="4490474" y="2210557"/>
              <a:ext cx="467640" cy="663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C375C3-E55E-40B7-A260-042669DD78C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81474" y="2201917"/>
                <a:ext cx="485280" cy="68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6725ADB-908B-4365-A6C8-FDCD3C7D5BD1}"/>
              </a:ext>
            </a:extLst>
          </p:cNvPr>
          <p:cNvGrpSpPr/>
          <p:nvPr/>
        </p:nvGrpSpPr>
        <p:grpSpPr>
          <a:xfrm>
            <a:off x="446594" y="429997"/>
            <a:ext cx="4209120" cy="2685600"/>
            <a:chOff x="446594" y="429997"/>
            <a:chExt cx="4209120" cy="268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DCB611D-5D46-462A-A2A0-08BF938CF3F3}"/>
                    </a:ext>
                  </a:extLst>
                </p14:cNvPr>
                <p14:cNvContentPartPr/>
                <p14:nvPr/>
              </p14:nvContentPartPr>
              <p14:xfrm>
                <a:off x="1451714" y="2326117"/>
                <a:ext cx="289440" cy="37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DCB611D-5D46-462A-A2A0-08BF938CF3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43074" y="2317477"/>
                  <a:ext cx="3070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7FD7104-8F0A-4C0F-B156-B0E8B70BA375}"/>
                    </a:ext>
                  </a:extLst>
                </p14:cNvPr>
                <p14:cNvContentPartPr/>
                <p14:nvPr/>
              </p14:nvContentPartPr>
              <p14:xfrm>
                <a:off x="1489514" y="2365357"/>
                <a:ext cx="313920" cy="339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7FD7104-8F0A-4C0F-B156-B0E8B70BA3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80514" y="2356717"/>
                  <a:ext cx="3315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BE5DED5-A2D5-4FF2-875E-9299E4BC2CC0}"/>
                    </a:ext>
                  </a:extLst>
                </p14:cNvPr>
                <p14:cNvContentPartPr/>
                <p14:nvPr/>
              </p14:nvContentPartPr>
              <p14:xfrm>
                <a:off x="1569074" y="753637"/>
                <a:ext cx="48960" cy="240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BE5DED5-A2D5-4FF2-875E-9299E4BC2CC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60434" y="744997"/>
                  <a:ext cx="66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56D1B7-6A28-4EFE-9541-F9490A3FAF8F}"/>
                    </a:ext>
                  </a:extLst>
                </p14:cNvPr>
                <p14:cNvContentPartPr/>
                <p14:nvPr/>
              </p14:nvContentPartPr>
              <p14:xfrm>
                <a:off x="1510754" y="882157"/>
                <a:ext cx="249120" cy="294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56D1B7-6A28-4EFE-9541-F9490A3FAF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01754" y="873517"/>
                  <a:ext cx="2667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0F1AE6B-FE4C-4B77-823D-4F25AC375E52}"/>
                    </a:ext>
                  </a:extLst>
                </p14:cNvPr>
                <p14:cNvContentPartPr/>
                <p14:nvPr/>
              </p14:nvContentPartPr>
              <p14:xfrm>
                <a:off x="1614434" y="1077637"/>
                <a:ext cx="218160" cy="269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0F1AE6B-FE4C-4B77-823D-4F25AC375E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05434" y="1068997"/>
                  <a:ext cx="2358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0F92D91-E185-4322-AD6F-21510AC1CFB2}"/>
                    </a:ext>
                  </a:extLst>
                </p14:cNvPr>
                <p14:cNvContentPartPr/>
                <p14:nvPr/>
              </p14:nvContentPartPr>
              <p14:xfrm>
                <a:off x="2884874" y="782797"/>
                <a:ext cx="56160" cy="298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0F92D91-E185-4322-AD6F-21510AC1CF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76234" y="773797"/>
                  <a:ext cx="738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C2059E-A28A-4A7B-BC26-E821FBEDF7CB}"/>
                    </a:ext>
                  </a:extLst>
                </p14:cNvPr>
                <p14:cNvContentPartPr/>
                <p14:nvPr/>
              </p14:nvContentPartPr>
              <p14:xfrm>
                <a:off x="2827634" y="950557"/>
                <a:ext cx="289800" cy="291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C2059E-A28A-4A7B-BC26-E821FBEDF7C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18994" y="941557"/>
                  <a:ext cx="3074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DF33797-106F-4089-8E45-AEAC2A442685}"/>
                    </a:ext>
                  </a:extLst>
                </p14:cNvPr>
                <p14:cNvContentPartPr/>
                <p14:nvPr/>
              </p14:nvContentPartPr>
              <p14:xfrm>
                <a:off x="2942474" y="1129837"/>
                <a:ext cx="235800" cy="241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DF33797-106F-4089-8E45-AEAC2A4426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33474" y="1121197"/>
                  <a:ext cx="2534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DAE2D1-FAA6-4972-8F48-41AC1976A0EC}"/>
                    </a:ext>
                  </a:extLst>
                </p14:cNvPr>
                <p14:cNvContentPartPr/>
                <p14:nvPr/>
              </p14:nvContentPartPr>
              <p14:xfrm>
                <a:off x="4334234" y="909517"/>
                <a:ext cx="83520" cy="273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DAE2D1-FAA6-4972-8F48-41AC1976A0E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25234" y="900877"/>
                  <a:ext cx="1011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9010869-D29F-4327-AF29-1966C46E40AD}"/>
                    </a:ext>
                  </a:extLst>
                </p14:cNvPr>
                <p14:cNvContentPartPr/>
                <p14:nvPr/>
              </p14:nvContentPartPr>
              <p14:xfrm>
                <a:off x="4356194" y="1019317"/>
                <a:ext cx="243720" cy="291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9010869-D29F-4327-AF29-1966C46E40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47194" y="1010317"/>
                  <a:ext cx="2613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11ABA97-7942-4AFC-BD1E-E1E7458C019C}"/>
                    </a:ext>
                  </a:extLst>
                </p14:cNvPr>
                <p14:cNvContentPartPr/>
                <p14:nvPr/>
              </p14:nvContentPartPr>
              <p14:xfrm>
                <a:off x="4458434" y="1170157"/>
                <a:ext cx="19728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11ABA97-7942-4AFC-BD1E-E1E7458C019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49434" y="1161517"/>
                  <a:ext cx="2149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0FC6EF6-D984-4334-A83A-345E587ACA1D}"/>
                    </a:ext>
                  </a:extLst>
                </p14:cNvPr>
                <p14:cNvContentPartPr/>
                <p14:nvPr/>
              </p14:nvContentPartPr>
              <p14:xfrm>
                <a:off x="446594" y="429997"/>
                <a:ext cx="3579120" cy="2685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0FC6EF6-D984-4334-A83A-345E587ACA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7594" y="421357"/>
                  <a:ext cx="3596760" cy="270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D26EA8-7B53-484B-A810-78F8F2F086B1}"/>
              </a:ext>
            </a:extLst>
          </p:cNvPr>
          <p:cNvGrpSpPr/>
          <p:nvPr/>
        </p:nvGrpSpPr>
        <p:grpSpPr>
          <a:xfrm>
            <a:off x="1935914" y="3330877"/>
            <a:ext cx="463320" cy="658800"/>
            <a:chOff x="1935914" y="3330877"/>
            <a:chExt cx="463320" cy="65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7C53274-6FE2-4AAA-B114-F452C7C76EE8}"/>
                    </a:ext>
                  </a:extLst>
                </p14:cNvPr>
                <p14:cNvContentPartPr/>
                <p14:nvPr/>
              </p14:nvContentPartPr>
              <p14:xfrm>
                <a:off x="1935914" y="3330877"/>
                <a:ext cx="231840" cy="251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7C53274-6FE2-4AAA-B114-F452C7C76E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26914" y="3322237"/>
                  <a:ext cx="249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871F74-7C39-4F7F-83EA-00145CB49D43}"/>
                    </a:ext>
                  </a:extLst>
                </p14:cNvPr>
                <p14:cNvContentPartPr/>
                <p14:nvPr/>
              </p14:nvContentPartPr>
              <p14:xfrm>
                <a:off x="2043914" y="3487117"/>
                <a:ext cx="321480" cy="300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871F74-7C39-4F7F-83EA-00145CB49D4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34914" y="3478117"/>
                  <a:ext cx="3391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FFB39D8-17C2-4695-B626-1F42DB5EF4ED}"/>
                    </a:ext>
                  </a:extLst>
                </p14:cNvPr>
                <p14:cNvContentPartPr/>
                <p14:nvPr/>
              </p14:nvContentPartPr>
              <p14:xfrm>
                <a:off x="2136434" y="3673957"/>
                <a:ext cx="262800" cy="315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FFB39D8-17C2-4695-B626-1F42DB5EF4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27434" y="3665317"/>
                  <a:ext cx="280440" cy="33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9610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AA988EE-0CB9-4DDC-BBD6-0AFFD9736FCF}"/>
              </a:ext>
            </a:extLst>
          </p:cNvPr>
          <p:cNvGrpSpPr/>
          <p:nvPr/>
        </p:nvGrpSpPr>
        <p:grpSpPr>
          <a:xfrm>
            <a:off x="769112" y="619693"/>
            <a:ext cx="2184480" cy="880920"/>
            <a:chOff x="769112" y="619693"/>
            <a:chExt cx="2184480" cy="88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94E74E7-0E74-42E6-BA07-B134CFBBCF7C}"/>
                    </a:ext>
                  </a:extLst>
                </p14:cNvPr>
                <p14:cNvContentPartPr/>
                <p14:nvPr/>
              </p14:nvContentPartPr>
              <p14:xfrm>
                <a:off x="769112" y="912373"/>
                <a:ext cx="61560" cy="588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94E74E7-0E74-42E6-BA07-B134CFBBCF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0472" y="903733"/>
                  <a:ext cx="792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0130514-8623-409E-BD32-0FBC3EF965F9}"/>
                    </a:ext>
                  </a:extLst>
                </p14:cNvPr>
                <p14:cNvContentPartPr/>
                <p14:nvPr/>
              </p14:nvContentPartPr>
              <p14:xfrm>
                <a:off x="791792" y="847213"/>
                <a:ext cx="429840" cy="299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0130514-8623-409E-BD32-0FBC3EF965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2792" y="838573"/>
                  <a:ext cx="4474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8F80E2D-31CF-4C4E-9979-ACD6D812C55B}"/>
                    </a:ext>
                  </a:extLst>
                </p14:cNvPr>
                <p14:cNvContentPartPr/>
                <p14:nvPr/>
              </p14:nvContentPartPr>
              <p14:xfrm>
                <a:off x="1339352" y="859813"/>
                <a:ext cx="177840" cy="618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8F80E2D-31CF-4C4E-9979-ACD6D812C5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0712" y="850813"/>
                  <a:ext cx="19548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01CA831-6E6A-41E1-8986-B31A158D0053}"/>
                    </a:ext>
                  </a:extLst>
                </p14:cNvPr>
                <p14:cNvContentPartPr/>
                <p14:nvPr/>
              </p14:nvContentPartPr>
              <p14:xfrm>
                <a:off x="1669832" y="841453"/>
                <a:ext cx="273600" cy="405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01CA831-6E6A-41E1-8986-B31A158D00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60832" y="832453"/>
                  <a:ext cx="2912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6BC2CB-D44A-47E8-B19D-B8269D4055A9}"/>
                    </a:ext>
                  </a:extLst>
                </p14:cNvPr>
                <p14:cNvContentPartPr/>
                <p14:nvPr/>
              </p14:nvContentPartPr>
              <p14:xfrm>
                <a:off x="2141072" y="835333"/>
                <a:ext cx="41760" cy="489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6BC2CB-D44A-47E8-B19D-B8269D4055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32072" y="826333"/>
                  <a:ext cx="5940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05C513-3B90-453E-B7CC-A2B1728350F3}"/>
                    </a:ext>
                  </a:extLst>
                </p14:cNvPr>
                <p14:cNvContentPartPr/>
                <p14:nvPr/>
              </p14:nvContentPartPr>
              <p14:xfrm>
                <a:off x="2344112" y="864853"/>
                <a:ext cx="86760" cy="359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05C513-3B90-453E-B7CC-A2B1728350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35472" y="856213"/>
                  <a:ext cx="1044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9079F1F-FBAE-44D6-9601-4DD65F8FD6EC}"/>
                    </a:ext>
                  </a:extLst>
                </p14:cNvPr>
                <p14:cNvContentPartPr/>
                <p14:nvPr/>
              </p14:nvContentPartPr>
              <p14:xfrm>
                <a:off x="2414312" y="808693"/>
                <a:ext cx="307800" cy="507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9079F1F-FBAE-44D6-9601-4DD65F8FD6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05312" y="800053"/>
                  <a:ext cx="32544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2CA45B-9203-4E57-8DEC-C5144594A03E}"/>
                    </a:ext>
                  </a:extLst>
                </p14:cNvPr>
                <p14:cNvContentPartPr/>
                <p14:nvPr/>
              </p14:nvContentPartPr>
              <p14:xfrm>
                <a:off x="2581352" y="619693"/>
                <a:ext cx="372240" cy="830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2CA45B-9203-4E57-8DEC-C5144594A0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72352" y="610693"/>
                  <a:ext cx="389880" cy="84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D7457E-9632-4915-96BC-777C148800F9}"/>
              </a:ext>
            </a:extLst>
          </p:cNvPr>
          <p:cNvGrpSpPr/>
          <p:nvPr/>
        </p:nvGrpSpPr>
        <p:grpSpPr>
          <a:xfrm>
            <a:off x="5131592" y="747853"/>
            <a:ext cx="1389600" cy="647280"/>
            <a:chOff x="5131592" y="747853"/>
            <a:chExt cx="1389600" cy="64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3BEF4E-1128-4786-9E3B-A78BB212E597}"/>
                    </a:ext>
                  </a:extLst>
                </p14:cNvPr>
                <p14:cNvContentPartPr/>
                <p14:nvPr/>
              </p14:nvContentPartPr>
              <p14:xfrm>
                <a:off x="5131592" y="919213"/>
                <a:ext cx="72720" cy="475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3BEF4E-1128-4786-9E3B-A78BB212E5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22952" y="910213"/>
                  <a:ext cx="9036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8CA4D5-9013-4A56-8F57-FE44CC9BA67F}"/>
                    </a:ext>
                  </a:extLst>
                </p14:cNvPr>
                <p14:cNvContentPartPr/>
                <p14:nvPr/>
              </p14:nvContentPartPr>
              <p14:xfrm>
                <a:off x="5158232" y="863053"/>
                <a:ext cx="276120" cy="216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8CA4D5-9013-4A56-8F57-FE44CC9BA6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49592" y="854053"/>
                  <a:ext cx="293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244DB6-FF34-4B99-B6E7-0CFC9E524A4E}"/>
                    </a:ext>
                  </a:extLst>
                </p14:cNvPr>
                <p14:cNvContentPartPr/>
                <p14:nvPr/>
              </p14:nvContentPartPr>
              <p14:xfrm>
                <a:off x="5533712" y="847573"/>
                <a:ext cx="111960" cy="444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244DB6-FF34-4B99-B6E7-0CFC9E524A4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24712" y="838933"/>
                  <a:ext cx="1296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B791FD-5C8B-4E7F-9BAB-6BF4A30B4C02}"/>
                    </a:ext>
                  </a:extLst>
                </p14:cNvPr>
                <p14:cNvContentPartPr/>
                <p14:nvPr/>
              </p14:nvContentPartPr>
              <p14:xfrm>
                <a:off x="5685272" y="869893"/>
                <a:ext cx="248760" cy="265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B791FD-5C8B-4E7F-9BAB-6BF4A30B4C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76632" y="861253"/>
                  <a:ext cx="2664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BB1CE0A-4EC3-444C-BAC9-91FBBA13EFDC}"/>
                    </a:ext>
                  </a:extLst>
                </p14:cNvPr>
                <p14:cNvContentPartPr/>
                <p14:nvPr/>
              </p14:nvContentPartPr>
              <p14:xfrm>
                <a:off x="6019352" y="814453"/>
                <a:ext cx="29880" cy="356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BB1CE0A-4EC3-444C-BAC9-91FBBA13EF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10352" y="805813"/>
                  <a:ext cx="475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1F312C-91ED-44EE-9554-755AD05620A4}"/>
                    </a:ext>
                  </a:extLst>
                </p14:cNvPr>
                <p14:cNvContentPartPr/>
                <p14:nvPr/>
              </p14:nvContentPartPr>
              <p14:xfrm>
                <a:off x="6161192" y="820213"/>
                <a:ext cx="190800" cy="332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1F312C-91ED-44EE-9554-755AD05620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52192" y="811573"/>
                  <a:ext cx="2084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46002E7-85B1-4943-BD31-D6DB64BA05BD}"/>
                    </a:ext>
                  </a:extLst>
                </p14:cNvPr>
                <p14:cNvContentPartPr/>
                <p14:nvPr/>
              </p14:nvContentPartPr>
              <p14:xfrm>
                <a:off x="6351992" y="747853"/>
                <a:ext cx="169200" cy="518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46002E7-85B1-4943-BD31-D6DB64BA05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42992" y="738853"/>
                  <a:ext cx="186840" cy="53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357D6C-BF5C-4EBA-9435-E546208AC843}"/>
              </a:ext>
            </a:extLst>
          </p:cNvPr>
          <p:cNvGrpSpPr/>
          <p:nvPr/>
        </p:nvGrpSpPr>
        <p:grpSpPr>
          <a:xfrm>
            <a:off x="6881552" y="468853"/>
            <a:ext cx="2572560" cy="1242360"/>
            <a:chOff x="6881552" y="468853"/>
            <a:chExt cx="257256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0C7BA73-3CB3-4755-A033-D0A8DD87BE43}"/>
                    </a:ext>
                  </a:extLst>
                </p14:cNvPr>
                <p14:cNvContentPartPr/>
                <p14:nvPr/>
              </p14:nvContentPartPr>
              <p14:xfrm>
                <a:off x="6881552" y="1011373"/>
                <a:ext cx="309240" cy="101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0C7BA73-3CB3-4755-A033-D0A8DD87BE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72552" y="1002733"/>
                  <a:ext cx="326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CE369DC-09A2-4994-95FB-A7AD6FFB4742}"/>
                    </a:ext>
                  </a:extLst>
                </p14:cNvPr>
                <p14:cNvContentPartPr/>
                <p14:nvPr/>
              </p14:nvContentPartPr>
              <p14:xfrm>
                <a:off x="7415432" y="1063933"/>
                <a:ext cx="1728360" cy="55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CE369DC-09A2-4994-95FB-A7AD6FFB474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06432" y="1054933"/>
                  <a:ext cx="1746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62236E4-24A1-48AD-9400-77C49CBD6E1A}"/>
                    </a:ext>
                  </a:extLst>
                </p14:cNvPr>
                <p14:cNvContentPartPr/>
                <p14:nvPr/>
              </p14:nvContentPartPr>
              <p14:xfrm>
                <a:off x="7699832" y="647413"/>
                <a:ext cx="41400" cy="350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62236E4-24A1-48AD-9400-77C49CBD6E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91192" y="638773"/>
                  <a:ext cx="590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8D1020-E72A-4411-80CB-0217069CAC86}"/>
                    </a:ext>
                  </a:extLst>
                </p14:cNvPr>
                <p14:cNvContentPartPr/>
                <p14:nvPr/>
              </p14:nvContentPartPr>
              <p14:xfrm>
                <a:off x="7706672" y="575773"/>
                <a:ext cx="231480" cy="173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8D1020-E72A-4411-80CB-0217069CAC8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98032" y="567133"/>
                  <a:ext cx="2491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5F38A66-1D13-4A93-980C-46EF59E9531E}"/>
                    </a:ext>
                  </a:extLst>
                </p14:cNvPr>
                <p14:cNvContentPartPr/>
                <p14:nvPr/>
              </p14:nvContentPartPr>
              <p14:xfrm>
                <a:off x="8025992" y="497653"/>
                <a:ext cx="142200" cy="484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5F38A66-1D13-4A93-980C-46EF59E953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17352" y="488653"/>
                  <a:ext cx="15984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38C33B-74B8-4B49-A4DB-428038D28B57}"/>
                    </a:ext>
                  </a:extLst>
                </p14:cNvPr>
                <p14:cNvContentPartPr/>
                <p14:nvPr/>
              </p14:nvContentPartPr>
              <p14:xfrm>
                <a:off x="8171792" y="540493"/>
                <a:ext cx="244440" cy="29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38C33B-74B8-4B49-A4DB-428038D28B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63152" y="531493"/>
                  <a:ext cx="2620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72ED6C-5C6F-4B94-A20A-20F1CC2AE8B4}"/>
                    </a:ext>
                  </a:extLst>
                </p14:cNvPr>
                <p14:cNvContentPartPr/>
                <p14:nvPr/>
              </p14:nvContentPartPr>
              <p14:xfrm>
                <a:off x="8544392" y="594853"/>
                <a:ext cx="205200" cy="240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72ED6C-5C6F-4B94-A20A-20F1CC2AE8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35752" y="586213"/>
                  <a:ext cx="2228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8D8B2A1-514F-4026-B355-25ED08C6958A}"/>
                    </a:ext>
                  </a:extLst>
                </p14:cNvPr>
                <p14:cNvContentPartPr/>
                <p14:nvPr/>
              </p14:nvContentPartPr>
              <p14:xfrm>
                <a:off x="8866592" y="529333"/>
                <a:ext cx="220320" cy="362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8D8B2A1-514F-4026-B355-25ED08C6958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57952" y="520693"/>
                  <a:ext cx="2379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6046E5-52CA-44A4-AB27-05710258F657}"/>
                    </a:ext>
                  </a:extLst>
                </p14:cNvPr>
                <p14:cNvContentPartPr/>
                <p14:nvPr/>
              </p14:nvContentPartPr>
              <p14:xfrm>
                <a:off x="9006272" y="468853"/>
                <a:ext cx="244080" cy="457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6046E5-52CA-44A4-AB27-05710258F65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97272" y="459853"/>
                  <a:ext cx="2617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438BFBF-08A8-44BF-A5E1-7F2DBF23842A}"/>
                    </a:ext>
                  </a:extLst>
                </p14:cNvPr>
                <p14:cNvContentPartPr/>
                <p14:nvPr/>
              </p14:nvContentPartPr>
              <p14:xfrm>
                <a:off x="7989632" y="1341853"/>
                <a:ext cx="69120" cy="30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438BFBF-08A8-44BF-A5E1-7F2DBF23842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80992" y="1333213"/>
                  <a:ext cx="867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C8FE08-D064-49F4-9A4E-E250CCD5F37F}"/>
                    </a:ext>
                  </a:extLst>
                </p14:cNvPr>
                <p14:cNvContentPartPr/>
                <p14:nvPr/>
              </p14:nvContentPartPr>
              <p14:xfrm>
                <a:off x="7972712" y="1287853"/>
                <a:ext cx="242640" cy="182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C8FE08-D064-49F4-9A4E-E250CCD5F3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64072" y="1279213"/>
                  <a:ext cx="2602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D05244B-D47B-49BA-8C66-F3BB25BF896A}"/>
                    </a:ext>
                  </a:extLst>
                </p14:cNvPr>
                <p14:cNvContentPartPr/>
                <p14:nvPr/>
              </p14:nvContentPartPr>
              <p14:xfrm>
                <a:off x="8327672" y="1301533"/>
                <a:ext cx="260280" cy="331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D05244B-D47B-49BA-8C66-F3BB25BF896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19032" y="1292893"/>
                  <a:ext cx="2779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3D60B9-B1F1-4E3E-B80C-EF24160765F6}"/>
                    </a:ext>
                  </a:extLst>
                </p14:cNvPr>
                <p14:cNvContentPartPr/>
                <p14:nvPr/>
              </p14:nvContentPartPr>
              <p14:xfrm>
                <a:off x="8582912" y="1295053"/>
                <a:ext cx="212040" cy="297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3D60B9-B1F1-4E3E-B80C-EF24160765F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73912" y="1286053"/>
                  <a:ext cx="2296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D94A23-B1EC-4830-B31E-54CE51119151}"/>
                    </a:ext>
                  </a:extLst>
                </p14:cNvPr>
                <p14:cNvContentPartPr/>
                <p14:nvPr/>
              </p14:nvContentPartPr>
              <p14:xfrm>
                <a:off x="8833472" y="1263013"/>
                <a:ext cx="155520" cy="448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D94A23-B1EC-4830-B31E-54CE511191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24472" y="1254373"/>
                  <a:ext cx="1731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B82153-7124-4B11-9D20-1EAFEDB17D1D}"/>
                    </a:ext>
                  </a:extLst>
                </p14:cNvPr>
                <p14:cNvContentPartPr/>
                <p14:nvPr/>
              </p14:nvContentPartPr>
              <p14:xfrm>
                <a:off x="9034352" y="1111093"/>
                <a:ext cx="419760" cy="33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B82153-7124-4B11-9D20-1EAFEDB17D1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25352" y="1102093"/>
                  <a:ext cx="43740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5E52017-A34F-4E37-88A5-C625AC0CCFA4}"/>
              </a:ext>
            </a:extLst>
          </p:cNvPr>
          <p:cNvGrpSpPr/>
          <p:nvPr/>
        </p:nvGrpSpPr>
        <p:grpSpPr>
          <a:xfrm>
            <a:off x="9661472" y="984733"/>
            <a:ext cx="556200" cy="408240"/>
            <a:chOff x="9661472" y="984733"/>
            <a:chExt cx="55620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F29F933-4327-4A38-9545-78598291E8F6}"/>
                    </a:ext>
                  </a:extLst>
                </p14:cNvPr>
                <p14:cNvContentPartPr/>
                <p14:nvPr/>
              </p14:nvContentPartPr>
              <p14:xfrm>
                <a:off x="9661472" y="984733"/>
                <a:ext cx="228600" cy="325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F29F933-4327-4A38-9545-78598291E8F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52472" y="975733"/>
                  <a:ext cx="2462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89427E5-7886-45C4-B5E5-E2D14FEF1231}"/>
                    </a:ext>
                  </a:extLst>
                </p14:cNvPr>
                <p14:cNvContentPartPr/>
                <p14:nvPr/>
              </p14:nvContentPartPr>
              <p14:xfrm>
                <a:off x="9722312" y="1234573"/>
                <a:ext cx="230760" cy="158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89427E5-7886-45C4-B5E5-E2D14FEF12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13312" y="1225933"/>
                  <a:ext cx="248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626BB04-93A2-4C99-B9B6-FB84AAAA0DAB}"/>
                    </a:ext>
                  </a:extLst>
                </p14:cNvPr>
                <p14:cNvContentPartPr/>
                <p14:nvPr/>
              </p14:nvContentPartPr>
              <p14:xfrm>
                <a:off x="10086632" y="1111453"/>
                <a:ext cx="131040" cy="164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626BB04-93A2-4C99-B9B6-FB84AAAA0DA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77632" y="1102813"/>
                  <a:ext cx="14868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94189D4-C7CF-4C1B-8260-E9CA21641044}"/>
              </a:ext>
            </a:extLst>
          </p:cNvPr>
          <p:cNvGrpSpPr/>
          <p:nvPr/>
        </p:nvGrpSpPr>
        <p:grpSpPr>
          <a:xfrm>
            <a:off x="1061432" y="2412853"/>
            <a:ext cx="1051560" cy="456840"/>
            <a:chOff x="1061432" y="2412853"/>
            <a:chExt cx="10515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761676A-6F8A-42EF-A55D-598A1DBD29E2}"/>
                    </a:ext>
                  </a:extLst>
                </p14:cNvPr>
                <p14:cNvContentPartPr/>
                <p14:nvPr/>
              </p14:nvContentPartPr>
              <p14:xfrm>
                <a:off x="1061432" y="2512213"/>
                <a:ext cx="20880" cy="357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761676A-6F8A-42EF-A55D-598A1DBD29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2432" y="2503573"/>
                  <a:ext cx="385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C8B9CCA-4305-44AA-9448-0ED8A495388B}"/>
                    </a:ext>
                  </a:extLst>
                </p14:cNvPr>
                <p14:cNvContentPartPr/>
                <p14:nvPr/>
              </p14:nvContentPartPr>
              <p14:xfrm>
                <a:off x="1077992" y="2412853"/>
                <a:ext cx="240120" cy="285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C8B9CCA-4305-44AA-9448-0ED8A49538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8992" y="2404213"/>
                  <a:ext cx="2577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C202C45-D23C-449C-8F2A-4F6D1BFBD53C}"/>
                    </a:ext>
                  </a:extLst>
                </p14:cNvPr>
                <p14:cNvContentPartPr/>
                <p14:nvPr/>
              </p14:nvContentPartPr>
              <p14:xfrm>
                <a:off x="1375712" y="2418613"/>
                <a:ext cx="100440" cy="403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C202C45-D23C-449C-8F2A-4F6D1BFBD5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66712" y="2409613"/>
                  <a:ext cx="1180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00AC519-2D7D-435F-928B-97D66C7DE62D}"/>
                    </a:ext>
                  </a:extLst>
                </p14:cNvPr>
                <p14:cNvContentPartPr/>
                <p14:nvPr/>
              </p14:nvContentPartPr>
              <p14:xfrm>
                <a:off x="1567592" y="2434093"/>
                <a:ext cx="545400" cy="28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00AC519-2D7D-435F-928B-97D66C7DE62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58592" y="2425093"/>
                  <a:ext cx="56304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4AD656C-4049-4C24-856A-CF085BF77621}"/>
              </a:ext>
            </a:extLst>
          </p:cNvPr>
          <p:cNvGrpSpPr/>
          <p:nvPr/>
        </p:nvGrpSpPr>
        <p:grpSpPr>
          <a:xfrm>
            <a:off x="2247272" y="2207293"/>
            <a:ext cx="1474560" cy="645840"/>
            <a:chOff x="2247272" y="2207293"/>
            <a:chExt cx="1474560" cy="64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3CCE45-8A08-4C64-9F91-9271879DB912}"/>
                    </a:ext>
                  </a:extLst>
                </p14:cNvPr>
                <p14:cNvContentPartPr/>
                <p14:nvPr/>
              </p14:nvContentPartPr>
              <p14:xfrm>
                <a:off x="2247272" y="2335813"/>
                <a:ext cx="45000" cy="517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3CCE45-8A08-4C64-9F91-9271879DB91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238272" y="2327173"/>
                  <a:ext cx="6264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B320C0E-DE5F-443C-BAA6-1F2C40130476}"/>
                    </a:ext>
                  </a:extLst>
                </p14:cNvPr>
                <p14:cNvContentPartPr/>
                <p14:nvPr/>
              </p14:nvContentPartPr>
              <p14:xfrm>
                <a:off x="2505392" y="2441293"/>
                <a:ext cx="33840" cy="293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B320C0E-DE5F-443C-BAA6-1F2C4013047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496752" y="2432293"/>
                  <a:ext cx="514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7F6CBF3-389A-4171-89FE-F23ED94C12D1}"/>
                    </a:ext>
                  </a:extLst>
                </p14:cNvPr>
                <p14:cNvContentPartPr/>
                <p14:nvPr/>
              </p14:nvContentPartPr>
              <p14:xfrm>
                <a:off x="2524112" y="2391973"/>
                <a:ext cx="276840" cy="383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7F6CBF3-389A-4171-89FE-F23ED94C12D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515472" y="2383333"/>
                  <a:ext cx="2944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331909F-A6C9-4F02-8BAA-2D14F1499BCB}"/>
                    </a:ext>
                  </a:extLst>
                </p14:cNvPr>
                <p14:cNvContentPartPr/>
                <p14:nvPr/>
              </p14:nvContentPartPr>
              <p14:xfrm>
                <a:off x="2845592" y="2312413"/>
                <a:ext cx="185760" cy="520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331909F-A6C9-4F02-8BAA-2D14F1499BC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836592" y="2303413"/>
                  <a:ext cx="20340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3FFF123-7B64-429E-967E-EA1AA1DBF681}"/>
                    </a:ext>
                  </a:extLst>
                </p14:cNvPr>
                <p14:cNvContentPartPr/>
                <p14:nvPr/>
              </p14:nvContentPartPr>
              <p14:xfrm>
                <a:off x="3244472" y="2648293"/>
                <a:ext cx="216000" cy="82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3FFF123-7B64-429E-967E-EA1AA1DBF68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235832" y="2639653"/>
                  <a:ext cx="2336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7F12B88-7A54-452F-9B78-D2620BF898A3}"/>
                    </a:ext>
                  </a:extLst>
                </p14:cNvPr>
                <p14:cNvContentPartPr/>
                <p14:nvPr/>
              </p14:nvContentPartPr>
              <p14:xfrm>
                <a:off x="3241592" y="2616613"/>
                <a:ext cx="227520" cy="11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7F12B88-7A54-452F-9B78-D2620BF898A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232592" y="2607613"/>
                  <a:ext cx="245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8751A3E-08E0-4193-AFFB-4E2563C59C2D}"/>
                    </a:ext>
                  </a:extLst>
                </p14:cNvPr>
                <p14:cNvContentPartPr/>
                <p14:nvPr/>
              </p14:nvContentPartPr>
              <p14:xfrm>
                <a:off x="3302072" y="2207293"/>
                <a:ext cx="157320" cy="221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8751A3E-08E0-4193-AFFB-4E2563C59C2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293432" y="2198293"/>
                  <a:ext cx="1749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4CD708F-0479-4B0F-B289-E0AB50FB973D}"/>
                    </a:ext>
                  </a:extLst>
                </p14:cNvPr>
                <p14:cNvContentPartPr/>
                <p14:nvPr/>
              </p14:nvContentPartPr>
              <p14:xfrm>
                <a:off x="3355352" y="2499973"/>
                <a:ext cx="25920" cy="46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4CD708F-0479-4B0F-B289-E0AB50FB973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346352" y="2490973"/>
                  <a:ext cx="435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52F662-506E-46C7-A9D0-912BFD0A9FAD}"/>
                    </a:ext>
                  </a:extLst>
                </p14:cNvPr>
                <p14:cNvContentPartPr/>
                <p14:nvPr/>
              </p14:nvContentPartPr>
              <p14:xfrm>
                <a:off x="3687992" y="2412493"/>
                <a:ext cx="33840" cy="343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52F662-506E-46C7-A9D0-912BFD0A9FA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678992" y="2403493"/>
                  <a:ext cx="51480" cy="36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7EF3B76-7890-40EB-8F8C-804BF10CE5E2}"/>
              </a:ext>
            </a:extLst>
          </p:cNvPr>
          <p:cNvGrpSpPr/>
          <p:nvPr/>
        </p:nvGrpSpPr>
        <p:grpSpPr>
          <a:xfrm>
            <a:off x="5031152" y="2336533"/>
            <a:ext cx="1883880" cy="568800"/>
            <a:chOff x="5031152" y="2336533"/>
            <a:chExt cx="1883880" cy="56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7A2A660-B396-4FCB-A5A4-2AAF39678A99}"/>
                    </a:ext>
                  </a:extLst>
                </p14:cNvPr>
                <p14:cNvContentPartPr/>
                <p14:nvPr/>
              </p14:nvContentPartPr>
              <p14:xfrm>
                <a:off x="5031152" y="2445253"/>
                <a:ext cx="89640" cy="371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7A2A660-B396-4FCB-A5A4-2AAF39678A9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022152" y="2436613"/>
                  <a:ext cx="1072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48C1303-345C-45DB-8981-C631DD2E9962}"/>
                    </a:ext>
                  </a:extLst>
                </p14:cNvPr>
                <p14:cNvContentPartPr/>
                <p14:nvPr/>
              </p14:nvContentPartPr>
              <p14:xfrm>
                <a:off x="5080832" y="2406733"/>
                <a:ext cx="233640" cy="219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48C1303-345C-45DB-8981-C631DD2E996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071832" y="2398093"/>
                  <a:ext cx="251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51044C4-66F7-4188-A3B2-BCDC90E52232}"/>
                    </a:ext>
                  </a:extLst>
                </p14:cNvPr>
                <p14:cNvContentPartPr/>
                <p14:nvPr/>
              </p14:nvContentPartPr>
              <p14:xfrm>
                <a:off x="5455592" y="2336533"/>
                <a:ext cx="135720" cy="548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51044C4-66F7-4188-A3B2-BCDC90E5223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446592" y="2327893"/>
                  <a:ext cx="15336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BFFE0D7-98D2-4C89-8FA7-FEBAAD0A1609}"/>
                    </a:ext>
                  </a:extLst>
                </p14:cNvPr>
                <p14:cNvContentPartPr/>
                <p14:nvPr/>
              </p14:nvContentPartPr>
              <p14:xfrm>
                <a:off x="5618312" y="2424733"/>
                <a:ext cx="455400" cy="218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BFFE0D7-98D2-4C89-8FA7-FEBAAD0A160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609672" y="2416093"/>
                  <a:ext cx="473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0807D86-C97A-4561-8CED-25EC00703430}"/>
                    </a:ext>
                  </a:extLst>
                </p14:cNvPr>
                <p14:cNvContentPartPr/>
                <p14:nvPr/>
              </p14:nvContentPartPr>
              <p14:xfrm>
                <a:off x="6233552" y="2373253"/>
                <a:ext cx="13680" cy="463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0807D86-C97A-4561-8CED-25EC0070343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224552" y="2364613"/>
                  <a:ext cx="313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44867D2-36B5-4D57-A280-0892ACB28FEA}"/>
                    </a:ext>
                  </a:extLst>
                </p14:cNvPr>
                <p14:cNvContentPartPr/>
                <p14:nvPr/>
              </p14:nvContentPartPr>
              <p14:xfrm>
                <a:off x="6365672" y="2437693"/>
                <a:ext cx="286920" cy="351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44867D2-36B5-4D57-A280-0892ACB28FE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357032" y="2429053"/>
                  <a:ext cx="3045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E748AC0-D032-4592-8C7F-E0113206C954}"/>
                    </a:ext>
                  </a:extLst>
                </p14:cNvPr>
                <p14:cNvContentPartPr/>
                <p14:nvPr/>
              </p14:nvContentPartPr>
              <p14:xfrm>
                <a:off x="6736112" y="2371093"/>
                <a:ext cx="178920" cy="534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E748AC0-D032-4592-8C7F-E0113206C95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727112" y="2362093"/>
                  <a:ext cx="196560" cy="55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C7B7736-7FE8-4C8A-A60D-F88847C68306}"/>
              </a:ext>
            </a:extLst>
          </p:cNvPr>
          <p:cNvGrpSpPr/>
          <p:nvPr/>
        </p:nvGrpSpPr>
        <p:grpSpPr>
          <a:xfrm>
            <a:off x="420272" y="3984973"/>
            <a:ext cx="653400" cy="659160"/>
            <a:chOff x="420272" y="3984973"/>
            <a:chExt cx="65340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F309B31-5696-492E-9DCB-DA1E27D19052}"/>
                    </a:ext>
                  </a:extLst>
                </p14:cNvPr>
                <p14:cNvContentPartPr/>
                <p14:nvPr/>
              </p14:nvContentPartPr>
              <p14:xfrm>
                <a:off x="420272" y="4056613"/>
                <a:ext cx="63720" cy="447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F309B31-5696-492E-9DCB-DA1E27D1905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11272" y="4047973"/>
                  <a:ext cx="813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031CD25-6117-4177-9AB7-B9BDE8E6A7E7}"/>
                    </a:ext>
                  </a:extLst>
                </p14:cNvPr>
                <p14:cNvContentPartPr/>
                <p14:nvPr/>
              </p14:nvContentPartPr>
              <p14:xfrm>
                <a:off x="450512" y="4048333"/>
                <a:ext cx="218520" cy="254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031CD25-6117-4177-9AB7-B9BDE8E6A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41872" y="4039333"/>
                  <a:ext cx="2361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71029C1-F2F5-42C6-8D0E-C72473FA2BE2}"/>
                    </a:ext>
                  </a:extLst>
                </p14:cNvPr>
                <p14:cNvContentPartPr/>
                <p14:nvPr/>
              </p14:nvContentPartPr>
              <p14:xfrm>
                <a:off x="857672" y="3984973"/>
                <a:ext cx="216000" cy="659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71029C1-F2F5-42C6-8D0E-C72473FA2BE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49032" y="3976333"/>
                  <a:ext cx="233640" cy="67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EBCD37E-97F7-4B25-BE7D-0F946186BBEA}"/>
              </a:ext>
            </a:extLst>
          </p:cNvPr>
          <p:cNvGrpSpPr/>
          <p:nvPr/>
        </p:nvGrpSpPr>
        <p:grpSpPr>
          <a:xfrm>
            <a:off x="1189592" y="3833053"/>
            <a:ext cx="1976760" cy="722880"/>
            <a:chOff x="1189592" y="3833053"/>
            <a:chExt cx="1976760" cy="72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37FF0A4-F283-4390-990A-6B5089B7747F}"/>
                    </a:ext>
                  </a:extLst>
                </p14:cNvPr>
                <p14:cNvContentPartPr/>
                <p14:nvPr/>
              </p14:nvContentPartPr>
              <p14:xfrm>
                <a:off x="1189592" y="4127533"/>
                <a:ext cx="263520" cy="325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37FF0A4-F283-4390-990A-6B5089B7747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80952" y="4118533"/>
                  <a:ext cx="2811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076453E-C19E-4593-A6AE-CC33C91C10BB}"/>
                    </a:ext>
                  </a:extLst>
                </p14:cNvPr>
                <p14:cNvContentPartPr/>
                <p14:nvPr/>
              </p14:nvContentPartPr>
              <p14:xfrm>
                <a:off x="1267352" y="4248853"/>
                <a:ext cx="173160" cy="33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076453E-C19E-4593-A6AE-CC33C91C10B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58712" y="4240213"/>
                  <a:ext cx="1908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FAEA8D3-30D4-4EAD-BDFB-5757C769FA10}"/>
                    </a:ext>
                  </a:extLst>
                </p14:cNvPr>
                <p14:cNvContentPartPr/>
                <p14:nvPr/>
              </p14:nvContentPartPr>
              <p14:xfrm>
                <a:off x="1591712" y="4110613"/>
                <a:ext cx="182520" cy="254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FAEA8D3-30D4-4EAD-BDFB-5757C769FA1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583072" y="4101973"/>
                  <a:ext cx="200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40857CD-F292-4BA3-9A73-6C686E63893A}"/>
                    </a:ext>
                  </a:extLst>
                </p14:cNvPr>
                <p14:cNvContentPartPr/>
                <p14:nvPr/>
              </p14:nvContentPartPr>
              <p14:xfrm>
                <a:off x="1997792" y="4032133"/>
                <a:ext cx="254520" cy="315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40857CD-F292-4BA3-9A73-6C686E63893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989152" y="4023133"/>
                  <a:ext cx="2721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DC8B65B-9BB5-4397-8A51-6E1026BCFB6C}"/>
                    </a:ext>
                  </a:extLst>
                </p14:cNvPr>
                <p14:cNvContentPartPr/>
                <p14:nvPr/>
              </p14:nvContentPartPr>
              <p14:xfrm>
                <a:off x="2440232" y="3848533"/>
                <a:ext cx="39600" cy="65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DC8B65B-9BB5-4397-8A51-6E1026BCFB6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31232" y="3839533"/>
                  <a:ext cx="5724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5762BCF-1F2C-42B5-9130-97032A1BB560}"/>
                    </a:ext>
                  </a:extLst>
                </p14:cNvPr>
                <p14:cNvContentPartPr/>
                <p14:nvPr/>
              </p14:nvContentPartPr>
              <p14:xfrm>
                <a:off x="2686112" y="4033573"/>
                <a:ext cx="26280" cy="297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5762BCF-1F2C-42B5-9130-97032A1BB56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77472" y="4024933"/>
                  <a:ext cx="439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D3D4DAF-F32B-4E84-8F68-3AC0F4E0F905}"/>
                    </a:ext>
                  </a:extLst>
                </p14:cNvPr>
                <p14:cNvContentPartPr/>
                <p14:nvPr/>
              </p14:nvContentPartPr>
              <p14:xfrm>
                <a:off x="2694032" y="3990373"/>
                <a:ext cx="262080" cy="399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D3D4DAF-F32B-4E84-8F68-3AC0F4E0F90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685032" y="3981733"/>
                  <a:ext cx="2797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DFEA803-AB60-47D8-888B-7F7CCA837AC9}"/>
                    </a:ext>
                  </a:extLst>
                </p14:cNvPr>
                <p14:cNvContentPartPr/>
                <p14:nvPr/>
              </p14:nvContentPartPr>
              <p14:xfrm>
                <a:off x="2971232" y="3833053"/>
                <a:ext cx="195120" cy="722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DFEA803-AB60-47D8-888B-7F7CCA837AC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62592" y="3824053"/>
                  <a:ext cx="212760" cy="74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92A1275-6760-449E-8E97-ED9F41E52ACA}"/>
              </a:ext>
            </a:extLst>
          </p:cNvPr>
          <p:cNvGrpSpPr/>
          <p:nvPr/>
        </p:nvGrpSpPr>
        <p:grpSpPr>
          <a:xfrm>
            <a:off x="3520952" y="4134373"/>
            <a:ext cx="255960" cy="104760"/>
            <a:chOff x="3520952" y="4134373"/>
            <a:chExt cx="2559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9736E66-A859-473D-8EC0-CE82FB983C7A}"/>
                    </a:ext>
                  </a:extLst>
                </p14:cNvPr>
                <p14:cNvContentPartPr/>
                <p14:nvPr/>
              </p14:nvContentPartPr>
              <p14:xfrm>
                <a:off x="3520952" y="4207093"/>
                <a:ext cx="254520" cy="32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9736E66-A859-473D-8EC0-CE82FB983C7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511952" y="4198453"/>
                  <a:ext cx="272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4224D1B-C84C-48C8-96E2-41C7E4A317CB}"/>
                    </a:ext>
                  </a:extLst>
                </p14:cNvPr>
                <p14:cNvContentPartPr/>
                <p14:nvPr/>
              </p14:nvContentPartPr>
              <p14:xfrm>
                <a:off x="3537152" y="4134373"/>
                <a:ext cx="239760" cy="212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4224D1B-C84C-48C8-96E2-41C7E4A317C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528152" y="4125733"/>
                  <a:ext cx="25740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52CB41-8789-4AA1-B3AA-FB7D725684CC}"/>
                  </a:ext>
                </a:extLst>
              </p14:cNvPr>
              <p14:cNvContentPartPr/>
              <p14:nvPr/>
            </p14:nvContentPartPr>
            <p14:xfrm>
              <a:off x="4070312" y="4233373"/>
              <a:ext cx="2078280" cy="892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52CB41-8789-4AA1-B3AA-FB7D725684CC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061672" y="4224733"/>
                <a:ext cx="2095920" cy="10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D0A3EDB-2DC8-4A64-A075-B7365A90A00B}"/>
              </a:ext>
            </a:extLst>
          </p:cNvPr>
          <p:cNvGrpSpPr/>
          <p:nvPr/>
        </p:nvGrpSpPr>
        <p:grpSpPr>
          <a:xfrm>
            <a:off x="4219352" y="3469813"/>
            <a:ext cx="2494080" cy="581400"/>
            <a:chOff x="4219352" y="3469813"/>
            <a:chExt cx="2494080" cy="58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D2768D6-4BE5-40F7-9566-C26FB70FDD38}"/>
                    </a:ext>
                  </a:extLst>
                </p14:cNvPr>
                <p14:cNvContentPartPr/>
                <p14:nvPr/>
              </p14:nvContentPartPr>
              <p14:xfrm>
                <a:off x="4258592" y="3616333"/>
                <a:ext cx="8640" cy="328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D2768D6-4BE5-40F7-9566-C26FB70FDD3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249592" y="3607693"/>
                  <a:ext cx="262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76B338A-346B-4AB6-978B-58112DCCB7AD}"/>
                    </a:ext>
                  </a:extLst>
                </p14:cNvPr>
                <p14:cNvContentPartPr/>
                <p14:nvPr/>
              </p14:nvContentPartPr>
              <p14:xfrm>
                <a:off x="4219352" y="3559453"/>
                <a:ext cx="227880" cy="204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76B338A-346B-4AB6-978B-58112DCCB7A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210712" y="3550813"/>
                  <a:ext cx="245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9D36A3F-03CD-4169-8EE5-A8FFB81A2CA2}"/>
                    </a:ext>
                  </a:extLst>
                </p14:cNvPr>
                <p14:cNvContentPartPr/>
                <p14:nvPr/>
              </p14:nvContentPartPr>
              <p14:xfrm>
                <a:off x="4528952" y="3500773"/>
                <a:ext cx="173880" cy="550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9D36A3F-03CD-4169-8EE5-A8FFB81A2CA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519952" y="3492133"/>
                  <a:ext cx="19152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530224E-E38C-487C-BD2F-68D8B0D73B67}"/>
                    </a:ext>
                  </a:extLst>
                </p14:cNvPr>
                <p14:cNvContentPartPr/>
                <p14:nvPr/>
              </p14:nvContentPartPr>
              <p14:xfrm>
                <a:off x="4685192" y="3784813"/>
                <a:ext cx="10440" cy="35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530224E-E38C-487C-BD2F-68D8B0D73B6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676192" y="3776173"/>
                  <a:ext cx="280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5F44D8F-5567-4146-BB26-439E69467B5B}"/>
                    </a:ext>
                  </a:extLst>
                </p14:cNvPr>
                <p14:cNvContentPartPr/>
                <p14:nvPr/>
              </p14:nvContentPartPr>
              <p14:xfrm>
                <a:off x="4744952" y="3569173"/>
                <a:ext cx="94320" cy="3535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5F44D8F-5567-4146-BB26-439E69467B5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736312" y="3560533"/>
                  <a:ext cx="1119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FF63E65-9F57-4156-A4B6-6F5150AF9FB4}"/>
                    </a:ext>
                  </a:extLst>
                </p14:cNvPr>
                <p14:cNvContentPartPr/>
                <p14:nvPr/>
              </p14:nvContentPartPr>
              <p14:xfrm>
                <a:off x="4894712" y="3522013"/>
                <a:ext cx="210240" cy="3024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FF63E65-9F57-4156-A4B6-6F5150AF9FB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885712" y="3513013"/>
                  <a:ext cx="227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BAA0829-2D93-482A-BC84-E438953F10BF}"/>
                    </a:ext>
                  </a:extLst>
                </p14:cNvPr>
                <p14:cNvContentPartPr/>
                <p14:nvPr/>
              </p14:nvContentPartPr>
              <p14:xfrm>
                <a:off x="5179112" y="3574213"/>
                <a:ext cx="127440" cy="231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BAA0829-2D93-482A-BC84-E438953F10B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170472" y="3565213"/>
                  <a:ext cx="145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21171E8-2F62-47FE-BD81-4BB785F4B9CB}"/>
                    </a:ext>
                  </a:extLst>
                </p14:cNvPr>
                <p14:cNvContentPartPr/>
                <p14:nvPr/>
              </p14:nvContentPartPr>
              <p14:xfrm>
                <a:off x="5458832" y="3564853"/>
                <a:ext cx="162360" cy="2340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21171E8-2F62-47FE-BD81-4BB785F4B9C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450192" y="3556213"/>
                  <a:ext cx="1800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7F9A48A-0E51-4514-A85A-78466386EFF6}"/>
                    </a:ext>
                  </a:extLst>
                </p14:cNvPr>
                <p14:cNvContentPartPr/>
                <p14:nvPr/>
              </p14:nvContentPartPr>
              <p14:xfrm>
                <a:off x="5574392" y="3469813"/>
                <a:ext cx="222480" cy="478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7F9A48A-0E51-4514-A85A-78466386EFF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565392" y="3460813"/>
                  <a:ext cx="24012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89E4414-B421-415C-B0FC-0EFC669D9E06}"/>
                    </a:ext>
                  </a:extLst>
                </p14:cNvPr>
                <p14:cNvContentPartPr/>
                <p14:nvPr/>
              </p14:nvContentPartPr>
              <p14:xfrm>
                <a:off x="5914952" y="3594733"/>
                <a:ext cx="212400" cy="267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89E4414-B421-415C-B0FC-0EFC669D9E0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906312" y="3585733"/>
                  <a:ext cx="2300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D72FEE2-88F6-4409-8C0C-397F02E7BB67}"/>
                    </a:ext>
                  </a:extLst>
                </p14:cNvPr>
                <p14:cNvContentPartPr/>
                <p14:nvPr/>
              </p14:nvContentPartPr>
              <p14:xfrm>
                <a:off x="6245792" y="3574573"/>
                <a:ext cx="252360" cy="331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D72FEE2-88F6-4409-8C0C-397F02E7BB6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237152" y="3565573"/>
                  <a:ext cx="2700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6001E84-E9AB-46D7-8AA6-62999FC9AAF2}"/>
                    </a:ext>
                  </a:extLst>
                </p14:cNvPr>
                <p14:cNvContentPartPr/>
                <p14:nvPr/>
              </p14:nvContentPartPr>
              <p14:xfrm>
                <a:off x="6488432" y="3473413"/>
                <a:ext cx="225000" cy="569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6001E84-E9AB-46D7-8AA6-62999FC9AAF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479792" y="3464413"/>
                  <a:ext cx="242640" cy="58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BC1DE8F-C114-45B7-9A92-14BA91C166E8}"/>
              </a:ext>
            </a:extLst>
          </p:cNvPr>
          <p:cNvGrpSpPr/>
          <p:nvPr/>
        </p:nvGrpSpPr>
        <p:grpSpPr>
          <a:xfrm>
            <a:off x="4920272" y="4285573"/>
            <a:ext cx="1771200" cy="596880"/>
            <a:chOff x="4920272" y="4285573"/>
            <a:chExt cx="1771200" cy="59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C2303D4-165F-40CF-966D-58B979E34085}"/>
                    </a:ext>
                  </a:extLst>
                </p14:cNvPr>
                <p14:cNvContentPartPr/>
                <p14:nvPr/>
              </p14:nvContentPartPr>
              <p14:xfrm>
                <a:off x="6056432" y="4285573"/>
                <a:ext cx="635040" cy="58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C2303D4-165F-40CF-966D-58B979E3408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047792" y="4276933"/>
                  <a:ext cx="6526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787E2E3-BBF1-478A-82E4-5928D9852C20}"/>
                    </a:ext>
                  </a:extLst>
                </p14:cNvPr>
                <p14:cNvContentPartPr/>
                <p14:nvPr/>
              </p14:nvContentPartPr>
              <p14:xfrm>
                <a:off x="4925672" y="4532173"/>
                <a:ext cx="30240" cy="274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787E2E3-BBF1-478A-82E4-5928D9852C2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916672" y="4523533"/>
                  <a:ext cx="478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B9CE58E-1977-4324-8C85-435242903850}"/>
                    </a:ext>
                  </a:extLst>
                </p14:cNvPr>
                <p14:cNvContentPartPr/>
                <p14:nvPr/>
              </p14:nvContentPartPr>
              <p14:xfrm>
                <a:off x="4920272" y="4472773"/>
                <a:ext cx="211680" cy="171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B9CE58E-1977-4324-8C85-43524290385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911272" y="4464133"/>
                  <a:ext cx="2293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714C8DB-CE19-426B-A443-53B93A31B941}"/>
                    </a:ext>
                  </a:extLst>
                </p14:cNvPr>
                <p14:cNvContentPartPr/>
                <p14:nvPr/>
              </p14:nvContentPartPr>
              <p14:xfrm>
                <a:off x="5244632" y="4486453"/>
                <a:ext cx="105480" cy="304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714C8DB-CE19-426B-A443-53B93A31B94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235632" y="4477453"/>
                  <a:ext cx="1231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9DD69B0-3722-4D72-84A2-96433F603644}"/>
                    </a:ext>
                  </a:extLst>
                </p14:cNvPr>
                <p14:cNvContentPartPr/>
                <p14:nvPr/>
              </p14:nvContentPartPr>
              <p14:xfrm>
                <a:off x="5423912" y="4558093"/>
                <a:ext cx="14400" cy="202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9DD69B0-3722-4D72-84A2-96433F60364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414912" y="4549093"/>
                  <a:ext cx="32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7EEDB9E-937E-40B5-BBFD-73DD35028F0B}"/>
                    </a:ext>
                  </a:extLst>
                </p14:cNvPr>
                <p14:cNvContentPartPr/>
                <p14:nvPr/>
              </p14:nvContentPartPr>
              <p14:xfrm>
                <a:off x="5415632" y="4492573"/>
                <a:ext cx="264240" cy="279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7EEDB9E-937E-40B5-BBFD-73DD35028F0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406992" y="4483933"/>
                  <a:ext cx="2818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680C784-3E28-4EE6-B641-0BB8096E45BE}"/>
                    </a:ext>
                  </a:extLst>
                </p14:cNvPr>
                <p14:cNvContentPartPr/>
                <p14:nvPr/>
              </p14:nvContentPartPr>
              <p14:xfrm>
                <a:off x="5637392" y="4464133"/>
                <a:ext cx="153360" cy="418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680C784-3E28-4EE6-B641-0BB8096E45B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628752" y="4455493"/>
                  <a:ext cx="171000" cy="43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43639E8-9BB0-402E-A95B-ADDDE9A00A6C}"/>
                  </a:ext>
                </a:extLst>
              </p14:cNvPr>
              <p14:cNvContentPartPr/>
              <p14:nvPr/>
            </p14:nvContentPartPr>
            <p14:xfrm>
              <a:off x="7079912" y="4319773"/>
              <a:ext cx="209880" cy="110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43639E8-9BB0-402E-A95B-ADDDE9A00A6C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7070912" y="4311133"/>
                <a:ext cx="22752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B1A693E-EEE2-4981-AF1F-19B42AF8273B}"/>
              </a:ext>
            </a:extLst>
          </p:cNvPr>
          <p:cNvGrpSpPr/>
          <p:nvPr/>
        </p:nvGrpSpPr>
        <p:grpSpPr>
          <a:xfrm>
            <a:off x="7250912" y="2277133"/>
            <a:ext cx="4583520" cy="2333880"/>
            <a:chOff x="7250912" y="2277133"/>
            <a:chExt cx="4583520" cy="23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B404C82-0C96-4B4D-92D1-93EE0E30FADD}"/>
                    </a:ext>
                  </a:extLst>
                </p14:cNvPr>
                <p14:cNvContentPartPr/>
                <p14:nvPr/>
              </p14:nvContentPartPr>
              <p14:xfrm>
                <a:off x="7250912" y="2734693"/>
                <a:ext cx="233640" cy="80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B404C82-0C96-4B4D-92D1-93EE0E30FAD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241912" y="2726053"/>
                  <a:ext cx="2512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B25263-D562-447E-8219-8E42717DDE2F}"/>
                    </a:ext>
                  </a:extLst>
                </p14:cNvPr>
                <p14:cNvContentPartPr/>
                <p14:nvPr/>
              </p14:nvContentPartPr>
              <p14:xfrm>
                <a:off x="7254872" y="2691853"/>
                <a:ext cx="249120" cy="20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B25263-D562-447E-8219-8E42717DDE2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245872" y="2683213"/>
                  <a:ext cx="266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BB45AC2-A03C-4757-926B-558604C53897}"/>
                    </a:ext>
                  </a:extLst>
                </p14:cNvPr>
                <p14:cNvContentPartPr/>
                <p14:nvPr/>
              </p14:nvContentPartPr>
              <p14:xfrm>
                <a:off x="7825472" y="2800933"/>
                <a:ext cx="1730520" cy="114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BB45AC2-A03C-4757-926B-558604C5389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816832" y="2792293"/>
                  <a:ext cx="1748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AF03A46-FC1B-4353-ADDF-C98E4E1CA216}"/>
                    </a:ext>
                  </a:extLst>
                </p14:cNvPr>
                <p14:cNvContentPartPr/>
                <p14:nvPr/>
              </p14:nvContentPartPr>
              <p14:xfrm>
                <a:off x="7892072" y="2429773"/>
                <a:ext cx="30240" cy="247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AF03A46-FC1B-4353-ADDF-C98E4E1CA21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883432" y="2421133"/>
                  <a:ext cx="478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BE12A18-4512-499C-87C2-BC01729B0EEF}"/>
                    </a:ext>
                  </a:extLst>
                </p14:cNvPr>
                <p14:cNvContentPartPr/>
                <p14:nvPr/>
              </p14:nvContentPartPr>
              <p14:xfrm>
                <a:off x="7888832" y="2336533"/>
                <a:ext cx="201600" cy="17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BE12A18-4512-499C-87C2-BC01729B0EE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879832" y="2327533"/>
                  <a:ext cx="2192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F96FC41-26F2-4BD6-9890-0947D183B863}"/>
                    </a:ext>
                  </a:extLst>
                </p14:cNvPr>
                <p14:cNvContentPartPr/>
                <p14:nvPr/>
              </p14:nvContentPartPr>
              <p14:xfrm>
                <a:off x="8152352" y="2310253"/>
                <a:ext cx="131400" cy="337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F96FC41-26F2-4BD6-9890-0947D183B86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143712" y="2301253"/>
                  <a:ext cx="1490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506DDBE-9D42-415B-850C-39E1FF50A7B5}"/>
                    </a:ext>
                  </a:extLst>
                </p14:cNvPr>
                <p14:cNvContentPartPr/>
                <p14:nvPr/>
              </p14:nvContentPartPr>
              <p14:xfrm>
                <a:off x="8309312" y="2316373"/>
                <a:ext cx="444240" cy="220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506DDBE-9D42-415B-850C-39E1FF50A7B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300672" y="2307373"/>
                  <a:ext cx="4618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5F00302-5F5E-4C14-B8C3-0167C839AC52}"/>
                    </a:ext>
                  </a:extLst>
                </p14:cNvPr>
                <p14:cNvContentPartPr/>
                <p14:nvPr/>
              </p14:nvContentPartPr>
              <p14:xfrm>
                <a:off x="8919152" y="2320333"/>
                <a:ext cx="220680" cy="278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5F00302-5F5E-4C14-B8C3-0167C839AC5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910512" y="2311693"/>
                  <a:ext cx="2383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8B034BF-7583-4A29-B1D5-128135A853E5}"/>
                    </a:ext>
                  </a:extLst>
                </p14:cNvPr>
                <p14:cNvContentPartPr/>
                <p14:nvPr/>
              </p14:nvContentPartPr>
              <p14:xfrm>
                <a:off x="9195992" y="2311333"/>
                <a:ext cx="215280" cy="262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8B034BF-7583-4A29-B1D5-128135A853E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187352" y="2302333"/>
                  <a:ext cx="2329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E7FD9FF-657C-44A5-8A70-5891DDC0EC54}"/>
                    </a:ext>
                  </a:extLst>
                </p14:cNvPr>
                <p14:cNvContentPartPr/>
                <p14:nvPr/>
              </p14:nvContentPartPr>
              <p14:xfrm>
                <a:off x="9319832" y="2277133"/>
                <a:ext cx="191160" cy="393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E7FD9FF-657C-44A5-8A70-5891DDC0EC5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311192" y="2268133"/>
                  <a:ext cx="2088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E9D5C76-5A3C-40C9-8D31-8EA7BDC419CB}"/>
                    </a:ext>
                  </a:extLst>
                </p14:cNvPr>
                <p14:cNvContentPartPr/>
                <p14:nvPr/>
              </p14:nvContentPartPr>
              <p14:xfrm>
                <a:off x="8254952" y="3124573"/>
                <a:ext cx="97560" cy="295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E9D5C76-5A3C-40C9-8D31-8EA7BDC419C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246312" y="3115933"/>
                  <a:ext cx="1152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CFD2486-1B8D-4356-8BB3-1CFEF4D83D6C}"/>
                    </a:ext>
                  </a:extLst>
                </p14:cNvPr>
                <p14:cNvContentPartPr/>
                <p14:nvPr/>
              </p14:nvContentPartPr>
              <p14:xfrm>
                <a:off x="8257832" y="3095773"/>
                <a:ext cx="218880" cy="151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CFD2486-1B8D-4356-8BB3-1CFEF4D83D6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248832" y="3087133"/>
                  <a:ext cx="236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830A11C-1E3D-4B4E-BBA8-DA9FF47437E5}"/>
                    </a:ext>
                  </a:extLst>
                </p14:cNvPr>
                <p14:cNvContentPartPr/>
                <p14:nvPr/>
              </p14:nvContentPartPr>
              <p14:xfrm>
                <a:off x="8564192" y="3087133"/>
                <a:ext cx="110880" cy="299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830A11C-1E3D-4B4E-BBA8-DA9FF47437E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555192" y="3078133"/>
                  <a:ext cx="1285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7E71980-1780-48A2-AAD8-4D6C489F7F6E}"/>
                    </a:ext>
                  </a:extLst>
                </p14:cNvPr>
                <p14:cNvContentPartPr/>
                <p14:nvPr/>
              </p14:nvContentPartPr>
              <p14:xfrm>
                <a:off x="8729432" y="3140413"/>
                <a:ext cx="43920" cy="204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7E71980-1780-48A2-AAD8-4D6C489F7F6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720792" y="3131413"/>
                  <a:ext cx="61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38117E-7896-4248-9160-549F969A9DBD}"/>
                    </a:ext>
                  </a:extLst>
                </p14:cNvPr>
                <p14:cNvContentPartPr/>
                <p14:nvPr/>
              </p14:nvContentPartPr>
              <p14:xfrm>
                <a:off x="8746352" y="3071293"/>
                <a:ext cx="217800" cy="312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38117E-7896-4248-9160-549F969A9DB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737352" y="3062293"/>
                  <a:ext cx="2354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AAB0DF5-B95D-46FF-A29A-084282F6989A}"/>
                    </a:ext>
                  </a:extLst>
                </p14:cNvPr>
                <p14:cNvContentPartPr/>
                <p14:nvPr/>
              </p14:nvContentPartPr>
              <p14:xfrm>
                <a:off x="8916632" y="3029533"/>
                <a:ext cx="190080" cy="433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AAB0DF5-B95D-46FF-A29A-084282F6989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907992" y="3020893"/>
                  <a:ext cx="2077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DFDE940-8926-4F50-B2D8-4E7BD9D326A4}"/>
                    </a:ext>
                  </a:extLst>
                </p14:cNvPr>
                <p14:cNvContentPartPr/>
                <p14:nvPr/>
              </p14:nvContentPartPr>
              <p14:xfrm>
                <a:off x="10287512" y="3229333"/>
                <a:ext cx="60120" cy="241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DFDE940-8926-4F50-B2D8-4E7BD9D326A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278512" y="3220693"/>
                  <a:ext cx="777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2B95AC1-8C74-47FE-BE68-13ABF1F3B205}"/>
                    </a:ext>
                  </a:extLst>
                </p14:cNvPr>
                <p14:cNvContentPartPr/>
                <p14:nvPr/>
              </p14:nvContentPartPr>
              <p14:xfrm>
                <a:off x="10309832" y="3165613"/>
                <a:ext cx="316080" cy="297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2B95AC1-8C74-47FE-BE68-13ABF1F3B20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300832" y="3156973"/>
                  <a:ext cx="333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AEA0979-82B4-4158-BFF0-2C720067819B}"/>
                    </a:ext>
                  </a:extLst>
                </p14:cNvPr>
                <p14:cNvContentPartPr/>
                <p14:nvPr/>
              </p14:nvContentPartPr>
              <p14:xfrm>
                <a:off x="10656152" y="3196573"/>
                <a:ext cx="200880" cy="252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AEA0979-82B4-4158-BFF0-2C720067819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647152" y="3187933"/>
                  <a:ext cx="218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F0EE964-3836-49B1-B186-69D4A9D19B79}"/>
                    </a:ext>
                  </a:extLst>
                </p14:cNvPr>
                <p14:cNvContentPartPr/>
                <p14:nvPr/>
              </p14:nvContentPartPr>
              <p14:xfrm>
                <a:off x="10891232" y="3163093"/>
                <a:ext cx="101160" cy="373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F0EE964-3836-49B1-B186-69D4A9D19B7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882592" y="3154453"/>
                  <a:ext cx="1188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B3B612F-A794-4E8F-ABE1-E2872802FC37}"/>
                    </a:ext>
                  </a:extLst>
                </p14:cNvPr>
                <p14:cNvContentPartPr/>
                <p14:nvPr/>
              </p14:nvContentPartPr>
              <p14:xfrm>
                <a:off x="9811592" y="2907853"/>
                <a:ext cx="159840" cy="29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B3B612F-A794-4E8F-ABE1-E2872802FC3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802592" y="2898853"/>
                  <a:ext cx="177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FCAF314-D78E-43B8-B71A-A7701BF948AF}"/>
                    </a:ext>
                  </a:extLst>
                </p14:cNvPr>
                <p14:cNvContentPartPr/>
                <p14:nvPr/>
              </p14:nvContentPartPr>
              <p14:xfrm>
                <a:off x="9834272" y="2835493"/>
                <a:ext cx="139680" cy="32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FCAF314-D78E-43B8-B71A-A7701BF948A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825632" y="2826853"/>
                  <a:ext cx="157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41128FD-D068-4326-A0BF-C44256DD4D23}"/>
                    </a:ext>
                  </a:extLst>
                </p14:cNvPr>
                <p14:cNvContentPartPr/>
                <p14:nvPr/>
              </p14:nvContentPartPr>
              <p14:xfrm>
                <a:off x="10289312" y="2490973"/>
                <a:ext cx="77760" cy="291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41128FD-D068-4326-A0BF-C44256DD4D2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280312" y="2481973"/>
                  <a:ext cx="95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239CBB-7172-411A-957A-EB02D744780F}"/>
                    </a:ext>
                  </a:extLst>
                </p14:cNvPr>
                <p14:cNvContentPartPr/>
                <p14:nvPr/>
              </p14:nvContentPartPr>
              <p14:xfrm>
                <a:off x="10295432" y="2447413"/>
                <a:ext cx="248760" cy="168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239CBB-7172-411A-957A-EB02D744780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286792" y="2438413"/>
                  <a:ext cx="2664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546CFB4-342D-44DC-B2E8-75760E77B24C}"/>
                    </a:ext>
                  </a:extLst>
                </p14:cNvPr>
                <p14:cNvContentPartPr/>
                <p14:nvPr/>
              </p14:nvContentPartPr>
              <p14:xfrm>
                <a:off x="10624472" y="2384413"/>
                <a:ext cx="83880" cy="308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546CFB4-342D-44DC-B2E8-75760E77B24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615832" y="2375773"/>
                  <a:ext cx="1015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ECCE23D-202C-4669-933F-CCDDE6BFF398}"/>
                    </a:ext>
                  </a:extLst>
                </p14:cNvPr>
                <p14:cNvContentPartPr/>
                <p14:nvPr/>
              </p14:nvContentPartPr>
              <p14:xfrm>
                <a:off x="10751552" y="2373613"/>
                <a:ext cx="200880" cy="248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ECCE23D-202C-4669-933F-CCDDE6BFF39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742552" y="2364973"/>
                  <a:ext cx="2185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95B29AC-1ADF-436D-9977-8248AFDF85B5}"/>
                    </a:ext>
                  </a:extLst>
                </p14:cNvPr>
                <p14:cNvContentPartPr/>
                <p14:nvPr/>
              </p14:nvContentPartPr>
              <p14:xfrm>
                <a:off x="10939472" y="2343733"/>
                <a:ext cx="179280" cy="437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95B29AC-1ADF-436D-9977-8248AFDF85B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930832" y="2334733"/>
                  <a:ext cx="1969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C8341C7-2D40-4F6F-91FD-005EE68344C0}"/>
                    </a:ext>
                  </a:extLst>
                </p14:cNvPr>
                <p14:cNvContentPartPr/>
                <p14:nvPr/>
              </p14:nvContentPartPr>
              <p14:xfrm>
                <a:off x="10179512" y="2950693"/>
                <a:ext cx="930240" cy="1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C8341C7-2D40-4F6F-91FD-005EE68344C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170872" y="2941693"/>
                  <a:ext cx="9478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F9AA0B0-4CFB-4FC1-B4E9-3AE6F609180C}"/>
                    </a:ext>
                  </a:extLst>
                </p14:cNvPr>
                <p14:cNvContentPartPr/>
                <p14:nvPr/>
              </p14:nvContentPartPr>
              <p14:xfrm>
                <a:off x="11289032" y="2882653"/>
                <a:ext cx="241560" cy="118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F9AA0B0-4CFB-4FC1-B4E9-3AE6F609180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280032" y="2874013"/>
                  <a:ext cx="259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32059D3-24B8-41D2-9CB7-B0558DEA2FB3}"/>
                    </a:ext>
                  </a:extLst>
                </p14:cNvPr>
                <p14:cNvContentPartPr/>
                <p14:nvPr/>
              </p14:nvContentPartPr>
              <p14:xfrm>
                <a:off x="11811032" y="2611933"/>
                <a:ext cx="23400" cy="420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32059D3-24B8-41D2-9CB7-B0558DEA2FB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802032" y="2602933"/>
                  <a:ext cx="410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ADFA948-F71B-4F8E-85E7-1A0E0DB2A8B3}"/>
                    </a:ext>
                  </a:extLst>
                </p14:cNvPr>
                <p14:cNvContentPartPr/>
                <p14:nvPr/>
              </p14:nvContentPartPr>
              <p14:xfrm>
                <a:off x="7522712" y="4413373"/>
                <a:ext cx="3192120" cy="171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ADFA948-F71B-4F8E-85E7-1A0E0DB2A8B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513712" y="4404733"/>
                  <a:ext cx="3209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CB566D5-4F2E-4FF1-AB3C-1C24031599DB}"/>
                    </a:ext>
                  </a:extLst>
                </p14:cNvPr>
                <p14:cNvContentPartPr/>
                <p14:nvPr/>
              </p14:nvContentPartPr>
              <p14:xfrm>
                <a:off x="7655192" y="3890653"/>
                <a:ext cx="22680" cy="321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CB566D5-4F2E-4FF1-AB3C-1C24031599D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646192" y="3881653"/>
                  <a:ext cx="403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B49A780-0CE3-4879-AFA1-FF417604B140}"/>
                    </a:ext>
                  </a:extLst>
                </p14:cNvPr>
                <p14:cNvContentPartPr/>
                <p14:nvPr/>
              </p14:nvContentPartPr>
              <p14:xfrm>
                <a:off x="7655552" y="3840253"/>
                <a:ext cx="187200" cy="195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B49A780-0CE3-4879-AFA1-FF417604B14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646552" y="3831613"/>
                  <a:ext cx="2048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D1373A4-07BD-42FF-BE2A-FE056773BEA1}"/>
                    </a:ext>
                  </a:extLst>
                </p14:cNvPr>
                <p14:cNvContentPartPr/>
                <p14:nvPr/>
              </p14:nvContentPartPr>
              <p14:xfrm>
                <a:off x="7993592" y="3788413"/>
                <a:ext cx="139320" cy="430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D1373A4-07BD-42FF-BE2A-FE056773BEA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984592" y="3779413"/>
                  <a:ext cx="1569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5E632CE-F5B5-4A6F-AB5A-82424FA902B4}"/>
                    </a:ext>
                  </a:extLst>
                </p14:cNvPr>
                <p14:cNvContentPartPr/>
                <p14:nvPr/>
              </p14:nvContentPartPr>
              <p14:xfrm>
                <a:off x="8150552" y="3833773"/>
                <a:ext cx="276480" cy="286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5E632CE-F5B5-4A6F-AB5A-82424FA902B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141912" y="3824773"/>
                  <a:ext cx="2941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F6AE73A-B86F-4622-A209-D65F664D6232}"/>
                    </a:ext>
                  </a:extLst>
                </p14:cNvPr>
                <p14:cNvContentPartPr/>
                <p14:nvPr/>
              </p14:nvContentPartPr>
              <p14:xfrm>
                <a:off x="8481032" y="3929893"/>
                <a:ext cx="186840" cy="2268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F6AE73A-B86F-4622-A209-D65F664D623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472032" y="3921253"/>
                  <a:ext cx="2044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AE30955-E573-408B-ABB3-8381D4A52BBD}"/>
                    </a:ext>
                  </a:extLst>
                </p14:cNvPr>
                <p14:cNvContentPartPr/>
                <p14:nvPr/>
              </p14:nvContentPartPr>
              <p14:xfrm>
                <a:off x="8829872" y="3764293"/>
                <a:ext cx="268200" cy="354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AE30955-E573-408B-ABB3-8381D4A52BB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820872" y="3755293"/>
                  <a:ext cx="2858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92CC4E2-F1EC-40E0-B3D8-401B1A9DCEAE}"/>
                    </a:ext>
                  </a:extLst>
                </p14:cNvPr>
                <p14:cNvContentPartPr/>
                <p14:nvPr/>
              </p14:nvContentPartPr>
              <p14:xfrm>
                <a:off x="7918712" y="3567013"/>
                <a:ext cx="148320" cy="702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92CC4E2-F1EC-40E0-B3D8-401B1A9DCEA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909712" y="3558013"/>
                  <a:ext cx="16596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3A8837A-FBDC-43EF-829E-A601BD25008C}"/>
                    </a:ext>
                  </a:extLst>
                </p14:cNvPr>
                <p14:cNvContentPartPr/>
                <p14:nvPr/>
              </p14:nvContentPartPr>
              <p14:xfrm>
                <a:off x="9079712" y="3763573"/>
                <a:ext cx="146160" cy="407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3A8837A-FBDC-43EF-829E-A601BD25008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070712" y="3754573"/>
                  <a:ext cx="1638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AA7C25C-8D51-4418-9AA2-8C41751F0DA4}"/>
                    </a:ext>
                  </a:extLst>
                </p14:cNvPr>
                <p14:cNvContentPartPr/>
                <p14:nvPr/>
              </p14:nvContentPartPr>
              <p14:xfrm>
                <a:off x="9397592" y="3889933"/>
                <a:ext cx="194760" cy="271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AA7C25C-8D51-4418-9AA2-8C41751F0DA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388592" y="3881293"/>
                  <a:ext cx="212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998037F-1B34-4660-BC21-926A5C65FD99}"/>
                    </a:ext>
                  </a:extLst>
                </p14:cNvPr>
                <p14:cNvContentPartPr/>
                <p14:nvPr/>
              </p14:nvContentPartPr>
              <p14:xfrm>
                <a:off x="9736712" y="3844213"/>
                <a:ext cx="158400" cy="428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998037F-1B34-4660-BC21-926A5C65FD9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728072" y="3835573"/>
                  <a:ext cx="1760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33D4F41-2728-4A10-877F-BF0B31A4D5A5}"/>
                    </a:ext>
                  </a:extLst>
                </p14:cNvPr>
                <p14:cNvContentPartPr/>
                <p14:nvPr/>
              </p14:nvContentPartPr>
              <p14:xfrm>
                <a:off x="9924992" y="3896413"/>
                <a:ext cx="253080" cy="292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33D4F41-2728-4A10-877F-BF0B31A4D5A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915992" y="3887413"/>
                  <a:ext cx="2707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5620CB9-13F1-4E1F-BB82-5211B3D8BE50}"/>
                    </a:ext>
                  </a:extLst>
                </p14:cNvPr>
                <p14:cNvContentPartPr/>
                <p14:nvPr/>
              </p14:nvContentPartPr>
              <p14:xfrm>
                <a:off x="10277792" y="3972373"/>
                <a:ext cx="161280" cy="190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5620CB9-13F1-4E1F-BB82-5211B3D8BE5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269152" y="3963373"/>
                  <a:ext cx="178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490FD99-CD32-48A0-BCDB-6328009B0DEC}"/>
                    </a:ext>
                  </a:extLst>
                </p14:cNvPr>
                <p14:cNvContentPartPr/>
                <p14:nvPr/>
              </p14:nvContentPartPr>
              <p14:xfrm>
                <a:off x="10603592" y="3899293"/>
                <a:ext cx="200880" cy="291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490FD99-CD32-48A0-BCDB-6328009B0DE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594952" y="3890293"/>
                  <a:ext cx="2185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20E8A9B-F3AE-4A46-A1B3-B67DFDA9C741}"/>
                    </a:ext>
                  </a:extLst>
                </p14:cNvPr>
                <p14:cNvContentPartPr/>
                <p14:nvPr/>
              </p14:nvContentPartPr>
              <p14:xfrm>
                <a:off x="10752272" y="3866173"/>
                <a:ext cx="194040" cy="4122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20E8A9B-F3AE-4A46-A1B3-B67DFDA9C74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743272" y="3857533"/>
                  <a:ext cx="2116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B51FC7F-388F-464A-BE65-CA23B1246DCE}"/>
                    </a:ext>
                  </a:extLst>
                </p14:cNvPr>
                <p14:cNvContentPartPr/>
                <p14:nvPr/>
              </p14:nvContentPartPr>
              <p14:xfrm>
                <a:off x="10957472" y="3714973"/>
                <a:ext cx="188280" cy="619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B51FC7F-388F-464A-BE65-CA23B1246DC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948472" y="3706333"/>
                  <a:ext cx="20592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A174B8D-0DEE-48D7-99ED-96FB6542B961}"/>
                    </a:ext>
                  </a:extLst>
                </p14:cNvPr>
                <p14:cNvContentPartPr/>
                <p14:nvPr/>
              </p14:nvContentPartPr>
              <p14:xfrm>
                <a:off x="10577672" y="4567453"/>
                <a:ext cx="717120" cy="435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A174B8D-0DEE-48D7-99ED-96FB6542B96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568672" y="4558453"/>
                  <a:ext cx="73476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8AD3FA4-9292-422F-A09E-718899D6B571}"/>
              </a:ext>
            </a:extLst>
          </p:cNvPr>
          <p:cNvGrpSpPr/>
          <p:nvPr/>
        </p:nvGrpSpPr>
        <p:grpSpPr>
          <a:xfrm>
            <a:off x="8683712" y="4731253"/>
            <a:ext cx="1013760" cy="452520"/>
            <a:chOff x="8683712" y="4731253"/>
            <a:chExt cx="101376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07580D1-5CAE-488D-BB68-E49045DB2F7A}"/>
                    </a:ext>
                  </a:extLst>
                </p14:cNvPr>
                <p14:cNvContentPartPr/>
                <p14:nvPr/>
              </p14:nvContentPartPr>
              <p14:xfrm>
                <a:off x="8715752" y="4873093"/>
                <a:ext cx="11520" cy="303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07580D1-5CAE-488D-BB68-E49045DB2F7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707112" y="4864453"/>
                  <a:ext cx="291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B603B37-48C9-4B70-9122-2070618F1FA1}"/>
                    </a:ext>
                  </a:extLst>
                </p14:cNvPr>
                <p14:cNvContentPartPr/>
                <p14:nvPr/>
              </p14:nvContentPartPr>
              <p14:xfrm>
                <a:off x="8683712" y="4820533"/>
                <a:ext cx="255960" cy="1609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B603B37-48C9-4B70-9122-2070618F1FA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674712" y="4811893"/>
                  <a:ext cx="273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2A95BAB-25EA-4AA0-9765-D26E7E210132}"/>
                    </a:ext>
                  </a:extLst>
                </p14:cNvPr>
                <p14:cNvContentPartPr/>
                <p14:nvPr/>
              </p14:nvContentPartPr>
              <p14:xfrm>
                <a:off x="9050192" y="4782013"/>
                <a:ext cx="171360" cy="375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2A95BAB-25EA-4AA0-9765-D26E7E21013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041552" y="4773373"/>
                  <a:ext cx="1890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942C578-9361-4E4F-937F-71F245944984}"/>
                    </a:ext>
                  </a:extLst>
                </p14:cNvPr>
                <p14:cNvContentPartPr/>
                <p14:nvPr/>
              </p14:nvContentPartPr>
              <p14:xfrm>
                <a:off x="9243152" y="4787053"/>
                <a:ext cx="238320" cy="264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942C578-9361-4E4F-937F-71F24594498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234152" y="4778413"/>
                  <a:ext cx="255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2769292-13FD-4EC8-A245-533861B521F7}"/>
                    </a:ext>
                  </a:extLst>
                </p14:cNvPr>
                <p14:cNvContentPartPr/>
                <p14:nvPr/>
              </p14:nvContentPartPr>
              <p14:xfrm>
                <a:off x="9560672" y="4731253"/>
                <a:ext cx="136800" cy="452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2769292-13FD-4EC8-A245-533861B521F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552032" y="4722613"/>
                  <a:ext cx="154440" cy="47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EDC61C4-FE84-457B-B0F1-780288242580}"/>
              </a:ext>
            </a:extLst>
          </p:cNvPr>
          <p:cNvGrpSpPr/>
          <p:nvPr/>
        </p:nvGrpSpPr>
        <p:grpSpPr>
          <a:xfrm>
            <a:off x="804032" y="5829973"/>
            <a:ext cx="331200" cy="146520"/>
            <a:chOff x="804032" y="5829973"/>
            <a:chExt cx="33120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D4836BB-629F-445C-8ECD-AA98610B9888}"/>
                    </a:ext>
                  </a:extLst>
                </p14:cNvPr>
                <p14:cNvContentPartPr/>
                <p14:nvPr/>
              </p14:nvContentPartPr>
              <p14:xfrm>
                <a:off x="832112" y="5932933"/>
                <a:ext cx="303120" cy="43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D4836BB-629F-445C-8ECD-AA98610B988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23472" y="5924293"/>
                  <a:ext cx="320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E038554-BC5B-4146-8174-06C211397DA0}"/>
                    </a:ext>
                  </a:extLst>
                </p14:cNvPr>
                <p14:cNvContentPartPr/>
                <p14:nvPr/>
              </p14:nvContentPartPr>
              <p14:xfrm>
                <a:off x="804032" y="5829973"/>
                <a:ext cx="285480" cy="30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E038554-BC5B-4146-8174-06C211397DA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95392" y="5821333"/>
                  <a:ext cx="30312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99E5CBF-3232-4306-9756-47A061349449}"/>
                  </a:ext>
                </a:extLst>
              </p14:cNvPr>
              <p14:cNvContentPartPr/>
              <p14:nvPr/>
            </p14:nvContentPartPr>
            <p14:xfrm>
              <a:off x="1551392" y="5856613"/>
              <a:ext cx="2850840" cy="81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99E5CBF-3232-4306-9756-47A061349449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1542392" y="5847973"/>
                <a:ext cx="2868480" cy="9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6CED8DE-1A78-4D10-A106-AB86331642B1}"/>
              </a:ext>
            </a:extLst>
          </p:cNvPr>
          <p:cNvGrpSpPr/>
          <p:nvPr/>
        </p:nvGrpSpPr>
        <p:grpSpPr>
          <a:xfrm>
            <a:off x="1612592" y="5100973"/>
            <a:ext cx="3192480" cy="506160"/>
            <a:chOff x="1612592" y="5100973"/>
            <a:chExt cx="3192480" cy="50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168218A-79E7-44A7-AD8E-09BAB93CD51E}"/>
                    </a:ext>
                  </a:extLst>
                </p14:cNvPr>
                <p14:cNvContentPartPr/>
                <p14:nvPr/>
              </p14:nvContentPartPr>
              <p14:xfrm>
                <a:off x="1612592" y="5220853"/>
                <a:ext cx="66240" cy="335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168218A-79E7-44A7-AD8E-09BAB93CD51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603592" y="5211853"/>
                  <a:ext cx="838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0674A41-89C0-49F8-9C92-B95911C0DC1D}"/>
                    </a:ext>
                  </a:extLst>
                </p14:cNvPr>
                <p14:cNvContentPartPr/>
                <p14:nvPr/>
              </p14:nvContentPartPr>
              <p14:xfrm>
                <a:off x="1638512" y="5203213"/>
                <a:ext cx="155880" cy="173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0674A41-89C0-49F8-9C92-B95911C0DC1D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629512" y="5194573"/>
                  <a:ext cx="173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7F630E0-26E0-4797-A9BE-D8E0E8F948F5}"/>
                    </a:ext>
                  </a:extLst>
                </p14:cNvPr>
                <p14:cNvContentPartPr/>
                <p14:nvPr/>
              </p14:nvContentPartPr>
              <p14:xfrm>
                <a:off x="1895552" y="5158933"/>
                <a:ext cx="138240" cy="4482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7F630E0-26E0-4797-A9BE-D8E0E8F948F5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886552" y="5149933"/>
                  <a:ext cx="1558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3FF7B72-0A8A-40C2-85DE-388A897EA37A}"/>
                    </a:ext>
                  </a:extLst>
                </p14:cNvPr>
                <p14:cNvContentPartPr/>
                <p14:nvPr/>
              </p14:nvContentPartPr>
              <p14:xfrm>
                <a:off x="2059352" y="5236333"/>
                <a:ext cx="204120" cy="235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3FF7B72-0A8A-40C2-85DE-388A897EA37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050712" y="5227693"/>
                  <a:ext cx="2217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BE4F78F-F574-491C-A00C-261663D105C6}"/>
                    </a:ext>
                  </a:extLst>
                </p14:cNvPr>
                <p14:cNvContentPartPr/>
                <p14:nvPr/>
              </p14:nvContentPartPr>
              <p14:xfrm>
                <a:off x="2302712" y="5266933"/>
                <a:ext cx="177840" cy="225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BE4F78F-F574-491C-A00C-261663D105C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294072" y="5257933"/>
                  <a:ext cx="1954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2EE6882-B1CF-490B-BCC5-7488F500F3FB}"/>
                    </a:ext>
                  </a:extLst>
                </p14:cNvPr>
                <p14:cNvContentPartPr/>
                <p14:nvPr/>
              </p14:nvContentPartPr>
              <p14:xfrm>
                <a:off x="2568032" y="5186653"/>
                <a:ext cx="203400" cy="288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2EE6882-B1CF-490B-BCC5-7488F500F3F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559392" y="5178013"/>
                  <a:ext cx="2210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3B1D9CC-8E42-4A21-828B-F41DB84B387D}"/>
                    </a:ext>
                  </a:extLst>
                </p14:cNvPr>
                <p14:cNvContentPartPr/>
                <p14:nvPr/>
              </p14:nvContentPartPr>
              <p14:xfrm>
                <a:off x="2777912" y="5100973"/>
                <a:ext cx="174960" cy="5007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3B1D9CC-8E42-4A21-828B-F41DB84B387D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769272" y="5092333"/>
                  <a:ext cx="19260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6A64249-82AD-4209-9581-B284D6B286FD}"/>
                    </a:ext>
                  </a:extLst>
                </p14:cNvPr>
                <p14:cNvContentPartPr/>
                <p14:nvPr/>
              </p14:nvContentPartPr>
              <p14:xfrm>
                <a:off x="3147272" y="5415973"/>
                <a:ext cx="190440" cy="14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6A64249-82AD-4209-9581-B284D6B286F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138272" y="5406973"/>
                  <a:ext cx="208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E30E96A-7DBB-41DC-B6AD-BECE3513B31F}"/>
                    </a:ext>
                  </a:extLst>
                </p14:cNvPr>
                <p14:cNvContentPartPr/>
                <p14:nvPr/>
              </p14:nvContentPartPr>
              <p14:xfrm>
                <a:off x="3264272" y="5315893"/>
                <a:ext cx="15480" cy="254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E30E96A-7DBB-41DC-B6AD-BECE3513B31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255632" y="5306893"/>
                  <a:ext cx="33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409A5E5-6A71-4395-A367-3F84D0BF0EE2}"/>
                    </a:ext>
                  </a:extLst>
                </p14:cNvPr>
                <p14:cNvContentPartPr/>
                <p14:nvPr/>
              </p14:nvContentPartPr>
              <p14:xfrm>
                <a:off x="3528872" y="5253253"/>
                <a:ext cx="23760" cy="280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409A5E5-6A71-4395-A367-3F84D0BF0EE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520232" y="5244613"/>
                  <a:ext cx="414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3B8F87F-681B-44A7-89F2-4523F9D13482}"/>
                    </a:ext>
                  </a:extLst>
                </p14:cNvPr>
                <p14:cNvContentPartPr/>
                <p14:nvPr/>
              </p14:nvContentPartPr>
              <p14:xfrm>
                <a:off x="3493592" y="5234173"/>
                <a:ext cx="197640" cy="182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3B8F87F-681B-44A7-89F2-4523F9D1348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484952" y="5225533"/>
                  <a:ext cx="2152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299FCA8-AE52-4854-AD61-D919E844B7DD}"/>
                    </a:ext>
                  </a:extLst>
                </p14:cNvPr>
                <p14:cNvContentPartPr/>
                <p14:nvPr/>
              </p14:nvContentPartPr>
              <p14:xfrm>
                <a:off x="3757112" y="5176933"/>
                <a:ext cx="168120" cy="3956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299FCA8-AE52-4854-AD61-D919E844B7D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748112" y="5167933"/>
                  <a:ext cx="1857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E0BF8D7-866C-49D3-B996-2B51F5A0DC7D}"/>
                    </a:ext>
                  </a:extLst>
                </p14:cNvPr>
                <p14:cNvContentPartPr/>
                <p14:nvPr/>
              </p14:nvContentPartPr>
              <p14:xfrm>
                <a:off x="3891032" y="5202133"/>
                <a:ext cx="248040" cy="2631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E0BF8D7-866C-49D3-B996-2B51F5A0DC7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882032" y="5193493"/>
                  <a:ext cx="2656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A594DD6-4A7F-4AD9-8630-A0BC9F25784B}"/>
                    </a:ext>
                  </a:extLst>
                </p14:cNvPr>
                <p14:cNvContentPartPr/>
                <p14:nvPr/>
              </p14:nvContentPartPr>
              <p14:xfrm>
                <a:off x="4208552" y="5274853"/>
                <a:ext cx="147600" cy="2336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A594DD6-4A7F-4AD9-8630-A0BC9F25784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199912" y="5265853"/>
                  <a:ext cx="165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9A7B08B-3547-4DCF-A0E6-340F6A6D2733}"/>
                    </a:ext>
                  </a:extLst>
                </p14:cNvPr>
                <p14:cNvContentPartPr/>
                <p14:nvPr/>
              </p14:nvContentPartPr>
              <p14:xfrm>
                <a:off x="4445792" y="5229493"/>
                <a:ext cx="160560" cy="2660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9A7B08B-3547-4DCF-A0E6-340F6A6D273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437152" y="5220493"/>
                  <a:ext cx="1782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90DA837-B01F-4C35-B3FF-B63B2A828168}"/>
                    </a:ext>
                  </a:extLst>
                </p14:cNvPr>
                <p14:cNvContentPartPr/>
                <p14:nvPr/>
              </p14:nvContentPartPr>
              <p14:xfrm>
                <a:off x="4623632" y="5167573"/>
                <a:ext cx="181440" cy="4320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90DA837-B01F-4C35-B3FF-B63B2A82816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614992" y="5158573"/>
                  <a:ext cx="199080" cy="44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370A14F-0761-44A4-8610-00F1206CB456}"/>
                  </a:ext>
                </a:extLst>
              </p14:cNvPr>
              <p14:cNvContentPartPr/>
              <p14:nvPr/>
            </p14:nvContentPartPr>
            <p14:xfrm>
              <a:off x="4294592" y="5924653"/>
              <a:ext cx="652680" cy="226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F370A14F-0761-44A4-8610-00F1206CB456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4285592" y="5915653"/>
                <a:ext cx="67032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E42BB68C-21D2-4487-A44B-3F1C5A109C8D}"/>
              </a:ext>
            </a:extLst>
          </p:cNvPr>
          <p:cNvGrpSpPr/>
          <p:nvPr/>
        </p:nvGrpSpPr>
        <p:grpSpPr>
          <a:xfrm>
            <a:off x="2652272" y="5953093"/>
            <a:ext cx="1015560" cy="513360"/>
            <a:chOff x="2652272" y="5953093"/>
            <a:chExt cx="1015560" cy="51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E45EBE8-1E21-4257-B80B-88AA412592D5}"/>
                    </a:ext>
                  </a:extLst>
                </p14:cNvPr>
                <p14:cNvContentPartPr/>
                <p14:nvPr/>
              </p14:nvContentPartPr>
              <p14:xfrm>
                <a:off x="2664872" y="6097453"/>
                <a:ext cx="28800" cy="2772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E45EBE8-1E21-4257-B80B-88AA412592D5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655872" y="6088453"/>
                  <a:ext cx="46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2DFA5B2-4B3B-48B2-83CD-F5952EA5C890}"/>
                    </a:ext>
                  </a:extLst>
                </p14:cNvPr>
                <p14:cNvContentPartPr/>
                <p14:nvPr/>
              </p14:nvContentPartPr>
              <p14:xfrm>
                <a:off x="2652272" y="5977573"/>
                <a:ext cx="248400" cy="2232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2DFA5B2-4B3B-48B2-83CD-F5952EA5C89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643272" y="5968933"/>
                  <a:ext cx="2660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78E8460-01D8-470F-99B2-D48656FB7264}"/>
                    </a:ext>
                  </a:extLst>
                </p14:cNvPr>
                <p14:cNvContentPartPr/>
                <p14:nvPr/>
              </p14:nvContentPartPr>
              <p14:xfrm>
                <a:off x="3064472" y="6029053"/>
                <a:ext cx="112320" cy="367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78E8460-01D8-470F-99B2-D48656FB726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055832" y="6020413"/>
                  <a:ext cx="1299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F75E275-AB1F-482A-9A95-56A4360D09C7}"/>
                    </a:ext>
                  </a:extLst>
                </p14:cNvPr>
                <p14:cNvContentPartPr/>
                <p14:nvPr/>
              </p14:nvContentPartPr>
              <p14:xfrm>
                <a:off x="3222512" y="5988373"/>
                <a:ext cx="290520" cy="357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F75E275-AB1F-482A-9A95-56A4360D09C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213512" y="5979733"/>
                  <a:ext cx="3081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5197BBD-EBAD-415B-B918-16935FCF7EDF}"/>
                    </a:ext>
                  </a:extLst>
                </p14:cNvPr>
                <p14:cNvContentPartPr/>
                <p14:nvPr/>
              </p14:nvContentPartPr>
              <p14:xfrm>
                <a:off x="3505112" y="5953093"/>
                <a:ext cx="162720" cy="513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5197BBD-EBAD-415B-B918-16935FCF7ED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496112" y="5944453"/>
                  <a:ext cx="180360" cy="53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2F1E9C5B-9EF4-4C5E-BCB5-4CCD78D8A022}"/>
              </a:ext>
            </a:extLst>
          </p:cNvPr>
          <p:cNvGrpSpPr/>
          <p:nvPr/>
        </p:nvGrpSpPr>
        <p:grpSpPr>
          <a:xfrm>
            <a:off x="5233832" y="5637013"/>
            <a:ext cx="3991680" cy="536400"/>
            <a:chOff x="5233832" y="5637013"/>
            <a:chExt cx="3991680" cy="53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F399AF9-DF31-4CAE-A6E4-B34834CEB4AB}"/>
                    </a:ext>
                  </a:extLst>
                </p14:cNvPr>
                <p14:cNvContentPartPr/>
                <p14:nvPr/>
              </p14:nvContentPartPr>
              <p14:xfrm>
                <a:off x="5233832" y="5986573"/>
                <a:ext cx="225000" cy="709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F399AF9-DF31-4CAE-A6E4-B34834CEB4A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225192" y="5977933"/>
                  <a:ext cx="242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66AA865-119F-44C0-A84E-74CF64971B63}"/>
                    </a:ext>
                  </a:extLst>
                </p14:cNvPr>
                <p14:cNvContentPartPr/>
                <p14:nvPr/>
              </p14:nvContentPartPr>
              <p14:xfrm>
                <a:off x="5251832" y="5937253"/>
                <a:ext cx="210240" cy="17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66AA865-119F-44C0-A84E-74CF64971B6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242832" y="5928253"/>
                  <a:ext cx="227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0366F29-7803-490B-A30C-3C36E9D47717}"/>
                    </a:ext>
                  </a:extLst>
                </p14:cNvPr>
                <p14:cNvContentPartPr/>
                <p14:nvPr/>
              </p14:nvContentPartPr>
              <p14:xfrm>
                <a:off x="5709032" y="5785693"/>
                <a:ext cx="75600" cy="305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0366F29-7803-490B-A30C-3C36E9D4771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700032" y="5777053"/>
                  <a:ext cx="932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38D8A9F-3750-4897-A8EC-118B7C9850D7}"/>
                    </a:ext>
                  </a:extLst>
                </p14:cNvPr>
                <p14:cNvContentPartPr/>
                <p14:nvPr/>
              </p14:nvContentPartPr>
              <p14:xfrm>
                <a:off x="5730992" y="5738533"/>
                <a:ext cx="232560" cy="1789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38D8A9F-3750-4897-A8EC-118B7C9850D7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722352" y="5729533"/>
                  <a:ext cx="250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C221EB6-6C85-4663-97E4-2E0978917044}"/>
                    </a:ext>
                  </a:extLst>
                </p14:cNvPr>
                <p14:cNvContentPartPr/>
                <p14:nvPr/>
              </p14:nvContentPartPr>
              <p14:xfrm>
                <a:off x="6022592" y="5691373"/>
                <a:ext cx="224280" cy="480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C221EB6-6C85-4663-97E4-2E0978917044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013592" y="5682733"/>
                  <a:ext cx="24192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844D524-F73C-4CBB-BB1A-4AE02DD0AFCD}"/>
                    </a:ext>
                  </a:extLst>
                </p14:cNvPr>
                <p14:cNvContentPartPr/>
                <p14:nvPr/>
              </p14:nvContentPartPr>
              <p14:xfrm>
                <a:off x="6228872" y="5746093"/>
                <a:ext cx="192240" cy="2307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844D524-F73C-4CBB-BB1A-4AE02DD0AFC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220232" y="5737093"/>
                  <a:ext cx="2098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2B90DB1-EFF5-43D8-897E-E9A016AA9D55}"/>
                    </a:ext>
                  </a:extLst>
                </p14:cNvPr>
                <p14:cNvContentPartPr/>
                <p14:nvPr/>
              </p14:nvContentPartPr>
              <p14:xfrm>
                <a:off x="6522992" y="5677333"/>
                <a:ext cx="44280" cy="3787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2B90DB1-EFF5-43D8-897E-E9A016AA9D55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513992" y="5668693"/>
                  <a:ext cx="619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A6EBC0C-4773-4CEF-AE8A-D248B382990E}"/>
                    </a:ext>
                  </a:extLst>
                </p14:cNvPr>
                <p14:cNvContentPartPr/>
                <p14:nvPr/>
              </p14:nvContentPartPr>
              <p14:xfrm>
                <a:off x="6689672" y="5764453"/>
                <a:ext cx="7920" cy="216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A6EBC0C-4773-4CEF-AE8A-D248B382990E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680672" y="5755453"/>
                  <a:ext cx="25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1D26270-C8F1-42F8-A4F5-DEA58EC605A3}"/>
                    </a:ext>
                  </a:extLst>
                </p14:cNvPr>
                <p14:cNvContentPartPr/>
                <p14:nvPr/>
              </p14:nvContentPartPr>
              <p14:xfrm>
                <a:off x="6684632" y="5710093"/>
                <a:ext cx="213120" cy="332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1D26270-C8F1-42F8-A4F5-DEA58EC605A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675632" y="5701453"/>
                  <a:ext cx="2307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8C70567-4123-446C-9E5A-604D62D3B522}"/>
                    </a:ext>
                  </a:extLst>
                </p14:cNvPr>
                <p14:cNvContentPartPr/>
                <p14:nvPr/>
              </p14:nvContentPartPr>
              <p14:xfrm>
                <a:off x="6900632" y="5637013"/>
                <a:ext cx="161640" cy="511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8C70567-4123-446C-9E5A-604D62D3B52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891632" y="5628373"/>
                  <a:ext cx="1792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96D4FDE-66C6-4E31-BE22-FCC838C3DEAE}"/>
                    </a:ext>
                  </a:extLst>
                </p14:cNvPr>
                <p14:cNvContentPartPr/>
                <p14:nvPr/>
              </p14:nvContentPartPr>
              <p14:xfrm>
                <a:off x="7244072" y="5925733"/>
                <a:ext cx="248760" cy="34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96D4FDE-66C6-4E31-BE22-FCC838C3DEAE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235072" y="5917093"/>
                  <a:ext cx="266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7B25C66-0A19-4A0D-A553-3914967D797B}"/>
                    </a:ext>
                  </a:extLst>
                </p14:cNvPr>
                <p14:cNvContentPartPr/>
                <p14:nvPr/>
              </p14:nvContentPartPr>
              <p14:xfrm>
                <a:off x="7418672" y="5817013"/>
                <a:ext cx="30600" cy="2685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7B25C66-0A19-4A0D-A553-3914967D797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410032" y="5808013"/>
                  <a:ext cx="48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6B27794-9642-4F0F-9F56-DF1B9B88ED72}"/>
                    </a:ext>
                  </a:extLst>
                </p14:cNvPr>
                <p14:cNvContentPartPr/>
                <p14:nvPr/>
              </p14:nvContentPartPr>
              <p14:xfrm>
                <a:off x="7756352" y="5786773"/>
                <a:ext cx="38160" cy="2908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6B27794-9642-4F0F-9F56-DF1B9B88ED72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747712" y="5778133"/>
                  <a:ext cx="558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004235-D6F6-4829-B1E3-83A444A0AE1C}"/>
                    </a:ext>
                  </a:extLst>
                </p14:cNvPr>
                <p14:cNvContentPartPr/>
                <p14:nvPr/>
              </p14:nvContentPartPr>
              <p14:xfrm>
                <a:off x="7740872" y="5738533"/>
                <a:ext cx="220320" cy="2001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004235-D6F6-4829-B1E3-83A444A0AE1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731872" y="5729893"/>
                  <a:ext cx="237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ADA544E-8228-46BB-BC81-C31C507D2F3D}"/>
                    </a:ext>
                  </a:extLst>
                </p14:cNvPr>
                <p14:cNvContentPartPr/>
                <p14:nvPr/>
              </p14:nvContentPartPr>
              <p14:xfrm>
                <a:off x="8050472" y="5678413"/>
                <a:ext cx="183960" cy="472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ADA544E-8228-46BB-BC81-C31C507D2F3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041472" y="5669413"/>
                  <a:ext cx="20160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5C2045D-5C84-4047-B9ED-F66FB6EAFAE6}"/>
                    </a:ext>
                  </a:extLst>
                </p14:cNvPr>
                <p14:cNvContentPartPr/>
                <p14:nvPr/>
              </p14:nvContentPartPr>
              <p14:xfrm>
                <a:off x="8245952" y="5748613"/>
                <a:ext cx="271080" cy="2530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5C2045D-5C84-4047-B9ED-F66FB6EAFAE6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236952" y="5739613"/>
                  <a:ext cx="2887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9EBCAD7-200B-4735-A15B-E2C4FB20F1BE}"/>
                    </a:ext>
                  </a:extLst>
                </p14:cNvPr>
                <p14:cNvContentPartPr/>
                <p14:nvPr/>
              </p14:nvContentPartPr>
              <p14:xfrm>
                <a:off x="8633672" y="5692453"/>
                <a:ext cx="18000" cy="3672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9EBCAD7-200B-4735-A15B-E2C4FB20F1BE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625032" y="5683453"/>
                  <a:ext cx="356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9866268-E3DE-4EFF-89E2-95B1C196AB79}"/>
                    </a:ext>
                  </a:extLst>
                </p14:cNvPr>
                <p14:cNvContentPartPr/>
                <p14:nvPr/>
              </p14:nvContentPartPr>
              <p14:xfrm>
                <a:off x="8771912" y="5767333"/>
                <a:ext cx="24840" cy="2610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9866268-E3DE-4EFF-89E2-95B1C196AB79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763272" y="5758333"/>
                  <a:ext cx="42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380620F-9142-40AA-AB34-6685A63ACD01}"/>
                    </a:ext>
                  </a:extLst>
                </p14:cNvPr>
                <p14:cNvContentPartPr/>
                <p14:nvPr/>
              </p14:nvContentPartPr>
              <p14:xfrm>
                <a:off x="8780552" y="5733493"/>
                <a:ext cx="214200" cy="2941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380620F-9142-40AA-AB34-6685A63ACD0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771552" y="5724493"/>
                  <a:ext cx="2318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4A573EB-38D2-4933-B1BF-63B1E3A7AAF5}"/>
                    </a:ext>
                  </a:extLst>
                </p14:cNvPr>
                <p14:cNvContentPartPr/>
                <p14:nvPr/>
              </p14:nvContentPartPr>
              <p14:xfrm>
                <a:off x="9033632" y="5670133"/>
                <a:ext cx="191880" cy="5032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4A573EB-38D2-4933-B1BF-63B1E3A7AAF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024992" y="5661493"/>
                  <a:ext cx="209520" cy="52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250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292E-22E6-4A4A-8EF9-D8B8103A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0573-A8AC-4583-90FE-CC38962F8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شخصی دارای دو فرزند است. می‌دانیم که حداقل یک پسر دارد. احتمال آنکه دو پسر داشته باشد چقدر است؟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D9BAD8-7949-41B5-AC88-BA41B1BD5377}"/>
              </a:ext>
            </a:extLst>
          </p:cNvPr>
          <p:cNvGrpSpPr/>
          <p:nvPr/>
        </p:nvGrpSpPr>
        <p:grpSpPr>
          <a:xfrm>
            <a:off x="698912" y="2849173"/>
            <a:ext cx="519840" cy="358560"/>
            <a:chOff x="698912" y="2849173"/>
            <a:chExt cx="51984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B286E89-B17E-409C-A97F-E08FB91E9427}"/>
                    </a:ext>
                  </a:extLst>
                </p14:cNvPr>
                <p14:cNvContentPartPr/>
                <p14:nvPr/>
              </p14:nvContentPartPr>
              <p14:xfrm>
                <a:off x="698912" y="2849173"/>
                <a:ext cx="253440" cy="313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B286E89-B17E-409C-A97F-E08FB91E94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0272" y="2840173"/>
                  <a:ext cx="2710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8AF5EFC-A517-4D81-A13A-F0716D957870}"/>
                    </a:ext>
                  </a:extLst>
                </p14:cNvPr>
                <p14:cNvContentPartPr/>
                <p14:nvPr/>
              </p14:nvContentPartPr>
              <p14:xfrm>
                <a:off x="768752" y="2871133"/>
                <a:ext cx="273960" cy="336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8AF5EFC-A517-4D81-A13A-F0716D9578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112" y="2862133"/>
                  <a:ext cx="2916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21D4E8-9208-4DE8-95CD-8228961B6AEB}"/>
                    </a:ext>
                  </a:extLst>
                </p14:cNvPr>
                <p14:cNvContentPartPr/>
                <p14:nvPr/>
              </p14:nvContentPartPr>
              <p14:xfrm>
                <a:off x="1151792" y="3034213"/>
                <a:ext cx="6696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21D4E8-9208-4DE8-95CD-8228961B6A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2792" y="3025213"/>
                  <a:ext cx="84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A674199-5A44-424F-8513-FFBB41C27360}"/>
                    </a:ext>
                  </a:extLst>
                </p14:cNvPr>
                <p14:cNvContentPartPr/>
                <p14:nvPr/>
              </p14:nvContentPartPr>
              <p14:xfrm>
                <a:off x="1183112" y="3120253"/>
                <a:ext cx="25920" cy="4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A674199-5A44-424F-8513-FFBB41C273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74112" y="3111253"/>
                  <a:ext cx="4356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55FC88-FF8A-4E53-957D-304253874B4E}"/>
              </a:ext>
            </a:extLst>
          </p:cNvPr>
          <p:cNvGrpSpPr/>
          <p:nvPr/>
        </p:nvGrpSpPr>
        <p:grpSpPr>
          <a:xfrm>
            <a:off x="1974032" y="2281813"/>
            <a:ext cx="2083320" cy="987120"/>
            <a:chOff x="1974032" y="2281813"/>
            <a:chExt cx="2083320" cy="98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628F72C-83D2-4D61-9E32-3DFAABFB21E2}"/>
                    </a:ext>
                  </a:extLst>
                </p14:cNvPr>
                <p14:cNvContentPartPr/>
                <p14:nvPr/>
              </p14:nvContentPartPr>
              <p14:xfrm>
                <a:off x="3728672" y="2827573"/>
                <a:ext cx="328680" cy="180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628F72C-83D2-4D61-9E32-3DFAABFB21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19672" y="2818573"/>
                  <a:ext cx="3463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13A8813-4980-472B-B8D3-3C61A28B2E82}"/>
                    </a:ext>
                  </a:extLst>
                </p14:cNvPr>
                <p14:cNvContentPartPr/>
                <p14:nvPr/>
              </p14:nvContentPartPr>
              <p14:xfrm>
                <a:off x="3700592" y="2753773"/>
                <a:ext cx="52920" cy="159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13A8813-4980-472B-B8D3-3C61A28B2E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91592" y="2745133"/>
                  <a:ext cx="70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F9578D-99F5-4FF2-9BFD-9F8B09065172}"/>
                    </a:ext>
                  </a:extLst>
                </p14:cNvPr>
                <p14:cNvContentPartPr/>
                <p14:nvPr/>
              </p14:nvContentPartPr>
              <p14:xfrm>
                <a:off x="3241592" y="2765293"/>
                <a:ext cx="404640" cy="380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F9578D-99F5-4FF2-9BFD-9F8B090651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32952" y="2756653"/>
                  <a:ext cx="4222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62E87FC-0F64-4F6E-939D-11FE14D31CE4}"/>
                    </a:ext>
                  </a:extLst>
                </p14:cNvPr>
                <p14:cNvContentPartPr/>
                <p14:nvPr/>
              </p14:nvContentPartPr>
              <p14:xfrm>
                <a:off x="3514112" y="2619853"/>
                <a:ext cx="174600" cy="33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62E87FC-0F64-4F6E-939D-11FE14D31C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5112" y="2610853"/>
                  <a:ext cx="1922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952A04A-F4A7-4174-ABD0-FFA233A5E608}"/>
                    </a:ext>
                  </a:extLst>
                </p14:cNvPr>
                <p14:cNvContentPartPr/>
                <p14:nvPr/>
              </p14:nvContentPartPr>
              <p14:xfrm>
                <a:off x="2742992" y="2768893"/>
                <a:ext cx="420120" cy="20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952A04A-F4A7-4174-ABD0-FFA233A5E6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3992" y="2760253"/>
                  <a:ext cx="437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856D06E-00BA-41A3-95D6-9F352883B7D4}"/>
                    </a:ext>
                  </a:extLst>
                </p14:cNvPr>
                <p14:cNvContentPartPr/>
                <p14:nvPr/>
              </p14:nvContentPartPr>
              <p14:xfrm>
                <a:off x="2852432" y="3083173"/>
                <a:ext cx="172080" cy="27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856D06E-00BA-41A3-95D6-9F352883B7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43792" y="3074173"/>
                  <a:ext cx="189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898BF5-0F3B-4BF8-A1F4-416103B5761F}"/>
                    </a:ext>
                  </a:extLst>
                </p14:cNvPr>
                <p14:cNvContentPartPr/>
                <p14:nvPr/>
              </p14:nvContentPartPr>
              <p14:xfrm>
                <a:off x="3043952" y="2281813"/>
                <a:ext cx="515880" cy="366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898BF5-0F3B-4BF8-A1F4-416103B576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35312" y="2272813"/>
                  <a:ext cx="5335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B497BA-C410-44CC-8D27-2AD54D29E948}"/>
                    </a:ext>
                  </a:extLst>
                </p14:cNvPr>
                <p14:cNvContentPartPr/>
                <p14:nvPr/>
              </p14:nvContentPartPr>
              <p14:xfrm>
                <a:off x="1974032" y="2791933"/>
                <a:ext cx="612720" cy="425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B497BA-C410-44CC-8D27-2AD54D29E9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65392" y="2783293"/>
                  <a:ext cx="6303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D6A80D8-7BE9-43E1-9FEA-5E36878F07F5}"/>
                    </a:ext>
                  </a:extLst>
                </p14:cNvPr>
                <p14:cNvContentPartPr/>
                <p14:nvPr/>
              </p14:nvContentPartPr>
              <p14:xfrm>
                <a:off x="2276072" y="3172093"/>
                <a:ext cx="224640" cy="96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D6A80D8-7BE9-43E1-9FEA-5E36878F07F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67072" y="3163093"/>
                  <a:ext cx="24228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FBC93AF-2623-4308-9D74-B9E224BBDAA4}"/>
                  </a:ext>
                </a:extLst>
              </p14:cNvPr>
              <p14:cNvContentPartPr/>
              <p14:nvPr/>
            </p14:nvContentPartPr>
            <p14:xfrm>
              <a:off x="712232" y="6399853"/>
              <a:ext cx="6840" cy="70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FBC93AF-2623-4308-9D74-B9E224BBDAA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3592" y="6391213"/>
                <a:ext cx="24480" cy="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83EAF36-7D72-49CE-AA0C-346FDD16F157}"/>
              </a:ext>
            </a:extLst>
          </p:cNvPr>
          <p:cNvGrpSpPr/>
          <p:nvPr/>
        </p:nvGrpSpPr>
        <p:grpSpPr>
          <a:xfrm>
            <a:off x="738512" y="3725053"/>
            <a:ext cx="469800" cy="273240"/>
            <a:chOff x="738512" y="3725053"/>
            <a:chExt cx="46980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77C6513-CDD3-4C45-9F1B-887B90446813}"/>
                    </a:ext>
                  </a:extLst>
                </p14:cNvPr>
                <p14:cNvContentPartPr/>
                <p14:nvPr/>
              </p14:nvContentPartPr>
              <p14:xfrm>
                <a:off x="738512" y="3725053"/>
                <a:ext cx="254880" cy="273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77C6513-CDD3-4C45-9F1B-887B9044681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9872" y="3716053"/>
                  <a:ext cx="2725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7730D21-FD04-4273-B06F-A0D45C773519}"/>
                    </a:ext>
                  </a:extLst>
                </p14:cNvPr>
                <p14:cNvContentPartPr/>
                <p14:nvPr/>
              </p14:nvContentPartPr>
              <p14:xfrm>
                <a:off x="1116152" y="3776893"/>
                <a:ext cx="64440" cy="40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7730D21-FD04-4273-B06F-A0D45C77351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7152" y="3768253"/>
                  <a:ext cx="82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A056C66-EB72-4CD3-881E-DBCB91657040}"/>
                    </a:ext>
                  </a:extLst>
                </p14:cNvPr>
                <p14:cNvContentPartPr/>
                <p14:nvPr/>
              </p14:nvContentPartPr>
              <p14:xfrm>
                <a:off x="1133432" y="3848173"/>
                <a:ext cx="74880" cy="58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A056C66-EB72-4CD3-881E-DBCB916570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4432" y="3839173"/>
                  <a:ext cx="925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847964-0029-4034-BD7E-84052C151876}"/>
              </a:ext>
            </a:extLst>
          </p:cNvPr>
          <p:cNvGrpSpPr/>
          <p:nvPr/>
        </p:nvGrpSpPr>
        <p:grpSpPr>
          <a:xfrm>
            <a:off x="1477592" y="3534253"/>
            <a:ext cx="2279520" cy="608040"/>
            <a:chOff x="1477592" y="3534253"/>
            <a:chExt cx="2279520" cy="60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FCCF791-9684-47E3-AFAA-F80F30180638}"/>
                    </a:ext>
                  </a:extLst>
                </p14:cNvPr>
                <p14:cNvContentPartPr/>
                <p14:nvPr/>
              </p14:nvContentPartPr>
              <p14:xfrm>
                <a:off x="3622472" y="3770053"/>
                <a:ext cx="134640" cy="172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FCCF791-9684-47E3-AFAA-F80F301806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13472" y="3761053"/>
                  <a:ext cx="152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4D2BB4F-2BF1-4D29-89B9-E0ED6FFE394D}"/>
                    </a:ext>
                  </a:extLst>
                </p14:cNvPr>
                <p14:cNvContentPartPr/>
                <p14:nvPr/>
              </p14:nvContentPartPr>
              <p14:xfrm>
                <a:off x="3472712" y="3829813"/>
                <a:ext cx="142200" cy="160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4D2BB4F-2BF1-4D29-89B9-E0ED6FFE39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64072" y="3820813"/>
                  <a:ext cx="159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6EA21DE-D529-466A-997A-DB77777AD929}"/>
                    </a:ext>
                  </a:extLst>
                </p14:cNvPr>
                <p14:cNvContentPartPr/>
                <p14:nvPr/>
              </p14:nvContentPartPr>
              <p14:xfrm>
                <a:off x="2732912" y="3712813"/>
                <a:ext cx="632880" cy="329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6EA21DE-D529-466A-997A-DB77777AD9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23912" y="3703813"/>
                  <a:ext cx="6505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08C6C6-88EE-4240-B282-29B3C0E7EB17}"/>
                    </a:ext>
                  </a:extLst>
                </p14:cNvPr>
                <p14:cNvContentPartPr/>
                <p14:nvPr/>
              </p14:nvContentPartPr>
              <p14:xfrm>
                <a:off x="3021272" y="4078573"/>
                <a:ext cx="149760" cy="63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08C6C6-88EE-4240-B282-29B3C0E7EB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12632" y="4069573"/>
                  <a:ext cx="167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DA0738-AA1B-4F29-827F-296665A915B5}"/>
                    </a:ext>
                  </a:extLst>
                </p14:cNvPr>
                <p14:cNvContentPartPr/>
                <p14:nvPr/>
              </p14:nvContentPartPr>
              <p14:xfrm>
                <a:off x="2571632" y="3772933"/>
                <a:ext cx="102600" cy="133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DA0738-AA1B-4F29-827F-296665A915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62992" y="3764293"/>
                  <a:ext cx="120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95900C4-B105-40D6-8A5F-E5754F945501}"/>
                    </a:ext>
                  </a:extLst>
                </p14:cNvPr>
                <p14:cNvContentPartPr/>
                <p14:nvPr/>
              </p14:nvContentPartPr>
              <p14:xfrm>
                <a:off x="2528072" y="3655213"/>
                <a:ext cx="45720" cy="18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95900C4-B105-40D6-8A5F-E5754F9455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19432" y="3646573"/>
                  <a:ext cx="63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C2103F-7F8E-4DBE-ADDE-CE5CB8632F24}"/>
                    </a:ext>
                  </a:extLst>
                </p14:cNvPr>
                <p14:cNvContentPartPr/>
                <p14:nvPr/>
              </p14:nvContentPartPr>
              <p14:xfrm>
                <a:off x="2016512" y="3751693"/>
                <a:ext cx="482040" cy="224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C2103F-7F8E-4DBE-ADDE-CE5CB8632F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07872" y="3742693"/>
                  <a:ext cx="4996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A0FD08F-A2C7-4F10-8E0F-C0B6BD2E284A}"/>
                    </a:ext>
                  </a:extLst>
                </p14:cNvPr>
                <p14:cNvContentPartPr/>
                <p14:nvPr/>
              </p14:nvContentPartPr>
              <p14:xfrm>
                <a:off x="2212712" y="3558733"/>
                <a:ext cx="206640" cy="101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A0FD08F-A2C7-4F10-8E0F-C0B6BD2E28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04072" y="3549733"/>
                  <a:ext cx="224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EF62B7C-172D-4756-8919-346CEA5915F6}"/>
                    </a:ext>
                  </a:extLst>
                </p14:cNvPr>
                <p14:cNvContentPartPr/>
                <p14:nvPr/>
              </p14:nvContentPartPr>
              <p14:xfrm>
                <a:off x="1853792" y="3655213"/>
                <a:ext cx="172800" cy="326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EF62B7C-172D-4756-8919-346CEA5915F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44792" y="3646213"/>
                  <a:ext cx="1904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F56BD59-1CD3-44A0-A791-C40A97B78BBD}"/>
                    </a:ext>
                  </a:extLst>
                </p14:cNvPr>
                <p14:cNvContentPartPr/>
                <p14:nvPr/>
              </p14:nvContentPartPr>
              <p14:xfrm>
                <a:off x="1477592" y="3754213"/>
                <a:ext cx="402840" cy="173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F56BD59-1CD3-44A0-A791-C40A97B78BB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68952" y="3745573"/>
                  <a:ext cx="420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2435E3C-1206-4A35-AF2D-97157A0F778A}"/>
                    </a:ext>
                  </a:extLst>
                </p14:cNvPr>
                <p14:cNvContentPartPr/>
                <p14:nvPr/>
              </p14:nvContentPartPr>
              <p14:xfrm>
                <a:off x="1671992" y="3534253"/>
                <a:ext cx="181080" cy="106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2435E3C-1206-4A35-AF2D-97157A0F77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62992" y="3525613"/>
                  <a:ext cx="19872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20D2B4-640A-4DC8-9276-751DF6A52CD8}"/>
                  </a:ext>
                </a:extLst>
              </p14:cNvPr>
              <p14:cNvContentPartPr/>
              <p14:nvPr/>
            </p14:nvContentPartPr>
            <p14:xfrm>
              <a:off x="5428952" y="2781853"/>
              <a:ext cx="465480" cy="2178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20D2B4-640A-4DC8-9276-751DF6A52CD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19952" y="2773213"/>
                <a:ext cx="4831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8E80D71-3B1A-4CBD-9100-06706B8F3676}"/>
                  </a:ext>
                </a:extLst>
              </p14:cNvPr>
              <p14:cNvContentPartPr/>
              <p14:nvPr/>
            </p14:nvContentPartPr>
            <p14:xfrm>
              <a:off x="6118352" y="2969053"/>
              <a:ext cx="126000" cy="396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8E80D71-3B1A-4CBD-9100-06706B8F367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09712" y="2960413"/>
                <a:ext cx="1436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84FB594-0255-4FDD-89EF-2CF0D4C8AA44}"/>
                  </a:ext>
                </a:extLst>
              </p14:cNvPr>
              <p14:cNvContentPartPr/>
              <p14:nvPr/>
            </p14:nvContentPartPr>
            <p14:xfrm>
              <a:off x="6106832" y="2906053"/>
              <a:ext cx="129960" cy="18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84FB594-0255-4FDD-89EF-2CF0D4C8AA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97832" y="2897053"/>
                <a:ext cx="1476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AF66382-42C9-4C3E-AD4D-76908D4B7670}"/>
                  </a:ext>
                </a:extLst>
              </p14:cNvPr>
              <p14:cNvContentPartPr/>
              <p14:nvPr/>
            </p14:nvContentPartPr>
            <p14:xfrm>
              <a:off x="6419672" y="2648293"/>
              <a:ext cx="98640" cy="731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AF66382-42C9-4C3E-AD4D-76908D4B767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11032" y="2639653"/>
                <a:ext cx="11628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20A0AAF-A99D-4CA2-A255-6462EC79E094}"/>
                  </a:ext>
                </a:extLst>
              </p14:cNvPr>
              <p14:cNvContentPartPr/>
              <p14:nvPr/>
            </p14:nvContentPartPr>
            <p14:xfrm>
              <a:off x="6644672" y="2795893"/>
              <a:ext cx="118800" cy="426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20A0AAF-A99D-4CA2-A255-6462EC79E09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35672" y="2786893"/>
                <a:ext cx="13644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41BA187-4A63-4F49-B876-760005D1AAC4}"/>
                  </a:ext>
                </a:extLst>
              </p14:cNvPr>
              <p14:cNvContentPartPr/>
              <p14:nvPr/>
            </p14:nvContentPartPr>
            <p14:xfrm>
              <a:off x="6849152" y="2927653"/>
              <a:ext cx="150840" cy="290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41BA187-4A63-4F49-B876-760005D1AAC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40512" y="2919013"/>
                <a:ext cx="1684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EB8CCD3-12A9-4791-BE97-96495DDCE68C}"/>
                  </a:ext>
                </a:extLst>
              </p14:cNvPr>
              <p14:cNvContentPartPr/>
              <p14:nvPr/>
            </p14:nvContentPartPr>
            <p14:xfrm>
              <a:off x="7061192" y="3021973"/>
              <a:ext cx="93600" cy="137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EB8CCD3-12A9-4791-BE97-96495DDCE68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52552" y="3012973"/>
                <a:ext cx="1112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79DC953-C4A7-4693-9F5B-66BF1970FA88}"/>
                  </a:ext>
                </a:extLst>
              </p14:cNvPr>
              <p14:cNvContentPartPr/>
              <p14:nvPr/>
            </p14:nvContentPartPr>
            <p14:xfrm>
              <a:off x="7252712" y="2855293"/>
              <a:ext cx="184320" cy="225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79DC953-C4A7-4693-9F5B-66BF1970FA8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43712" y="2846293"/>
                <a:ext cx="2019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DBEA278-6549-4D87-B862-2A14513B9D22}"/>
                  </a:ext>
                </a:extLst>
              </p14:cNvPr>
              <p14:cNvContentPartPr/>
              <p14:nvPr/>
            </p14:nvContentPartPr>
            <p14:xfrm>
              <a:off x="7457192" y="2825053"/>
              <a:ext cx="87480" cy="310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DBEA278-6549-4D87-B862-2A14513B9D2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448552" y="2816413"/>
                <a:ext cx="1051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913CCDA-841D-49EB-B721-C6102C4B32C9}"/>
                  </a:ext>
                </a:extLst>
              </p14:cNvPr>
              <p14:cNvContentPartPr/>
              <p14:nvPr/>
            </p14:nvContentPartPr>
            <p14:xfrm>
              <a:off x="7593992" y="3027733"/>
              <a:ext cx="86040" cy="138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913CCDA-841D-49EB-B721-C6102C4B32C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585352" y="3018733"/>
                <a:ext cx="103680" cy="15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7A75271E-E259-476E-8AC7-8B142FBD58E6}"/>
              </a:ext>
            </a:extLst>
          </p:cNvPr>
          <p:cNvGrpSpPr/>
          <p:nvPr/>
        </p:nvGrpSpPr>
        <p:grpSpPr>
          <a:xfrm>
            <a:off x="7854272" y="2827213"/>
            <a:ext cx="1020960" cy="420120"/>
            <a:chOff x="7854272" y="2827213"/>
            <a:chExt cx="102096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4D55CE2-FF4C-465A-A3DC-6664EAAC8E82}"/>
                    </a:ext>
                  </a:extLst>
                </p14:cNvPr>
                <p14:cNvContentPartPr/>
                <p14:nvPr/>
              </p14:nvContentPartPr>
              <p14:xfrm>
                <a:off x="7854272" y="2862133"/>
                <a:ext cx="107640" cy="307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4D55CE2-FF4C-465A-A3DC-6664EAAC8E8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45272" y="2853133"/>
                  <a:ext cx="1252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0FDF6EB-EED1-433D-AD97-A2109AB2A6BE}"/>
                    </a:ext>
                  </a:extLst>
                </p14:cNvPr>
                <p14:cNvContentPartPr/>
                <p14:nvPr/>
              </p14:nvContentPartPr>
              <p14:xfrm>
                <a:off x="8059832" y="2853493"/>
                <a:ext cx="149400" cy="249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0FDF6EB-EED1-433D-AD97-A2109AB2A6B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51192" y="2844493"/>
                  <a:ext cx="1670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C9F5A23-F9FB-4D48-9DA8-7D0A48391CB5}"/>
                    </a:ext>
                  </a:extLst>
                </p14:cNvPr>
                <p14:cNvContentPartPr/>
                <p14:nvPr/>
              </p14:nvContentPartPr>
              <p14:xfrm>
                <a:off x="8234432" y="3041413"/>
                <a:ext cx="108000" cy="135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C9F5A23-F9FB-4D48-9DA8-7D0A48391CB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25432" y="3032413"/>
                  <a:ext cx="125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F6314C0-E915-46A5-94B5-6B198A33B5BD}"/>
                    </a:ext>
                  </a:extLst>
                </p14:cNvPr>
                <p14:cNvContentPartPr/>
                <p14:nvPr/>
              </p14:nvContentPartPr>
              <p14:xfrm>
                <a:off x="8399672" y="2922973"/>
                <a:ext cx="191880" cy="324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F6314C0-E915-46A5-94B5-6B198A33B5B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91032" y="2914333"/>
                  <a:ext cx="2095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97B24D1-6BDD-41E5-8ABD-2BACC21A2CE6}"/>
                    </a:ext>
                  </a:extLst>
                </p14:cNvPr>
                <p14:cNvContentPartPr/>
                <p14:nvPr/>
              </p14:nvContentPartPr>
              <p14:xfrm>
                <a:off x="8605952" y="2827213"/>
                <a:ext cx="109440" cy="376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97B24D1-6BDD-41E5-8ABD-2BACC21A2CE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97312" y="2818213"/>
                  <a:ext cx="1270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ED0A511-2A4E-4555-AECE-5BA0368AC421}"/>
                    </a:ext>
                  </a:extLst>
                </p14:cNvPr>
                <p14:cNvContentPartPr/>
                <p14:nvPr/>
              </p14:nvContentPartPr>
              <p14:xfrm>
                <a:off x="8785592" y="3038533"/>
                <a:ext cx="89640" cy="16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ED0A511-2A4E-4555-AECE-5BA0368AC42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76592" y="3029893"/>
                  <a:ext cx="10728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90F0D36-06B4-4CF9-9543-BCD1E593C08C}"/>
              </a:ext>
            </a:extLst>
          </p:cNvPr>
          <p:cNvGrpSpPr/>
          <p:nvPr/>
        </p:nvGrpSpPr>
        <p:grpSpPr>
          <a:xfrm>
            <a:off x="9046232" y="2846293"/>
            <a:ext cx="1021680" cy="359280"/>
            <a:chOff x="9046232" y="2846293"/>
            <a:chExt cx="102168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B8C4C6D-78BD-433B-979A-8D2D83C0EF9A}"/>
                    </a:ext>
                  </a:extLst>
                </p14:cNvPr>
                <p14:cNvContentPartPr/>
                <p14:nvPr/>
              </p14:nvContentPartPr>
              <p14:xfrm>
                <a:off x="9046232" y="2868613"/>
                <a:ext cx="118800" cy="287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B8C4C6D-78BD-433B-979A-8D2D83C0EF9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37592" y="2859613"/>
                  <a:ext cx="1364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5D157B-F5A0-4639-96A0-FD379C70BAB5}"/>
                    </a:ext>
                  </a:extLst>
                </p14:cNvPr>
                <p14:cNvContentPartPr/>
                <p14:nvPr/>
              </p14:nvContentPartPr>
              <p14:xfrm>
                <a:off x="9229112" y="2849533"/>
                <a:ext cx="162000" cy="273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5D157B-F5A0-4639-96A0-FD379C70BAB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20472" y="2840533"/>
                  <a:ext cx="1796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F9A55CD-4F90-4B5C-9080-E9D796084D6F}"/>
                    </a:ext>
                  </a:extLst>
                </p14:cNvPr>
                <p14:cNvContentPartPr/>
                <p14:nvPr/>
              </p14:nvContentPartPr>
              <p14:xfrm>
                <a:off x="9391472" y="3055093"/>
                <a:ext cx="100080" cy="125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F9A55CD-4F90-4B5C-9080-E9D796084D6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382472" y="3046453"/>
                  <a:ext cx="117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1860269-F701-424D-8611-59B0648E83A0}"/>
                    </a:ext>
                  </a:extLst>
                </p14:cNvPr>
                <p14:cNvContentPartPr/>
                <p14:nvPr/>
              </p14:nvContentPartPr>
              <p14:xfrm>
                <a:off x="9598112" y="2846293"/>
                <a:ext cx="197640" cy="280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1860269-F701-424D-8611-59B0648E83A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89112" y="2837293"/>
                  <a:ext cx="215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C3B5DE7-959D-4E8A-8BCD-0E481174517F}"/>
                    </a:ext>
                  </a:extLst>
                </p14:cNvPr>
                <p14:cNvContentPartPr/>
                <p14:nvPr/>
              </p14:nvContentPartPr>
              <p14:xfrm>
                <a:off x="9816272" y="2853853"/>
                <a:ext cx="108720" cy="337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C3B5DE7-959D-4E8A-8BCD-0E481174517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07272" y="2844853"/>
                  <a:ext cx="1263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4A5DA57-92C2-4F73-AB49-CC7BBA8E4D8E}"/>
                    </a:ext>
                  </a:extLst>
                </p14:cNvPr>
                <p14:cNvContentPartPr/>
                <p14:nvPr/>
              </p14:nvContentPartPr>
              <p14:xfrm>
                <a:off x="9938312" y="3044653"/>
                <a:ext cx="129600" cy="160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4A5DA57-92C2-4F73-AB49-CC7BBA8E4D8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929312" y="3036013"/>
                  <a:ext cx="14724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BC71145-A3AE-4FA1-A194-CD3338A2DF25}"/>
              </a:ext>
            </a:extLst>
          </p:cNvPr>
          <p:cNvGrpSpPr/>
          <p:nvPr/>
        </p:nvGrpSpPr>
        <p:grpSpPr>
          <a:xfrm>
            <a:off x="10228832" y="2675293"/>
            <a:ext cx="1026360" cy="810720"/>
            <a:chOff x="10228832" y="2675293"/>
            <a:chExt cx="1026360" cy="81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F74A4AC-A3B2-4054-8585-4A93C1FFF868}"/>
                    </a:ext>
                  </a:extLst>
                </p14:cNvPr>
                <p14:cNvContentPartPr/>
                <p14:nvPr/>
              </p14:nvContentPartPr>
              <p14:xfrm>
                <a:off x="10228832" y="2893813"/>
                <a:ext cx="113760" cy="314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F74A4AC-A3B2-4054-8585-4A93C1FFF86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19832" y="2885173"/>
                  <a:ext cx="1314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3ADCE5B-B484-431F-930E-F28E7462E8AF}"/>
                    </a:ext>
                  </a:extLst>
                </p14:cNvPr>
                <p14:cNvContentPartPr/>
                <p14:nvPr/>
              </p14:nvContentPartPr>
              <p14:xfrm>
                <a:off x="10332512" y="2926573"/>
                <a:ext cx="181440" cy="294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3ADCE5B-B484-431F-930E-F28E7462E8A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23512" y="2917573"/>
                  <a:ext cx="1990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2E9EC2-6FFD-4941-8AFC-FFAEE6B8F711}"/>
                    </a:ext>
                  </a:extLst>
                </p14:cNvPr>
                <p14:cNvContentPartPr/>
                <p14:nvPr/>
              </p14:nvContentPartPr>
              <p14:xfrm>
                <a:off x="10527632" y="3049693"/>
                <a:ext cx="118440" cy="130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2E9EC2-6FFD-4941-8AFC-FFAEE6B8F71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518632" y="3040693"/>
                  <a:ext cx="136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8076C37-AC99-4DEB-8DE2-37256AAC1D85}"/>
                    </a:ext>
                  </a:extLst>
                </p14:cNvPr>
                <p14:cNvContentPartPr/>
                <p14:nvPr/>
              </p14:nvContentPartPr>
              <p14:xfrm>
                <a:off x="10664432" y="2981653"/>
                <a:ext cx="187920" cy="263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8076C37-AC99-4DEB-8DE2-37256AAC1D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655432" y="2973013"/>
                  <a:ext cx="205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F0E2ED3-A442-4DF5-8335-E070A6296806}"/>
                    </a:ext>
                  </a:extLst>
                </p14:cNvPr>
                <p14:cNvContentPartPr/>
                <p14:nvPr/>
              </p14:nvContentPartPr>
              <p14:xfrm>
                <a:off x="10900952" y="2916133"/>
                <a:ext cx="105840" cy="267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F0E2ED3-A442-4DF5-8335-E070A629680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891952" y="2907133"/>
                  <a:ext cx="12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F3045E2-FA6F-4C38-8649-5F41D211296C}"/>
                    </a:ext>
                  </a:extLst>
                </p14:cNvPr>
                <p14:cNvContentPartPr/>
                <p14:nvPr/>
              </p14:nvContentPartPr>
              <p14:xfrm>
                <a:off x="11080232" y="2675293"/>
                <a:ext cx="174960" cy="810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F3045E2-FA6F-4C38-8649-5F41D211296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071592" y="2666653"/>
                  <a:ext cx="192600" cy="82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DAAFA18-08FF-4FA3-88F6-4623EA011956}"/>
                  </a:ext>
                </a:extLst>
              </p14:cNvPr>
              <p14:cNvContentPartPr/>
              <p14:nvPr/>
            </p14:nvContentPartPr>
            <p14:xfrm>
              <a:off x="4870952" y="3681853"/>
              <a:ext cx="26280" cy="232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DAAFA18-08FF-4FA3-88F6-4623EA01195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861952" y="3672853"/>
                <a:ext cx="439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A87B7AF-BC4D-489A-94A0-358B569E0D3A}"/>
                  </a:ext>
                </a:extLst>
              </p14:cNvPr>
              <p14:cNvContentPartPr/>
              <p14:nvPr/>
            </p14:nvContentPartPr>
            <p14:xfrm>
              <a:off x="4902272" y="3646933"/>
              <a:ext cx="187920" cy="2754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A87B7AF-BC4D-489A-94A0-358B569E0D3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893272" y="3637933"/>
                <a:ext cx="2055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CB480B3-CBEF-4D25-9A93-58D43C2F256F}"/>
                  </a:ext>
                </a:extLst>
              </p14:cNvPr>
              <p14:cNvContentPartPr/>
              <p14:nvPr/>
            </p14:nvContentPartPr>
            <p14:xfrm>
              <a:off x="5238152" y="3798133"/>
              <a:ext cx="167760" cy="94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CB480B3-CBEF-4D25-9A93-58D43C2F256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229152" y="3789133"/>
                <a:ext cx="1854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8234329-9480-4173-B33D-74033EF21197}"/>
                  </a:ext>
                </a:extLst>
              </p14:cNvPr>
              <p14:cNvContentPartPr/>
              <p14:nvPr/>
            </p14:nvContentPartPr>
            <p14:xfrm>
              <a:off x="5607152" y="3547933"/>
              <a:ext cx="102240" cy="549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8234329-9480-4173-B33D-74033EF2119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598512" y="3538933"/>
                <a:ext cx="119880" cy="56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B1E3F72E-7BA6-4A47-B407-D357AA0CF4D2}"/>
              </a:ext>
            </a:extLst>
          </p:cNvPr>
          <p:cNvGrpSpPr/>
          <p:nvPr/>
        </p:nvGrpSpPr>
        <p:grpSpPr>
          <a:xfrm>
            <a:off x="5886872" y="3657013"/>
            <a:ext cx="1068120" cy="390960"/>
            <a:chOff x="5886872" y="3657013"/>
            <a:chExt cx="106812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2514DC6-80FD-4AA3-A641-8E290F36E49A}"/>
                    </a:ext>
                  </a:extLst>
                </p14:cNvPr>
                <p14:cNvContentPartPr/>
                <p14:nvPr/>
              </p14:nvContentPartPr>
              <p14:xfrm>
                <a:off x="5886872" y="3657013"/>
                <a:ext cx="99360" cy="390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2514DC6-80FD-4AA3-A641-8E290F36E49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77872" y="3648013"/>
                  <a:ext cx="1170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268C2DF-BC42-460D-90D3-FB72B01DD01B}"/>
                    </a:ext>
                  </a:extLst>
                </p14:cNvPr>
                <p14:cNvContentPartPr/>
                <p14:nvPr/>
              </p14:nvContentPartPr>
              <p14:xfrm>
                <a:off x="6060392" y="3687613"/>
                <a:ext cx="171360" cy="231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268C2DF-BC42-460D-90D3-FB72B01DD01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051752" y="3678973"/>
                  <a:ext cx="1890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C0AF36E-B51A-4C4D-81F0-F6BB276CBFB5}"/>
                    </a:ext>
                  </a:extLst>
                </p14:cNvPr>
                <p14:cNvContentPartPr/>
                <p14:nvPr/>
              </p14:nvContentPartPr>
              <p14:xfrm>
                <a:off x="6272432" y="3871933"/>
                <a:ext cx="79920" cy="97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C0AF36E-B51A-4C4D-81F0-F6BB276CBFB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63432" y="3863293"/>
                  <a:ext cx="97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9EE3E9D-866B-41C2-A8AE-8D210151424C}"/>
                    </a:ext>
                  </a:extLst>
                </p14:cNvPr>
                <p14:cNvContentPartPr/>
                <p14:nvPr/>
              </p14:nvContentPartPr>
              <p14:xfrm>
                <a:off x="6474392" y="3768613"/>
                <a:ext cx="149760" cy="276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9EE3E9D-866B-41C2-A8AE-8D210151424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65392" y="3759973"/>
                  <a:ext cx="1674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6F6526A-285C-4D4D-B00C-7C76E4256005}"/>
                    </a:ext>
                  </a:extLst>
                </p14:cNvPr>
                <p14:cNvContentPartPr/>
                <p14:nvPr/>
              </p14:nvContentPartPr>
              <p14:xfrm>
                <a:off x="6630992" y="3673933"/>
                <a:ext cx="134640" cy="343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6F6526A-285C-4D4D-B00C-7C76E42560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622352" y="3665293"/>
                  <a:ext cx="1522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8C18C93-0ACB-4B58-8EED-39AE88571D37}"/>
                    </a:ext>
                  </a:extLst>
                </p14:cNvPr>
                <p14:cNvContentPartPr/>
                <p14:nvPr/>
              </p14:nvContentPartPr>
              <p14:xfrm>
                <a:off x="6869672" y="3839893"/>
                <a:ext cx="85320" cy="147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8C18C93-0ACB-4B58-8EED-39AE88571D3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60672" y="3830893"/>
                  <a:ext cx="10296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3430277-BADE-460F-8870-726A0789B8AC}"/>
              </a:ext>
            </a:extLst>
          </p:cNvPr>
          <p:cNvGrpSpPr/>
          <p:nvPr/>
        </p:nvGrpSpPr>
        <p:grpSpPr>
          <a:xfrm>
            <a:off x="7137872" y="3681853"/>
            <a:ext cx="1056600" cy="369000"/>
            <a:chOff x="7137872" y="3681853"/>
            <a:chExt cx="105660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4891FEC-B159-4558-B121-01810250D1FB}"/>
                    </a:ext>
                  </a:extLst>
                </p14:cNvPr>
                <p14:cNvContentPartPr/>
                <p14:nvPr/>
              </p14:nvContentPartPr>
              <p14:xfrm>
                <a:off x="7137872" y="3692653"/>
                <a:ext cx="115560" cy="303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4891FEC-B159-4558-B121-01810250D1F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28872" y="3683653"/>
                  <a:ext cx="1332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4299D5F-1113-4504-A1EE-5C43A8851EE9}"/>
                    </a:ext>
                  </a:extLst>
                </p14:cNvPr>
                <p14:cNvContentPartPr/>
                <p14:nvPr/>
              </p14:nvContentPartPr>
              <p14:xfrm>
                <a:off x="7335512" y="3744853"/>
                <a:ext cx="130680" cy="306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4299D5F-1113-4504-A1EE-5C43A8851EE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26512" y="3736213"/>
                  <a:ext cx="1483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3D91223-55CD-4B23-9828-6C99B8F8B532}"/>
                    </a:ext>
                  </a:extLst>
                </p14:cNvPr>
                <p14:cNvContentPartPr/>
                <p14:nvPr/>
              </p14:nvContentPartPr>
              <p14:xfrm>
                <a:off x="7502192" y="3896053"/>
                <a:ext cx="107640" cy="119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3D91223-55CD-4B23-9828-6C99B8F8B53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93552" y="3887413"/>
                  <a:ext cx="125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6D2923-2201-4B52-B1F2-D86155DCBA75}"/>
                    </a:ext>
                  </a:extLst>
                </p14:cNvPr>
                <p14:cNvContentPartPr/>
                <p14:nvPr/>
              </p14:nvContentPartPr>
              <p14:xfrm>
                <a:off x="7712432" y="3690493"/>
                <a:ext cx="169920" cy="276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6D2923-2201-4B52-B1F2-D86155DCBA7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03432" y="3681493"/>
                  <a:ext cx="1875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E5C9491-DE15-4322-8D53-FB450150DCD2}"/>
                    </a:ext>
                  </a:extLst>
                </p14:cNvPr>
                <p14:cNvContentPartPr/>
                <p14:nvPr/>
              </p14:nvContentPartPr>
              <p14:xfrm>
                <a:off x="7916552" y="3681853"/>
                <a:ext cx="126000" cy="336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E5C9491-DE15-4322-8D53-FB450150DC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07912" y="3672853"/>
                  <a:ext cx="1436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05FB660-324C-4368-8087-0EDA06D4F321}"/>
                    </a:ext>
                  </a:extLst>
                </p14:cNvPr>
                <p14:cNvContentPartPr/>
                <p14:nvPr/>
              </p14:nvContentPartPr>
              <p14:xfrm>
                <a:off x="8106992" y="3896773"/>
                <a:ext cx="87480" cy="145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05FB660-324C-4368-8087-0EDA06D4F32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97992" y="3888133"/>
                  <a:ext cx="10512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FEE91C4-D348-4400-ACED-30DCC1899D8A}"/>
              </a:ext>
            </a:extLst>
          </p:cNvPr>
          <p:cNvGrpSpPr/>
          <p:nvPr/>
        </p:nvGrpSpPr>
        <p:grpSpPr>
          <a:xfrm>
            <a:off x="8417312" y="3670693"/>
            <a:ext cx="869400" cy="327600"/>
            <a:chOff x="8417312" y="3670693"/>
            <a:chExt cx="86940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74A8D3E-A002-4B0B-BAA1-FAB8B3321A81}"/>
                    </a:ext>
                  </a:extLst>
                </p14:cNvPr>
                <p14:cNvContentPartPr/>
                <p14:nvPr/>
              </p14:nvContentPartPr>
              <p14:xfrm>
                <a:off x="8417312" y="3712093"/>
                <a:ext cx="95400" cy="279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74A8D3E-A002-4B0B-BAA1-FAB8B3321A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08312" y="3703093"/>
                  <a:ext cx="113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F679408-3075-4DEB-81F2-CFE93704ED1B}"/>
                    </a:ext>
                  </a:extLst>
                </p14:cNvPr>
                <p14:cNvContentPartPr/>
                <p14:nvPr/>
              </p14:nvContentPartPr>
              <p14:xfrm>
                <a:off x="8591912" y="3687613"/>
                <a:ext cx="156600" cy="237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F679408-3075-4DEB-81F2-CFE93704ED1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82912" y="3678613"/>
                  <a:ext cx="1742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AB6CB33-6EA1-4BC9-9AD0-3ACE63ECF097}"/>
                    </a:ext>
                  </a:extLst>
                </p14:cNvPr>
                <p14:cNvContentPartPr/>
                <p14:nvPr/>
              </p14:nvContentPartPr>
              <p14:xfrm>
                <a:off x="8802512" y="3891733"/>
                <a:ext cx="72000" cy="106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AB6CB33-6EA1-4BC9-9AD0-3ACE63ECF09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93872" y="3882733"/>
                  <a:ext cx="89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0611B83-8868-40B4-B34A-D70C64F0D85A}"/>
                    </a:ext>
                  </a:extLst>
                </p14:cNvPr>
                <p14:cNvContentPartPr/>
                <p14:nvPr/>
              </p14:nvContentPartPr>
              <p14:xfrm>
                <a:off x="8965592" y="3734413"/>
                <a:ext cx="174600" cy="229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0611B83-8868-40B4-B34A-D70C64F0D85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56592" y="3725773"/>
                  <a:ext cx="192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566AD6B-8CD5-46AC-AEEF-3EB8FF417C39}"/>
                    </a:ext>
                  </a:extLst>
                </p14:cNvPr>
                <p14:cNvContentPartPr/>
                <p14:nvPr/>
              </p14:nvContentPartPr>
              <p14:xfrm>
                <a:off x="9164312" y="3670693"/>
                <a:ext cx="122400" cy="322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566AD6B-8CD5-46AC-AEEF-3EB8FF417C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155672" y="3662053"/>
                  <a:ext cx="140040" cy="34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FE332F8-D515-4C19-9A60-7DE873AACF36}"/>
                  </a:ext>
                </a:extLst>
              </p14:cNvPr>
              <p14:cNvContentPartPr/>
              <p14:nvPr/>
            </p14:nvContentPartPr>
            <p14:xfrm>
              <a:off x="9452312" y="3538573"/>
              <a:ext cx="162000" cy="6991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FE332F8-D515-4C19-9A60-7DE873AACF3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443312" y="3529573"/>
                <a:ext cx="17964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B9AB996-CED5-4857-B0A5-28EFE5368E9B}"/>
                  </a:ext>
                </a:extLst>
              </p14:cNvPr>
              <p14:cNvContentPartPr/>
              <p14:nvPr/>
            </p14:nvContentPartPr>
            <p14:xfrm>
              <a:off x="4643432" y="4403293"/>
              <a:ext cx="276120" cy="300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B9AB996-CED5-4857-B0A5-28EFE5368E9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634432" y="4394653"/>
                <a:ext cx="2937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83B3C8C-9523-44C0-8FCC-0533A2D24CDC}"/>
                  </a:ext>
                </a:extLst>
              </p14:cNvPr>
              <p14:cNvContentPartPr/>
              <p14:nvPr/>
            </p14:nvContentPartPr>
            <p14:xfrm>
              <a:off x="5153912" y="4529293"/>
              <a:ext cx="138240" cy="1094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83B3C8C-9523-44C0-8FCC-0533A2D24CD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144912" y="4520293"/>
                <a:ext cx="155880" cy="12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4001E0F-FA36-4459-9359-4B9C97CEF9C7}"/>
              </a:ext>
            </a:extLst>
          </p:cNvPr>
          <p:cNvGrpSpPr/>
          <p:nvPr/>
        </p:nvGrpSpPr>
        <p:grpSpPr>
          <a:xfrm>
            <a:off x="5529392" y="4276933"/>
            <a:ext cx="1297080" cy="549720"/>
            <a:chOff x="5529392" y="4276933"/>
            <a:chExt cx="1297080" cy="54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BC3460-5C61-454E-B996-47D1B7742FF4}"/>
                    </a:ext>
                  </a:extLst>
                </p14:cNvPr>
                <p14:cNvContentPartPr/>
                <p14:nvPr/>
              </p14:nvContentPartPr>
              <p14:xfrm>
                <a:off x="5529392" y="4276933"/>
                <a:ext cx="161640" cy="549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BC3460-5C61-454E-B996-47D1B7742FF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520392" y="4268293"/>
                  <a:ext cx="17928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6E5171A-6394-46F7-92D8-A5AA72AA1801}"/>
                    </a:ext>
                  </a:extLst>
                </p14:cNvPr>
                <p14:cNvContentPartPr/>
                <p14:nvPr/>
              </p14:nvContentPartPr>
              <p14:xfrm>
                <a:off x="5835032" y="4396093"/>
                <a:ext cx="120600" cy="339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6E5171A-6394-46F7-92D8-A5AA72AA180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826392" y="4387453"/>
                  <a:ext cx="1382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2CE4BBC-F90A-48E8-BBE1-3C771A4E5A21}"/>
                    </a:ext>
                  </a:extLst>
                </p14:cNvPr>
                <p14:cNvContentPartPr/>
                <p14:nvPr/>
              </p14:nvContentPartPr>
              <p14:xfrm>
                <a:off x="6105032" y="4409773"/>
                <a:ext cx="155160" cy="240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2CE4BBC-F90A-48E8-BBE1-3C771A4E5A2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96392" y="4400773"/>
                  <a:ext cx="1728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0098AFD-4565-44A4-81D0-8DE3828722F1}"/>
                    </a:ext>
                  </a:extLst>
                </p14:cNvPr>
                <p14:cNvContentPartPr/>
                <p14:nvPr/>
              </p14:nvContentPartPr>
              <p14:xfrm>
                <a:off x="6271712" y="4612093"/>
                <a:ext cx="108720" cy="117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0098AFD-4565-44A4-81D0-8DE3828722F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63072" y="4603093"/>
                  <a:ext cx="126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6C2790D-E29C-49B2-A8FA-A4E0A324E7A4}"/>
                    </a:ext>
                  </a:extLst>
                </p14:cNvPr>
                <p14:cNvContentPartPr/>
                <p14:nvPr/>
              </p14:nvContentPartPr>
              <p14:xfrm>
                <a:off x="6496712" y="4447213"/>
                <a:ext cx="154440" cy="225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6C2790D-E29C-49B2-A8FA-A4E0A324E7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88072" y="4438213"/>
                  <a:ext cx="1720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4A47503-2B94-4688-B2CD-412DA168068D}"/>
                    </a:ext>
                  </a:extLst>
                </p14:cNvPr>
                <p14:cNvContentPartPr/>
                <p14:nvPr/>
              </p14:nvContentPartPr>
              <p14:xfrm>
                <a:off x="6706592" y="4400773"/>
                <a:ext cx="119880" cy="308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4A47503-2B94-4688-B2CD-412DA168068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97952" y="4392133"/>
                  <a:ext cx="13752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9940A18-7E4B-4743-A45F-E2633CBA80A0}"/>
                  </a:ext>
                </a:extLst>
              </p14:cNvPr>
              <p14:cNvContentPartPr/>
              <p14:nvPr/>
            </p14:nvContentPartPr>
            <p14:xfrm>
              <a:off x="7010432" y="4308613"/>
              <a:ext cx="143280" cy="5781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9940A18-7E4B-4743-A45F-E2633CBA80A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001432" y="4299613"/>
                <a:ext cx="160920" cy="59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00B6FB7-8B14-40C6-9014-2F84B4D4E161}"/>
              </a:ext>
            </a:extLst>
          </p:cNvPr>
          <p:cNvGrpSpPr/>
          <p:nvPr/>
        </p:nvGrpSpPr>
        <p:grpSpPr>
          <a:xfrm>
            <a:off x="520712" y="5381053"/>
            <a:ext cx="1602720" cy="585000"/>
            <a:chOff x="520712" y="5381053"/>
            <a:chExt cx="160272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2CB40EF-DEF6-4CC3-A197-114D83C66EEA}"/>
                    </a:ext>
                  </a:extLst>
                </p14:cNvPr>
                <p14:cNvContentPartPr/>
                <p14:nvPr/>
              </p14:nvContentPartPr>
              <p14:xfrm>
                <a:off x="520712" y="5606413"/>
                <a:ext cx="31680" cy="29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2CB40EF-DEF6-4CC3-A197-114D83C66EE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1712" y="5597773"/>
                  <a:ext cx="493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2E88285-A966-4783-9762-51864EF671D1}"/>
                    </a:ext>
                  </a:extLst>
                </p14:cNvPr>
                <p14:cNvContentPartPr/>
                <p14:nvPr/>
              </p14:nvContentPartPr>
              <p14:xfrm>
                <a:off x="533312" y="5527573"/>
                <a:ext cx="196920" cy="164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2E88285-A966-4783-9762-51864EF671D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4672" y="5518573"/>
                  <a:ext cx="214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0D50AE1-4F61-4C98-9C34-8294A77AF727}"/>
                    </a:ext>
                  </a:extLst>
                </p14:cNvPr>
                <p14:cNvContentPartPr/>
                <p14:nvPr/>
              </p14:nvContentPartPr>
              <p14:xfrm>
                <a:off x="830312" y="5432173"/>
                <a:ext cx="185760" cy="495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0D50AE1-4F61-4C98-9C34-8294A77AF72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21672" y="5423533"/>
                  <a:ext cx="2034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F51F6A0-CC71-460B-81E6-E0F5AC6BDE37}"/>
                    </a:ext>
                  </a:extLst>
                </p14:cNvPr>
                <p14:cNvContentPartPr/>
                <p14:nvPr/>
              </p14:nvContentPartPr>
              <p14:xfrm>
                <a:off x="1063592" y="5503453"/>
                <a:ext cx="232560" cy="282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F51F6A0-CC71-460B-81E6-E0F5AC6BDE3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54592" y="5494453"/>
                  <a:ext cx="2502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ABD310D-663E-42EE-B231-09EC82BB3E0B}"/>
                    </a:ext>
                  </a:extLst>
                </p14:cNvPr>
                <p14:cNvContentPartPr/>
                <p14:nvPr/>
              </p14:nvContentPartPr>
              <p14:xfrm>
                <a:off x="1426472" y="5381053"/>
                <a:ext cx="52560" cy="568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ABD310D-663E-42EE-B231-09EC82BB3E0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417832" y="5372053"/>
                  <a:ext cx="7020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B440519-B92A-4BD2-A741-842DDF10C421}"/>
                    </a:ext>
                  </a:extLst>
                </p14:cNvPr>
                <p14:cNvContentPartPr/>
                <p14:nvPr/>
              </p14:nvContentPartPr>
              <p14:xfrm>
                <a:off x="1649312" y="5493373"/>
                <a:ext cx="264240" cy="287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B440519-B92A-4BD2-A741-842DDF10C42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40672" y="5484373"/>
                  <a:ext cx="2818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5055DE9-D30D-4BA7-B7E3-6D39DBF0105F}"/>
                    </a:ext>
                  </a:extLst>
                </p14:cNvPr>
                <p14:cNvContentPartPr/>
                <p14:nvPr/>
              </p14:nvContentPartPr>
              <p14:xfrm>
                <a:off x="1854872" y="5388253"/>
                <a:ext cx="268560" cy="577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5055DE9-D30D-4BA7-B7E3-6D39DBF0105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46232" y="5379613"/>
                  <a:ext cx="286200" cy="59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A8109C7-3EDC-4832-858A-6182565E4C35}"/>
              </a:ext>
            </a:extLst>
          </p:cNvPr>
          <p:cNvGrpSpPr/>
          <p:nvPr/>
        </p:nvGrpSpPr>
        <p:grpSpPr>
          <a:xfrm>
            <a:off x="2389832" y="5650693"/>
            <a:ext cx="312840" cy="116640"/>
            <a:chOff x="2389832" y="5650693"/>
            <a:chExt cx="31284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67ABD12-AF7E-45A8-9B17-402D32FCB29A}"/>
                    </a:ext>
                  </a:extLst>
                </p14:cNvPr>
                <p14:cNvContentPartPr/>
                <p14:nvPr/>
              </p14:nvContentPartPr>
              <p14:xfrm>
                <a:off x="2398472" y="5737453"/>
                <a:ext cx="299520" cy="29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67ABD12-AF7E-45A8-9B17-402D32FCB29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389472" y="5728453"/>
                  <a:ext cx="317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2911CAC-2492-42A3-9AE7-B8F499CB1737}"/>
                    </a:ext>
                  </a:extLst>
                </p14:cNvPr>
                <p14:cNvContentPartPr/>
                <p14:nvPr/>
              </p14:nvContentPartPr>
              <p14:xfrm>
                <a:off x="2389832" y="5650693"/>
                <a:ext cx="312840" cy="24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2911CAC-2492-42A3-9AE7-B8F499CB17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381192" y="5641693"/>
                  <a:ext cx="33048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51C6413-1C2E-4421-A344-FD1BD6EBD81E}"/>
              </a:ext>
            </a:extLst>
          </p:cNvPr>
          <p:cNvGrpSpPr/>
          <p:nvPr/>
        </p:nvGrpSpPr>
        <p:grpSpPr>
          <a:xfrm>
            <a:off x="3171032" y="5064253"/>
            <a:ext cx="1342440" cy="450360"/>
            <a:chOff x="3171032" y="5064253"/>
            <a:chExt cx="134244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EB41E1C-8178-4D46-B60B-8CB4AE4DFB74}"/>
                    </a:ext>
                  </a:extLst>
                </p14:cNvPr>
                <p14:cNvContentPartPr/>
                <p14:nvPr/>
              </p14:nvContentPartPr>
              <p14:xfrm>
                <a:off x="3188312" y="5150293"/>
                <a:ext cx="30240" cy="315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EB41E1C-8178-4D46-B60B-8CB4AE4DFB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79312" y="5141653"/>
                  <a:ext cx="478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A30505A-7375-4CE7-BA0F-FDDB46593069}"/>
                    </a:ext>
                  </a:extLst>
                </p14:cNvPr>
                <p14:cNvContentPartPr/>
                <p14:nvPr/>
              </p14:nvContentPartPr>
              <p14:xfrm>
                <a:off x="3171032" y="5100613"/>
                <a:ext cx="149400" cy="187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A30505A-7375-4CE7-BA0F-FDDB4659306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62392" y="5091973"/>
                  <a:ext cx="167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71CFA9F-AFD7-4E6C-89CD-E7C8E747B647}"/>
                    </a:ext>
                  </a:extLst>
                </p14:cNvPr>
                <p14:cNvContentPartPr/>
                <p14:nvPr/>
              </p14:nvContentPartPr>
              <p14:xfrm>
                <a:off x="3414032" y="5064253"/>
                <a:ext cx="127800" cy="405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71CFA9F-AFD7-4E6C-89CD-E7C8E747B64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05032" y="5055253"/>
                  <a:ext cx="1454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D4F9C73-D172-4011-8532-BCD445893447}"/>
                    </a:ext>
                  </a:extLst>
                </p14:cNvPr>
                <p14:cNvContentPartPr/>
                <p14:nvPr/>
              </p14:nvContentPartPr>
              <p14:xfrm>
                <a:off x="3561632" y="5115373"/>
                <a:ext cx="183960" cy="262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D4F9C73-D172-4011-8532-BCD44589344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552992" y="5106373"/>
                  <a:ext cx="201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B2786FE-5770-41F6-9EA7-E23A32291BB3}"/>
                    </a:ext>
                  </a:extLst>
                </p14:cNvPr>
                <p14:cNvContentPartPr/>
                <p14:nvPr/>
              </p14:nvContentPartPr>
              <p14:xfrm>
                <a:off x="3826232" y="5194213"/>
                <a:ext cx="174240" cy="186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B2786FE-5770-41F6-9EA7-E23A32291BB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817232" y="5185573"/>
                  <a:ext cx="1918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9B537A7-4A44-41FB-B7DD-7099841912FB}"/>
                    </a:ext>
                  </a:extLst>
                </p14:cNvPr>
                <p14:cNvContentPartPr/>
                <p14:nvPr/>
              </p14:nvContentPartPr>
              <p14:xfrm>
                <a:off x="4099832" y="5136973"/>
                <a:ext cx="192240" cy="314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9B537A7-4A44-41FB-B7DD-7099841912F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091192" y="5128333"/>
                  <a:ext cx="2098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1915DA7-ED40-4702-8118-1CEB46798D89}"/>
                    </a:ext>
                  </a:extLst>
                </p14:cNvPr>
                <p14:cNvContentPartPr/>
                <p14:nvPr/>
              </p14:nvContentPartPr>
              <p14:xfrm>
                <a:off x="4323032" y="5068933"/>
                <a:ext cx="190440" cy="445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1915DA7-ED40-4702-8118-1CEB46798D8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14392" y="5059933"/>
                  <a:ext cx="208080" cy="46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7E3503A-4905-40FF-8C9E-2FE20430A467}"/>
              </a:ext>
            </a:extLst>
          </p:cNvPr>
          <p:cNvGrpSpPr/>
          <p:nvPr/>
        </p:nvGrpSpPr>
        <p:grpSpPr>
          <a:xfrm>
            <a:off x="2952152" y="5692093"/>
            <a:ext cx="2550960" cy="585360"/>
            <a:chOff x="2952152" y="5692093"/>
            <a:chExt cx="2550960" cy="58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74014A7-E59A-49CE-9A31-2AD14CC63EB8}"/>
                    </a:ext>
                  </a:extLst>
                </p14:cNvPr>
                <p14:cNvContentPartPr/>
                <p14:nvPr/>
              </p14:nvContentPartPr>
              <p14:xfrm>
                <a:off x="2952152" y="5692093"/>
                <a:ext cx="2058840" cy="64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74014A7-E59A-49CE-9A31-2AD14CC63EB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943512" y="5683453"/>
                  <a:ext cx="20764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F3B928F-7CFA-4EE1-B687-3B25A06D682E}"/>
                    </a:ext>
                  </a:extLst>
                </p14:cNvPr>
                <p14:cNvContentPartPr/>
                <p14:nvPr/>
              </p14:nvContentPartPr>
              <p14:xfrm>
                <a:off x="3487472" y="5918173"/>
                <a:ext cx="10080" cy="315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F3B928F-7CFA-4EE1-B687-3B25A06D682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478832" y="5909533"/>
                  <a:ext cx="277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5F0558E-9929-488E-B657-8742B5FC0937}"/>
                    </a:ext>
                  </a:extLst>
                </p14:cNvPr>
                <p14:cNvContentPartPr/>
                <p14:nvPr/>
              </p14:nvContentPartPr>
              <p14:xfrm>
                <a:off x="3480992" y="5887933"/>
                <a:ext cx="248040" cy="222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5F0558E-9929-488E-B657-8742B5FC093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472352" y="5878933"/>
                  <a:ext cx="265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1CD1399-3CE1-4B0A-9036-19D6B3511C15}"/>
                    </a:ext>
                  </a:extLst>
                </p14:cNvPr>
                <p14:cNvContentPartPr/>
                <p14:nvPr/>
              </p14:nvContentPartPr>
              <p14:xfrm>
                <a:off x="3797432" y="5906293"/>
                <a:ext cx="288000" cy="321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1CD1399-3CE1-4B0A-9036-19D6B3511C1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88792" y="5897293"/>
                  <a:ext cx="3056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90B1CF6-C31B-4211-9EA7-A1DB7C9C2221}"/>
                    </a:ext>
                  </a:extLst>
                </p14:cNvPr>
                <p14:cNvContentPartPr/>
                <p14:nvPr/>
              </p14:nvContentPartPr>
              <p14:xfrm>
                <a:off x="4045112" y="5898733"/>
                <a:ext cx="247680" cy="3373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90B1CF6-C31B-4211-9EA7-A1DB7C9C222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036472" y="5889733"/>
                  <a:ext cx="2653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648E1C1-9F11-4384-9686-8CF6DE4E4E84}"/>
                    </a:ext>
                  </a:extLst>
                </p14:cNvPr>
                <p14:cNvContentPartPr/>
                <p14:nvPr/>
              </p14:nvContentPartPr>
              <p14:xfrm>
                <a:off x="4350032" y="5894053"/>
                <a:ext cx="121680" cy="383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648E1C1-9F11-4384-9686-8CF6DE4E4E8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341032" y="5885053"/>
                  <a:ext cx="1393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5F30ABB-179D-490E-AC56-69340F2D646D}"/>
                    </a:ext>
                  </a:extLst>
                </p14:cNvPr>
                <p14:cNvContentPartPr/>
                <p14:nvPr/>
              </p14:nvContentPartPr>
              <p14:xfrm>
                <a:off x="5255792" y="5819533"/>
                <a:ext cx="236160" cy="56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5F30ABB-179D-490E-AC56-69340F2D646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246792" y="5810893"/>
                  <a:ext cx="2538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E73B9C4-0940-49FF-B755-EC79A485B97F}"/>
                    </a:ext>
                  </a:extLst>
                </p14:cNvPr>
                <p14:cNvContentPartPr/>
                <p14:nvPr/>
              </p14:nvContentPartPr>
              <p14:xfrm>
                <a:off x="5222312" y="5747533"/>
                <a:ext cx="280800" cy="11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E73B9C4-0940-49FF-B755-EC79A485B97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213672" y="5738533"/>
                  <a:ext cx="29844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46201FA-9A4E-483A-87E6-C1ECACBB83A6}"/>
                  </a:ext>
                </a:extLst>
              </p14:cNvPr>
              <p14:cNvContentPartPr/>
              <p14:nvPr/>
            </p14:nvContentPartPr>
            <p14:xfrm>
              <a:off x="5878952" y="5807293"/>
              <a:ext cx="2407320" cy="716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46201FA-9A4E-483A-87E6-C1ECACBB83A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870312" y="5798653"/>
                <a:ext cx="2424960" cy="8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CFF708E-8629-4CCC-969C-21F8EF8C907E}"/>
              </a:ext>
            </a:extLst>
          </p:cNvPr>
          <p:cNvGrpSpPr/>
          <p:nvPr/>
        </p:nvGrpSpPr>
        <p:grpSpPr>
          <a:xfrm>
            <a:off x="6566552" y="5138413"/>
            <a:ext cx="415080" cy="517320"/>
            <a:chOff x="6566552" y="5138413"/>
            <a:chExt cx="415080" cy="51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F33728D-36BC-4325-A060-CD46BAA6EC80}"/>
                    </a:ext>
                  </a:extLst>
                </p14:cNvPr>
                <p14:cNvContentPartPr/>
                <p14:nvPr/>
              </p14:nvContentPartPr>
              <p14:xfrm>
                <a:off x="6566552" y="5138413"/>
                <a:ext cx="117360" cy="2329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F33728D-36BC-4325-A060-CD46BAA6EC8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557552" y="5129773"/>
                  <a:ext cx="1350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E519B2B-7AAC-4812-8F50-680AD885F761}"/>
                    </a:ext>
                  </a:extLst>
                </p14:cNvPr>
                <p14:cNvContentPartPr/>
                <p14:nvPr/>
              </p14:nvContentPartPr>
              <p14:xfrm>
                <a:off x="6616952" y="5220133"/>
                <a:ext cx="201960" cy="274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E519B2B-7AAC-4812-8F50-680AD885F76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608312" y="5211133"/>
                  <a:ext cx="2196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5E9504C-C272-43A1-BDD3-04CD47F0BF2C}"/>
                    </a:ext>
                  </a:extLst>
                </p14:cNvPr>
                <p14:cNvContentPartPr/>
                <p14:nvPr/>
              </p14:nvContentPartPr>
              <p14:xfrm>
                <a:off x="6749432" y="5419213"/>
                <a:ext cx="232200" cy="236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5E9504C-C272-43A1-BDD3-04CD47F0BF2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740792" y="5410213"/>
                  <a:ext cx="24984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5A6CCFC-0C41-4826-AE47-785F7EF2038C}"/>
              </a:ext>
            </a:extLst>
          </p:cNvPr>
          <p:cNvGrpSpPr/>
          <p:nvPr/>
        </p:nvGrpSpPr>
        <p:grpSpPr>
          <a:xfrm>
            <a:off x="6479792" y="5989453"/>
            <a:ext cx="623520" cy="525240"/>
            <a:chOff x="6479792" y="5989453"/>
            <a:chExt cx="623520" cy="5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EEF4899-A652-4DCD-91F1-91A741D844E4}"/>
                    </a:ext>
                  </a:extLst>
                </p14:cNvPr>
                <p14:cNvContentPartPr/>
                <p14:nvPr/>
              </p14:nvContentPartPr>
              <p14:xfrm>
                <a:off x="6479792" y="5989453"/>
                <a:ext cx="239400" cy="259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EEF4899-A652-4DCD-91F1-91A741D844E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470792" y="5980453"/>
                  <a:ext cx="257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1A8EAB5-3909-445B-BEFC-83D3BCFC52D9}"/>
                    </a:ext>
                  </a:extLst>
                </p14:cNvPr>
                <p14:cNvContentPartPr/>
                <p14:nvPr/>
              </p14:nvContentPartPr>
              <p14:xfrm>
                <a:off x="6685352" y="6100333"/>
                <a:ext cx="214560" cy="260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1A8EAB5-3909-445B-BEFC-83D3BCFC52D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76352" y="6091693"/>
                  <a:ext cx="232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16EE261-0D79-4B1F-AB82-BC5D6315FCC4}"/>
                    </a:ext>
                  </a:extLst>
                </p14:cNvPr>
                <p14:cNvContentPartPr/>
                <p14:nvPr/>
              </p14:nvContentPartPr>
              <p14:xfrm>
                <a:off x="6868232" y="6218413"/>
                <a:ext cx="235080" cy="21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16EE261-0D79-4B1F-AB82-BC5D6315FCC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59592" y="6209773"/>
                  <a:ext cx="2527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690505B-7446-41AC-AC6C-244C70F259FC}"/>
                    </a:ext>
                  </a:extLst>
                </p14:cNvPr>
                <p14:cNvContentPartPr/>
                <p14:nvPr/>
              </p14:nvContentPartPr>
              <p14:xfrm>
                <a:off x="7047152" y="6336493"/>
                <a:ext cx="36360" cy="178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690505B-7446-41AC-AC6C-244C70F259F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38512" y="6327493"/>
                  <a:ext cx="5400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D462AA3-1002-4C87-9D31-7F275A160551}"/>
              </a:ext>
            </a:extLst>
          </p:cNvPr>
          <p:cNvGrpSpPr/>
          <p:nvPr/>
        </p:nvGrpSpPr>
        <p:grpSpPr>
          <a:xfrm>
            <a:off x="8585792" y="5887213"/>
            <a:ext cx="211320" cy="87840"/>
            <a:chOff x="8585792" y="5887213"/>
            <a:chExt cx="21132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C0A5F7A-9913-4532-BCE2-DA3AC99F96E9}"/>
                    </a:ext>
                  </a:extLst>
                </p14:cNvPr>
                <p14:cNvContentPartPr/>
                <p14:nvPr/>
              </p14:nvContentPartPr>
              <p14:xfrm>
                <a:off x="8610632" y="5952373"/>
                <a:ext cx="186480" cy="22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C0A5F7A-9913-4532-BCE2-DA3AC99F96E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601632" y="5943373"/>
                  <a:ext cx="204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8116E6F-CAB7-4312-848F-43D5CC1FB2E7}"/>
                    </a:ext>
                  </a:extLst>
                </p14:cNvPr>
                <p14:cNvContentPartPr/>
                <p14:nvPr/>
              </p14:nvContentPartPr>
              <p14:xfrm>
                <a:off x="8585792" y="5887213"/>
                <a:ext cx="205920" cy="15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8116E6F-CAB7-4312-848F-43D5CC1FB2E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577152" y="5878213"/>
                  <a:ext cx="22356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423EC6F-E568-4BCC-B119-B98B7024287F}"/>
              </a:ext>
            </a:extLst>
          </p:cNvPr>
          <p:cNvGrpSpPr/>
          <p:nvPr/>
        </p:nvGrpSpPr>
        <p:grpSpPr>
          <a:xfrm>
            <a:off x="9095192" y="5590213"/>
            <a:ext cx="396000" cy="668520"/>
            <a:chOff x="9095192" y="5590213"/>
            <a:chExt cx="396000" cy="66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8630F38-9BBA-46AF-ADD3-8F8F7EB921DB}"/>
                    </a:ext>
                  </a:extLst>
                </p14:cNvPr>
                <p14:cNvContentPartPr/>
                <p14:nvPr/>
              </p14:nvContentPartPr>
              <p14:xfrm>
                <a:off x="9095192" y="5590213"/>
                <a:ext cx="54000" cy="255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8630F38-9BBA-46AF-ADD3-8F8F7EB921D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086192" y="5581213"/>
                  <a:ext cx="716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BB1BE2A-0D6D-46E3-9316-6DF940788D51}"/>
                    </a:ext>
                  </a:extLst>
                </p14:cNvPr>
                <p14:cNvContentPartPr/>
                <p14:nvPr/>
              </p14:nvContentPartPr>
              <p14:xfrm>
                <a:off x="9117152" y="5696053"/>
                <a:ext cx="241920" cy="321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BB1BE2A-0D6D-46E3-9316-6DF940788D5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108152" y="5687413"/>
                  <a:ext cx="2595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27D1BD2-AEAE-4518-B797-D87D0E88316C}"/>
                    </a:ext>
                  </a:extLst>
                </p14:cNvPr>
                <p14:cNvContentPartPr/>
                <p14:nvPr/>
              </p14:nvContentPartPr>
              <p14:xfrm>
                <a:off x="9235952" y="5945533"/>
                <a:ext cx="255240" cy="313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27D1BD2-AEAE-4518-B797-D87D0E88316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226952" y="5936533"/>
                  <a:ext cx="272880" cy="33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432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0D8D-D7AD-423D-8081-48305BBB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مثال: طول عمر (کتاب </a:t>
            </a:r>
            <a:r>
              <a:rPr lang="en-US" dirty="0"/>
              <a:t>Papoulis</a:t>
            </a:r>
            <a:r>
              <a:rPr lang="fa-IR" dirty="0"/>
              <a:t>: </a:t>
            </a:r>
            <a:r>
              <a:rPr lang="en-US" dirty="0"/>
              <a:t>Example 2-11</a:t>
            </a:r>
            <a:r>
              <a:rPr lang="fa-IR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F5DA8F-F6B0-411B-8CA2-78722E542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/>
                  <a:t>تابع چگالی احتمال طول عمر یک انسان به صورت زیر است: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fa-IR" dirty="0"/>
              </a:p>
              <a:p>
                <a:pPr marL="0" indent="0">
                  <a:buNone/>
                </a:pPr>
                <a:r>
                  <a:rPr lang="fa-IR" dirty="0"/>
                  <a:t>اگر بدانیم شخصی بیش از ۶۰ سال عمر کرده است، احتمال آنکه کمتر از ۷۰ سال عمر کند چقدر است؟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F5DA8F-F6B0-411B-8CA2-78722E542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044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360248-428C-46F9-BB44-85351EB3873A}"/>
                  </a:ext>
                </a:extLst>
              </p14:cNvPr>
              <p14:cNvContentPartPr/>
              <p14:nvPr/>
            </p14:nvContentPartPr>
            <p14:xfrm>
              <a:off x="1918940" y="56435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360248-428C-46F9-BB44-85351EB38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0300" y="56349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3CE7DE-D77B-4591-BFF7-BABB6445D54F}"/>
                  </a:ext>
                </a:extLst>
              </p14:cNvPr>
              <p14:cNvContentPartPr/>
              <p14:nvPr/>
            </p14:nvContentPartPr>
            <p14:xfrm>
              <a:off x="8176472" y="1768036"/>
              <a:ext cx="2915640" cy="77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3CE7DE-D77B-4591-BFF7-BABB6445D5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67832" y="1759396"/>
                <a:ext cx="2933280" cy="9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3E91D84-3E92-4DD1-9436-1B5E2442283F}"/>
              </a:ext>
            </a:extLst>
          </p:cNvPr>
          <p:cNvGrpSpPr/>
          <p:nvPr/>
        </p:nvGrpSpPr>
        <p:grpSpPr>
          <a:xfrm>
            <a:off x="9072512" y="1967476"/>
            <a:ext cx="611640" cy="285120"/>
            <a:chOff x="9072512" y="1967476"/>
            <a:chExt cx="61164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BFD99E-78F1-4413-93F3-8134E2FA5C0B}"/>
                    </a:ext>
                  </a:extLst>
                </p14:cNvPr>
                <p14:cNvContentPartPr/>
                <p14:nvPr/>
              </p14:nvContentPartPr>
              <p14:xfrm>
                <a:off x="9072512" y="1970356"/>
                <a:ext cx="55800" cy="266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0BFD99E-78F1-4413-93F3-8134E2FA5C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63872" y="1961356"/>
                  <a:ext cx="734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97BD89F-C1A5-4CAD-9CD5-3ED9F7EB9FCC}"/>
                    </a:ext>
                  </a:extLst>
                </p14:cNvPr>
                <p14:cNvContentPartPr/>
                <p14:nvPr/>
              </p14:nvContentPartPr>
              <p14:xfrm>
                <a:off x="9117152" y="1967476"/>
                <a:ext cx="121320" cy="115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97BD89F-C1A5-4CAD-9CD5-3ED9F7EB9F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08152" y="1958836"/>
                  <a:ext cx="138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502B860-E029-4533-A37A-1F9AD0D56BC3}"/>
                    </a:ext>
                  </a:extLst>
                </p14:cNvPr>
                <p14:cNvContentPartPr/>
                <p14:nvPr/>
              </p14:nvContentPartPr>
              <p14:xfrm>
                <a:off x="9236312" y="1975756"/>
                <a:ext cx="79560" cy="250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502B860-E029-4533-A37A-1F9AD0D56B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27672" y="1967116"/>
                  <a:ext cx="972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3027ED-9299-4733-9790-3C92AFFBEA7B}"/>
                    </a:ext>
                  </a:extLst>
                </p14:cNvPr>
                <p14:cNvContentPartPr/>
                <p14:nvPr/>
              </p14:nvContentPartPr>
              <p14:xfrm>
                <a:off x="9218672" y="1973236"/>
                <a:ext cx="218520" cy="227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3027ED-9299-4733-9790-3C92AFFBEA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09672" y="1964236"/>
                  <a:ext cx="2361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F04D0CB-186C-491D-9DC3-CC592BCDBC1A}"/>
                    </a:ext>
                  </a:extLst>
                </p14:cNvPr>
                <p14:cNvContentPartPr/>
                <p14:nvPr/>
              </p14:nvContentPartPr>
              <p14:xfrm>
                <a:off x="9445112" y="1977556"/>
                <a:ext cx="197640" cy="27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F04D0CB-186C-491D-9DC3-CC592BCDBC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36472" y="1968916"/>
                  <a:ext cx="2152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C8D80B-E752-498C-8D2C-EC956DE96924}"/>
                    </a:ext>
                  </a:extLst>
                </p14:cNvPr>
                <p14:cNvContentPartPr/>
                <p14:nvPr/>
              </p14:nvContentPartPr>
              <p14:xfrm>
                <a:off x="9469952" y="2089156"/>
                <a:ext cx="214200" cy="16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C8D80B-E752-498C-8D2C-EC956DE969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61312" y="2080156"/>
                  <a:ext cx="231840" cy="3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8057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4247813-975D-4996-A60D-C256B43039C6}"/>
              </a:ext>
            </a:extLst>
          </p:cNvPr>
          <p:cNvGrpSpPr/>
          <p:nvPr/>
        </p:nvGrpSpPr>
        <p:grpSpPr>
          <a:xfrm>
            <a:off x="663632" y="684076"/>
            <a:ext cx="542160" cy="389160"/>
            <a:chOff x="663632" y="684076"/>
            <a:chExt cx="542160" cy="3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ED85E84-7FED-4308-B4EC-6C57B75E03E7}"/>
                    </a:ext>
                  </a:extLst>
                </p14:cNvPr>
                <p14:cNvContentPartPr/>
                <p14:nvPr/>
              </p14:nvContentPartPr>
              <p14:xfrm>
                <a:off x="663632" y="684076"/>
                <a:ext cx="324360" cy="389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ED85E84-7FED-4308-B4EC-6C57B75E03E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992" y="675436"/>
                  <a:ext cx="3420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7E05CD7-1369-4B77-9E5D-1C053A307ABA}"/>
                    </a:ext>
                  </a:extLst>
                </p14:cNvPr>
                <p14:cNvContentPartPr/>
                <p14:nvPr/>
              </p14:nvContentPartPr>
              <p14:xfrm>
                <a:off x="1149992" y="793876"/>
                <a:ext cx="45720" cy="44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7E05CD7-1369-4B77-9E5D-1C053A307A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41352" y="785236"/>
                  <a:ext cx="63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3A1897D-5902-4F6B-A931-613F7DDA90F3}"/>
                    </a:ext>
                  </a:extLst>
                </p14:cNvPr>
                <p14:cNvContentPartPr/>
                <p14:nvPr/>
              </p14:nvContentPartPr>
              <p14:xfrm>
                <a:off x="1139192" y="906556"/>
                <a:ext cx="54000" cy="45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3A1897D-5902-4F6B-A931-613F7DDA90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0552" y="897556"/>
                  <a:ext cx="71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E057815-41B6-419C-A92E-137D3368C209}"/>
                    </a:ext>
                  </a:extLst>
                </p14:cNvPr>
                <p14:cNvContentPartPr/>
                <p14:nvPr/>
              </p14:nvContentPartPr>
              <p14:xfrm>
                <a:off x="1174832" y="799636"/>
                <a:ext cx="30960" cy="34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E057815-41B6-419C-A92E-137D3368C2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65832" y="790996"/>
                  <a:ext cx="4860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DA1A80-B2BE-4B06-BB11-78E05B0CF915}"/>
              </a:ext>
            </a:extLst>
          </p:cNvPr>
          <p:cNvGrpSpPr/>
          <p:nvPr/>
        </p:nvGrpSpPr>
        <p:grpSpPr>
          <a:xfrm>
            <a:off x="602474" y="2212357"/>
            <a:ext cx="4358160" cy="623880"/>
            <a:chOff x="602474" y="2212357"/>
            <a:chExt cx="4358160" cy="62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E93E84-3537-48B6-B097-35675B4B95BC}"/>
                    </a:ext>
                  </a:extLst>
                </p14:cNvPr>
                <p14:cNvContentPartPr/>
                <p14:nvPr/>
              </p14:nvContentPartPr>
              <p14:xfrm>
                <a:off x="602474" y="2388757"/>
                <a:ext cx="17280" cy="389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E93E84-3537-48B6-B097-35675B4B95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4834" y="2371117"/>
                  <a:ext cx="529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553C08-75E8-4D87-8440-3A207A490926}"/>
                    </a:ext>
                  </a:extLst>
                </p14:cNvPr>
                <p14:cNvContentPartPr/>
                <p14:nvPr/>
              </p14:nvContentPartPr>
              <p14:xfrm>
                <a:off x="611114" y="2394157"/>
                <a:ext cx="150120" cy="126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553C08-75E8-4D87-8440-3A207A4909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3114" y="2376517"/>
                  <a:ext cx="185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0D7429-1621-4CAD-832D-A20E49C00208}"/>
                    </a:ext>
                  </a:extLst>
                </p14:cNvPr>
                <p14:cNvContentPartPr/>
                <p14:nvPr/>
              </p14:nvContentPartPr>
              <p14:xfrm>
                <a:off x="893354" y="2294797"/>
                <a:ext cx="127800" cy="541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0D7429-1621-4CAD-832D-A20E49C002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5714" y="2276797"/>
                  <a:ext cx="16344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BEE21A1-C903-4F5A-B0A0-F71410009050}"/>
                    </a:ext>
                  </a:extLst>
                </p14:cNvPr>
                <p14:cNvContentPartPr/>
                <p14:nvPr/>
              </p14:nvContentPartPr>
              <p14:xfrm>
                <a:off x="1119074" y="2344117"/>
                <a:ext cx="205920" cy="280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BEE21A1-C903-4F5A-B0A0-F714100090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01434" y="2326477"/>
                  <a:ext cx="2415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C82B68-2648-400C-BF1A-E89F5C1C19EC}"/>
                    </a:ext>
                  </a:extLst>
                </p14:cNvPr>
                <p14:cNvContentPartPr/>
                <p14:nvPr/>
              </p14:nvContentPartPr>
              <p14:xfrm>
                <a:off x="1432994" y="2279317"/>
                <a:ext cx="36360" cy="357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C82B68-2648-400C-BF1A-E89F5C1C19E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14994" y="2261677"/>
                  <a:ext cx="720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63E246C-762B-4220-BBE0-458248E852ED}"/>
                    </a:ext>
                  </a:extLst>
                </p14:cNvPr>
                <p14:cNvContentPartPr/>
                <p14:nvPr/>
              </p14:nvContentPartPr>
              <p14:xfrm>
                <a:off x="1603634" y="2295157"/>
                <a:ext cx="71280" cy="308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63E246C-762B-4220-BBE0-458248E852E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5994" y="2277517"/>
                  <a:ext cx="1069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620EBC-6AAE-4AEC-AAB8-824928FC6FAF}"/>
                    </a:ext>
                  </a:extLst>
                </p14:cNvPr>
                <p14:cNvContentPartPr/>
                <p14:nvPr/>
              </p14:nvContentPartPr>
              <p14:xfrm>
                <a:off x="1622354" y="2212357"/>
                <a:ext cx="378360" cy="49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620EBC-6AAE-4AEC-AAB8-824928FC6F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04354" y="2194717"/>
                  <a:ext cx="41400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5DFFDEF-D978-4A84-A5D9-6A3739BA4B57}"/>
                    </a:ext>
                  </a:extLst>
                </p14:cNvPr>
                <p14:cNvContentPartPr/>
                <p14:nvPr/>
              </p14:nvContentPartPr>
              <p14:xfrm>
                <a:off x="2275754" y="2478397"/>
                <a:ext cx="263520" cy="110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5DFFDEF-D978-4A84-A5D9-6A3739BA4B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57754" y="2460757"/>
                  <a:ext cx="299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988C50D-9E69-4151-9CCA-E95FF5F7C4A1}"/>
                    </a:ext>
                  </a:extLst>
                </p14:cNvPr>
                <p14:cNvContentPartPr/>
                <p14:nvPr/>
              </p14:nvContentPartPr>
              <p14:xfrm>
                <a:off x="2903954" y="2530237"/>
                <a:ext cx="2056680" cy="5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988C50D-9E69-4151-9CCA-E95FF5F7C4A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86314" y="2512237"/>
                  <a:ext cx="209232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1C99ED-2136-47B8-821B-3F9F0AA96A9C}"/>
              </a:ext>
            </a:extLst>
          </p:cNvPr>
          <p:cNvGrpSpPr/>
          <p:nvPr/>
        </p:nvGrpSpPr>
        <p:grpSpPr>
          <a:xfrm>
            <a:off x="3043994" y="1714837"/>
            <a:ext cx="2416320" cy="526320"/>
            <a:chOff x="3043994" y="1714837"/>
            <a:chExt cx="241632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E051D8-44C8-4B0E-8B2E-951998AB1B68}"/>
                    </a:ext>
                  </a:extLst>
                </p14:cNvPr>
                <p14:cNvContentPartPr/>
                <p14:nvPr/>
              </p14:nvContentPartPr>
              <p14:xfrm>
                <a:off x="3062354" y="1910677"/>
                <a:ext cx="25560" cy="271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E051D8-44C8-4B0E-8B2E-951998AB1B6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44354" y="1892677"/>
                  <a:ext cx="61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F77E7A-ADCC-4FBC-B34F-B76D26DAC3ED}"/>
                    </a:ext>
                  </a:extLst>
                </p14:cNvPr>
                <p14:cNvContentPartPr/>
                <p14:nvPr/>
              </p14:nvContentPartPr>
              <p14:xfrm>
                <a:off x="3043994" y="1917877"/>
                <a:ext cx="139320" cy="120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F77E7A-ADCC-4FBC-B34F-B76D26DAC3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26354" y="1899877"/>
                  <a:ext cx="174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53CA9BC-13E5-4275-A070-A019750F4EFE}"/>
                    </a:ext>
                  </a:extLst>
                </p14:cNvPr>
                <p14:cNvContentPartPr/>
                <p14:nvPr/>
              </p14:nvContentPartPr>
              <p14:xfrm>
                <a:off x="3273674" y="1817077"/>
                <a:ext cx="109080" cy="397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53CA9BC-13E5-4275-A070-A019750F4E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55674" y="1799077"/>
                  <a:ext cx="1447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507C44-F41E-490E-A3C8-2772495A8B59}"/>
                    </a:ext>
                  </a:extLst>
                </p14:cNvPr>
                <p14:cNvContentPartPr/>
                <p14:nvPr/>
              </p14:nvContentPartPr>
              <p14:xfrm>
                <a:off x="3476714" y="1790797"/>
                <a:ext cx="124560" cy="263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507C44-F41E-490E-A3C8-2772495A8B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58714" y="1773157"/>
                  <a:ext cx="1602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9263AE-A84A-42D6-AC5C-54654E11F886}"/>
                    </a:ext>
                  </a:extLst>
                </p14:cNvPr>
                <p14:cNvContentPartPr/>
                <p14:nvPr/>
              </p14:nvContentPartPr>
              <p14:xfrm>
                <a:off x="3653834" y="1785037"/>
                <a:ext cx="132480" cy="188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9263AE-A84A-42D6-AC5C-54654E11F8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35834" y="1767397"/>
                  <a:ext cx="168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20D071-57CD-4B56-859D-2617972986B1}"/>
                    </a:ext>
                  </a:extLst>
                </p14:cNvPr>
                <p14:cNvContentPartPr/>
                <p14:nvPr/>
              </p14:nvContentPartPr>
              <p14:xfrm>
                <a:off x="3886394" y="1827877"/>
                <a:ext cx="223200" cy="252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20D071-57CD-4B56-859D-2617972986B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68394" y="1810237"/>
                  <a:ext cx="2588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8FBFFF6-ECFE-465E-92F3-7A4213BB39FD}"/>
                    </a:ext>
                  </a:extLst>
                </p14:cNvPr>
                <p14:cNvContentPartPr/>
                <p14:nvPr/>
              </p14:nvContentPartPr>
              <p14:xfrm>
                <a:off x="3862274" y="2103997"/>
                <a:ext cx="111240" cy="66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8FBFFF6-ECFE-465E-92F3-7A4213BB39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44274" y="2086357"/>
                  <a:ext cx="146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F50C80D-B562-47F9-A941-3268C1BB4633}"/>
                    </a:ext>
                  </a:extLst>
                </p14:cNvPr>
                <p14:cNvContentPartPr/>
                <p14:nvPr/>
              </p14:nvContentPartPr>
              <p14:xfrm>
                <a:off x="4242074" y="1772437"/>
                <a:ext cx="136440" cy="294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F50C80D-B562-47F9-A941-3268C1BB463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24434" y="1754437"/>
                  <a:ext cx="1720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785A26E-5656-415C-8F2D-EB3C48C0B952}"/>
                    </a:ext>
                  </a:extLst>
                </p14:cNvPr>
                <p14:cNvContentPartPr/>
                <p14:nvPr/>
              </p14:nvContentPartPr>
              <p14:xfrm>
                <a:off x="4128314" y="1920037"/>
                <a:ext cx="180360" cy="9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785A26E-5656-415C-8F2D-EB3C48C0B9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10674" y="1902037"/>
                  <a:ext cx="216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2382305-511A-4AF2-B3A6-8A8E62A3F661}"/>
                    </a:ext>
                  </a:extLst>
                </p14:cNvPr>
                <p14:cNvContentPartPr/>
                <p14:nvPr/>
              </p14:nvContentPartPr>
              <p14:xfrm>
                <a:off x="4462034" y="1761997"/>
                <a:ext cx="243360" cy="392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2382305-511A-4AF2-B3A6-8A8E62A3F6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44394" y="1743997"/>
                  <a:ext cx="2790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4F53F7-9EED-4DDE-A67E-B46BBE93E77E}"/>
                    </a:ext>
                  </a:extLst>
                </p14:cNvPr>
                <p14:cNvContentPartPr/>
                <p14:nvPr/>
              </p14:nvContentPartPr>
              <p14:xfrm>
                <a:off x="4870994" y="1816357"/>
                <a:ext cx="124920" cy="307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4F53F7-9EED-4DDE-A67E-B46BBE93E77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52994" y="1798717"/>
                  <a:ext cx="1605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B363683-1370-41FA-81DC-B2FE8036B1CF}"/>
                    </a:ext>
                  </a:extLst>
                </p14:cNvPr>
                <p14:cNvContentPartPr/>
                <p14:nvPr/>
              </p14:nvContentPartPr>
              <p14:xfrm>
                <a:off x="4770914" y="1869277"/>
                <a:ext cx="477720" cy="180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B363683-1370-41FA-81DC-B2FE8036B1C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53274" y="1851637"/>
                  <a:ext cx="513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B8D8E4F-0111-44AE-9532-26243CF67178}"/>
                    </a:ext>
                  </a:extLst>
                </p14:cNvPr>
                <p14:cNvContentPartPr/>
                <p14:nvPr/>
              </p14:nvContentPartPr>
              <p14:xfrm>
                <a:off x="5256914" y="1714837"/>
                <a:ext cx="203400" cy="526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B8D8E4F-0111-44AE-9532-26243CF671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38914" y="1696837"/>
                  <a:ext cx="239040" cy="56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F15E6BE-1A0D-4836-A619-56684F4BE855}"/>
                  </a:ext>
                </a:extLst>
              </p14:cNvPr>
              <p14:cNvContentPartPr/>
              <p14:nvPr/>
            </p14:nvContentPartPr>
            <p14:xfrm>
              <a:off x="4865594" y="2544637"/>
              <a:ext cx="463320" cy="30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F15E6BE-1A0D-4836-A619-56684F4BE85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47954" y="2526637"/>
                <a:ext cx="49896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E8747630-C2FF-4682-82C8-40491B35A4CB}"/>
              </a:ext>
            </a:extLst>
          </p:cNvPr>
          <p:cNvGrpSpPr/>
          <p:nvPr/>
        </p:nvGrpSpPr>
        <p:grpSpPr>
          <a:xfrm>
            <a:off x="3191954" y="2810677"/>
            <a:ext cx="2454840" cy="529560"/>
            <a:chOff x="3191954" y="2810677"/>
            <a:chExt cx="245484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BA2ECD-CEC2-4E43-A222-8C6E8A5BDFF4}"/>
                    </a:ext>
                  </a:extLst>
                </p14:cNvPr>
                <p14:cNvContentPartPr/>
                <p14:nvPr/>
              </p14:nvContentPartPr>
              <p14:xfrm>
                <a:off x="3245594" y="3030997"/>
                <a:ext cx="23040" cy="259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BA2ECD-CEC2-4E43-A222-8C6E8A5BDFF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27954" y="3012997"/>
                  <a:ext cx="58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0F273B-5C43-4E33-B499-EE8FE5BEBB45}"/>
                    </a:ext>
                  </a:extLst>
                </p14:cNvPr>
                <p14:cNvContentPartPr/>
                <p14:nvPr/>
              </p14:nvContentPartPr>
              <p14:xfrm>
                <a:off x="3191954" y="2966917"/>
                <a:ext cx="174960" cy="155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0F273B-5C43-4E33-B499-EE8FE5BEBB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73954" y="2949277"/>
                  <a:ext cx="210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F5BBEF8-F2D5-43B9-873F-FE1FA5DBB748}"/>
                    </a:ext>
                  </a:extLst>
                </p14:cNvPr>
                <p14:cNvContentPartPr/>
                <p14:nvPr/>
              </p14:nvContentPartPr>
              <p14:xfrm>
                <a:off x="3505154" y="2903197"/>
                <a:ext cx="176040" cy="437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F5BBEF8-F2D5-43B9-873F-FE1FA5DBB74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87514" y="2885557"/>
                  <a:ext cx="2116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82BB0BC-ACE7-4EB4-BE5F-37EBA18A9007}"/>
                    </a:ext>
                  </a:extLst>
                </p14:cNvPr>
                <p14:cNvContentPartPr/>
                <p14:nvPr/>
              </p14:nvContentPartPr>
              <p14:xfrm>
                <a:off x="3689834" y="3041437"/>
                <a:ext cx="97200" cy="108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82BB0BC-ACE7-4EB4-BE5F-37EBA18A900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72194" y="3023437"/>
                  <a:ext cx="132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E46F236-9FC5-4BFD-9D4F-5D79CA990E0B}"/>
                    </a:ext>
                  </a:extLst>
                </p14:cNvPr>
                <p14:cNvContentPartPr/>
                <p14:nvPr/>
              </p14:nvContentPartPr>
              <p14:xfrm>
                <a:off x="3701714" y="2880877"/>
                <a:ext cx="159480" cy="260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E46F236-9FC5-4BFD-9D4F-5D79CA990E0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84074" y="2862877"/>
                  <a:ext cx="1951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FA2ED3-4ABF-48C4-BFC2-7F43B559F98E}"/>
                    </a:ext>
                  </a:extLst>
                </p14:cNvPr>
                <p14:cNvContentPartPr/>
                <p14:nvPr/>
              </p14:nvContentPartPr>
              <p14:xfrm>
                <a:off x="3846434" y="2919037"/>
                <a:ext cx="160560" cy="175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FA2ED3-4ABF-48C4-BFC2-7F43B559F98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28794" y="2901037"/>
                  <a:ext cx="196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E9DD887-93DF-432E-9B23-75F953852F44}"/>
                    </a:ext>
                  </a:extLst>
                </p14:cNvPr>
                <p14:cNvContentPartPr/>
                <p14:nvPr/>
              </p14:nvContentPartPr>
              <p14:xfrm>
                <a:off x="4170434" y="2925517"/>
                <a:ext cx="118800" cy="198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E9DD887-93DF-432E-9B23-75F953852F4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52434" y="2907517"/>
                  <a:ext cx="1544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000FE8-9329-4EA2-A784-20D783AC798C}"/>
                    </a:ext>
                  </a:extLst>
                </p14:cNvPr>
                <p14:cNvContentPartPr/>
                <p14:nvPr/>
              </p14:nvContentPartPr>
              <p14:xfrm>
                <a:off x="4116794" y="3160597"/>
                <a:ext cx="117000" cy="73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000FE8-9329-4EA2-A784-20D783AC798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98794" y="3142597"/>
                  <a:ext cx="152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1AD43D5-6ABC-4DB5-88A1-75F888E22427}"/>
                    </a:ext>
                  </a:extLst>
                </p14:cNvPr>
                <p14:cNvContentPartPr/>
                <p14:nvPr/>
              </p14:nvContentPartPr>
              <p14:xfrm>
                <a:off x="4521434" y="2879437"/>
                <a:ext cx="127800" cy="277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1AD43D5-6ABC-4DB5-88A1-75F888E2242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03794" y="2861797"/>
                  <a:ext cx="1634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DBB792D-126F-41DA-A920-DE8BEEC1F62F}"/>
                    </a:ext>
                  </a:extLst>
                </p14:cNvPr>
                <p14:cNvContentPartPr/>
                <p14:nvPr/>
              </p14:nvContentPartPr>
              <p14:xfrm>
                <a:off x="4443314" y="2906437"/>
                <a:ext cx="520920" cy="211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DBB792D-126F-41DA-A920-DE8BEEC1F62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25314" y="2888437"/>
                  <a:ext cx="556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E435AF-3F89-4376-9242-A8E63086BDE3}"/>
                    </a:ext>
                  </a:extLst>
                </p14:cNvPr>
                <p14:cNvContentPartPr/>
                <p14:nvPr/>
              </p14:nvContentPartPr>
              <p14:xfrm>
                <a:off x="4859474" y="3196957"/>
                <a:ext cx="115560" cy="70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E435AF-3F89-4376-9242-A8E63086BDE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41474" y="3179317"/>
                  <a:ext cx="151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44B7F4-FD83-403C-83AF-DC992CD579CD}"/>
                    </a:ext>
                  </a:extLst>
                </p14:cNvPr>
                <p14:cNvContentPartPr/>
                <p14:nvPr/>
              </p14:nvContentPartPr>
              <p14:xfrm>
                <a:off x="5179514" y="2893117"/>
                <a:ext cx="12240" cy="256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44B7F4-FD83-403C-83AF-DC992CD579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61514" y="2875477"/>
                  <a:ext cx="478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0726386-22B1-4C9A-B316-4358237ADB08}"/>
                    </a:ext>
                  </a:extLst>
                </p14:cNvPr>
                <p14:cNvContentPartPr/>
                <p14:nvPr/>
              </p14:nvContentPartPr>
              <p14:xfrm>
                <a:off x="5263394" y="2966197"/>
                <a:ext cx="98640" cy="148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0726386-22B1-4C9A-B316-4358237ADB0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45754" y="2948557"/>
                  <a:ext cx="134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345E514-C9F9-4C8B-BB89-34E6A556AB48}"/>
                    </a:ext>
                  </a:extLst>
                </p14:cNvPr>
                <p14:cNvContentPartPr/>
                <p14:nvPr/>
              </p14:nvContentPartPr>
              <p14:xfrm>
                <a:off x="5400194" y="2956837"/>
                <a:ext cx="117720" cy="114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345E514-C9F9-4C8B-BB89-34E6A556AB4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82554" y="2938837"/>
                  <a:ext cx="153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CC10286-77E6-47E2-A2C0-CC31A31C3F96}"/>
                    </a:ext>
                  </a:extLst>
                </p14:cNvPr>
                <p14:cNvContentPartPr/>
                <p14:nvPr/>
              </p14:nvContentPartPr>
              <p14:xfrm>
                <a:off x="5525834" y="2810677"/>
                <a:ext cx="120960" cy="362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C10286-77E6-47E2-A2C0-CC31A31C3F9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07834" y="2792677"/>
                  <a:ext cx="156600" cy="39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D088DF7-C0DB-4B93-AB64-D7DA75CFD97D}"/>
                  </a:ext>
                </a:extLst>
              </p14:cNvPr>
              <p14:cNvContentPartPr/>
              <p14:nvPr/>
            </p14:nvContentPartPr>
            <p14:xfrm>
              <a:off x="5198234" y="2556877"/>
              <a:ext cx="615600" cy="23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D088DF7-C0DB-4B93-AB64-D7DA75CFD97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180234" y="2538877"/>
                <a:ext cx="65124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59FE691E-1649-4502-B60E-9CB8986AEE63}"/>
              </a:ext>
            </a:extLst>
          </p:cNvPr>
          <p:cNvGrpSpPr/>
          <p:nvPr/>
        </p:nvGrpSpPr>
        <p:grpSpPr>
          <a:xfrm>
            <a:off x="6381554" y="2607277"/>
            <a:ext cx="3086640" cy="201960"/>
            <a:chOff x="6381554" y="2607277"/>
            <a:chExt cx="308664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2FFA045-9FAA-4AD7-B235-27B5CFE22ACA}"/>
                    </a:ext>
                  </a:extLst>
                </p14:cNvPr>
                <p14:cNvContentPartPr/>
                <p14:nvPr/>
              </p14:nvContentPartPr>
              <p14:xfrm>
                <a:off x="6440954" y="2616637"/>
                <a:ext cx="292320" cy="50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2FFA045-9FAA-4AD7-B235-27B5CFE22AC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22954" y="2598637"/>
                  <a:ext cx="3279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B9F87CE-8E40-47B4-A42C-FB0A0F854A96}"/>
                    </a:ext>
                  </a:extLst>
                </p14:cNvPr>
                <p14:cNvContentPartPr/>
                <p14:nvPr/>
              </p14:nvContentPartPr>
              <p14:xfrm>
                <a:off x="6381554" y="2607277"/>
                <a:ext cx="276480" cy="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B9F87CE-8E40-47B4-A42C-FB0A0F854A9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63914" y="2589637"/>
                  <a:ext cx="312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9C7182-2D1D-4320-BCF3-BC313BD88D01}"/>
                    </a:ext>
                  </a:extLst>
                </p14:cNvPr>
                <p14:cNvContentPartPr/>
                <p14:nvPr/>
              </p14:nvContentPartPr>
              <p14:xfrm>
                <a:off x="6965114" y="2641477"/>
                <a:ext cx="2503080" cy="167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9C7182-2D1D-4320-BCF3-BC313BD88D0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47114" y="2623837"/>
                  <a:ext cx="253872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B133BA-AC7F-4C79-97BC-94879C756819}"/>
              </a:ext>
            </a:extLst>
          </p:cNvPr>
          <p:cNvGrpSpPr/>
          <p:nvPr/>
        </p:nvGrpSpPr>
        <p:grpSpPr>
          <a:xfrm>
            <a:off x="7187954" y="1596397"/>
            <a:ext cx="2066400" cy="888840"/>
            <a:chOff x="7187954" y="1596397"/>
            <a:chExt cx="2066400" cy="88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DF7C9AC-93B5-4BFF-B392-DA88CD378D51}"/>
                    </a:ext>
                  </a:extLst>
                </p14:cNvPr>
                <p14:cNvContentPartPr/>
                <p14:nvPr/>
              </p14:nvContentPartPr>
              <p14:xfrm>
                <a:off x="7187954" y="1817797"/>
                <a:ext cx="176040" cy="629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DF7C9AC-93B5-4BFF-B392-DA88CD378D5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69954" y="1799797"/>
                  <a:ext cx="21168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F340F43-5389-4AF5-9DD8-CF6E0C6C0BC7}"/>
                    </a:ext>
                  </a:extLst>
                </p14:cNvPr>
                <p14:cNvContentPartPr/>
                <p14:nvPr/>
              </p14:nvContentPartPr>
              <p14:xfrm>
                <a:off x="7466954" y="2253397"/>
                <a:ext cx="105840" cy="231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F340F43-5389-4AF5-9DD8-CF6E0C6C0BC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49314" y="2235397"/>
                  <a:ext cx="1414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C5F807B-BD26-48AB-9662-185853DA5539}"/>
                    </a:ext>
                  </a:extLst>
                </p14:cNvPr>
                <p14:cNvContentPartPr/>
                <p14:nvPr/>
              </p14:nvContentPartPr>
              <p14:xfrm>
                <a:off x="7597634" y="2308837"/>
                <a:ext cx="136440" cy="158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C5F807B-BD26-48AB-9662-185853DA553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79634" y="2290837"/>
                  <a:ext cx="172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9228FF7-FE24-47B3-8537-C35F01C12CCB}"/>
                    </a:ext>
                  </a:extLst>
                </p14:cNvPr>
                <p14:cNvContentPartPr/>
                <p14:nvPr/>
              </p14:nvContentPartPr>
              <p14:xfrm>
                <a:off x="7418714" y="1634197"/>
                <a:ext cx="109800" cy="244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9228FF7-FE24-47B3-8537-C35F01C12CC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01074" y="1616197"/>
                  <a:ext cx="145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F9A3AC0-C6A8-437A-BFED-29CD6765FF2C}"/>
                    </a:ext>
                  </a:extLst>
                </p14:cNvPr>
                <p14:cNvContentPartPr/>
                <p14:nvPr/>
              </p14:nvContentPartPr>
              <p14:xfrm>
                <a:off x="7419434" y="1718797"/>
                <a:ext cx="144360" cy="3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F9A3AC0-C6A8-437A-BFED-29CD6765FF2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01794" y="1701157"/>
                  <a:ext cx="180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AF0756A-B981-4759-8044-560AFDF6EC0A}"/>
                    </a:ext>
                  </a:extLst>
                </p14:cNvPr>
                <p14:cNvContentPartPr/>
                <p14:nvPr/>
              </p14:nvContentPartPr>
              <p14:xfrm>
                <a:off x="7593314" y="1596397"/>
                <a:ext cx="117720" cy="175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AF0756A-B981-4759-8044-560AFDF6EC0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75674" y="1578397"/>
                  <a:ext cx="1533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208E65E-EE84-4990-A79E-A1D97248D482}"/>
                    </a:ext>
                  </a:extLst>
                </p14:cNvPr>
                <p14:cNvContentPartPr/>
                <p14:nvPr/>
              </p14:nvContentPartPr>
              <p14:xfrm>
                <a:off x="8029634" y="1836877"/>
                <a:ext cx="177840" cy="347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208E65E-EE84-4990-A79E-A1D97248D48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11634" y="1818877"/>
                  <a:ext cx="2134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615D930-9249-409A-8471-E3C00AC363B4}"/>
                    </a:ext>
                  </a:extLst>
                </p14:cNvPr>
                <p14:cNvContentPartPr/>
                <p14:nvPr/>
              </p14:nvContentPartPr>
              <p14:xfrm>
                <a:off x="8011994" y="2060437"/>
                <a:ext cx="182160" cy="38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615D930-9249-409A-8471-E3C00AC363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94354" y="2042797"/>
                  <a:ext cx="217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5065423-0146-49A0-BC13-FD364816CF2A}"/>
                    </a:ext>
                  </a:extLst>
                </p14:cNvPr>
                <p14:cNvContentPartPr/>
                <p14:nvPr/>
              </p14:nvContentPartPr>
              <p14:xfrm>
                <a:off x="8308274" y="1927957"/>
                <a:ext cx="82440" cy="235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5065423-0146-49A0-BC13-FD364816CF2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90274" y="1909957"/>
                  <a:ext cx="1180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B31E130-9CED-4E09-AD29-6394C9302597}"/>
                    </a:ext>
                  </a:extLst>
                </p14:cNvPr>
                <p14:cNvContentPartPr/>
                <p14:nvPr/>
              </p14:nvContentPartPr>
              <p14:xfrm>
                <a:off x="8376314" y="1926517"/>
                <a:ext cx="196200" cy="238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B31E130-9CED-4E09-AD29-6394C930259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58674" y="1908877"/>
                  <a:ext cx="231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E123ABF-58AE-4163-B0EA-0FD236A19F4D}"/>
                    </a:ext>
                  </a:extLst>
                </p14:cNvPr>
                <p14:cNvContentPartPr/>
                <p14:nvPr/>
              </p14:nvContentPartPr>
              <p14:xfrm>
                <a:off x="8603474" y="1913197"/>
                <a:ext cx="109440" cy="257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E123ABF-58AE-4163-B0EA-0FD236A19F4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85834" y="1895197"/>
                  <a:ext cx="1450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B315BAB-8C60-494F-A462-2864CEBA7B2C}"/>
                    </a:ext>
                  </a:extLst>
                </p14:cNvPr>
                <p14:cNvContentPartPr/>
                <p14:nvPr/>
              </p14:nvContentPartPr>
              <p14:xfrm>
                <a:off x="8827394" y="1945957"/>
                <a:ext cx="184680" cy="217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B315BAB-8C60-494F-A462-2864CEBA7B2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09394" y="1928317"/>
                  <a:ext cx="2203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C4E39F4-8A9F-4C26-8781-A4A4F69228F7}"/>
                    </a:ext>
                  </a:extLst>
                </p14:cNvPr>
                <p14:cNvContentPartPr/>
                <p14:nvPr/>
              </p14:nvContentPartPr>
              <p14:xfrm>
                <a:off x="9021434" y="1867117"/>
                <a:ext cx="232920" cy="29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C4E39F4-8A9F-4C26-8781-A4A4F69228F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03434" y="1849117"/>
                  <a:ext cx="26856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7F62644-9AE6-4C71-859F-A73F925FC704}"/>
              </a:ext>
            </a:extLst>
          </p:cNvPr>
          <p:cNvGrpSpPr/>
          <p:nvPr/>
        </p:nvGrpSpPr>
        <p:grpSpPr>
          <a:xfrm>
            <a:off x="7343474" y="2883757"/>
            <a:ext cx="1967400" cy="1034640"/>
            <a:chOff x="7343474" y="2883757"/>
            <a:chExt cx="1967400" cy="10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EF77E1-FBA4-43DA-9C2B-08BC1DE54DBA}"/>
                    </a:ext>
                  </a:extLst>
                </p14:cNvPr>
                <p14:cNvContentPartPr/>
                <p14:nvPr/>
              </p14:nvContentPartPr>
              <p14:xfrm>
                <a:off x="7343474" y="2953597"/>
                <a:ext cx="209160" cy="674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EF77E1-FBA4-43DA-9C2B-08BC1DE54DB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25474" y="2935597"/>
                  <a:ext cx="24480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186373-39BB-477C-8D32-516D8D8F86A7}"/>
                    </a:ext>
                  </a:extLst>
                </p14:cNvPr>
                <p14:cNvContentPartPr/>
                <p14:nvPr/>
              </p14:nvContentPartPr>
              <p14:xfrm>
                <a:off x="7440674" y="3687997"/>
                <a:ext cx="104400" cy="230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186373-39BB-477C-8D32-516D8D8F86A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22674" y="3669997"/>
                  <a:ext cx="1400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8C142EE-2F10-4AC1-B611-5EBF08C129B6}"/>
                    </a:ext>
                  </a:extLst>
                </p14:cNvPr>
                <p14:cNvContentPartPr/>
                <p14:nvPr/>
              </p14:nvContentPartPr>
              <p14:xfrm>
                <a:off x="7583234" y="3731917"/>
                <a:ext cx="106560" cy="142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8C142EE-2F10-4AC1-B611-5EBF08C129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65234" y="3713917"/>
                  <a:ext cx="142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27B0974-9B7C-4048-B807-F5750F8E9F95}"/>
                    </a:ext>
                  </a:extLst>
                </p14:cNvPr>
                <p14:cNvContentPartPr/>
                <p14:nvPr/>
              </p14:nvContentPartPr>
              <p14:xfrm>
                <a:off x="7629314" y="2883757"/>
                <a:ext cx="51480" cy="193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27B0974-9B7C-4048-B807-F5750F8E9F9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11674" y="2866117"/>
                  <a:ext cx="87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D252B3E-F7E6-4590-9567-90C7EE870874}"/>
                    </a:ext>
                  </a:extLst>
                </p14:cNvPr>
                <p14:cNvContentPartPr/>
                <p14:nvPr/>
              </p14:nvContentPartPr>
              <p14:xfrm>
                <a:off x="7702034" y="2915077"/>
                <a:ext cx="133560" cy="150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D252B3E-F7E6-4590-9567-90C7EE87087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84034" y="2897077"/>
                  <a:ext cx="169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03AD09D-AE84-4BC8-AA6E-12243C35825D}"/>
                    </a:ext>
                  </a:extLst>
                </p14:cNvPr>
                <p14:cNvContentPartPr/>
                <p14:nvPr/>
              </p14:nvContentPartPr>
              <p14:xfrm>
                <a:off x="7865834" y="2907877"/>
                <a:ext cx="117720" cy="124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03AD09D-AE84-4BC8-AA6E-12243C35825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48194" y="2890237"/>
                  <a:ext cx="1533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B98295A-F59C-438E-B051-A63AFDBD20BE}"/>
                    </a:ext>
                  </a:extLst>
                </p14:cNvPr>
                <p14:cNvContentPartPr/>
                <p14:nvPr/>
              </p14:nvContentPartPr>
              <p14:xfrm>
                <a:off x="8078234" y="3073837"/>
                <a:ext cx="179640" cy="332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B98295A-F59C-438E-B051-A63AFDBD20B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60234" y="3055837"/>
                  <a:ext cx="2152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FCB8A30-4BEB-4C8A-97FB-9B3AD1034C3A}"/>
                    </a:ext>
                  </a:extLst>
                </p14:cNvPr>
                <p14:cNvContentPartPr/>
                <p14:nvPr/>
              </p14:nvContentPartPr>
              <p14:xfrm>
                <a:off x="8051594" y="3299197"/>
                <a:ext cx="219240" cy="20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FCB8A30-4BEB-4C8A-97FB-9B3AD1034C3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33954" y="3281557"/>
                  <a:ext cx="254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F61802E-E9E4-4C30-9B3B-55B1F27FB812}"/>
                    </a:ext>
                  </a:extLst>
                </p14:cNvPr>
                <p14:cNvContentPartPr/>
                <p14:nvPr/>
              </p14:nvContentPartPr>
              <p14:xfrm>
                <a:off x="8338514" y="3159157"/>
                <a:ext cx="253080" cy="256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F61802E-E9E4-4C30-9B3B-55B1F27FB81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20874" y="3141157"/>
                  <a:ext cx="2887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9DDEE6-FA60-4E77-9A06-A3A32A52F100}"/>
                    </a:ext>
                  </a:extLst>
                </p14:cNvPr>
                <p14:cNvContentPartPr/>
                <p14:nvPr/>
              </p14:nvContentPartPr>
              <p14:xfrm>
                <a:off x="8381714" y="3251677"/>
                <a:ext cx="180000" cy="9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9DDEE6-FA60-4E77-9A06-A3A32A52F10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63714" y="3233677"/>
                  <a:ext cx="215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A4431A-7896-4A40-8F1D-9A134C2C1294}"/>
                    </a:ext>
                  </a:extLst>
                </p14:cNvPr>
                <p14:cNvContentPartPr/>
                <p14:nvPr/>
              </p14:nvContentPartPr>
              <p14:xfrm>
                <a:off x="8615714" y="3114157"/>
                <a:ext cx="149040" cy="310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A4431A-7896-4A40-8F1D-9A134C2C129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98074" y="3096517"/>
                  <a:ext cx="1846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251C71B-778D-4509-A359-52B6823BC160}"/>
                    </a:ext>
                  </a:extLst>
                </p14:cNvPr>
                <p14:cNvContentPartPr/>
                <p14:nvPr/>
              </p14:nvContentPartPr>
              <p14:xfrm>
                <a:off x="8918474" y="3103357"/>
                <a:ext cx="178200" cy="248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251C71B-778D-4509-A359-52B6823BC16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900474" y="3085717"/>
                  <a:ext cx="2138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97E341-1D97-4E2E-9339-FCF4FB12C6C5}"/>
                    </a:ext>
                  </a:extLst>
                </p14:cNvPr>
                <p14:cNvContentPartPr/>
                <p14:nvPr/>
              </p14:nvContentPartPr>
              <p14:xfrm>
                <a:off x="9197834" y="3067717"/>
                <a:ext cx="92520" cy="296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97E341-1D97-4E2E-9339-FCF4FB12C6C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179834" y="3050077"/>
                  <a:ext cx="1281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849D8ED-25B5-4CFE-A514-0FBA5ADA5760}"/>
                    </a:ext>
                  </a:extLst>
                </p14:cNvPr>
                <p14:cNvContentPartPr/>
                <p14:nvPr/>
              </p14:nvContentPartPr>
              <p14:xfrm>
                <a:off x="9084074" y="3177877"/>
                <a:ext cx="226800" cy="12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849D8ED-25B5-4CFE-A514-0FBA5ADA57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66434" y="3160237"/>
                  <a:ext cx="26244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F3990A1-CB3E-4ED5-8115-09A33670E688}"/>
              </a:ext>
            </a:extLst>
          </p:cNvPr>
          <p:cNvGrpSpPr/>
          <p:nvPr/>
        </p:nvGrpSpPr>
        <p:grpSpPr>
          <a:xfrm>
            <a:off x="9762314" y="2777557"/>
            <a:ext cx="266400" cy="159840"/>
            <a:chOff x="9762314" y="2777557"/>
            <a:chExt cx="2664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BFE65AE-1C16-4F4C-B8EF-484BF640E7EB}"/>
                    </a:ext>
                  </a:extLst>
                </p14:cNvPr>
                <p14:cNvContentPartPr/>
                <p14:nvPr/>
              </p14:nvContentPartPr>
              <p14:xfrm>
                <a:off x="9762314" y="2863957"/>
                <a:ext cx="264600" cy="73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BFE65AE-1C16-4F4C-B8EF-484BF640E7E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44314" y="2846317"/>
                  <a:ext cx="300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1B9EC49-FD80-498D-AFA9-00DDDC003CAE}"/>
                    </a:ext>
                  </a:extLst>
                </p14:cNvPr>
                <p14:cNvContentPartPr/>
                <p14:nvPr/>
              </p14:nvContentPartPr>
              <p14:xfrm>
                <a:off x="9808754" y="2777557"/>
                <a:ext cx="219960" cy="19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1B9EC49-FD80-498D-AFA9-00DDDC003CA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90754" y="2759557"/>
                  <a:ext cx="25560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BBB2D0-6AD7-4941-BDD2-E0585A1B9193}"/>
              </a:ext>
            </a:extLst>
          </p:cNvPr>
          <p:cNvGrpSpPr/>
          <p:nvPr/>
        </p:nvGrpSpPr>
        <p:grpSpPr>
          <a:xfrm>
            <a:off x="10215849" y="2561557"/>
            <a:ext cx="1061640" cy="399600"/>
            <a:chOff x="10215849" y="2561557"/>
            <a:chExt cx="106164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02C9B7E-E543-4EDA-92F1-51A97E7AC5FA}"/>
                    </a:ext>
                  </a:extLst>
                </p14:cNvPr>
                <p14:cNvContentPartPr/>
                <p14:nvPr/>
              </p14:nvContentPartPr>
              <p14:xfrm>
                <a:off x="10215849" y="2688637"/>
                <a:ext cx="235800" cy="220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02C9B7E-E543-4EDA-92F1-51A97E7AC5F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198209" y="2670997"/>
                  <a:ext cx="2714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5DF8230-F889-47DD-8902-0754D2357960}"/>
                    </a:ext>
                  </a:extLst>
                </p14:cNvPr>
                <p14:cNvContentPartPr/>
                <p14:nvPr/>
              </p14:nvContentPartPr>
              <p14:xfrm>
                <a:off x="10501329" y="2835157"/>
                <a:ext cx="21240" cy="42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5DF8230-F889-47DD-8902-0754D235796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483329" y="2817157"/>
                  <a:ext cx="56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E86D6D2-AC02-4344-9269-6793FD951AAC}"/>
                    </a:ext>
                  </a:extLst>
                </p14:cNvPr>
                <p14:cNvContentPartPr/>
                <p14:nvPr/>
              </p14:nvContentPartPr>
              <p14:xfrm>
                <a:off x="10647489" y="2696917"/>
                <a:ext cx="240120" cy="160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E86D6D2-AC02-4344-9269-6793FD951AA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629489" y="2678917"/>
                  <a:ext cx="275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015A07E-4F9E-4F33-93B6-2FB74B18E7D2}"/>
                    </a:ext>
                  </a:extLst>
                </p14:cNvPr>
                <p14:cNvContentPartPr/>
                <p14:nvPr/>
              </p14:nvContentPartPr>
              <p14:xfrm>
                <a:off x="10769529" y="2802757"/>
                <a:ext cx="40680" cy="158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015A07E-4F9E-4F33-93B6-2FB74B18E7D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751889" y="2784757"/>
                  <a:ext cx="76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57069C3-FC54-4F5C-A728-0A67928B99F3}"/>
                    </a:ext>
                  </a:extLst>
                </p14:cNvPr>
                <p14:cNvContentPartPr/>
                <p14:nvPr/>
              </p14:nvContentPartPr>
              <p14:xfrm>
                <a:off x="10918569" y="2667757"/>
                <a:ext cx="171360" cy="252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57069C3-FC54-4F5C-A728-0A67928B99F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900569" y="2650117"/>
                  <a:ext cx="2070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9223A52-C08E-4024-9F40-FF8AA8FDA164}"/>
                    </a:ext>
                  </a:extLst>
                </p14:cNvPr>
                <p14:cNvContentPartPr/>
                <p14:nvPr/>
              </p14:nvContentPartPr>
              <p14:xfrm>
                <a:off x="11179929" y="2561557"/>
                <a:ext cx="97560" cy="309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9223A52-C08E-4024-9F40-FF8AA8FDA16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161929" y="2543557"/>
                  <a:ext cx="133200" cy="34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558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218B-21C1-43E0-B0E6-C103EAB503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3188"/>
            <a:ext cx="10515600" cy="1006475"/>
          </a:xfrm>
        </p:spPr>
        <p:txBody>
          <a:bodyPr/>
          <a:lstStyle/>
          <a:p>
            <a:pPr rtl="1"/>
            <a:r>
              <a:rPr lang="fa-IR" dirty="0"/>
              <a:t>قاعده زنجیره‌ای (</a:t>
            </a:r>
            <a:r>
              <a:rPr lang="en-US" dirty="0"/>
              <a:t>Chain Rule</a:t>
            </a:r>
            <a:r>
              <a:rPr lang="fa-IR" dirty="0"/>
              <a:t>)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BB0BBF-8F36-43BE-8918-5F8272FD8CD3}"/>
              </a:ext>
            </a:extLst>
          </p:cNvPr>
          <p:cNvGrpSpPr/>
          <p:nvPr/>
        </p:nvGrpSpPr>
        <p:grpSpPr>
          <a:xfrm>
            <a:off x="699738" y="1669505"/>
            <a:ext cx="1562400" cy="586440"/>
            <a:chOff x="699738" y="1669505"/>
            <a:chExt cx="156240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D9ED90F-5486-4027-BE54-EBE7684A5262}"/>
                    </a:ext>
                  </a:extLst>
                </p14:cNvPr>
                <p14:cNvContentPartPr/>
                <p14:nvPr/>
              </p14:nvContentPartPr>
              <p14:xfrm>
                <a:off x="701538" y="1834025"/>
                <a:ext cx="12600" cy="367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D9ED90F-5486-4027-BE54-EBE7684A52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3538" y="1816025"/>
                  <a:ext cx="482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24ACDFF-723E-46A6-A215-7C40E03332C8}"/>
                    </a:ext>
                  </a:extLst>
                </p14:cNvPr>
                <p14:cNvContentPartPr/>
                <p14:nvPr/>
              </p14:nvContentPartPr>
              <p14:xfrm>
                <a:off x="699738" y="1821425"/>
                <a:ext cx="217080" cy="167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24ACDFF-723E-46A6-A215-7C40E03332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1738" y="1803785"/>
                  <a:ext cx="252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90ED2F-9990-4355-AEE9-21D12D2C4968}"/>
                    </a:ext>
                  </a:extLst>
                </p14:cNvPr>
                <p14:cNvContentPartPr/>
                <p14:nvPr/>
              </p14:nvContentPartPr>
              <p14:xfrm>
                <a:off x="1059738" y="1772825"/>
                <a:ext cx="169560" cy="483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90ED2F-9990-4355-AEE9-21D12D2C49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2098" y="1755185"/>
                  <a:ext cx="2052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83AF54-8D90-4456-9564-AC6A36EFB672}"/>
                    </a:ext>
                  </a:extLst>
                </p14:cNvPr>
                <p14:cNvContentPartPr/>
                <p14:nvPr/>
              </p14:nvContentPartPr>
              <p14:xfrm>
                <a:off x="1312458" y="1790825"/>
                <a:ext cx="232560" cy="295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83AF54-8D90-4456-9564-AC6A36EFB6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94458" y="1772825"/>
                  <a:ext cx="2682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F1605C-FA2C-4F25-A3A5-78815DEB1188}"/>
                    </a:ext>
                  </a:extLst>
                </p14:cNvPr>
                <p14:cNvContentPartPr/>
                <p14:nvPr/>
              </p14:nvContentPartPr>
              <p14:xfrm>
                <a:off x="1718538" y="1727825"/>
                <a:ext cx="37440" cy="430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F1605C-FA2C-4F25-A3A5-78815DEB11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00538" y="1710185"/>
                  <a:ext cx="730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C81B48-95F1-473B-98BF-BB00764D63B6}"/>
                    </a:ext>
                  </a:extLst>
                </p14:cNvPr>
                <p14:cNvContentPartPr/>
                <p14:nvPr/>
              </p14:nvContentPartPr>
              <p14:xfrm>
                <a:off x="1879098" y="1792985"/>
                <a:ext cx="30600" cy="27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C81B48-95F1-473B-98BF-BB00764D63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61098" y="1774985"/>
                  <a:ext cx="66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9BA80F-08A7-4048-8CB3-60ECC9663DED}"/>
                    </a:ext>
                  </a:extLst>
                </p14:cNvPr>
                <p14:cNvContentPartPr/>
                <p14:nvPr/>
              </p14:nvContentPartPr>
              <p14:xfrm>
                <a:off x="1884498" y="1773545"/>
                <a:ext cx="203760" cy="362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9BA80F-08A7-4048-8CB3-60ECC9663DE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66858" y="1755905"/>
                  <a:ext cx="2394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724A83D-5820-43BD-B57B-E71033053A3D}"/>
                    </a:ext>
                  </a:extLst>
                </p14:cNvPr>
                <p14:cNvContentPartPr/>
                <p14:nvPr/>
              </p14:nvContentPartPr>
              <p14:xfrm>
                <a:off x="2157018" y="1669505"/>
                <a:ext cx="105120" cy="466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724A83D-5820-43BD-B57B-E71033053A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39018" y="1651505"/>
                  <a:ext cx="140760" cy="50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34AF3C-656F-4E9C-B980-882A5A2C6764}"/>
              </a:ext>
            </a:extLst>
          </p:cNvPr>
          <p:cNvGrpSpPr/>
          <p:nvPr/>
        </p:nvGrpSpPr>
        <p:grpSpPr>
          <a:xfrm>
            <a:off x="2600898" y="1938785"/>
            <a:ext cx="259560" cy="121680"/>
            <a:chOff x="2600898" y="1938785"/>
            <a:chExt cx="259560" cy="1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E6A57F0-AE98-451E-953C-34FB8B846D80}"/>
                    </a:ext>
                  </a:extLst>
                </p14:cNvPr>
                <p14:cNvContentPartPr/>
                <p14:nvPr/>
              </p14:nvContentPartPr>
              <p14:xfrm>
                <a:off x="2600898" y="1970825"/>
                <a:ext cx="209520" cy="89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E6A57F0-AE98-451E-953C-34FB8B846D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82898" y="1952825"/>
                  <a:ext cx="245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FFC312-24B1-4C69-AE00-8CA5D30434AE}"/>
                    </a:ext>
                  </a:extLst>
                </p14:cNvPr>
                <p14:cNvContentPartPr/>
                <p14:nvPr/>
              </p14:nvContentPartPr>
              <p14:xfrm>
                <a:off x="2628978" y="1938785"/>
                <a:ext cx="231480" cy="2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FFC312-24B1-4C69-AE00-8CA5D30434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11338" y="1921145"/>
                  <a:ext cx="2671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B86833-7C1E-4772-BB12-418B489885B6}"/>
              </a:ext>
            </a:extLst>
          </p:cNvPr>
          <p:cNvGrpSpPr/>
          <p:nvPr/>
        </p:nvGrpSpPr>
        <p:grpSpPr>
          <a:xfrm>
            <a:off x="3152778" y="1349825"/>
            <a:ext cx="1608840" cy="1173240"/>
            <a:chOff x="3152778" y="1349825"/>
            <a:chExt cx="1608840" cy="11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2CAC917-9D33-4D03-9270-89ED3DD74EE7}"/>
                    </a:ext>
                  </a:extLst>
                </p14:cNvPr>
                <p14:cNvContentPartPr/>
                <p14:nvPr/>
              </p14:nvContentPartPr>
              <p14:xfrm>
                <a:off x="3152778" y="1972985"/>
                <a:ext cx="1608840" cy="34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2CAC917-9D33-4D03-9270-89ED3DD74E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35138" y="1954985"/>
                  <a:ext cx="16444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BB91F4-F663-4E2C-A8C7-99027D79B7A8}"/>
                    </a:ext>
                  </a:extLst>
                </p14:cNvPr>
                <p14:cNvContentPartPr/>
                <p14:nvPr/>
              </p14:nvContentPartPr>
              <p14:xfrm>
                <a:off x="3356898" y="1537025"/>
                <a:ext cx="47160" cy="287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BB91F4-F663-4E2C-A8C7-99027D79B7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39258" y="1519385"/>
                  <a:ext cx="828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4EA60FD-0699-419B-96D8-E96D4338C1A5}"/>
                    </a:ext>
                  </a:extLst>
                </p14:cNvPr>
                <p14:cNvContentPartPr/>
                <p14:nvPr/>
              </p14:nvContentPartPr>
              <p14:xfrm>
                <a:off x="3351138" y="1512545"/>
                <a:ext cx="172440" cy="135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4EA60FD-0699-419B-96D8-E96D4338C1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33138" y="1494905"/>
                  <a:ext cx="208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3F9C0F-B7C5-496C-AEED-B4B08F1E0474}"/>
                    </a:ext>
                  </a:extLst>
                </p14:cNvPr>
                <p14:cNvContentPartPr/>
                <p14:nvPr/>
              </p14:nvContentPartPr>
              <p14:xfrm>
                <a:off x="3655698" y="1452065"/>
                <a:ext cx="60480" cy="326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3F9C0F-B7C5-496C-AEED-B4B08F1E04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38058" y="1434065"/>
                  <a:ext cx="961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4CBFC6-447A-4CC4-AD18-F306615F9307}"/>
                    </a:ext>
                  </a:extLst>
                </p14:cNvPr>
                <p14:cNvContentPartPr/>
                <p14:nvPr/>
              </p14:nvContentPartPr>
              <p14:xfrm>
                <a:off x="3743898" y="1443785"/>
                <a:ext cx="190440" cy="266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54CBFC6-447A-4CC4-AD18-F306615F93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25898" y="1426145"/>
                  <a:ext cx="2260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95D6E65-A997-4040-BD0C-321D89410C84}"/>
                    </a:ext>
                  </a:extLst>
                </p14:cNvPr>
                <p14:cNvContentPartPr/>
                <p14:nvPr/>
              </p14:nvContentPartPr>
              <p14:xfrm>
                <a:off x="4030818" y="1490225"/>
                <a:ext cx="153360" cy="173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95D6E65-A997-4040-BD0C-321D89410C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13178" y="1472225"/>
                  <a:ext cx="189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D2936F9-C5B8-488F-B0ED-19182107AC2B}"/>
                    </a:ext>
                  </a:extLst>
                </p14:cNvPr>
                <p14:cNvContentPartPr/>
                <p14:nvPr/>
              </p14:nvContentPartPr>
              <p14:xfrm>
                <a:off x="4292178" y="1457105"/>
                <a:ext cx="65880" cy="225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D2936F9-C5B8-488F-B0ED-19182107AC2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74538" y="1439105"/>
                  <a:ext cx="1015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9C68F0B-BC0C-47BF-A8F0-2881B28543CD}"/>
                    </a:ext>
                  </a:extLst>
                </p14:cNvPr>
                <p14:cNvContentPartPr/>
                <p14:nvPr/>
              </p14:nvContentPartPr>
              <p14:xfrm>
                <a:off x="4317738" y="1429025"/>
                <a:ext cx="140040" cy="291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9C68F0B-BC0C-47BF-A8F0-2881B28543C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00098" y="1411025"/>
                  <a:ext cx="1756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1D518B-0975-4F72-9E8C-67E21B1B3985}"/>
                    </a:ext>
                  </a:extLst>
                </p14:cNvPr>
                <p14:cNvContentPartPr/>
                <p14:nvPr/>
              </p14:nvContentPartPr>
              <p14:xfrm>
                <a:off x="4500258" y="1349825"/>
                <a:ext cx="161280" cy="403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1D518B-0975-4F72-9E8C-67E21B1B398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82618" y="1331825"/>
                  <a:ext cx="1969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2F66498-016B-495C-91FC-198D32AE3AFF}"/>
                    </a:ext>
                  </a:extLst>
                </p14:cNvPr>
                <p14:cNvContentPartPr/>
                <p14:nvPr/>
              </p14:nvContentPartPr>
              <p14:xfrm>
                <a:off x="3640578" y="2216705"/>
                <a:ext cx="37440" cy="291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2F66498-016B-495C-91FC-198D32AE3A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22578" y="2198705"/>
                  <a:ext cx="73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4FB507-3829-408A-85E3-5DABB441D013}"/>
                    </a:ext>
                  </a:extLst>
                </p14:cNvPr>
                <p14:cNvContentPartPr/>
                <p14:nvPr/>
              </p14:nvContentPartPr>
              <p14:xfrm>
                <a:off x="3640218" y="2142905"/>
                <a:ext cx="419400" cy="28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4FB507-3829-408A-85E3-5DABB441D01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22578" y="2124905"/>
                  <a:ext cx="455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2D9B91-A2E1-43E4-AEED-A1F7D8BCF224}"/>
                    </a:ext>
                  </a:extLst>
                </p14:cNvPr>
                <p14:cNvContentPartPr/>
                <p14:nvPr/>
              </p14:nvContentPartPr>
              <p14:xfrm>
                <a:off x="4115058" y="2202305"/>
                <a:ext cx="36720" cy="207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2D9B91-A2E1-43E4-AEED-A1F7D8BCF2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97418" y="2184305"/>
                  <a:ext cx="723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729962F-86FE-42EC-8EA6-3202CEE81F19}"/>
                    </a:ext>
                  </a:extLst>
                </p14:cNvPr>
                <p14:cNvContentPartPr/>
                <p14:nvPr/>
              </p14:nvContentPartPr>
              <p14:xfrm>
                <a:off x="4119018" y="2084585"/>
                <a:ext cx="333360" cy="438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729962F-86FE-42EC-8EA6-3202CEE81F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01378" y="2066585"/>
                  <a:ext cx="369000" cy="47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F2B2FA-53EF-4B5B-AD06-A0A282CCDA01}"/>
              </a:ext>
            </a:extLst>
          </p:cNvPr>
          <p:cNvGrpSpPr/>
          <p:nvPr/>
        </p:nvGrpSpPr>
        <p:grpSpPr>
          <a:xfrm>
            <a:off x="5289378" y="1164425"/>
            <a:ext cx="6171840" cy="1349280"/>
            <a:chOff x="5289378" y="1164425"/>
            <a:chExt cx="6171840" cy="13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4A0DF87-347E-4DB2-A3FA-D564F05B8522}"/>
                    </a:ext>
                  </a:extLst>
                </p14:cNvPr>
                <p14:cNvContentPartPr/>
                <p14:nvPr/>
              </p14:nvContentPartPr>
              <p14:xfrm>
                <a:off x="5289378" y="1981265"/>
                <a:ext cx="389880" cy="64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4A0DF87-347E-4DB2-A3FA-D564F05B85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71738" y="1963265"/>
                  <a:ext cx="425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3BDF20-B752-44F0-AA6D-B8E077D3F15B}"/>
                    </a:ext>
                  </a:extLst>
                </p14:cNvPr>
                <p14:cNvContentPartPr/>
                <p14:nvPr/>
              </p14:nvContentPartPr>
              <p14:xfrm>
                <a:off x="5340138" y="1920065"/>
                <a:ext cx="287280" cy="17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3BDF20-B752-44F0-AA6D-B8E077D3F1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22498" y="1902065"/>
                  <a:ext cx="322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30316D7-6EF5-4126-A043-4C8AB95260B8}"/>
                    </a:ext>
                  </a:extLst>
                </p14:cNvPr>
                <p14:cNvContentPartPr/>
                <p14:nvPr/>
              </p14:nvContentPartPr>
              <p14:xfrm>
                <a:off x="5558298" y="1832585"/>
                <a:ext cx="435960" cy="309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30316D7-6EF5-4126-A043-4C8AB95260B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40658" y="1814585"/>
                  <a:ext cx="4716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BD64138-CF61-4550-971D-6356859C4DD6}"/>
                    </a:ext>
                  </a:extLst>
                </p14:cNvPr>
                <p14:cNvContentPartPr/>
                <p14:nvPr/>
              </p14:nvContentPartPr>
              <p14:xfrm>
                <a:off x="6354618" y="1706225"/>
                <a:ext cx="49680" cy="322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BD64138-CF61-4550-971D-6356859C4D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36978" y="1688225"/>
                  <a:ext cx="853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0F33918-4131-4918-92A8-916D31CD25FE}"/>
                    </a:ext>
                  </a:extLst>
                </p14:cNvPr>
                <p14:cNvContentPartPr/>
                <p14:nvPr/>
              </p14:nvContentPartPr>
              <p14:xfrm>
                <a:off x="6383058" y="1645385"/>
                <a:ext cx="191520" cy="183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0F33918-4131-4918-92A8-916D31CD25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65058" y="1627385"/>
                  <a:ext cx="2271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A246668-4082-4FF9-8386-52ACB2D1460C}"/>
                    </a:ext>
                  </a:extLst>
                </p14:cNvPr>
                <p14:cNvContentPartPr/>
                <p14:nvPr/>
              </p14:nvContentPartPr>
              <p14:xfrm>
                <a:off x="6678978" y="1628105"/>
                <a:ext cx="109440" cy="383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A246668-4082-4FF9-8386-52ACB2D1460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61338" y="1610465"/>
                  <a:ext cx="1450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563C5B9-5B51-456D-AEA6-99336DF3012B}"/>
                    </a:ext>
                  </a:extLst>
                </p14:cNvPr>
                <p14:cNvContentPartPr/>
                <p14:nvPr/>
              </p14:nvContentPartPr>
              <p14:xfrm>
                <a:off x="6828738" y="1651145"/>
                <a:ext cx="203040" cy="283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563C5B9-5B51-456D-AEA6-99336DF301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10738" y="1633145"/>
                  <a:ext cx="238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6EAE3E0-15DC-4364-B7DF-5241259A18B4}"/>
                    </a:ext>
                  </a:extLst>
                </p14:cNvPr>
                <p14:cNvContentPartPr/>
                <p14:nvPr/>
              </p14:nvContentPartPr>
              <p14:xfrm>
                <a:off x="7139418" y="1689305"/>
                <a:ext cx="186840" cy="196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6EAE3E0-15DC-4364-B7DF-5241259A18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21778" y="1671305"/>
                  <a:ext cx="222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1C482B2-A305-49F8-8B39-9792840B4B2C}"/>
                    </a:ext>
                  </a:extLst>
                </p14:cNvPr>
                <p14:cNvContentPartPr/>
                <p14:nvPr/>
              </p14:nvContentPartPr>
              <p14:xfrm>
                <a:off x="7445418" y="1606145"/>
                <a:ext cx="185760" cy="275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1C482B2-A305-49F8-8B39-9792840B4B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27418" y="1588505"/>
                  <a:ext cx="2214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CA847DA-2879-4FC2-9B65-AF0FDAB2C9EA}"/>
                    </a:ext>
                  </a:extLst>
                </p14:cNvPr>
                <p14:cNvContentPartPr/>
                <p14:nvPr/>
              </p14:nvContentPartPr>
              <p14:xfrm>
                <a:off x="7701378" y="1524785"/>
                <a:ext cx="158040" cy="470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CA847DA-2879-4FC2-9B65-AF0FDAB2C9E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83378" y="1507145"/>
                  <a:ext cx="19368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70C0CB4-69E4-4E17-B4EB-E26457F22626}"/>
                    </a:ext>
                  </a:extLst>
                </p14:cNvPr>
                <p14:cNvContentPartPr/>
                <p14:nvPr/>
              </p14:nvContentPartPr>
              <p14:xfrm>
                <a:off x="8120778" y="1843385"/>
                <a:ext cx="206280" cy="30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70C0CB4-69E4-4E17-B4EB-E26457F226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02778" y="1825745"/>
                  <a:ext cx="241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2BB624A-F2DE-48B9-BCEF-A63FAA24723C}"/>
                    </a:ext>
                  </a:extLst>
                </p14:cNvPr>
                <p14:cNvContentPartPr/>
                <p14:nvPr/>
              </p14:nvContentPartPr>
              <p14:xfrm>
                <a:off x="8114298" y="1769225"/>
                <a:ext cx="218160" cy="18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2BB624A-F2DE-48B9-BCEF-A63FAA24723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96658" y="1751225"/>
                  <a:ext cx="2538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A807B52-0962-4927-AB6F-3CEE8692E22A}"/>
                    </a:ext>
                  </a:extLst>
                </p14:cNvPr>
                <p14:cNvContentPartPr/>
                <p14:nvPr/>
              </p14:nvContentPartPr>
              <p14:xfrm>
                <a:off x="8566098" y="1591745"/>
                <a:ext cx="73440" cy="316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A807B52-0962-4927-AB6F-3CEE8692E2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48458" y="1573745"/>
                  <a:ext cx="1090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4DF7150-DDA2-489C-94BC-856C86A2B3B5}"/>
                    </a:ext>
                  </a:extLst>
                </p14:cNvPr>
                <p14:cNvContentPartPr/>
                <p14:nvPr/>
              </p14:nvContentPartPr>
              <p14:xfrm>
                <a:off x="8593098" y="1571225"/>
                <a:ext cx="177840" cy="178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4DF7150-DDA2-489C-94BC-856C86A2B3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75458" y="1553225"/>
                  <a:ext cx="213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E47B086-025B-4964-8961-23D884FBE4F5}"/>
                    </a:ext>
                  </a:extLst>
                </p14:cNvPr>
                <p14:cNvContentPartPr/>
                <p14:nvPr/>
              </p14:nvContentPartPr>
              <p14:xfrm>
                <a:off x="8856978" y="1558625"/>
                <a:ext cx="64080" cy="310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E47B086-025B-4964-8961-23D884FBE4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9338" y="1540625"/>
                  <a:ext cx="997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B70EE1-201C-422A-B97C-AD3174BD206F}"/>
                    </a:ext>
                  </a:extLst>
                </p14:cNvPr>
                <p14:cNvContentPartPr/>
                <p14:nvPr/>
              </p14:nvContentPartPr>
              <p14:xfrm>
                <a:off x="9003858" y="1609745"/>
                <a:ext cx="19800" cy="207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B70EE1-201C-422A-B97C-AD3174BD206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86218" y="1592105"/>
                  <a:ext cx="55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845A943-9BAA-4536-8184-0F4A4D292957}"/>
                    </a:ext>
                  </a:extLst>
                </p14:cNvPr>
                <p14:cNvContentPartPr/>
                <p14:nvPr/>
              </p14:nvContentPartPr>
              <p14:xfrm>
                <a:off x="9013218" y="1583465"/>
                <a:ext cx="183600" cy="262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845A943-9BAA-4536-8184-0F4A4D2929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95578" y="1565465"/>
                  <a:ext cx="2192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21396C4-86A7-480D-9B2C-5E1D9F105FDC}"/>
                    </a:ext>
                  </a:extLst>
                </p14:cNvPr>
                <p14:cNvContentPartPr/>
                <p14:nvPr/>
              </p14:nvContentPartPr>
              <p14:xfrm>
                <a:off x="9219138" y="1534145"/>
                <a:ext cx="123480" cy="354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21396C4-86A7-480D-9B2C-5E1D9F105FD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01498" y="1516145"/>
                  <a:ext cx="1591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F895B14-7CE6-402B-A002-B51FCE38B303}"/>
                    </a:ext>
                  </a:extLst>
                </p14:cNvPr>
                <p14:cNvContentPartPr/>
                <p14:nvPr/>
              </p14:nvContentPartPr>
              <p14:xfrm>
                <a:off x="9561498" y="1613345"/>
                <a:ext cx="104040" cy="266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F895B14-7CE6-402B-A002-B51FCE38B30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43858" y="1595705"/>
                  <a:ext cx="139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1DB28B-4648-4908-89B3-ABC898856791}"/>
                    </a:ext>
                  </a:extLst>
                </p14:cNvPr>
                <p14:cNvContentPartPr/>
                <p14:nvPr/>
              </p14:nvContentPartPr>
              <p14:xfrm>
                <a:off x="9563658" y="1567985"/>
                <a:ext cx="171000" cy="156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1DB28B-4648-4908-89B3-ABC89885679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45658" y="1549985"/>
                  <a:ext cx="206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D9E04A-A52A-49D2-BCFE-13C89A634E1B}"/>
                    </a:ext>
                  </a:extLst>
                </p14:cNvPr>
                <p14:cNvContentPartPr/>
                <p14:nvPr/>
              </p14:nvContentPartPr>
              <p14:xfrm>
                <a:off x="9548178" y="1587785"/>
                <a:ext cx="123120" cy="381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D9E04A-A52A-49D2-BCFE-13C89A634E1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30538" y="1570145"/>
                  <a:ext cx="1587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9FAC41B-F2AE-4237-8A5B-4225D7C6589C}"/>
                    </a:ext>
                  </a:extLst>
                </p14:cNvPr>
                <p14:cNvContentPartPr/>
                <p14:nvPr/>
              </p14:nvContentPartPr>
              <p14:xfrm>
                <a:off x="9588498" y="1551785"/>
                <a:ext cx="135720" cy="208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9FAC41B-F2AE-4237-8A5B-4225D7C6589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70498" y="1533785"/>
                  <a:ext cx="171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A9DBDD-56DF-44C6-A44A-0E0A4C7D82F3}"/>
                    </a:ext>
                  </a:extLst>
                </p14:cNvPr>
                <p14:cNvContentPartPr/>
                <p14:nvPr/>
              </p14:nvContentPartPr>
              <p14:xfrm>
                <a:off x="9855978" y="1539905"/>
                <a:ext cx="99720" cy="437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A9DBDD-56DF-44C6-A44A-0E0A4C7D82F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38338" y="1522265"/>
                  <a:ext cx="1353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2F6E052-BB4A-43F8-BDD3-00B1CA60DFD3}"/>
                    </a:ext>
                  </a:extLst>
                </p14:cNvPr>
                <p14:cNvContentPartPr/>
                <p14:nvPr/>
              </p14:nvContentPartPr>
              <p14:xfrm>
                <a:off x="10057218" y="1556465"/>
                <a:ext cx="160560" cy="280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2F6E052-BB4A-43F8-BDD3-00B1CA60DFD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39218" y="1538825"/>
                  <a:ext cx="196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0BEEE06-D6B6-47E7-9603-0935DFC67763}"/>
                    </a:ext>
                  </a:extLst>
                </p14:cNvPr>
                <p14:cNvContentPartPr/>
                <p14:nvPr/>
              </p14:nvContentPartPr>
              <p14:xfrm>
                <a:off x="10411458" y="1515065"/>
                <a:ext cx="25920" cy="363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0BEEE06-D6B6-47E7-9603-0935DFC6776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93458" y="1497065"/>
                  <a:ext cx="615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3C2311B-C8F1-4BFD-9C89-5EC84033B5F6}"/>
                    </a:ext>
                  </a:extLst>
                </p14:cNvPr>
                <p14:cNvContentPartPr/>
                <p14:nvPr/>
              </p14:nvContentPartPr>
              <p14:xfrm>
                <a:off x="10556898" y="1573385"/>
                <a:ext cx="251280" cy="298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3C2311B-C8F1-4BFD-9C89-5EC84033B5F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39258" y="1555385"/>
                  <a:ext cx="286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57B6A9A-13F1-4048-B6E3-78BE60231678}"/>
                    </a:ext>
                  </a:extLst>
                </p14:cNvPr>
                <p14:cNvContentPartPr/>
                <p14:nvPr/>
              </p14:nvContentPartPr>
              <p14:xfrm>
                <a:off x="10775778" y="1504625"/>
                <a:ext cx="223200" cy="542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57B6A9A-13F1-4048-B6E3-78BE6023167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57778" y="1486625"/>
                  <a:ext cx="25884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4AB8167-A803-4110-9F30-FBA5499C773B}"/>
                    </a:ext>
                  </a:extLst>
                </p14:cNvPr>
                <p14:cNvContentPartPr/>
                <p14:nvPr/>
              </p14:nvContentPartPr>
              <p14:xfrm>
                <a:off x="6127098" y="1164425"/>
                <a:ext cx="5334120" cy="1349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4AB8167-A803-4110-9F30-FBA5499C773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09458" y="1146425"/>
                  <a:ext cx="5369760" cy="138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CEDD7D9-A174-4C7F-AE2E-E111C99A5999}"/>
              </a:ext>
            </a:extLst>
          </p:cNvPr>
          <p:cNvGrpSpPr/>
          <p:nvPr/>
        </p:nvGrpSpPr>
        <p:grpSpPr>
          <a:xfrm>
            <a:off x="424698" y="3360785"/>
            <a:ext cx="1489680" cy="541800"/>
            <a:chOff x="424698" y="3360785"/>
            <a:chExt cx="1489680" cy="5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166B10E-7807-4796-B9AA-C2CB3148D005}"/>
                    </a:ext>
                  </a:extLst>
                </p14:cNvPr>
                <p14:cNvContentPartPr/>
                <p14:nvPr/>
              </p14:nvContentPartPr>
              <p14:xfrm>
                <a:off x="449538" y="3525305"/>
                <a:ext cx="44280" cy="377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166B10E-7807-4796-B9AA-C2CB3148D00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1538" y="3507665"/>
                  <a:ext cx="799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83354FD-C8E3-4D6B-83AF-973F51E1DB22}"/>
                    </a:ext>
                  </a:extLst>
                </p14:cNvPr>
                <p14:cNvContentPartPr/>
                <p14:nvPr/>
              </p14:nvContentPartPr>
              <p14:xfrm>
                <a:off x="424698" y="3481385"/>
                <a:ext cx="232560" cy="205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83354FD-C8E3-4D6B-83AF-973F51E1DB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7058" y="3463745"/>
                  <a:ext cx="2682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C6EC9EA-80A5-427A-B524-F8BA3A24918C}"/>
                    </a:ext>
                  </a:extLst>
                </p14:cNvPr>
                <p14:cNvContentPartPr/>
                <p14:nvPr/>
              </p14:nvContentPartPr>
              <p14:xfrm>
                <a:off x="787218" y="3441065"/>
                <a:ext cx="65160" cy="401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C6EC9EA-80A5-427A-B524-F8BA3A24918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9578" y="3423425"/>
                  <a:ext cx="1008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11747AC-F4D2-49A3-8993-45465EB54C16}"/>
                    </a:ext>
                  </a:extLst>
                </p14:cNvPr>
                <p14:cNvContentPartPr/>
                <p14:nvPr/>
              </p14:nvContentPartPr>
              <p14:xfrm>
                <a:off x="935538" y="3478505"/>
                <a:ext cx="200160" cy="265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11747AC-F4D2-49A3-8993-45465EB54C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7538" y="3460505"/>
                  <a:ext cx="2358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B52185-BF61-49BC-8BC3-7C91AA4F4076}"/>
                    </a:ext>
                  </a:extLst>
                </p14:cNvPr>
                <p14:cNvContentPartPr/>
                <p14:nvPr/>
              </p14:nvContentPartPr>
              <p14:xfrm>
                <a:off x="1238658" y="3513065"/>
                <a:ext cx="162720" cy="174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B52185-BF61-49BC-8BC3-7C91AA4F407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20658" y="3495065"/>
                  <a:ext cx="198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F2CA2AA-81C4-4C75-93E0-18D15E0CAE56}"/>
                    </a:ext>
                  </a:extLst>
                </p14:cNvPr>
                <p14:cNvContentPartPr/>
                <p14:nvPr/>
              </p14:nvContentPartPr>
              <p14:xfrm>
                <a:off x="1490658" y="3430265"/>
                <a:ext cx="262080" cy="342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F2CA2AA-81C4-4C75-93E0-18D15E0CAE5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72658" y="3412625"/>
                  <a:ext cx="2977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FE9D147-9EF2-4E9D-822E-B82522514AB4}"/>
                    </a:ext>
                  </a:extLst>
                </p14:cNvPr>
                <p14:cNvContentPartPr/>
                <p14:nvPr/>
              </p14:nvContentPartPr>
              <p14:xfrm>
                <a:off x="1784418" y="3360785"/>
                <a:ext cx="129960" cy="496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FE9D147-9EF2-4E9D-822E-B82522514AB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66778" y="3342785"/>
                  <a:ext cx="165600" cy="53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C5731E7-E3F9-41BD-A257-A90F4BEDC388}"/>
              </a:ext>
            </a:extLst>
          </p:cNvPr>
          <p:cNvGrpSpPr/>
          <p:nvPr/>
        </p:nvGrpSpPr>
        <p:grpSpPr>
          <a:xfrm>
            <a:off x="2170698" y="3605225"/>
            <a:ext cx="272880" cy="131040"/>
            <a:chOff x="2170698" y="3605225"/>
            <a:chExt cx="272880" cy="1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4A2BD78-0D89-430D-A0D7-61A3C8661777}"/>
                    </a:ext>
                  </a:extLst>
                </p14:cNvPr>
                <p14:cNvContentPartPr/>
                <p14:nvPr/>
              </p14:nvContentPartPr>
              <p14:xfrm>
                <a:off x="2170698" y="3707105"/>
                <a:ext cx="246600" cy="29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4A2BD78-0D89-430D-A0D7-61A3C866177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52698" y="3689105"/>
                  <a:ext cx="282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1D8D9B5-9858-4E9D-AE77-7214889293EA}"/>
                    </a:ext>
                  </a:extLst>
                </p14:cNvPr>
                <p14:cNvContentPartPr/>
                <p14:nvPr/>
              </p14:nvContentPartPr>
              <p14:xfrm>
                <a:off x="2173938" y="3605225"/>
                <a:ext cx="269640" cy="12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1D8D9B5-9858-4E9D-AE77-7214889293E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56298" y="3587585"/>
                  <a:ext cx="3052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24FBFCC-FA31-4E96-A0E9-DFB03D0E4E9F}"/>
              </a:ext>
            </a:extLst>
          </p:cNvPr>
          <p:cNvGrpSpPr/>
          <p:nvPr/>
        </p:nvGrpSpPr>
        <p:grpSpPr>
          <a:xfrm>
            <a:off x="2711778" y="3247025"/>
            <a:ext cx="2426400" cy="501840"/>
            <a:chOff x="2711778" y="3247025"/>
            <a:chExt cx="242640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1F1CE67-5FC9-49FC-9E90-15D885DFDC6D}"/>
                    </a:ext>
                  </a:extLst>
                </p14:cNvPr>
                <p14:cNvContentPartPr/>
                <p14:nvPr/>
              </p14:nvContentPartPr>
              <p14:xfrm>
                <a:off x="2729778" y="3440705"/>
                <a:ext cx="60480" cy="308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1F1CE67-5FC9-49FC-9E90-15D885DFDC6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11778" y="3423065"/>
                  <a:ext cx="961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84DF045-3D07-4815-9DA9-4D036FF376D7}"/>
                    </a:ext>
                  </a:extLst>
                </p14:cNvPr>
                <p14:cNvContentPartPr/>
                <p14:nvPr/>
              </p14:nvContentPartPr>
              <p14:xfrm>
                <a:off x="2711778" y="3386345"/>
                <a:ext cx="227520" cy="184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84DF045-3D07-4815-9DA9-4D036FF376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94138" y="3368705"/>
                  <a:ext cx="263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168EC09-A1D9-4F49-B2BB-5AEFDA7B93DB}"/>
                    </a:ext>
                  </a:extLst>
                </p14:cNvPr>
                <p14:cNvContentPartPr/>
                <p14:nvPr/>
              </p14:nvContentPartPr>
              <p14:xfrm>
                <a:off x="3055578" y="3375185"/>
                <a:ext cx="100080" cy="367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168EC09-A1D9-4F49-B2BB-5AEFDA7B93D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37578" y="3357185"/>
                  <a:ext cx="1357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914750D-302A-4936-98B9-DC31A3600FC4}"/>
                    </a:ext>
                  </a:extLst>
                </p14:cNvPr>
                <p14:cNvContentPartPr/>
                <p14:nvPr/>
              </p14:nvContentPartPr>
              <p14:xfrm>
                <a:off x="3209658" y="3417305"/>
                <a:ext cx="190800" cy="236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914750D-302A-4936-98B9-DC31A3600FC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92018" y="3399665"/>
                  <a:ext cx="2264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3C10120-30DE-4AB6-8F6A-C3576318B12E}"/>
                    </a:ext>
                  </a:extLst>
                </p14:cNvPr>
                <p14:cNvContentPartPr/>
                <p14:nvPr/>
              </p14:nvContentPartPr>
              <p14:xfrm>
                <a:off x="3424218" y="3342425"/>
                <a:ext cx="141480" cy="404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3C10120-30DE-4AB6-8F6A-C3576318B12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06218" y="3324425"/>
                  <a:ext cx="1771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9C91B5-5751-4279-8795-7F90C67E13E7}"/>
                    </a:ext>
                  </a:extLst>
                </p14:cNvPr>
                <p14:cNvContentPartPr/>
                <p14:nvPr/>
              </p14:nvContentPartPr>
              <p14:xfrm>
                <a:off x="3822738" y="3407585"/>
                <a:ext cx="19800" cy="276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9C91B5-5751-4279-8795-7F90C67E13E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04738" y="3389945"/>
                  <a:ext cx="55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FFF87D-0C3C-4AA7-81A9-F740F16DF214}"/>
                    </a:ext>
                  </a:extLst>
                </p14:cNvPr>
                <p14:cNvContentPartPr/>
                <p14:nvPr/>
              </p14:nvContentPartPr>
              <p14:xfrm>
                <a:off x="3758298" y="3355385"/>
                <a:ext cx="230760" cy="178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FFF87D-0C3C-4AA7-81A9-F740F16DF21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40658" y="3337745"/>
                  <a:ext cx="266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D865F03-B215-4234-8187-168CBBBD2B08}"/>
                    </a:ext>
                  </a:extLst>
                </p14:cNvPr>
                <p14:cNvContentPartPr/>
                <p14:nvPr/>
              </p14:nvContentPartPr>
              <p14:xfrm>
                <a:off x="4099578" y="3346025"/>
                <a:ext cx="93600" cy="374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D865F03-B215-4234-8187-168CBBBD2B0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81938" y="3328025"/>
                  <a:ext cx="1292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58E8AA4-1682-4B27-A082-132A3564F6F0}"/>
                    </a:ext>
                  </a:extLst>
                </p14:cNvPr>
                <p14:cNvContentPartPr/>
                <p14:nvPr/>
              </p14:nvContentPartPr>
              <p14:xfrm>
                <a:off x="4300458" y="3334505"/>
                <a:ext cx="247320" cy="312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58E8AA4-1682-4B27-A082-132A3564F6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82458" y="3316505"/>
                  <a:ext cx="2829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3483FE8-3F1F-4A92-956E-805579BC225F}"/>
                    </a:ext>
                  </a:extLst>
                </p14:cNvPr>
                <p14:cNvContentPartPr/>
                <p14:nvPr/>
              </p14:nvContentPartPr>
              <p14:xfrm>
                <a:off x="4645338" y="3290945"/>
                <a:ext cx="6480" cy="369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3483FE8-3F1F-4A92-956E-805579BC225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27338" y="3272945"/>
                  <a:ext cx="421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D5F3A8A-69F9-4709-A89F-B1F753AE245D}"/>
                    </a:ext>
                  </a:extLst>
                </p14:cNvPr>
                <p14:cNvContentPartPr/>
                <p14:nvPr/>
              </p14:nvContentPartPr>
              <p14:xfrm>
                <a:off x="4779258" y="3314345"/>
                <a:ext cx="179640" cy="292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D5F3A8A-69F9-4709-A89F-B1F753AE245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61258" y="3296345"/>
                  <a:ext cx="2152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287B20E-B696-4F96-A5A0-AB0F753AAD51}"/>
                    </a:ext>
                  </a:extLst>
                </p14:cNvPr>
                <p14:cNvContentPartPr/>
                <p14:nvPr/>
              </p14:nvContentPartPr>
              <p14:xfrm>
                <a:off x="4994538" y="3247025"/>
                <a:ext cx="143640" cy="437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287B20E-B696-4F96-A5A0-AB0F753AAD5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76898" y="3229385"/>
                  <a:ext cx="179280" cy="47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6B91C31-29AB-4ED1-A0B0-922A38CDE3D4}"/>
              </a:ext>
            </a:extLst>
          </p:cNvPr>
          <p:cNvGrpSpPr/>
          <p:nvPr/>
        </p:nvGrpSpPr>
        <p:grpSpPr>
          <a:xfrm>
            <a:off x="5467218" y="3110585"/>
            <a:ext cx="3269160" cy="561960"/>
            <a:chOff x="5467218" y="3110585"/>
            <a:chExt cx="3269160" cy="56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1BC167-4483-44B5-ADC6-1A715F7E4172}"/>
                    </a:ext>
                  </a:extLst>
                </p14:cNvPr>
                <p14:cNvContentPartPr/>
                <p14:nvPr/>
              </p14:nvContentPartPr>
              <p14:xfrm>
                <a:off x="5467218" y="3549785"/>
                <a:ext cx="307800" cy="24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1BC167-4483-44B5-ADC6-1A715F7E417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49578" y="3532145"/>
                  <a:ext cx="343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0F2333F-FC18-4DA9-98C7-300809998CEC}"/>
                    </a:ext>
                  </a:extLst>
                </p14:cNvPr>
                <p14:cNvContentPartPr/>
                <p14:nvPr/>
              </p14:nvContentPartPr>
              <p14:xfrm>
                <a:off x="5499978" y="3461945"/>
                <a:ext cx="263880" cy="33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0F2333F-FC18-4DA9-98C7-300809998CE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82338" y="3443945"/>
                  <a:ext cx="299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DB8E929-7121-4C98-A8CD-5C6410AC3BA1}"/>
                    </a:ext>
                  </a:extLst>
                </p14:cNvPr>
                <p14:cNvContentPartPr/>
                <p14:nvPr/>
              </p14:nvContentPartPr>
              <p14:xfrm>
                <a:off x="6051138" y="3316865"/>
                <a:ext cx="24840" cy="303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DB8E929-7121-4C98-A8CD-5C6410AC3BA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033138" y="3299225"/>
                  <a:ext cx="604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B46D116-5CD8-4B85-BCBD-D486A6C54A91}"/>
                    </a:ext>
                  </a:extLst>
                </p14:cNvPr>
                <p14:cNvContentPartPr/>
                <p14:nvPr/>
              </p14:nvContentPartPr>
              <p14:xfrm>
                <a:off x="6027738" y="3251345"/>
                <a:ext cx="226080" cy="186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B46D116-5CD8-4B85-BCBD-D486A6C54A9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10098" y="3233705"/>
                  <a:ext cx="2617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4CB62A7-F783-4592-AFD0-D018D42BFED9}"/>
                    </a:ext>
                  </a:extLst>
                </p14:cNvPr>
                <p14:cNvContentPartPr/>
                <p14:nvPr/>
              </p14:nvContentPartPr>
              <p14:xfrm>
                <a:off x="6374778" y="3204185"/>
                <a:ext cx="112680" cy="435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4CB62A7-F783-4592-AFD0-D018D42BFED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56778" y="3186545"/>
                  <a:ext cx="1483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D2AE5EE-EAFA-4F5C-8218-5CA558B0E1DE}"/>
                    </a:ext>
                  </a:extLst>
                </p14:cNvPr>
                <p14:cNvContentPartPr/>
                <p14:nvPr/>
              </p14:nvContentPartPr>
              <p14:xfrm>
                <a:off x="6577458" y="3309305"/>
                <a:ext cx="11880" cy="209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D2AE5EE-EAFA-4F5C-8218-5CA558B0E1D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59818" y="3291665"/>
                  <a:ext cx="475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1D5A3A1-5A0C-4ADD-81DC-DCEB1E3904F4}"/>
                    </a:ext>
                  </a:extLst>
                </p14:cNvPr>
                <p14:cNvContentPartPr/>
                <p14:nvPr/>
              </p14:nvContentPartPr>
              <p14:xfrm>
                <a:off x="6550098" y="3244865"/>
                <a:ext cx="277200" cy="318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1D5A3A1-5A0C-4ADD-81DC-DCEB1E3904F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32458" y="3227225"/>
                  <a:ext cx="3128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31DF685-F6E4-40D6-A1B7-1CD01B1C9588}"/>
                    </a:ext>
                  </a:extLst>
                </p14:cNvPr>
                <p14:cNvContentPartPr/>
                <p14:nvPr/>
              </p14:nvContentPartPr>
              <p14:xfrm>
                <a:off x="6838818" y="3181145"/>
                <a:ext cx="182160" cy="426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31DF685-F6E4-40D6-A1B7-1CD01B1C958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821178" y="3163505"/>
                  <a:ext cx="2178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B85E6B0-CBFE-4B37-BE0A-B14FA5F1BF2B}"/>
                    </a:ext>
                  </a:extLst>
                </p14:cNvPr>
                <p14:cNvContentPartPr/>
                <p14:nvPr/>
              </p14:nvContentPartPr>
              <p14:xfrm>
                <a:off x="7256058" y="3246305"/>
                <a:ext cx="8280" cy="326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B85E6B0-CBFE-4B37-BE0A-B14FA5F1BF2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38058" y="3228305"/>
                  <a:ext cx="439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248AE1E-15F8-4100-AD38-BB9FF6910191}"/>
                    </a:ext>
                  </a:extLst>
                </p14:cNvPr>
                <p14:cNvContentPartPr/>
                <p14:nvPr/>
              </p14:nvContentPartPr>
              <p14:xfrm>
                <a:off x="7215738" y="3228305"/>
                <a:ext cx="228240" cy="189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248AE1E-15F8-4100-AD38-BB9FF691019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97738" y="3210305"/>
                  <a:ext cx="2638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616C5E6-7AEC-407F-8EDB-A0EF88821318}"/>
                    </a:ext>
                  </a:extLst>
                </p14:cNvPr>
                <p14:cNvContentPartPr/>
                <p14:nvPr/>
              </p14:nvContentPartPr>
              <p14:xfrm>
                <a:off x="7574658" y="3181145"/>
                <a:ext cx="97920" cy="344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616C5E6-7AEC-407F-8EDB-A0EF8882131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56658" y="3163505"/>
                  <a:ext cx="1335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91D1231-7AE2-4CB6-B487-86C0F4545FF6}"/>
                    </a:ext>
                  </a:extLst>
                </p14:cNvPr>
                <p14:cNvContentPartPr/>
                <p14:nvPr/>
              </p14:nvContentPartPr>
              <p14:xfrm>
                <a:off x="7730898" y="3185465"/>
                <a:ext cx="231480" cy="282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91D1231-7AE2-4CB6-B487-86C0F4545FF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713258" y="3167825"/>
                  <a:ext cx="2671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09118A9-681D-493B-9F80-6DC75CAFA590}"/>
                    </a:ext>
                  </a:extLst>
                </p14:cNvPr>
                <p14:cNvContentPartPr/>
                <p14:nvPr/>
              </p14:nvContentPartPr>
              <p14:xfrm>
                <a:off x="8122218" y="3110585"/>
                <a:ext cx="197640" cy="43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09118A9-681D-493B-9F80-6DC75CAFA59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04218" y="3092585"/>
                  <a:ext cx="2332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1D262F8-D633-4918-B0B8-DC6392637E47}"/>
                    </a:ext>
                  </a:extLst>
                </p14:cNvPr>
                <p14:cNvContentPartPr/>
                <p14:nvPr/>
              </p14:nvContentPartPr>
              <p14:xfrm>
                <a:off x="8272338" y="3161345"/>
                <a:ext cx="250200" cy="386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1D262F8-D633-4918-B0B8-DC6392637E4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54698" y="3143345"/>
                  <a:ext cx="2858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D47DE7F-1FC0-460D-B3A2-6BF6FE674063}"/>
                    </a:ext>
                  </a:extLst>
                </p14:cNvPr>
                <p14:cNvContentPartPr/>
                <p14:nvPr/>
              </p14:nvContentPartPr>
              <p14:xfrm>
                <a:off x="8489058" y="3135065"/>
                <a:ext cx="247320" cy="537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D47DE7F-1FC0-460D-B3A2-6BF6FE67406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471418" y="3117425"/>
                  <a:ext cx="282960" cy="57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0CAE122-4E81-4136-A9A7-DBC71B1B0DCD}"/>
              </a:ext>
            </a:extLst>
          </p:cNvPr>
          <p:cNvGrpSpPr/>
          <p:nvPr/>
        </p:nvGrpSpPr>
        <p:grpSpPr>
          <a:xfrm>
            <a:off x="412458" y="4100585"/>
            <a:ext cx="8199720" cy="891360"/>
            <a:chOff x="412458" y="4100585"/>
            <a:chExt cx="8199720" cy="89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5AC0C06-0CF0-46AB-99D3-D587F8261AEA}"/>
                    </a:ext>
                  </a:extLst>
                </p14:cNvPr>
                <p14:cNvContentPartPr/>
                <p14:nvPr/>
              </p14:nvContentPartPr>
              <p14:xfrm>
                <a:off x="417138" y="4598825"/>
                <a:ext cx="13320" cy="354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5AC0C06-0CF0-46AB-99D3-D587F8261AE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9498" y="4581185"/>
                  <a:ext cx="489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DC561ED-A858-44CE-9251-8924194B59C2}"/>
                    </a:ext>
                  </a:extLst>
                </p14:cNvPr>
                <p14:cNvContentPartPr/>
                <p14:nvPr/>
              </p14:nvContentPartPr>
              <p14:xfrm>
                <a:off x="412458" y="4571105"/>
                <a:ext cx="175320" cy="197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DC561ED-A858-44CE-9251-8924194B59C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818" y="4553105"/>
                  <a:ext cx="2109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D1F774C-6A1A-4A9F-8EBC-C2C9D03A0DCE}"/>
                    </a:ext>
                  </a:extLst>
                </p14:cNvPr>
                <p14:cNvContentPartPr/>
                <p14:nvPr/>
              </p14:nvContentPartPr>
              <p14:xfrm>
                <a:off x="742938" y="4516025"/>
                <a:ext cx="85320" cy="475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D1F774C-6A1A-4A9F-8EBC-C2C9D03A0DC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5298" y="4498025"/>
                  <a:ext cx="12096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927A05-62BE-46B5-BE87-AE0CA1E8C6F7}"/>
                    </a:ext>
                  </a:extLst>
                </p14:cNvPr>
                <p14:cNvContentPartPr/>
                <p14:nvPr/>
              </p14:nvContentPartPr>
              <p14:xfrm>
                <a:off x="935178" y="4580105"/>
                <a:ext cx="243720" cy="2480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927A05-62BE-46B5-BE87-AE0CA1E8C6F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17178" y="4562105"/>
                  <a:ext cx="2793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FB478DF-4D91-4040-B627-09FB83212EAD}"/>
                    </a:ext>
                  </a:extLst>
                </p14:cNvPr>
                <p14:cNvContentPartPr/>
                <p14:nvPr/>
              </p14:nvContentPartPr>
              <p14:xfrm>
                <a:off x="1290858" y="4550225"/>
                <a:ext cx="192600" cy="211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FB478DF-4D91-4040-B627-09FB83212EA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72858" y="4532585"/>
                  <a:ext cx="228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B8A51C7-D9B5-42DA-8CFA-3948E738673F}"/>
                    </a:ext>
                  </a:extLst>
                </p14:cNvPr>
                <p14:cNvContentPartPr/>
                <p14:nvPr/>
              </p14:nvContentPartPr>
              <p14:xfrm>
                <a:off x="1563018" y="4523585"/>
                <a:ext cx="230040" cy="281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B8A51C7-D9B5-42DA-8CFA-3948E738673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45378" y="4505945"/>
                  <a:ext cx="2656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A83039B-CB2C-4867-B2F8-9130199D000C}"/>
                    </a:ext>
                  </a:extLst>
                </p14:cNvPr>
                <p14:cNvContentPartPr/>
                <p14:nvPr/>
              </p14:nvContentPartPr>
              <p14:xfrm>
                <a:off x="1936698" y="4556345"/>
                <a:ext cx="262080" cy="216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A83039B-CB2C-4867-B2F8-9130199D000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18698" y="4538345"/>
                  <a:ext cx="2977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0BFB2D5-2A3C-4761-B378-D5CFB8E5330E}"/>
                    </a:ext>
                  </a:extLst>
                </p14:cNvPr>
                <p14:cNvContentPartPr/>
                <p14:nvPr/>
              </p14:nvContentPartPr>
              <p14:xfrm>
                <a:off x="2259618" y="4488305"/>
                <a:ext cx="238680" cy="232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0BFB2D5-2A3C-4761-B378-D5CFB8E5330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241978" y="4470665"/>
                  <a:ext cx="2743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266E29E-FCE1-4F82-803C-5C2C58C2A11D}"/>
                    </a:ext>
                  </a:extLst>
                </p14:cNvPr>
                <p14:cNvContentPartPr/>
                <p14:nvPr/>
              </p14:nvContentPartPr>
              <p14:xfrm>
                <a:off x="2509818" y="4337105"/>
                <a:ext cx="214200" cy="579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266E29E-FCE1-4F82-803C-5C2C58C2A11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491818" y="4319465"/>
                  <a:ext cx="24984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98246FB-9B34-4113-99B9-00F5B8BBB8A3}"/>
                    </a:ext>
                  </a:extLst>
                </p14:cNvPr>
                <p14:cNvContentPartPr/>
                <p14:nvPr/>
              </p14:nvContentPartPr>
              <p14:xfrm>
                <a:off x="2968818" y="4660385"/>
                <a:ext cx="274320" cy="54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98246FB-9B34-4113-99B9-00F5B8BBB8A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950818" y="4642385"/>
                  <a:ext cx="3099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3DE23B7-868B-4A95-9535-DED3C058ADFE}"/>
                    </a:ext>
                  </a:extLst>
                </p14:cNvPr>
                <p14:cNvContentPartPr/>
                <p14:nvPr/>
              </p14:nvContentPartPr>
              <p14:xfrm>
                <a:off x="2963058" y="4577225"/>
                <a:ext cx="273960" cy="23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3DE23B7-868B-4A95-9535-DED3C058ADF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945058" y="4559225"/>
                  <a:ext cx="309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BDB11DC-E72F-4B85-96D5-11D197BB0373}"/>
                    </a:ext>
                  </a:extLst>
                </p14:cNvPr>
                <p14:cNvContentPartPr/>
                <p14:nvPr/>
              </p14:nvContentPartPr>
              <p14:xfrm>
                <a:off x="3497658" y="4398665"/>
                <a:ext cx="77400" cy="348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BDB11DC-E72F-4B85-96D5-11D197BB037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80018" y="4380665"/>
                  <a:ext cx="1130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FB2EB77-F767-4EA8-9D21-58D05EDD21D5}"/>
                    </a:ext>
                  </a:extLst>
                </p14:cNvPr>
                <p14:cNvContentPartPr/>
                <p14:nvPr/>
              </p14:nvContentPartPr>
              <p14:xfrm>
                <a:off x="3471738" y="4389305"/>
                <a:ext cx="243720" cy="199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FB2EB77-F767-4EA8-9D21-58D05EDD21D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454098" y="4371305"/>
                  <a:ext cx="2793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45D9E18-7293-4BD0-BB48-180AC9710162}"/>
                    </a:ext>
                  </a:extLst>
                </p14:cNvPr>
                <p14:cNvContentPartPr/>
                <p14:nvPr/>
              </p14:nvContentPartPr>
              <p14:xfrm>
                <a:off x="3883218" y="4333505"/>
                <a:ext cx="64800" cy="369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45D9E18-7293-4BD0-BB48-180AC971016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865578" y="4315505"/>
                  <a:ext cx="1004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31A2A00-7203-44CD-8F5F-0477CDF0AA20}"/>
                    </a:ext>
                  </a:extLst>
                </p14:cNvPr>
                <p14:cNvContentPartPr/>
                <p14:nvPr/>
              </p14:nvContentPartPr>
              <p14:xfrm>
                <a:off x="4019658" y="4392185"/>
                <a:ext cx="210600" cy="222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31A2A00-7203-44CD-8F5F-0477CDF0AA2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001658" y="4374185"/>
                  <a:ext cx="2462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CB8F77C-5B69-4965-AF22-1465EBFC6FC6}"/>
                    </a:ext>
                  </a:extLst>
                </p14:cNvPr>
                <p14:cNvContentPartPr/>
                <p14:nvPr/>
              </p14:nvContentPartPr>
              <p14:xfrm>
                <a:off x="4215138" y="4308305"/>
                <a:ext cx="185760" cy="425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CB8F77C-5B69-4965-AF22-1465EBFC6FC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197138" y="4290665"/>
                  <a:ext cx="2214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E19C7DA-6CD3-4941-A065-AAA42D8CE487}"/>
                    </a:ext>
                  </a:extLst>
                </p14:cNvPr>
                <p14:cNvContentPartPr/>
                <p14:nvPr/>
              </p14:nvContentPartPr>
              <p14:xfrm>
                <a:off x="4661898" y="4450865"/>
                <a:ext cx="14760" cy="262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E19C7DA-6CD3-4941-A065-AAA42D8CE48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644258" y="4432865"/>
                  <a:ext cx="504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8CA57C5-14B9-47CA-B275-0069C3920F6F}"/>
                    </a:ext>
                  </a:extLst>
                </p14:cNvPr>
                <p14:cNvContentPartPr/>
                <p14:nvPr/>
              </p14:nvContentPartPr>
              <p14:xfrm>
                <a:off x="4648938" y="4371305"/>
                <a:ext cx="170280" cy="215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8CA57C5-14B9-47CA-B275-0069C3920F6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631298" y="4353665"/>
                  <a:ext cx="2059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B51761E-59D9-4653-AC59-9000FA3333ED}"/>
                    </a:ext>
                  </a:extLst>
                </p14:cNvPr>
                <p14:cNvContentPartPr/>
                <p14:nvPr/>
              </p14:nvContentPartPr>
              <p14:xfrm>
                <a:off x="4972578" y="4341785"/>
                <a:ext cx="109800" cy="357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B51761E-59D9-4653-AC59-9000FA3333E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954938" y="4323785"/>
                  <a:ext cx="1454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1BF5DE5-F090-4B56-8676-81F83DD1ECF3}"/>
                    </a:ext>
                  </a:extLst>
                </p14:cNvPr>
                <p14:cNvContentPartPr/>
                <p14:nvPr/>
              </p14:nvContentPartPr>
              <p14:xfrm>
                <a:off x="5229978" y="4381745"/>
                <a:ext cx="29520" cy="139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1BF5DE5-F090-4B56-8676-81F83DD1ECF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12338" y="4363745"/>
                  <a:ext cx="65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F10F438-C9F7-4E6C-8958-5CC709102E8D}"/>
                    </a:ext>
                  </a:extLst>
                </p14:cNvPr>
                <p14:cNvContentPartPr/>
                <p14:nvPr/>
              </p14:nvContentPartPr>
              <p14:xfrm>
                <a:off x="5142498" y="4383545"/>
                <a:ext cx="105840" cy="305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F10F438-C9F7-4E6C-8958-5CC709102E8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124498" y="4365545"/>
                  <a:ext cx="1414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A9359AB-20C1-48C6-9C1D-4EC24CE384CF}"/>
                    </a:ext>
                  </a:extLst>
                </p14:cNvPr>
                <p14:cNvContentPartPr/>
                <p14:nvPr/>
              </p14:nvContentPartPr>
              <p14:xfrm>
                <a:off x="5171298" y="4373105"/>
                <a:ext cx="204840" cy="267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A9359AB-20C1-48C6-9C1D-4EC24CE384C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153658" y="4355465"/>
                  <a:ext cx="2404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694CB87-8F27-429F-B60F-B48E331C118F}"/>
                    </a:ext>
                  </a:extLst>
                </p14:cNvPr>
                <p14:cNvContentPartPr/>
                <p14:nvPr/>
              </p14:nvContentPartPr>
              <p14:xfrm>
                <a:off x="5493498" y="4284545"/>
                <a:ext cx="56520" cy="456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694CB87-8F27-429F-B60F-B48E331C118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75498" y="4266905"/>
                  <a:ext cx="9216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B7B7C69-C42D-456D-B252-2CDE4B9286EB}"/>
                    </a:ext>
                  </a:extLst>
                </p14:cNvPr>
                <p14:cNvContentPartPr/>
                <p14:nvPr/>
              </p14:nvContentPartPr>
              <p14:xfrm>
                <a:off x="5714898" y="4312265"/>
                <a:ext cx="234000" cy="292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B7B7C69-C42D-456D-B252-2CDE4B9286E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697258" y="4294265"/>
                  <a:ext cx="269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23E70B6-045C-41CD-BCC9-F0F3CC221060}"/>
                    </a:ext>
                  </a:extLst>
                </p14:cNvPr>
                <p14:cNvContentPartPr/>
                <p14:nvPr/>
              </p14:nvContentPartPr>
              <p14:xfrm>
                <a:off x="5977338" y="4281665"/>
                <a:ext cx="133200" cy="430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23E70B6-045C-41CD-BCC9-F0F3CC22106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59338" y="4264025"/>
                  <a:ext cx="1688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7E5D6C7-6EA3-48A2-A0A4-D35552016A47}"/>
                    </a:ext>
                  </a:extLst>
                </p14:cNvPr>
                <p14:cNvContentPartPr/>
                <p14:nvPr/>
              </p14:nvContentPartPr>
              <p14:xfrm>
                <a:off x="6360378" y="4349705"/>
                <a:ext cx="71280" cy="305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7E5D6C7-6EA3-48A2-A0A4-D35552016A4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342378" y="4332065"/>
                  <a:ext cx="1069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F443655-7222-41A2-BDAD-D5CB753C6D18}"/>
                    </a:ext>
                  </a:extLst>
                </p14:cNvPr>
                <p14:cNvContentPartPr/>
                <p14:nvPr/>
              </p14:nvContentPartPr>
              <p14:xfrm>
                <a:off x="6404298" y="4292105"/>
                <a:ext cx="154440" cy="168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F443655-7222-41A2-BDAD-D5CB753C6D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386658" y="4274465"/>
                  <a:ext cx="190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C56E3C8-69E7-4172-8036-121BF0925742}"/>
                    </a:ext>
                  </a:extLst>
                </p14:cNvPr>
                <p14:cNvContentPartPr/>
                <p14:nvPr/>
              </p14:nvContentPartPr>
              <p14:xfrm>
                <a:off x="6653418" y="4284545"/>
                <a:ext cx="169560" cy="347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C56E3C8-69E7-4172-8036-121BF092574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635778" y="4266905"/>
                  <a:ext cx="2052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1AFF0A-04F1-41FC-B599-202D5BD7225B}"/>
                    </a:ext>
                  </a:extLst>
                </p14:cNvPr>
                <p14:cNvContentPartPr/>
                <p14:nvPr/>
              </p14:nvContentPartPr>
              <p14:xfrm>
                <a:off x="6865818" y="4316585"/>
                <a:ext cx="213480" cy="216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1AFF0A-04F1-41FC-B599-202D5BD7225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848178" y="4298945"/>
                  <a:ext cx="249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74C8D8B-CA19-4B7B-84D2-F38C009002A9}"/>
                    </a:ext>
                  </a:extLst>
                </p14:cNvPr>
                <p14:cNvContentPartPr/>
                <p14:nvPr/>
              </p14:nvContentPartPr>
              <p14:xfrm>
                <a:off x="7237698" y="4225865"/>
                <a:ext cx="4320" cy="447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74C8D8B-CA19-4B7B-84D2-F38C009002A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19698" y="4207865"/>
                  <a:ext cx="399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E32DDB0-710D-433B-A740-20D13E09E2A0}"/>
                    </a:ext>
                  </a:extLst>
                </p14:cNvPr>
                <p14:cNvContentPartPr/>
                <p14:nvPr/>
              </p14:nvContentPartPr>
              <p14:xfrm>
                <a:off x="7370538" y="4224065"/>
                <a:ext cx="256320" cy="275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E32DDB0-710D-433B-A740-20D13E09E2A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52898" y="4206065"/>
                  <a:ext cx="2919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2811B90-8132-41BE-8297-8BDDF602C17D}"/>
                    </a:ext>
                  </a:extLst>
                </p14:cNvPr>
                <p14:cNvContentPartPr/>
                <p14:nvPr/>
              </p14:nvContentPartPr>
              <p14:xfrm>
                <a:off x="7747098" y="4305065"/>
                <a:ext cx="235440" cy="198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2811B90-8132-41BE-8297-8BDDF602C17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29458" y="4287065"/>
                  <a:ext cx="271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31C4105-20A2-4A85-929C-ECF17CCD388F}"/>
                    </a:ext>
                  </a:extLst>
                </p14:cNvPr>
                <p14:cNvContentPartPr/>
                <p14:nvPr/>
              </p14:nvContentPartPr>
              <p14:xfrm>
                <a:off x="8172978" y="4260785"/>
                <a:ext cx="16200" cy="228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31C4105-20A2-4A85-929C-ECF17CCD388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155338" y="4242785"/>
                  <a:ext cx="518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A4CA310-949E-462F-9C8D-A1D9AF9C8DAB}"/>
                    </a:ext>
                  </a:extLst>
                </p14:cNvPr>
                <p14:cNvContentPartPr/>
                <p14:nvPr/>
              </p14:nvContentPartPr>
              <p14:xfrm>
                <a:off x="8184858" y="4222625"/>
                <a:ext cx="225720" cy="291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A4CA310-949E-462F-9C8D-A1D9AF9C8DA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166858" y="4204985"/>
                  <a:ext cx="2613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128FD3E-2549-4A1F-8D41-839DEB770B9A}"/>
                    </a:ext>
                  </a:extLst>
                </p14:cNvPr>
                <p14:cNvContentPartPr/>
                <p14:nvPr/>
              </p14:nvContentPartPr>
              <p14:xfrm>
                <a:off x="8349018" y="4100585"/>
                <a:ext cx="263160" cy="552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128FD3E-2549-4A1F-8D41-839DEB770B9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331378" y="4082585"/>
                  <a:ext cx="298800" cy="58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3B2B46A-0B8D-49AB-9B4C-8C4C39E1AF6A}"/>
              </a:ext>
            </a:extLst>
          </p:cNvPr>
          <p:cNvGrpSpPr/>
          <p:nvPr/>
        </p:nvGrpSpPr>
        <p:grpSpPr>
          <a:xfrm>
            <a:off x="7257138" y="259025"/>
            <a:ext cx="545040" cy="425520"/>
            <a:chOff x="7257138" y="259025"/>
            <a:chExt cx="54504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FB80845-6213-478B-86AB-32B5BA724D15}"/>
                    </a:ext>
                  </a:extLst>
                </p14:cNvPr>
                <p14:cNvContentPartPr/>
                <p14:nvPr/>
              </p14:nvContentPartPr>
              <p14:xfrm>
                <a:off x="7257138" y="327425"/>
                <a:ext cx="53280" cy="346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FB80845-6213-478B-86AB-32B5BA724D1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239498" y="309785"/>
                  <a:ext cx="889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A4BE29B-52C4-4180-A857-676962AFFC1C}"/>
                    </a:ext>
                  </a:extLst>
                </p14:cNvPr>
                <p14:cNvContentPartPr/>
                <p14:nvPr/>
              </p14:nvContentPartPr>
              <p14:xfrm>
                <a:off x="7260378" y="275945"/>
                <a:ext cx="244440" cy="208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A4BE29B-52C4-4180-A857-676962AFFC1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242378" y="258305"/>
                  <a:ext cx="2800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0DDB89D-B5E3-4056-AA35-F88C6B934FFC}"/>
                    </a:ext>
                  </a:extLst>
                </p14:cNvPr>
                <p14:cNvContentPartPr/>
                <p14:nvPr/>
              </p14:nvContentPartPr>
              <p14:xfrm>
                <a:off x="7703898" y="259025"/>
                <a:ext cx="98280" cy="425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0DDB89D-B5E3-4056-AA35-F88C6B934FF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85898" y="241025"/>
                  <a:ext cx="133920" cy="46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80F7B76-545F-4588-87CB-340791287035}"/>
                  </a:ext>
                </a:extLst>
              </p14:cNvPr>
              <p14:cNvContentPartPr/>
              <p14:nvPr/>
            </p14:nvContentPartPr>
            <p14:xfrm>
              <a:off x="7916298" y="327785"/>
              <a:ext cx="227880" cy="2818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80F7B76-545F-4588-87CB-34079128703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898298" y="309785"/>
                <a:ext cx="2635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DFDA72-3BDB-45E4-BB7A-979A71E7BC2C}"/>
                  </a:ext>
                </a:extLst>
              </p14:cNvPr>
              <p14:cNvContentPartPr/>
              <p14:nvPr/>
            </p14:nvContentPartPr>
            <p14:xfrm>
              <a:off x="8239938" y="360185"/>
              <a:ext cx="157680" cy="2066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DFDA72-3BDB-45E4-BB7A-979A71E7BC2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221938" y="342185"/>
                <a:ext cx="1933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F1B1C96-9473-4C1C-A75F-C4572B21F357}"/>
                  </a:ext>
                </a:extLst>
              </p14:cNvPr>
              <p14:cNvContentPartPr/>
              <p14:nvPr/>
            </p14:nvContentPartPr>
            <p14:xfrm>
              <a:off x="8524698" y="342545"/>
              <a:ext cx="39600" cy="2026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F1B1C96-9473-4C1C-A75F-C4572B21F357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507058" y="324545"/>
                <a:ext cx="752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5CDE6744-C081-41B0-8C2B-1A4891B655A5}"/>
                  </a:ext>
                </a:extLst>
              </p14:cNvPr>
              <p14:cNvContentPartPr/>
              <p14:nvPr/>
            </p14:nvContentPartPr>
            <p14:xfrm>
              <a:off x="8527938" y="303305"/>
              <a:ext cx="158400" cy="2660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5CDE6744-C081-41B0-8C2B-1A4891B655A5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8510298" y="285665"/>
                <a:ext cx="1940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4363C54-D218-4E43-A554-C92B83670C49}"/>
                  </a:ext>
                </a:extLst>
              </p14:cNvPr>
              <p14:cNvContentPartPr/>
              <p14:nvPr/>
            </p14:nvContentPartPr>
            <p14:xfrm>
              <a:off x="8731698" y="276305"/>
              <a:ext cx="106560" cy="4021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4363C54-D218-4E43-A554-C92B83670C49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713698" y="258665"/>
                <a:ext cx="14220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B1E9AFCC-AC95-4223-BBAA-97ECF661C039}"/>
                  </a:ext>
                </a:extLst>
              </p14:cNvPr>
              <p14:cNvContentPartPr/>
              <p14:nvPr/>
            </p14:nvContentPartPr>
            <p14:xfrm>
              <a:off x="9090618" y="453425"/>
              <a:ext cx="164160" cy="986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B1E9AFCC-AC95-4223-BBAA-97ECF661C03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9072618" y="435425"/>
                <a:ext cx="199800" cy="13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4DE501D-7DE5-4625-ADC1-7F0BA67F6989}"/>
              </a:ext>
            </a:extLst>
          </p:cNvPr>
          <p:cNvGrpSpPr/>
          <p:nvPr/>
        </p:nvGrpSpPr>
        <p:grpSpPr>
          <a:xfrm>
            <a:off x="9479778" y="202505"/>
            <a:ext cx="1245960" cy="565560"/>
            <a:chOff x="9479778" y="202505"/>
            <a:chExt cx="1245960" cy="56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DCE0BF3-2628-4196-B3F9-3CA5F87AF13C}"/>
                    </a:ext>
                  </a:extLst>
                </p14:cNvPr>
                <p14:cNvContentPartPr/>
                <p14:nvPr/>
              </p14:nvContentPartPr>
              <p14:xfrm>
                <a:off x="9493458" y="315545"/>
                <a:ext cx="149040" cy="293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DCE0BF3-2628-4196-B3F9-3CA5F87AF13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475818" y="297545"/>
                  <a:ext cx="1846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B47B583-141F-47E8-AA4D-F072C9E70EF8}"/>
                    </a:ext>
                  </a:extLst>
                </p14:cNvPr>
                <p14:cNvContentPartPr/>
                <p14:nvPr/>
              </p14:nvContentPartPr>
              <p14:xfrm>
                <a:off x="9506778" y="297905"/>
                <a:ext cx="204840" cy="180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B47B583-141F-47E8-AA4D-F072C9E70EF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489138" y="279905"/>
                  <a:ext cx="240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7A5EE2E-55C6-4893-B4D4-F39143B469E6}"/>
                    </a:ext>
                  </a:extLst>
                </p14:cNvPr>
                <p14:cNvContentPartPr/>
                <p14:nvPr/>
              </p14:nvContentPartPr>
              <p14:xfrm>
                <a:off x="9479778" y="316625"/>
                <a:ext cx="181440" cy="410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7A5EE2E-55C6-4893-B4D4-F39143B469E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461778" y="298985"/>
                  <a:ext cx="2170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7ACE6BD-4767-4D3A-B879-9874BF00F386}"/>
                    </a:ext>
                  </a:extLst>
                </p14:cNvPr>
                <p14:cNvContentPartPr/>
                <p14:nvPr/>
              </p14:nvContentPartPr>
              <p14:xfrm>
                <a:off x="9831138" y="295745"/>
                <a:ext cx="108360" cy="4312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7ACE6BD-4767-4D3A-B879-9874BF00F38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813498" y="277745"/>
                  <a:ext cx="1440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012C165-FE6E-49C5-B6D5-AACBA77D686A}"/>
                    </a:ext>
                  </a:extLst>
                </p14:cNvPr>
                <p14:cNvContentPartPr/>
                <p14:nvPr/>
              </p14:nvContentPartPr>
              <p14:xfrm>
                <a:off x="10007178" y="315185"/>
                <a:ext cx="196920" cy="295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012C165-FE6E-49C5-B6D5-AACBA77D686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989538" y="297185"/>
                  <a:ext cx="2325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B43B0C5-CA18-40A5-A79D-76B8BD083AF3}"/>
                    </a:ext>
                  </a:extLst>
                </p14:cNvPr>
                <p14:cNvContentPartPr/>
                <p14:nvPr/>
              </p14:nvContentPartPr>
              <p14:xfrm>
                <a:off x="10326138" y="346865"/>
                <a:ext cx="42840" cy="268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B43B0C5-CA18-40A5-A79D-76B8BD083AF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308498" y="329225"/>
                  <a:ext cx="784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3A4DD74-957C-482C-BB82-827899DD444C}"/>
                    </a:ext>
                  </a:extLst>
                </p14:cNvPr>
                <p14:cNvContentPartPr/>
                <p14:nvPr/>
              </p14:nvContentPartPr>
              <p14:xfrm>
                <a:off x="10282218" y="335705"/>
                <a:ext cx="267840" cy="3330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3A4DD74-957C-482C-BB82-827899DD444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264218" y="317705"/>
                  <a:ext cx="3034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B35EA79-F535-45CB-A65C-669429C26E45}"/>
                    </a:ext>
                  </a:extLst>
                </p14:cNvPr>
                <p14:cNvContentPartPr/>
                <p14:nvPr/>
              </p14:nvContentPartPr>
              <p14:xfrm>
                <a:off x="10593618" y="202505"/>
                <a:ext cx="132120" cy="5655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B35EA79-F535-45CB-A65C-669429C26E4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575978" y="184865"/>
                  <a:ext cx="167760" cy="60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B5DEEE3-5AED-4C9B-840F-DB9C62B06F33}"/>
              </a:ext>
            </a:extLst>
          </p:cNvPr>
          <p:cNvGrpSpPr/>
          <p:nvPr/>
        </p:nvGrpSpPr>
        <p:grpSpPr>
          <a:xfrm>
            <a:off x="449178" y="5480825"/>
            <a:ext cx="2683800" cy="543240"/>
            <a:chOff x="449178" y="5480825"/>
            <a:chExt cx="2683800" cy="54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DAFA89F-57B1-4AF9-B487-EF9580DB3ACE}"/>
                    </a:ext>
                  </a:extLst>
                </p14:cNvPr>
                <p14:cNvContentPartPr/>
                <p14:nvPr/>
              </p14:nvContentPartPr>
              <p14:xfrm>
                <a:off x="472218" y="5682065"/>
                <a:ext cx="40680" cy="286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DAFA89F-57B1-4AF9-B487-EF9580DB3AC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54578" y="5664425"/>
                  <a:ext cx="763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CBD20C1-CC00-46D6-99BF-B4DADE513449}"/>
                    </a:ext>
                  </a:extLst>
                </p14:cNvPr>
                <p14:cNvContentPartPr/>
                <p14:nvPr/>
              </p14:nvContentPartPr>
              <p14:xfrm>
                <a:off x="449178" y="5634545"/>
                <a:ext cx="224280" cy="172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CBD20C1-CC00-46D6-99BF-B4DADE51344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31178" y="5616545"/>
                  <a:ext cx="259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28FF3C0-6B79-43DA-9E97-DD49C794C6A1}"/>
                    </a:ext>
                  </a:extLst>
                </p14:cNvPr>
                <p14:cNvContentPartPr/>
                <p14:nvPr/>
              </p14:nvContentPartPr>
              <p14:xfrm>
                <a:off x="802698" y="5593865"/>
                <a:ext cx="106920" cy="4107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28FF3C0-6B79-43DA-9E97-DD49C794C6A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85058" y="5575865"/>
                  <a:ext cx="1425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C3239AC-27E8-4A8D-9324-4093E2EEEBBB}"/>
                    </a:ext>
                  </a:extLst>
                </p14:cNvPr>
                <p14:cNvContentPartPr/>
                <p14:nvPr/>
              </p14:nvContentPartPr>
              <p14:xfrm>
                <a:off x="1030218" y="5572985"/>
                <a:ext cx="182880" cy="313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C3239AC-27E8-4A8D-9324-4093E2EEEBB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12218" y="5555345"/>
                  <a:ext cx="2185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4207319-4BD7-4AEB-B2E2-2811BFE58AB2}"/>
                    </a:ext>
                  </a:extLst>
                </p14:cNvPr>
                <p14:cNvContentPartPr/>
                <p14:nvPr/>
              </p14:nvContentPartPr>
              <p14:xfrm>
                <a:off x="1276098" y="5815625"/>
                <a:ext cx="33120" cy="146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4207319-4BD7-4AEB-B2E2-2811BFE58AB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258098" y="5797625"/>
                  <a:ext cx="687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B83D113-C71F-463C-BCC3-D514DA8A7A65}"/>
                    </a:ext>
                  </a:extLst>
                </p14:cNvPr>
                <p14:cNvContentPartPr/>
                <p14:nvPr/>
              </p14:nvContentPartPr>
              <p14:xfrm>
                <a:off x="1412538" y="5629145"/>
                <a:ext cx="150120" cy="2336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B83D113-C71F-463C-BCC3-D514DA8A7A6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394898" y="5611505"/>
                  <a:ext cx="1857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5DB8D45-2BF9-4C65-B55B-6F0137D2CC4C}"/>
                    </a:ext>
                  </a:extLst>
                </p14:cNvPr>
                <p14:cNvContentPartPr/>
                <p14:nvPr/>
              </p14:nvContentPartPr>
              <p14:xfrm>
                <a:off x="1734378" y="5783585"/>
                <a:ext cx="24120" cy="10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5DB8D45-2BF9-4C65-B55B-6F0137D2CC4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716378" y="5765945"/>
                  <a:ext cx="59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7BA2F9F-708E-4D27-AC1D-33B04B16CCC7}"/>
                    </a:ext>
                  </a:extLst>
                </p14:cNvPr>
                <p14:cNvContentPartPr/>
                <p14:nvPr/>
              </p14:nvContentPartPr>
              <p14:xfrm>
                <a:off x="1867578" y="5771345"/>
                <a:ext cx="151560" cy="18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7BA2F9F-708E-4D27-AC1D-33B04B16CCC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849578" y="5753705"/>
                  <a:ext cx="187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784EE80-33FA-498C-8378-CCECCBF13253}"/>
                    </a:ext>
                  </a:extLst>
                </p14:cNvPr>
                <p14:cNvContentPartPr/>
                <p14:nvPr/>
              </p14:nvContentPartPr>
              <p14:xfrm>
                <a:off x="2190858" y="5675225"/>
                <a:ext cx="167400" cy="182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784EE80-33FA-498C-8378-CCECCBF1325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172858" y="5657225"/>
                  <a:ext cx="203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1D5A878-283A-47EE-9FEA-EBC06B2A43ED}"/>
                    </a:ext>
                  </a:extLst>
                </p14:cNvPr>
                <p14:cNvContentPartPr/>
                <p14:nvPr/>
              </p14:nvContentPartPr>
              <p14:xfrm>
                <a:off x="2499738" y="5546345"/>
                <a:ext cx="210600" cy="2854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1D5A878-283A-47EE-9FEA-EBC06B2A43E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481738" y="5528705"/>
                  <a:ext cx="2462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27B9B89-EC09-4FF1-8C5C-33AC86E464B3}"/>
                    </a:ext>
                  </a:extLst>
                </p14:cNvPr>
                <p14:cNvContentPartPr/>
                <p14:nvPr/>
              </p14:nvContentPartPr>
              <p14:xfrm>
                <a:off x="2826618" y="5725985"/>
                <a:ext cx="137880" cy="140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27B9B89-EC09-4FF1-8C5C-33AC86E464B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808978" y="5708345"/>
                  <a:ext cx="173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E4B69D8-302E-48BA-8C28-4ADDFAAB015F}"/>
                    </a:ext>
                  </a:extLst>
                </p14:cNvPr>
                <p14:cNvContentPartPr/>
                <p14:nvPr/>
              </p14:nvContentPartPr>
              <p14:xfrm>
                <a:off x="2947218" y="5480825"/>
                <a:ext cx="185760" cy="543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E4B69D8-302E-48BA-8C28-4ADDFAAB015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929218" y="5462825"/>
                  <a:ext cx="221400" cy="57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CE4463-10A6-4ECF-9C06-C7B33EE57FF6}"/>
              </a:ext>
            </a:extLst>
          </p:cNvPr>
          <p:cNvGrpSpPr/>
          <p:nvPr/>
        </p:nvGrpSpPr>
        <p:grpSpPr>
          <a:xfrm>
            <a:off x="3378138" y="5724545"/>
            <a:ext cx="263880" cy="109440"/>
            <a:chOff x="3378138" y="5724545"/>
            <a:chExt cx="26388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9721D35-7D8A-4E59-8127-3B6255D997B0}"/>
                    </a:ext>
                  </a:extLst>
                </p14:cNvPr>
                <p14:cNvContentPartPr/>
                <p14:nvPr/>
              </p14:nvContentPartPr>
              <p14:xfrm>
                <a:off x="3382458" y="5806985"/>
                <a:ext cx="259560" cy="270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9721D35-7D8A-4E59-8127-3B6255D997B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364458" y="5788985"/>
                  <a:ext cx="2952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015A154-F099-469D-8D2F-5B52FFA50B2F}"/>
                    </a:ext>
                  </a:extLst>
                </p14:cNvPr>
                <p14:cNvContentPartPr/>
                <p14:nvPr/>
              </p14:nvContentPartPr>
              <p14:xfrm>
                <a:off x="3378138" y="5724545"/>
                <a:ext cx="250200" cy="349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015A154-F099-469D-8D2F-5B52FFA50B2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60138" y="5706545"/>
                  <a:ext cx="28584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42DB2AE-BA25-4F34-8A2B-97D749EF57E3}"/>
                  </a:ext>
                </a:extLst>
              </p14:cNvPr>
              <p14:cNvContentPartPr/>
              <p14:nvPr/>
            </p14:nvContentPartPr>
            <p14:xfrm>
              <a:off x="3879978" y="5573345"/>
              <a:ext cx="67320" cy="3103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42DB2AE-BA25-4F34-8A2B-97D749EF57E3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3862338" y="5555345"/>
                <a:ext cx="1029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E740A04-AE78-4274-A2AE-AE28BE98BC6C}"/>
                  </a:ext>
                </a:extLst>
              </p14:cNvPr>
              <p14:cNvContentPartPr/>
              <p14:nvPr/>
            </p14:nvContentPartPr>
            <p14:xfrm>
              <a:off x="3880338" y="5544185"/>
              <a:ext cx="183600" cy="1879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E740A04-AE78-4274-A2AE-AE28BE98BC6C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3862338" y="5526185"/>
                <a:ext cx="2192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96D821BB-5443-40F8-B7D6-3F4DE3F49046}"/>
                  </a:ext>
                </a:extLst>
              </p14:cNvPr>
              <p14:cNvContentPartPr/>
              <p14:nvPr/>
            </p14:nvContentPartPr>
            <p14:xfrm>
              <a:off x="4145298" y="5515385"/>
              <a:ext cx="75240" cy="3438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96D821BB-5443-40F8-B7D6-3F4DE3F49046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4127658" y="5497745"/>
                <a:ext cx="11088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68E07610-C03A-4B10-AAA9-52252576848A}"/>
                  </a:ext>
                </a:extLst>
              </p14:cNvPr>
              <p14:cNvContentPartPr/>
              <p14:nvPr/>
            </p14:nvContentPartPr>
            <p14:xfrm>
              <a:off x="4277418" y="5523305"/>
              <a:ext cx="167760" cy="261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68E07610-C03A-4B10-AAA9-52252576848A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4259778" y="5505665"/>
                <a:ext cx="2034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9439B14-2F6D-4161-836E-64C9538633EF}"/>
                  </a:ext>
                </a:extLst>
              </p14:cNvPr>
              <p14:cNvContentPartPr/>
              <p14:nvPr/>
            </p14:nvContentPartPr>
            <p14:xfrm>
              <a:off x="4532298" y="5722025"/>
              <a:ext cx="26280" cy="1281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9439B14-2F6D-4161-836E-64C9538633EF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4514298" y="5704385"/>
                <a:ext cx="619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BF02E328-C60C-47C1-9F4E-76A42E0B75CE}"/>
                  </a:ext>
                </a:extLst>
              </p14:cNvPr>
              <p14:cNvContentPartPr/>
              <p14:nvPr/>
            </p14:nvContentPartPr>
            <p14:xfrm>
              <a:off x="4616538" y="5512145"/>
              <a:ext cx="123480" cy="3672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BF02E328-C60C-47C1-9F4E-76A42E0B75CE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4598898" y="5494505"/>
                <a:ext cx="159120" cy="40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6257DFBB-4473-482E-A043-6F049C574189}"/>
              </a:ext>
            </a:extLst>
          </p:cNvPr>
          <p:cNvGrpSpPr/>
          <p:nvPr/>
        </p:nvGrpSpPr>
        <p:grpSpPr>
          <a:xfrm>
            <a:off x="8915658" y="5610425"/>
            <a:ext cx="234360" cy="30240"/>
            <a:chOff x="8915658" y="5610425"/>
            <a:chExt cx="234360" cy="3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27289FC-467B-464E-B827-D8E4D8C64ACB}"/>
                    </a:ext>
                  </a:extLst>
                </p14:cNvPr>
                <p14:cNvContentPartPr/>
                <p14:nvPr/>
              </p14:nvContentPartPr>
              <p14:xfrm>
                <a:off x="8915658" y="5636705"/>
                <a:ext cx="14400" cy="3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27289FC-467B-464E-B827-D8E4D8C64AC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897658" y="5618705"/>
                  <a:ext cx="50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DA7F42F-3FA8-42F5-8F7A-AADB3168295C}"/>
                    </a:ext>
                  </a:extLst>
                </p14:cNvPr>
                <p14:cNvContentPartPr/>
                <p14:nvPr/>
              </p14:nvContentPartPr>
              <p14:xfrm>
                <a:off x="8987658" y="5610425"/>
                <a:ext cx="162360" cy="19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DA7F42F-3FA8-42F5-8F7A-AADB3168295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969658" y="5592785"/>
                  <a:ext cx="19800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0C2AAC7-03E3-471B-9F3F-5066987E5DCE}"/>
              </a:ext>
            </a:extLst>
          </p:cNvPr>
          <p:cNvGrpSpPr/>
          <p:nvPr/>
        </p:nvGrpSpPr>
        <p:grpSpPr>
          <a:xfrm>
            <a:off x="9369258" y="5351945"/>
            <a:ext cx="1546200" cy="484560"/>
            <a:chOff x="9369258" y="5351945"/>
            <a:chExt cx="154620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DC3523B-3D81-4C41-974A-FCA8E23E589B}"/>
                    </a:ext>
                  </a:extLst>
                </p14:cNvPr>
                <p14:cNvContentPartPr/>
                <p14:nvPr/>
              </p14:nvContentPartPr>
              <p14:xfrm>
                <a:off x="9381138" y="5462465"/>
                <a:ext cx="18000" cy="2440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DC3523B-3D81-4C41-974A-FCA8E23E589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63498" y="5444825"/>
                  <a:ext cx="53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0B80A58-274D-4E5D-8B1D-136FED4D6037}"/>
                    </a:ext>
                  </a:extLst>
                </p14:cNvPr>
                <p14:cNvContentPartPr/>
                <p14:nvPr/>
              </p14:nvContentPartPr>
              <p14:xfrm>
                <a:off x="9369258" y="5418905"/>
                <a:ext cx="149400" cy="141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0B80A58-274D-4E5D-8B1D-136FED4D603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351618" y="5400905"/>
                  <a:ext cx="1850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07C83AC-96D5-48CC-A4DF-AB04E8E52D29}"/>
                    </a:ext>
                  </a:extLst>
                </p14:cNvPr>
                <p14:cNvContentPartPr/>
                <p14:nvPr/>
              </p14:nvContentPartPr>
              <p14:xfrm>
                <a:off x="9610458" y="5383265"/>
                <a:ext cx="63000" cy="3697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07C83AC-96D5-48CC-A4DF-AB04E8E52D2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592818" y="5365265"/>
                  <a:ext cx="986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6980D15-D3FF-4995-8DCE-9EC66EF422A7}"/>
                    </a:ext>
                  </a:extLst>
                </p14:cNvPr>
                <p14:cNvContentPartPr/>
                <p14:nvPr/>
              </p14:nvContentPartPr>
              <p14:xfrm>
                <a:off x="9698298" y="5421425"/>
                <a:ext cx="184320" cy="2091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6980D15-D3FF-4995-8DCE-9EC66EF422A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680298" y="5403425"/>
                  <a:ext cx="2199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D4113BD-51D3-4479-B4E2-0E55B45DA972}"/>
                    </a:ext>
                  </a:extLst>
                </p14:cNvPr>
                <p14:cNvContentPartPr/>
                <p14:nvPr/>
              </p14:nvContentPartPr>
              <p14:xfrm>
                <a:off x="9936618" y="5581265"/>
                <a:ext cx="140040" cy="1360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D4113BD-51D3-4479-B4E2-0E55B45DA97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918618" y="5563625"/>
                  <a:ext cx="175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321F6F0-E8D5-4A36-A00E-E87B5F217502}"/>
                    </a:ext>
                  </a:extLst>
                </p14:cNvPr>
                <p14:cNvContentPartPr/>
                <p14:nvPr/>
              </p14:nvContentPartPr>
              <p14:xfrm>
                <a:off x="10190418" y="5351945"/>
                <a:ext cx="20160" cy="484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321F6F0-E8D5-4A36-A00E-E87B5F21750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172418" y="5333945"/>
                  <a:ext cx="5580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D087E70-8BDA-4D9D-9DF7-4C95E7AC029C}"/>
                    </a:ext>
                  </a:extLst>
                </p14:cNvPr>
                <p14:cNvContentPartPr/>
                <p14:nvPr/>
              </p14:nvContentPartPr>
              <p14:xfrm>
                <a:off x="10350978" y="5457065"/>
                <a:ext cx="201960" cy="2473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D087E70-8BDA-4D9D-9DF7-4C95E7AC029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332978" y="5439065"/>
                  <a:ext cx="2376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0DD3924-64A1-47DE-8ED9-C138BCDF7EBF}"/>
                    </a:ext>
                  </a:extLst>
                </p14:cNvPr>
                <p14:cNvContentPartPr/>
                <p14:nvPr/>
              </p14:nvContentPartPr>
              <p14:xfrm>
                <a:off x="10608738" y="5662625"/>
                <a:ext cx="12600" cy="1339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0DD3924-64A1-47DE-8ED9-C138BCDF7EB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591098" y="5644985"/>
                  <a:ext cx="48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F0FCB72-F8F6-4C18-B844-F90D519ACBD7}"/>
                    </a:ext>
                  </a:extLst>
                </p14:cNvPr>
                <p14:cNvContentPartPr/>
                <p14:nvPr/>
              </p14:nvContentPartPr>
              <p14:xfrm>
                <a:off x="10721418" y="5601065"/>
                <a:ext cx="31680" cy="21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F0FCB72-F8F6-4C18-B844-F90D519ACBD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703778" y="5583425"/>
                  <a:ext cx="67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EC31ECC-034B-4739-9940-24D2E9218332}"/>
                    </a:ext>
                  </a:extLst>
                </p14:cNvPr>
                <p14:cNvContentPartPr/>
                <p14:nvPr/>
              </p14:nvContentPartPr>
              <p14:xfrm>
                <a:off x="10818618" y="5593505"/>
                <a:ext cx="96840" cy="194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EC31ECC-034B-4739-9940-24D2E921833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800618" y="5575865"/>
                  <a:ext cx="13248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BDFBCD5-3DD6-4211-A003-B6AB0D983A1A}"/>
              </a:ext>
            </a:extLst>
          </p:cNvPr>
          <p:cNvGrpSpPr/>
          <p:nvPr/>
        </p:nvGrpSpPr>
        <p:grpSpPr>
          <a:xfrm>
            <a:off x="11087178" y="5391545"/>
            <a:ext cx="741960" cy="413640"/>
            <a:chOff x="11087178" y="5391545"/>
            <a:chExt cx="74196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390930F-E349-421D-B586-A324BC72A91B}"/>
                    </a:ext>
                  </a:extLst>
                </p14:cNvPr>
                <p14:cNvContentPartPr/>
                <p14:nvPr/>
              </p14:nvContentPartPr>
              <p14:xfrm>
                <a:off x="11087178" y="5452385"/>
                <a:ext cx="166680" cy="2422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390930F-E349-421D-B586-A324BC72A91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069178" y="5434385"/>
                  <a:ext cx="2023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EDBF6B37-C820-45AE-A87D-841F38942415}"/>
                    </a:ext>
                  </a:extLst>
                </p14:cNvPr>
                <p14:cNvContentPartPr/>
                <p14:nvPr/>
              </p14:nvContentPartPr>
              <p14:xfrm>
                <a:off x="11324778" y="5619425"/>
                <a:ext cx="96480" cy="1274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EDBF6B37-C820-45AE-A87D-841F3894241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307138" y="5601785"/>
                  <a:ext cx="132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57DB923-31B8-4380-A5B0-442F35F2DD91}"/>
                    </a:ext>
                  </a:extLst>
                </p14:cNvPr>
                <p14:cNvContentPartPr/>
                <p14:nvPr/>
              </p14:nvContentPartPr>
              <p14:xfrm>
                <a:off x="11447538" y="5708705"/>
                <a:ext cx="122760" cy="32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57DB923-31B8-4380-A5B0-442F35F2DD9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429538" y="5690705"/>
                  <a:ext cx="158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0C8AD35-C3F0-45AD-9B16-D9D5B842B06D}"/>
                    </a:ext>
                  </a:extLst>
                </p14:cNvPr>
                <p14:cNvContentPartPr/>
                <p14:nvPr/>
              </p14:nvContentPartPr>
              <p14:xfrm>
                <a:off x="11619618" y="5600705"/>
                <a:ext cx="5760" cy="1486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0C8AD35-C3F0-45AD-9B16-D9D5B842B06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601978" y="5582705"/>
                  <a:ext cx="41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4FB19AE-6834-4B69-A1C0-D9900A0AB88E}"/>
                    </a:ext>
                  </a:extLst>
                </p14:cNvPr>
                <p14:cNvContentPartPr/>
                <p14:nvPr/>
              </p14:nvContentPartPr>
              <p14:xfrm>
                <a:off x="11716818" y="5391545"/>
                <a:ext cx="112320" cy="4136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4FB19AE-6834-4B69-A1C0-D9900A0AB88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698818" y="5373905"/>
                  <a:ext cx="147960" cy="44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ADDEB984-018F-4118-9803-26A9EDED7D0C}"/>
              </a:ext>
            </a:extLst>
          </p:cNvPr>
          <p:cNvGrpSpPr/>
          <p:nvPr/>
        </p:nvGrpSpPr>
        <p:grpSpPr>
          <a:xfrm>
            <a:off x="4929018" y="5319905"/>
            <a:ext cx="3791160" cy="712440"/>
            <a:chOff x="4929018" y="5319905"/>
            <a:chExt cx="3791160" cy="71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CF4B40E-8901-4B53-8F44-2438B70C2BA7}"/>
                    </a:ext>
                  </a:extLst>
                </p14:cNvPr>
                <p14:cNvContentPartPr/>
                <p14:nvPr/>
              </p14:nvContentPartPr>
              <p14:xfrm>
                <a:off x="4939458" y="5592425"/>
                <a:ext cx="23400" cy="2376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CF4B40E-8901-4B53-8F44-2438B70C2BA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921818" y="5574785"/>
                  <a:ext cx="59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73E1A72-7F9E-4928-8936-54EB4170FEF7}"/>
                    </a:ext>
                  </a:extLst>
                </p14:cNvPr>
                <p14:cNvContentPartPr/>
                <p14:nvPr/>
              </p14:nvContentPartPr>
              <p14:xfrm>
                <a:off x="4929018" y="5530865"/>
                <a:ext cx="178200" cy="174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73E1A72-7F9E-4928-8936-54EB4170FEF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911018" y="5513225"/>
                  <a:ext cx="213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918E615-3422-41B4-B53E-EAE0FE25727E}"/>
                    </a:ext>
                  </a:extLst>
                </p14:cNvPr>
                <p14:cNvContentPartPr/>
                <p14:nvPr/>
              </p14:nvContentPartPr>
              <p14:xfrm>
                <a:off x="5165538" y="5510705"/>
                <a:ext cx="104760" cy="3128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918E615-3422-41B4-B53E-EAE0FE25727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147538" y="5492705"/>
                  <a:ext cx="1404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3057B17-E071-4C05-9D1A-0599429D6881}"/>
                    </a:ext>
                  </a:extLst>
                </p14:cNvPr>
                <p14:cNvContentPartPr/>
                <p14:nvPr/>
              </p14:nvContentPartPr>
              <p14:xfrm>
                <a:off x="5361018" y="5497025"/>
                <a:ext cx="168840" cy="2512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3057B17-E071-4C05-9D1A-0599429D688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343378" y="5479385"/>
                  <a:ext cx="2044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E5BC9E6-94A4-4C18-ADEE-1AB268EB5768}"/>
                    </a:ext>
                  </a:extLst>
                </p14:cNvPr>
                <p14:cNvContentPartPr/>
                <p14:nvPr/>
              </p14:nvContentPartPr>
              <p14:xfrm>
                <a:off x="5620938" y="5688905"/>
                <a:ext cx="14400" cy="1242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E5BC9E6-94A4-4C18-ADEE-1AB268EB576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603298" y="5671265"/>
                  <a:ext cx="50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33D446-4766-45EE-BBCD-E350DF735F1C}"/>
                    </a:ext>
                  </a:extLst>
                </p14:cNvPr>
                <p14:cNvContentPartPr/>
                <p14:nvPr/>
              </p14:nvContentPartPr>
              <p14:xfrm>
                <a:off x="5557218" y="5697185"/>
                <a:ext cx="168480" cy="1670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33D446-4766-45EE-BBCD-E350DF735F1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539218" y="5679185"/>
                  <a:ext cx="204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38D145B-DC0A-4338-9494-4A1B2F2BF828}"/>
                    </a:ext>
                  </a:extLst>
                </p14:cNvPr>
                <p14:cNvContentPartPr/>
                <p14:nvPr/>
              </p14:nvContentPartPr>
              <p14:xfrm>
                <a:off x="5848818" y="5508545"/>
                <a:ext cx="6840" cy="306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38D145B-DC0A-4338-9494-4A1B2F2BF82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830818" y="5490545"/>
                  <a:ext cx="424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5088148-A8F0-451D-A564-B777BAFFD092}"/>
                    </a:ext>
                  </a:extLst>
                </p14:cNvPr>
                <p14:cNvContentPartPr/>
                <p14:nvPr/>
              </p14:nvContentPartPr>
              <p14:xfrm>
                <a:off x="5953218" y="5545265"/>
                <a:ext cx="129960" cy="239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5088148-A8F0-451D-A564-B777BAFFD09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935578" y="5527265"/>
                  <a:ext cx="1656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548EF45-8A0F-4FDA-8C3A-E97BCDB80D06}"/>
                    </a:ext>
                  </a:extLst>
                </p14:cNvPr>
                <p14:cNvContentPartPr/>
                <p14:nvPr/>
              </p14:nvContentPartPr>
              <p14:xfrm>
                <a:off x="6209538" y="5709785"/>
                <a:ext cx="34560" cy="1314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548EF45-8A0F-4FDA-8C3A-E97BCDB80D0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191898" y="5692145"/>
                  <a:ext cx="702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AA94F09-D435-4CFB-AB9E-3BDE0D7708D3}"/>
                    </a:ext>
                  </a:extLst>
                </p14:cNvPr>
                <p14:cNvContentPartPr/>
                <p14:nvPr/>
              </p14:nvContentPartPr>
              <p14:xfrm>
                <a:off x="6330858" y="5467505"/>
                <a:ext cx="119880" cy="4215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AA94F09-D435-4CFB-AB9E-3BDE0D7708D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313218" y="5449505"/>
                  <a:ext cx="1555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F5C1ECC-7E2F-4B41-A720-E668608658A9}"/>
                    </a:ext>
                  </a:extLst>
                </p14:cNvPr>
                <p14:cNvContentPartPr/>
                <p14:nvPr/>
              </p14:nvContentPartPr>
              <p14:xfrm>
                <a:off x="6641538" y="5552465"/>
                <a:ext cx="29880" cy="2210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F5C1ECC-7E2F-4B41-A720-E668608658A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623538" y="5534825"/>
                  <a:ext cx="655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94909D3-F3FE-4E19-AB0E-A1802EA5FCB2}"/>
                    </a:ext>
                  </a:extLst>
                </p14:cNvPr>
                <p14:cNvContentPartPr/>
                <p14:nvPr/>
              </p14:nvContentPartPr>
              <p14:xfrm>
                <a:off x="6613458" y="5502065"/>
                <a:ext cx="178200" cy="1515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94909D3-F3FE-4E19-AB0E-A1802EA5FCB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595458" y="5484065"/>
                  <a:ext cx="213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94D2634-F423-4572-B761-08A5B0568A8A}"/>
                    </a:ext>
                  </a:extLst>
                </p14:cNvPr>
                <p14:cNvContentPartPr/>
                <p14:nvPr/>
              </p14:nvContentPartPr>
              <p14:xfrm>
                <a:off x="6913338" y="5458145"/>
                <a:ext cx="69480" cy="3790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94D2634-F423-4572-B761-08A5B0568A8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895698" y="5440505"/>
                  <a:ext cx="1051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130301F-7F40-43C3-A08A-0EC644E1BF9D}"/>
                    </a:ext>
                  </a:extLst>
                </p14:cNvPr>
                <p14:cNvContentPartPr/>
                <p14:nvPr/>
              </p14:nvContentPartPr>
              <p14:xfrm>
                <a:off x="7085058" y="5469305"/>
                <a:ext cx="195840" cy="2592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130301F-7F40-43C3-A08A-0EC644E1BF9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067058" y="5451665"/>
                  <a:ext cx="2314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27E8602-9EA8-4573-9C9C-B457C16E9805}"/>
                    </a:ext>
                  </a:extLst>
                </p14:cNvPr>
                <p14:cNvContentPartPr/>
                <p14:nvPr/>
              </p14:nvContentPartPr>
              <p14:xfrm>
                <a:off x="7346778" y="5657585"/>
                <a:ext cx="162720" cy="1666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27E8602-9EA8-4573-9C9C-B457C16E980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328778" y="5639945"/>
                  <a:ext cx="198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92AEAD7-AF18-4648-882A-3C68392BD728}"/>
                    </a:ext>
                  </a:extLst>
                </p14:cNvPr>
                <p14:cNvContentPartPr/>
                <p14:nvPr/>
              </p14:nvContentPartPr>
              <p14:xfrm>
                <a:off x="7623618" y="5452745"/>
                <a:ext cx="3960" cy="3502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92AEAD7-AF18-4648-882A-3C68392BD72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605978" y="5435105"/>
                  <a:ext cx="396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C076DCA-BD3A-403C-8640-962E3663815D}"/>
                    </a:ext>
                  </a:extLst>
                </p14:cNvPr>
                <p14:cNvContentPartPr/>
                <p14:nvPr/>
              </p14:nvContentPartPr>
              <p14:xfrm>
                <a:off x="7738818" y="5483345"/>
                <a:ext cx="236880" cy="2278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C076DCA-BD3A-403C-8640-962E3663815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721178" y="5465345"/>
                  <a:ext cx="2725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8157851-516C-4F56-B977-4ACD54F14E2C}"/>
                    </a:ext>
                  </a:extLst>
                </p14:cNvPr>
                <p14:cNvContentPartPr/>
                <p14:nvPr/>
              </p14:nvContentPartPr>
              <p14:xfrm>
                <a:off x="8050578" y="5662985"/>
                <a:ext cx="22320" cy="131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8157851-516C-4F56-B977-4ACD54F14E2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032938" y="5644985"/>
                  <a:ext cx="579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5BF6181-C809-41A3-8753-AB4369448E8E}"/>
                    </a:ext>
                  </a:extLst>
                </p14:cNvPr>
                <p14:cNvContentPartPr/>
                <p14:nvPr/>
              </p14:nvContentPartPr>
              <p14:xfrm>
                <a:off x="8209698" y="5458145"/>
                <a:ext cx="153360" cy="2203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5BF6181-C809-41A3-8753-AB4369448E8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191698" y="5440145"/>
                  <a:ext cx="1890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2A9A9A0-DA05-4080-9CB0-4FB2067CEF6E}"/>
                    </a:ext>
                  </a:extLst>
                </p14:cNvPr>
                <p14:cNvContentPartPr/>
                <p14:nvPr/>
              </p14:nvContentPartPr>
              <p14:xfrm>
                <a:off x="8451618" y="5644985"/>
                <a:ext cx="102600" cy="1360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2A9A9A0-DA05-4080-9CB0-4FB2067CEF6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433978" y="5627345"/>
                  <a:ext cx="138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2497C4D-4DF8-4A1C-9706-FAA4D69A361F}"/>
                    </a:ext>
                  </a:extLst>
                </p14:cNvPr>
                <p14:cNvContentPartPr/>
                <p14:nvPr/>
              </p14:nvContentPartPr>
              <p14:xfrm>
                <a:off x="8635938" y="5445545"/>
                <a:ext cx="84240" cy="3394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2497C4D-4DF8-4A1C-9706-FAA4D69A361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618298" y="5427545"/>
                  <a:ext cx="1198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5638D67-B589-4F92-BEFF-37089CB4BF76}"/>
                    </a:ext>
                  </a:extLst>
                </p14:cNvPr>
                <p14:cNvContentPartPr/>
                <p14:nvPr/>
              </p14:nvContentPartPr>
              <p14:xfrm>
                <a:off x="6985338" y="5319905"/>
                <a:ext cx="563400" cy="7124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5638D67-B589-4F92-BEFF-37089CB4BF7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967338" y="5302265"/>
                  <a:ext cx="599040" cy="74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485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43D3-62CA-416E-99C7-B8B7BF10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BB9A-99D6-4A15-BDE9-841B7F02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4000" dirty="0">
                <a:solidFill>
                  <a:schemeClr val="tx1"/>
                </a:solidFill>
              </a:rPr>
              <a:t>ظرفی دارای 8 توپ قرمز و 4 توپ سفید است. دو توپ (بدون جایگزینی) انتخاب می‌کنیم. احتمال اینکه هر دو توپ انتخابی قرمز باشند چیست؟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26D56E-6D5D-46EE-92BA-F0563BFB8EFF}"/>
                  </a:ext>
                </a:extLst>
              </p14:cNvPr>
              <p14:cNvContentPartPr/>
              <p14:nvPr/>
            </p14:nvContentPartPr>
            <p14:xfrm>
              <a:off x="986954" y="3502237"/>
              <a:ext cx="1969560" cy="52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26D56E-6D5D-46EE-92BA-F0563BFB8E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954" y="3484237"/>
                <a:ext cx="2005200" cy="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E3148F2-DE6B-4A73-A8FB-CBF08A03AFC3}"/>
              </a:ext>
            </a:extLst>
          </p:cNvPr>
          <p:cNvGrpSpPr/>
          <p:nvPr/>
        </p:nvGrpSpPr>
        <p:grpSpPr>
          <a:xfrm>
            <a:off x="1515434" y="2615557"/>
            <a:ext cx="595800" cy="695520"/>
            <a:chOff x="1515434" y="2615557"/>
            <a:chExt cx="595800" cy="69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CA8CC3-B479-4B3A-9418-CB2D6383DD9D}"/>
                    </a:ext>
                  </a:extLst>
                </p14:cNvPr>
                <p14:cNvContentPartPr/>
                <p14:nvPr/>
              </p14:nvContentPartPr>
              <p14:xfrm>
                <a:off x="1515434" y="2713837"/>
                <a:ext cx="154440" cy="597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CA8CC3-B479-4B3A-9418-CB2D6383DD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7434" y="2695837"/>
                  <a:ext cx="19008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2C47EC-8F2F-447A-8BC9-303D82916AFF}"/>
                    </a:ext>
                  </a:extLst>
                </p14:cNvPr>
                <p14:cNvContentPartPr/>
                <p14:nvPr/>
              </p14:nvContentPartPr>
              <p14:xfrm>
                <a:off x="1770674" y="3120277"/>
                <a:ext cx="197280" cy="172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2C47EC-8F2F-447A-8BC9-303D82916A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53034" y="3102277"/>
                  <a:ext cx="232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0327BE-9771-4368-A123-05614C6E06BC}"/>
                    </a:ext>
                  </a:extLst>
                </p14:cNvPr>
                <p14:cNvContentPartPr/>
                <p14:nvPr/>
              </p14:nvContentPartPr>
              <p14:xfrm>
                <a:off x="1764194" y="2615557"/>
                <a:ext cx="115560" cy="240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0327BE-9771-4368-A123-05614C6E06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46194" y="2597557"/>
                  <a:ext cx="1512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EA318D-B677-45CF-8721-9BD9D7C638B2}"/>
                    </a:ext>
                  </a:extLst>
                </p14:cNvPr>
                <p14:cNvContentPartPr/>
                <p14:nvPr/>
              </p14:nvContentPartPr>
              <p14:xfrm>
                <a:off x="1985594" y="2634997"/>
                <a:ext cx="125640" cy="511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EA318D-B677-45CF-8721-9BD9D7C638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67954" y="2617357"/>
                  <a:ext cx="161280" cy="54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D71924-4220-4040-BF79-970CF89AC577}"/>
              </a:ext>
            </a:extLst>
          </p:cNvPr>
          <p:cNvGrpSpPr/>
          <p:nvPr/>
        </p:nvGrpSpPr>
        <p:grpSpPr>
          <a:xfrm>
            <a:off x="1583834" y="3652717"/>
            <a:ext cx="737640" cy="702360"/>
            <a:chOff x="1583834" y="3652717"/>
            <a:chExt cx="737640" cy="70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1A2A69-250E-4640-9D2E-0D21E9A14A2F}"/>
                    </a:ext>
                  </a:extLst>
                </p14:cNvPr>
                <p14:cNvContentPartPr/>
                <p14:nvPr/>
              </p14:nvContentPartPr>
              <p14:xfrm>
                <a:off x="1583834" y="3740197"/>
                <a:ext cx="139680" cy="584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1A2A69-250E-4640-9D2E-0D21E9A14A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65834" y="3722557"/>
                  <a:ext cx="17532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42CC792-6CDD-44F4-B21E-58EF98BFC9C4}"/>
                    </a:ext>
                  </a:extLst>
                </p14:cNvPr>
                <p14:cNvContentPartPr/>
                <p14:nvPr/>
              </p14:nvContentPartPr>
              <p14:xfrm>
                <a:off x="1827914" y="4178317"/>
                <a:ext cx="194040" cy="176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42CC792-6CDD-44F4-B21E-58EF98BFC9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09914" y="4160677"/>
                  <a:ext cx="2296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0553F46-18F1-46B7-90A3-2E4031562893}"/>
                    </a:ext>
                  </a:extLst>
                </p14:cNvPr>
                <p14:cNvContentPartPr/>
                <p14:nvPr/>
              </p14:nvContentPartPr>
              <p14:xfrm>
                <a:off x="1790834" y="3661717"/>
                <a:ext cx="34920" cy="178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0553F46-18F1-46B7-90A3-2E40315628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73194" y="3644077"/>
                  <a:ext cx="70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4EA446D-9C80-46A0-A64F-AD25B73D28C3}"/>
                    </a:ext>
                  </a:extLst>
                </p14:cNvPr>
                <p14:cNvContentPartPr/>
                <p14:nvPr/>
              </p14:nvContentPartPr>
              <p14:xfrm>
                <a:off x="1889474" y="3652717"/>
                <a:ext cx="175680" cy="171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4EA446D-9C80-46A0-A64F-AD25B73D28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71474" y="3635077"/>
                  <a:ext cx="211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F97FF6-5A98-4868-BE81-E39F1C4573F1}"/>
                    </a:ext>
                  </a:extLst>
                </p14:cNvPr>
                <p14:cNvContentPartPr/>
                <p14:nvPr/>
              </p14:nvContentPartPr>
              <p14:xfrm>
                <a:off x="2143634" y="3663517"/>
                <a:ext cx="177840" cy="663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F97FF6-5A98-4868-BE81-E39F1C4573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25634" y="3645877"/>
                  <a:ext cx="213480" cy="69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D00F315-0C4A-4870-9A7D-C6AAE631F857}"/>
              </a:ext>
            </a:extLst>
          </p:cNvPr>
          <p:cNvGrpSpPr/>
          <p:nvPr/>
        </p:nvGrpSpPr>
        <p:grpSpPr>
          <a:xfrm>
            <a:off x="4404434" y="3098317"/>
            <a:ext cx="552960" cy="453600"/>
            <a:chOff x="4404434" y="3098317"/>
            <a:chExt cx="552960" cy="45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F2CF22-B6F9-4638-9AE3-55C510FDC71E}"/>
                    </a:ext>
                  </a:extLst>
                </p14:cNvPr>
                <p14:cNvContentPartPr/>
                <p14:nvPr/>
              </p14:nvContentPartPr>
              <p14:xfrm>
                <a:off x="4404434" y="3098317"/>
                <a:ext cx="240120" cy="312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F2CF22-B6F9-4638-9AE3-55C510FDC7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86434" y="3080677"/>
                  <a:ext cx="275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1F8C485-C8F0-48FE-B150-3BD18F9001FD}"/>
                    </a:ext>
                  </a:extLst>
                </p14:cNvPr>
                <p14:cNvContentPartPr/>
                <p14:nvPr/>
              </p14:nvContentPartPr>
              <p14:xfrm>
                <a:off x="4685954" y="3373717"/>
                <a:ext cx="15120" cy="178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1F8C485-C8F0-48FE-B150-3BD18F9001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68314" y="3356077"/>
                  <a:ext cx="50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3CDFBCA-82CD-468B-B540-59E13B072F48}"/>
                    </a:ext>
                  </a:extLst>
                </p14:cNvPr>
                <p14:cNvContentPartPr/>
                <p14:nvPr/>
              </p14:nvContentPartPr>
              <p14:xfrm>
                <a:off x="4924274" y="3250957"/>
                <a:ext cx="21240" cy="20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3CDFBCA-82CD-468B-B540-59E13B072F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06634" y="3233317"/>
                  <a:ext cx="56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511419D-DA4A-492F-9326-6528801E8134}"/>
                    </a:ext>
                  </a:extLst>
                </p14:cNvPr>
                <p14:cNvContentPartPr/>
                <p14:nvPr/>
              </p14:nvContentPartPr>
              <p14:xfrm>
                <a:off x="4903034" y="3329077"/>
                <a:ext cx="54360" cy="46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511419D-DA4A-492F-9326-6528801E813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85034" y="3311077"/>
                  <a:ext cx="9000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31CECE-8B76-40B9-A254-26AFD2F72493}"/>
              </a:ext>
            </a:extLst>
          </p:cNvPr>
          <p:cNvGrpSpPr/>
          <p:nvPr/>
        </p:nvGrpSpPr>
        <p:grpSpPr>
          <a:xfrm>
            <a:off x="5409194" y="2868637"/>
            <a:ext cx="1879200" cy="590040"/>
            <a:chOff x="5409194" y="2868637"/>
            <a:chExt cx="187920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3071D5B-CEBB-4CD3-A242-C4F4D8950E01}"/>
                    </a:ext>
                  </a:extLst>
                </p14:cNvPr>
                <p14:cNvContentPartPr/>
                <p14:nvPr/>
              </p14:nvContentPartPr>
              <p14:xfrm>
                <a:off x="6890234" y="3047917"/>
                <a:ext cx="261720" cy="225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3071D5B-CEBB-4CD3-A242-C4F4D8950E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72234" y="3030277"/>
                  <a:ext cx="2973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36C7EA-A44C-4B3C-8885-1E2231D9AACD}"/>
                    </a:ext>
                  </a:extLst>
                </p14:cNvPr>
                <p14:cNvContentPartPr/>
                <p14:nvPr/>
              </p14:nvContentPartPr>
              <p14:xfrm>
                <a:off x="7057994" y="2868637"/>
                <a:ext cx="230400" cy="88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36C7EA-A44C-4B3C-8885-1E2231D9AAC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40354" y="2850997"/>
                  <a:ext cx="266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87AECDF-38E9-45CC-B11B-893B6D8419F2}"/>
                    </a:ext>
                  </a:extLst>
                </p14:cNvPr>
                <p14:cNvContentPartPr/>
                <p14:nvPr/>
              </p14:nvContentPartPr>
              <p14:xfrm>
                <a:off x="6629954" y="3041077"/>
                <a:ext cx="361080" cy="156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87AECDF-38E9-45CC-B11B-893B6D8419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11954" y="3023077"/>
                  <a:ext cx="3967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31A4B5A-1DBF-4D60-8C74-4656585B616E}"/>
                    </a:ext>
                  </a:extLst>
                </p14:cNvPr>
                <p14:cNvContentPartPr/>
                <p14:nvPr/>
              </p14:nvContentPartPr>
              <p14:xfrm>
                <a:off x="6547154" y="3383077"/>
                <a:ext cx="135360" cy="7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31A4B5A-1DBF-4D60-8C74-4656585B61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29514" y="3365077"/>
                  <a:ext cx="171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B3560F8-BFAF-4A6B-AEC0-39A97B9DE9E6}"/>
                    </a:ext>
                  </a:extLst>
                </p14:cNvPr>
                <p14:cNvContentPartPr/>
                <p14:nvPr/>
              </p14:nvContentPartPr>
              <p14:xfrm>
                <a:off x="6435554" y="2945677"/>
                <a:ext cx="41040" cy="234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B3560F8-BFAF-4A6B-AEC0-39A97B9DE9E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17914" y="2928037"/>
                  <a:ext cx="766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081A1AC-F0C2-46B3-8A52-2B838CA247E1}"/>
                    </a:ext>
                  </a:extLst>
                </p14:cNvPr>
                <p14:cNvContentPartPr/>
                <p14:nvPr/>
              </p14:nvContentPartPr>
              <p14:xfrm>
                <a:off x="6258074" y="3148717"/>
                <a:ext cx="133920" cy="131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081A1AC-F0C2-46B3-8A52-2B838CA247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40074" y="3130717"/>
                  <a:ext cx="169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96D5590-5C3E-4365-B3D1-7E4F5C9E8483}"/>
                    </a:ext>
                  </a:extLst>
                </p14:cNvPr>
                <p14:cNvContentPartPr/>
                <p14:nvPr/>
              </p14:nvContentPartPr>
              <p14:xfrm>
                <a:off x="6031634" y="3019477"/>
                <a:ext cx="240480" cy="371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96D5590-5C3E-4365-B3D1-7E4F5C9E84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13994" y="3001477"/>
                  <a:ext cx="2761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005457D-D3E4-4C0C-BDDB-7EB2BEB2FA3E}"/>
                    </a:ext>
                  </a:extLst>
                </p14:cNvPr>
                <p14:cNvContentPartPr/>
                <p14:nvPr/>
              </p14:nvContentPartPr>
              <p14:xfrm>
                <a:off x="5693954" y="2888077"/>
                <a:ext cx="374760" cy="477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005457D-D3E4-4C0C-BDDB-7EB2BEB2FA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76314" y="2870077"/>
                  <a:ext cx="41040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7A2BE76-CB9C-4AD7-B568-1A21405279B1}"/>
                    </a:ext>
                  </a:extLst>
                </p14:cNvPr>
                <p14:cNvContentPartPr/>
                <p14:nvPr/>
              </p14:nvContentPartPr>
              <p14:xfrm>
                <a:off x="5409194" y="3163477"/>
                <a:ext cx="274320" cy="28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7A2BE76-CB9C-4AD7-B568-1A21405279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91554" y="3145477"/>
                  <a:ext cx="3099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7DAB2F5-489B-44FA-834A-6331E163A33C}"/>
                    </a:ext>
                  </a:extLst>
                </p14:cNvPr>
                <p14:cNvContentPartPr/>
                <p14:nvPr/>
              </p14:nvContentPartPr>
              <p14:xfrm>
                <a:off x="5593874" y="2969437"/>
                <a:ext cx="6120" cy="9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7DAB2F5-489B-44FA-834A-6331E163A3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75874" y="2951437"/>
                  <a:ext cx="4176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36D4EA-42E9-47AA-8711-B45BAD1DFA26}"/>
              </a:ext>
            </a:extLst>
          </p:cNvPr>
          <p:cNvGrpSpPr/>
          <p:nvPr/>
        </p:nvGrpSpPr>
        <p:grpSpPr>
          <a:xfrm>
            <a:off x="4284194" y="3828037"/>
            <a:ext cx="601200" cy="402480"/>
            <a:chOff x="4284194" y="3828037"/>
            <a:chExt cx="60120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0D00F4-5657-4D75-BB4A-4FA7C588CD21}"/>
                    </a:ext>
                  </a:extLst>
                </p14:cNvPr>
                <p14:cNvContentPartPr/>
                <p14:nvPr/>
              </p14:nvContentPartPr>
              <p14:xfrm>
                <a:off x="4284194" y="3828037"/>
                <a:ext cx="235800" cy="31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0D00F4-5657-4D75-BB4A-4FA7C588CD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66554" y="3810037"/>
                  <a:ext cx="2714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D02DE92-99E3-438F-9F62-4CA29423971A}"/>
                    </a:ext>
                  </a:extLst>
                </p14:cNvPr>
                <p14:cNvContentPartPr/>
                <p14:nvPr/>
              </p14:nvContentPartPr>
              <p14:xfrm>
                <a:off x="4576514" y="4048357"/>
                <a:ext cx="139680" cy="182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D02DE92-99E3-438F-9F62-4CA29423971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58514" y="4030717"/>
                  <a:ext cx="1753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BF29500-0C39-4252-9CAB-B7ECA3270C89}"/>
                    </a:ext>
                  </a:extLst>
                </p14:cNvPr>
                <p14:cNvContentPartPr/>
                <p14:nvPr/>
              </p14:nvContentPartPr>
              <p14:xfrm>
                <a:off x="4871714" y="3993637"/>
                <a:ext cx="13680" cy="19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F29500-0C39-4252-9CAB-B7ECA3270C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53714" y="3975997"/>
                  <a:ext cx="49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979FDDA-1CF7-4D0E-ADBE-C8E446528001}"/>
                    </a:ext>
                  </a:extLst>
                </p14:cNvPr>
                <p14:cNvContentPartPr/>
                <p14:nvPr/>
              </p14:nvContentPartPr>
              <p14:xfrm>
                <a:off x="4857674" y="4118557"/>
                <a:ext cx="25920" cy="30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979FDDA-1CF7-4D0E-ADBE-C8E44652800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39674" y="4100917"/>
                  <a:ext cx="61560" cy="6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931ED54-FC4E-40E4-8BFB-039A96381839}"/>
                  </a:ext>
                </a:extLst>
              </p14:cNvPr>
              <p14:cNvContentPartPr/>
              <p14:nvPr/>
            </p14:nvContentPartPr>
            <p14:xfrm>
              <a:off x="6840554" y="3932797"/>
              <a:ext cx="249480" cy="139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931ED54-FC4E-40E4-8BFB-039A9638183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22914" y="3914797"/>
                <a:ext cx="28512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10A64BFE-7F54-4C00-A505-C53CB3A73E6B}"/>
              </a:ext>
            </a:extLst>
          </p:cNvPr>
          <p:cNvGrpSpPr/>
          <p:nvPr/>
        </p:nvGrpSpPr>
        <p:grpSpPr>
          <a:xfrm>
            <a:off x="5919314" y="3936757"/>
            <a:ext cx="469440" cy="420120"/>
            <a:chOff x="5919314" y="3936757"/>
            <a:chExt cx="46944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39F7F53-935B-49BF-B565-ED023948692B}"/>
                    </a:ext>
                  </a:extLst>
                </p14:cNvPr>
                <p14:cNvContentPartPr/>
                <p14:nvPr/>
              </p14:nvContentPartPr>
              <p14:xfrm>
                <a:off x="6278234" y="3936757"/>
                <a:ext cx="110520" cy="145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39F7F53-935B-49BF-B565-ED02394869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60594" y="3918757"/>
                  <a:ext cx="146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388170C-5089-41C9-ADA9-95BD2D6DB805}"/>
                    </a:ext>
                  </a:extLst>
                </p14:cNvPr>
                <p14:cNvContentPartPr/>
                <p14:nvPr/>
              </p14:nvContentPartPr>
              <p14:xfrm>
                <a:off x="6079874" y="4017037"/>
                <a:ext cx="150840" cy="110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388170C-5089-41C9-ADA9-95BD2D6DB80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61874" y="3999397"/>
                  <a:ext cx="186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8BFC90E-3A38-46BF-8EE0-B5AAA8BEF6DC}"/>
                    </a:ext>
                  </a:extLst>
                </p14:cNvPr>
                <p14:cNvContentPartPr/>
                <p14:nvPr/>
              </p14:nvContentPartPr>
              <p14:xfrm>
                <a:off x="5919314" y="3995437"/>
                <a:ext cx="201600" cy="361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8BFC90E-3A38-46BF-8EE0-B5AAA8BEF6D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01674" y="3977437"/>
                  <a:ext cx="237240" cy="39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BA7D054-A6C3-4004-8661-7FB31F4E705E}"/>
                  </a:ext>
                </a:extLst>
              </p14:cNvPr>
              <p14:cNvContentPartPr/>
              <p14:nvPr/>
            </p14:nvContentPartPr>
            <p14:xfrm>
              <a:off x="5434034" y="4023877"/>
              <a:ext cx="262440" cy="135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BA7D054-A6C3-4004-8661-7FB31F4E705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16394" y="4006237"/>
                <a:ext cx="29808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526CE714-E53A-4B2B-B53F-DFB8629ABF0B}"/>
              </a:ext>
            </a:extLst>
          </p:cNvPr>
          <p:cNvGrpSpPr/>
          <p:nvPr/>
        </p:nvGrpSpPr>
        <p:grpSpPr>
          <a:xfrm>
            <a:off x="583754" y="4949797"/>
            <a:ext cx="1889280" cy="525960"/>
            <a:chOff x="583754" y="4949797"/>
            <a:chExt cx="1889280" cy="52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15B1D83-031B-4C15-8965-5A2D20BF2104}"/>
                    </a:ext>
                  </a:extLst>
                </p14:cNvPr>
                <p14:cNvContentPartPr/>
                <p14:nvPr/>
              </p14:nvContentPartPr>
              <p14:xfrm>
                <a:off x="584474" y="5086957"/>
                <a:ext cx="41760" cy="327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15B1D83-031B-4C15-8965-5A2D20BF210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6474" y="5069317"/>
                  <a:ext cx="774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CF6F342-8FAD-434A-86A7-4061F93022B4}"/>
                    </a:ext>
                  </a:extLst>
                </p14:cNvPr>
                <p14:cNvContentPartPr/>
                <p14:nvPr/>
              </p14:nvContentPartPr>
              <p14:xfrm>
                <a:off x="583754" y="5020717"/>
                <a:ext cx="190080" cy="223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CF6F342-8FAD-434A-86A7-4061F93022B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6114" y="5002717"/>
                  <a:ext cx="2257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B12B9EB-DCFC-4379-9A79-EE945956AE65}"/>
                    </a:ext>
                  </a:extLst>
                </p14:cNvPr>
                <p14:cNvContentPartPr/>
                <p14:nvPr/>
              </p14:nvContentPartPr>
              <p14:xfrm>
                <a:off x="868514" y="4973197"/>
                <a:ext cx="98640" cy="502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B12B9EB-DCFC-4379-9A79-EE945956AE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0514" y="4955557"/>
                  <a:ext cx="1342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4668792-1560-4D5E-BB2D-59594CF1E349}"/>
                    </a:ext>
                  </a:extLst>
                </p14:cNvPr>
                <p14:cNvContentPartPr/>
                <p14:nvPr/>
              </p14:nvContentPartPr>
              <p14:xfrm>
                <a:off x="1043114" y="5017117"/>
                <a:ext cx="223920" cy="329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4668792-1560-4D5E-BB2D-59594CF1E34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5114" y="4999117"/>
                  <a:ext cx="259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99FE731-83BF-4C6C-A836-72A9E7601DA4}"/>
                    </a:ext>
                  </a:extLst>
                </p14:cNvPr>
                <p14:cNvContentPartPr/>
                <p14:nvPr/>
              </p14:nvContentPartPr>
              <p14:xfrm>
                <a:off x="1371074" y="5233477"/>
                <a:ext cx="29880" cy="156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99FE731-83BF-4C6C-A836-72A9E7601DA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53434" y="5215837"/>
                  <a:ext cx="65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CB81E6C-5FA5-4BAD-9D23-2629B7EC7661}"/>
                    </a:ext>
                  </a:extLst>
                </p14:cNvPr>
                <p14:cNvContentPartPr/>
                <p14:nvPr/>
              </p14:nvContentPartPr>
              <p14:xfrm>
                <a:off x="1537034" y="5054197"/>
                <a:ext cx="186120" cy="271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CB81E6C-5FA5-4BAD-9D23-2629B7EC76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19394" y="5036197"/>
                  <a:ext cx="2217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272C67C-AD2B-44EF-B84C-33F8BB3F8466}"/>
                    </a:ext>
                  </a:extLst>
                </p14:cNvPr>
                <p14:cNvContentPartPr/>
                <p14:nvPr/>
              </p14:nvContentPartPr>
              <p14:xfrm>
                <a:off x="1813154" y="4976797"/>
                <a:ext cx="189360" cy="315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272C67C-AD2B-44EF-B84C-33F8BB3F84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95514" y="4959157"/>
                  <a:ext cx="2250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44F2684-390A-4CE5-B240-8560526F3162}"/>
                    </a:ext>
                  </a:extLst>
                </p14:cNvPr>
                <p14:cNvContentPartPr/>
                <p14:nvPr/>
              </p14:nvContentPartPr>
              <p14:xfrm>
                <a:off x="2071634" y="5203957"/>
                <a:ext cx="208800" cy="170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44F2684-390A-4CE5-B240-8560526F31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53634" y="5185957"/>
                  <a:ext cx="2444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544B18F-FE89-4146-9BAC-4067D4AE708D}"/>
                    </a:ext>
                  </a:extLst>
                </p14:cNvPr>
                <p14:cNvContentPartPr/>
                <p14:nvPr/>
              </p14:nvContentPartPr>
              <p14:xfrm>
                <a:off x="2304914" y="4949797"/>
                <a:ext cx="168120" cy="523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544B18F-FE89-4146-9BAC-4067D4AE70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87274" y="4931797"/>
                  <a:ext cx="203760" cy="55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6F02CF0-5AE8-447C-9B4F-36D0B1FF8DD9}"/>
              </a:ext>
            </a:extLst>
          </p:cNvPr>
          <p:cNvGrpSpPr/>
          <p:nvPr/>
        </p:nvGrpSpPr>
        <p:grpSpPr>
          <a:xfrm>
            <a:off x="2708474" y="5199277"/>
            <a:ext cx="313200" cy="99000"/>
            <a:chOff x="2708474" y="5199277"/>
            <a:chExt cx="313200" cy="9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609347D-3539-45F6-AA37-161E7E42B3CF}"/>
                    </a:ext>
                  </a:extLst>
                </p14:cNvPr>
                <p14:cNvContentPartPr/>
                <p14:nvPr/>
              </p14:nvContentPartPr>
              <p14:xfrm>
                <a:off x="2708474" y="5256157"/>
                <a:ext cx="313200" cy="42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609347D-3539-45F6-AA37-161E7E42B3C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90834" y="5238517"/>
                  <a:ext cx="348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3379E81-3321-49BB-BB95-96484C329DCA}"/>
                    </a:ext>
                  </a:extLst>
                </p14:cNvPr>
                <p14:cNvContentPartPr/>
                <p14:nvPr/>
              </p14:nvContentPartPr>
              <p14:xfrm>
                <a:off x="2764274" y="5199277"/>
                <a:ext cx="232560" cy="15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3379E81-3321-49BB-BB95-96484C329DC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46634" y="5181637"/>
                  <a:ext cx="26820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87E4760-0F9B-4AD7-A896-A3B05AC7FEF6}"/>
              </a:ext>
            </a:extLst>
          </p:cNvPr>
          <p:cNvGrpSpPr/>
          <p:nvPr/>
        </p:nvGrpSpPr>
        <p:grpSpPr>
          <a:xfrm>
            <a:off x="3279074" y="4893637"/>
            <a:ext cx="848520" cy="436320"/>
            <a:chOff x="3279074" y="4893637"/>
            <a:chExt cx="8485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048B59-8433-4D7E-8188-7E74C0092129}"/>
                    </a:ext>
                  </a:extLst>
                </p14:cNvPr>
                <p14:cNvContentPartPr/>
                <p14:nvPr/>
              </p14:nvContentPartPr>
              <p14:xfrm>
                <a:off x="3280874" y="5012437"/>
                <a:ext cx="44640" cy="309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048B59-8433-4D7E-8188-7E74C009212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2874" y="4994797"/>
                  <a:ext cx="802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54D3C40-AB67-4178-B66F-86CC4255A3EA}"/>
                    </a:ext>
                  </a:extLst>
                </p14:cNvPr>
                <p14:cNvContentPartPr/>
                <p14:nvPr/>
              </p14:nvContentPartPr>
              <p14:xfrm>
                <a:off x="3279074" y="4969597"/>
                <a:ext cx="177120" cy="201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54D3C40-AB67-4178-B66F-86CC4255A3E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61074" y="4951597"/>
                  <a:ext cx="2127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E7248B3-E142-4D2C-BF8A-6D70A2CD10ED}"/>
                    </a:ext>
                  </a:extLst>
                </p14:cNvPr>
                <p14:cNvContentPartPr/>
                <p14:nvPr/>
              </p14:nvContentPartPr>
              <p14:xfrm>
                <a:off x="3544394" y="4935397"/>
                <a:ext cx="64080" cy="354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E7248B3-E142-4D2C-BF8A-6D70A2CD10E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26754" y="4917757"/>
                  <a:ext cx="997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F9CA933-3576-453C-9B0D-77507CD279A6}"/>
                    </a:ext>
                  </a:extLst>
                </p14:cNvPr>
                <p14:cNvContentPartPr/>
                <p14:nvPr/>
              </p14:nvContentPartPr>
              <p14:xfrm>
                <a:off x="3650234" y="4917037"/>
                <a:ext cx="199080" cy="285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F9CA933-3576-453C-9B0D-77507CD279A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32234" y="4899397"/>
                  <a:ext cx="2347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2E3B5F5-9A79-4C48-A104-DA146B15F3A1}"/>
                    </a:ext>
                  </a:extLst>
                </p14:cNvPr>
                <p14:cNvContentPartPr/>
                <p14:nvPr/>
              </p14:nvContentPartPr>
              <p14:xfrm>
                <a:off x="3915194" y="5096677"/>
                <a:ext cx="8280" cy="195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2E3B5F5-9A79-4C48-A104-DA146B15F3A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97194" y="5078677"/>
                  <a:ext cx="43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03EC0DE-0B91-4BEA-BF15-F99ED31E5B50}"/>
                    </a:ext>
                  </a:extLst>
                </p14:cNvPr>
                <p14:cNvContentPartPr/>
                <p14:nvPr/>
              </p14:nvContentPartPr>
              <p14:xfrm>
                <a:off x="3955514" y="4893637"/>
                <a:ext cx="172080" cy="436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03EC0DE-0B91-4BEA-BF15-F99ED31E5B5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37874" y="4875997"/>
                  <a:ext cx="207720" cy="47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262035F-63F8-4D10-AB57-855F8036F18B}"/>
              </a:ext>
            </a:extLst>
          </p:cNvPr>
          <p:cNvGrpSpPr/>
          <p:nvPr/>
        </p:nvGrpSpPr>
        <p:grpSpPr>
          <a:xfrm>
            <a:off x="4356914" y="4844317"/>
            <a:ext cx="1724400" cy="516240"/>
            <a:chOff x="4356914" y="4844317"/>
            <a:chExt cx="1724400" cy="51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9CDC7E8-269B-4D76-A532-2D92F5203042}"/>
                    </a:ext>
                  </a:extLst>
                </p14:cNvPr>
                <p14:cNvContentPartPr/>
                <p14:nvPr/>
              </p14:nvContentPartPr>
              <p14:xfrm>
                <a:off x="4356914" y="5016397"/>
                <a:ext cx="44280" cy="28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9CDC7E8-269B-4D76-A532-2D92F520304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39274" y="4998397"/>
                  <a:ext cx="79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3EBBF9E-DD77-408B-84C5-9A6B62B5E85B}"/>
                    </a:ext>
                  </a:extLst>
                </p14:cNvPr>
                <p14:cNvContentPartPr/>
                <p14:nvPr/>
              </p14:nvContentPartPr>
              <p14:xfrm>
                <a:off x="4375274" y="4968157"/>
                <a:ext cx="182520" cy="191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3EBBF9E-DD77-408B-84C5-9A6B62B5E85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57634" y="4950157"/>
                  <a:ext cx="2181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6D5EF1-B34D-493E-88EA-9B70BD808F37}"/>
                    </a:ext>
                  </a:extLst>
                </p14:cNvPr>
                <p14:cNvContentPartPr/>
                <p14:nvPr/>
              </p14:nvContentPartPr>
              <p14:xfrm>
                <a:off x="4659674" y="4940437"/>
                <a:ext cx="84240" cy="420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6D5EF1-B34D-493E-88EA-9B70BD808F3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42034" y="4922437"/>
                  <a:ext cx="11988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B2AF103-3C58-4153-8B4F-2D0A75CC4A3E}"/>
                    </a:ext>
                  </a:extLst>
                </p14:cNvPr>
                <p14:cNvContentPartPr/>
                <p14:nvPr/>
              </p14:nvContentPartPr>
              <p14:xfrm>
                <a:off x="4874594" y="4928197"/>
                <a:ext cx="192600" cy="268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B2AF103-3C58-4153-8B4F-2D0A75CC4A3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56594" y="4910197"/>
                  <a:ext cx="2282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48879A7-F3FA-42DC-A45E-1BD6DDC01A7F}"/>
                    </a:ext>
                  </a:extLst>
                </p14:cNvPr>
                <p14:cNvContentPartPr/>
                <p14:nvPr/>
              </p14:nvContentPartPr>
              <p14:xfrm>
                <a:off x="5138834" y="5154997"/>
                <a:ext cx="191520" cy="148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48879A7-F3FA-42DC-A45E-1BD6DDC01A7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21194" y="5136997"/>
                  <a:ext cx="2271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032DB09-31C3-4B48-8CD7-D97516E4C418}"/>
                    </a:ext>
                  </a:extLst>
                </p14:cNvPr>
                <p14:cNvContentPartPr/>
                <p14:nvPr/>
              </p14:nvContentPartPr>
              <p14:xfrm>
                <a:off x="5424314" y="4891837"/>
                <a:ext cx="30960" cy="414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032DB09-31C3-4B48-8CD7-D97516E4C41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06674" y="4874197"/>
                  <a:ext cx="666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6E90A2D-1606-4AC9-AF0D-11904A4FD173}"/>
                    </a:ext>
                  </a:extLst>
                </p14:cNvPr>
                <p14:cNvContentPartPr/>
                <p14:nvPr/>
              </p14:nvContentPartPr>
              <p14:xfrm>
                <a:off x="5578394" y="4929637"/>
                <a:ext cx="178200" cy="303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6E90A2D-1606-4AC9-AF0D-11904A4FD17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60754" y="4911637"/>
                  <a:ext cx="2138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376ADBB-0C0D-41B3-B401-E1693B3103A8}"/>
                    </a:ext>
                  </a:extLst>
                </p14:cNvPr>
                <p14:cNvContentPartPr/>
                <p14:nvPr/>
              </p14:nvContentPartPr>
              <p14:xfrm>
                <a:off x="5836154" y="5126557"/>
                <a:ext cx="14760" cy="186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376ADBB-0C0D-41B3-B401-E1693B3103A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18514" y="5108917"/>
                  <a:ext cx="50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F8743F1-DCCE-4288-97A1-D17D8C80A23D}"/>
                    </a:ext>
                  </a:extLst>
                </p14:cNvPr>
                <p14:cNvContentPartPr/>
                <p14:nvPr/>
              </p14:nvContentPartPr>
              <p14:xfrm>
                <a:off x="5902754" y="4844317"/>
                <a:ext cx="178560" cy="486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F8743F1-DCCE-4288-97A1-D17D8C80A23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85114" y="4826677"/>
                  <a:ext cx="214200" cy="52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00D2E8B-AF62-4FA5-B7EA-C833396548D2}"/>
              </a:ext>
            </a:extLst>
          </p:cNvPr>
          <p:cNvGrpSpPr/>
          <p:nvPr/>
        </p:nvGrpSpPr>
        <p:grpSpPr>
          <a:xfrm>
            <a:off x="6378674" y="5141317"/>
            <a:ext cx="279000" cy="82080"/>
            <a:chOff x="6378674" y="5141317"/>
            <a:chExt cx="279000" cy="8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18366A-0980-4125-B2F3-C969925D9370}"/>
                    </a:ext>
                  </a:extLst>
                </p14:cNvPr>
                <p14:cNvContentPartPr/>
                <p14:nvPr/>
              </p14:nvContentPartPr>
              <p14:xfrm>
                <a:off x="6396674" y="5200357"/>
                <a:ext cx="261000" cy="23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18366A-0980-4125-B2F3-C969925D937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78674" y="5182717"/>
                  <a:ext cx="296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608CD81-12E5-4D1B-8142-1467C0D42C9C}"/>
                    </a:ext>
                  </a:extLst>
                </p14:cNvPr>
                <p14:cNvContentPartPr/>
                <p14:nvPr/>
              </p14:nvContentPartPr>
              <p14:xfrm>
                <a:off x="6378674" y="5141317"/>
                <a:ext cx="250200" cy="32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608CD81-12E5-4D1B-8142-1467C0D42C9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1034" y="5123317"/>
                  <a:ext cx="28584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051B77-1A7E-4A4B-83F1-3382901B0C2E}"/>
              </a:ext>
            </a:extLst>
          </p:cNvPr>
          <p:cNvGrpSpPr/>
          <p:nvPr/>
        </p:nvGrpSpPr>
        <p:grpSpPr>
          <a:xfrm>
            <a:off x="6865754" y="4813357"/>
            <a:ext cx="956160" cy="713160"/>
            <a:chOff x="6865754" y="4813357"/>
            <a:chExt cx="956160" cy="71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DE9AAF-34ED-4747-BB8F-F7FF6DD13DED}"/>
                    </a:ext>
                  </a:extLst>
                </p14:cNvPr>
                <p14:cNvContentPartPr/>
                <p14:nvPr/>
              </p14:nvContentPartPr>
              <p14:xfrm>
                <a:off x="7060874" y="4813357"/>
                <a:ext cx="156600" cy="285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DE9AAF-34ED-4747-BB8F-F7FF6DD13DE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42874" y="4795717"/>
                  <a:ext cx="1922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67A5CFC-21A9-4F6B-BDA7-DDFB77EB890B}"/>
                    </a:ext>
                  </a:extLst>
                </p14:cNvPr>
                <p14:cNvContentPartPr/>
                <p14:nvPr/>
              </p14:nvContentPartPr>
              <p14:xfrm>
                <a:off x="6865754" y="5192437"/>
                <a:ext cx="527400" cy="31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67A5CFC-21A9-4F6B-BDA7-DDFB77EB890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48114" y="5174437"/>
                  <a:ext cx="563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9F25F51-1F78-468F-AEB3-F86FE18E3107}"/>
                    </a:ext>
                  </a:extLst>
                </p14:cNvPr>
                <p14:cNvContentPartPr/>
                <p14:nvPr/>
              </p14:nvContentPartPr>
              <p14:xfrm>
                <a:off x="6987074" y="5286757"/>
                <a:ext cx="39600" cy="235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9F25F51-1F78-468F-AEB3-F86FE18E310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69074" y="5268757"/>
                  <a:ext cx="75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6E12D59-9F94-48F8-AE61-C2F7B8643202}"/>
                    </a:ext>
                  </a:extLst>
                </p14:cNvPr>
                <p14:cNvContentPartPr/>
                <p14:nvPr/>
              </p14:nvContentPartPr>
              <p14:xfrm>
                <a:off x="7070954" y="5313757"/>
                <a:ext cx="255600" cy="212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6E12D59-9F94-48F8-AE61-C2F7B864320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52954" y="5296117"/>
                  <a:ext cx="2912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06DBCC3-BEAE-423D-A5A7-612A84D03695}"/>
                    </a:ext>
                  </a:extLst>
                </p14:cNvPr>
                <p14:cNvContentPartPr/>
                <p14:nvPr/>
              </p14:nvContentPartPr>
              <p14:xfrm>
                <a:off x="7624634" y="5042317"/>
                <a:ext cx="188280" cy="265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06DBCC3-BEAE-423D-A5A7-612A84D0369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06994" y="5024317"/>
                  <a:ext cx="2239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6F57674-13C4-4EDE-9673-E2C545E6C938}"/>
                    </a:ext>
                  </a:extLst>
                </p14:cNvPr>
                <p14:cNvContentPartPr/>
                <p14:nvPr/>
              </p14:nvContentPartPr>
              <p14:xfrm>
                <a:off x="7619954" y="5118637"/>
                <a:ext cx="201960" cy="200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6F57674-13C4-4EDE-9673-E2C545E6C93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601954" y="5100637"/>
                  <a:ext cx="237600" cy="23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8A75C41-06FF-4698-B438-15F779C67CFC}"/>
                  </a:ext>
                </a:extLst>
              </p14:cNvPr>
              <p14:cNvContentPartPr/>
              <p14:nvPr/>
            </p14:nvContentPartPr>
            <p14:xfrm>
              <a:off x="8161394" y="5230597"/>
              <a:ext cx="919800" cy="266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8A75C41-06FF-4698-B438-15F779C67CF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43754" y="5212957"/>
                <a:ext cx="95544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8C189321-8DD1-468D-9942-E173509F2AD7}"/>
              </a:ext>
            </a:extLst>
          </p:cNvPr>
          <p:cNvGrpSpPr/>
          <p:nvPr/>
        </p:nvGrpSpPr>
        <p:grpSpPr>
          <a:xfrm>
            <a:off x="8488994" y="4747117"/>
            <a:ext cx="236160" cy="302760"/>
            <a:chOff x="8488994" y="4747117"/>
            <a:chExt cx="23616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3F97402-98DE-4D5F-A070-C9C700022F04}"/>
                    </a:ext>
                  </a:extLst>
                </p14:cNvPr>
                <p14:cNvContentPartPr/>
                <p14:nvPr/>
              </p14:nvContentPartPr>
              <p14:xfrm>
                <a:off x="8518874" y="4843237"/>
                <a:ext cx="14400" cy="5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3F97402-98DE-4D5F-A070-C9C700022F0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00874" y="4825237"/>
                  <a:ext cx="5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AC65232-7895-4B97-A103-BDCD99950DDE}"/>
                    </a:ext>
                  </a:extLst>
                </p14:cNvPr>
                <p14:cNvContentPartPr/>
                <p14:nvPr/>
              </p14:nvContentPartPr>
              <p14:xfrm>
                <a:off x="8488994" y="4747117"/>
                <a:ext cx="172080" cy="302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AC65232-7895-4B97-A103-BDCD99950D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70994" y="4729117"/>
                  <a:ext cx="2077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2D13155-EED0-4E12-8952-EB86F4D7B446}"/>
                    </a:ext>
                  </a:extLst>
                </p14:cNvPr>
                <p14:cNvContentPartPr/>
                <p14:nvPr/>
              </p14:nvContentPartPr>
              <p14:xfrm>
                <a:off x="8492234" y="4876717"/>
                <a:ext cx="232920" cy="40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2D13155-EED0-4E12-8952-EB86F4D7B44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74234" y="4859077"/>
                  <a:ext cx="26856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643E1CB-1C19-46BC-BF72-DAE32EF4E39F}"/>
              </a:ext>
            </a:extLst>
          </p:cNvPr>
          <p:cNvGrpSpPr/>
          <p:nvPr/>
        </p:nvGrpSpPr>
        <p:grpSpPr>
          <a:xfrm>
            <a:off x="8516714" y="5358757"/>
            <a:ext cx="106200" cy="314640"/>
            <a:chOff x="8516714" y="5358757"/>
            <a:chExt cx="10620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0827390-E352-461A-8A54-2852F16C8836}"/>
                    </a:ext>
                  </a:extLst>
                </p14:cNvPr>
                <p14:cNvContentPartPr/>
                <p14:nvPr/>
              </p14:nvContentPartPr>
              <p14:xfrm>
                <a:off x="8516714" y="5368837"/>
                <a:ext cx="26640" cy="245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0827390-E352-461A-8A54-2852F16C883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498714" y="5350837"/>
                  <a:ext cx="622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E551C15-3D3B-4CFD-A6F6-2B82746205AE}"/>
                    </a:ext>
                  </a:extLst>
                </p14:cNvPr>
                <p14:cNvContentPartPr/>
                <p14:nvPr/>
              </p14:nvContentPartPr>
              <p14:xfrm>
                <a:off x="8607794" y="5358757"/>
                <a:ext cx="15120" cy="314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E551C15-3D3B-4CFD-A6F6-2B82746205A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89794" y="5340757"/>
                  <a:ext cx="50760" cy="35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013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77AC-74F2-4889-BB8A-85DCDDB3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مثال: </a:t>
            </a:r>
            <a:r>
              <a:rPr lang="en-US" dirty="0"/>
              <a:t>Papoulis Example 2-13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38D32B-A603-421F-9D6A-72674D0B2B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/>
                  <a:t>ظرفی حاوی توپ‌های سفید و سیاه است. دو توپ بدون جایگذاری خارج می‌کنیم. احتمال خارج شدن دو توپ سفید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fa-IR" dirty="0"/>
                  <a:t> است. حداقل تعداد توپ‌های داخل ظرف چندتاست؟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38D32B-A603-421F-9D6A-72674D0B2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09" t="-4044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C3A66D8-B21C-40DE-BE5B-97A493C7A609}"/>
              </a:ext>
            </a:extLst>
          </p:cNvPr>
          <p:cNvGrpSpPr/>
          <p:nvPr/>
        </p:nvGrpSpPr>
        <p:grpSpPr>
          <a:xfrm>
            <a:off x="1240394" y="3418717"/>
            <a:ext cx="340200" cy="159480"/>
            <a:chOff x="1240394" y="3418717"/>
            <a:chExt cx="34020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838D78A-CED0-4403-9AAD-AD1C9389410D}"/>
                    </a:ext>
                  </a:extLst>
                </p14:cNvPr>
                <p14:cNvContentPartPr/>
                <p14:nvPr/>
              </p14:nvContentPartPr>
              <p14:xfrm>
                <a:off x="1240394" y="3418717"/>
                <a:ext cx="209880" cy="159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838D78A-CED0-4403-9AAD-AD1C9389410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22394" y="3401077"/>
                  <a:ext cx="2455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57B1673-CE3F-4441-809E-1FFF294272B4}"/>
                    </a:ext>
                  </a:extLst>
                </p14:cNvPr>
                <p14:cNvContentPartPr/>
                <p14:nvPr/>
              </p14:nvContentPartPr>
              <p14:xfrm>
                <a:off x="1553594" y="3442837"/>
                <a:ext cx="16200" cy="38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57B1673-CE3F-4441-809E-1FFF294272B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35954" y="3425197"/>
                  <a:ext cx="51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B01CF33-3DBB-46F3-8DE4-7906F8CAE871}"/>
                    </a:ext>
                  </a:extLst>
                </p14:cNvPr>
                <p14:cNvContentPartPr/>
                <p14:nvPr/>
              </p14:nvContentPartPr>
              <p14:xfrm>
                <a:off x="1558994" y="3558397"/>
                <a:ext cx="21600" cy="12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B01CF33-3DBB-46F3-8DE4-7906F8CAE8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40994" y="3540757"/>
                  <a:ext cx="5724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F1A359-8F92-456A-BA8C-A92EAFA05D53}"/>
              </a:ext>
            </a:extLst>
          </p:cNvPr>
          <p:cNvGrpSpPr/>
          <p:nvPr/>
        </p:nvGrpSpPr>
        <p:grpSpPr>
          <a:xfrm>
            <a:off x="2390954" y="3133237"/>
            <a:ext cx="1382760" cy="592560"/>
            <a:chOff x="2390954" y="3133237"/>
            <a:chExt cx="138276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DE0DA8-7CE6-4D83-B9D2-37B81B972265}"/>
                    </a:ext>
                  </a:extLst>
                </p14:cNvPr>
                <p14:cNvContentPartPr/>
                <p14:nvPr/>
              </p14:nvContentPartPr>
              <p14:xfrm>
                <a:off x="3374114" y="3387757"/>
                <a:ext cx="367200" cy="150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DE0DA8-7CE6-4D83-B9D2-37B81B9722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56114" y="3369757"/>
                  <a:ext cx="402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762B53C-ED38-4E1A-AECE-053A64076117}"/>
                    </a:ext>
                  </a:extLst>
                </p14:cNvPr>
                <p14:cNvContentPartPr/>
                <p14:nvPr/>
              </p14:nvContentPartPr>
              <p14:xfrm>
                <a:off x="3338834" y="3133237"/>
                <a:ext cx="434880" cy="339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762B53C-ED38-4E1A-AECE-053A6407611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20834" y="3115237"/>
                  <a:ext cx="4705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250669-4B72-44D0-B801-913388E18D1C}"/>
                    </a:ext>
                  </a:extLst>
                </p14:cNvPr>
                <p14:cNvContentPartPr/>
                <p14:nvPr/>
              </p14:nvContentPartPr>
              <p14:xfrm>
                <a:off x="3168914" y="3424837"/>
                <a:ext cx="108720" cy="123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250669-4B72-44D0-B801-913388E18D1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51274" y="3406837"/>
                  <a:ext cx="144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498635-1D48-44DA-9713-8BFEFE4FD24A}"/>
                    </a:ext>
                  </a:extLst>
                </p14:cNvPr>
                <p14:cNvContentPartPr/>
                <p14:nvPr/>
              </p14:nvContentPartPr>
              <p14:xfrm>
                <a:off x="2390954" y="3327637"/>
                <a:ext cx="660240" cy="267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498635-1D48-44DA-9713-8BFEFE4FD24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72954" y="3309997"/>
                  <a:ext cx="6958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793520-7EDC-4297-B065-AED730ABBB20}"/>
                    </a:ext>
                  </a:extLst>
                </p14:cNvPr>
                <p14:cNvContentPartPr/>
                <p14:nvPr/>
              </p14:nvContentPartPr>
              <p14:xfrm>
                <a:off x="2501474" y="3143677"/>
                <a:ext cx="240480" cy="582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793520-7EDC-4297-B065-AED730ABBB2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83474" y="3125677"/>
                  <a:ext cx="276120" cy="61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A9D8D27-A1C9-4187-A78D-DABB938EF54F}"/>
                  </a:ext>
                </a:extLst>
              </p14:cNvPr>
              <p14:cNvContentPartPr/>
              <p14:nvPr/>
            </p14:nvContentPartPr>
            <p14:xfrm>
              <a:off x="2974514" y="5676637"/>
              <a:ext cx="22680" cy="234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A9D8D27-A1C9-4187-A78D-DABB938EF54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56514" y="5658997"/>
                <a:ext cx="583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81F5854-CC59-488A-AE0F-C38FE688C37A}"/>
                  </a:ext>
                </a:extLst>
              </p14:cNvPr>
              <p14:cNvContentPartPr/>
              <p14:nvPr/>
            </p14:nvContentPartPr>
            <p14:xfrm>
              <a:off x="3693794" y="4259677"/>
              <a:ext cx="2975400" cy="13557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81F5854-CC59-488A-AE0F-C38FE688C37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76154" y="4241677"/>
                <a:ext cx="3011040" cy="139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C1A4591-3A19-4A71-80FA-3C65FD5EDB84}"/>
              </a:ext>
            </a:extLst>
          </p:cNvPr>
          <p:cNvGrpSpPr/>
          <p:nvPr/>
        </p:nvGrpSpPr>
        <p:grpSpPr>
          <a:xfrm>
            <a:off x="868154" y="3990037"/>
            <a:ext cx="6710760" cy="2566440"/>
            <a:chOff x="868154" y="3990037"/>
            <a:chExt cx="6710760" cy="256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E32A44A-C34D-4D08-9A46-9938B0D48939}"/>
                    </a:ext>
                  </a:extLst>
                </p14:cNvPr>
                <p14:cNvContentPartPr/>
                <p14:nvPr/>
              </p14:nvContentPartPr>
              <p14:xfrm>
                <a:off x="1513634" y="5839357"/>
                <a:ext cx="227880" cy="189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E32A44A-C34D-4D08-9A46-9938B0D4893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495994" y="5821357"/>
                  <a:ext cx="263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E59EFBE-2330-4497-A5FC-D68395C96E53}"/>
                    </a:ext>
                  </a:extLst>
                </p14:cNvPr>
                <p14:cNvContentPartPr/>
                <p14:nvPr/>
              </p14:nvContentPartPr>
              <p14:xfrm>
                <a:off x="1279634" y="6133477"/>
                <a:ext cx="780120" cy="34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E59EFBE-2330-4497-A5FC-D68395C96E5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261634" y="6115837"/>
                  <a:ext cx="8157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ED06520-47C4-4F94-B513-9FB5662C46D6}"/>
                    </a:ext>
                  </a:extLst>
                </p14:cNvPr>
                <p14:cNvContentPartPr/>
                <p14:nvPr/>
              </p14:nvContentPartPr>
              <p14:xfrm>
                <a:off x="1454954" y="6386917"/>
                <a:ext cx="6120" cy="7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ED06520-47C4-4F94-B513-9FB5662C46D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37314" y="6369277"/>
                  <a:ext cx="41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A3297C-00AE-4D7A-940E-58AC187C2076}"/>
                    </a:ext>
                  </a:extLst>
                </p14:cNvPr>
                <p14:cNvContentPartPr/>
                <p14:nvPr/>
              </p14:nvContentPartPr>
              <p14:xfrm>
                <a:off x="1381154" y="6310957"/>
                <a:ext cx="188280" cy="117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A3297C-00AE-4D7A-940E-58AC187C207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63154" y="6293317"/>
                  <a:ext cx="223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8195CA5-EBB6-4CE4-8389-E5E880073203}"/>
                    </a:ext>
                  </a:extLst>
                </p14:cNvPr>
                <p14:cNvContentPartPr/>
                <p14:nvPr/>
              </p14:nvContentPartPr>
              <p14:xfrm>
                <a:off x="1604714" y="6322117"/>
                <a:ext cx="158040" cy="112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8195CA5-EBB6-4CE4-8389-E5E88007320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587074" y="6304117"/>
                  <a:ext cx="193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961C5A7-2AD8-47F5-8997-6B81D732991F}"/>
                    </a:ext>
                  </a:extLst>
                </p14:cNvPr>
                <p14:cNvContentPartPr/>
                <p14:nvPr/>
              </p14:nvContentPartPr>
              <p14:xfrm>
                <a:off x="1858874" y="6208717"/>
                <a:ext cx="18360" cy="230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961C5A7-2AD8-47F5-8997-6B81D732991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41234" y="6191077"/>
                  <a:ext cx="540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4B0E4E5-809B-42DF-A747-9C985986CB85}"/>
                    </a:ext>
                  </a:extLst>
                </p14:cNvPr>
                <p14:cNvContentPartPr/>
                <p14:nvPr/>
              </p14:nvContentPartPr>
              <p14:xfrm>
                <a:off x="2295554" y="6084157"/>
                <a:ext cx="943560" cy="87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4B0E4E5-809B-42DF-A747-9C985986CB8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77554" y="6066517"/>
                  <a:ext cx="979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C4D50AE-B0A0-429A-AE3A-71B341305417}"/>
                    </a:ext>
                  </a:extLst>
                </p14:cNvPr>
                <p14:cNvContentPartPr/>
                <p14:nvPr/>
              </p14:nvContentPartPr>
              <p14:xfrm>
                <a:off x="2508674" y="5791837"/>
                <a:ext cx="169200" cy="141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C4D50AE-B0A0-429A-AE3A-71B34130541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90674" y="5773837"/>
                  <a:ext cx="204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D823EED-173A-44EB-BEEE-E6FD61CBEBA1}"/>
                    </a:ext>
                  </a:extLst>
                </p14:cNvPr>
                <p14:cNvContentPartPr/>
                <p14:nvPr/>
              </p14:nvContentPartPr>
              <p14:xfrm>
                <a:off x="2728274" y="5874637"/>
                <a:ext cx="92880" cy="15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D823EED-173A-44EB-BEEE-E6FD61CBEBA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10634" y="5856637"/>
                  <a:ext cx="128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2B8AECA-02A5-486F-8E25-4700AC6EBEFF}"/>
                    </a:ext>
                  </a:extLst>
                </p14:cNvPr>
                <p14:cNvContentPartPr/>
                <p14:nvPr/>
              </p14:nvContentPartPr>
              <p14:xfrm>
                <a:off x="2605874" y="6290437"/>
                <a:ext cx="274680" cy="162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2B8AECA-02A5-486F-8E25-4700AC6EBEF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88234" y="6272437"/>
                  <a:ext cx="3103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DA3411-F6F3-4946-9D8B-AC5FF72F5405}"/>
                    </a:ext>
                  </a:extLst>
                </p14:cNvPr>
                <p14:cNvContentPartPr/>
                <p14:nvPr/>
              </p14:nvContentPartPr>
              <p14:xfrm>
                <a:off x="2514794" y="6246517"/>
                <a:ext cx="392040" cy="236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DA3411-F6F3-4946-9D8B-AC5FF72F540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97154" y="6228517"/>
                  <a:ext cx="4276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297CC8E-8E25-4B59-AB66-57EA1B64A37D}"/>
                    </a:ext>
                  </a:extLst>
                </p14:cNvPr>
                <p14:cNvContentPartPr/>
                <p14:nvPr/>
              </p14:nvContentPartPr>
              <p14:xfrm>
                <a:off x="1483394" y="5831437"/>
                <a:ext cx="330840" cy="191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297CC8E-8E25-4B59-AB66-57EA1B64A37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465754" y="5813797"/>
                  <a:ext cx="3664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055D019-1BCA-4547-888C-85CBBA7458BC}"/>
                    </a:ext>
                  </a:extLst>
                </p14:cNvPr>
                <p14:cNvContentPartPr/>
                <p14:nvPr/>
              </p14:nvContentPartPr>
              <p14:xfrm>
                <a:off x="3469154" y="6083797"/>
                <a:ext cx="211320" cy="9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055D019-1BCA-4547-888C-85CBBA7458B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1514" y="6065797"/>
                  <a:ext cx="2469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D1A3212-BC53-4484-B2D1-EFDECF403BAC}"/>
                    </a:ext>
                  </a:extLst>
                </p14:cNvPr>
                <p14:cNvContentPartPr/>
                <p14:nvPr/>
              </p14:nvContentPartPr>
              <p14:xfrm>
                <a:off x="3950474" y="5782477"/>
                <a:ext cx="42840" cy="316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D1A3212-BC53-4484-B2D1-EFDECF403BA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932834" y="5764837"/>
                  <a:ext cx="784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D2BFB07-7266-43B1-A089-5C3E09E69874}"/>
                    </a:ext>
                  </a:extLst>
                </p14:cNvPr>
                <p14:cNvContentPartPr/>
                <p14:nvPr/>
              </p14:nvContentPartPr>
              <p14:xfrm>
                <a:off x="3879554" y="6033757"/>
                <a:ext cx="258840" cy="236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D2BFB07-7266-43B1-A089-5C3E09E698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861914" y="6016117"/>
                  <a:ext cx="2944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C9BE270-4C0D-49B7-A318-BA8C2C65B75D}"/>
                    </a:ext>
                  </a:extLst>
                </p14:cNvPr>
                <p14:cNvContentPartPr/>
                <p14:nvPr/>
              </p14:nvContentPartPr>
              <p14:xfrm>
                <a:off x="3887834" y="6247597"/>
                <a:ext cx="221760" cy="208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C9BE270-4C0D-49B7-A318-BA8C2C65B75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69834" y="6229597"/>
                  <a:ext cx="2574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C8C6917-7BBF-4AE8-807B-E934C2BF7A58}"/>
                    </a:ext>
                  </a:extLst>
                </p14:cNvPr>
                <p14:cNvContentPartPr/>
                <p14:nvPr/>
              </p14:nvContentPartPr>
              <p14:xfrm>
                <a:off x="4795034" y="6178117"/>
                <a:ext cx="365760" cy="9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C8C6917-7BBF-4AE8-807B-E934C2BF7A5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77394" y="6160477"/>
                  <a:ext cx="401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10E6E30-5E1B-4D87-ACEB-752BFD645D8E}"/>
                    </a:ext>
                  </a:extLst>
                </p14:cNvPr>
                <p14:cNvContentPartPr/>
                <p14:nvPr/>
              </p14:nvContentPartPr>
              <p14:xfrm>
                <a:off x="4875674" y="6135277"/>
                <a:ext cx="291960" cy="9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10E6E30-5E1B-4D87-ACEB-752BFD645D8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58034" y="6117637"/>
                  <a:ext cx="327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534859D-8FB7-47A4-8944-EE5132DF96B4}"/>
                    </a:ext>
                  </a:extLst>
                </p14:cNvPr>
                <p14:cNvContentPartPr/>
                <p14:nvPr/>
              </p14:nvContentPartPr>
              <p14:xfrm>
                <a:off x="5094914" y="6052477"/>
                <a:ext cx="332640" cy="230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534859D-8FB7-47A4-8944-EE5132DF96B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077274" y="6034477"/>
                  <a:ext cx="368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E9521D5-4BDE-4273-A7A9-F4A79D1A7661}"/>
                    </a:ext>
                  </a:extLst>
                </p14:cNvPr>
                <p14:cNvContentPartPr/>
                <p14:nvPr/>
              </p14:nvContentPartPr>
              <p14:xfrm>
                <a:off x="6065114" y="6062917"/>
                <a:ext cx="165240" cy="165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E9521D5-4BDE-4273-A7A9-F4A79D1A766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047474" y="6045277"/>
                  <a:ext cx="2008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714EE52-74E9-40CD-BEC5-0CE8BA2BA1B8}"/>
                    </a:ext>
                  </a:extLst>
                </p14:cNvPr>
                <p14:cNvContentPartPr/>
                <p14:nvPr/>
              </p14:nvContentPartPr>
              <p14:xfrm>
                <a:off x="6381194" y="6185317"/>
                <a:ext cx="173520" cy="29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714EE52-74E9-40CD-BEC5-0CE8BA2BA1B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363194" y="6167677"/>
                  <a:ext cx="209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97F2E8B-09CE-4711-80EE-4EAA7265EB81}"/>
                    </a:ext>
                  </a:extLst>
                </p14:cNvPr>
                <p14:cNvContentPartPr/>
                <p14:nvPr/>
              </p14:nvContentPartPr>
              <p14:xfrm>
                <a:off x="6350954" y="6150397"/>
                <a:ext cx="183960" cy="27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97F2E8B-09CE-4711-80EE-4EAA7265EB8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332954" y="6132757"/>
                  <a:ext cx="219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AC35D70-7E6D-4D5E-AF36-48FE328D6983}"/>
                    </a:ext>
                  </a:extLst>
                </p14:cNvPr>
                <p14:cNvContentPartPr/>
                <p14:nvPr/>
              </p14:nvContentPartPr>
              <p14:xfrm>
                <a:off x="6666314" y="6008197"/>
                <a:ext cx="251280" cy="192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AC35D70-7E6D-4D5E-AF36-48FE328D698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48674" y="5990197"/>
                  <a:ext cx="2869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905A173-C14B-4F72-B9FE-8376E7F27473}"/>
                    </a:ext>
                  </a:extLst>
                </p14:cNvPr>
                <p14:cNvContentPartPr/>
                <p14:nvPr/>
              </p14:nvContentPartPr>
              <p14:xfrm>
                <a:off x="5844434" y="5893357"/>
                <a:ext cx="1398240" cy="663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905A173-C14B-4F72-B9FE-8376E7F2747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826794" y="5875357"/>
                  <a:ext cx="143388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D945368-4776-4A7D-80F8-857B03E0AB8F}"/>
                    </a:ext>
                  </a:extLst>
                </p14:cNvPr>
                <p14:cNvContentPartPr/>
                <p14:nvPr/>
              </p14:nvContentPartPr>
              <p14:xfrm>
                <a:off x="1217354" y="3990037"/>
                <a:ext cx="181800" cy="259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D945368-4776-4A7D-80F8-857B03E0AB8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99714" y="3972397"/>
                  <a:ext cx="217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1BDE22-8667-46F0-8303-18A786DE7BEE}"/>
                    </a:ext>
                  </a:extLst>
                </p14:cNvPr>
                <p14:cNvContentPartPr/>
                <p14:nvPr/>
              </p14:nvContentPartPr>
              <p14:xfrm>
                <a:off x="1517594" y="4115677"/>
                <a:ext cx="17640" cy="30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1BDE22-8667-46F0-8303-18A786DE7BE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499954" y="4098037"/>
                  <a:ext cx="53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C7D9224-FEED-4EB2-98A8-D142341AF196}"/>
                    </a:ext>
                  </a:extLst>
                </p14:cNvPr>
                <p14:cNvContentPartPr/>
                <p14:nvPr/>
              </p14:nvContentPartPr>
              <p14:xfrm>
                <a:off x="1492754" y="4218997"/>
                <a:ext cx="20160" cy="10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C7D9224-FEED-4EB2-98A8-D142341AF19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474754" y="4201357"/>
                  <a:ext cx="55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A66BFA5-6577-42CD-980D-B2E2AEC7808A}"/>
                    </a:ext>
                  </a:extLst>
                </p14:cNvPr>
                <p14:cNvContentPartPr/>
                <p14:nvPr/>
              </p14:nvContentPartPr>
              <p14:xfrm>
                <a:off x="3379514" y="4096597"/>
                <a:ext cx="231120" cy="127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A66BFA5-6577-42CD-980D-B2E2AEC7808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361514" y="4078957"/>
                  <a:ext cx="266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1FDB32-97F5-43F1-AFD0-24D945332643}"/>
                    </a:ext>
                  </a:extLst>
                </p14:cNvPr>
                <p14:cNvContentPartPr/>
                <p14:nvPr/>
              </p14:nvContentPartPr>
              <p14:xfrm>
                <a:off x="2483474" y="4331317"/>
                <a:ext cx="159120" cy="38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1FDB32-97F5-43F1-AFD0-24D94533264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465474" y="4313317"/>
                  <a:ext cx="1947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1D8731-0DDB-4411-B107-BA879046BC16}"/>
                    </a:ext>
                  </a:extLst>
                </p14:cNvPr>
                <p14:cNvContentPartPr/>
                <p14:nvPr/>
              </p14:nvContentPartPr>
              <p14:xfrm>
                <a:off x="2561594" y="4051957"/>
                <a:ext cx="381960" cy="197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1D8731-0DDB-4411-B107-BA879046BC1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543594" y="4033957"/>
                  <a:ext cx="417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E49A8F5-E19E-4910-917E-59B947975B04}"/>
                    </a:ext>
                  </a:extLst>
                </p14:cNvPr>
                <p14:cNvContentPartPr/>
                <p14:nvPr/>
              </p14:nvContentPartPr>
              <p14:xfrm>
                <a:off x="2370434" y="4101997"/>
                <a:ext cx="83520" cy="14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E49A8F5-E19E-4910-917E-59B947975B0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52794" y="4083997"/>
                  <a:ext cx="119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E7C0D93-FCCD-44D6-A43B-68C19B3170BE}"/>
                    </a:ext>
                  </a:extLst>
                </p14:cNvPr>
                <p14:cNvContentPartPr/>
                <p14:nvPr/>
              </p14:nvContentPartPr>
              <p14:xfrm>
                <a:off x="868154" y="4970677"/>
                <a:ext cx="29160" cy="305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E7C0D93-FCCD-44D6-A43B-68C19B3170B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0514" y="4952677"/>
                  <a:ext cx="648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A922C6-6580-4802-A72C-3F76D4BD5D18}"/>
                    </a:ext>
                  </a:extLst>
                </p14:cNvPr>
                <p14:cNvContentPartPr/>
                <p14:nvPr/>
              </p14:nvContentPartPr>
              <p14:xfrm>
                <a:off x="879674" y="4942237"/>
                <a:ext cx="134280" cy="154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A922C6-6580-4802-A72C-3F76D4BD5D1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62034" y="4924597"/>
                  <a:ext cx="1699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2C42AC0-5B29-4881-AA14-D6CFD401EFAF}"/>
                    </a:ext>
                  </a:extLst>
                </p14:cNvPr>
                <p14:cNvContentPartPr/>
                <p14:nvPr/>
              </p14:nvContentPartPr>
              <p14:xfrm>
                <a:off x="1104314" y="4868437"/>
                <a:ext cx="125640" cy="423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2C42AC0-5B29-4881-AA14-D6CFD401EFA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86674" y="4850437"/>
                  <a:ext cx="1612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8CA645B-23A1-4961-AF04-924417EE4658}"/>
                    </a:ext>
                  </a:extLst>
                </p14:cNvPr>
                <p14:cNvContentPartPr/>
                <p14:nvPr/>
              </p14:nvContentPartPr>
              <p14:xfrm>
                <a:off x="2488154" y="4918477"/>
                <a:ext cx="306360" cy="267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8CA645B-23A1-4961-AF04-924417EE465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70514" y="4900477"/>
                  <a:ext cx="3420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3E70413-5560-4B64-BE45-7A61A5BA6240}"/>
                    </a:ext>
                  </a:extLst>
                </p14:cNvPr>
                <p14:cNvContentPartPr/>
                <p14:nvPr/>
              </p14:nvContentPartPr>
              <p14:xfrm>
                <a:off x="2340554" y="4949077"/>
                <a:ext cx="135360" cy="154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3E70413-5560-4B64-BE45-7A61A5BA624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322554" y="4931437"/>
                  <a:ext cx="171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AB0B07-96A8-4695-9136-F286D4E7D9B4}"/>
                    </a:ext>
                  </a:extLst>
                </p14:cNvPr>
                <p14:cNvContentPartPr/>
                <p14:nvPr/>
              </p14:nvContentPartPr>
              <p14:xfrm>
                <a:off x="2115194" y="5028997"/>
                <a:ext cx="214200" cy="129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AB0B07-96A8-4695-9136-F286D4E7D9B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097194" y="5010997"/>
                  <a:ext cx="249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DD5CB75-858A-4D36-9F4B-914962146E4F}"/>
                    </a:ext>
                  </a:extLst>
                </p14:cNvPr>
                <p14:cNvContentPartPr/>
                <p14:nvPr/>
              </p14:nvContentPartPr>
              <p14:xfrm>
                <a:off x="1567994" y="4894357"/>
                <a:ext cx="546480" cy="239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DD5CB75-858A-4D36-9F4B-914962146E4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550354" y="4876717"/>
                  <a:ext cx="5821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7D802B-2E1A-4CC2-8CFA-8C30ED3FD262}"/>
                    </a:ext>
                  </a:extLst>
                </p14:cNvPr>
                <p14:cNvContentPartPr/>
                <p14:nvPr/>
              </p14:nvContentPartPr>
              <p14:xfrm>
                <a:off x="1904594" y="4750717"/>
                <a:ext cx="2520" cy="25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7D802B-2E1A-4CC2-8CFA-8C30ED3FD26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86954" y="4733077"/>
                  <a:ext cx="381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054C601-8529-4BC8-8D3E-4E3A65B855BE}"/>
                    </a:ext>
                  </a:extLst>
                </p14:cNvPr>
                <p14:cNvContentPartPr/>
                <p14:nvPr/>
              </p14:nvContentPartPr>
              <p14:xfrm>
                <a:off x="1701914" y="5247157"/>
                <a:ext cx="141120" cy="27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054C601-8529-4BC8-8D3E-4E3A65B855B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684274" y="5229157"/>
                  <a:ext cx="1767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231C84A-355F-4D69-BDB5-128EE4CD4F7C}"/>
                    </a:ext>
                  </a:extLst>
                </p14:cNvPr>
                <p14:cNvContentPartPr/>
                <p14:nvPr/>
              </p14:nvContentPartPr>
              <p14:xfrm>
                <a:off x="2890634" y="4765837"/>
                <a:ext cx="130320" cy="430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231C84A-355F-4D69-BDB5-128EE4CD4F7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72994" y="4748197"/>
                  <a:ext cx="1659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33900E0-06DB-44ED-8A88-0BFB86573F9D}"/>
                    </a:ext>
                  </a:extLst>
                </p14:cNvPr>
                <p14:cNvContentPartPr/>
                <p14:nvPr/>
              </p14:nvContentPartPr>
              <p14:xfrm>
                <a:off x="3334154" y="5061037"/>
                <a:ext cx="360" cy="1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33900E0-06DB-44ED-8A88-0BFB86573F9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316154" y="5043397"/>
                  <a:ext cx="36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862390-BC38-4951-8BD1-B081B7ABC64C}"/>
                    </a:ext>
                  </a:extLst>
                </p14:cNvPr>
                <p14:cNvContentPartPr/>
                <p14:nvPr/>
              </p14:nvContentPartPr>
              <p14:xfrm>
                <a:off x="3262154" y="5053117"/>
                <a:ext cx="222840" cy="31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862390-BC38-4951-8BD1-B081B7ABC64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244154" y="5035117"/>
                  <a:ext cx="258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89CD632-31BC-452B-A35A-54481E77396D}"/>
                    </a:ext>
                  </a:extLst>
                </p14:cNvPr>
                <p14:cNvContentPartPr/>
                <p14:nvPr/>
              </p14:nvContentPartPr>
              <p14:xfrm>
                <a:off x="3230114" y="4989037"/>
                <a:ext cx="222480" cy="7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89CD632-31BC-452B-A35A-54481E77396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212114" y="4971037"/>
                  <a:ext cx="258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DAC6C72-A0C6-461D-956C-B370ABA721A0}"/>
                    </a:ext>
                  </a:extLst>
                </p14:cNvPr>
                <p14:cNvContentPartPr/>
                <p14:nvPr/>
              </p14:nvContentPartPr>
              <p14:xfrm>
                <a:off x="4392914" y="4977517"/>
                <a:ext cx="382680" cy="6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DAC6C72-A0C6-461D-956C-B370ABA721A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74914" y="4959517"/>
                  <a:ext cx="418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B18AFC-9555-4121-AC34-6495B62D97FA}"/>
                    </a:ext>
                  </a:extLst>
                </p14:cNvPr>
                <p14:cNvContentPartPr/>
                <p14:nvPr/>
              </p14:nvContentPartPr>
              <p14:xfrm>
                <a:off x="3837794" y="4973557"/>
                <a:ext cx="675720" cy="41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B18AFC-9555-4121-AC34-6495B62D97F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20154" y="4955917"/>
                  <a:ext cx="711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12CD71D-C955-43EF-84A6-8F5544903E41}"/>
                    </a:ext>
                  </a:extLst>
                </p14:cNvPr>
                <p14:cNvContentPartPr/>
                <p14:nvPr/>
              </p14:nvContentPartPr>
              <p14:xfrm>
                <a:off x="4075394" y="4595197"/>
                <a:ext cx="186840" cy="175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12CD71D-C955-43EF-84A6-8F5544903E4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57754" y="4577197"/>
                  <a:ext cx="2224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88E9D8A-7C2A-43F6-876D-C5DA0F143358}"/>
                    </a:ext>
                  </a:extLst>
                </p14:cNvPr>
                <p14:cNvContentPartPr/>
                <p14:nvPr/>
              </p14:nvContentPartPr>
              <p14:xfrm>
                <a:off x="3979994" y="5212957"/>
                <a:ext cx="181440" cy="168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88E9D8A-7C2A-43F6-876D-C5DA0F14335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61994" y="5195317"/>
                  <a:ext cx="217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3C29335-8282-4A53-AF40-06B64692631A}"/>
                    </a:ext>
                  </a:extLst>
                </p14:cNvPr>
                <p14:cNvContentPartPr/>
                <p14:nvPr/>
              </p14:nvContentPartPr>
              <p14:xfrm>
                <a:off x="4202474" y="5223397"/>
                <a:ext cx="203760" cy="147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3C29335-8282-4A53-AF40-06B64692631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184834" y="5205757"/>
                  <a:ext cx="239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D62E46-6ABF-4C57-97A6-B474CB0CCEF0}"/>
                    </a:ext>
                  </a:extLst>
                </p14:cNvPr>
                <p14:cNvContentPartPr/>
                <p14:nvPr/>
              </p14:nvContentPartPr>
              <p14:xfrm>
                <a:off x="4425314" y="5136277"/>
                <a:ext cx="171000" cy="226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D62E46-6ABF-4C57-97A6-B474CB0CCEF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407314" y="5118637"/>
                  <a:ext cx="2066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03945B-0AAB-43EE-BAF8-C84424851AAC}"/>
                    </a:ext>
                  </a:extLst>
                </p14:cNvPr>
                <p14:cNvContentPartPr/>
                <p14:nvPr/>
              </p14:nvContentPartPr>
              <p14:xfrm>
                <a:off x="5027234" y="4927837"/>
                <a:ext cx="1467000" cy="40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03945B-0AAB-43EE-BAF8-C84424851AA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09594" y="4910197"/>
                  <a:ext cx="15026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E1BAA37-6152-4C31-9322-2B608C9D405E}"/>
                    </a:ext>
                  </a:extLst>
                </p14:cNvPr>
                <p14:cNvContentPartPr/>
                <p14:nvPr/>
              </p14:nvContentPartPr>
              <p14:xfrm>
                <a:off x="5452754" y="4536877"/>
                <a:ext cx="187560" cy="204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E1BAA37-6152-4C31-9322-2B608C9D405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434754" y="4519237"/>
                  <a:ext cx="2232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83127A9-CA17-44E1-8015-CC83771377DE}"/>
                    </a:ext>
                  </a:extLst>
                </p14:cNvPr>
                <p14:cNvContentPartPr/>
                <p14:nvPr/>
              </p14:nvContentPartPr>
              <p14:xfrm>
                <a:off x="5725994" y="4642717"/>
                <a:ext cx="129960" cy="9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83127A9-CA17-44E1-8015-CC83771377D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708354" y="4624717"/>
                  <a:ext cx="165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D9F9AE4-A6C5-4A69-8E53-6986638623D5}"/>
                    </a:ext>
                  </a:extLst>
                </p14:cNvPr>
                <p14:cNvContentPartPr/>
                <p14:nvPr/>
              </p14:nvContentPartPr>
              <p14:xfrm>
                <a:off x="5927234" y="4467757"/>
                <a:ext cx="20160" cy="236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D9F9AE4-A6C5-4A69-8E53-6986638623D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909594" y="4450117"/>
                  <a:ext cx="55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FDB95FA-9C47-4DDD-BCA5-BF9AB78709FC}"/>
                    </a:ext>
                  </a:extLst>
                </p14:cNvPr>
                <p14:cNvContentPartPr/>
                <p14:nvPr/>
              </p14:nvContentPartPr>
              <p14:xfrm>
                <a:off x="5290394" y="5189917"/>
                <a:ext cx="174240" cy="185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FDB95FA-9C47-4DDD-BCA5-BF9AB78709F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272394" y="5171917"/>
                  <a:ext cx="209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1B1CE0F-9970-406A-A608-09C88D255808}"/>
                    </a:ext>
                  </a:extLst>
                </p14:cNvPr>
                <p14:cNvContentPartPr/>
                <p14:nvPr/>
              </p14:nvContentPartPr>
              <p14:xfrm>
                <a:off x="5556794" y="5210077"/>
                <a:ext cx="132480" cy="165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1B1CE0F-9970-406A-A608-09C88D25580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539154" y="5192077"/>
                  <a:ext cx="168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EBA21B8-6BAF-4662-A66A-3E8CC8999136}"/>
                    </a:ext>
                  </a:extLst>
                </p14:cNvPr>
                <p14:cNvContentPartPr/>
                <p14:nvPr/>
              </p14:nvContentPartPr>
              <p14:xfrm>
                <a:off x="5765234" y="5109277"/>
                <a:ext cx="160200" cy="238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EBA21B8-6BAF-4662-A66A-3E8CC899913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747234" y="5091277"/>
                  <a:ext cx="1958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291D474-50B2-47CB-96A8-51CC1266738D}"/>
                    </a:ext>
                  </a:extLst>
                </p14:cNvPr>
                <p14:cNvContentPartPr/>
                <p14:nvPr/>
              </p14:nvContentPartPr>
              <p14:xfrm>
                <a:off x="6009314" y="5235277"/>
                <a:ext cx="132120" cy="47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291D474-50B2-47CB-96A8-51CC1266738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991674" y="5217637"/>
                  <a:ext cx="1677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554D835-35F9-430F-83FB-67852CA08B4D}"/>
                    </a:ext>
                  </a:extLst>
                </p14:cNvPr>
                <p14:cNvContentPartPr/>
                <p14:nvPr/>
              </p14:nvContentPartPr>
              <p14:xfrm>
                <a:off x="6060434" y="5208997"/>
                <a:ext cx="10080" cy="142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554D835-35F9-430F-83FB-67852CA08B4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042434" y="5190997"/>
                  <a:ext cx="45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92E3B3-8657-4FF1-96E8-4380C3B6BE62}"/>
                    </a:ext>
                  </a:extLst>
                </p14:cNvPr>
                <p14:cNvContentPartPr/>
                <p14:nvPr/>
              </p14:nvContentPartPr>
              <p14:xfrm>
                <a:off x="5993114" y="5215117"/>
                <a:ext cx="250920" cy="73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92E3B3-8657-4FF1-96E8-4380C3B6BE6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975474" y="5197117"/>
                  <a:ext cx="2865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C299C09-2A0B-49A4-8B4E-8DFAF33641A2}"/>
                    </a:ext>
                  </a:extLst>
                </p14:cNvPr>
                <p14:cNvContentPartPr/>
                <p14:nvPr/>
              </p14:nvContentPartPr>
              <p14:xfrm>
                <a:off x="6364274" y="5032237"/>
                <a:ext cx="43560" cy="269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C299C09-2A0B-49A4-8B4E-8DFAF33641A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346634" y="5014597"/>
                  <a:ext cx="792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440F2F-04FE-44B3-A423-EB1BB60FD340}"/>
                    </a:ext>
                  </a:extLst>
                </p14:cNvPr>
                <p14:cNvContentPartPr/>
                <p14:nvPr/>
              </p14:nvContentPartPr>
              <p14:xfrm>
                <a:off x="6883754" y="4944757"/>
                <a:ext cx="183600" cy="18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440F2F-04FE-44B3-A423-EB1BB60FD34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65754" y="4927117"/>
                  <a:ext cx="2192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99B2161-C339-4D96-B72C-FC7626F4AD5B}"/>
                    </a:ext>
                  </a:extLst>
                </p14:cNvPr>
                <p14:cNvContentPartPr/>
                <p14:nvPr/>
              </p14:nvContentPartPr>
              <p14:xfrm>
                <a:off x="6881954" y="4866997"/>
                <a:ext cx="187920" cy="14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99B2161-C339-4D96-B72C-FC7626F4AD5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63954" y="4848997"/>
                  <a:ext cx="223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EA720D5-215A-4868-95C6-FD530500D796}"/>
                    </a:ext>
                  </a:extLst>
                </p14:cNvPr>
                <p14:cNvContentPartPr/>
                <p14:nvPr/>
              </p14:nvContentPartPr>
              <p14:xfrm>
                <a:off x="7349234" y="4623637"/>
                <a:ext cx="21600" cy="336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EA720D5-215A-4868-95C6-FD530500D79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331594" y="4605637"/>
                  <a:ext cx="572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A73D80A-F8D9-4D6E-A92C-93E9C13298AF}"/>
                    </a:ext>
                  </a:extLst>
                </p14:cNvPr>
                <p14:cNvContentPartPr/>
                <p14:nvPr/>
              </p14:nvContentPartPr>
              <p14:xfrm>
                <a:off x="7358954" y="4769437"/>
                <a:ext cx="219960" cy="267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A73D80A-F8D9-4D6E-A92C-93E9C13298A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341314" y="4751437"/>
                  <a:ext cx="2556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F3FB597-886D-43E8-8439-C43B86183E6B}"/>
                    </a:ext>
                  </a:extLst>
                </p14:cNvPr>
                <p14:cNvContentPartPr/>
                <p14:nvPr/>
              </p14:nvContentPartPr>
              <p14:xfrm>
                <a:off x="7356794" y="5000557"/>
                <a:ext cx="212760" cy="280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F3FB597-886D-43E8-8439-C43B86183E6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39154" y="4982557"/>
                  <a:ext cx="248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8E7E2E3-2B64-4E76-81AC-5B4AB6ED84CA}"/>
                    </a:ext>
                  </a:extLst>
                </p14:cNvPr>
                <p14:cNvContentPartPr/>
                <p14:nvPr/>
              </p14:nvContentPartPr>
              <p14:xfrm>
                <a:off x="4972874" y="4500877"/>
                <a:ext cx="164520" cy="219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8E7E2E3-2B64-4E76-81AC-5B4AB6ED84C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955234" y="4483237"/>
                  <a:ext cx="2001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47B8AD2-1C45-4224-A86F-FCF43DDD9466}"/>
                    </a:ext>
                  </a:extLst>
                </p14:cNvPr>
                <p14:cNvContentPartPr/>
                <p14:nvPr/>
              </p14:nvContentPartPr>
              <p14:xfrm>
                <a:off x="4825634" y="4324477"/>
                <a:ext cx="1854720" cy="1400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47B8AD2-1C45-4224-A86F-FCF43DDD946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807994" y="4306477"/>
                  <a:ext cx="1890360" cy="14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0CDAD0C-996D-464F-8C9D-7F8C3F65A00A}"/>
                    </a:ext>
                  </a:extLst>
                </p14:cNvPr>
                <p14:cNvContentPartPr/>
                <p14:nvPr/>
              </p14:nvContentPartPr>
              <p14:xfrm>
                <a:off x="3591194" y="4319797"/>
                <a:ext cx="1380600" cy="1416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0CDAD0C-996D-464F-8C9D-7F8C3F65A00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573194" y="4301797"/>
                  <a:ext cx="1416240" cy="145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354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273</Words>
  <Application>Microsoft Office PowerPoint</Application>
  <PresentationFormat>Widescreen</PresentationFormat>
  <Paragraphs>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Office Theme</vt:lpstr>
      <vt:lpstr>Conditional Probability</vt:lpstr>
      <vt:lpstr>احتمال شرطی</vt:lpstr>
      <vt:lpstr>PowerPoint Presentation</vt:lpstr>
      <vt:lpstr>مثال:</vt:lpstr>
      <vt:lpstr>مثال: طول عمر (کتاب Papoulis: Example 2-11)</vt:lpstr>
      <vt:lpstr>PowerPoint Presentation</vt:lpstr>
      <vt:lpstr>قاعده زنجیره‌ای (Chain Rule)</vt:lpstr>
      <vt:lpstr>مثال</vt:lpstr>
      <vt:lpstr>مثال: Papoulis Example 2-13</vt:lpstr>
      <vt:lpstr>PowerPoint Presentation</vt:lpstr>
      <vt:lpstr>قضیه احتمال کل (Total Probability Theorem)</vt:lpstr>
      <vt:lpstr>مثال: کانال مخابراتی باینری</vt:lpstr>
      <vt:lpstr>PowerPoint Presentation</vt:lpstr>
      <vt:lpstr>قضیه‌ی بیز (Bayes’ Theorem)</vt:lpstr>
      <vt:lpstr>PowerPoint Presentation</vt:lpstr>
      <vt:lpstr>PowerPoint Presentation</vt:lpstr>
      <vt:lpstr>مثال: کانال مخابراتی</vt:lpstr>
      <vt:lpstr>PowerPoint Presentation</vt:lpstr>
      <vt:lpstr>مثال: مسأله Spam Detection</vt:lpstr>
      <vt:lpstr>PowerPoint Presentation</vt:lpstr>
      <vt:lpstr>مثال: مساله مونتی هال (Monty Hall)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DrTavassolipour</dc:creator>
  <cp:lastModifiedBy>Mostafa Tavassolipour</cp:lastModifiedBy>
  <cp:revision>58</cp:revision>
  <dcterms:created xsi:type="dcterms:W3CDTF">2023-09-29T16:26:04Z</dcterms:created>
  <dcterms:modified xsi:type="dcterms:W3CDTF">2023-10-07T07:25:03Z</dcterms:modified>
</cp:coreProperties>
</file>