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2F83821-B12A-5EAE-A4E4-0A30A94B618D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71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26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47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10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0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5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9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46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5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685082-AB86-2457-A7DD-03FA4F347F28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52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84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69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65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90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35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Name: Taha Iqbal Khan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Insights</a:t>
            </a:r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FA95EE-5E05-F0E2-0542-60506A5A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229" y="2128764"/>
            <a:ext cx="4240052" cy="2925635"/>
          </a:xfrm>
          <a:prstGeom prst="rect">
            <a:avLst/>
          </a:prstGeom>
          <a:effectLst/>
        </p:spPr>
      </p:pic>
      <p:sp>
        <p:nvSpPr>
          <p:cNvPr id="30" name="Rectangle 2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70036-3A36-E515-F83F-362D49A6DEA3}"/>
              </a:ext>
            </a:extLst>
          </p:cNvPr>
          <p:cNvSpPr txBox="1"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Cross-validated accuracy: 0.85125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Cross-validated precision: 0.527645626280737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Cross-validated recall: 0.08269377258826802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Cross-validated F1 score: 0.14289816558034601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set accuracy: 0.8558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set precision: 0.5863636363636363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set recall: 0.08716216216216216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set F1 score: 0.1517647058823529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Predicting customer buying behaviour </vt:lpstr>
      <vt:lpstr>Data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Khan, Taha Iqbal</cp:lastModifiedBy>
  <cp:revision>2</cp:revision>
  <dcterms:created xsi:type="dcterms:W3CDTF">2022-12-06T11:13:27Z</dcterms:created>
  <dcterms:modified xsi:type="dcterms:W3CDTF">2023-05-08T18:50:51Z</dcterms:modified>
</cp:coreProperties>
</file>