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A6E1E14-C47D-DB50-447F-5001F662843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57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03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632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427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252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7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037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191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24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44F6A91-700A-8B07-B75D-75530EE02F8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64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18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45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47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47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14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50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39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676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080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Web scraping to gain company insights</a:t>
            </a:r>
            <a:br>
              <a:rPr lang="en-US" b="1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/>
              <a:t>Name: Taha Iqbal Khan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Web Scrap Data Insights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F916B6A-4A1E-4A48-8BC8-1E4776E03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1C5D755C-6A9E-4780-8524-22F98BAC1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AC099B-3614-4184-BF57-F5447D15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FBA29-149B-97FB-0E6D-B69C089059A3}"/>
              </a:ext>
            </a:extLst>
          </p:cNvPr>
          <p:cNvSpPr txBox="1"/>
          <p:nvPr/>
        </p:nvSpPr>
        <p:spPr>
          <a:xfrm>
            <a:off x="646111" y="3088493"/>
            <a:ext cx="3104751" cy="293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>
                <a:latin typeface="+mj-lt"/>
                <a:ea typeface="+mj-ea"/>
                <a:cs typeface="+mj-cs"/>
              </a:rPr>
              <a:t>Positive reviews: 67.10%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>
                <a:latin typeface="+mj-lt"/>
                <a:ea typeface="+mj-ea"/>
                <a:cs typeface="+mj-cs"/>
              </a:rPr>
              <a:t>Negative reviews: 31.60%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>
                <a:latin typeface="+mj-lt"/>
                <a:ea typeface="+mj-ea"/>
                <a:cs typeface="+mj-cs"/>
              </a:rPr>
              <a:t>Neutral reviews: 1.30%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58E971-199E-A4D3-12E3-D10BFFD1C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8211" y="1447799"/>
            <a:ext cx="2188504" cy="2188504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9FF658-F837-946E-4089-F9B24821E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663" y="1447799"/>
            <a:ext cx="2238878" cy="2188504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F3865C-5B4C-20C1-3566-C958F36D3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937" y="3831296"/>
            <a:ext cx="2779052" cy="2188504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B73A95-8500-6890-B4B1-77C829B60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4091" y="4071647"/>
            <a:ext cx="3148022" cy="17078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32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Web scraping to gain company insights </vt:lpstr>
      <vt:lpstr>Web Scrap Data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Khan, Taha Iqbal</cp:lastModifiedBy>
  <cp:revision>2</cp:revision>
  <dcterms:created xsi:type="dcterms:W3CDTF">2022-12-06T11:13:27Z</dcterms:created>
  <dcterms:modified xsi:type="dcterms:W3CDTF">2023-05-08T13:56:04Z</dcterms:modified>
</cp:coreProperties>
</file>