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8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87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38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978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225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946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759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97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4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30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403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3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6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76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016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58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03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4973E5-593E-4D91-A938-34347F96087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D3EB-6CF5-4921-B16E-A11D497BB7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928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916577"/>
            <a:ext cx="8825658" cy="3329581"/>
          </a:xfrm>
        </p:spPr>
        <p:txBody>
          <a:bodyPr/>
          <a:lstStyle/>
          <a:p>
            <a:pPr algn="ctr"/>
            <a:r>
              <a:rPr lang="tr-TR" dirty="0" smtClean="0">
                <a:latin typeface="Britannic Bold" panose="020B0903060703020204" pitchFamily="34" charset="0"/>
              </a:rPr>
              <a:t>Yüz tanıma ile video      işleme</a:t>
            </a:r>
            <a:endParaRPr lang="tr-TR" dirty="0">
              <a:latin typeface="Britannic Bold" panose="020B0903060703020204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18917"/>
          </a:xfrm>
        </p:spPr>
        <p:txBody>
          <a:bodyPr>
            <a:normAutofit/>
          </a:bodyPr>
          <a:lstStyle/>
          <a:p>
            <a:r>
              <a:rPr lang="tr-TR" dirty="0" smtClean="0"/>
              <a:t>Mert Musabeşeoğlu 193405048</a:t>
            </a:r>
          </a:p>
          <a:p>
            <a:r>
              <a:rPr lang="tr-TR" dirty="0" smtClean="0"/>
              <a:t>Taha </a:t>
            </a:r>
            <a:r>
              <a:rPr lang="tr-TR" dirty="0" err="1" smtClean="0"/>
              <a:t>özmen</a:t>
            </a:r>
            <a:r>
              <a:rPr lang="tr-TR" dirty="0"/>
              <a:t> 181906094</a:t>
            </a:r>
            <a:endParaRPr lang="tr-TR" dirty="0" smtClean="0"/>
          </a:p>
          <a:p>
            <a:r>
              <a:rPr lang="tr-TR" dirty="0" smtClean="0"/>
              <a:t>Furkan diyar </a:t>
            </a:r>
            <a:r>
              <a:rPr lang="tr-TR" dirty="0"/>
              <a:t>kokum 193405044</a:t>
            </a:r>
          </a:p>
        </p:txBody>
      </p:sp>
    </p:spTree>
    <p:extLst>
      <p:ext uri="{BB962C8B-B14F-4D97-AF65-F5344CB8AC3E}">
        <p14:creationId xmlns:p14="http://schemas.microsoft.com/office/powerpoint/2010/main" val="22457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OUTPUT 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08" y="1392045"/>
            <a:ext cx="8610098" cy="4843180"/>
          </a:xfrm>
        </p:spPr>
      </p:pic>
    </p:spTree>
    <p:extLst>
      <p:ext uri="{BB962C8B-B14F-4D97-AF65-F5344CB8AC3E}">
        <p14:creationId xmlns:p14="http://schemas.microsoft.com/office/powerpoint/2010/main" val="34142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OUTPUT :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95" y="1371600"/>
            <a:ext cx="9402480" cy="5288896"/>
          </a:xfrm>
        </p:spPr>
      </p:pic>
    </p:spTree>
    <p:extLst>
      <p:ext uri="{BB962C8B-B14F-4D97-AF65-F5344CB8AC3E}">
        <p14:creationId xmlns:p14="http://schemas.microsoft.com/office/powerpoint/2010/main" val="29292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Kodun genel amacı: Bilgisayar kamerasını kullanarak yüzleri tanımak ve tanınan yüzleri etiketlemek.</a:t>
            </a:r>
          </a:p>
          <a:p>
            <a:r>
              <a:rPr lang="tr-TR" dirty="0"/>
              <a:t>Kullanılan kütüphaneler</a:t>
            </a:r>
            <a:r>
              <a:rPr lang="tr-TR" dirty="0" smtClean="0"/>
              <a:t>:</a:t>
            </a:r>
          </a:p>
          <a:p>
            <a:r>
              <a:rPr lang="tr-TR" dirty="0" smtClean="0"/>
              <a:t> </a:t>
            </a:r>
            <a:r>
              <a:rPr lang="tr-TR" dirty="0" err="1"/>
              <a:t>face_recognition</a:t>
            </a:r>
            <a:r>
              <a:rPr lang="tr-TR" dirty="0"/>
              <a:t>, </a:t>
            </a:r>
            <a:endParaRPr lang="tr-TR" dirty="0" smtClean="0"/>
          </a:p>
          <a:p>
            <a:r>
              <a:rPr lang="tr-TR" dirty="0" smtClean="0"/>
              <a:t>cv2 </a:t>
            </a:r>
            <a:r>
              <a:rPr lang="tr-TR" dirty="0"/>
              <a:t>(</a:t>
            </a:r>
            <a:r>
              <a:rPr lang="tr-TR" dirty="0" err="1"/>
              <a:t>OpenCV</a:t>
            </a:r>
            <a:r>
              <a:rPr lang="tr-TR" dirty="0"/>
              <a:t>), </a:t>
            </a:r>
            <a:r>
              <a:rPr lang="tr-TR" dirty="0" err="1"/>
              <a:t>numpy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 err="1"/>
              <a:t>face_recognition</a:t>
            </a:r>
            <a:r>
              <a:rPr lang="tr-TR" altLang="tr-TR" dirty="0"/>
              <a:t> kütüphanesi, yüz tanıma ve kodlama için kullanılır.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/>
              <a:t>cv2 kütüphanesi, görüntü işleme ve kamera erişimi için kullanılır.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 err="1"/>
              <a:t>numpy</a:t>
            </a:r>
            <a:r>
              <a:rPr lang="tr-TR" altLang="tr-TR" dirty="0"/>
              <a:t> kütüphanesi, matematiksel işlemler için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41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>
                <a:solidFill>
                  <a:srgbClr val="D1D5DB"/>
                </a:solidFill>
                <a:latin typeface="Söhne"/>
              </a:rPr>
              <a:t>Kodun başında, </a:t>
            </a: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face_recognition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ve 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cv2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kütüphaneleri </a:t>
            </a:r>
            <a:r>
              <a:rPr lang="tr-TR" altLang="tr-TR" dirty="0" err="1">
                <a:solidFill>
                  <a:srgbClr val="D1D5DB"/>
                </a:solidFill>
                <a:latin typeface="Söhne"/>
              </a:rPr>
              <a:t>import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edilir.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numpy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kütüphanesi de </a:t>
            </a:r>
            <a:r>
              <a:rPr lang="tr-TR" altLang="tr-TR" dirty="0" err="1">
                <a:solidFill>
                  <a:srgbClr val="D1D5DB"/>
                </a:solidFill>
                <a:latin typeface="Söhne"/>
              </a:rPr>
              <a:t>import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edilir.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34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video_capture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değişkeni, bilgisayarın kamerasını açmak için kullanılır. 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cv2.VideoCapture(0)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komutu, birinci kamerayı seçer</a:t>
            </a:r>
            <a:r>
              <a:rPr lang="tr-TR" altLang="tr-TR" dirty="0" smtClean="0">
                <a:solidFill>
                  <a:srgbClr val="D1D5DB"/>
                </a:solidFill>
                <a:latin typeface="Söhne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dirty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dirty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 smtClean="0">
                <a:solidFill>
                  <a:srgbClr val="D1D5DB"/>
                </a:solidFill>
                <a:latin typeface="Söhne"/>
              </a:rPr>
              <a:t>Örnek 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olarak Barack Obama'nın resmi (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obama.jpg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) yüklenir ve kodlanır (</a:t>
            </a: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face_recognition.face_encodings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>
                <a:solidFill>
                  <a:srgbClr val="D1D5DB"/>
                </a:solidFill>
                <a:latin typeface="Söhne"/>
              </a:rPr>
              <a:t>Aynı şekilde, diğer tanınmış kişilerin resimleri de yüklenir ve kodlanır.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16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known_face_encodings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listesi, bilinen yüzlerin kodlamalarını içerir.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known_face_names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listesi, bilinen yüzlerin isimlerini içerir</a:t>
            </a:r>
            <a:r>
              <a:rPr lang="tr-TR" altLang="tr-TR" dirty="0" smtClean="0">
                <a:solidFill>
                  <a:srgbClr val="D1D5DB"/>
                </a:solidFill>
                <a:latin typeface="Söhne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dirty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dirty="0" smtClean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dirty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 smtClean="0">
                <a:solidFill>
                  <a:srgbClr val="D1D5DB"/>
                </a:solidFill>
                <a:latin typeface="Söhne"/>
              </a:rPr>
              <a:t>Sonsuz 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bir döngü başlatılır.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>
                <a:solidFill>
                  <a:srgbClr val="D1D5DB"/>
                </a:solidFill>
                <a:latin typeface="Söhne"/>
              </a:rPr>
              <a:t>Her döngüde, bir video karesi yakalanır (</a:t>
            </a: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video_capture.read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()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72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>
                <a:solidFill>
                  <a:srgbClr val="D1D5DB"/>
                </a:solidFill>
                <a:latin typeface="Söhne"/>
              </a:rPr>
              <a:t>Yakalanan kare, BGR renk formatından (</a:t>
            </a:r>
            <a:r>
              <a:rPr lang="tr-TR" altLang="tr-TR" dirty="0" err="1">
                <a:solidFill>
                  <a:srgbClr val="D1D5DB"/>
                </a:solidFill>
                <a:latin typeface="Söhne"/>
              </a:rPr>
              <a:t>OpenCV'nin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kullandığı) RGB renk formatına (</a:t>
            </a: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frame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[:, :, ::-1]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) dönüştürülür.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b="1" dirty="0" smtClean="0">
              <a:solidFill>
                <a:srgbClr val="D1D5DB"/>
              </a:solidFill>
              <a:latin typeface="Söhne Mon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b="1" dirty="0">
              <a:solidFill>
                <a:srgbClr val="D1D5DB"/>
              </a:solidFill>
              <a:latin typeface="Söhne Mon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b="1" dirty="0" smtClean="0">
              <a:solidFill>
                <a:srgbClr val="D1D5DB"/>
              </a:solidFill>
              <a:latin typeface="Söhne Mon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b="1" dirty="0" err="1" smtClean="0">
                <a:solidFill>
                  <a:srgbClr val="D1D5DB"/>
                </a:solidFill>
                <a:latin typeface="Söhne Mono"/>
              </a:rPr>
              <a:t>face_locations</a:t>
            </a:r>
            <a:r>
              <a:rPr lang="tr-TR" altLang="tr-TR" dirty="0" smtClean="0">
                <a:solidFill>
                  <a:srgbClr val="D1D5DB"/>
                </a:solidFill>
                <a:latin typeface="Söhne"/>
              </a:rPr>
              <a:t> 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ve </a:t>
            </a: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face_encodings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değişkenleri, görüntüdeki yüzlerin konumlarını ve kodlamalarını bulmak için </a:t>
            </a: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face_recognition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fonksiyonlarıyla hesaplanır.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00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>
                <a:solidFill>
                  <a:srgbClr val="D1D5DB"/>
                </a:solidFill>
                <a:latin typeface="Söhne"/>
              </a:rPr>
              <a:t>Bulunan her bir yüz için, yüzün bilinen yüzlerle eşleşip eşleşmediği kontrol edilir (</a:t>
            </a: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face_recognition.compare_faces</a:t>
            </a:r>
            <a:r>
              <a:rPr lang="tr-TR" altLang="tr-TR" dirty="0" smtClean="0">
                <a:solidFill>
                  <a:srgbClr val="D1D5DB"/>
                </a:solidFill>
                <a:latin typeface="Söhne"/>
              </a:rPr>
              <a:t>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dirty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dirty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>
                <a:solidFill>
                  <a:srgbClr val="D1D5DB"/>
                </a:solidFill>
                <a:latin typeface="Söhne"/>
              </a:rPr>
              <a:t>Eşleşme varsa, yüzün adı atanır. Eşleşme yoksa, yüzün adı "</a:t>
            </a:r>
            <a:r>
              <a:rPr lang="tr-TR" altLang="tr-TR" dirty="0" err="1">
                <a:solidFill>
                  <a:srgbClr val="D1D5DB"/>
                </a:solidFill>
                <a:latin typeface="Söhne"/>
              </a:rPr>
              <a:t>Unknown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" olarak kalır.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dirty="0" smtClean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dirty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 smtClean="0">
                <a:solidFill>
                  <a:srgbClr val="D1D5DB"/>
                </a:solidFill>
                <a:latin typeface="Söhne"/>
              </a:rPr>
              <a:t>Her 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yüzün etrafına bir dikdörtgen çizilir (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cv2.rectangle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3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>
                <a:solidFill>
                  <a:srgbClr val="D1D5DB"/>
                </a:solidFill>
                <a:latin typeface="Söhne"/>
              </a:rPr>
              <a:t>Yüzün altına, etiket içeren bir dikdörtgen çizilir (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cv2.rectangle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>
                <a:solidFill>
                  <a:srgbClr val="D1D5DB"/>
                </a:solidFill>
                <a:latin typeface="Söhne"/>
              </a:rPr>
              <a:t>Etiket, yüzün adını içerir (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cv2.putText</a:t>
            </a:r>
            <a:r>
              <a:rPr lang="tr-TR" altLang="tr-TR" dirty="0" smtClean="0">
                <a:solidFill>
                  <a:srgbClr val="D1D5DB"/>
                </a:solidFill>
                <a:latin typeface="Söhne"/>
              </a:rPr>
              <a:t>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dirty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dirty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>
                <a:solidFill>
                  <a:srgbClr val="D1D5DB"/>
                </a:solidFill>
                <a:latin typeface="Söhne"/>
              </a:rPr>
              <a:t>İşlenen görüntü ekranda gösterilir (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cv2.imshow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 smtClean="0">
                <a:solidFill>
                  <a:srgbClr val="D1D5DB"/>
                </a:solidFill>
                <a:latin typeface="Söhne"/>
              </a:rPr>
              <a:t>Çıkmak 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için klavyeden 'q' tuşuna basılabilir (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cv2.waitKey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dirty="0" smtClean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tr-TR" altLang="tr-TR" dirty="0">
              <a:solidFill>
                <a:srgbClr val="D1D5DB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dirty="0" smtClean="0">
                <a:solidFill>
                  <a:srgbClr val="D1D5DB"/>
                </a:solidFill>
                <a:latin typeface="Söhne"/>
              </a:rPr>
              <a:t>Döngüden 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çıkmak ve kaynakları serbest bırakmak için </a:t>
            </a:r>
            <a:r>
              <a:rPr lang="tr-TR" altLang="tr-TR" b="1" dirty="0" err="1">
                <a:solidFill>
                  <a:srgbClr val="D1D5DB"/>
                </a:solidFill>
                <a:latin typeface="Söhne Mono"/>
              </a:rPr>
              <a:t>video_capture.release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()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ve </a:t>
            </a:r>
            <a:r>
              <a:rPr lang="tr-TR" altLang="tr-TR" b="1" dirty="0">
                <a:solidFill>
                  <a:srgbClr val="D1D5DB"/>
                </a:solidFill>
                <a:latin typeface="Söhne Mono"/>
              </a:rPr>
              <a:t>cv2.destroyAllWindows()</a:t>
            </a:r>
            <a:r>
              <a:rPr lang="tr-TR" altLang="tr-TR" dirty="0">
                <a:solidFill>
                  <a:srgbClr val="D1D5DB"/>
                </a:solidFill>
                <a:latin typeface="Söhne"/>
              </a:rPr>
              <a:t> kullanılır.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3200" dirty="0"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47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294</Words>
  <Application>Microsoft Office PowerPoint</Application>
  <PresentationFormat>Geniş ekran</PresentationFormat>
  <Paragraphs>56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Arial</vt:lpstr>
      <vt:lpstr>Britannic Bold</vt:lpstr>
      <vt:lpstr>Century Gothic</vt:lpstr>
      <vt:lpstr>Söhne</vt:lpstr>
      <vt:lpstr>Söhne Mono</vt:lpstr>
      <vt:lpstr>Wingdings 3</vt:lpstr>
      <vt:lpstr>İyon</vt:lpstr>
      <vt:lpstr>Yüz tanıma ile video      işleme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OUTPUT :</vt:lpstr>
      <vt:lpstr>OUTPUT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Yüz tanıma ile video      işleme</dc:title>
  <dc:creator>Mert Musabeşeoğlu</dc:creator>
  <cp:lastModifiedBy>Mert Musabeşeoğlu</cp:lastModifiedBy>
  <cp:revision>2</cp:revision>
  <dcterms:created xsi:type="dcterms:W3CDTF">2023-06-09T09:48:40Z</dcterms:created>
  <dcterms:modified xsi:type="dcterms:W3CDTF">2023-06-09T10:03:43Z</dcterms:modified>
</cp:coreProperties>
</file>