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168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74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2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94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21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5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14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0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00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6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54D346-FB18-469A-A589-641F831E1111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0E15306-F4DA-4380-8B3E-DBF5993E4D6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7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Adam asmaca</a:t>
            </a:r>
            <a:br>
              <a:rPr lang="tr-TR" dirty="0" smtClean="0"/>
            </a:br>
            <a:r>
              <a:rPr lang="tr-TR" dirty="0" smtClean="0"/>
              <a:t>c++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95367" cy="161324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Taha Özmen – 181906094</a:t>
            </a:r>
          </a:p>
          <a:p>
            <a:r>
              <a:rPr lang="tr-TR" dirty="0" smtClean="0"/>
              <a:t>Mert </a:t>
            </a:r>
            <a:r>
              <a:rPr lang="tr-TR" dirty="0" err="1" smtClean="0"/>
              <a:t>Musabeşeoğlu</a:t>
            </a:r>
            <a:r>
              <a:rPr lang="tr-TR" dirty="0" smtClean="0"/>
              <a:t> – 193405048</a:t>
            </a:r>
          </a:p>
          <a:p>
            <a:r>
              <a:rPr lang="tr-TR" dirty="0" smtClean="0"/>
              <a:t>Furkan Muş – 193405049</a:t>
            </a:r>
          </a:p>
          <a:p>
            <a:r>
              <a:rPr lang="tr-TR" dirty="0" smtClean="0"/>
              <a:t>Hasan Fidan - 193405026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407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6" y="618837"/>
            <a:ext cx="11448414" cy="6123709"/>
          </a:xfrm>
        </p:spPr>
      </p:pic>
    </p:spTree>
    <p:extLst>
      <p:ext uri="{BB962C8B-B14F-4D97-AF65-F5344CB8AC3E}">
        <p14:creationId xmlns:p14="http://schemas.microsoft.com/office/powerpoint/2010/main" val="200339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Kütüphaneler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</a:t>
            </a:r>
            <a:r>
              <a:rPr lang="tr-TR" dirty="0" err="1" smtClean="0"/>
              <a:t>ostream</a:t>
            </a:r>
            <a:r>
              <a:rPr lang="tr-TR" dirty="0" smtClean="0"/>
              <a:t> : </a:t>
            </a:r>
            <a:r>
              <a:rPr lang="tr-TR" dirty="0"/>
              <a:t>Standart akışlardan okuma ve yazma denetimi sağlayan nesneleri bildirir. </a:t>
            </a:r>
            <a:endParaRPr lang="tr-TR" dirty="0" smtClean="0"/>
          </a:p>
          <a:p>
            <a:r>
              <a:rPr lang="tr-TR" dirty="0" err="1"/>
              <a:t>c</a:t>
            </a:r>
            <a:r>
              <a:rPr lang="tr-TR" dirty="0" err="1" smtClean="0"/>
              <a:t>onio.h</a:t>
            </a:r>
            <a:r>
              <a:rPr lang="tr-TR" dirty="0" smtClean="0"/>
              <a:t> : </a:t>
            </a:r>
            <a:r>
              <a:rPr lang="tr-TR" dirty="0" err="1"/>
              <a:t>conio.h</a:t>
            </a:r>
            <a:r>
              <a:rPr lang="tr-TR" dirty="0"/>
              <a:t>, çoğunlukla MS-DOS derleyicileri tarafından konsol girdi/çıktı işlemleri için sunulan bir başlık dosyasıdır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stdlib.h</a:t>
            </a:r>
            <a:r>
              <a:rPr lang="tr-TR" dirty="0" smtClean="0"/>
              <a:t> : </a:t>
            </a:r>
            <a:r>
              <a:rPr lang="tr-TR" dirty="0"/>
              <a:t>D</a:t>
            </a:r>
            <a:r>
              <a:rPr lang="tr-TR" dirty="0" smtClean="0"/>
              <a:t>inamik </a:t>
            </a:r>
            <a:r>
              <a:rPr lang="tr-TR" dirty="0"/>
              <a:t>bellek yönetimi, rasgele sayı üretimi, çevre ile iletişim, tamsayı aritmetiği, arama, sıralama ve dönüştürme gibi çeşitli genel amaçlı fonksiyonlar tanımlanmıştır</a:t>
            </a:r>
            <a:r>
              <a:rPr lang="tr-TR" dirty="0" smtClean="0"/>
              <a:t>.</a:t>
            </a:r>
          </a:p>
          <a:p>
            <a:r>
              <a:rPr lang="tr-TR" dirty="0" err="1"/>
              <a:t>c</a:t>
            </a:r>
            <a:r>
              <a:rPr lang="tr-TR" dirty="0" err="1" smtClean="0"/>
              <a:t>time</a:t>
            </a:r>
            <a:r>
              <a:rPr lang="tr-TR" dirty="0" smtClean="0"/>
              <a:t> : </a:t>
            </a:r>
            <a:r>
              <a:rPr lang="tr-TR" dirty="0"/>
              <a:t>T</a:t>
            </a:r>
            <a:r>
              <a:rPr lang="tr-TR" dirty="0" smtClean="0"/>
              <a:t>arih </a:t>
            </a:r>
            <a:r>
              <a:rPr lang="tr-TR" dirty="0"/>
              <a:t>ve saat işlemleri için </a:t>
            </a:r>
            <a:r>
              <a:rPr lang="tr-TR" dirty="0" err="1"/>
              <a:t>ctime</a:t>
            </a:r>
            <a:r>
              <a:rPr lang="tr-TR" dirty="0"/>
              <a:t> kütüphanesi kullanılır.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73733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 Blokları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16073" y="1496291"/>
            <a:ext cx="5643417" cy="5126182"/>
          </a:xfrm>
        </p:spPr>
        <p:txBody>
          <a:bodyPr/>
          <a:lstStyle/>
          <a:p>
            <a:r>
              <a:rPr lang="tr-TR" b="1" dirty="0" err="1" smtClean="0">
                <a:latin typeface="Arial Black" panose="020B0A04020102020204" pitchFamily="34" charset="0"/>
              </a:rPr>
              <a:t>DrawMan</a:t>
            </a:r>
            <a:endParaRPr lang="tr-TR" b="1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tr-TR" dirty="0" smtClean="0"/>
              <a:t>   Bu </a:t>
            </a:r>
            <a:r>
              <a:rPr lang="tr-TR" dirty="0"/>
              <a:t>kod, bir adam asma oyununu çizmeye yönelik bir fonksiyon olan </a:t>
            </a:r>
            <a:r>
              <a:rPr lang="tr-TR" b="1" dirty="0" err="1"/>
              <a:t>DrawMan</a:t>
            </a:r>
            <a:r>
              <a:rPr lang="tr-TR" dirty="0"/>
              <a:t> fonksiyonunu içerir. fonksiyon, </a:t>
            </a:r>
            <a:r>
              <a:rPr lang="tr-TR" dirty="0" smtClean="0"/>
              <a:t>`</a:t>
            </a:r>
            <a:r>
              <a:rPr lang="tr-TR" b="1" dirty="0" err="1" smtClean="0"/>
              <a:t>tries</a:t>
            </a:r>
            <a:r>
              <a:rPr lang="tr-TR" dirty="0" smtClean="0"/>
              <a:t>` </a:t>
            </a:r>
            <a:r>
              <a:rPr lang="tr-TR" dirty="0"/>
              <a:t>adında bir tamsayı parametresi alır, bu parametre, kullanıcının yanlış tahminlerinin sayısını temsil eder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  Fonksiyonun </a:t>
            </a:r>
            <a:r>
              <a:rPr lang="tr-TR" dirty="0"/>
              <a:t>amacı, her bir deneme için adam asma resmini ekrana çizmektir. Resim, ASCII karakterlerini kullanarak oluşturulur. Fonksiyon, birçok </a:t>
            </a:r>
            <a:r>
              <a:rPr lang="tr-TR" dirty="0" smtClean="0"/>
              <a:t>`</a:t>
            </a:r>
            <a:r>
              <a:rPr lang="tr-TR" b="1" dirty="0" err="1" smtClean="0"/>
              <a:t>cout</a:t>
            </a:r>
            <a:r>
              <a:rPr lang="tr-TR" dirty="0" smtClean="0"/>
              <a:t>` ifadesini </a:t>
            </a:r>
            <a:r>
              <a:rPr lang="tr-TR" dirty="0"/>
              <a:t>kullanarak ekrana çizimleri yazdırır.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9" y="1706568"/>
            <a:ext cx="5078568" cy="33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60" y="2670742"/>
            <a:ext cx="7936084" cy="3935357"/>
          </a:xfrm>
        </p:spPr>
      </p:pic>
      <p:sp>
        <p:nvSpPr>
          <p:cNvPr id="5" name="Metin kutusu 4"/>
          <p:cNvSpPr txBox="1"/>
          <p:nvPr/>
        </p:nvSpPr>
        <p:spPr>
          <a:xfrm>
            <a:off x="1629193" y="1052945"/>
            <a:ext cx="9809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Bu </a:t>
            </a:r>
            <a:r>
              <a:rPr lang="tr-TR" dirty="0"/>
              <a:t>kod bloğu </a:t>
            </a:r>
            <a:r>
              <a:rPr lang="tr-TR" dirty="0" smtClean="0"/>
              <a:t>aşağıda belirtilen </a:t>
            </a:r>
            <a:r>
              <a:rPr lang="tr-TR" dirty="0"/>
              <a:t>değişkenleri ve kontrol yapılarını kullanarak bir "Adam Asmaca" oyunu oluşturur. Oyuncu, </a:t>
            </a:r>
            <a:r>
              <a:rPr lang="tr-TR" b="1" dirty="0" err="1"/>
              <a:t>tries</a:t>
            </a:r>
            <a:r>
              <a:rPr lang="tr-TR" dirty="0"/>
              <a:t> değişkeninin belirttiği hatalı tahmin sayısını aşmadığı sürece harf tahminleri yapar. Her doğru tahminde, </a:t>
            </a:r>
            <a:r>
              <a:rPr lang="tr-TR" b="1" dirty="0" err="1"/>
              <a:t>found</a:t>
            </a:r>
            <a:r>
              <a:rPr lang="tr-TR" dirty="0"/>
              <a:t> değişkeni bir artar ve tahmin edilen harf, </a:t>
            </a:r>
            <a:r>
              <a:rPr lang="tr-TR" b="1" dirty="0" err="1"/>
              <a:t>dispWord</a:t>
            </a:r>
            <a:r>
              <a:rPr lang="tr-TR" b="1" dirty="0"/>
              <a:t> </a:t>
            </a:r>
            <a:r>
              <a:rPr lang="tr-TR" dirty="0"/>
              <a:t>değişkeninde ilgili yerlere yerleştirilir. Oyuncu, tüm harfleri doğru tahmin ettiğinde veya </a:t>
            </a:r>
            <a:r>
              <a:rPr lang="tr-TR" b="1" dirty="0" err="1"/>
              <a:t>tries</a:t>
            </a:r>
            <a:r>
              <a:rPr lang="tr-TR" b="1" dirty="0"/>
              <a:t> </a:t>
            </a:r>
            <a:r>
              <a:rPr lang="tr-TR" dirty="0"/>
              <a:t>değişkeni hatalı tahmin sayısını aştığında oyun biter.</a:t>
            </a:r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1975556" y="169526"/>
            <a:ext cx="9601200" cy="1485900"/>
          </a:xfrm>
        </p:spPr>
        <p:txBody>
          <a:bodyPr/>
          <a:lstStyle/>
          <a:p>
            <a:r>
              <a:rPr lang="tr-TR" dirty="0" smtClean="0"/>
              <a:t>Değişkenler ve Tanımlamaları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8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6109" y="240144"/>
            <a:ext cx="10571018" cy="6419273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err="1" smtClean="0"/>
              <a:t>srand</a:t>
            </a:r>
            <a:r>
              <a:rPr lang="tr-TR" b="1" dirty="0" smtClean="0"/>
              <a:t> </a:t>
            </a:r>
            <a:r>
              <a:rPr lang="tr-TR" b="1" dirty="0"/>
              <a:t>(time(NULL))</a:t>
            </a:r>
            <a:r>
              <a:rPr lang="tr-TR" dirty="0"/>
              <a:t> : Bu satır, rastgele sayı üretimi için kullanılan </a:t>
            </a:r>
            <a:r>
              <a:rPr lang="tr-TR" b="1" dirty="0" err="1"/>
              <a:t>rand</a:t>
            </a:r>
            <a:r>
              <a:rPr lang="tr-TR" dirty="0"/>
              <a:t> fonksiyonunun başlangıç noktasını ayarlar. </a:t>
            </a:r>
            <a:r>
              <a:rPr lang="tr-TR" b="1" dirty="0"/>
              <a:t>time(NULL)</a:t>
            </a:r>
            <a:r>
              <a:rPr lang="tr-TR" dirty="0"/>
              <a:t> fonksiyonu, şu anki zamanı temsil eden bir değer döndürür ve bu değer rastgele sayı üretimi için bir başlangıç noktası olarak kullanılır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string</a:t>
            </a:r>
            <a:r>
              <a:rPr lang="tr-TR" b="1" dirty="0" smtClean="0"/>
              <a:t> </a:t>
            </a:r>
            <a:r>
              <a:rPr lang="tr-TR" b="1" dirty="0" err="1"/>
              <a:t>wordList</a:t>
            </a:r>
            <a:r>
              <a:rPr lang="tr-TR" b="1" dirty="0"/>
              <a:t>[5] = {"</a:t>
            </a:r>
            <a:r>
              <a:rPr lang="tr-TR" b="1" dirty="0" err="1"/>
              <a:t>elma","armut","muz","portakal","mango</a:t>
            </a:r>
            <a:r>
              <a:rPr lang="tr-TR" b="1" dirty="0"/>
              <a:t>"} : </a:t>
            </a:r>
            <a:r>
              <a:rPr lang="tr-TR" dirty="0"/>
              <a:t>Kelime listesi için bir dizi oluşturulur. Bu listede "elma", "armut", "muz", "portakal" ve "mango" olmak üzere beş kelime bulunur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string</a:t>
            </a:r>
            <a:r>
              <a:rPr lang="tr-TR" b="1" dirty="0"/>
              <a:t> Word : </a:t>
            </a:r>
            <a:r>
              <a:rPr lang="tr-TR" dirty="0"/>
              <a:t>Bu değişken, oyun sırasında seçilen kelimeyi temsil eder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string</a:t>
            </a:r>
            <a:r>
              <a:rPr lang="tr-TR" b="1" dirty="0" smtClean="0"/>
              <a:t> </a:t>
            </a:r>
            <a:r>
              <a:rPr lang="tr-TR" b="1" dirty="0" err="1" smtClean="0"/>
              <a:t>guessed</a:t>
            </a:r>
            <a:r>
              <a:rPr lang="tr-TR" b="1" dirty="0" smtClean="0"/>
              <a:t> </a:t>
            </a:r>
            <a:r>
              <a:rPr lang="tr-TR" dirty="0"/>
              <a:t>: Bu değişken, oyuncunun tahmin ettiği harfleri saklar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word</a:t>
            </a:r>
            <a:r>
              <a:rPr lang="tr-TR" b="1" dirty="0" smtClean="0"/>
              <a:t> </a:t>
            </a:r>
            <a:r>
              <a:rPr lang="tr-TR" b="1" dirty="0"/>
              <a:t>= </a:t>
            </a:r>
            <a:r>
              <a:rPr lang="tr-TR" b="1" dirty="0" err="1"/>
              <a:t>wordList</a:t>
            </a:r>
            <a:r>
              <a:rPr lang="tr-TR" b="1" dirty="0"/>
              <a:t>[</a:t>
            </a:r>
            <a:r>
              <a:rPr lang="tr-TR" b="1" dirty="0" err="1"/>
              <a:t>rand</a:t>
            </a:r>
            <a:r>
              <a:rPr lang="tr-TR" b="1" dirty="0"/>
              <a:t>()%5] </a:t>
            </a:r>
            <a:r>
              <a:rPr lang="tr-TR" dirty="0"/>
              <a:t>:  </a:t>
            </a:r>
            <a:r>
              <a:rPr lang="tr-TR" dirty="0" smtClean="0"/>
              <a:t>`</a:t>
            </a:r>
            <a:r>
              <a:rPr lang="tr-TR" b="1" dirty="0"/>
              <a:t> </a:t>
            </a:r>
            <a:r>
              <a:rPr lang="tr-TR" b="1" dirty="0" err="1"/>
              <a:t>rand</a:t>
            </a:r>
            <a:r>
              <a:rPr lang="tr-TR" b="1" dirty="0"/>
              <a:t>()%5 </a:t>
            </a:r>
            <a:r>
              <a:rPr lang="tr-TR" dirty="0" smtClean="0"/>
              <a:t>`ifadesi</a:t>
            </a:r>
            <a:r>
              <a:rPr lang="tr-TR" dirty="0"/>
              <a:t>, 0 ile 4 arasında rastgele bir sayı üretir. Bu sayı, kelime listesinden rastgele bir kelime seçmek için kullanılır</a:t>
            </a:r>
            <a:r>
              <a:rPr lang="tr-TR" dirty="0" smtClean="0"/>
              <a:t>.</a:t>
            </a:r>
          </a:p>
          <a:p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b="1" dirty="0" err="1"/>
              <a:t>wordLength</a:t>
            </a:r>
            <a:r>
              <a:rPr lang="tr-TR" b="1" dirty="0"/>
              <a:t> = </a:t>
            </a:r>
            <a:r>
              <a:rPr lang="tr-TR" b="1" dirty="0" err="1"/>
              <a:t>word.length</a:t>
            </a:r>
            <a:r>
              <a:rPr lang="tr-TR" b="1" dirty="0"/>
              <a:t>() </a:t>
            </a:r>
            <a:r>
              <a:rPr lang="tr-TR" dirty="0"/>
              <a:t>: Seçilen kelimenin uzunluğunu </a:t>
            </a:r>
            <a:r>
              <a:rPr lang="tr-TR" b="1" dirty="0" err="1"/>
              <a:t>wordLength</a:t>
            </a:r>
            <a:r>
              <a:rPr lang="tr-TR" dirty="0"/>
              <a:t> değişkenine atar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string</a:t>
            </a:r>
            <a:r>
              <a:rPr lang="tr-TR" b="1" dirty="0" smtClean="0"/>
              <a:t> </a:t>
            </a:r>
            <a:r>
              <a:rPr lang="tr-TR" b="1" dirty="0" err="1"/>
              <a:t>dispWord</a:t>
            </a:r>
            <a:r>
              <a:rPr lang="tr-TR" b="1" dirty="0"/>
              <a:t> (</a:t>
            </a:r>
            <a:r>
              <a:rPr lang="tr-TR" b="1" dirty="0" err="1"/>
              <a:t>wordLength</a:t>
            </a:r>
            <a:r>
              <a:rPr lang="tr-TR" b="1" dirty="0"/>
              <a:t>, '_')</a:t>
            </a:r>
            <a:r>
              <a:rPr lang="tr-TR" dirty="0"/>
              <a:t> : </a:t>
            </a:r>
            <a:r>
              <a:rPr lang="tr-TR" b="1" dirty="0" err="1"/>
              <a:t>dispWord</a:t>
            </a:r>
            <a:r>
              <a:rPr lang="tr-TR" dirty="0"/>
              <a:t> değişkeni, kelimenin görüntüsünü temsil eder. Başlangıçta, kelimenin her harfi yerine </a:t>
            </a:r>
            <a:r>
              <a:rPr lang="tr-TR" dirty="0" smtClean="0"/>
              <a:t>`_` </a:t>
            </a:r>
            <a:r>
              <a:rPr lang="tr-TR" dirty="0"/>
              <a:t>karakteri yerleştirilir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/>
              <a:t>found</a:t>
            </a:r>
            <a:r>
              <a:rPr lang="tr-TR" b="1" dirty="0"/>
              <a:t> = 0 </a:t>
            </a:r>
            <a:r>
              <a:rPr lang="tr-TR" dirty="0"/>
              <a:t>: Bu değişken, doğru tahmin edilen harf sayısını tutar</a:t>
            </a:r>
            <a:r>
              <a:rPr lang="tr-TR" dirty="0" smtClean="0"/>
              <a:t>.</a:t>
            </a:r>
          </a:p>
          <a:p>
            <a:r>
              <a:rPr lang="tr-TR" b="1" dirty="0" err="1"/>
              <a:t>char</a:t>
            </a:r>
            <a:r>
              <a:rPr lang="tr-TR" b="1" dirty="0"/>
              <a:t> </a:t>
            </a:r>
            <a:r>
              <a:rPr lang="tr-TR" b="1" dirty="0" err="1"/>
              <a:t>guess</a:t>
            </a:r>
            <a:r>
              <a:rPr lang="tr-TR" b="1" dirty="0"/>
              <a:t> =  ' </a:t>
            </a:r>
            <a:r>
              <a:rPr lang="tr-TR" b="1" dirty="0" smtClean="0"/>
              <a:t>' </a:t>
            </a:r>
            <a:r>
              <a:rPr lang="tr-TR" dirty="0"/>
              <a:t>: Bu değişken, oyuncunun tahmin ettiği harfi tutar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/>
              <a:t>tries</a:t>
            </a:r>
            <a:r>
              <a:rPr lang="tr-TR" b="1" dirty="0"/>
              <a:t> = 5 </a:t>
            </a:r>
            <a:r>
              <a:rPr lang="tr-TR" dirty="0"/>
              <a:t>: Bu değişken, oyuncunun hatalı tahmin sayısını sınırlar. Oyuncu, 5 hatalı tahmin yaptığında oyunu kaybeder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/>
              <a:t>flagFound</a:t>
            </a:r>
            <a:r>
              <a:rPr lang="tr-TR" b="1" dirty="0"/>
              <a:t> = </a:t>
            </a:r>
            <a:r>
              <a:rPr lang="tr-TR" b="1" dirty="0" smtClean="0"/>
              <a:t>0 </a:t>
            </a:r>
            <a:r>
              <a:rPr lang="tr-TR" dirty="0"/>
              <a:t>: Bu değişken, bir harfin doğru tahmin edilip edilmediğini kontrol etmek için kullanılır.</a:t>
            </a:r>
          </a:p>
          <a:p>
            <a:pPr marL="0" indent="0">
              <a:buNone/>
            </a:pPr>
            <a:endParaRPr lang="tr-TR" b="1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0503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85436"/>
            <a:ext cx="9601200" cy="1485900"/>
          </a:xfrm>
        </p:spPr>
        <p:txBody>
          <a:bodyPr/>
          <a:lstStyle/>
          <a:p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5846617" y="267855"/>
            <a:ext cx="5920509" cy="6391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while</a:t>
            </a:r>
            <a:r>
              <a:rPr lang="tr-TR" b="1" dirty="0" smtClean="0"/>
              <a:t>(</a:t>
            </a:r>
            <a:r>
              <a:rPr lang="tr-TR" b="1" dirty="0" err="1" smtClean="0"/>
              <a:t>tries</a:t>
            </a:r>
            <a:r>
              <a:rPr lang="tr-TR" b="1" dirty="0"/>
              <a:t>&gt;=0</a:t>
            </a:r>
            <a:r>
              <a:rPr lang="tr-TR" b="1" dirty="0" smtClean="0"/>
              <a:t>) : </a:t>
            </a:r>
            <a:r>
              <a:rPr lang="tr-TR" dirty="0"/>
              <a:t>Bu döngü, oyuncunun hatalı tahmin sayısı </a:t>
            </a:r>
            <a:r>
              <a:rPr lang="tr-TR" b="1" dirty="0" err="1"/>
              <a:t>tries</a:t>
            </a:r>
            <a:r>
              <a:rPr lang="tr-TR" dirty="0"/>
              <a:t> 0'a eşit veya daha küçük olduğu sürece devam eder. Yani, oyuncunun 5 hatalı tahminden az yapması gerekmektedir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err="1" smtClean="0"/>
              <a:t>system</a:t>
            </a:r>
            <a:r>
              <a:rPr lang="tr-TR" b="1" dirty="0"/>
              <a:t>("</a:t>
            </a:r>
            <a:r>
              <a:rPr lang="tr-TR" b="1" dirty="0" err="1"/>
              <a:t>cls</a:t>
            </a:r>
            <a:r>
              <a:rPr lang="tr-TR" b="1" dirty="0" smtClean="0"/>
              <a:t>") : </a:t>
            </a:r>
            <a:r>
              <a:rPr lang="tr-TR" dirty="0"/>
              <a:t>Bu satır, konsol ekranını temizlemek için kullanılır. Oyunun her turunda ekranın temizlenmesi sağlanır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smtClean="0"/>
              <a:t>"</a:t>
            </a:r>
            <a:r>
              <a:rPr lang="tr-TR" b="1" dirty="0" err="1"/>
              <a:t>Guess</a:t>
            </a:r>
            <a:r>
              <a:rPr lang="tr-TR" b="1" dirty="0"/>
              <a:t> </a:t>
            </a:r>
            <a:r>
              <a:rPr lang="tr-TR" b="1" dirty="0" err="1"/>
              <a:t>Fruit</a:t>
            </a:r>
            <a:r>
              <a:rPr lang="tr-TR" b="1" dirty="0"/>
              <a:t> Name: </a:t>
            </a:r>
            <a:r>
              <a:rPr lang="tr-TR" b="1" dirty="0" smtClean="0"/>
              <a:t>« : </a:t>
            </a:r>
            <a:r>
              <a:rPr lang="tr-TR" dirty="0"/>
              <a:t>Oyuncuya meyve ismini tahmin etmesi için bir ipucu verilir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err="1" smtClean="0"/>
              <a:t>for</a:t>
            </a:r>
            <a:r>
              <a:rPr lang="tr-TR" b="1" dirty="0" smtClean="0"/>
              <a:t>(</a:t>
            </a:r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/>
              <a:t>i=0; i&lt;</a:t>
            </a:r>
            <a:r>
              <a:rPr lang="tr-TR" b="1" dirty="0" err="1"/>
              <a:t>wordLength</a:t>
            </a:r>
            <a:r>
              <a:rPr lang="tr-TR" b="1" dirty="0"/>
              <a:t>; i</a:t>
            </a:r>
            <a:r>
              <a:rPr lang="tr-TR" b="1" dirty="0" smtClean="0"/>
              <a:t>++) : </a:t>
            </a:r>
            <a:r>
              <a:rPr lang="tr-TR" dirty="0"/>
              <a:t>Bu döngü, </a:t>
            </a:r>
            <a:r>
              <a:rPr lang="tr-TR" dirty="0" err="1"/>
              <a:t>dispWord</a:t>
            </a:r>
            <a:r>
              <a:rPr lang="tr-TR" dirty="0"/>
              <a:t> değişkeninin her harfini ekrana basar. Başlangıçta her harf </a:t>
            </a:r>
            <a:r>
              <a:rPr lang="tr-TR" dirty="0" smtClean="0"/>
              <a:t>`_` </a:t>
            </a:r>
            <a:r>
              <a:rPr lang="tr-TR" dirty="0"/>
              <a:t>ile temsil edilir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smtClean="0"/>
              <a:t>"</a:t>
            </a:r>
            <a:r>
              <a:rPr lang="tr-TR" b="1" dirty="0" err="1"/>
              <a:t>Wrong</a:t>
            </a:r>
            <a:r>
              <a:rPr lang="tr-TR" b="1" dirty="0"/>
              <a:t> </a:t>
            </a:r>
            <a:r>
              <a:rPr lang="tr-TR" b="1" dirty="0" err="1"/>
              <a:t>Attempts</a:t>
            </a:r>
            <a:r>
              <a:rPr lang="tr-TR" b="1" dirty="0"/>
              <a:t>: "&lt;&lt;</a:t>
            </a:r>
            <a:r>
              <a:rPr lang="tr-TR" b="1" dirty="0" err="1"/>
              <a:t>tries</a:t>
            </a:r>
            <a:r>
              <a:rPr lang="tr-TR" b="1" dirty="0"/>
              <a:t>&lt;&lt;" / "&lt;&lt;WRONGTRIES&lt;&lt;</a:t>
            </a:r>
            <a:r>
              <a:rPr lang="tr-TR" b="1" dirty="0" err="1" smtClean="0"/>
              <a:t>endl</a:t>
            </a:r>
            <a:r>
              <a:rPr lang="tr-TR" b="1" dirty="0" smtClean="0"/>
              <a:t> : </a:t>
            </a:r>
            <a:r>
              <a:rPr lang="tr-TR" dirty="0"/>
              <a:t>Bu satır, oyuncunun hatalı tahmin sayısını ve toplam hatalı tahmin sayısını ekrana basar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smtClean="0"/>
              <a:t>"</a:t>
            </a:r>
            <a:r>
              <a:rPr lang="tr-TR" b="1" dirty="0" err="1"/>
              <a:t>Guessed</a:t>
            </a:r>
            <a:r>
              <a:rPr lang="tr-TR" b="1" dirty="0"/>
              <a:t> </a:t>
            </a:r>
            <a:r>
              <a:rPr lang="tr-TR" b="1" dirty="0" err="1"/>
              <a:t>Letters</a:t>
            </a:r>
            <a:r>
              <a:rPr lang="tr-TR" b="1" dirty="0"/>
              <a:t>: "&lt;&lt;</a:t>
            </a:r>
            <a:r>
              <a:rPr lang="tr-TR" b="1" dirty="0" err="1"/>
              <a:t>guessed</a:t>
            </a:r>
            <a:r>
              <a:rPr lang="tr-TR" b="1" dirty="0"/>
              <a:t>&lt;&lt;</a:t>
            </a:r>
            <a:r>
              <a:rPr lang="tr-TR" b="1" dirty="0" err="1" smtClean="0"/>
              <a:t>endl</a:t>
            </a:r>
            <a:r>
              <a:rPr lang="tr-TR" b="1" dirty="0" smtClean="0"/>
              <a:t> : </a:t>
            </a:r>
            <a:r>
              <a:rPr lang="tr-TR" dirty="0" smtClean="0"/>
              <a:t>Bu satır, </a:t>
            </a:r>
            <a:r>
              <a:rPr lang="tr-TR" dirty="0"/>
              <a:t>oyuncunun tahmin ettiği harfleri ekrana basar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err="1" smtClean="0"/>
              <a:t>DrawMan</a:t>
            </a:r>
            <a:r>
              <a:rPr lang="tr-TR" b="1" dirty="0" smtClean="0"/>
              <a:t>(</a:t>
            </a:r>
            <a:r>
              <a:rPr lang="tr-TR" b="1" dirty="0" err="1" smtClean="0"/>
              <a:t>tries</a:t>
            </a:r>
            <a:r>
              <a:rPr lang="tr-TR" b="1" dirty="0" smtClean="0"/>
              <a:t>) : </a:t>
            </a:r>
            <a:r>
              <a:rPr lang="tr-TR" dirty="0" smtClean="0"/>
              <a:t>Bu </a:t>
            </a:r>
            <a:r>
              <a:rPr lang="tr-TR" dirty="0"/>
              <a:t>fonksiyon, oyuncunun hatalı tahmin sayısına bağlı olarak adam asmaca resmini çizer. Resim, ASCII karakterleri kullanılarak oluşturulur.</a:t>
            </a:r>
            <a:endParaRPr lang="tr-TR" dirty="0" smtClean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5" y="734291"/>
            <a:ext cx="3898921" cy="6029028"/>
          </a:xfrm>
        </p:spPr>
      </p:pic>
    </p:spTree>
    <p:extLst>
      <p:ext uri="{BB962C8B-B14F-4D97-AF65-F5344CB8AC3E}">
        <p14:creationId xmlns:p14="http://schemas.microsoft.com/office/powerpoint/2010/main" val="119216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85436"/>
            <a:ext cx="9601200" cy="1485900"/>
          </a:xfrm>
        </p:spPr>
        <p:txBody>
          <a:bodyPr/>
          <a:lstStyle/>
          <a:p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5846617" y="267855"/>
            <a:ext cx="5920509" cy="6391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if</a:t>
            </a:r>
            <a:r>
              <a:rPr lang="tr-TR" b="1" dirty="0"/>
              <a:t>( </a:t>
            </a:r>
            <a:r>
              <a:rPr lang="tr-TR" b="1" dirty="0" err="1"/>
              <a:t>found</a:t>
            </a:r>
            <a:r>
              <a:rPr lang="tr-TR" b="1" dirty="0"/>
              <a:t> == </a:t>
            </a:r>
            <a:r>
              <a:rPr lang="tr-TR" b="1" dirty="0" err="1"/>
              <a:t>wordLength</a:t>
            </a:r>
            <a:r>
              <a:rPr lang="tr-TR" b="1" dirty="0"/>
              <a:t> </a:t>
            </a:r>
            <a:r>
              <a:rPr lang="tr-TR" b="1" dirty="0" smtClean="0"/>
              <a:t>) : </a:t>
            </a:r>
            <a:r>
              <a:rPr lang="tr-TR" dirty="0"/>
              <a:t>Bu koşul, oyuncunun tüm harfleri doğru tahmin ettiğini kontrol eder. Eğer doğru tahmin edilen harf sayısı </a:t>
            </a:r>
            <a:r>
              <a:rPr lang="tr-TR" b="1" dirty="0"/>
              <a:t>(</a:t>
            </a:r>
            <a:r>
              <a:rPr lang="tr-TR" b="1" dirty="0" err="1"/>
              <a:t>found</a:t>
            </a:r>
            <a:r>
              <a:rPr lang="tr-TR" b="1" dirty="0"/>
              <a:t>) </a:t>
            </a:r>
            <a:r>
              <a:rPr lang="tr-TR" dirty="0"/>
              <a:t>kelimenin uzunluğuna </a:t>
            </a:r>
            <a:r>
              <a:rPr lang="tr-TR" b="1" dirty="0"/>
              <a:t>(</a:t>
            </a:r>
            <a:r>
              <a:rPr lang="tr-TR" b="1" dirty="0" err="1"/>
              <a:t>wordLength</a:t>
            </a:r>
            <a:r>
              <a:rPr lang="tr-TR" b="1" dirty="0"/>
              <a:t>) </a:t>
            </a:r>
            <a:r>
              <a:rPr lang="tr-TR" dirty="0"/>
              <a:t>eşitse, oyuncunun kazandığını belirtir ve döngüyü sonlandırır.</a:t>
            </a:r>
          </a:p>
          <a:p>
            <a:r>
              <a:rPr lang="tr-TR" b="1" dirty="0" err="1" smtClean="0"/>
              <a:t>if</a:t>
            </a:r>
            <a:r>
              <a:rPr lang="tr-TR" b="1" dirty="0"/>
              <a:t>( </a:t>
            </a:r>
            <a:r>
              <a:rPr lang="tr-TR" b="1" dirty="0" err="1"/>
              <a:t>tries</a:t>
            </a:r>
            <a:r>
              <a:rPr lang="tr-TR" b="1" dirty="0"/>
              <a:t> == 0) </a:t>
            </a:r>
            <a:r>
              <a:rPr lang="tr-TR" b="1" dirty="0" smtClean="0"/>
              <a:t>break </a:t>
            </a:r>
            <a:r>
              <a:rPr lang="tr-TR" dirty="0" smtClean="0"/>
              <a:t>: </a:t>
            </a:r>
            <a:r>
              <a:rPr lang="tr-TR" dirty="0"/>
              <a:t>Bu koşul, oyuncunun tüm hakkını kullandığında döngüyü sonlandırır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err="1"/>
              <a:t>guess</a:t>
            </a:r>
            <a:r>
              <a:rPr lang="tr-TR" b="1" dirty="0"/>
              <a:t> = </a:t>
            </a:r>
            <a:r>
              <a:rPr lang="tr-TR" b="1" dirty="0" err="1"/>
              <a:t>getche</a:t>
            </a:r>
            <a:r>
              <a:rPr lang="tr-TR" b="1" dirty="0" smtClean="0"/>
              <a:t>() </a:t>
            </a:r>
            <a:r>
              <a:rPr lang="tr-TR" dirty="0" smtClean="0"/>
              <a:t>: </a:t>
            </a:r>
            <a:r>
              <a:rPr lang="tr-TR" dirty="0"/>
              <a:t>Oyuncudan bir harf girişi alır. </a:t>
            </a:r>
            <a:r>
              <a:rPr lang="tr-TR" b="1" dirty="0" err="1"/>
              <a:t>getche</a:t>
            </a:r>
            <a:r>
              <a:rPr lang="tr-TR" b="1" dirty="0"/>
              <a:t>() </a:t>
            </a:r>
            <a:r>
              <a:rPr lang="tr-TR" dirty="0"/>
              <a:t>fonksiyonu, kullanıcının girdiği karakteri ekrana yansıtır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err="1"/>
              <a:t>guessed</a:t>
            </a:r>
            <a:r>
              <a:rPr lang="tr-TR" b="1" dirty="0"/>
              <a:t> = </a:t>
            </a:r>
            <a:r>
              <a:rPr lang="tr-TR" b="1" dirty="0" err="1"/>
              <a:t>guessed</a:t>
            </a:r>
            <a:r>
              <a:rPr lang="tr-TR" b="1" dirty="0"/>
              <a:t> + " " + </a:t>
            </a:r>
            <a:r>
              <a:rPr lang="tr-TR" b="1" dirty="0" err="1" smtClean="0"/>
              <a:t>guess</a:t>
            </a:r>
            <a:r>
              <a:rPr lang="tr-TR" b="1" dirty="0" smtClean="0"/>
              <a:t> </a:t>
            </a:r>
            <a:r>
              <a:rPr lang="tr-TR" dirty="0" smtClean="0"/>
              <a:t>: </a:t>
            </a:r>
            <a:r>
              <a:rPr lang="tr-TR" dirty="0"/>
              <a:t>Bu satır, oyuncunun tahmin ettiği harfi </a:t>
            </a:r>
            <a:r>
              <a:rPr lang="tr-TR" b="1" dirty="0" err="1"/>
              <a:t>guessed</a:t>
            </a:r>
            <a:r>
              <a:rPr lang="tr-TR" dirty="0"/>
              <a:t> değişkenine ekler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b="1" dirty="0" err="1"/>
              <a:t>if</a:t>
            </a:r>
            <a:r>
              <a:rPr lang="tr-TR" b="1" dirty="0"/>
              <a:t>( </a:t>
            </a:r>
            <a:r>
              <a:rPr lang="tr-TR" b="1" dirty="0" err="1"/>
              <a:t>dispWord.find</a:t>
            </a:r>
            <a:r>
              <a:rPr lang="tr-TR" b="1" dirty="0"/>
              <a:t>(</a:t>
            </a:r>
            <a:r>
              <a:rPr lang="tr-TR" b="1" dirty="0" err="1"/>
              <a:t>guess</a:t>
            </a:r>
            <a:r>
              <a:rPr lang="tr-TR" b="1" dirty="0"/>
              <a:t>)!=</a:t>
            </a:r>
            <a:r>
              <a:rPr lang="tr-TR" b="1" dirty="0" err="1"/>
              <a:t>string</a:t>
            </a:r>
            <a:r>
              <a:rPr lang="tr-TR" b="1" dirty="0"/>
              <a:t>::</a:t>
            </a:r>
            <a:r>
              <a:rPr lang="tr-TR" b="1" dirty="0" err="1"/>
              <a:t>npos</a:t>
            </a:r>
            <a:r>
              <a:rPr lang="tr-TR" b="1" dirty="0"/>
              <a:t> ) </a:t>
            </a:r>
            <a:r>
              <a:rPr lang="tr-TR" b="1" dirty="0" err="1"/>
              <a:t>tries</a:t>
            </a:r>
            <a:r>
              <a:rPr lang="tr-TR" b="1" dirty="0" smtClean="0"/>
              <a:t>++ </a:t>
            </a:r>
            <a:r>
              <a:rPr lang="tr-TR" dirty="0" smtClean="0"/>
              <a:t>: </a:t>
            </a:r>
            <a:r>
              <a:rPr lang="tr-TR" dirty="0"/>
              <a:t>Bu koşul, oyuncunun aynı harfi tekrar tahmin etmesi durumunda hatalı tahmin sayısını artırır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b="1" dirty="0" smtClean="0"/>
              <a:t> </a:t>
            </a:r>
            <a:r>
              <a:rPr lang="tr-TR" b="1" dirty="0" err="1"/>
              <a:t>flagFound</a:t>
            </a:r>
            <a:r>
              <a:rPr lang="tr-TR" b="1" dirty="0"/>
              <a:t> = </a:t>
            </a:r>
            <a:r>
              <a:rPr lang="tr-TR" b="1" dirty="0" smtClean="0"/>
              <a:t>0 </a:t>
            </a:r>
            <a:r>
              <a:rPr lang="tr-TR" dirty="0" smtClean="0"/>
              <a:t>: </a:t>
            </a:r>
            <a:r>
              <a:rPr lang="tr-TR" dirty="0" err="1"/>
              <a:t>flagFound</a:t>
            </a:r>
            <a:r>
              <a:rPr lang="tr-TR" dirty="0"/>
              <a:t> değişkeni, doğru tahmin edilen bir harf olduğunu kontrol etmek için kullanılır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err="1"/>
              <a:t>for</a:t>
            </a:r>
            <a:r>
              <a:rPr lang="tr-TR" b="1" dirty="0"/>
              <a:t>(</a:t>
            </a:r>
            <a:r>
              <a:rPr lang="tr-TR" b="1" dirty="0" err="1"/>
              <a:t>int</a:t>
            </a:r>
            <a:r>
              <a:rPr lang="tr-TR" b="1" dirty="0"/>
              <a:t> i=0; i&lt;</a:t>
            </a:r>
            <a:r>
              <a:rPr lang="tr-TR" b="1" dirty="0" err="1"/>
              <a:t>wordLength</a:t>
            </a:r>
            <a:r>
              <a:rPr lang="tr-TR" b="1" dirty="0"/>
              <a:t>; i</a:t>
            </a:r>
            <a:r>
              <a:rPr lang="tr-TR" b="1" dirty="0" smtClean="0"/>
              <a:t>++) </a:t>
            </a:r>
            <a:r>
              <a:rPr lang="tr-TR" dirty="0" smtClean="0"/>
              <a:t>: </a:t>
            </a:r>
            <a:r>
              <a:rPr lang="tr-TR" dirty="0"/>
              <a:t>Bu döngü, tahmin edilen harfin doğru olup olmadığını kontrol eder. Eğer tahmin edilen harf, kelimenin ilgili konumunda </a:t>
            </a:r>
            <a:r>
              <a:rPr lang="tr-TR" b="1" dirty="0"/>
              <a:t>(</a:t>
            </a:r>
            <a:r>
              <a:rPr lang="tr-TR" b="1" dirty="0" err="1"/>
              <a:t>word</a:t>
            </a:r>
            <a:r>
              <a:rPr lang="tr-TR" b="1" dirty="0"/>
              <a:t>[i]) </a:t>
            </a:r>
            <a:r>
              <a:rPr lang="tr-TR" dirty="0"/>
              <a:t>ve </a:t>
            </a:r>
            <a:r>
              <a:rPr lang="tr-TR" b="1" dirty="0" err="1"/>
              <a:t>dispWord</a:t>
            </a:r>
            <a:r>
              <a:rPr lang="tr-TR" dirty="0"/>
              <a:t> değişkeninde </a:t>
            </a:r>
            <a:r>
              <a:rPr lang="tr-TR" dirty="0" smtClean="0"/>
              <a:t>`_` </a:t>
            </a:r>
            <a:r>
              <a:rPr lang="tr-TR" dirty="0"/>
              <a:t>karakteri olduğunda, </a:t>
            </a:r>
            <a:r>
              <a:rPr lang="tr-TR" b="1" dirty="0" err="1"/>
              <a:t>dispWord</a:t>
            </a:r>
            <a:r>
              <a:rPr lang="tr-TR" dirty="0"/>
              <a:t> değişkenindeki </a:t>
            </a:r>
            <a:r>
              <a:rPr lang="tr-TR" dirty="0" smtClean="0"/>
              <a:t>`_` </a:t>
            </a:r>
            <a:r>
              <a:rPr lang="tr-TR" dirty="0"/>
              <a:t>karakteri tahmin edilen harfle değiştirilir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err="1"/>
              <a:t>if</a:t>
            </a:r>
            <a:r>
              <a:rPr lang="tr-TR" b="1" dirty="0"/>
              <a:t>( !</a:t>
            </a:r>
            <a:r>
              <a:rPr lang="tr-TR" b="1" dirty="0" err="1"/>
              <a:t>flagFound</a:t>
            </a:r>
            <a:r>
              <a:rPr lang="tr-TR" b="1" dirty="0"/>
              <a:t> ) </a:t>
            </a:r>
            <a:r>
              <a:rPr lang="tr-TR" b="1" dirty="0" err="1" smtClean="0"/>
              <a:t>tries</a:t>
            </a:r>
            <a:r>
              <a:rPr lang="tr-TR" b="1" dirty="0" smtClean="0"/>
              <a:t> - - </a:t>
            </a:r>
            <a:r>
              <a:rPr lang="tr-TR" dirty="0" smtClean="0"/>
              <a:t>: </a:t>
            </a:r>
            <a:r>
              <a:rPr lang="tr-TR" dirty="0"/>
              <a:t>Eğer </a:t>
            </a:r>
            <a:r>
              <a:rPr lang="tr-TR" b="1" dirty="0" err="1"/>
              <a:t>flagFound</a:t>
            </a:r>
            <a:r>
              <a:rPr lang="tr-TR" dirty="0"/>
              <a:t> değişkeni hala 0 ise, oyuncunun yanlış bir harf tahmin ettiği anlamına gelir ve hatalı tahmin sayısı azaltılır.</a:t>
            </a:r>
            <a:endParaRPr lang="tr-TR" dirty="0" smtClean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9" y="743527"/>
            <a:ext cx="3852740" cy="5957616"/>
          </a:xfrm>
        </p:spPr>
      </p:pic>
    </p:spTree>
    <p:extLst>
      <p:ext uri="{BB962C8B-B14F-4D97-AF65-F5344CB8AC3E}">
        <p14:creationId xmlns:p14="http://schemas.microsoft.com/office/powerpoint/2010/main" val="74357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Döngü sona erdiğinde, </a:t>
            </a:r>
            <a:r>
              <a:rPr lang="tr-TR" b="1" dirty="0" err="1"/>
              <a:t>found</a:t>
            </a:r>
            <a:r>
              <a:rPr lang="tr-TR" dirty="0"/>
              <a:t> değişkeni </a:t>
            </a:r>
            <a:r>
              <a:rPr lang="tr-TR" b="1" dirty="0" err="1"/>
              <a:t>wordLength</a:t>
            </a:r>
            <a:r>
              <a:rPr lang="tr-TR" dirty="0"/>
              <a:t> ile aynı değilse oyuncu kaybeder ve buna göre bir mesaj ekrana basılır.</a:t>
            </a:r>
          </a:p>
          <a:p>
            <a:endParaRPr lang="tr-TR" dirty="0"/>
          </a:p>
          <a:p>
            <a:r>
              <a:rPr lang="tr-TR" dirty="0"/>
              <a:t>Son olarak</a:t>
            </a:r>
            <a:r>
              <a:rPr lang="tr-TR" b="1" dirty="0"/>
              <a:t>, </a:t>
            </a:r>
            <a:r>
              <a:rPr lang="tr-TR" b="1" dirty="0" err="1"/>
              <a:t>getch</a:t>
            </a:r>
            <a:r>
              <a:rPr lang="tr-TR" b="1" dirty="0"/>
              <a:t>() </a:t>
            </a:r>
            <a:r>
              <a:rPr lang="tr-TR" dirty="0"/>
              <a:t>fonksiyonu ile kullanıcının bir tuşa basması beklenir ve </a:t>
            </a:r>
            <a:r>
              <a:rPr lang="tr-TR" b="1" dirty="0" err="1"/>
              <a:t>return</a:t>
            </a:r>
            <a:r>
              <a:rPr lang="tr-TR" b="1" dirty="0"/>
              <a:t> 0;</a:t>
            </a:r>
            <a:r>
              <a:rPr lang="tr-TR" dirty="0"/>
              <a:t> ile </a:t>
            </a:r>
            <a:r>
              <a:rPr lang="tr-TR" b="1" dirty="0"/>
              <a:t>main() </a:t>
            </a:r>
            <a:r>
              <a:rPr lang="tr-TR" dirty="0"/>
              <a:t>fonksiyonu sonlanır.</a:t>
            </a:r>
          </a:p>
        </p:txBody>
      </p:sp>
    </p:spTree>
    <p:extLst>
      <p:ext uri="{BB962C8B-B14F-4D97-AF65-F5344CB8AC3E}">
        <p14:creationId xmlns:p14="http://schemas.microsoft.com/office/powerpoint/2010/main" val="378511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1" y="752763"/>
            <a:ext cx="10861397" cy="5832763"/>
          </a:xfrm>
        </p:spPr>
      </p:pic>
      <p:sp>
        <p:nvSpPr>
          <p:cNvPr id="5" name="Metin kutusu 4"/>
          <p:cNvSpPr txBox="1"/>
          <p:nvPr/>
        </p:nvSpPr>
        <p:spPr>
          <a:xfrm>
            <a:off x="1625600" y="101599"/>
            <a:ext cx="905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ÇIKTILAR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22467419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84</TotalTime>
  <Words>942</Words>
  <Application>Microsoft Office PowerPoint</Application>
  <PresentationFormat>Geniş ekran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 Black</vt:lpstr>
      <vt:lpstr>Franklin Gothic Book</vt:lpstr>
      <vt:lpstr>Crop</vt:lpstr>
      <vt:lpstr>Adam asmaca c++</vt:lpstr>
      <vt:lpstr>Kullanılan Kütüphaneler</vt:lpstr>
      <vt:lpstr>Kod Blokları</vt:lpstr>
      <vt:lpstr>Değişkenler ve Tanımlamaları</vt:lpstr>
      <vt:lpstr>PowerPoint Sunusu</vt:lpstr>
      <vt:lpstr>Döngü</vt:lpstr>
      <vt:lpstr>Döngü</vt:lpstr>
      <vt:lpstr>Döngü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Taha Özmen</dc:creator>
  <cp:lastModifiedBy>Taha Özmen</cp:lastModifiedBy>
  <cp:revision>10</cp:revision>
  <dcterms:created xsi:type="dcterms:W3CDTF">2023-06-07T15:16:09Z</dcterms:created>
  <dcterms:modified xsi:type="dcterms:W3CDTF">2023-06-07T16:44:18Z</dcterms:modified>
</cp:coreProperties>
</file>