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55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D888595-A7E2-40A5-AFBE-0F51E1D6B73F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7CC4EFE-EA30-48CA-A9AE-BFA2A04FF423}">
      <dgm:prSet/>
      <dgm:spPr/>
      <dgm:t>
        <a:bodyPr/>
        <a:lstStyle/>
        <a:p>
          <a:r>
            <a:rPr lang="en-US" b="1"/>
            <a:t>1. Cümle ve Öğelere Giriş</a:t>
          </a:r>
          <a:endParaRPr lang="en-US"/>
        </a:p>
      </dgm:t>
    </dgm:pt>
    <dgm:pt modelId="{1E44B8D7-60FF-4CFD-A7A6-64A7029EA2B2}" type="parTrans" cxnId="{F3271258-D334-49E2-A39E-849779EF185A}">
      <dgm:prSet/>
      <dgm:spPr/>
      <dgm:t>
        <a:bodyPr/>
        <a:lstStyle/>
        <a:p>
          <a:endParaRPr lang="en-US"/>
        </a:p>
      </dgm:t>
    </dgm:pt>
    <dgm:pt modelId="{4BDFEB92-F8CE-47B9-8E2A-31F507B0CCC4}" type="sibTrans" cxnId="{F3271258-D334-49E2-A39E-849779EF185A}">
      <dgm:prSet/>
      <dgm:spPr/>
      <dgm:t>
        <a:bodyPr/>
        <a:lstStyle/>
        <a:p>
          <a:endParaRPr lang="en-US"/>
        </a:p>
      </dgm:t>
    </dgm:pt>
    <dgm:pt modelId="{74997EE0-A051-4A90-9026-1442E770F85C}">
      <dgm:prSet/>
      <dgm:spPr/>
      <dgm:t>
        <a:bodyPr/>
        <a:lstStyle/>
        <a:p>
          <a:r>
            <a:rPr lang="en-US"/>
            <a:t>2. Yüklem (Yargı Merkezi)</a:t>
          </a:r>
        </a:p>
      </dgm:t>
    </dgm:pt>
    <dgm:pt modelId="{1D721C4E-311B-4018-9548-5476C21C289F}" type="parTrans" cxnId="{88FE99DD-7EB7-4902-9A39-3688C89F8655}">
      <dgm:prSet/>
      <dgm:spPr/>
      <dgm:t>
        <a:bodyPr/>
        <a:lstStyle/>
        <a:p>
          <a:endParaRPr lang="en-US"/>
        </a:p>
      </dgm:t>
    </dgm:pt>
    <dgm:pt modelId="{08A897CA-B5BB-4C6A-9C6A-7C4E0B1B0206}" type="sibTrans" cxnId="{88FE99DD-7EB7-4902-9A39-3688C89F8655}">
      <dgm:prSet/>
      <dgm:spPr/>
      <dgm:t>
        <a:bodyPr/>
        <a:lstStyle/>
        <a:p>
          <a:endParaRPr lang="en-US"/>
        </a:p>
      </dgm:t>
    </dgm:pt>
    <dgm:pt modelId="{BC47C3C5-E6E8-478C-BD4E-A9B689D1B04C}">
      <dgm:prSet/>
      <dgm:spPr/>
      <dgm:t>
        <a:bodyPr/>
        <a:lstStyle/>
        <a:p>
          <a:r>
            <a:rPr lang="en-US"/>
            <a:t>3. Özne (Kim? / Ne?)</a:t>
          </a:r>
        </a:p>
      </dgm:t>
    </dgm:pt>
    <dgm:pt modelId="{6BC0D35D-6176-4143-830A-926E7BECB2EA}" type="parTrans" cxnId="{0287BDDF-2F60-40AB-8CEE-DCC1F0332700}">
      <dgm:prSet/>
      <dgm:spPr/>
      <dgm:t>
        <a:bodyPr/>
        <a:lstStyle/>
        <a:p>
          <a:endParaRPr lang="en-US"/>
        </a:p>
      </dgm:t>
    </dgm:pt>
    <dgm:pt modelId="{D19F58D9-5BC7-46A2-9072-432277BA3B0C}" type="sibTrans" cxnId="{0287BDDF-2F60-40AB-8CEE-DCC1F0332700}">
      <dgm:prSet/>
      <dgm:spPr/>
      <dgm:t>
        <a:bodyPr/>
        <a:lstStyle/>
        <a:p>
          <a:endParaRPr lang="en-US"/>
        </a:p>
      </dgm:t>
    </dgm:pt>
    <dgm:pt modelId="{805D7A09-5D7D-471D-A200-3D94F32DCF67}">
      <dgm:prSet/>
      <dgm:spPr/>
      <dgm:t>
        <a:bodyPr/>
        <a:lstStyle/>
        <a:p>
          <a:r>
            <a:rPr lang="en-US"/>
            <a:t>4. Nesne (Kimi? / Neyi?)</a:t>
          </a:r>
        </a:p>
      </dgm:t>
    </dgm:pt>
    <dgm:pt modelId="{17615F76-0838-460A-BE39-40F5274003FF}" type="parTrans" cxnId="{9C3F56F9-D79D-4806-9443-FE3F5E74F25D}">
      <dgm:prSet/>
      <dgm:spPr/>
      <dgm:t>
        <a:bodyPr/>
        <a:lstStyle/>
        <a:p>
          <a:endParaRPr lang="en-US"/>
        </a:p>
      </dgm:t>
    </dgm:pt>
    <dgm:pt modelId="{5C0A0965-B81E-4677-A1DB-041ADCA6F8AA}" type="sibTrans" cxnId="{9C3F56F9-D79D-4806-9443-FE3F5E74F25D}">
      <dgm:prSet/>
      <dgm:spPr/>
      <dgm:t>
        <a:bodyPr/>
        <a:lstStyle/>
        <a:p>
          <a:endParaRPr lang="en-US"/>
        </a:p>
      </dgm:t>
    </dgm:pt>
    <dgm:pt modelId="{DFA81B6F-03BF-49D2-8EF3-6AF772EACE0A}">
      <dgm:prSet/>
      <dgm:spPr/>
      <dgm:t>
        <a:bodyPr/>
        <a:lstStyle/>
        <a:p>
          <a:r>
            <a:rPr lang="en-US"/>
            <a:t>5. Dolaylı Tümleç (Nereye? Nerede? Nereden?)</a:t>
          </a:r>
        </a:p>
      </dgm:t>
    </dgm:pt>
    <dgm:pt modelId="{FF77FCC7-969B-4569-AE07-188260B2380F}" type="parTrans" cxnId="{6E2E6CD6-3301-4DC6-9480-49F46526288C}">
      <dgm:prSet/>
      <dgm:spPr/>
      <dgm:t>
        <a:bodyPr/>
        <a:lstStyle/>
        <a:p>
          <a:endParaRPr lang="en-US"/>
        </a:p>
      </dgm:t>
    </dgm:pt>
    <dgm:pt modelId="{396EB27F-9E6F-4286-A565-9CC20AF2A7F8}" type="sibTrans" cxnId="{6E2E6CD6-3301-4DC6-9480-49F46526288C}">
      <dgm:prSet/>
      <dgm:spPr/>
      <dgm:t>
        <a:bodyPr/>
        <a:lstStyle/>
        <a:p>
          <a:endParaRPr lang="en-US"/>
        </a:p>
      </dgm:t>
    </dgm:pt>
    <dgm:pt modelId="{5794EDF1-3E1E-47DC-93D2-9AD4BBC1578A}">
      <dgm:prSet/>
      <dgm:spPr/>
      <dgm:t>
        <a:bodyPr/>
        <a:lstStyle/>
        <a:p>
          <a:r>
            <a:rPr lang="en-US"/>
            <a:t>6. Zarf Tümleci (Nasıl? Ne zaman? Niçin?)</a:t>
          </a:r>
        </a:p>
      </dgm:t>
    </dgm:pt>
    <dgm:pt modelId="{857AC233-9709-43BC-8A72-551FE1DD3BCF}" type="parTrans" cxnId="{BADF24FB-307D-4888-98E3-683546257AD5}">
      <dgm:prSet/>
      <dgm:spPr/>
      <dgm:t>
        <a:bodyPr/>
        <a:lstStyle/>
        <a:p>
          <a:endParaRPr lang="en-US"/>
        </a:p>
      </dgm:t>
    </dgm:pt>
    <dgm:pt modelId="{3E6983D0-BD5C-43E7-8D05-EA50F4A4FD23}" type="sibTrans" cxnId="{BADF24FB-307D-4888-98E3-683546257AD5}">
      <dgm:prSet/>
      <dgm:spPr/>
      <dgm:t>
        <a:bodyPr/>
        <a:lstStyle/>
        <a:p>
          <a:endParaRPr lang="en-US"/>
        </a:p>
      </dgm:t>
    </dgm:pt>
    <dgm:pt modelId="{2649AA6F-B710-4780-AF0C-74EE83EA5D43}">
      <dgm:prSet/>
      <dgm:spPr/>
      <dgm:t>
        <a:bodyPr/>
        <a:lstStyle/>
        <a:p>
          <a:r>
            <a:rPr lang="en-US"/>
            <a:t>7. Uygulamalı Çözümleme</a:t>
          </a:r>
        </a:p>
      </dgm:t>
    </dgm:pt>
    <dgm:pt modelId="{D1115106-DEAC-4638-AADB-2B4E24A668B9}" type="parTrans" cxnId="{C5AFF98F-E4FC-4239-A369-1EAE0ADC67BA}">
      <dgm:prSet/>
      <dgm:spPr/>
      <dgm:t>
        <a:bodyPr/>
        <a:lstStyle/>
        <a:p>
          <a:endParaRPr lang="en-US"/>
        </a:p>
      </dgm:t>
    </dgm:pt>
    <dgm:pt modelId="{8F36846C-74E3-4B9B-8673-E1AB85B92E37}" type="sibTrans" cxnId="{C5AFF98F-E4FC-4239-A369-1EAE0ADC67BA}">
      <dgm:prSet/>
      <dgm:spPr/>
      <dgm:t>
        <a:bodyPr/>
        <a:lstStyle/>
        <a:p>
          <a:endParaRPr lang="en-US"/>
        </a:p>
      </dgm:t>
    </dgm:pt>
    <dgm:pt modelId="{78454FD6-563D-479E-A71F-0E4DA3B639FF}">
      <dgm:prSet/>
      <dgm:spPr/>
      <dgm:t>
        <a:bodyPr/>
        <a:lstStyle/>
        <a:p>
          <a:r>
            <a:rPr lang="en-US"/>
            <a:t>8. Kısa Özet</a:t>
          </a:r>
        </a:p>
      </dgm:t>
    </dgm:pt>
    <dgm:pt modelId="{70A6251A-5F53-4106-9AA1-9313946A1732}" type="parTrans" cxnId="{931F1A0D-0B5C-4299-BFA6-7E923FEACD41}">
      <dgm:prSet/>
      <dgm:spPr/>
      <dgm:t>
        <a:bodyPr/>
        <a:lstStyle/>
        <a:p>
          <a:endParaRPr lang="en-US"/>
        </a:p>
      </dgm:t>
    </dgm:pt>
    <dgm:pt modelId="{0D09C40E-A6F2-4CAE-8B9C-A60EC09AB438}" type="sibTrans" cxnId="{931F1A0D-0B5C-4299-BFA6-7E923FEACD41}">
      <dgm:prSet/>
      <dgm:spPr/>
      <dgm:t>
        <a:bodyPr/>
        <a:lstStyle/>
        <a:p>
          <a:endParaRPr lang="en-US"/>
        </a:p>
      </dgm:t>
    </dgm:pt>
    <dgm:pt modelId="{8C9B7795-46C3-4B50-8AB2-8159044EFCA0}">
      <dgm:prSet/>
      <dgm:spPr/>
      <dgm:t>
        <a:bodyPr/>
        <a:lstStyle/>
        <a:p>
          <a:r>
            <a:rPr lang="en-US"/>
            <a:t>9–10. Test (20 Soru)</a:t>
          </a:r>
        </a:p>
      </dgm:t>
    </dgm:pt>
    <dgm:pt modelId="{9763750F-8DC0-4EE1-95AA-57B759230B46}" type="parTrans" cxnId="{7C693A92-A553-433F-9644-0355546DFC86}">
      <dgm:prSet/>
      <dgm:spPr/>
      <dgm:t>
        <a:bodyPr/>
        <a:lstStyle/>
        <a:p>
          <a:endParaRPr lang="en-US"/>
        </a:p>
      </dgm:t>
    </dgm:pt>
    <dgm:pt modelId="{7E023275-3D55-46D6-AA52-01700478F4AE}" type="sibTrans" cxnId="{7C693A92-A553-433F-9644-0355546DFC86}">
      <dgm:prSet/>
      <dgm:spPr/>
      <dgm:t>
        <a:bodyPr/>
        <a:lstStyle/>
        <a:p>
          <a:endParaRPr lang="en-US"/>
        </a:p>
      </dgm:t>
    </dgm:pt>
    <dgm:pt modelId="{D43DA000-FDAD-4D0E-A599-39CC68281458}">
      <dgm:prSet/>
      <dgm:spPr/>
      <dgm:t>
        <a:bodyPr/>
        <a:lstStyle/>
        <a:p>
          <a:r>
            <a:rPr lang="en-US"/>
            <a:t>11–12. Cevap Anahtarı</a:t>
          </a:r>
        </a:p>
      </dgm:t>
    </dgm:pt>
    <dgm:pt modelId="{B6649D17-D754-4D45-B0AB-7583A6DAC6A2}" type="parTrans" cxnId="{0BC5B6F0-7875-47A8-B901-86444C9E439B}">
      <dgm:prSet/>
      <dgm:spPr/>
      <dgm:t>
        <a:bodyPr/>
        <a:lstStyle/>
        <a:p>
          <a:endParaRPr lang="en-US"/>
        </a:p>
      </dgm:t>
    </dgm:pt>
    <dgm:pt modelId="{0D53F05F-9821-487D-82D1-90A1C9B563F8}" type="sibTrans" cxnId="{0BC5B6F0-7875-47A8-B901-86444C9E439B}">
      <dgm:prSet/>
      <dgm:spPr/>
      <dgm:t>
        <a:bodyPr/>
        <a:lstStyle/>
        <a:p>
          <a:endParaRPr lang="en-US"/>
        </a:p>
      </dgm:t>
    </dgm:pt>
    <dgm:pt modelId="{83F6F87D-188B-47A3-A53C-137BEF6A94C7}">
      <dgm:prSet/>
      <dgm:spPr/>
      <dgm:t>
        <a:bodyPr/>
        <a:lstStyle/>
        <a:p>
          <a:r>
            <a:rPr lang="en-US"/>
            <a:t>13. Ek: Resim Ekleme Talimatı • Şablon</a:t>
          </a:r>
        </a:p>
      </dgm:t>
    </dgm:pt>
    <dgm:pt modelId="{792E7015-8E6B-461B-AB29-AA118B336BC3}" type="parTrans" cxnId="{F4AA0638-EA30-43E4-97CA-D6DB8F96557D}">
      <dgm:prSet/>
      <dgm:spPr/>
      <dgm:t>
        <a:bodyPr/>
        <a:lstStyle/>
        <a:p>
          <a:endParaRPr lang="en-US"/>
        </a:p>
      </dgm:t>
    </dgm:pt>
    <dgm:pt modelId="{69C960F3-3817-45BD-AE1A-0B17A021DA29}" type="sibTrans" cxnId="{F4AA0638-EA30-43E4-97CA-D6DB8F96557D}">
      <dgm:prSet/>
      <dgm:spPr/>
      <dgm:t>
        <a:bodyPr/>
        <a:lstStyle/>
        <a:p>
          <a:endParaRPr lang="en-US"/>
        </a:p>
      </dgm:t>
    </dgm:pt>
    <dgm:pt modelId="{71D61598-6153-4DE8-B927-4A582F9307BE}" type="pres">
      <dgm:prSet presAssocID="{FD888595-A7E2-40A5-AFBE-0F51E1D6B73F}" presName="Name0" presStyleCnt="0">
        <dgm:presLayoutVars>
          <dgm:dir/>
          <dgm:resizeHandles val="exact"/>
        </dgm:presLayoutVars>
      </dgm:prSet>
      <dgm:spPr/>
    </dgm:pt>
    <dgm:pt modelId="{F1C40D91-BB2E-43F1-A5FD-74DC203F30C8}" type="pres">
      <dgm:prSet presAssocID="{E7CC4EFE-EA30-48CA-A9AE-BFA2A04FF423}" presName="node" presStyleLbl="node1" presStyleIdx="0" presStyleCnt="11">
        <dgm:presLayoutVars>
          <dgm:bulletEnabled val="1"/>
        </dgm:presLayoutVars>
      </dgm:prSet>
      <dgm:spPr/>
    </dgm:pt>
    <dgm:pt modelId="{3BF9CFC5-0998-42B4-84EA-B8BBADB49ACF}" type="pres">
      <dgm:prSet presAssocID="{4BDFEB92-F8CE-47B9-8E2A-31F507B0CCC4}" presName="sibTrans" presStyleLbl="sibTrans1D1" presStyleIdx="0" presStyleCnt="10"/>
      <dgm:spPr/>
    </dgm:pt>
    <dgm:pt modelId="{17AFFC34-E296-4C8B-B931-9C92517C7A71}" type="pres">
      <dgm:prSet presAssocID="{4BDFEB92-F8CE-47B9-8E2A-31F507B0CCC4}" presName="connectorText" presStyleLbl="sibTrans1D1" presStyleIdx="0" presStyleCnt="10"/>
      <dgm:spPr/>
    </dgm:pt>
    <dgm:pt modelId="{BDD30715-861D-4343-B477-C34325BF4279}" type="pres">
      <dgm:prSet presAssocID="{74997EE0-A051-4A90-9026-1442E770F85C}" presName="node" presStyleLbl="node1" presStyleIdx="1" presStyleCnt="11">
        <dgm:presLayoutVars>
          <dgm:bulletEnabled val="1"/>
        </dgm:presLayoutVars>
      </dgm:prSet>
      <dgm:spPr/>
    </dgm:pt>
    <dgm:pt modelId="{2C6A9A45-6976-4108-A004-2DB52557DE47}" type="pres">
      <dgm:prSet presAssocID="{08A897CA-B5BB-4C6A-9C6A-7C4E0B1B0206}" presName="sibTrans" presStyleLbl="sibTrans1D1" presStyleIdx="1" presStyleCnt="10"/>
      <dgm:spPr/>
    </dgm:pt>
    <dgm:pt modelId="{97090F25-CD04-464D-818A-4D45A8B6A713}" type="pres">
      <dgm:prSet presAssocID="{08A897CA-B5BB-4C6A-9C6A-7C4E0B1B0206}" presName="connectorText" presStyleLbl="sibTrans1D1" presStyleIdx="1" presStyleCnt="10"/>
      <dgm:spPr/>
    </dgm:pt>
    <dgm:pt modelId="{ABBE2918-D97F-4CAE-ADD8-D9A3D3A891E6}" type="pres">
      <dgm:prSet presAssocID="{BC47C3C5-E6E8-478C-BD4E-A9B689D1B04C}" presName="node" presStyleLbl="node1" presStyleIdx="2" presStyleCnt="11">
        <dgm:presLayoutVars>
          <dgm:bulletEnabled val="1"/>
        </dgm:presLayoutVars>
      </dgm:prSet>
      <dgm:spPr/>
    </dgm:pt>
    <dgm:pt modelId="{02600B87-1489-4747-BB76-B9B1FC63FB41}" type="pres">
      <dgm:prSet presAssocID="{D19F58D9-5BC7-46A2-9072-432277BA3B0C}" presName="sibTrans" presStyleLbl="sibTrans1D1" presStyleIdx="2" presStyleCnt="10"/>
      <dgm:spPr/>
    </dgm:pt>
    <dgm:pt modelId="{ABD744A7-A4A9-4AFD-B071-9F0F21912BF4}" type="pres">
      <dgm:prSet presAssocID="{D19F58D9-5BC7-46A2-9072-432277BA3B0C}" presName="connectorText" presStyleLbl="sibTrans1D1" presStyleIdx="2" presStyleCnt="10"/>
      <dgm:spPr/>
    </dgm:pt>
    <dgm:pt modelId="{C291E632-8EF4-4692-B599-A0BE56E93A33}" type="pres">
      <dgm:prSet presAssocID="{805D7A09-5D7D-471D-A200-3D94F32DCF67}" presName="node" presStyleLbl="node1" presStyleIdx="3" presStyleCnt="11">
        <dgm:presLayoutVars>
          <dgm:bulletEnabled val="1"/>
        </dgm:presLayoutVars>
      </dgm:prSet>
      <dgm:spPr/>
    </dgm:pt>
    <dgm:pt modelId="{D2D9A34C-5EC3-4150-AE25-E102D7CEA74D}" type="pres">
      <dgm:prSet presAssocID="{5C0A0965-B81E-4677-A1DB-041ADCA6F8AA}" presName="sibTrans" presStyleLbl="sibTrans1D1" presStyleIdx="3" presStyleCnt="10"/>
      <dgm:spPr/>
    </dgm:pt>
    <dgm:pt modelId="{D13788F5-AC2E-4D1E-A3D6-E09CAA8C061C}" type="pres">
      <dgm:prSet presAssocID="{5C0A0965-B81E-4677-A1DB-041ADCA6F8AA}" presName="connectorText" presStyleLbl="sibTrans1D1" presStyleIdx="3" presStyleCnt="10"/>
      <dgm:spPr/>
    </dgm:pt>
    <dgm:pt modelId="{5F0488DB-72A2-4FD5-81FB-C432CE5C4930}" type="pres">
      <dgm:prSet presAssocID="{DFA81B6F-03BF-49D2-8EF3-6AF772EACE0A}" presName="node" presStyleLbl="node1" presStyleIdx="4" presStyleCnt="11">
        <dgm:presLayoutVars>
          <dgm:bulletEnabled val="1"/>
        </dgm:presLayoutVars>
      </dgm:prSet>
      <dgm:spPr/>
    </dgm:pt>
    <dgm:pt modelId="{66DBC783-A482-417A-AD23-CB18A3246678}" type="pres">
      <dgm:prSet presAssocID="{396EB27F-9E6F-4286-A565-9CC20AF2A7F8}" presName="sibTrans" presStyleLbl="sibTrans1D1" presStyleIdx="4" presStyleCnt="10"/>
      <dgm:spPr/>
    </dgm:pt>
    <dgm:pt modelId="{B5C568BF-D3C2-4AF5-B1E3-C2FD0450477D}" type="pres">
      <dgm:prSet presAssocID="{396EB27F-9E6F-4286-A565-9CC20AF2A7F8}" presName="connectorText" presStyleLbl="sibTrans1D1" presStyleIdx="4" presStyleCnt="10"/>
      <dgm:spPr/>
    </dgm:pt>
    <dgm:pt modelId="{EDE841B6-142C-41A9-B5FA-D7A5D1FD6F3A}" type="pres">
      <dgm:prSet presAssocID="{5794EDF1-3E1E-47DC-93D2-9AD4BBC1578A}" presName="node" presStyleLbl="node1" presStyleIdx="5" presStyleCnt="11">
        <dgm:presLayoutVars>
          <dgm:bulletEnabled val="1"/>
        </dgm:presLayoutVars>
      </dgm:prSet>
      <dgm:spPr/>
    </dgm:pt>
    <dgm:pt modelId="{BE0D6433-9E83-4E4B-AD2E-5418395AFD0E}" type="pres">
      <dgm:prSet presAssocID="{3E6983D0-BD5C-43E7-8D05-EA50F4A4FD23}" presName="sibTrans" presStyleLbl="sibTrans1D1" presStyleIdx="5" presStyleCnt="10"/>
      <dgm:spPr/>
    </dgm:pt>
    <dgm:pt modelId="{49F9D5F8-DD88-4C2F-81BA-317F59AF019C}" type="pres">
      <dgm:prSet presAssocID="{3E6983D0-BD5C-43E7-8D05-EA50F4A4FD23}" presName="connectorText" presStyleLbl="sibTrans1D1" presStyleIdx="5" presStyleCnt="10"/>
      <dgm:spPr/>
    </dgm:pt>
    <dgm:pt modelId="{93869E08-BB8E-4906-A90A-0BEF7B15BAE9}" type="pres">
      <dgm:prSet presAssocID="{2649AA6F-B710-4780-AF0C-74EE83EA5D43}" presName="node" presStyleLbl="node1" presStyleIdx="6" presStyleCnt="11">
        <dgm:presLayoutVars>
          <dgm:bulletEnabled val="1"/>
        </dgm:presLayoutVars>
      </dgm:prSet>
      <dgm:spPr/>
    </dgm:pt>
    <dgm:pt modelId="{17658E7A-8C3E-4304-AD79-619AED7BCFAD}" type="pres">
      <dgm:prSet presAssocID="{8F36846C-74E3-4B9B-8673-E1AB85B92E37}" presName="sibTrans" presStyleLbl="sibTrans1D1" presStyleIdx="6" presStyleCnt="10"/>
      <dgm:spPr/>
    </dgm:pt>
    <dgm:pt modelId="{632CECC7-1F9A-4590-B389-CA94A5358E2D}" type="pres">
      <dgm:prSet presAssocID="{8F36846C-74E3-4B9B-8673-E1AB85B92E37}" presName="connectorText" presStyleLbl="sibTrans1D1" presStyleIdx="6" presStyleCnt="10"/>
      <dgm:spPr/>
    </dgm:pt>
    <dgm:pt modelId="{8F5D1AFF-9A76-49D0-8A0C-76119EDFC6B2}" type="pres">
      <dgm:prSet presAssocID="{78454FD6-563D-479E-A71F-0E4DA3B639FF}" presName="node" presStyleLbl="node1" presStyleIdx="7" presStyleCnt="11">
        <dgm:presLayoutVars>
          <dgm:bulletEnabled val="1"/>
        </dgm:presLayoutVars>
      </dgm:prSet>
      <dgm:spPr/>
    </dgm:pt>
    <dgm:pt modelId="{6081A79B-B777-4B98-A70C-93C5F0105B9E}" type="pres">
      <dgm:prSet presAssocID="{0D09C40E-A6F2-4CAE-8B9C-A60EC09AB438}" presName="sibTrans" presStyleLbl="sibTrans1D1" presStyleIdx="7" presStyleCnt="10"/>
      <dgm:spPr/>
    </dgm:pt>
    <dgm:pt modelId="{1C63B7E5-148C-4EFB-A3DA-1EEF3F4F31DD}" type="pres">
      <dgm:prSet presAssocID="{0D09C40E-A6F2-4CAE-8B9C-A60EC09AB438}" presName="connectorText" presStyleLbl="sibTrans1D1" presStyleIdx="7" presStyleCnt="10"/>
      <dgm:spPr/>
    </dgm:pt>
    <dgm:pt modelId="{88E93A00-4DB4-412E-BC41-90EEFFF7142F}" type="pres">
      <dgm:prSet presAssocID="{8C9B7795-46C3-4B50-8AB2-8159044EFCA0}" presName="node" presStyleLbl="node1" presStyleIdx="8" presStyleCnt="11">
        <dgm:presLayoutVars>
          <dgm:bulletEnabled val="1"/>
        </dgm:presLayoutVars>
      </dgm:prSet>
      <dgm:spPr/>
    </dgm:pt>
    <dgm:pt modelId="{FFDAA20B-83E7-46E5-AEA9-A7484162E677}" type="pres">
      <dgm:prSet presAssocID="{7E023275-3D55-46D6-AA52-01700478F4AE}" presName="sibTrans" presStyleLbl="sibTrans1D1" presStyleIdx="8" presStyleCnt="10"/>
      <dgm:spPr/>
    </dgm:pt>
    <dgm:pt modelId="{B80FA9CC-3246-4759-B887-F7FA3899BFA5}" type="pres">
      <dgm:prSet presAssocID="{7E023275-3D55-46D6-AA52-01700478F4AE}" presName="connectorText" presStyleLbl="sibTrans1D1" presStyleIdx="8" presStyleCnt="10"/>
      <dgm:spPr/>
    </dgm:pt>
    <dgm:pt modelId="{1964E61A-9D03-4D47-890A-080FD6C744C0}" type="pres">
      <dgm:prSet presAssocID="{D43DA000-FDAD-4D0E-A599-39CC68281458}" presName="node" presStyleLbl="node1" presStyleIdx="9" presStyleCnt="11">
        <dgm:presLayoutVars>
          <dgm:bulletEnabled val="1"/>
        </dgm:presLayoutVars>
      </dgm:prSet>
      <dgm:spPr/>
    </dgm:pt>
    <dgm:pt modelId="{68DCB4AB-2BA9-415D-9693-0B446CA38CBF}" type="pres">
      <dgm:prSet presAssocID="{0D53F05F-9821-487D-82D1-90A1C9B563F8}" presName="sibTrans" presStyleLbl="sibTrans1D1" presStyleIdx="9" presStyleCnt="10"/>
      <dgm:spPr/>
    </dgm:pt>
    <dgm:pt modelId="{3664E213-AE6E-4B26-9192-B5D3A0111A05}" type="pres">
      <dgm:prSet presAssocID="{0D53F05F-9821-487D-82D1-90A1C9B563F8}" presName="connectorText" presStyleLbl="sibTrans1D1" presStyleIdx="9" presStyleCnt="10"/>
      <dgm:spPr/>
    </dgm:pt>
    <dgm:pt modelId="{B9EE06AC-68D4-48C3-BE1C-BFF692BF968B}" type="pres">
      <dgm:prSet presAssocID="{83F6F87D-188B-47A3-A53C-137BEF6A94C7}" presName="node" presStyleLbl="node1" presStyleIdx="10" presStyleCnt="11">
        <dgm:presLayoutVars>
          <dgm:bulletEnabled val="1"/>
        </dgm:presLayoutVars>
      </dgm:prSet>
      <dgm:spPr/>
    </dgm:pt>
  </dgm:ptLst>
  <dgm:cxnLst>
    <dgm:cxn modelId="{E1FBA406-323D-4E9E-B6AD-925021F7FC1C}" type="presOf" srcId="{8F36846C-74E3-4B9B-8673-E1AB85B92E37}" destId="{632CECC7-1F9A-4590-B389-CA94A5358E2D}" srcOrd="1" destOrd="0" presId="urn:microsoft.com/office/officeart/2016/7/layout/RepeatingBendingProcessNew"/>
    <dgm:cxn modelId="{9CE9E00A-1086-48E5-9C5B-1A2162B57831}" type="presOf" srcId="{3E6983D0-BD5C-43E7-8D05-EA50F4A4FD23}" destId="{49F9D5F8-DD88-4C2F-81BA-317F59AF019C}" srcOrd="1" destOrd="0" presId="urn:microsoft.com/office/officeart/2016/7/layout/RepeatingBendingProcessNew"/>
    <dgm:cxn modelId="{931F1A0D-0B5C-4299-BFA6-7E923FEACD41}" srcId="{FD888595-A7E2-40A5-AFBE-0F51E1D6B73F}" destId="{78454FD6-563D-479E-A71F-0E4DA3B639FF}" srcOrd="7" destOrd="0" parTransId="{70A6251A-5F53-4106-9AA1-9313946A1732}" sibTransId="{0D09C40E-A6F2-4CAE-8B9C-A60EC09AB438}"/>
    <dgm:cxn modelId="{6B288411-42AA-4D20-8E30-6BBD802D3876}" type="presOf" srcId="{FD888595-A7E2-40A5-AFBE-0F51E1D6B73F}" destId="{71D61598-6153-4DE8-B927-4A582F9307BE}" srcOrd="0" destOrd="0" presId="urn:microsoft.com/office/officeart/2016/7/layout/RepeatingBendingProcessNew"/>
    <dgm:cxn modelId="{E8190818-58FA-460F-8518-80DB6D2EFF7E}" type="presOf" srcId="{8C9B7795-46C3-4B50-8AB2-8159044EFCA0}" destId="{88E93A00-4DB4-412E-BC41-90EEFFF7142F}" srcOrd="0" destOrd="0" presId="urn:microsoft.com/office/officeart/2016/7/layout/RepeatingBendingProcessNew"/>
    <dgm:cxn modelId="{6EC6A422-06A3-48F1-8A56-CDF9C6EF65B1}" type="presOf" srcId="{8F36846C-74E3-4B9B-8673-E1AB85B92E37}" destId="{17658E7A-8C3E-4304-AD79-619AED7BCFAD}" srcOrd="0" destOrd="0" presId="urn:microsoft.com/office/officeart/2016/7/layout/RepeatingBendingProcessNew"/>
    <dgm:cxn modelId="{156DF624-41C6-412A-92CF-F1BAC120F122}" type="presOf" srcId="{E7CC4EFE-EA30-48CA-A9AE-BFA2A04FF423}" destId="{F1C40D91-BB2E-43F1-A5FD-74DC203F30C8}" srcOrd="0" destOrd="0" presId="urn:microsoft.com/office/officeart/2016/7/layout/RepeatingBendingProcessNew"/>
    <dgm:cxn modelId="{4B22442A-3067-4B33-B08D-35D783A1B4B9}" type="presOf" srcId="{3E6983D0-BD5C-43E7-8D05-EA50F4A4FD23}" destId="{BE0D6433-9E83-4E4B-AD2E-5418395AFD0E}" srcOrd="0" destOrd="0" presId="urn:microsoft.com/office/officeart/2016/7/layout/RepeatingBendingProcessNew"/>
    <dgm:cxn modelId="{0783D12E-E56D-4ED1-A31A-54D1B1C50CE7}" type="presOf" srcId="{83F6F87D-188B-47A3-A53C-137BEF6A94C7}" destId="{B9EE06AC-68D4-48C3-BE1C-BFF692BF968B}" srcOrd="0" destOrd="0" presId="urn:microsoft.com/office/officeart/2016/7/layout/RepeatingBendingProcessNew"/>
    <dgm:cxn modelId="{DE5C4332-4552-414A-A238-2065EA8E84DE}" type="presOf" srcId="{396EB27F-9E6F-4286-A565-9CC20AF2A7F8}" destId="{66DBC783-A482-417A-AD23-CB18A3246678}" srcOrd="0" destOrd="0" presId="urn:microsoft.com/office/officeart/2016/7/layout/RepeatingBendingProcessNew"/>
    <dgm:cxn modelId="{45180734-40C0-420A-B30B-D7F9A1D0CCEE}" type="presOf" srcId="{805D7A09-5D7D-471D-A200-3D94F32DCF67}" destId="{C291E632-8EF4-4692-B599-A0BE56E93A33}" srcOrd="0" destOrd="0" presId="urn:microsoft.com/office/officeart/2016/7/layout/RepeatingBendingProcessNew"/>
    <dgm:cxn modelId="{D51C2535-E7FE-4285-8C76-61723FA27524}" type="presOf" srcId="{0D09C40E-A6F2-4CAE-8B9C-A60EC09AB438}" destId="{6081A79B-B777-4B98-A70C-93C5F0105B9E}" srcOrd="0" destOrd="0" presId="urn:microsoft.com/office/officeart/2016/7/layout/RepeatingBendingProcessNew"/>
    <dgm:cxn modelId="{F4AA0638-EA30-43E4-97CA-D6DB8F96557D}" srcId="{FD888595-A7E2-40A5-AFBE-0F51E1D6B73F}" destId="{83F6F87D-188B-47A3-A53C-137BEF6A94C7}" srcOrd="10" destOrd="0" parTransId="{792E7015-8E6B-461B-AB29-AA118B336BC3}" sibTransId="{69C960F3-3817-45BD-AE1A-0B17A021DA29}"/>
    <dgm:cxn modelId="{6490BE3F-48D4-41FE-A2D6-B68117CCDDF5}" type="presOf" srcId="{2649AA6F-B710-4780-AF0C-74EE83EA5D43}" destId="{93869E08-BB8E-4906-A90A-0BEF7B15BAE9}" srcOrd="0" destOrd="0" presId="urn:microsoft.com/office/officeart/2016/7/layout/RepeatingBendingProcessNew"/>
    <dgm:cxn modelId="{A27DC25D-606A-41E1-ABB9-841932795098}" type="presOf" srcId="{396EB27F-9E6F-4286-A565-9CC20AF2A7F8}" destId="{B5C568BF-D3C2-4AF5-B1E3-C2FD0450477D}" srcOrd="1" destOrd="0" presId="urn:microsoft.com/office/officeart/2016/7/layout/RepeatingBendingProcessNew"/>
    <dgm:cxn modelId="{C7248243-48B0-4EB9-9585-06E227B881C0}" type="presOf" srcId="{D19F58D9-5BC7-46A2-9072-432277BA3B0C}" destId="{02600B87-1489-4747-BB76-B9B1FC63FB41}" srcOrd="0" destOrd="0" presId="urn:microsoft.com/office/officeart/2016/7/layout/RepeatingBendingProcessNew"/>
    <dgm:cxn modelId="{7C829564-23E9-41F4-A6B2-7BC6B305702B}" type="presOf" srcId="{78454FD6-563D-479E-A71F-0E4DA3B639FF}" destId="{8F5D1AFF-9A76-49D0-8A0C-76119EDFC6B2}" srcOrd="0" destOrd="0" presId="urn:microsoft.com/office/officeart/2016/7/layout/RepeatingBendingProcessNew"/>
    <dgm:cxn modelId="{1DE5C14D-40B3-48BE-8A0C-77EFD3A386FD}" type="presOf" srcId="{4BDFEB92-F8CE-47B9-8E2A-31F507B0CCC4}" destId="{3BF9CFC5-0998-42B4-84EA-B8BBADB49ACF}" srcOrd="0" destOrd="0" presId="urn:microsoft.com/office/officeart/2016/7/layout/RepeatingBendingProcessNew"/>
    <dgm:cxn modelId="{03422750-0E2A-4316-9974-0B91D981F97C}" type="presOf" srcId="{7E023275-3D55-46D6-AA52-01700478F4AE}" destId="{B80FA9CC-3246-4759-B887-F7FA3899BFA5}" srcOrd="1" destOrd="0" presId="urn:microsoft.com/office/officeart/2016/7/layout/RepeatingBendingProcessNew"/>
    <dgm:cxn modelId="{39FB4954-0535-4C5A-A050-BEC97CDFD0D5}" type="presOf" srcId="{08A897CA-B5BB-4C6A-9C6A-7C4E0B1B0206}" destId="{2C6A9A45-6976-4108-A004-2DB52557DE47}" srcOrd="0" destOrd="0" presId="urn:microsoft.com/office/officeart/2016/7/layout/RepeatingBendingProcessNew"/>
    <dgm:cxn modelId="{6B321B56-0CC5-4E9F-888D-1575D503A1D7}" type="presOf" srcId="{0D53F05F-9821-487D-82D1-90A1C9B563F8}" destId="{68DCB4AB-2BA9-415D-9693-0B446CA38CBF}" srcOrd="0" destOrd="0" presId="urn:microsoft.com/office/officeart/2016/7/layout/RepeatingBendingProcessNew"/>
    <dgm:cxn modelId="{F3271258-D334-49E2-A39E-849779EF185A}" srcId="{FD888595-A7E2-40A5-AFBE-0F51E1D6B73F}" destId="{E7CC4EFE-EA30-48CA-A9AE-BFA2A04FF423}" srcOrd="0" destOrd="0" parTransId="{1E44B8D7-60FF-4CFD-A7A6-64A7029EA2B2}" sibTransId="{4BDFEB92-F8CE-47B9-8E2A-31F507B0CCC4}"/>
    <dgm:cxn modelId="{5483D87C-7D22-4A5A-8F27-F62022FE4284}" type="presOf" srcId="{74997EE0-A051-4A90-9026-1442E770F85C}" destId="{BDD30715-861D-4343-B477-C34325BF4279}" srcOrd="0" destOrd="0" presId="urn:microsoft.com/office/officeart/2016/7/layout/RepeatingBendingProcessNew"/>
    <dgm:cxn modelId="{EF57A285-54CD-4A73-A858-04D4A6236564}" type="presOf" srcId="{7E023275-3D55-46D6-AA52-01700478F4AE}" destId="{FFDAA20B-83E7-46E5-AEA9-A7484162E677}" srcOrd="0" destOrd="0" presId="urn:microsoft.com/office/officeart/2016/7/layout/RepeatingBendingProcessNew"/>
    <dgm:cxn modelId="{550B4788-C483-42E8-83F7-BD11BC72AD82}" type="presOf" srcId="{5C0A0965-B81E-4677-A1DB-041ADCA6F8AA}" destId="{D13788F5-AC2E-4D1E-A3D6-E09CAA8C061C}" srcOrd="1" destOrd="0" presId="urn:microsoft.com/office/officeart/2016/7/layout/RepeatingBendingProcessNew"/>
    <dgm:cxn modelId="{C5AFF98F-E4FC-4239-A369-1EAE0ADC67BA}" srcId="{FD888595-A7E2-40A5-AFBE-0F51E1D6B73F}" destId="{2649AA6F-B710-4780-AF0C-74EE83EA5D43}" srcOrd="6" destOrd="0" parTransId="{D1115106-DEAC-4638-AADB-2B4E24A668B9}" sibTransId="{8F36846C-74E3-4B9B-8673-E1AB85B92E37}"/>
    <dgm:cxn modelId="{7C693A92-A553-433F-9644-0355546DFC86}" srcId="{FD888595-A7E2-40A5-AFBE-0F51E1D6B73F}" destId="{8C9B7795-46C3-4B50-8AB2-8159044EFCA0}" srcOrd="8" destOrd="0" parTransId="{9763750F-8DC0-4EE1-95AA-57B759230B46}" sibTransId="{7E023275-3D55-46D6-AA52-01700478F4AE}"/>
    <dgm:cxn modelId="{51BB8099-EBBE-4E74-9C21-EF9E83284961}" type="presOf" srcId="{5C0A0965-B81E-4677-A1DB-041ADCA6F8AA}" destId="{D2D9A34C-5EC3-4150-AE25-E102D7CEA74D}" srcOrd="0" destOrd="0" presId="urn:microsoft.com/office/officeart/2016/7/layout/RepeatingBendingProcessNew"/>
    <dgm:cxn modelId="{AD3940A2-483F-4DEF-A2BB-B653B27E02B5}" type="presOf" srcId="{D43DA000-FDAD-4D0E-A599-39CC68281458}" destId="{1964E61A-9D03-4D47-890A-080FD6C744C0}" srcOrd="0" destOrd="0" presId="urn:microsoft.com/office/officeart/2016/7/layout/RepeatingBendingProcessNew"/>
    <dgm:cxn modelId="{2293CBA9-CA93-49F7-9559-7E4BFA83B85C}" type="presOf" srcId="{0D09C40E-A6F2-4CAE-8B9C-A60EC09AB438}" destId="{1C63B7E5-148C-4EFB-A3DA-1EEF3F4F31DD}" srcOrd="1" destOrd="0" presId="urn:microsoft.com/office/officeart/2016/7/layout/RepeatingBendingProcessNew"/>
    <dgm:cxn modelId="{938DE0B3-B5E7-4D4F-BC64-3F299BB85B66}" type="presOf" srcId="{08A897CA-B5BB-4C6A-9C6A-7C4E0B1B0206}" destId="{97090F25-CD04-464D-818A-4D45A8B6A713}" srcOrd="1" destOrd="0" presId="urn:microsoft.com/office/officeart/2016/7/layout/RepeatingBendingProcessNew"/>
    <dgm:cxn modelId="{C3C64DC6-75BF-41AA-ADBA-1F8325189682}" type="presOf" srcId="{BC47C3C5-E6E8-478C-BD4E-A9B689D1B04C}" destId="{ABBE2918-D97F-4CAE-ADD8-D9A3D3A891E6}" srcOrd="0" destOrd="0" presId="urn:microsoft.com/office/officeart/2016/7/layout/RepeatingBendingProcessNew"/>
    <dgm:cxn modelId="{D3D7F2CE-38D5-4259-89E6-4301890D1E9A}" type="presOf" srcId="{DFA81B6F-03BF-49D2-8EF3-6AF772EACE0A}" destId="{5F0488DB-72A2-4FD5-81FB-C432CE5C4930}" srcOrd="0" destOrd="0" presId="urn:microsoft.com/office/officeart/2016/7/layout/RepeatingBendingProcessNew"/>
    <dgm:cxn modelId="{E0D87BD1-2A2A-4AE6-9D23-472E8DB630C6}" type="presOf" srcId="{0D53F05F-9821-487D-82D1-90A1C9B563F8}" destId="{3664E213-AE6E-4B26-9192-B5D3A0111A05}" srcOrd="1" destOrd="0" presId="urn:microsoft.com/office/officeart/2016/7/layout/RepeatingBendingProcessNew"/>
    <dgm:cxn modelId="{F764E7D5-D574-46A5-AC15-272A4F8C601A}" type="presOf" srcId="{D19F58D9-5BC7-46A2-9072-432277BA3B0C}" destId="{ABD744A7-A4A9-4AFD-B071-9F0F21912BF4}" srcOrd="1" destOrd="0" presId="urn:microsoft.com/office/officeart/2016/7/layout/RepeatingBendingProcessNew"/>
    <dgm:cxn modelId="{6E2E6CD6-3301-4DC6-9480-49F46526288C}" srcId="{FD888595-A7E2-40A5-AFBE-0F51E1D6B73F}" destId="{DFA81B6F-03BF-49D2-8EF3-6AF772EACE0A}" srcOrd="4" destOrd="0" parTransId="{FF77FCC7-969B-4569-AE07-188260B2380F}" sibTransId="{396EB27F-9E6F-4286-A565-9CC20AF2A7F8}"/>
    <dgm:cxn modelId="{2ED047D8-D30A-4DA7-AAC2-CA1A57790514}" type="presOf" srcId="{5794EDF1-3E1E-47DC-93D2-9AD4BBC1578A}" destId="{EDE841B6-142C-41A9-B5FA-D7A5D1FD6F3A}" srcOrd="0" destOrd="0" presId="urn:microsoft.com/office/officeart/2016/7/layout/RepeatingBendingProcessNew"/>
    <dgm:cxn modelId="{772316D9-AE7B-4485-A931-EC558C4DA0C3}" type="presOf" srcId="{4BDFEB92-F8CE-47B9-8E2A-31F507B0CCC4}" destId="{17AFFC34-E296-4C8B-B931-9C92517C7A71}" srcOrd="1" destOrd="0" presId="urn:microsoft.com/office/officeart/2016/7/layout/RepeatingBendingProcessNew"/>
    <dgm:cxn modelId="{88FE99DD-7EB7-4902-9A39-3688C89F8655}" srcId="{FD888595-A7E2-40A5-AFBE-0F51E1D6B73F}" destId="{74997EE0-A051-4A90-9026-1442E770F85C}" srcOrd="1" destOrd="0" parTransId="{1D721C4E-311B-4018-9548-5476C21C289F}" sibTransId="{08A897CA-B5BB-4C6A-9C6A-7C4E0B1B0206}"/>
    <dgm:cxn modelId="{0287BDDF-2F60-40AB-8CEE-DCC1F0332700}" srcId="{FD888595-A7E2-40A5-AFBE-0F51E1D6B73F}" destId="{BC47C3C5-E6E8-478C-BD4E-A9B689D1B04C}" srcOrd="2" destOrd="0" parTransId="{6BC0D35D-6176-4143-830A-926E7BECB2EA}" sibTransId="{D19F58D9-5BC7-46A2-9072-432277BA3B0C}"/>
    <dgm:cxn modelId="{0BC5B6F0-7875-47A8-B901-86444C9E439B}" srcId="{FD888595-A7E2-40A5-AFBE-0F51E1D6B73F}" destId="{D43DA000-FDAD-4D0E-A599-39CC68281458}" srcOrd="9" destOrd="0" parTransId="{B6649D17-D754-4D45-B0AB-7583A6DAC6A2}" sibTransId="{0D53F05F-9821-487D-82D1-90A1C9B563F8}"/>
    <dgm:cxn modelId="{9C3F56F9-D79D-4806-9443-FE3F5E74F25D}" srcId="{FD888595-A7E2-40A5-AFBE-0F51E1D6B73F}" destId="{805D7A09-5D7D-471D-A200-3D94F32DCF67}" srcOrd="3" destOrd="0" parTransId="{17615F76-0838-460A-BE39-40F5274003FF}" sibTransId="{5C0A0965-B81E-4677-A1DB-041ADCA6F8AA}"/>
    <dgm:cxn modelId="{BADF24FB-307D-4888-98E3-683546257AD5}" srcId="{FD888595-A7E2-40A5-AFBE-0F51E1D6B73F}" destId="{5794EDF1-3E1E-47DC-93D2-9AD4BBC1578A}" srcOrd="5" destOrd="0" parTransId="{857AC233-9709-43BC-8A72-551FE1DD3BCF}" sibTransId="{3E6983D0-BD5C-43E7-8D05-EA50F4A4FD23}"/>
    <dgm:cxn modelId="{072494AC-BA9E-45C4-8F9D-F5E5ABB2C828}" type="presParOf" srcId="{71D61598-6153-4DE8-B927-4A582F9307BE}" destId="{F1C40D91-BB2E-43F1-A5FD-74DC203F30C8}" srcOrd="0" destOrd="0" presId="urn:microsoft.com/office/officeart/2016/7/layout/RepeatingBendingProcessNew"/>
    <dgm:cxn modelId="{852383E7-FA7E-4296-AB5A-262F9B2E557A}" type="presParOf" srcId="{71D61598-6153-4DE8-B927-4A582F9307BE}" destId="{3BF9CFC5-0998-42B4-84EA-B8BBADB49ACF}" srcOrd="1" destOrd="0" presId="urn:microsoft.com/office/officeart/2016/7/layout/RepeatingBendingProcessNew"/>
    <dgm:cxn modelId="{E0490027-7CC2-4247-8838-38E4B79F5332}" type="presParOf" srcId="{3BF9CFC5-0998-42B4-84EA-B8BBADB49ACF}" destId="{17AFFC34-E296-4C8B-B931-9C92517C7A71}" srcOrd="0" destOrd="0" presId="urn:microsoft.com/office/officeart/2016/7/layout/RepeatingBendingProcessNew"/>
    <dgm:cxn modelId="{9C1E192C-D5A2-47E6-B26E-3A737D64D139}" type="presParOf" srcId="{71D61598-6153-4DE8-B927-4A582F9307BE}" destId="{BDD30715-861D-4343-B477-C34325BF4279}" srcOrd="2" destOrd="0" presId="urn:microsoft.com/office/officeart/2016/7/layout/RepeatingBendingProcessNew"/>
    <dgm:cxn modelId="{84AA6932-1A53-4C20-8BD1-9B8DD6781D87}" type="presParOf" srcId="{71D61598-6153-4DE8-B927-4A582F9307BE}" destId="{2C6A9A45-6976-4108-A004-2DB52557DE47}" srcOrd="3" destOrd="0" presId="urn:microsoft.com/office/officeart/2016/7/layout/RepeatingBendingProcessNew"/>
    <dgm:cxn modelId="{E4AD3391-4C2F-47E6-9B72-803776052E5E}" type="presParOf" srcId="{2C6A9A45-6976-4108-A004-2DB52557DE47}" destId="{97090F25-CD04-464D-818A-4D45A8B6A713}" srcOrd="0" destOrd="0" presId="urn:microsoft.com/office/officeart/2016/7/layout/RepeatingBendingProcessNew"/>
    <dgm:cxn modelId="{03D1026B-BF0D-4612-B2A7-6244F1FBF887}" type="presParOf" srcId="{71D61598-6153-4DE8-B927-4A582F9307BE}" destId="{ABBE2918-D97F-4CAE-ADD8-D9A3D3A891E6}" srcOrd="4" destOrd="0" presId="urn:microsoft.com/office/officeart/2016/7/layout/RepeatingBendingProcessNew"/>
    <dgm:cxn modelId="{089F074D-87D7-48B3-9416-1F2A16B3D3CF}" type="presParOf" srcId="{71D61598-6153-4DE8-B927-4A582F9307BE}" destId="{02600B87-1489-4747-BB76-B9B1FC63FB41}" srcOrd="5" destOrd="0" presId="urn:microsoft.com/office/officeart/2016/7/layout/RepeatingBendingProcessNew"/>
    <dgm:cxn modelId="{E957715B-AA6F-4D6A-9CF9-EBAED4CFCB0B}" type="presParOf" srcId="{02600B87-1489-4747-BB76-B9B1FC63FB41}" destId="{ABD744A7-A4A9-4AFD-B071-9F0F21912BF4}" srcOrd="0" destOrd="0" presId="urn:microsoft.com/office/officeart/2016/7/layout/RepeatingBendingProcessNew"/>
    <dgm:cxn modelId="{179799EE-E259-4F3A-8619-E212E1E142D7}" type="presParOf" srcId="{71D61598-6153-4DE8-B927-4A582F9307BE}" destId="{C291E632-8EF4-4692-B599-A0BE56E93A33}" srcOrd="6" destOrd="0" presId="urn:microsoft.com/office/officeart/2016/7/layout/RepeatingBendingProcessNew"/>
    <dgm:cxn modelId="{7822C9D6-5C9F-48BE-BAD8-35E3E55E2E71}" type="presParOf" srcId="{71D61598-6153-4DE8-B927-4A582F9307BE}" destId="{D2D9A34C-5EC3-4150-AE25-E102D7CEA74D}" srcOrd="7" destOrd="0" presId="urn:microsoft.com/office/officeart/2016/7/layout/RepeatingBendingProcessNew"/>
    <dgm:cxn modelId="{82292D5E-5C18-49BC-95CE-4A86B3564F24}" type="presParOf" srcId="{D2D9A34C-5EC3-4150-AE25-E102D7CEA74D}" destId="{D13788F5-AC2E-4D1E-A3D6-E09CAA8C061C}" srcOrd="0" destOrd="0" presId="urn:microsoft.com/office/officeart/2016/7/layout/RepeatingBendingProcessNew"/>
    <dgm:cxn modelId="{E0A22F5A-CA0D-4082-9DA7-C80DCC1F9C2E}" type="presParOf" srcId="{71D61598-6153-4DE8-B927-4A582F9307BE}" destId="{5F0488DB-72A2-4FD5-81FB-C432CE5C4930}" srcOrd="8" destOrd="0" presId="urn:microsoft.com/office/officeart/2016/7/layout/RepeatingBendingProcessNew"/>
    <dgm:cxn modelId="{8FBCC1F2-AD31-4E96-9E50-F16AD54275BE}" type="presParOf" srcId="{71D61598-6153-4DE8-B927-4A582F9307BE}" destId="{66DBC783-A482-417A-AD23-CB18A3246678}" srcOrd="9" destOrd="0" presId="urn:microsoft.com/office/officeart/2016/7/layout/RepeatingBendingProcessNew"/>
    <dgm:cxn modelId="{1EDA15DE-CF2B-494F-8BD5-7CB1E9932B9B}" type="presParOf" srcId="{66DBC783-A482-417A-AD23-CB18A3246678}" destId="{B5C568BF-D3C2-4AF5-B1E3-C2FD0450477D}" srcOrd="0" destOrd="0" presId="urn:microsoft.com/office/officeart/2016/7/layout/RepeatingBendingProcessNew"/>
    <dgm:cxn modelId="{3838DBE1-C1CF-4395-AEEA-F4A427437AFD}" type="presParOf" srcId="{71D61598-6153-4DE8-B927-4A582F9307BE}" destId="{EDE841B6-142C-41A9-B5FA-D7A5D1FD6F3A}" srcOrd="10" destOrd="0" presId="urn:microsoft.com/office/officeart/2016/7/layout/RepeatingBendingProcessNew"/>
    <dgm:cxn modelId="{403A1191-B31E-460B-B983-B068E9C60BFB}" type="presParOf" srcId="{71D61598-6153-4DE8-B927-4A582F9307BE}" destId="{BE0D6433-9E83-4E4B-AD2E-5418395AFD0E}" srcOrd="11" destOrd="0" presId="urn:microsoft.com/office/officeart/2016/7/layout/RepeatingBendingProcessNew"/>
    <dgm:cxn modelId="{AA65D240-4A5B-4BA0-A1BA-40BA890EFE02}" type="presParOf" srcId="{BE0D6433-9E83-4E4B-AD2E-5418395AFD0E}" destId="{49F9D5F8-DD88-4C2F-81BA-317F59AF019C}" srcOrd="0" destOrd="0" presId="urn:microsoft.com/office/officeart/2016/7/layout/RepeatingBendingProcessNew"/>
    <dgm:cxn modelId="{E7ED12E7-ADDA-4BA1-B940-FBA7EDAD4953}" type="presParOf" srcId="{71D61598-6153-4DE8-B927-4A582F9307BE}" destId="{93869E08-BB8E-4906-A90A-0BEF7B15BAE9}" srcOrd="12" destOrd="0" presId="urn:microsoft.com/office/officeart/2016/7/layout/RepeatingBendingProcessNew"/>
    <dgm:cxn modelId="{31EEC45B-9648-4875-AC41-8AFAE23A2C3C}" type="presParOf" srcId="{71D61598-6153-4DE8-B927-4A582F9307BE}" destId="{17658E7A-8C3E-4304-AD79-619AED7BCFAD}" srcOrd="13" destOrd="0" presId="urn:microsoft.com/office/officeart/2016/7/layout/RepeatingBendingProcessNew"/>
    <dgm:cxn modelId="{DF83E025-9CD4-4C2D-8900-05853A6E492C}" type="presParOf" srcId="{17658E7A-8C3E-4304-AD79-619AED7BCFAD}" destId="{632CECC7-1F9A-4590-B389-CA94A5358E2D}" srcOrd="0" destOrd="0" presId="urn:microsoft.com/office/officeart/2016/7/layout/RepeatingBendingProcessNew"/>
    <dgm:cxn modelId="{CB9D64F8-A7F4-43BE-9AA1-8555589622C3}" type="presParOf" srcId="{71D61598-6153-4DE8-B927-4A582F9307BE}" destId="{8F5D1AFF-9A76-49D0-8A0C-76119EDFC6B2}" srcOrd="14" destOrd="0" presId="urn:microsoft.com/office/officeart/2016/7/layout/RepeatingBendingProcessNew"/>
    <dgm:cxn modelId="{D6F83D5A-B7E2-4A0C-9A6F-6D44B11C0A36}" type="presParOf" srcId="{71D61598-6153-4DE8-B927-4A582F9307BE}" destId="{6081A79B-B777-4B98-A70C-93C5F0105B9E}" srcOrd="15" destOrd="0" presId="urn:microsoft.com/office/officeart/2016/7/layout/RepeatingBendingProcessNew"/>
    <dgm:cxn modelId="{FA49D4C6-4FA7-43E3-AB96-F2719E4F4895}" type="presParOf" srcId="{6081A79B-B777-4B98-A70C-93C5F0105B9E}" destId="{1C63B7E5-148C-4EFB-A3DA-1EEF3F4F31DD}" srcOrd="0" destOrd="0" presId="urn:microsoft.com/office/officeart/2016/7/layout/RepeatingBendingProcessNew"/>
    <dgm:cxn modelId="{D4095C92-A650-4099-9B6A-AB56FF13FC9C}" type="presParOf" srcId="{71D61598-6153-4DE8-B927-4A582F9307BE}" destId="{88E93A00-4DB4-412E-BC41-90EEFFF7142F}" srcOrd="16" destOrd="0" presId="urn:microsoft.com/office/officeart/2016/7/layout/RepeatingBendingProcessNew"/>
    <dgm:cxn modelId="{EA3B7F4F-9D05-4547-A627-65AF989BF3CE}" type="presParOf" srcId="{71D61598-6153-4DE8-B927-4A582F9307BE}" destId="{FFDAA20B-83E7-46E5-AEA9-A7484162E677}" srcOrd="17" destOrd="0" presId="urn:microsoft.com/office/officeart/2016/7/layout/RepeatingBendingProcessNew"/>
    <dgm:cxn modelId="{FA6F71BF-65BD-4D3B-9435-5F10C3386B84}" type="presParOf" srcId="{FFDAA20B-83E7-46E5-AEA9-A7484162E677}" destId="{B80FA9CC-3246-4759-B887-F7FA3899BFA5}" srcOrd="0" destOrd="0" presId="urn:microsoft.com/office/officeart/2016/7/layout/RepeatingBendingProcessNew"/>
    <dgm:cxn modelId="{D7FB61C3-E8ED-4BD8-A67D-0C76936E931F}" type="presParOf" srcId="{71D61598-6153-4DE8-B927-4A582F9307BE}" destId="{1964E61A-9D03-4D47-890A-080FD6C744C0}" srcOrd="18" destOrd="0" presId="urn:microsoft.com/office/officeart/2016/7/layout/RepeatingBendingProcessNew"/>
    <dgm:cxn modelId="{8C31B599-CFFD-4991-81E2-B7782A33CABA}" type="presParOf" srcId="{71D61598-6153-4DE8-B927-4A582F9307BE}" destId="{68DCB4AB-2BA9-415D-9693-0B446CA38CBF}" srcOrd="19" destOrd="0" presId="urn:microsoft.com/office/officeart/2016/7/layout/RepeatingBendingProcessNew"/>
    <dgm:cxn modelId="{EC31EBD3-C23B-4AE2-8A23-0D9213F4FCC4}" type="presParOf" srcId="{68DCB4AB-2BA9-415D-9693-0B446CA38CBF}" destId="{3664E213-AE6E-4B26-9192-B5D3A0111A05}" srcOrd="0" destOrd="0" presId="urn:microsoft.com/office/officeart/2016/7/layout/RepeatingBendingProcessNew"/>
    <dgm:cxn modelId="{D6E3D5C1-4F20-4E59-9592-7DD6438BE062}" type="presParOf" srcId="{71D61598-6153-4DE8-B927-4A582F9307BE}" destId="{B9EE06AC-68D4-48C3-BE1C-BFF692BF968B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27DEE4-060E-4B49-B23D-704816561CD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FE93D6-D2D2-466A-B2DE-082115ED2849}">
      <dgm:prSet/>
      <dgm:spPr/>
      <dgm:t>
        <a:bodyPr/>
        <a:lstStyle/>
        <a:p>
          <a:r>
            <a:rPr lang="en-US" b="1"/>
            <a:t>• Cümlede anlamı kuran parçalara 'öğe' denir.</a:t>
          </a:r>
          <a:endParaRPr lang="en-US"/>
        </a:p>
      </dgm:t>
    </dgm:pt>
    <dgm:pt modelId="{FB65A3E7-4119-4B79-B9D7-07C39CB68DE8}" type="parTrans" cxnId="{FEE1B25E-E7BF-4021-9858-03F850EDDE4C}">
      <dgm:prSet/>
      <dgm:spPr/>
      <dgm:t>
        <a:bodyPr/>
        <a:lstStyle/>
        <a:p>
          <a:endParaRPr lang="en-US"/>
        </a:p>
      </dgm:t>
    </dgm:pt>
    <dgm:pt modelId="{19B01340-F52C-4F16-BECE-2B5E8F1D8949}" type="sibTrans" cxnId="{FEE1B25E-E7BF-4021-9858-03F850EDDE4C}">
      <dgm:prSet/>
      <dgm:spPr/>
      <dgm:t>
        <a:bodyPr/>
        <a:lstStyle/>
        <a:p>
          <a:endParaRPr lang="en-US"/>
        </a:p>
      </dgm:t>
    </dgm:pt>
    <dgm:pt modelId="{4B4336EB-52B4-43CB-8FA3-BA5900E172C7}">
      <dgm:prSet/>
      <dgm:spPr/>
      <dgm:t>
        <a:bodyPr/>
        <a:lstStyle/>
        <a:p>
          <a:r>
            <a:rPr lang="en-US"/>
            <a:t>• Temel öğeler: Yüklem + Özne.</a:t>
          </a:r>
        </a:p>
      </dgm:t>
    </dgm:pt>
    <dgm:pt modelId="{A43ACC2A-F2C9-4430-8260-FB014956EF1D}" type="parTrans" cxnId="{EB0012A6-950A-4A05-89E3-D9FC4816345D}">
      <dgm:prSet/>
      <dgm:spPr/>
      <dgm:t>
        <a:bodyPr/>
        <a:lstStyle/>
        <a:p>
          <a:endParaRPr lang="en-US"/>
        </a:p>
      </dgm:t>
    </dgm:pt>
    <dgm:pt modelId="{083F3C55-1E62-46BC-B891-96BF4F1F2A13}" type="sibTrans" cxnId="{EB0012A6-950A-4A05-89E3-D9FC4816345D}">
      <dgm:prSet/>
      <dgm:spPr/>
      <dgm:t>
        <a:bodyPr/>
        <a:lstStyle/>
        <a:p>
          <a:endParaRPr lang="en-US"/>
        </a:p>
      </dgm:t>
    </dgm:pt>
    <dgm:pt modelId="{5F6DD807-9D50-4AC7-9C95-CDC36EFE597F}">
      <dgm:prSet/>
      <dgm:spPr/>
      <dgm:t>
        <a:bodyPr/>
        <a:lstStyle/>
        <a:p>
          <a:r>
            <a:rPr lang="en-US"/>
            <a:t>• Yardımcı öğeler: Nesne, Dolaylı Tümleç, Zarf Tümleci.</a:t>
          </a:r>
        </a:p>
      </dgm:t>
    </dgm:pt>
    <dgm:pt modelId="{CB8C34B0-D2A4-4494-9E0C-724B03CCA4CF}" type="parTrans" cxnId="{FB21A0F7-61DC-4E89-991F-12A578D69859}">
      <dgm:prSet/>
      <dgm:spPr/>
      <dgm:t>
        <a:bodyPr/>
        <a:lstStyle/>
        <a:p>
          <a:endParaRPr lang="en-US"/>
        </a:p>
      </dgm:t>
    </dgm:pt>
    <dgm:pt modelId="{B91DF8AC-8B54-4F19-82C5-524A91098979}" type="sibTrans" cxnId="{FB21A0F7-61DC-4E89-991F-12A578D69859}">
      <dgm:prSet/>
      <dgm:spPr/>
      <dgm:t>
        <a:bodyPr/>
        <a:lstStyle/>
        <a:p>
          <a:endParaRPr lang="en-US"/>
        </a:p>
      </dgm:t>
    </dgm:pt>
    <dgm:pt modelId="{CDDBE245-00E8-4910-8748-4F81B4074C3A}">
      <dgm:prSet/>
      <dgm:spPr/>
      <dgm:t>
        <a:bodyPr/>
        <a:lstStyle/>
        <a:p>
          <a:r>
            <a:rPr lang="en-US"/>
            <a:t>• Her cümlede mutlaka YÜKLEM bulunur; diğerleri duruma göre.</a:t>
          </a:r>
        </a:p>
      </dgm:t>
    </dgm:pt>
    <dgm:pt modelId="{6A007590-727C-4A7E-B531-DBCD6DC0C84B}" type="parTrans" cxnId="{E05A8AE6-9F5A-44C7-A150-C0433E36215C}">
      <dgm:prSet/>
      <dgm:spPr/>
      <dgm:t>
        <a:bodyPr/>
        <a:lstStyle/>
        <a:p>
          <a:endParaRPr lang="en-US"/>
        </a:p>
      </dgm:t>
    </dgm:pt>
    <dgm:pt modelId="{48095A79-5179-4B94-B4A0-EF787886D7B7}" type="sibTrans" cxnId="{E05A8AE6-9F5A-44C7-A150-C0433E36215C}">
      <dgm:prSet/>
      <dgm:spPr/>
      <dgm:t>
        <a:bodyPr/>
        <a:lstStyle/>
        <a:p>
          <a:endParaRPr lang="en-US"/>
        </a:p>
      </dgm:t>
    </dgm:pt>
    <dgm:pt modelId="{FB70EBCF-3A9F-47FE-B7B3-CC43310325D7}" type="pres">
      <dgm:prSet presAssocID="{AB27DEE4-060E-4B49-B23D-704816561CDB}" presName="root" presStyleCnt="0">
        <dgm:presLayoutVars>
          <dgm:dir/>
          <dgm:resizeHandles val="exact"/>
        </dgm:presLayoutVars>
      </dgm:prSet>
      <dgm:spPr/>
    </dgm:pt>
    <dgm:pt modelId="{26818B6F-87F5-4B4A-A19B-F6E4A1380C25}" type="pres">
      <dgm:prSet presAssocID="{98FE93D6-D2D2-466A-B2DE-082115ED2849}" presName="compNode" presStyleCnt="0"/>
      <dgm:spPr/>
    </dgm:pt>
    <dgm:pt modelId="{A2E2DDA0-0DBB-4E43-A8D5-4A70A5C5D33F}" type="pres">
      <dgm:prSet presAssocID="{98FE93D6-D2D2-466A-B2DE-082115ED28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47395846-AB09-4774-9D5F-81215C092F33}" type="pres">
      <dgm:prSet presAssocID="{98FE93D6-D2D2-466A-B2DE-082115ED2849}" presName="spaceRect" presStyleCnt="0"/>
      <dgm:spPr/>
    </dgm:pt>
    <dgm:pt modelId="{F47656E7-5973-46F6-BE3C-1213D89F3EF7}" type="pres">
      <dgm:prSet presAssocID="{98FE93D6-D2D2-466A-B2DE-082115ED2849}" presName="textRect" presStyleLbl="revTx" presStyleIdx="0" presStyleCnt="4">
        <dgm:presLayoutVars>
          <dgm:chMax val="1"/>
          <dgm:chPref val="1"/>
        </dgm:presLayoutVars>
      </dgm:prSet>
      <dgm:spPr/>
    </dgm:pt>
    <dgm:pt modelId="{67D93EBB-4197-43EB-8C7D-85246D76AF6E}" type="pres">
      <dgm:prSet presAssocID="{19B01340-F52C-4F16-BECE-2B5E8F1D8949}" presName="sibTrans" presStyleCnt="0"/>
      <dgm:spPr/>
    </dgm:pt>
    <dgm:pt modelId="{B53E7AAA-B3AC-4C68-87DC-E9702ACBB9A8}" type="pres">
      <dgm:prSet presAssocID="{4B4336EB-52B4-43CB-8FA3-BA5900E172C7}" presName="compNode" presStyleCnt="0"/>
      <dgm:spPr/>
    </dgm:pt>
    <dgm:pt modelId="{3CCF48C1-1A18-47C6-8094-C7C2C3862EA3}" type="pres">
      <dgm:prSet presAssocID="{4B4336EB-52B4-43CB-8FA3-BA5900E172C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1B6B4645-3C24-4BA1-8528-B99000D1BDF9}" type="pres">
      <dgm:prSet presAssocID="{4B4336EB-52B4-43CB-8FA3-BA5900E172C7}" presName="spaceRect" presStyleCnt="0"/>
      <dgm:spPr/>
    </dgm:pt>
    <dgm:pt modelId="{6A271266-059F-4424-81E9-358DA84CD4E7}" type="pres">
      <dgm:prSet presAssocID="{4B4336EB-52B4-43CB-8FA3-BA5900E172C7}" presName="textRect" presStyleLbl="revTx" presStyleIdx="1" presStyleCnt="4">
        <dgm:presLayoutVars>
          <dgm:chMax val="1"/>
          <dgm:chPref val="1"/>
        </dgm:presLayoutVars>
      </dgm:prSet>
      <dgm:spPr/>
    </dgm:pt>
    <dgm:pt modelId="{DA56E358-00CF-475E-9BC5-1F23D11979A2}" type="pres">
      <dgm:prSet presAssocID="{083F3C55-1E62-46BC-B891-96BF4F1F2A13}" presName="sibTrans" presStyleCnt="0"/>
      <dgm:spPr/>
    </dgm:pt>
    <dgm:pt modelId="{5421C6A8-8229-4F2F-9713-0792FB189E89}" type="pres">
      <dgm:prSet presAssocID="{5F6DD807-9D50-4AC7-9C95-CDC36EFE597F}" presName="compNode" presStyleCnt="0"/>
      <dgm:spPr/>
    </dgm:pt>
    <dgm:pt modelId="{B06A708E-1392-420E-B1FA-874F339E4451}" type="pres">
      <dgm:prSet presAssocID="{5F6DD807-9D50-4AC7-9C95-CDC36EFE5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envelope"/>
        </a:ext>
      </dgm:extLst>
    </dgm:pt>
    <dgm:pt modelId="{905BF124-0F6C-42A9-9E2E-A7CEE44D3487}" type="pres">
      <dgm:prSet presAssocID="{5F6DD807-9D50-4AC7-9C95-CDC36EFE597F}" presName="spaceRect" presStyleCnt="0"/>
      <dgm:spPr/>
    </dgm:pt>
    <dgm:pt modelId="{B0E011DD-794E-4346-92DA-C25CB82A39EB}" type="pres">
      <dgm:prSet presAssocID="{5F6DD807-9D50-4AC7-9C95-CDC36EFE597F}" presName="textRect" presStyleLbl="revTx" presStyleIdx="2" presStyleCnt="4">
        <dgm:presLayoutVars>
          <dgm:chMax val="1"/>
          <dgm:chPref val="1"/>
        </dgm:presLayoutVars>
      </dgm:prSet>
      <dgm:spPr/>
    </dgm:pt>
    <dgm:pt modelId="{53AD03ED-6219-4EA1-9128-10CAD0D516E7}" type="pres">
      <dgm:prSet presAssocID="{B91DF8AC-8B54-4F19-82C5-524A91098979}" presName="sibTrans" presStyleCnt="0"/>
      <dgm:spPr/>
    </dgm:pt>
    <dgm:pt modelId="{849C9C74-5F37-41F6-A260-8EDF7F0E75C0}" type="pres">
      <dgm:prSet presAssocID="{CDDBE245-00E8-4910-8748-4F81B4074C3A}" presName="compNode" presStyleCnt="0"/>
      <dgm:spPr/>
    </dgm:pt>
    <dgm:pt modelId="{C189DB3B-E8D4-4430-8CE2-B03158DFAD10}" type="pres">
      <dgm:prSet presAssocID="{CDDBE245-00E8-4910-8748-4F81B4074C3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9BD861B-2DC4-4FCA-91B0-EA6D0E9DA415}" type="pres">
      <dgm:prSet presAssocID="{CDDBE245-00E8-4910-8748-4F81B4074C3A}" presName="spaceRect" presStyleCnt="0"/>
      <dgm:spPr/>
    </dgm:pt>
    <dgm:pt modelId="{4CBFC8FE-30CB-48B6-9B64-275B6FCB639B}" type="pres">
      <dgm:prSet presAssocID="{CDDBE245-00E8-4910-8748-4F81B4074C3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EFB7C2D-4804-4EB0-9A3F-7F90E64A240E}" type="presOf" srcId="{4B4336EB-52B4-43CB-8FA3-BA5900E172C7}" destId="{6A271266-059F-4424-81E9-358DA84CD4E7}" srcOrd="0" destOrd="0" presId="urn:microsoft.com/office/officeart/2018/2/layout/IconLabelList"/>
    <dgm:cxn modelId="{FEE1B25E-E7BF-4021-9858-03F850EDDE4C}" srcId="{AB27DEE4-060E-4B49-B23D-704816561CDB}" destId="{98FE93D6-D2D2-466A-B2DE-082115ED2849}" srcOrd="0" destOrd="0" parTransId="{FB65A3E7-4119-4B79-B9D7-07C39CB68DE8}" sibTransId="{19B01340-F52C-4F16-BECE-2B5E8F1D8949}"/>
    <dgm:cxn modelId="{F0A4018D-2B44-4AA6-B77A-0245E949A654}" type="presOf" srcId="{5F6DD807-9D50-4AC7-9C95-CDC36EFE597F}" destId="{B0E011DD-794E-4346-92DA-C25CB82A39EB}" srcOrd="0" destOrd="0" presId="urn:microsoft.com/office/officeart/2018/2/layout/IconLabelList"/>
    <dgm:cxn modelId="{EB0012A6-950A-4A05-89E3-D9FC4816345D}" srcId="{AB27DEE4-060E-4B49-B23D-704816561CDB}" destId="{4B4336EB-52B4-43CB-8FA3-BA5900E172C7}" srcOrd="1" destOrd="0" parTransId="{A43ACC2A-F2C9-4430-8260-FB014956EF1D}" sibTransId="{083F3C55-1E62-46BC-B891-96BF4F1F2A13}"/>
    <dgm:cxn modelId="{C4BC4FA7-FA4A-4D39-91D4-ABEABEA5C929}" type="presOf" srcId="{98FE93D6-D2D2-466A-B2DE-082115ED2849}" destId="{F47656E7-5973-46F6-BE3C-1213D89F3EF7}" srcOrd="0" destOrd="0" presId="urn:microsoft.com/office/officeart/2018/2/layout/IconLabelList"/>
    <dgm:cxn modelId="{538F58BE-7058-4531-B5A0-5C036DD82188}" type="presOf" srcId="{AB27DEE4-060E-4B49-B23D-704816561CDB}" destId="{FB70EBCF-3A9F-47FE-B7B3-CC43310325D7}" srcOrd="0" destOrd="0" presId="urn:microsoft.com/office/officeart/2018/2/layout/IconLabelList"/>
    <dgm:cxn modelId="{DFA77AD8-C98B-4022-980D-13986BAD67E2}" type="presOf" srcId="{CDDBE245-00E8-4910-8748-4F81B4074C3A}" destId="{4CBFC8FE-30CB-48B6-9B64-275B6FCB639B}" srcOrd="0" destOrd="0" presId="urn:microsoft.com/office/officeart/2018/2/layout/IconLabelList"/>
    <dgm:cxn modelId="{E05A8AE6-9F5A-44C7-A150-C0433E36215C}" srcId="{AB27DEE4-060E-4B49-B23D-704816561CDB}" destId="{CDDBE245-00E8-4910-8748-4F81B4074C3A}" srcOrd="3" destOrd="0" parTransId="{6A007590-727C-4A7E-B531-DBCD6DC0C84B}" sibTransId="{48095A79-5179-4B94-B4A0-EF787886D7B7}"/>
    <dgm:cxn modelId="{FB21A0F7-61DC-4E89-991F-12A578D69859}" srcId="{AB27DEE4-060E-4B49-B23D-704816561CDB}" destId="{5F6DD807-9D50-4AC7-9C95-CDC36EFE597F}" srcOrd="2" destOrd="0" parTransId="{CB8C34B0-D2A4-4494-9E0C-724B03CCA4CF}" sibTransId="{B91DF8AC-8B54-4F19-82C5-524A91098979}"/>
    <dgm:cxn modelId="{6DD13A7F-0711-4B63-8E40-53638C184739}" type="presParOf" srcId="{FB70EBCF-3A9F-47FE-B7B3-CC43310325D7}" destId="{26818B6F-87F5-4B4A-A19B-F6E4A1380C25}" srcOrd="0" destOrd="0" presId="urn:microsoft.com/office/officeart/2018/2/layout/IconLabelList"/>
    <dgm:cxn modelId="{AC56F32B-00A7-47F9-93B6-64BF0320FF62}" type="presParOf" srcId="{26818B6F-87F5-4B4A-A19B-F6E4A1380C25}" destId="{A2E2DDA0-0DBB-4E43-A8D5-4A70A5C5D33F}" srcOrd="0" destOrd="0" presId="urn:microsoft.com/office/officeart/2018/2/layout/IconLabelList"/>
    <dgm:cxn modelId="{4A43FBFB-BA3F-41E8-ABE6-31F0A9869507}" type="presParOf" srcId="{26818B6F-87F5-4B4A-A19B-F6E4A1380C25}" destId="{47395846-AB09-4774-9D5F-81215C092F33}" srcOrd="1" destOrd="0" presId="urn:microsoft.com/office/officeart/2018/2/layout/IconLabelList"/>
    <dgm:cxn modelId="{CE7F2D90-66CB-4504-B4C1-FFF25ADCD996}" type="presParOf" srcId="{26818B6F-87F5-4B4A-A19B-F6E4A1380C25}" destId="{F47656E7-5973-46F6-BE3C-1213D89F3EF7}" srcOrd="2" destOrd="0" presId="urn:microsoft.com/office/officeart/2018/2/layout/IconLabelList"/>
    <dgm:cxn modelId="{EBCEBD58-F29A-4D95-82A1-21C244B02A47}" type="presParOf" srcId="{FB70EBCF-3A9F-47FE-B7B3-CC43310325D7}" destId="{67D93EBB-4197-43EB-8C7D-85246D76AF6E}" srcOrd="1" destOrd="0" presId="urn:microsoft.com/office/officeart/2018/2/layout/IconLabelList"/>
    <dgm:cxn modelId="{AE83C093-BB8D-4B93-B938-3784A0808E80}" type="presParOf" srcId="{FB70EBCF-3A9F-47FE-B7B3-CC43310325D7}" destId="{B53E7AAA-B3AC-4C68-87DC-E9702ACBB9A8}" srcOrd="2" destOrd="0" presId="urn:microsoft.com/office/officeart/2018/2/layout/IconLabelList"/>
    <dgm:cxn modelId="{E269EC30-D2FA-46B8-ACE9-DBF5DB2F13DD}" type="presParOf" srcId="{B53E7AAA-B3AC-4C68-87DC-E9702ACBB9A8}" destId="{3CCF48C1-1A18-47C6-8094-C7C2C3862EA3}" srcOrd="0" destOrd="0" presId="urn:microsoft.com/office/officeart/2018/2/layout/IconLabelList"/>
    <dgm:cxn modelId="{9E21CE72-CAEF-4014-88A7-5665B9D56E9F}" type="presParOf" srcId="{B53E7AAA-B3AC-4C68-87DC-E9702ACBB9A8}" destId="{1B6B4645-3C24-4BA1-8528-B99000D1BDF9}" srcOrd="1" destOrd="0" presId="urn:microsoft.com/office/officeart/2018/2/layout/IconLabelList"/>
    <dgm:cxn modelId="{4FE1D23C-D4D7-42E3-AFB7-48C42B7A72F2}" type="presParOf" srcId="{B53E7AAA-B3AC-4C68-87DC-E9702ACBB9A8}" destId="{6A271266-059F-4424-81E9-358DA84CD4E7}" srcOrd="2" destOrd="0" presId="urn:microsoft.com/office/officeart/2018/2/layout/IconLabelList"/>
    <dgm:cxn modelId="{0D2A6C1E-D074-49FE-8562-1256581ACF67}" type="presParOf" srcId="{FB70EBCF-3A9F-47FE-B7B3-CC43310325D7}" destId="{DA56E358-00CF-475E-9BC5-1F23D11979A2}" srcOrd="3" destOrd="0" presId="urn:microsoft.com/office/officeart/2018/2/layout/IconLabelList"/>
    <dgm:cxn modelId="{98794F61-03BD-4D79-AFD8-53E4E9BADE9E}" type="presParOf" srcId="{FB70EBCF-3A9F-47FE-B7B3-CC43310325D7}" destId="{5421C6A8-8229-4F2F-9713-0792FB189E89}" srcOrd="4" destOrd="0" presId="urn:microsoft.com/office/officeart/2018/2/layout/IconLabelList"/>
    <dgm:cxn modelId="{F6514FDB-9671-4160-B8AF-CDCAF6F87305}" type="presParOf" srcId="{5421C6A8-8229-4F2F-9713-0792FB189E89}" destId="{B06A708E-1392-420E-B1FA-874F339E4451}" srcOrd="0" destOrd="0" presId="urn:microsoft.com/office/officeart/2018/2/layout/IconLabelList"/>
    <dgm:cxn modelId="{AF750F98-7009-4EAE-AA81-6FC39586CA43}" type="presParOf" srcId="{5421C6A8-8229-4F2F-9713-0792FB189E89}" destId="{905BF124-0F6C-42A9-9E2E-A7CEE44D3487}" srcOrd="1" destOrd="0" presId="urn:microsoft.com/office/officeart/2018/2/layout/IconLabelList"/>
    <dgm:cxn modelId="{1BA99D26-3B30-4429-9F7F-EF26E7A574D2}" type="presParOf" srcId="{5421C6A8-8229-4F2F-9713-0792FB189E89}" destId="{B0E011DD-794E-4346-92DA-C25CB82A39EB}" srcOrd="2" destOrd="0" presId="urn:microsoft.com/office/officeart/2018/2/layout/IconLabelList"/>
    <dgm:cxn modelId="{265F64DC-DF02-471E-BBB6-FED0CD6F6729}" type="presParOf" srcId="{FB70EBCF-3A9F-47FE-B7B3-CC43310325D7}" destId="{53AD03ED-6219-4EA1-9128-10CAD0D516E7}" srcOrd="5" destOrd="0" presId="urn:microsoft.com/office/officeart/2018/2/layout/IconLabelList"/>
    <dgm:cxn modelId="{54BF0FDA-9504-4758-B33D-924717C94285}" type="presParOf" srcId="{FB70EBCF-3A9F-47FE-B7B3-CC43310325D7}" destId="{849C9C74-5F37-41F6-A260-8EDF7F0E75C0}" srcOrd="6" destOrd="0" presId="urn:microsoft.com/office/officeart/2018/2/layout/IconLabelList"/>
    <dgm:cxn modelId="{EBCE3B4F-E756-4F6E-857F-DE076A7EE56D}" type="presParOf" srcId="{849C9C74-5F37-41F6-A260-8EDF7F0E75C0}" destId="{C189DB3B-E8D4-4430-8CE2-B03158DFAD10}" srcOrd="0" destOrd="0" presId="urn:microsoft.com/office/officeart/2018/2/layout/IconLabelList"/>
    <dgm:cxn modelId="{B8EF4DDA-7DA4-4607-872C-4A36B87EE43E}" type="presParOf" srcId="{849C9C74-5F37-41F6-A260-8EDF7F0E75C0}" destId="{19BD861B-2DC4-4FCA-91B0-EA6D0E9DA415}" srcOrd="1" destOrd="0" presId="urn:microsoft.com/office/officeart/2018/2/layout/IconLabelList"/>
    <dgm:cxn modelId="{3C3629DB-1316-48EE-BB58-A3BAAD1BA845}" type="presParOf" srcId="{849C9C74-5F37-41F6-A260-8EDF7F0E75C0}" destId="{4CBFC8FE-30CB-48B6-9B64-275B6FCB639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06C476-96BB-4B5C-94A3-6254E9D56A8E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B7B70A-8C8A-45B7-8E42-645D6ECE7EFC}">
      <dgm:prSet/>
      <dgm:spPr/>
      <dgm:t>
        <a:bodyPr/>
        <a:lstStyle/>
        <a:p>
          <a:r>
            <a:rPr lang="en-US" b="1"/>
            <a:t>• Yüklemin bildirdiği işi yapan/üzerine yüklenen ögedir.</a:t>
          </a:r>
          <a:endParaRPr lang="en-US"/>
        </a:p>
      </dgm:t>
    </dgm:pt>
    <dgm:pt modelId="{F68F4CE7-DC41-48DA-B366-9B19A0642E23}" type="parTrans" cxnId="{08EE9F59-C4E2-49C2-956D-BEE735325D03}">
      <dgm:prSet/>
      <dgm:spPr/>
      <dgm:t>
        <a:bodyPr/>
        <a:lstStyle/>
        <a:p>
          <a:endParaRPr lang="en-US"/>
        </a:p>
      </dgm:t>
    </dgm:pt>
    <dgm:pt modelId="{DDA4C48C-0364-41D7-8130-F901EAF0ECA8}" type="sibTrans" cxnId="{08EE9F59-C4E2-49C2-956D-BEE735325D03}">
      <dgm:prSet/>
      <dgm:spPr/>
      <dgm:t>
        <a:bodyPr/>
        <a:lstStyle/>
        <a:p>
          <a:endParaRPr lang="en-US"/>
        </a:p>
      </dgm:t>
    </dgm:pt>
    <dgm:pt modelId="{CD345A7B-BEAE-4F69-8B7B-006B510039C4}">
      <dgm:prSet/>
      <dgm:spPr/>
      <dgm:t>
        <a:bodyPr/>
        <a:lstStyle/>
        <a:p>
          <a:r>
            <a:rPr lang="en-US"/>
            <a:t>• 'Kim?' / 'Ne?' sorularıyla bulunur (yükleme sorulur!).</a:t>
          </a:r>
        </a:p>
      </dgm:t>
    </dgm:pt>
    <dgm:pt modelId="{05B55AA7-A739-47CD-8057-917FB87135DD}" type="parTrans" cxnId="{1760F880-FEE7-45CB-A8D3-33F9EA9E3999}">
      <dgm:prSet/>
      <dgm:spPr/>
      <dgm:t>
        <a:bodyPr/>
        <a:lstStyle/>
        <a:p>
          <a:endParaRPr lang="en-US"/>
        </a:p>
      </dgm:t>
    </dgm:pt>
    <dgm:pt modelId="{3223A4F9-D24E-45F2-A6F1-87399146E37F}" type="sibTrans" cxnId="{1760F880-FEE7-45CB-A8D3-33F9EA9E3999}">
      <dgm:prSet/>
      <dgm:spPr/>
      <dgm:t>
        <a:bodyPr/>
        <a:lstStyle/>
        <a:p>
          <a:endParaRPr lang="en-US"/>
        </a:p>
      </dgm:t>
    </dgm:pt>
    <dgm:pt modelId="{116933C3-17E2-4F9F-8E55-7A268F7DAA16}">
      <dgm:prSet/>
      <dgm:spPr/>
      <dgm:t>
        <a:bodyPr/>
        <a:lstStyle/>
        <a:p>
          <a:r>
            <a:rPr lang="en-US"/>
            <a:t>• Türleri: Gerçek özne, Gizli özne, Sözde özne.</a:t>
          </a:r>
        </a:p>
      </dgm:t>
    </dgm:pt>
    <dgm:pt modelId="{AD3F9123-B917-4F90-8DB8-21203888024D}" type="parTrans" cxnId="{E7EDF82A-DC11-4F6A-B0F3-F79D48B9A08A}">
      <dgm:prSet/>
      <dgm:spPr/>
      <dgm:t>
        <a:bodyPr/>
        <a:lstStyle/>
        <a:p>
          <a:endParaRPr lang="en-US"/>
        </a:p>
      </dgm:t>
    </dgm:pt>
    <dgm:pt modelId="{1B09C128-6619-4A6B-858B-0CAA4EE0F2D7}" type="sibTrans" cxnId="{E7EDF82A-DC11-4F6A-B0F3-F79D48B9A08A}">
      <dgm:prSet/>
      <dgm:spPr/>
      <dgm:t>
        <a:bodyPr/>
        <a:lstStyle/>
        <a:p>
          <a:endParaRPr lang="en-US"/>
        </a:p>
      </dgm:t>
    </dgm:pt>
    <dgm:pt modelId="{D76B8185-F5B9-41F1-BEB9-8ECC34343664}">
      <dgm:prSet/>
      <dgm:spPr/>
      <dgm:t>
        <a:bodyPr/>
        <a:lstStyle/>
        <a:p>
          <a:r>
            <a:rPr lang="en-US"/>
            <a:t>Örnek: 'Ayşe kitabı okudu.' (Ayşe = özne)</a:t>
          </a:r>
        </a:p>
      </dgm:t>
    </dgm:pt>
    <dgm:pt modelId="{0AD83827-A3FD-40DC-8A2C-DEEAF68DEA7F}" type="parTrans" cxnId="{87AA74C8-45AF-4B5A-99ED-BED17F9FD695}">
      <dgm:prSet/>
      <dgm:spPr/>
      <dgm:t>
        <a:bodyPr/>
        <a:lstStyle/>
        <a:p>
          <a:endParaRPr lang="en-US"/>
        </a:p>
      </dgm:t>
    </dgm:pt>
    <dgm:pt modelId="{14B815E5-9C60-4F27-A8C7-E99EFDA38D44}" type="sibTrans" cxnId="{87AA74C8-45AF-4B5A-99ED-BED17F9FD695}">
      <dgm:prSet/>
      <dgm:spPr/>
      <dgm:t>
        <a:bodyPr/>
        <a:lstStyle/>
        <a:p>
          <a:endParaRPr lang="en-US"/>
        </a:p>
      </dgm:t>
    </dgm:pt>
    <dgm:pt modelId="{BB450690-9475-4747-B9F9-6AA22759ABA5}">
      <dgm:prSet/>
      <dgm:spPr/>
      <dgm:t>
        <a:bodyPr/>
        <a:lstStyle/>
        <a:p>
          <a:r>
            <a:rPr lang="en-US"/>
            <a:t>Sözde özne örn.: 'Kapı kırıldı.' (kıran belli değil)</a:t>
          </a:r>
        </a:p>
      </dgm:t>
    </dgm:pt>
    <dgm:pt modelId="{A2B264B6-CB74-437C-AAED-9DE39F821B2C}" type="parTrans" cxnId="{7C4F91BC-57A6-4201-88F8-2FED0655FF19}">
      <dgm:prSet/>
      <dgm:spPr/>
      <dgm:t>
        <a:bodyPr/>
        <a:lstStyle/>
        <a:p>
          <a:endParaRPr lang="en-US"/>
        </a:p>
      </dgm:t>
    </dgm:pt>
    <dgm:pt modelId="{50073DDA-E5A3-464C-BE98-8EAB01E1BF04}" type="sibTrans" cxnId="{7C4F91BC-57A6-4201-88F8-2FED0655FF19}">
      <dgm:prSet/>
      <dgm:spPr/>
      <dgm:t>
        <a:bodyPr/>
        <a:lstStyle/>
        <a:p>
          <a:endParaRPr lang="en-US"/>
        </a:p>
      </dgm:t>
    </dgm:pt>
    <dgm:pt modelId="{ACA8654B-E22F-40E0-B8E5-27F7E27178FA}" type="pres">
      <dgm:prSet presAssocID="{CA06C476-96BB-4B5C-94A3-6254E9D56A8E}" presName="linear" presStyleCnt="0">
        <dgm:presLayoutVars>
          <dgm:animLvl val="lvl"/>
          <dgm:resizeHandles val="exact"/>
        </dgm:presLayoutVars>
      </dgm:prSet>
      <dgm:spPr/>
    </dgm:pt>
    <dgm:pt modelId="{700D985B-1135-441C-826F-521D30199F99}" type="pres">
      <dgm:prSet presAssocID="{7EB7B70A-8C8A-45B7-8E42-645D6ECE7EF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0373B42-10AD-4248-9FFF-87BA55FE8F12}" type="pres">
      <dgm:prSet presAssocID="{DDA4C48C-0364-41D7-8130-F901EAF0ECA8}" presName="spacer" presStyleCnt="0"/>
      <dgm:spPr/>
    </dgm:pt>
    <dgm:pt modelId="{400B6760-D6FB-4006-9349-93835DE46CA7}" type="pres">
      <dgm:prSet presAssocID="{CD345A7B-BEAE-4F69-8B7B-006B510039C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396346C-C2D3-4785-9074-2856BFF03CB6}" type="pres">
      <dgm:prSet presAssocID="{3223A4F9-D24E-45F2-A6F1-87399146E37F}" presName="spacer" presStyleCnt="0"/>
      <dgm:spPr/>
    </dgm:pt>
    <dgm:pt modelId="{9A39E5E5-433A-4087-8677-DC6B14191B75}" type="pres">
      <dgm:prSet presAssocID="{116933C3-17E2-4F9F-8E55-7A268F7DAA1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0F6EA0B-D652-45A6-AAEC-3C6651F19D79}" type="pres">
      <dgm:prSet presAssocID="{1B09C128-6619-4A6B-858B-0CAA4EE0F2D7}" presName="spacer" presStyleCnt="0"/>
      <dgm:spPr/>
    </dgm:pt>
    <dgm:pt modelId="{A4900B07-2E57-481B-B575-547DF72954E2}" type="pres">
      <dgm:prSet presAssocID="{D76B8185-F5B9-41F1-BEB9-8ECC3434366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007C31F-FD3C-4CC3-980C-2837F1190BAD}" type="pres">
      <dgm:prSet presAssocID="{14B815E5-9C60-4F27-A8C7-E99EFDA38D44}" presName="spacer" presStyleCnt="0"/>
      <dgm:spPr/>
    </dgm:pt>
    <dgm:pt modelId="{2CB49B45-D441-4245-BA25-C1D1B1235D7A}" type="pres">
      <dgm:prSet presAssocID="{BB450690-9475-4747-B9F9-6AA22759ABA5}" presName="parentText" presStyleLbl="node1" presStyleIdx="4" presStyleCnt="5" custLinFactNeighborX="2972" custLinFactNeighborY="-13821">
        <dgm:presLayoutVars>
          <dgm:chMax val="0"/>
          <dgm:bulletEnabled val="1"/>
        </dgm:presLayoutVars>
      </dgm:prSet>
      <dgm:spPr/>
    </dgm:pt>
  </dgm:ptLst>
  <dgm:cxnLst>
    <dgm:cxn modelId="{E7EDF82A-DC11-4F6A-B0F3-F79D48B9A08A}" srcId="{CA06C476-96BB-4B5C-94A3-6254E9D56A8E}" destId="{116933C3-17E2-4F9F-8E55-7A268F7DAA16}" srcOrd="2" destOrd="0" parTransId="{AD3F9123-B917-4F90-8DB8-21203888024D}" sibTransId="{1B09C128-6619-4A6B-858B-0CAA4EE0F2D7}"/>
    <dgm:cxn modelId="{93113931-9E73-4ED6-B0FF-5E82C8D16B89}" type="presOf" srcId="{D76B8185-F5B9-41F1-BEB9-8ECC34343664}" destId="{A4900B07-2E57-481B-B575-547DF72954E2}" srcOrd="0" destOrd="0" presId="urn:microsoft.com/office/officeart/2005/8/layout/vList2"/>
    <dgm:cxn modelId="{76B2A737-73FD-4860-A695-595FF1F59345}" type="presOf" srcId="{CD345A7B-BEAE-4F69-8B7B-006B510039C4}" destId="{400B6760-D6FB-4006-9349-93835DE46CA7}" srcOrd="0" destOrd="0" presId="urn:microsoft.com/office/officeart/2005/8/layout/vList2"/>
    <dgm:cxn modelId="{3ED77A3D-DFAB-4ECB-BDC5-3120C48216D5}" type="presOf" srcId="{CA06C476-96BB-4B5C-94A3-6254E9D56A8E}" destId="{ACA8654B-E22F-40E0-B8E5-27F7E27178FA}" srcOrd="0" destOrd="0" presId="urn:microsoft.com/office/officeart/2005/8/layout/vList2"/>
    <dgm:cxn modelId="{81499D59-FA37-403C-B8C3-3AD2B26B697E}" type="presOf" srcId="{116933C3-17E2-4F9F-8E55-7A268F7DAA16}" destId="{9A39E5E5-433A-4087-8677-DC6B14191B75}" srcOrd="0" destOrd="0" presId="urn:microsoft.com/office/officeart/2005/8/layout/vList2"/>
    <dgm:cxn modelId="{08EE9F59-C4E2-49C2-956D-BEE735325D03}" srcId="{CA06C476-96BB-4B5C-94A3-6254E9D56A8E}" destId="{7EB7B70A-8C8A-45B7-8E42-645D6ECE7EFC}" srcOrd="0" destOrd="0" parTransId="{F68F4CE7-DC41-48DA-B366-9B19A0642E23}" sibTransId="{DDA4C48C-0364-41D7-8130-F901EAF0ECA8}"/>
    <dgm:cxn modelId="{1760F880-FEE7-45CB-A8D3-33F9EA9E3999}" srcId="{CA06C476-96BB-4B5C-94A3-6254E9D56A8E}" destId="{CD345A7B-BEAE-4F69-8B7B-006B510039C4}" srcOrd="1" destOrd="0" parTransId="{05B55AA7-A739-47CD-8057-917FB87135DD}" sibTransId="{3223A4F9-D24E-45F2-A6F1-87399146E37F}"/>
    <dgm:cxn modelId="{1CD290B8-9BE6-44D5-92E7-27B1C2E19A83}" type="presOf" srcId="{BB450690-9475-4747-B9F9-6AA22759ABA5}" destId="{2CB49B45-D441-4245-BA25-C1D1B1235D7A}" srcOrd="0" destOrd="0" presId="urn:microsoft.com/office/officeart/2005/8/layout/vList2"/>
    <dgm:cxn modelId="{7C4F91BC-57A6-4201-88F8-2FED0655FF19}" srcId="{CA06C476-96BB-4B5C-94A3-6254E9D56A8E}" destId="{BB450690-9475-4747-B9F9-6AA22759ABA5}" srcOrd="4" destOrd="0" parTransId="{A2B264B6-CB74-437C-AAED-9DE39F821B2C}" sibTransId="{50073DDA-E5A3-464C-BE98-8EAB01E1BF04}"/>
    <dgm:cxn modelId="{87AA74C8-45AF-4B5A-99ED-BED17F9FD695}" srcId="{CA06C476-96BB-4B5C-94A3-6254E9D56A8E}" destId="{D76B8185-F5B9-41F1-BEB9-8ECC34343664}" srcOrd="3" destOrd="0" parTransId="{0AD83827-A3FD-40DC-8A2C-DEEAF68DEA7F}" sibTransId="{14B815E5-9C60-4F27-A8C7-E99EFDA38D44}"/>
    <dgm:cxn modelId="{12030BFB-8C9C-4CAB-B990-F1E4DF599918}" type="presOf" srcId="{7EB7B70A-8C8A-45B7-8E42-645D6ECE7EFC}" destId="{700D985B-1135-441C-826F-521D30199F99}" srcOrd="0" destOrd="0" presId="urn:microsoft.com/office/officeart/2005/8/layout/vList2"/>
    <dgm:cxn modelId="{6A90A0ED-03D6-4530-A22F-C06491F7F2CC}" type="presParOf" srcId="{ACA8654B-E22F-40E0-B8E5-27F7E27178FA}" destId="{700D985B-1135-441C-826F-521D30199F99}" srcOrd="0" destOrd="0" presId="urn:microsoft.com/office/officeart/2005/8/layout/vList2"/>
    <dgm:cxn modelId="{24C7FD82-5524-474E-9C6F-163FFB4CF991}" type="presParOf" srcId="{ACA8654B-E22F-40E0-B8E5-27F7E27178FA}" destId="{E0373B42-10AD-4248-9FFF-87BA55FE8F12}" srcOrd="1" destOrd="0" presId="urn:microsoft.com/office/officeart/2005/8/layout/vList2"/>
    <dgm:cxn modelId="{7686F0AC-E72F-47B7-BFF8-C0C6C82D23C2}" type="presParOf" srcId="{ACA8654B-E22F-40E0-B8E5-27F7E27178FA}" destId="{400B6760-D6FB-4006-9349-93835DE46CA7}" srcOrd="2" destOrd="0" presId="urn:microsoft.com/office/officeart/2005/8/layout/vList2"/>
    <dgm:cxn modelId="{9D0881F6-0447-4D9A-8869-6B1B3DC8F06D}" type="presParOf" srcId="{ACA8654B-E22F-40E0-B8E5-27F7E27178FA}" destId="{8396346C-C2D3-4785-9074-2856BFF03CB6}" srcOrd="3" destOrd="0" presId="urn:microsoft.com/office/officeart/2005/8/layout/vList2"/>
    <dgm:cxn modelId="{BD1F2808-E065-46D3-8E95-9B55336A16F8}" type="presParOf" srcId="{ACA8654B-E22F-40E0-B8E5-27F7E27178FA}" destId="{9A39E5E5-433A-4087-8677-DC6B14191B75}" srcOrd="4" destOrd="0" presId="urn:microsoft.com/office/officeart/2005/8/layout/vList2"/>
    <dgm:cxn modelId="{6DD30B6D-45C5-42C2-903B-8A5985DB8366}" type="presParOf" srcId="{ACA8654B-E22F-40E0-B8E5-27F7E27178FA}" destId="{60F6EA0B-D652-45A6-AAEC-3C6651F19D79}" srcOrd="5" destOrd="0" presId="urn:microsoft.com/office/officeart/2005/8/layout/vList2"/>
    <dgm:cxn modelId="{CFAFE0AF-E0C5-4B9B-9433-BEE8732F49E0}" type="presParOf" srcId="{ACA8654B-E22F-40E0-B8E5-27F7E27178FA}" destId="{A4900B07-2E57-481B-B575-547DF72954E2}" srcOrd="6" destOrd="0" presId="urn:microsoft.com/office/officeart/2005/8/layout/vList2"/>
    <dgm:cxn modelId="{6C5097A6-AE29-48E8-B572-B52B5B9D10D5}" type="presParOf" srcId="{ACA8654B-E22F-40E0-B8E5-27F7E27178FA}" destId="{C007C31F-FD3C-4CC3-980C-2837F1190BAD}" srcOrd="7" destOrd="0" presId="urn:microsoft.com/office/officeart/2005/8/layout/vList2"/>
    <dgm:cxn modelId="{1C7B6D01-1D34-4077-B322-F7B83C82D58C}" type="presParOf" srcId="{ACA8654B-E22F-40E0-B8E5-27F7E27178FA}" destId="{2CB49B45-D441-4245-BA25-C1D1B1235D7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EBFD70B-8D5C-4518-ADA6-D6CA154421FF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6AA915-6DEE-4774-A2B3-30F465EDE1A3}">
      <dgm:prSet/>
      <dgm:spPr/>
      <dgm:t>
        <a:bodyPr/>
        <a:lstStyle/>
        <a:p>
          <a:r>
            <a:rPr lang="en-US" b="1"/>
            <a:t>• Yüklemin etkilediği ögedir.</a:t>
          </a:r>
          <a:endParaRPr lang="en-US"/>
        </a:p>
      </dgm:t>
    </dgm:pt>
    <dgm:pt modelId="{CB6362DA-FA51-4F29-BC8D-2FF5B07379B7}" type="parTrans" cxnId="{C46DAB99-6C2E-4749-B6C7-E8BD7FB88BF7}">
      <dgm:prSet/>
      <dgm:spPr/>
      <dgm:t>
        <a:bodyPr/>
        <a:lstStyle/>
        <a:p>
          <a:endParaRPr lang="en-US"/>
        </a:p>
      </dgm:t>
    </dgm:pt>
    <dgm:pt modelId="{688B38DE-E336-40FE-8DFA-5D29B3D536E7}" type="sibTrans" cxnId="{C46DAB99-6C2E-4749-B6C7-E8BD7FB88BF7}">
      <dgm:prSet/>
      <dgm:spPr/>
      <dgm:t>
        <a:bodyPr/>
        <a:lstStyle/>
        <a:p>
          <a:endParaRPr lang="en-US"/>
        </a:p>
      </dgm:t>
    </dgm:pt>
    <dgm:pt modelId="{7CAAE8DC-0A72-48DF-A795-9D33FF0E3434}">
      <dgm:prSet/>
      <dgm:spPr/>
      <dgm:t>
        <a:bodyPr/>
        <a:lstStyle/>
        <a:p>
          <a:r>
            <a:rPr lang="en-US"/>
            <a:t>• 'Neyi?' / 'Kimi?' sorularıyla bulunur (yükleme sorulur).</a:t>
          </a:r>
        </a:p>
      </dgm:t>
    </dgm:pt>
    <dgm:pt modelId="{964C8A38-70E3-4791-B492-2EBDA1820921}" type="parTrans" cxnId="{A378061E-AA97-4E69-A3BB-8FE1E7ED3157}">
      <dgm:prSet/>
      <dgm:spPr/>
      <dgm:t>
        <a:bodyPr/>
        <a:lstStyle/>
        <a:p>
          <a:endParaRPr lang="en-US"/>
        </a:p>
      </dgm:t>
    </dgm:pt>
    <dgm:pt modelId="{881F0663-FA46-43D8-8361-63106123CE82}" type="sibTrans" cxnId="{A378061E-AA97-4E69-A3BB-8FE1E7ED3157}">
      <dgm:prSet/>
      <dgm:spPr/>
      <dgm:t>
        <a:bodyPr/>
        <a:lstStyle/>
        <a:p>
          <a:endParaRPr lang="en-US"/>
        </a:p>
      </dgm:t>
    </dgm:pt>
    <dgm:pt modelId="{469C09E6-96BA-4D62-BC49-B82FB561BEFA}">
      <dgm:prSet/>
      <dgm:spPr/>
      <dgm:t>
        <a:bodyPr/>
        <a:lstStyle/>
        <a:p>
          <a:r>
            <a:rPr lang="en-US"/>
            <a:t>• Belirtili Nesne: 'Kitabı okudum.' (belirtme hâli -ı/-i/-u/-ü)</a:t>
          </a:r>
        </a:p>
      </dgm:t>
    </dgm:pt>
    <dgm:pt modelId="{0E39CDDB-AA55-404F-8684-BC4C272005D1}" type="parTrans" cxnId="{674CABB5-CBE7-4FF0-AE16-A21600ABDF7C}">
      <dgm:prSet/>
      <dgm:spPr/>
      <dgm:t>
        <a:bodyPr/>
        <a:lstStyle/>
        <a:p>
          <a:endParaRPr lang="en-US"/>
        </a:p>
      </dgm:t>
    </dgm:pt>
    <dgm:pt modelId="{E56E6624-04BF-486E-82F6-D93CCC52D8FA}" type="sibTrans" cxnId="{674CABB5-CBE7-4FF0-AE16-A21600ABDF7C}">
      <dgm:prSet/>
      <dgm:spPr/>
      <dgm:t>
        <a:bodyPr/>
        <a:lstStyle/>
        <a:p>
          <a:endParaRPr lang="en-US"/>
        </a:p>
      </dgm:t>
    </dgm:pt>
    <dgm:pt modelId="{AF98774D-02CB-459C-9846-E96D6597A664}">
      <dgm:prSet/>
      <dgm:spPr/>
      <dgm:t>
        <a:bodyPr/>
        <a:lstStyle/>
        <a:p>
          <a:r>
            <a:rPr lang="en-US"/>
            <a:t>• Belirtisiz Nesne: 'Kitap okudum.' (ek yok, cins isim genelde tekil)</a:t>
          </a:r>
        </a:p>
      </dgm:t>
    </dgm:pt>
    <dgm:pt modelId="{7400F8E6-DCB7-4C9D-AC36-4453380F8AF2}" type="parTrans" cxnId="{2EDA315B-D86A-445F-BFAC-49B8A3BC9BA1}">
      <dgm:prSet/>
      <dgm:spPr/>
      <dgm:t>
        <a:bodyPr/>
        <a:lstStyle/>
        <a:p>
          <a:endParaRPr lang="en-US"/>
        </a:p>
      </dgm:t>
    </dgm:pt>
    <dgm:pt modelId="{7796DC1D-20F5-48B9-AA1E-98D5701284C3}" type="sibTrans" cxnId="{2EDA315B-D86A-445F-BFAC-49B8A3BC9BA1}">
      <dgm:prSet/>
      <dgm:spPr/>
      <dgm:t>
        <a:bodyPr/>
        <a:lstStyle/>
        <a:p>
          <a:endParaRPr lang="en-US"/>
        </a:p>
      </dgm:t>
    </dgm:pt>
    <dgm:pt modelId="{2ED885C0-5E19-470D-840E-EA3BB93E98F8}">
      <dgm:prSet/>
      <dgm:spPr/>
      <dgm:t>
        <a:bodyPr/>
        <a:lstStyle/>
        <a:p>
          <a:r>
            <a:rPr lang="en-US"/>
            <a:t>• Karışıklık: Yer tamlayıcılarını nesne sanma! (ör. 'Okula gittim.' – dolaylı tümleç)</a:t>
          </a:r>
        </a:p>
      </dgm:t>
    </dgm:pt>
    <dgm:pt modelId="{D21D5F5B-A2C1-440C-9AE7-670C8BD93DA4}" type="parTrans" cxnId="{1C9078E4-F67B-4419-9F36-AADED5C6119A}">
      <dgm:prSet/>
      <dgm:spPr/>
      <dgm:t>
        <a:bodyPr/>
        <a:lstStyle/>
        <a:p>
          <a:endParaRPr lang="en-US"/>
        </a:p>
      </dgm:t>
    </dgm:pt>
    <dgm:pt modelId="{8EBBAA94-90BE-4A6B-B6FF-D590CFC37286}" type="sibTrans" cxnId="{1C9078E4-F67B-4419-9F36-AADED5C6119A}">
      <dgm:prSet/>
      <dgm:spPr/>
      <dgm:t>
        <a:bodyPr/>
        <a:lstStyle/>
        <a:p>
          <a:endParaRPr lang="en-US"/>
        </a:p>
      </dgm:t>
    </dgm:pt>
    <dgm:pt modelId="{44BD106B-A5AE-49CD-867A-455AE1D717F2}" type="pres">
      <dgm:prSet presAssocID="{CEBFD70B-8D5C-4518-ADA6-D6CA154421F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D44011-CA85-45CF-BEE5-A5F5A8BB4E12}" type="pres">
      <dgm:prSet presAssocID="{FC6AA915-6DEE-4774-A2B3-30F465EDE1A3}" presName="hierRoot1" presStyleCnt="0"/>
      <dgm:spPr/>
    </dgm:pt>
    <dgm:pt modelId="{6A6C5C0C-F9E7-461B-80DE-CBEAA8307C95}" type="pres">
      <dgm:prSet presAssocID="{FC6AA915-6DEE-4774-A2B3-30F465EDE1A3}" presName="composite" presStyleCnt="0"/>
      <dgm:spPr/>
    </dgm:pt>
    <dgm:pt modelId="{9D90B207-52DD-4BCF-B914-393631156EE4}" type="pres">
      <dgm:prSet presAssocID="{FC6AA915-6DEE-4774-A2B3-30F465EDE1A3}" presName="background" presStyleLbl="node0" presStyleIdx="0" presStyleCnt="5"/>
      <dgm:spPr/>
    </dgm:pt>
    <dgm:pt modelId="{994A698C-1AAB-40F9-8E03-9CFC28C715CB}" type="pres">
      <dgm:prSet presAssocID="{FC6AA915-6DEE-4774-A2B3-30F465EDE1A3}" presName="text" presStyleLbl="fgAcc0" presStyleIdx="0" presStyleCnt="5">
        <dgm:presLayoutVars>
          <dgm:chPref val="3"/>
        </dgm:presLayoutVars>
      </dgm:prSet>
      <dgm:spPr/>
    </dgm:pt>
    <dgm:pt modelId="{66091535-E50A-4428-9C9E-A3A59B6D1674}" type="pres">
      <dgm:prSet presAssocID="{FC6AA915-6DEE-4774-A2B3-30F465EDE1A3}" presName="hierChild2" presStyleCnt="0"/>
      <dgm:spPr/>
    </dgm:pt>
    <dgm:pt modelId="{EDB07A01-0DE1-4055-A957-F9DE252D5E10}" type="pres">
      <dgm:prSet presAssocID="{7CAAE8DC-0A72-48DF-A795-9D33FF0E3434}" presName="hierRoot1" presStyleCnt="0"/>
      <dgm:spPr/>
    </dgm:pt>
    <dgm:pt modelId="{F081E3B4-B7D4-443B-B171-EDA268634012}" type="pres">
      <dgm:prSet presAssocID="{7CAAE8DC-0A72-48DF-A795-9D33FF0E3434}" presName="composite" presStyleCnt="0"/>
      <dgm:spPr/>
    </dgm:pt>
    <dgm:pt modelId="{339DDDD9-AC22-4C4D-A5B4-0D1B1D5BBCDB}" type="pres">
      <dgm:prSet presAssocID="{7CAAE8DC-0A72-48DF-A795-9D33FF0E3434}" presName="background" presStyleLbl="node0" presStyleIdx="1" presStyleCnt="5"/>
      <dgm:spPr/>
    </dgm:pt>
    <dgm:pt modelId="{6F9C4B6D-972C-4416-B98A-F6A6A7CEF03A}" type="pres">
      <dgm:prSet presAssocID="{7CAAE8DC-0A72-48DF-A795-9D33FF0E3434}" presName="text" presStyleLbl="fgAcc0" presStyleIdx="1" presStyleCnt="5">
        <dgm:presLayoutVars>
          <dgm:chPref val="3"/>
        </dgm:presLayoutVars>
      </dgm:prSet>
      <dgm:spPr/>
    </dgm:pt>
    <dgm:pt modelId="{14A3A485-D2B3-4756-A872-62F76518FE31}" type="pres">
      <dgm:prSet presAssocID="{7CAAE8DC-0A72-48DF-A795-9D33FF0E3434}" presName="hierChild2" presStyleCnt="0"/>
      <dgm:spPr/>
    </dgm:pt>
    <dgm:pt modelId="{A5B353BE-5AEC-4A9D-A229-F1D15E4ECA84}" type="pres">
      <dgm:prSet presAssocID="{469C09E6-96BA-4D62-BC49-B82FB561BEFA}" presName="hierRoot1" presStyleCnt="0"/>
      <dgm:spPr/>
    </dgm:pt>
    <dgm:pt modelId="{B3C3C2D8-DDBC-44E4-A954-6CC6C3798117}" type="pres">
      <dgm:prSet presAssocID="{469C09E6-96BA-4D62-BC49-B82FB561BEFA}" presName="composite" presStyleCnt="0"/>
      <dgm:spPr/>
    </dgm:pt>
    <dgm:pt modelId="{EAB288C3-DCC6-4786-9FD7-A970D125F565}" type="pres">
      <dgm:prSet presAssocID="{469C09E6-96BA-4D62-BC49-B82FB561BEFA}" presName="background" presStyleLbl="node0" presStyleIdx="2" presStyleCnt="5"/>
      <dgm:spPr/>
    </dgm:pt>
    <dgm:pt modelId="{1460F86E-A90C-4EB6-8E3E-97D793CD3C0E}" type="pres">
      <dgm:prSet presAssocID="{469C09E6-96BA-4D62-BC49-B82FB561BEFA}" presName="text" presStyleLbl="fgAcc0" presStyleIdx="2" presStyleCnt="5">
        <dgm:presLayoutVars>
          <dgm:chPref val="3"/>
        </dgm:presLayoutVars>
      </dgm:prSet>
      <dgm:spPr/>
    </dgm:pt>
    <dgm:pt modelId="{9E98BCE9-10E5-4DE8-BABB-D8D199A31E8A}" type="pres">
      <dgm:prSet presAssocID="{469C09E6-96BA-4D62-BC49-B82FB561BEFA}" presName="hierChild2" presStyleCnt="0"/>
      <dgm:spPr/>
    </dgm:pt>
    <dgm:pt modelId="{038E9F59-744E-43BD-B2B2-B5190A1D0AC3}" type="pres">
      <dgm:prSet presAssocID="{AF98774D-02CB-459C-9846-E96D6597A664}" presName="hierRoot1" presStyleCnt="0"/>
      <dgm:spPr/>
    </dgm:pt>
    <dgm:pt modelId="{FCABFEC0-C8D7-4A9D-BD41-DDCED5E3D510}" type="pres">
      <dgm:prSet presAssocID="{AF98774D-02CB-459C-9846-E96D6597A664}" presName="composite" presStyleCnt="0"/>
      <dgm:spPr/>
    </dgm:pt>
    <dgm:pt modelId="{FCC303BA-A056-4482-9229-3DFAC6E8609D}" type="pres">
      <dgm:prSet presAssocID="{AF98774D-02CB-459C-9846-E96D6597A664}" presName="background" presStyleLbl="node0" presStyleIdx="3" presStyleCnt="5"/>
      <dgm:spPr/>
    </dgm:pt>
    <dgm:pt modelId="{E1BD9049-F61B-4E97-9259-ED675B46DDD1}" type="pres">
      <dgm:prSet presAssocID="{AF98774D-02CB-459C-9846-E96D6597A664}" presName="text" presStyleLbl="fgAcc0" presStyleIdx="3" presStyleCnt="5">
        <dgm:presLayoutVars>
          <dgm:chPref val="3"/>
        </dgm:presLayoutVars>
      </dgm:prSet>
      <dgm:spPr/>
    </dgm:pt>
    <dgm:pt modelId="{93EBED15-7812-4933-B5D4-0532233708D8}" type="pres">
      <dgm:prSet presAssocID="{AF98774D-02CB-459C-9846-E96D6597A664}" presName="hierChild2" presStyleCnt="0"/>
      <dgm:spPr/>
    </dgm:pt>
    <dgm:pt modelId="{C4E5701A-CF06-4E9B-AB54-271F049F0800}" type="pres">
      <dgm:prSet presAssocID="{2ED885C0-5E19-470D-840E-EA3BB93E98F8}" presName="hierRoot1" presStyleCnt="0"/>
      <dgm:spPr/>
    </dgm:pt>
    <dgm:pt modelId="{B44BE220-A7DA-40DB-8A2C-79CE65A37AE3}" type="pres">
      <dgm:prSet presAssocID="{2ED885C0-5E19-470D-840E-EA3BB93E98F8}" presName="composite" presStyleCnt="0"/>
      <dgm:spPr/>
    </dgm:pt>
    <dgm:pt modelId="{E44EBC1E-0C17-4A87-83CB-E232BB40D87E}" type="pres">
      <dgm:prSet presAssocID="{2ED885C0-5E19-470D-840E-EA3BB93E98F8}" presName="background" presStyleLbl="node0" presStyleIdx="4" presStyleCnt="5"/>
      <dgm:spPr/>
    </dgm:pt>
    <dgm:pt modelId="{8F22DE00-28BE-495E-AD0C-4104C22DDDC1}" type="pres">
      <dgm:prSet presAssocID="{2ED885C0-5E19-470D-840E-EA3BB93E98F8}" presName="text" presStyleLbl="fgAcc0" presStyleIdx="4" presStyleCnt="5">
        <dgm:presLayoutVars>
          <dgm:chPref val="3"/>
        </dgm:presLayoutVars>
      </dgm:prSet>
      <dgm:spPr/>
    </dgm:pt>
    <dgm:pt modelId="{4A4653D1-E93F-42D8-A01E-135994C7A154}" type="pres">
      <dgm:prSet presAssocID="{2ED885C0-5E19-470D-840E-EA3BB93E98F8}" presName="hierChild2" presStyleCnt="0"/>
      <dgm:spPr/>
    </dgm:pt>
  </dgm:ptLst>
  <dgm:cxnLst>
    <dgm:cxn modelId="{D6F02B09-B6F5-4021-BF96-2ED38E09A2DB}" type="presOf" srcId="{AF98774D-02CB-459C-9846-E96D6597A664}" destId="{E1BD9049-F61B-4E97-9259-ED675B46DDD1}" srcOrd="0" destOrd="0" presId="urn:microsoft.com/office/officeart/2005/8/layout/hierarchy1"/>
    <dgm:cxn modelId="{A378061E-AA97-4E69-A3BB-8FE1E7ED3157}" srcId="{CEBFD70B-8D5C-4518-ADA6-D6CA154421FF}" destId="{7CAAE8DC-0A72-48DF-A795-9D33FF0E3434}" srcOrd="1" destOrd="0" parTransId="{964C8A38-70E3-4791-B492-2EBDA1820921}" sibTransId="{881F0663-FA46-43D8-8361-63106123CE82}"/>
    <dgm:cxn modelId="{BFED5F24-E59A-452B-B014-E99484E946EC}" type="presOf" srcId="{FC6AA915-6DEE-4774-A2B3-30F465EDE1A3}" destId="{994A698C-1AAB-40F9-8E03-9CFC28C715CB}" srcOrd="0" destOrd="0" presId="urn:microsoft.com/office/officeart/2005/8/layout/hierarchy1"/>
    <dgm:cxn modelId="{FA3BAB2C-7163-4D04-A6B6-F4DE75A659CF}" type="presOf" srcId="{CEBFD70B-8D5C-4518-ADA6-D6CA154421FF}" destId="{44BD106B-A5AE-49CD-867A-455AE1D717F2}" srcOrd="0" destOrd="0" presId="urn:microsoft.com/office/officeart/2005/8/layout/hierarchy1"/>
    <dgm:cxn modelId="{2EDA315B-D86A-445F-BFAC-49B8A3BC9BA1}" srcId="{CEBFD70B-8D5C-4518-ADA6-D6CA154421FF}" destId="{AF98774D-02CB-459C-9846-E96D6597A664}" srcOrd="3" destOrd="0" parTransId="{7400F8E6-DCB7-4C9D-AC36-4453380F8AF2}" sibTransId="{7796DC1D-20F5-48B9-AA1E-98D5701284C3}"/>
    <dgm:cxn modelId="{40367A63-5347-4AEC-9FF9-62E6705EABD3}" type="presOf" srcId="{2ED885C0-5E19-470D-840E-EA3BB93E98F8}" destId="{8F22DE00-28BE-495E-AD0C-4104C22DDDC1}" srcOrd="0" destOrd="0" presId="urn:microsoft.com/office/officeart/2005/8/layout/hierarchy1"/>
    <dgm:cxn modelId="{20FA3195-4092-442C-8285-1C485F0E0E67}" type="presOf" srcId="{7CAAE8DC-0A72-48DF-A795-9D33FF0E3434}" destId="{6F9C4B6D-972C-4416-B98A-F6A6A7CEF03A}" srcOrd="0" destOrd="0" presId="urn:microsoft.com/office/officeart/2005/8/layout/hierarchy1"/>
    <dgm:cxn modelId="{C46DAB99-6C2E-4749-B6C7-E8BD7FB88BF7}" srcId="{CEBFD70B-8D5C-4518-ADA6-D6CA154421FF}" destId="{FC6AA915-6DEE-4774-A2B3-30F465EDE1A3}" srcOrd="0" destOrd="0" parTransId="{CB6362DA-FA51-4F29-BC8D-2FF5B07379B7}" sibTransId="{688B38DE-E336-40FE-8DFA-5D29B3D536E7}"/>
    <dgm:cxn modelId="{2F475FAE-3C90-4ADF-9949-3F406E5207B8}" type="presOf" srcId="{469C09E6-96BA-4D62-BC49-B82FB561BEFA}" destId="{1460F86E-A90C-4EB6-8E3E-97D793CD3C0E}" srcOrd="0" destOrd="0" presId="urn:microsoft.com/office/officeart/2005/8/layout/hierarchy1"/>
    <dgm:cxn modelId="{674CABB5-CBE7-4FF0-AE16-A21600ABDF7C}" srcId="{CEBFD70B-8D5C-4518-ADA6-D6CA154421FF}" destId="{469C09E6-96BA-4D62-BC49-B82FB561BEFA}" srcOrd="2" destOrd="0" parTransId="{0E39CDDB-AA55-404F-8684-BC4C272005D1}" sibTransId="{E56E6624-04BF-486E-82F6-D93CCC52D8FA}"/>
    <dgm:cxn modelId="{1C9078E4-F67B-4419-9F36-AADED5C6119A}" srcId="{CEBFD70B-8D5C-4518-ADA6-D6CA154421FF}" destId="{2ED885C0-5E19-470D-840E-EA3BB93E98F8}" srcOrd="4" destOrd="0" parTransId="{D21D5F5B-A2C1-440C-9AE7-670C8BD93DA4}" sibTransId="{8EBBAA94-90BE-4A6B-B6FF-D590CFC37286}"/>
    <dgm:cxn modelId="{13AB8435-5E9E-4EDE-86EC-4901356E0B75}" type="presParOf" srcId="{44BD106B-A5AE-49CD-867A-455AE1D717F2}" destId="{0BD44011-CA85-45CF-BEE5-A5F5A8BB4E12}" srcOrd="0" destOrd="0" presId="urn:microsoft.com/office/officeart/2005/8/layout/hierarchy1"/>
    <dgm:cxn modelId="{543A370E-7C02-4A70-8204-D58A2D71AA46}" type="presParOf" srcId="{0BD44011-CA85-45CF-BEE5-A5F5A8BB4E12}" destId="{6A6C5C0C-F9E7-461B-80DE-CBEAA8307C95}" srcOrd="0" destOrd="0" presId="urn:microsoft.com/office/officeart/2005/8/layout/hierarchy1"/>
    <dgm:cxn modelId="{FFA1FD3E-D5DA-4963-974A-93CC6B14F157}" type="presParOf" srcId="{6A6C5C0C-F9E7-461B-80DE-CBEAA8307C95}" destId="{9D90B207-52DD-4BCF-B914-393631156EE4}" srcOrd="0" destOrd="0" presId="urn:microsoft.com/office/officeart/2005/8/layout/hierarchy1"/>
    <dgm:cxn modelId="{8A08FB38-7795-4E81-895D-2495AD9C3198}" type="presParOf" srcId="{6A6C5C0C-F9E7-461B-80DE-CBEAA8307C95}" destId="{994A698C-1AAB-40F9-8E03-9CFC28C715CB}" srcOrd="1" destOrd="0" presId="urn:microsoft.com/office/officeart/2005/8/layout/hierarchy1"/>
    <dgm:cxn modelId="{4E544ADF-A42F-489E-9863-61D354B7E21F}" type="presParOf" srcId="{0BD44011-CA85-45CF-BEE5-A5F5A8BB4E12}" destId="{66091535-E50A-4428-9C9E-A3A59B6D1674}" srcOrd="1" destOrd="0" presId="urn:microsoft.com/office/officeart/2005/8/layout/hierarchy1"/>
    <dgm:cxn modelId="{3333463A-C05D-49D7-B559-3EE73C2D5F9E}" type="presParOf" srcId="{44BD106B-A5AE-49CD-867A-455AE1D717F2}" destId="{EDB07A01-0DE1-4055-A957-F9DE252D5E10}" srcOrd="1" destOrd="0" presId="urn:microsoft.com/office/officeart/2005/8/layout/hierarchy1"/>
    <dgm:cxn modelId="{45CB4531-0409-4FA9-A209-2CCCDE75D7C5}" type="presParOf" srcId="{EDB07A01-0DE1-4055-A957-F9DE252D5E10}" destId="{F081E3B4-B7D4-443B-B171-EDA268634012}" srcOrd="0" destOrd="0" presId="urn:microsoft.com/office/officeart/2005/8/layout/hierarchy1"/>
    <dgm:cxn modelId="{203BD481-6315-4DE1-851E-7C3C106D380A}" type="presParOf" srcId="{F081E3B4-B7D4-443B-B171-EDA268634012}" destId="{339DDDD9-AC22-4C4D-A5B4-0D1B1D5BBCDB}" srcOrd="0" destOrd="0" presId="urn:microsoft.com/office/officeart/2005/8/layout/hierarchy1"/>
    <dgm:cxn modelId="{1EBD3C25-969D-4521-849F-C4D85F17827E}" type="presParOf" srcId="{F081E3B4-B7D4-443B-B171-EDA268634012}" destId="{6F9C4B6D-972C-4416-B98A-F6A6A7CEF03A}" srcOrd="1" destOrd="0" presId="urn:microsoft.com/office/officeart/2005/8/layout/hierarchy1"/>
    <dgm:cxn modelId="{D5718F0C-9FCC-4D16-9619-BF681FD7D14A}" type="presParOf" srcId="{EDB07A01-0DE1-4055-A957-F9DE252D5E10}" destId="{14A3A485-D2B3-4756-A872-62F76518FE31}" srcOrd="1" destOrd="0" presId="urn:microsoft.com/office/officeart/2005/8/layout/hierarchy1"/>
    <dgm:cxn modelId="{1C8ED955-262D-4719-9A1B-3CC7FD7CECAB}" type="presParOf" srcId="{44BD106B-A5AE-49CD-867A-455AE1D717F2}" destId="{A5B353BE-5AEC-4A9D-A229-F1D15E4ECA84}" srcOrd="2" destOrd="0" presId="urn:microsoft.com/office/officeart/2005/8/layout/hierarchy1"/>
    <dgm:cxn modelId="{8B2A7BF1-949D-4F1E-ABF6-AFC3D5B2BFDD}" type="presParOf" srcId="{A5B353BE-5AEC-4A9D-A229-F1D15E4ECA84}" destId="{B3C3C2D8-DDBC-44E4-A954-6CC6C3798117}" srcOrd="0" destOrd="0" presId="urn:microsoft.com/office/officeart/2005/8/layout/hierarchy1"/>
    <dgm:cxn modelId="{E2E5F493-E104-49CB-AA60-B05DCB6E3318}" type="presParOf" srcId="{B3C3C2D8-DDBC-44E4-A954-6CC6C3798117}" destId="{EAB288C3-DCC6-4786-9FD7-A970D125F565}" srcOrd="0" destOrd="0" presId="urn:microsoft.com/office/officeart/2005/8/layout/hierarchy1"/>
    <dgm:cxn modelId="{5D0050AA-CC2E-4C01-983F-535462361AD4}" type="presParOf" srcId="{B3C3C2D8-DDBC-44E4-A954-6CC6C3798117}" destId="{1460F86E-A90C-4EB6-8E3E-97D793CD3C0E}" srcOrd="1" destOrd="0" presId="urn:microsoft.com/office/officeart/2005/8/layout/hierarchy1"/>
    <dgm:cxn modelId="{90BAC369-C1BE-4F5B-85D3-980D4B22C844}" type="presParOf" srcId="{A5B353BE-5AEC-4A9D-A229-F1D15E4ECA84}" destId="{9E98BCE9-10E5-4DE8-BABB-D8D199A31E8A}" srcOrd="1" destOrd="0" presId="urn:microsoft.com/office/officeart/2005/8/layout/hierarchy1"/>
    <dgm:cxn modelId="{1D717010-CB51-4F9C-9507-6BF1ADFE0B16}" type="presParOf" srcId="{44BD106B-A5AE-49CD-867A-455AE1D717F2}" destId="{038E9F59-744E-43BD-B2B2-B5190A1D0AC3}" srcOrd="3" destOrd="0" presId="urn:microsoft.com/office/officeart/2005/8/layout/hierarchy1"/>
    <dgm:cxn modelId="{2208CEF4-A25B-43B0-8AC8-5ACB67543A04}" type="presParOf" srcId="{038E9F59-744E-43BD-B2B2-B5190A1D0AC3}" destId="{FCABFEC0-C8D7-4A9D-BD41-DDCED5E3D510}" srcOrd="0" destOrd="0" presId="urn:microsoft.com/office/officeart/2005/8/layout/hierarchy1"/>
    <dgm:cxn modelId="{E95CA4B5-9711-492F-A258-3401BA625B0E}" type="presParOf" srcId="{FCABFEC0-C8D7-4A9D-BD41-DDCED5E3D510}" destId="{FCC303BA-A056-4482-9229-3DFAC6E8609D}" srcOrd="0" destOrd="0" presId="urn:microsoft.com/office/officeart/2005/8/layout/hierarchy1"/>
    <dgm:cxn modelId="{280809EB-97E2-4E85-B473-A3B72B3BD415}" type="presParOf" srcId="{FCABFEC0-C8D7-4A9D-BD41-DDCED5E3D510}" destId="{E1BD9049-F61B-4E97-9259-ED675B46DDD1}" srcOrd="1" destOrd="0" presId="urn:microsoft.com/office/officeart/2005/8/layout/hierarchy1"/>
    <dgm:cxn modelId="{2E6F2B6B-5939-4ABB-8AAA-5881AF988971}" type="presParOf" srcId="{038E9F59-744E-43BD-B2B2-B5190A1D0AC3}" destId="{93EBED15-7812-4933-B5D4-0532233708D8}" srcOrd="1" destOrd="0" presId="urn:microsoft.com/office/officeart/2005/8/layout/hierarchy1"/>
    <dgm:cxn modelId="{1C2EF99D-9FDA-41FB-8E38-DF62175D140D}" type="presParOf" srcId="{44BD106B-A5AE-49CD-867A-455AE1D717F2}" destId="{C4E5701A-CF06-4E9B-AB54-271F049F0800}" srcOrd="4" destOrd="0" presId="urn:microsoft.com/office/officeart/2005/8/layout/hierarchy1"/>
    <dgm:cxn modelId="{F667F08A-7FFF-452A-B9E9-67A25EA5A68D}" type="presParOf" srcId="{C4E5701A-CF06-4E9B-AB54-271F049F0800}" destId="{B44BE220-A7DA-40DB-8A2C-79CE65A37AE3}" srcOrd="0" destOrd="0" presId="urn:microsoft.com/office/officeart/2005/8/layout/hierarchy1"/>
    <dgm:cxn modelId="{3DBF7535-909E-43D1-8351-68D804009150}" type="presParOf" srcId="{B44BE220-A7DA-40DB-8A2C-79CE65A37AE3}" destId="{E44EBC1E-0C17-4A87-83CB-E232BB40D87E}" srcOrd="0" destOrd="0" presId="urn:microsoft.com/office/officeart/2005/8/layout/hierarchy1"/>
    <dgm:cxn modelId="{4AA2DA40-4058-4041-BB10-89E2AB32DC3E}" type="presParOf" srcId="{B44BE220-A7DA-40DB-8A2C-79CE65A37AE3}" destId="{8F22DE00-28BE-495E-AD0C-4104C22DDDC1}" srcOrd="1" destOrd="0" presId="urn:microsoft.com/office/officeart/2005/8/layout/hierarchy1"/>
    <dgm:cxn modelId="{C52297C6-FED5-404E-8FF6-1C11343F95FF}" type="presParOf" srcId="{C4E5701A-CF06-4E9B-AB54-271F049F0800}" destId="{4A4653D1-E93F-42D8-A01E-135994C7A15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6C1C0D-CAF1-4835-B74F-13CEE3C91CB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263A7A-9783-4ED9-8B1C-4260E09729AB}">
      <dgm:prSet/>
      <dgm:spPr/>
      <dgm:t>
        <a:bodyPr/>
        <a:lstStyle/>
        <a:p>
          <a:pPr>
            <a:defRPr cap="all"/>
          </a:pPr>
          <a:r>
            <a:rPr lang="en-US" b="1"/>
            <a:t>• Fiili zaman, durum, miktar, neden, amaç bakımından tamamlar.</a:t>
          </a:r>
          <a:endParaRPr lang="en-US"/>
        </a:p>
      </dgm:t>
    </dgm:pt>
    <dgm:pt modelId="{E9467D97-CF6D-4DC4-8184-9B4F753FC651}" type="parTrans" cxnId="{D2DA3D3D-B9A5-459F-A61B-AC668B2737AA}">
      <dgm:prSet/>
      <dgm:spPr/>
      <dgm:t>
        <a:bodyPr/>
        <a:lstStyle/>
        <a:p>
          <a:endParaRPr lang="en-US"/>
        </a:p>
      </dgm:t>
    </dgm:pt>
    <dgm:pt modelId="{28F4E4EE-DCAE-4AD5-A241-7DCC588B0931}" type="sibTrans" cxnId="{D2DA3D3D-B9A5-459F-A61B-AC668B2737AA}">
      <dgm:prSet/>
      <dgm:spPr/>
      <dgm:t>
        <a:bodyPr/>
        <a:lstStyle/>
        <a:p>
          <a:endParaRPr lang="en-US"/>
        </a:p>
      </dgm:t>
    </dgm:pt>
    <dgm:pt modelId="{034FB4D0-6877-4AC7-A86A-1EC4F2A43D4B}">
      <dgm:prSet/>
      <dgm:spPr/>
      <dgm:t>
        <a:bodyPr/>
        <a:lstStyle/>
        <a:p>
          <a:pPr>
            <a:defRPr cap="all"/>
          </a:pPr>
          <a:r>
            <a:rPr lang="en-US"/>
            <a:t>• 'Nasıl?', 'Ne zaman?', 'Niçin?', 'Ne kadar?' sorularıyla bulunur.</a:t>
          </a:r>
        </a:p>
      </dgm:t>
    </dgm:pt>
    <dgm:pt modelId="{41D24A54-BDAA-47FE-8249-6FC7CF6C14E0}" type="parTrans" cxnId="{F573DE74-3E99-41B2-8DCA-BAE4B8CB086E}">
      <dgm:prSet/>
      <dgm:spPr/>
      <dgm:t>
        <a:bodyPr/>
        <a:lstStyle/>
        <a:p>
          <a:endParaRPr lang="en-US"/>
        </a:p>
      </dgm:t>
    </dgm:pt>
    <dgm:pt modelId="{D35AADB9-E350-439A-84DE-B9D72567B53C}" type="sibTrans" cxnId="{F573DE74-3E99-41B2-8DCA-BAE4B8CB086E}">
      <dgm:prSet/>
      <dgm:spPr/>
      <dgm:t>
        <a:bodyPr/>
        <a:lstStyle/>
        <a:p>
          <a:endParaRPr lang="en-US"/>
        </a:p>
      </dgm:t>
    </dgm:pt>
    <dgm:pt modelId="{2EF70682-89AF-4B26-97D3-1D42D8B1AE6D}">
      <dgm:prSet/>
      <dgm:spPr/>
      <dgm:t>
        <a:bodyPr/>
        <a:lstStyle/>
        <a:p>
          <a:pPr>
            <a:defRPr cap="all"/>
          </a:pPr>
          <a:r>
            <a:rPr lang="en-US"/>
            <a:t>Ör.: 'Dün erken geldi.' (dün/erken) • 'Sınav için çalıştı.' (için – amaç)</a:t>
          </a:r>
        </a:p>
      </dgm:t>
    </dgm:pt>
    <dgm:pt modelId="{B3AA9CF5-FEF2-455C-ACC1-7A8CF08F5F69}" type="parTrans" cxnId="{F84C8D3C-4625-4385-A4E4-18128B2E775A}">
      <dgm:prSet/>
      <dgm:spPr/>
      <dgm:t>
        <a:bodyPr/>
        <a:lstStyle/>
        <a:p>
          <a:endParaRPr lang="en-US"/>
        </a:p>
      </dgm:t>
    </dgm:pt>
    <dgm:pt modelId="{1A52A919-82EA-4D9E-8509-E1919760C6F9}" type="sibTrans" cxnId="{F84C8D3C-4625-4385-A4E4-18128B2E775A}">
      <dgm:prSet/>
      <dgm:spPr/>
      <dgm:t>
        <a:bodyPr/>
        <a:lstStyle/>
        <a:p>
          <a:endParaRPr lang="en-US"/>
        </a:p>
      </dgm:t>
    </dgm:pt>
    <dgm:pt modelId="{4F51D3A9-FD87-467A-9699-5AEF5893C4F1}" type="pres">
      <dgm:prSet presAssocID="{D36C1C0D-CAF1-4835-B74F-13CEE3C91CBB}" presName="root" presStyleCnt="0">
        <dgm:presLayoutVars>
          <dgm:dir/>
          <dgm:resizeHandles val="exact"/>
        </dgm:presLayoutVars>
      </dgm:prSet>
      <dgm:spPr/>
    </dgm:pt>
    <dgm:pt modelId="{764F5267-39DF-43E8-B3C0-11D22847836F}" type="pres">
      <dgm:prSet presAssocID="{83263A7A-9783-4ED9-8B1C-4260E09729AB}" presName="compNode" presStyleCnt="0"/>
      <dgm:spPr/>
    </dgm:pt>
    <dgm:pt modelId="{12636D0A-5CF5-4235-BF88-F0DA0BFC2E00}" type="pres">
      <dgm:prSet presAssocID="{83263A7A-9783-4ED9-8B1C-4260E09729AB}" presName="iconBgRect" presStyleLbl="bgShp" presStyleIdx="0" presStyleCnt="3"/>
      <dgm:spPr/>
    </dgm:pt>
    <dgm:pt modelId="{E48A9695-8AC3-45A3-B210-2105115DF3C7}" type="pres">
      <dgm:prSet presAssocID="{83263A7A-9783-4ED9-8B1C-4260E09729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DB7241C2-9780-4D0B-BEA4-5B1CD439A60A}" type="pres">
      <dgm:prSet presAssocID="{83263A7A-9783-4ED9-8B1C-4260E09729AB}" presName="spaceRect" presStyleCnt="0"/>
      <dgm:spPr/>
    </dgm:pt>
    <dgm:pt modelId="{F0E2C6E1-D5BC-4893-9387-5103A1971645}" type="pres">
      <dgm:prSet presAssocID="{83263A7A-9783-4ED9-8B1C-4260E09729AB}" presName="textRect" presStyleLbl="revTx" presStyleIdx="0" presStyleCnt="3">
        <dgm:presLayoutVars>
          <dgm:chMax val="1"/>
          <dgm:chPref val="1"/>
        </dgm:presLayoutVars>
      </dgm:prSet>
      <dgm:spPr/>
    </dgm:pt>
    <dgm:pt modelId="{E6C1FD7E-4AD9-4C1C-B697-B4570CDEF581}" type="pres">
      <dgm:prSet presAssocID="{28F4E4EE-DCAE-4AD5-A241-7DCC588B0931}" presName="sibTrans" presStyleCnt="0"/>
      <dgm:spPr/>
    </dgm:pt>
    <dgm:pt modelId="{3A99D580-3C0B-4A4F-91EB-95D48F4114CE}" type="pres">
      <dgm:prSet presAssocID="{034FB4D0-6877-4AC7-A86A-1EC4F2A43D4B}" presName="compNode" presStyleCnt="0"/>
      <dgm:spPr/>
    </dgm:pt>
    <dgm:pt modelId="{A5241327-3390-46B3-8EA7-9152ED8B30EA}" type="pres">
      <dgm:prSet presAssocID="{034FB4D0-6877-4AC7-A86A-1EC4F2A43D4B}" presName="iconBgRect" presStyleLbl="bgShp" presStyleIdx="1" presStyleCnt="3"/>
      <dgm:spPr/>
    </dgm:pt>
    <dgm:pt modelId="{D3600E67-1B36-4686-8931-F9317BA6EBAF}" type="pres">
      <dgm:prSet presAssocID="{034FB4D0-6877-4AC7-A86A-1EC4F2A43D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rular"/>
        </a:ext>
      </dgm:extLst>
    </dgm:pt>
    <dgm:pt modelId="{935263FB-63D1-489B-8775-7E7CA3345AF9}" type="pres">
      <dgm:prSet presAssocID="{034FB4D0-6877-4AC7-A86A-1EC4F2A43D4B}" presName="spaceRect" presStyleCnt="0"/>
      <dgm:spPr/>
    </dgm:pt>
    <dgm:pt modelId="{3E1DAB33-7F26-4DE5-B005-3056A50B6E3D}" type="pres">
      <dgm:prSet presAssocID="{034FB4D0-6877-4AC7-A86A-1EC4F2A43D4B}" presName="textRect" presStyleLbl="revTx" presStyleIdx="1" presStyleCnt="3">
        <dgm:presLayoutVars>
          <dgm:chMax val="1"/>
          <dgm:chPref val="1"/>
        </dgm:presLayoutVars>
      </dgm:prSet>
      <dgm:spPr/>
    </dgm:pt>
    <dgm:pt modelId="{74F330C1-5BE4-4B18-AE2A-FA535DB64CCA}" type="pres">
      <dgm:prSet presAssocID="{D35AADB9-E350-439A-84DE-B9D72567B53C}" presName="sibTrans" presStyleCnt="0"/>
      <dgm:spPr/>
    </dgm:pt>
    <dgm:pt modelId="{40101136-A26D-4196-AB94-1F9CD449A3FC}" type="pres">
      <dgm:prSet presAssocID="{2EF70682-89AF-4B26-97D3-1D42D8B1AE6D}" presName="compNode" presStyleCnt="0"/>
      <dgm:spPr/>
    </dgm:pt>
    <dgm:pt modelId="{C86BBC44-01EB-42E9-BC9A-75A40867D312}" type="pres">
      <dgm:prSet presAssocID="{2EF70682-89AF-4B26-97D3-1D42D8B1AE6D}" presName="iconBgRect" presStyleLbl="bgShp" presStyleIdx="2" presStyleCnt="3"/>
      <dgm:spPr/>
    </dgm:pt>
    <dgm:pt modelId="{1FF5BC02-EAE3-44E6-AFB9-F57B0B7A3FB8}" type="pres">
      <dgm:prSet presAssocID="{2EF70682-89AF-4B26-97D3-1D42D8B1AE6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9307D9F0-61C4-4F62-BAC9-C9FE9E134C96}" type="pres">
      <dgm:prSet presAssocID="{2EF70682-89AF-4B26-97D3-1D42D8B1AE6D}" presName="spaceRect" presStyleCnt="0"/>
      <dgm:spPr/>
    </dgm:pt>
    <dgm:pt modelId="{BFA406A3-90A0-432B-B2DF-C1F098382849}" type="pres">
      <dgm:prSet presAssocID="{2EF70682-89AF-4B26-97D3-1D42D8B1AE6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84C8D3C-4625-4385-A4E4-18128B2E775A}" srcId="{D36C1C0D-CAF1-4835-B74F-13CEE3C91CBB}" destId="{2EF70682-89AF-4B26-97D3-1D42D8B1AE6D}" srcOrd="2" destOrd="0" parTransId="{B3AA9CF5-FEF2-455C-ACC1-7A8CF08F5F69}" sibTransId="{1A52A919-82EA-4D9E-8509-E1919760C6F9}"/>
    <dgm:cxn modelId="{D2DA3D3D-B9A5-459F-A61B-AC668B2737AA}" srcId="{D36C1C0D-CAF1-4835-B74F-13CEE3C91CBB}" destId="{83263A7A-9783-4ED9-8B1C-4260E09729AB}" srcOrd="0" destOrd="0" parTransId="{E9467D97-CF6D-4DC4-8184-9B4F753FC651}" sibTransId="{28F4E4EE-DCAE-4AD5-A241-7DCC588B0931}"/>
    <dgm:cxn modelId="{45C74548-6968-448C-BC5A-D328120C7DC6}" type="presOf" srcId="{D36C1C0D-CAF1-4835-B74F-13CEE3C91CBB}" destId="{4F51D3A9-FD87-467A-9699-5AEF5893C4F1}" srcOrd="0" destOrd="0" presId="urn:microsoft.com/office/officeart/2018/5/layout/IconCircleLabelList"/>
    <dgm:cxn modelId="{F573DE74-3E99-41B2-8DCA-BAE4B8CB086E}" srcId="{D36C1C0D-CAF1-4835-B74F-13CEE3C91CBB}" destId="{034FB4D0-6877-4AC7-A86A-1EC4F2A43D4B}" srcOrd="1" destOrd="0" parTransId="{41D24A54-BDAA-47FE-8249-6FC7CF6C14E0}" sibTransId="{D35AADB9-E350-439A-84DE-B9D72567B53C}"/>
    <dgm:cxn modelId="{93E09A57-EA83-45BD-99BC-6C5224A6BEBF}" type="presOf" srcId="{83263A7A-9783-4ED9-8B1C-4260E09729AB}" destId="{F0E2C6E1-D5BC-4893-9387-5103A1971645}" srcOrd="0" destOrd="0" presId="urn:microsoft.com/office/officeart/2018/5/layout/IconCircleLabelList"/>
    <dgm:cxn modelId="{A384E97F-58D6-4908-8E56-C8877A69B4BB}" type="presOf" srcId="{2EF70682-89AF-4B26-97D3-1D42D8B1AE6D}" destId="{BFA406A3-90A0-432B-B2DF-C1F098382849}" srcOrd="0" destOrd="0" presId="urn:microsoft.com/office/officeart/2018/5/layout/IconCircleLabelList"/>
    <dgm:cxn modelId="{10878EF0-009A-410B-A1B3-3F672F8C49E3}" type="presOf" srcId="{034FB4D0-6877-4AC7-A86A-1EC4F2A43D4B}" destId="{3E1DAB33-7F26-4DE5-B005-3056A50B6E3D}" srcOrd="0" destOrd="0" presId="urn:microsoft.com/office/officeart/2018/5/layout/IconCircleLabelList"/>
    <dgm:cxn modelId="{8EF3C246-CAEC-4804-8939-559E15B9A2E1}" type="presParOf" srcId="{4F51D3A9-FD87-467A-9699-5AEF5893C4F1}" destId="{764F5267-39DF-43E8-B3C0-11D22847836F}" srcOrd="0" destOrd="0" presId="urn:microsoft.com/office/officeart/2018/5/layout/IconCircleLabelList"/>
    <dgm:cxn modelId="{CA68B540-CF3C-4F48-8BE2-8CE842A47C71}" type="presParOf" srcId="{764F5267-39DF-43E8-B3C0-11D22847836F}" destId="{12636D0A-5CF5-4235-BF88-F0DA0BFC2E00}" srcOrd="0" destOrd="0" presId="urn:microsoft.com/office/officeart/2018/5/layout/IconCircleLabelList"/>
    <dgm:cxn modelId="{A93D2ECC-5BE9-4641-B8C0-7E8237ADC426}" type="presParOf" srcId="{764F5267-39DF-43E8-B3C0-11D22847836F}" destId="{E48A9695-8AC3-45A3-B210-2105115DF3C7}" srcOrd="1" destOrd="0" presId="urn:microsoft.com/office/officeart/2018/5/layout/IconCircleLabelList"/>
    <dgm:cxn modelId="{0D9DD294-C346-4FC7-AA43-150A8DD77113}" type="presParOf" srcId="{764F5267-39DF-43E8-B3C0-11D22847836F}" destId="{DB7241C2-9780-4D0B-BEA4-5B1CD439A60A}" srcOrd="2" destOrd="0" presId="urn:microsoft.com/office/officeart/2018/5/layout/IconCircleLabelList"/>
    <dgm:cxn modelId="{EA9FB5A5-5564-471F-8F9F-3B455394B9EE}" type="presParOf" srcId="{764F5267-39DF-43E8-B3C0-11D22847836F}" destId="{F0E2C6E1-D5BC-4893-9387-5103A1971645}" srcOrd="3" destOrd="0" presId="urn:microsoft.com/office/officeart/2018/5/layout/IconCircleLabelList"/>
    <dgm:cxn modelId="{51285FC4-89E1-4501-BA82-3FCC9ED7FC9C}" type="presParOf" srcId="{4F51D3A9-FD87-467A-9699-5AEF5893C4F1}" destId="{E6C1FD7E-4AD9-4C1C-B697-B4570CDEF581}" srcOrd="1" destOrd="0" presId="urn:microsoft.com/office/officeart/2018/5/layout/IconCircleLabelList"/>
    <dgm:cxn modelId="{CC235F87-E109-498B-A35C-E5CF617FC4F1}" type="presParOf" srcId="{4F51D3A9-FD87-467A-9699-5AEF5893C4F1}" destId="{3A99D580-3C0B-4A4F-91EB-95D48F4114CE}" srcOrd="2" destOrd="0" presId="urn:microsoft.com/office/officeart/2018/5/layout/IconCircleLabelList"/>
    <dgm:cxn modelId="{DBE0234B-047D-4E8E-AE7D-7FA64CEBE881}" type="presParOf" srcId="{3A99D580-3C0B-4A4F-91EB-95D48F4114CE}" destId="{A5241327-3390-46B3-8EA7-9152ED8B30EA}" srcOrd="0" destOrd="0" presId="urn:microsoft.com/office/officeart/2018/5/layout/IconCircleLabelList"/>
    <dgm:cxn modelId="{85810697-1138-4F1E-8D21-CD14B1C92C0A}" type="presParOf" srcId="{3A99D580-3C0B-4A4F-91EB-95D48F4114CE}" destId="{D3600E67-1B36-4686-8931-F9317BA6EBAF}" srcOrd="1" destOrd="0" presId="urn:microsoft.com/office/officeart/2018/5/layout/IconCircleLabelList"/>
    <dgm:cxn modelId="{2548549F-1948-46F4-B2F0-A0E30467DFBC}" type="presParOf" srcId="{3A99D580-3C0B-4A4F-91EB-95D48F4114CE}" destId="{935263FB-63D1-489B-8775-7E7CA3345AF9}" srcOrd="2" destOrd="0" presId="urn:microsoft.com/office/officeart/2018/5/layout/IconCircleLabelList"/>
    <dgm:cxn modelId="{CA6F027D-DBA9-4842-B2F6-8A9A3F8D9816}" type="presParOf" srcId="{3A99D580-3C0B-4A4F-91EB-95D48F4114CE}" destId="{3E1DAB33-7F26-4DE5-B005-3056A50B6E3D}" srcOrd="3" destOrd="0" presId="urn:microsoft.com/office/officeart/2018/5/layout/IconCircleLabelList"/>
    <dgm:cxn modelId="{D7846A7D-8BCB-4533-AEBF-E80B893582D5}" type="presParOf" srcId="{4F51D3A9-FD87-467A-9699-5AEF5893C4F1}" destId="{74F330C1-5BE4-4B18-AE2A-FA535DB64CCA}" srcOrd="3" destOrd="0" presId="urn:microsoft.com/office/officeart/2018/5/layout/IconCircleLabelList"/>
    <dgm:cxn modelId="{8788FE34-4807-4BBA-9B66-EA57F636A3DA}" type="presParOf" srcId="{4F51D3A9-FD87-467A-9699-5AEF5893C4F1}" destId="{40101136-A26D-4196-AB94-1F9CD449A3FC}" srcOrd="4" destOrd="0" presId="urn:microsoft.com/office/officeart/2018/5/layout/IconCircleLabelList"/>
    <dgm:cxn modelId="{A7C24910-DB74-40BC-B151-6A4C9A095312}" type="presParOf" srcId="{40101136-A26D-4196-AB94-1F9CD449A3FC}" destId="{C86BBC44-01EB-42E9-BC9A-75A40867D312}" srcOrd="0" destOrd="0" presId="urn:microsoft.com/office/officeart/2018/5/layout/IconCircleLabelList"/>
    <dgm:cxn modelId="{8CBCD379-583D-4B82-AB17-9C330A5166B1}" type="presParOf" srcId="{40101136-A26D-4196-AB94-1F9CD449A3FC}" destId="{1FF5BC02-EAE3-44E6-AFB9-F57B0B7A3FB8}" srcOrd="1" destOrd="0" presId="urn:microsoft.com/office/officeart/2018/5/layout/IconCircleLabelList"/>
    <dgm:cxn modelId="{7E21A3C5-23AD-475F-BFE4-33D147FE721C}" type="presParOf" srcId="{40101136-A26D-4196-AB94-1F9CD449A3FC}" destId="{9307D9F0-61C4-4F62-BAC9-C9FE9E134C96}" srcOrd="2" destOrd="0" presId="urn:microsoft.com/office/officeart/2018/5/layout/IconCircleLabelList"/>
    <dgm:cxn modelId="{DC3C242A-EC26-4D3F-ABFD-8CC1CA8F3834}" type="presParOf" srcId="{40101136-A26D-4196-AB94-1F9CD449A3FC}" destId="{BFA406A3-90A0-432B-B2DF-C1F09838284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4B6B06-8B23-4A02-B966-69F57D1C66A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D2D3EB-9135-42BD-B52B-C0B6AB212B89}">
      <dgm:prSet/>
      <dgm:spPr/>
      <dgm:t>
        <a:bodyPr/>
        <a:lstStyle/>
        <a:p>
          <a:r>
            <a:rPr lang="en-US"/>
            <a:t>1) Ali kitabı okudu.</a:t>
          </a:r>
        </a:p>
      </dgm:t>
    </dgm:pt>
    <dgm:pt modelId="{97B302B5-A280-4C11-B994-EC094F9852AD}" type="parTrans" cxnId="{8C3B61D3-4DCD-453D-B424-A9930F2BEECF}">
      <dgm:prSet/>
      <dgm:spPr/>
      <dgm:t>
        <a:bodyPr/>
        <a:lstStyle/>
        <a:p>
          <a:endParaRPr lang="en-US"/>
        </a:p>
      </dgm:t>
    </dgm:pt>
    <dgm:pt modelId="{A9392099-A8EB-4648-940A-078004672A42}" type="sibTrans" cxnId="{8C3B61D3-4DCD-453D-B424-A9930F2BEECF}">
      <dgm:prSet/>
      <dgm:spPr/>
      <dgm:t>
        <a:bodyPr/>
        <a:lstStyle/>
        <a:p>
          <a:endParaRPr lang="en-US"/>
        </a:p>
      </dgm:t>
    </dgm:pt>
    <dgm:pt modelId="{DF8FFA3A-A4B4-4921-A993-F32E8ECC3F1D}">
      <dgm:prSet/>
      <dgm:spPr/>
      <dgm:t>
        <a:bodyPr/>
        <a:lstStyle/>
        <a:p>
          <a:r>
            <a:rPr lang="en-US"/>
            <a:t>2) Okula geç kaldım.</a:t>
          </a:r>
        </a:p>
      </dgm:t>
    </dgm:pt>
    <dgm:pt modelId="{8A7962C9-1C35-4F30-BEE0-B360DD56E70B}" type="parTrans" cxnId="{D496E51C-1E99-4301-BF95-E38D09939B23}">
      <dgm:prSet/>
      <dgm:spPr/>
      <dgm:t>
        <a:bodyPr/>
        <a:lstStyle/>
        <a:p>
          <a:endParaRPr lang="en-US"/>
        </a:p>
      </dgm:t>
    </dgm:pt>
    <dgm:pt modelId="{20DF9B54-E04D-4FA0-B0C3-28A81C558F7A}" type="sibTrans" cxnId="{D496E51C-1E99-4301-BF95-E38D09939B23}">
      <dgm:prSet/>
      <dgm:spPr/>
      <dgm:t>
        <a:bodyPr/>
        <a:lstStyle/>
        <a:p>
          <a:endParaRPr lang="en-US"/>
        </a:p>
      </dgm:t>
    </dgm:pt>
    <dgm:pt modelId="{3BEFC8CC-64CF-4A19-98EA-C475A07E43F8}">
      <dgm:prSet/>
      <dgm:spPr/>
      <dgm:t>
        <a:bodyPr/>
        <a:lstStyle/>
        <a:p>
          <a:r>
            <a:rPr lang="en-US"/>
            <a:t>3) Ayşe hızlı koştu.</a:t>
          </a:r>
        </a:p>
      </dgm:t>
    </dgm:pt>
    <dgm:pt modelId="{C99B0EAD-3B90-4A9F-B1D9-22A71049BBA7}" type="parTrans" cxnId="{0F723DE9-75C2-4FBF-807E-26B2E20BFCDB}">
      <dgm:prSet/>
      <dgm:spPr/>
      <dgm:t>
        <a:bodyPr/>
        <a:lstStyle/>
        <a:p>
          <a:endParaRPr lang="en-US"/>
        </a:p>
      </dgm:t>
    </dgm:pt>
    <dgm:pt modelId="{B485A090-DAC0-4F18-92DE-123FBDA9556D}" type="sibTrans" cxnId="{0F723DE9-75C2-4FBF-807E-26B2E20BFCDB}">
      <dgm:prSet/>
      <dgm:spPr/>
      <dgm:t>
        <a:bodyPr/>
        <a:lstStyle/>
        <a:p>
          <a:endParaRPr lang="en-US"/>
        </a:p>
      </dgm:t>
    </dgm:pt>
    <dgm:pt modelId="{6BEB1962-CEEE-4612-BBC3-730765347C68}">
      <dgm:prSet/>
      <dgm:spPr/>
      <dgm:t>
        <a:bodyPr/>
        <a:lstStyle/>
        <a:p>
          <a:r>
            <a:rPr lang="en-US"/>
            <a:t>4) Çocuk oyun oynuyor.</a:t>
          </a:r>
        </a:p>
      </dgm:t>
    </dgm:pt>
    <dgm:pt modelId="{ADE6E968-BE94-41BC-B8A6-9DC3FE2ED5A4}" type="parTrans" cxnId="{31B6B099-19D8-49D3-BC4C-3E156B6331A4}">
      <dgm:prSet/>
      <dgm:spPr/>
      <dgm:t>
        <a:bodyPr/>
        <a:lstStyle/>
        <a:p>
          <a:endParaRPr lang="en-US"/>
        </a:p>
      </dgm:t>
    </dgm:pt>
    <dgm:pt modelId="{C139AC36-6FD1-477E-9637-DDEB474F4C43}" type="sibTrans" cxnId="{31B6B099-19D8-49D3-BC4C-3E156B6331A4}">
      <dgm:prSet/>
      <dgm:spPr/>
      <dgm:t>
        <a:bodyPr/>
        <a:lstStyle/>
        <a:p>
          <a:endParaRPr lang="en-US"/>
        </a:p>
      </dgm:t>
    </dgm:pt>
    <dgm:pt modelId="{BFB32711-A0D8-4E2C-8527-C73A47674660}">
      <dgm:prSet/>
      <dgm:spPr/>
      <dgm:t>
        <a:bodyPr/>
        <a:lstStyle/>
        <a:p>
          <a:r>
            <a:rPr lang="en-US"/>
            <a:t>5) Bahçeyi suladım.</a:t>
          </a:r>
        </a:p>
      </dgm:t>
    </dgm:pt>
    <dgm:pt modelId="{5C2ACFD0-60DE-46BE-A974-D3287E243276}" type="parTrans" cxnId="{22506F56-0F86-4E21-BCEA-9DA139539269}">
      <dgm:prSet/>
      <dgm:spPr/>
      <dgm:t>
        <a:bodyPr/>
        <a:lstStyle/>
        <a:p>
          <a:endParaRPr lang="en-US"/>
        </a:p>
      </dgm:t>
    </dgm:pt>
    <dgm:pt modelId="{64E32501-BADF-443E-A0D3-010A5D2A04E3}" type="sibTrans" cxnId="{22506F56-0F86-4E21-BCEA-9DA139539269}">
      <dgm:prSet/>
      <dgm:spPr/>
      <dgm:t>
        <a:bodyPr/>
        <a:lstStyle/>
        <a:p>
          <a:endParaRPr lang="en-US"/>
        </a:p>
      </dgm:t>
    </dgm:pt>
    <dgm:pt modelId="{FE6AE123-DDAC-4943-9F0C-40658053EF8F}">
      <dgm:prSet/>
      <dgm:spPr/>
      <dgm:t>
        <a:bodyPr/>
        <a:lstStyle/>
        <a:p>
          <a:r>
            <a:rPr lang="en-US"/>
            <a:t>6) Öğrenciler derse girdi.</a:t>
          </a:r>
        </a:p>
      </dgm:t>
    </dgm:pt>
    <dgm:pt modelId="{A3078279-87D2-4D39-9282-E76A2FBDD57F}" type="parTrans" cxnId="{572DCDB3-AAD4-44FD-B7F0-2B822B7BBD85}">
      <dgm:prSet/>
      <dgm:spPr/>
      <dgm:t>
        <a:bodyPr/>
        <a:lstStyle/>
        <a:p>
          <a:endParaRPr lang="en-US"/>
        </a:p>
      </dgm:t>
    </dgm:pt>
    <dgm:pt modelId="{BD9C88F5-2064-4F0C-B231-61309AC0D297}" type="sibTrans" cxnId="{572DCDB3-AAD4-44FD-B7F0-2B822B7BBD85}">
      <dgm:prSet/>
      <dgm:spPr/>
      <dgm:t>
        <a:bodyPr/>
        <a:lstStyle/>
        <a:p>
          <a:endParaRPr lang="en-US"/>
        </a:p>
      </dgm:t>
    </dgm:pt>
    <dgm:pt modelId="{D3A781DA-950E-4158-A954-BCC41FDF8341}">
      <dgm:prSet/>
      <dgm:spPr/>
      <dgm:t>
        <a:bodyPr/>
        <a:lstStyle/>
        <a:p>
          <a:r>
            <a:rPr lang="en-US"/>
            <a:t>7) Çantayı masaya koydu.</a:t>
          </a:r>
        </a:p>
      </dgm:t>
    </dgm:pt>
    <dgm:pt modelId="{1CEC02F9-02CC-4800-9998-F8E340658EF1}" type="parTrans" cxnId="{3CC4804C-80C2-4AD8-8D78-30D44B1F7ABA}">
      <dgm:prSet/>
      <dgm:spPr/>
      <dgm:t>
        <a:bodyPr/>
        <a:lstStyle/>
        <a:p>
          <a:endParaRPr lang="en-US"/>
        </a:p>
      </dgm:t>
    </dgm:pt>
    <dgm:pt modelId="{67C56AB5-1E4E-4B79-B4AB-B4FC9126F0D4}" type="sibTrans" cxnId="{3CC4804C-80C2-4AD8-8D78-30D44B1F7ABA}">
      <dgm:prSet/>
      <dgm:spPr/>
      <dgm:t>
        <a:bodyPr/>
        <a:lstStyle/>
        <a:p>
          <a:endParaRPr lang="en-US"/>
        </a:p>
      </dgm:t>
    </dgm:pt>
    <dgm:pt modelId="{1E417AB9-3309-40C3-8199-F896DF20CDE1}">
      <dgm:prSet/>
      <dgm:spPr/>
      <dgm:t>
        <a:bodyPr/>
        <a:lstStyle/>
        <a:p>
          <a:r>
            <a:rPr lang="en-US"/>
            <a:t>8) Dün İstanbul’a gittik.</a:t>
          </a:r>
        </a:p>
      </dgm:t>
    </dgm:pt>
    <dgm:pt modelId="{63DEE849-AE9A-4D9C-B7F4-CC226F379FF4}" type="parTrans" cxnId="{B55871A5-2B19-4E4A-8EB3-D8FD45C773C1}">
      <dgm:prSet/>
      <dgm:spPr/>
      <dgm:t>
        <a:bodyPr/>
        <a:lstStyle/>
        <a:p>
          <a:endParaRPr lang="en-US"/>
        </a:p>
      </dgm:t>
    </dgm:pt>
    <dgm:pt modelId="{832AB89C-55D7-489D-A900-565DB122B38F}" type="sibTrans" cxnId="{B55871A5-2B19-4E4A-8EB3-D8FD45C773C1}">
      <dgm:prSet/>
      <dgm:spPr/>
      <dgm:t>
        <a:bodyPr/>
        <a:lstStyle/>
        <a:p>
          <a:endParaRPr lang="en-US"/>
        </a:p>
      </dgm:t>
    </dgm:pt>
    <dgm:pt modelId="{AD7DEAEA-8502-46CE-BB20-6F020A983446}">
      <dgm:prSet/>
      <dgm:spPr/>
      <dgm:t>
        <a:bodyPr/>
        <a:lstStyle/>
        <a:p>
          <a:r>
            <a:rPr lang="en-US"/>
            <a:t>9) Annem yemeği pişirdi.</a:t>
          </a:r>
        </a:p>
      </dgm:t>
    </dgm:pt>
    <dgm:pt modelId="{FDB905A7-C671-445D-BA94-543AE1A57A18}" type="parTrans" cxnId="{20CB780E-583D-479B-9AC8-6692FFD141AD}">
      <dgm:prSet/>
      <dgm:spPr/>
      <dgm:t>
        <a:bodyPr/>
        <a:lstStyle/>
        <a:p>
          <a:endParaRPr lang="en-US"/>
        </a:p>
      </dgm:t>
    </dgm:pt>
    <dgm:pt modelId="{7F7BC38F-DC7D-4454-8C4E-49C03840A4DD}" type="sibTrans" cxnId="{20CB780E-583D-479B-9AC8-6692FFD141AD}">
      <dgm:prSet/>
      <dgm:spPr/>
      <dgm:t>
        <a:bodyPr/>
        <a:lstStyle/>
        <a:p>
          <a:endParaRPr lang="en-US"/>
        </a:p>
      </dgm:t>
    </dgm:pt>
    <dgm:pt modelId="{C4164425-3224-4B85-A77F-D8164BD57972}">
      <dgm:prSet/>
      <dgm:spPr/>
      <dgm:t>
        <a:bodyPr/>
        <a:lstStyle/>
        <a:p>
          <a:r>
            <a:rPr lang="en-US"/>
            <a:t>10) Çalışkan öğrenciler başarılı olur.</a:t>
          </a:r>
        </a:p>
      </dgm:t>
    </dgm:pt>
    <dgm:pt modelId="{E2E8FFE2-D365-46E5-9B47-85220F6C9DF1}" type="parTrans" cxnId="{AE096980-AB87-41E8-9BB1-DD8061FDCED6}">
      <dgm:prSet/>
      <dgm:spPr/>
      <dgm:t>
        <a:bodyPr/>
        <a:lstStyle/>
        <a:p>
          <a:endParaRPr lang="en-US"/>
        </a:p>
      </dgm:t>
    </dgm:pt>
    <dgm:pt modelId="{6D693187-8D6E-4B0E-B7A6-430B796F72FA}" type="sibTrans" cxnId="{AE096980-AB87-41E8-9BB1-DD8061FDCED6}">
      <dgm:prSet/>
      <dgm:spPr/>
      <dgm:t>
        <a:bodyPr/>
        <a:lstStyle/>
        <a:p>
          <a:endParaRPr lang="en-US"/>
        </a:p>
      </dgm:t>
    </dgm:pt>
    <dgm:pt modelId="{2C18CDC5-C4E1-4F37-8FC1-93B52F6BA94A}" type="pres">
      <dgm:prSet presAssocID="{054B6B06-8B23-4A02-B966-69F57D1C66A1}" presName="linear" presStyleCnt="0">
        <dgm:presLayoutVars>
          <dgm:animLvl val="lvl"/>
          <dgm:resizeHandles val="exact"/>
        </dgm:presLayoutVars>
      </dgm:prSet>
      <dgm:spPr/>
    </dgm:pt>
    <dgm:pt modelId="{DDC58E8F-BE1C-486C-8FC5-F6E711A5C6F4}" type="pres">
      <dgm:prSet presAssocID="{FDD2D3EB-9135-42BD-B52B-C0B6AB212B89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92E88DA3-E46B-4ED3-A0E5-2F430F9DA274}" type="pres">
      <dgm:prSet presAssocID="{A9392099-A8EB-4648-940A-078004672A42}" presName="spacer" presStyleCnt="0"/>
      <dgm:spPr/>
    </dgm:pt>
    <dgm:pt modelId="{02D0E8EA-2985-4DB1-BFD1-D53822039C97}" type="pres">
      <dgm:prSet presAssocID="{DF8FFA3A-A4B4-4921-A993-F32E8ECC3F1D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69C3473B-1952-46EA-8927-09CB59736A8A}" type="pres">
      <dgm:prSet presAssocID="{20DF9B54-E04D-4FA0-B0C3-28A81C558F7A}" presName="spacer" presStyleCnt="0"/>
      <dgm:spPr/>
    </dgm:pt>
    <dgm:pt modelId="{A6456507-2CA2-4BD3-BD99-E0A6CA7F1162}" type="pres">
      <dgm:prSet presAssocID="{3BEFC8CC-64CF-4A19-98EA-C475A07E43F8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198156C8-DF99-4571-AD21-7C87516F2F24}" type="pres">
      <dgm:prSet presAssocID="{B485A090-DAC0-4F18-92DE-123FBDA9556D}" presName="spacer" presStyleCnt="0"/>
      <dgm:spPr/>
    </dgm:pt>
    <dgm:pt modelId="{0AB923D9-5789-4D73-B1E5-C99BD521262A}" type="pres">
      <dgm:prSet presAssocID="{6BEB1962-CEEE-4612-BBC3-730765347C68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67A0E283-0C21-41F7-BA6A-D5924EA4C551}" type="pres">
      <dgm:prSet presAssocID="{C139AC36-6FD1-477E-9637-DDEB474F4C43}" presName="spacer" presStyleCnt="0"/>
      <dgm:spPr/>
    </dgm:pt>
    <dgm:pt modelId="{5BD87A14-7C3D-4755-9873-5360105C8535}" type="pres">
      <dgm:prSet presAssocID="{BFB32711-A0D8-4E2C-8527-C73A47674660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49A6702A-A2DB-48F1-835C-F0813D004AAA}" type="pres">
      <dgm:prSet presAssocID="{64E32501-BADF-443E-A0D3-010A5D2A04E3}" presName="spacer" presStyleCnt="0"/>
      <dgm:spPr/>
    </dgm:pt>
    <dgm:pt modelId="{6474DE64-6CEA-4C40-A002-3EC5E5F9EADD}" type="pres">
      <dgm:prSet presAssocID="{FE6AE123-DDAC-4943-9F0C-40658053EF8F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EC6700C7-7F94-406D-AC92-DECFB2C08059}" type="pres">
      <dgm:prSet presAssocID="{BD9C88F5-2064-4F0C-B231-61309AC0D297}" presName="spacer" presStyleCnt="0"/>
      <dgm:spPr/>
    </dgm:pt>
    <dgm:pt modelId="{882BBA16-8CB4-4C59-9917-1C8D08831CC3}" type="pres">
      <dgm:prSet presAssocID="{D3A781DA-950E-4158-A954-BCC41FDF8341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A4462E94-7795-4780-9ED7-77CD2E094862}" type="pres">
      <dgm:prSet presAssocID="{67C56AB5-1E4E-4B79-B4AB-B4FC9126F0D4}" presName="spacer" presStyleCnt="0"/>
      <dgm:spPr/>
    </dgm:pt>
    <dgm:pt modelId="{520E412F-476A-41F3-BA54-59DBBBDB9B2A}" type="pres">
      <dgm:prSet presAssocID="{1E417AB9-3309-40C3-8199-F896DF20CDE1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58745124-9062-4777-8DC8-D15F0CF0BE84}" type="pres">
      <dgm:prSet presAssocID="{832AB89C-55D7-489D-A900-565DB122B38F}" presName="spacer" presStyleCnt="0"/>
      <dgm:spPr/>
    </dgm:pt>
    <dgm:pt modelId="{A47C1027-E850-4BB5-8531-227ACCE2544F}" type="pres">
      <dgm:prSet presAssocID="{AD7DEAEA-8502-46CE-BB20-6F020A983446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9117BC2F-F8C6-4EF8-B077-137F0C9E93EE}" type="pres">
      <dgm:prSet presAssocID="{7F7BC38F-DC7D-4454-8C4E-49C03840A4DD}" presName="spacer" presStyleCnt="0"/>
      <dgm:spPr/>
    </dgm:pt>
    <dgm:pt modelId="{D9C6F3C0-66C3-4107-890A-6EF4370A1A4C}" type="pres">
      <dgm:prSet presAssocID="{C4164425-3224-4B85-A77F-D8164BD57972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6A9C180E-931D-4F05-A443-9D22C5B9D9D6}" type="presOf" srcId="{6BEB1962-CEEE-4612-BBC3-730765347C68}" destId="{0AB923D9-5789-4D73-B1E5-C99BD521262A}" srcOrd="0" destOrd="0" presId="urn:microsoft.com/office/officeart/2005/8/layout/vList2"/>
    <dgm:cxn modelId="{20CB780E-583D-479B-9AC8-6692FFD141AD}" srcId="{054B6B06-8B23-4A02-B966-69F57D1C66A1}" destId="{AD7DEAEA-8502-46CE-BB20-6F020A983446}" srcOrd="8" destOrd="0" parTransId="{FDB905A7-C671-445D-BA94-543AE1A57A18}" sibTransId="{7F7BC38F-DC7D-4454-8C4E-49C03840A4DD}"/>
    <dgm:cxn modelId="{D496E51C-1E99-4301-BF95-E38D09939B23}" srcId="{054B6B06-8B23-4A02-B966-69F57D1C66A1}" destId="{DF8FFA3A-A4B4-4921-A993-F32E8ECC3F1D}" srcOrd="1" destOrd="0" parTransId="{8A7962C9-1C35-4F30-BEE0-B360DD56E70B}" sibTransId="{20DF9B54-E04D-4FA0-B0C3-28A81C558F7A}"/>
    <dgm:cxn modelId="{767B2D29-8388-4686-9DBE-385C7CB257B8}" type="presOf" srcId="{D3A781DA-950E-4158-A954-BCC41FDF8341}" destId="{882BBA16-8CB4-4C59-9917-1C8D08831CC3}" srcOrd="0" destOrd="0" presId="urn:microsoft.com/office/officeart/2005/8/layout/vList2"/>
    <dgm:cxn modelId="{4667482B-3624-4B2B-8C0D-62B341137044}" type="presOf" srcId="{FDD2D3EB-9135-42BD-B52B-C0B6AB212B89}" destId="{DDC58E8F-BE1C-486C-8FC5-F6E711A5C6F4}" srcOrd="0" destOrd="0" presId="urn:microsoft.com/office/officeart/2005/8/layout/vList2"/>
    <dgm:cxn modelId="{742C2E4B-8F70-423E-844C-F349F3C74DBA}" type="presOf" srcId="{1E417AB9-3309-40C3-8199-F896DF20CDE1}" destId="{520E412F-476A-41F3-BA54-59DBBBDB9B2A}" srcOrd="0" destOrd="0" presId="urn:microsoft.com/office/officeart/2005/8/layout/vList2"/>
    <dgm:cxn modelId="{3CC4804C-80C2-4AD8-8D78-30D44B1F7ABA}" srcId="{054B6B06-8B23-4A02-B966-69F57D1C66A1}" destId="{D3A781DA-950E-4158-A954-BCC41FDF8341}" srcOrd="6" destOrd="0" parTransId="{1CEC02F9-02CC-4800-9998-F8E340658EF1}" sibTransId="{67C56AB5-1E4E-4B79-B4AB-B4FC9126F0D4}"/>
    <dgm:cxn modelId="{68ED5C4D-D3EB-49FC-97F1-0F713A32864A}" type="presOf" srcId="{FE6AE123-DDAC-4943-9F0C-40658053EF8F}" destId="{6474DE64-6CEA-4C40-A002-3EC5E5F9EADD}" srcOrd="0" destOrd="0" presId="urn:microsoft.com/office/officeart/2005/8/layout/vList2"/>
    <dgm:cxn modelId="{5787B04E-D0B0-4457-949E-7A88C5110596}" type="presOf" srcId="{3BEFC8CC-64CF-4A19-98EA-C475A07E43F8}" destId="{A6456507-2CA2-4BD3-BD99-E0A6CA7F1162}" srcOrd="0" destOrd="0" presId="urn:microsoft.com/office/officeart/2005/8/layout/vList2"/>
    <dgm:cxn modelId="{22506F56-0F86-4E21-BCEA-9DA139539269}" srcId="{054B6B06-8B23-4A02-B966-69F57D1C66A1}" destId="{BFB32711-A0D8-4E2C-8527-C73A47674660}" srcOrd="4" destOrd="0" parTransId="{5C2ACFD0-60DE-46BE-A974-D3287E243276}" sibTransId="{64E32501-BADF-443E-A0D3-010A5D2A04E3}"/>
    <dgm:cxn modelId="{1F50B556-C957-4DB9-922C-6817E9EE8ACD}" type="presOf" srcId="{DF8FFA3A-A4B4-4921-A993-F32E8ECC3F1D}" destId="{02D0E8EA-2985-4DB1-BFD1-D53822039C97}" srcOrd="0" destOrd="0" presId="urn:microsoft.com/office/officeart/2005/8/layout/vList2"/>
    <dgm:cxn modelId="{AE096980-AB87-41E8-9BB1-DD8061FDCED6}" srcId="{054B6B06-8B23-4A02-B966-69F57D1C66A1}" destId="{C4164425-3224-4B85-A77F-D8164BD57972}" srcOrd="9" destOrd="0" parTransId="{E2E8FFE2-D365-46E5-9B47-85220F6C9DF1}" sibTransId="{6D693187-8D6E-4B0E-B7A6-430B796F72FA}"/>
    <dgm:cxn modelId="{EF26DB93-2E2C-44D1-8757-224646BA2672}" type="presOf" srcId="{BFB32711-A0D8-4E2C-8527-C73A47674660}" destId="{5BD87A14-7C3D-4755-9873-5360105C8535}" srcOrd="0" destOrd="0" presId="urn:microsoft.com/office/officeart/2005/8/layout/vList2"/>
    <dgm:cxn modelId="{06BF3A96-6FEF-444D-9A70-D61ABFD79116}" type="presOf" srcId="{AD7DEAEA-8502-46CE-BB20-6F020A983446}" destId="{A47C1027-E850-4BB5-8531-227ACCE2544F}" srcOrd="0" destOrd="0" presId="urn:microsoft.com/office/officeart/2005/8/layout/vList2"/>
    <dgm:cxn modelId="{31B6B099-19D8-49D3-BC4C-3E156B6331A4}" srcId="{054B6B06-8B23-4A02-B966-69F57D1C66A1}" destId="{6BEB1962-CEEE-4612-BBC3-730765347C68}" srcOrd="3" destOrd="0" parTransId="{ADE6E968-BE94-41BC-B8A6-9DC3FE2ED5A4}" sibTransId="{C139AC36-6FD1-477E-9637-DDEB474F4C43}"/>
    <dgm:cxn modelId="{B55871A5-2B19-4E4A-8EB3-D8FD45C773C1}" srcId="{054B6B06-8B23-4A02-B966-69F57D1C66A1}" destId="{1E417AB9-3309-40C3-8199-F896DF20CDE1}" srcOrd="7" destOrd="0" parTransId="{63DEE849-AE9A-4D9C-B7F4-CC226F379FF4}" sibTransId="{832AB89C-55D7-489D-A900-565DB122B38F}"/>
    <dgm:cxn modelId="{F08FB6A6-A78F-4FAF-B1D1-344A4FD46B35}" type="presOf" srcId="{C4164425-3224-4B85-A77F-D8164BD57972}" destId="{D9C6F3C0-66C3-4107-890A-6EF4370A1A4C}" srcOrd="0" destOrd="0" presId="urn:microsoft.com/office/officeart/2005/8/layout/vList2"/>
    <dgm:cxn modelId="{3309AAB0-D39A-49E0-8ACA-EA0E2A336CF2}" type="presOf" srcId="{054B6B06-8B23-4A02-B966-69F57D1C66A1}" destId="{2C18CDC5-C4E1-4F37-8FC1-93B52F6BA94A}" srcOrd="0" destOrd="0" presId="urn:microsoft.com/office/officeart/2005/8/layout/vList2"/>
    <dgm:cxn modelId="{572DCDB3-AAD4-44FD-B7F0-2B822B7BBD85}" srcId="{054B6B06-8B23-4A02-B966-69F57D1C66A1}" destId="{FE6AE123-DDAC-4943-9F0C-40658053EF8F}" srcOrd="5" destOrd="0" parTransId="{A3078279-87D2-4D39-9282-E76A2FBDD57F}" sibTransId="{BD9C88F5-2064-4F0C-B231-61309AC0D297}"/>
    <dgm:cxn modelId="{8C3B61D3-4DCD-453D-B424-A9930F2BEECF}" srcId="{054B6B06-8B23-4A02-B966-69F57D1C66A1}" destId="{FDD2D3EB-9135-42BD-B52B-C0B6AB212B89}" srcOrd="0" destOrd="0" parTransId="{97B302B5-A280-4C11-B994-EC094F9852AD}" sibTransId="{A9392099-A8EB-4648-940A-078004672A42}"/>
    <dgm:cxn modelId="{0F723DE9-75C2-4FBF-807E-26B2E20BFCDB}" srcId="{054B6B06-8B23-4A02-B966-69F57D1C66A1}" destId="{3BEFC8CC-64CF-4A19-98EA-C475A07E43F8}" srcOrd="2" destOrd="0" parTransId="{C99B0EAD-3B90-4A9F-B1D9-22A71049BBA7}" sibTransId="{B485A090-DAC0-4F18-92DE-123FBDA9556D}"/>
    <dgm:cxn modelId="{68250578-6095-4B09-8F6B-DD20A14E7018}" type="presParOf" srcId="{2C18CDC5-C4E1-4F37-8FC1-93B52F6BA94A}" destId="{DDC58E8F-BE1C-486C-8FC5-F6E711A5C6F4}" srcOrd="0" destOrd="0" presId="urn:microsoft.com/office/officeart/2005/8/layout/vList2"/>
    <dgm:cxn modelId="{34C372D4-96CF-4996-99C0-29A3BEDA9A7B}" type="presParOf" srcId="{2C18CDC5-C4E1-4F37-8FC1-93B52F6BA94A}" destId="{92E88DA3-E46B-4ED3-A0E5-2F430F9DA274}" srcOrd="1" destOrd="0" presId="urn:microsoft.com/office/officeart/2005/8/layout/vList2"/>
    <dgm:cxn modelId="{E4491CFF-6F2C-432E-BF06-685730A6A2CD}" type="presParOf" srcId="{2C18CDC5-C4E1-4F37-8FC1-93B52F6BA94A}" destId="{02D0E8EA-2985-4DB1-BFD1-D53822039C97}" srcOrd="2" destOrd="0" presId="urn:microsoft.com/office/officeart/2005/8/layout/vList2"/>
    <dgm:cxn modelId="{B1B77E18-0289-4A7F-86A3-19C6E88093DE}" type="presParOf" srcId="{2C18CDC5-C4E1-4F37-8FC1-93B52F6BA94A}" destId="{69C3473B-1952-46EA-8927-09CB59736A8A}" srcOrd="3" destOrd="0" presId="urn:microsoft.com/office/officeart/2005/8/layout/vList2"/>
    <dgm:cxn modelId="{5A7A0854-2B46-424A-AB20-0740E1EA0D26}" type="presParOf" srcId="{2C18CDC5-C4E1-4F37-8FC1-93B52F6BA94A}" destId="{A6456507-2CA2-4BD3-BD99-E0A6CA7F1162}" srcOrd="4" destOrd="0" presId="urn:microsoft.com/office/officeart/2005/8/layout/vList2"/>
    <dgm:cxn modelId="{BCFE7B46-6DAA-4470-B625-44290F3F953E}" type="presParOf" srcId="{2C18CDC5-C4E1-4F37-8FC1-93B52F6BA94A}" destId="{198156C8-DF99-4571-AD21-7C87516F2F24}" srcOrd="5" destOrd="0" presId="urn:microsoft.com/office/officeart/2005/8/layout/vList2"/>
    <dgm:cxn modelId="{F19FE95C-1A3E-44E0-97D0-41BFBF489B36}" type="presParOf" srcId="{2C18CDC5-C4E1-4F37-8FC1-93B52F6BA94A}" destId="{0AB923D9-5789-4D73-B1E5-C99BD521262A}" srcOrd="6" destOrd="0" presId="urn:microsoft.com/office/officeart/2005/8/layout/vList2"/>
    <dgm:cxn modelId="{8679A7CD-EA37-4F6C-9F38-65FC62D85DC3}" type="presParOf" srcId="{2C18CDC5-C4E1-4F37-8FC1-93B52F6BA94A}" destId="{67A0E283-0C21-41F7-BA6A-D5924EA4C551}" srcOrd="7" destOrd="0" presId="urn:microsoft.com/office/officeart/2005/8/layout/vList2"/>
    <dgm:cxn modelId="{A3C6B079-6D6E-4EE8-A0EB-8197F0085A9E}" type="presParOf" srcId="{2C18CDC5-C4E1-4F37-8FC1-93B52F6BA94A}" destId="{5BD87A14-7C3D-4755-9873-5360105C8535}" srcOrd="8" destOrd="0" presId="urn:microsoft.com/office/officeart/2005/8/layout/vList2"/>
    <dgm:cxn modelId="{E03D0EF3-F8DB-4B53-98D7-875A96EE7CD1}" type="presParOf" srcId="{2C18CDC5-C4E1-4F37-8FC1-93B52F6BA94A}" destId="{49A6702A-A2DB-48F1-835C-F0813D004AAA}" srcOrd="9" destOrd="0" presId="urn:microsoft.com/office/officeart/2005/8/layout/vList2"/>
    <dgm:cxn modelId="{A5D5A0B0-3721-40D0-8A1A-81C104B5AC22}" type="presParOf" srcId="{2C18CDC5-C4E1-4F37-8FC1-93B52F6BA94A}" destId="{6474DE64-6CEA-4C40-A002-3EC5E5F9EADD}" srcOrd="10" destOrd="0" presId="urn:microsoft.com/office/officeart/2005/8/layout/vList2"/>
    <dgm:cxn modelId="{45C4DB0A-EA78-4304-B0CA-D33EF8B0C124}" type="presParOf" srcId="{2C18CDC5-C4E1-4F37-8FC1-93B52F6BA94A}" destId="{EC6700C7-7F94-406D-AC92-DECFB2C08059}" srcOrd="11" destOrd="0" presId="urn:microsoft.com/office/officeart/2005/8/layout/vList2"/>
    <dgm:cxn modelId="{E21C67CA-6806-49BD-845F-A0A679187C77}" type="presParOf" srcId="{2C18CDC5-C4E1-4F37-8FC1-93B52F6BA94A}" destId="{882BBA16-8CB4-4C59-9917-1C8D08831CC3}" srcOrd="12" destOrd="0" presId="urn:microsoft.com/office/officeart/2005/8/layout/vList2"/>
    <dgm:cxn modelId="{7BA1CCBC-2F82-4A22-8292-64589016EBE7}" type="presParOf" srcId="{2C18CDC5-C4E1-4F37-8FC1-93B52F6BA94A}" destId="{A4462E94-7795-4780-9ED7-77CD2E094862}" srcOrd="13" destOrd="0" presId="urn:microsoft.com/office/officeart/2005/8/layout/vList2"/>
    <dgm:cxn modelId="{9B8C1F29-1BE5-4740-8F96-D0A18D7993C1}" type="presParOf" srcId="{2C18CDC5-C4E1-4F37-8FC1-93B52F6BA94A}" destId="{520E412F-476A-41F3-BA54-59DBBBDB9B2A}" srcOrd="14" destOrd="0" presId="urn:microsoft.com/office/officeart/2005/8/layout/vList2"/>
    <dgm:cxn modelId="{6CD88D10-B996-48BC-A856-5DEC0D441B0E}" type="presParOf" srcId="{2C18CDC5-C4E1-4F37-8FC1-93B52F6BA94A}" destId="{58745124-9062-4777-8DC8-D15F0CF0BE84}" srcOrd="15" destOrd="0" presId="urn:microsoft.com/office/officeart/2005/8/layout/vList2"/>
    <dgm:cxn modelId="{5E88BAEE-0E2F-4A53-B106-FEAFC2B63D11}" type="presParOf" srcId="{2C18CDC5-C4E1-4F37-8FC1-93B52F6BA94A}" destId="{A47C1027-E850-4BB5-8531-227ACCE2544F}" srcOrd="16" destOrd="0" presId="urn:microsoft.com/office/officeart/2005/8/layout/vList2"/>
    <dgm:cxn modelId="{D50C35DB-F352-41EF-8D14-6F04E284DF1A}" type="presParOf" srcId="{2C18CDC5-C4E1-4F37-8FC1-93B52F6BA94A}" destId="{9117BC2F-F8C6-4EF8-B077-137F0C9E93EE}" srcOrd="17" destOrd="0" presId="urn:microsoft.com/office/officeart/2005/8/layout/vList2"/>
    <dgm:cxn modelId="{2A56A524-CEFF-42AA-8B78-FC4286112EFC}" type="presParOf" srcId="{2C18CDC5-C4E1-4F37-8FC1-93B52F6BA94A}" destId="{D9C6F3C0-66C3-4107-890A-6EF4370A1A4C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D9CC517-C5F7-4805-B1DA-B36EC64E60F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474099-CD38-4433-BD5D-0A4FCF20ECF8}">
      <dgm:prSet/>
      <dgm:spPr/>
      <dgm:t>
        <a:bodyPr/>
        <a:lstStyle/>
        <a:p>
          <a:r>
            <a:rPr lang="en-US"/>
            <a:t>11) Kitabı Ahmet yazdı.</a:t>
          </a:r>
        </a:p>
      </dgm:t>
    </dgm:pt>
    <dgm:pt modelId="{80F3428D-283D-4A6A-AD25-ED6524381BED}" type="parTrans" cxnId="{3010AC4C-418B-4270-8652-C72A81188EB8}">
      <dgm:prSet/>
      <dgm:spPr/>
      <dgm:t>
        <a:bodyPr/>
        <a:lstStyle/>
        <a:p>
          <a:endParaRPr lang="en-US"/>
        </a:p>
      </dgm:t>
    </dgm:pt>
    <dgm:pt modelId="{4E8D0CB0-3FAC-476B-AC6A-A39A441384C7}" type="sibTrans" cxnId="{3010AC4C-418B-4270-8652-C72A81188EB8}">
      <dgm:prSet/>
      <dgm:spPr/>
      <dgm:t>
        <a:bodyPr/>
        <a:lstStyle/>
        <a:p>
          <a:endParaRPr lang="en-US"/>
        </a:p>
      </dgm:t>
    </dgm:pt>
    <dgm:pt modelId="{D4F53FB8-7D53-41E1-8FD6-0EA9C2A8602A}">
      <dgm:prSet/>
      <dgm:spPr/>
      <dgm:t>
        <a:bodyPr/>
        <a:lstStyle/>
        <a:p>
          <a:r>
            <a:rPr lang="en-US"/>
            <a:t>12) Çocuk hızlıca koştu.</a:t>
          </a:r>
        </a:p>
      </dgm:t>
    </dgm:pt>
    <dgm:pt modelId="{89A5538E-2623-4AB1-AF51-915D2ADF2DAD}" type="parTrans" cxnId="{02C363B9-AC9F-422E-8E5C-C47D22BDBCC1}">
      <dgm:prSet/>
      <dgm:spPr/>
      <dgm:t>
        <a:bodyPr/>
        <a:lstStyle/>
        <a:p>
          <a:endParaRPr lang="en-US"/>
        </a:p>
      </dgm:t>
    </dgm:pt>
    <dgm:pt modelId="{8A6A7D3B-DB90-4161-B25B-E21CE39E65AA}" type="sibTrans" cxnId="{02C363B9-AC9F-422E-8E5C-C47D22BDBCC1}">
      <dgm:prSet/>
      <dgm:spPr/>
      <dgm:t>
        <a:bodyPr/>
        <a:lstStyle/>
        <a:p>
          <a:endParaRPr lang="en-US"/>
        </a:p>
      </dgm:t>
    </dgm:pt>
    <dgm:pt modelId="{9124C028-3B4A-41D0-BD32-7809F436E754}">
      <dgm:prSet/>
      <dgm:spPr/>
      <dgm:t>
        <a:bodyPr/>
        <a:lstStyle/>
        <a:p>
          <a:r>
            <a:rPr lang="en-US"/>
            <a:t>13) Kardeşim televizyon izledi.</a:t>
          </a:r>
        </a:p>
      </dgm:t>
    </dgm:pt>
    <dgm:pt modelId="{44C71CFD-FABE-4301-8627-E068AF44AB1C}" type="parTrans" cxnId="{D0945968-8182-40DF-85C0-B8FA9051F30E}">
      <dgm:prSet/>
      <dgm:spPr/>
      <dgm:t>
        <a:bodyPr/>
        <a:lstStyle/>
        <a:p>
          <a:endParaRPr lang="en-US"/>
        </a:p>
      </dgm:t>
    </dgm:pt>
    <dgm:pt modelId="{0BD976D9-D3FA-4147-ADF7-55BDF002F0D1}" type="sibTrans" cxnId="{D0945968-8182-40DF-85C0-B8FA9051F30E}">
      <dgm:prSet/>
      <dgm:spPr/>
      <dgm:t>
        <a:bodyPr/>
        <a:lstStyle/>
        <a:p>
          <a:endParaRPr lang="en-US"/>
        </a:p>
      </dgm:t>
    </dgm:pt>
    <dgm:pt modelId="{82801D2F-38FD-433A-B57E-2B886336A279}">
      <dgm:prSet/>
      <dgm:spPr/>
      <dgm:t>
        <a:bodyPr/>
        <a:lstStyle/>
        <a:p>
          <a:r>
            <a:rPr lang="en-US"/>
            <a:t>14) Tatilde çok eğlendik.</a:t>
          </a:r>
        </a:p>
      </dgm:t>
    </dgm:pt>
    <dgm:pt modelId="{542F1929-65C4-4D34-919B-8A3250835A18}" type="parTrans" cxnId="{DEA3B2E3-1376-4F23-AC4B-7787D7B31684}">
      <dgm:prSet/>
      <dgm:spPr/>
      <dgm:t>
        <a:bodyPr/>
        <a:lstStyle/>
        <a:p>
          <a:endParaRPr lang="en-US"/>
        </a:p>
      </dgm:t>
    </dgm:pt>
    <dgm:pt modelId="{9537D178-112C-48DC-AC45-53CB59148485}" type="sibTrans" cxnId="{DEA3B2E3-1376-4F23-AC4B-7787D7B31684}">
      <dgm:prSet/>
      <dgm:spPr/>
      <dgm:t>
        <a:bodyPr/>
        <a:lstStyle/>
        <a:p>
          <a:endParaRPr lang="en-US"/>
        </a:p>
      </dgm:t>
    </dgm:pt>
    <dgm:pt modelId="{A4D63331-0A4B-45AF-9F92-09D5F3501271}">
      <dgm:prSet/>
      <dgm:spPr/>
      <dgm:t>
        <a:bodyPr/>
        <a:lstStyle/>
        <a:p>
          <a:r>
            <a:rPr lang="en-US"/>
            <a:t>15) Öğretmen sınıfta konuştu.</a:t>
          </a:r>
        </a:p>
      </dgm:t>
    </dgm:pt>
    <dgm:pt modelId="{B5F0BAD4-F740-4913-9A95-A9E16A865B01}" type="parTrans" cxnId="{858F7A07-0CB4-4535-9477-69358E78CD72}">
      <dgm:prSet/>
      <dgm:spPr/>
      <dgm:t>
        <a:bodyPr/>
        <a:lstStyle/>
        <a:p>
          <a:endParaRPr lang="en-US"/>
        </a:p>
      </dgm:t>
    </dgm:pt>
    <dgm:pt modelId="{63A84BBB-DCD1-49B6-ABFB-6632B768F84E}" type="sibTrans" cxnId="{858F7A07-0CB4-4535-9477-69358E78CD72}">
      <dgm:prSet/>
      <dgm:spPr/>
      <dgm:t>
        <a:bodyPr/>
        <a:lstStyle/>
        <a:p>
          <a:endParaRPr lang="en-US"/>
        </a:p>
      </dgm:t>
    </dgm:pt>
    <dgm:pt modelId="{9B7DFA65-A360-4DA2-B367-90033DF340D5}">
      <dgm:prSet/>
      <dgm:spPr/>
      <dgm:t>
        <a:bodyPr/>
        <a:lstStyle/>
        <a:p>
          <a:r>
            <a:rPr lang="en-US"/>
            <a:t>16) Araba hızla durdu.</a:t>
          </a:r>
        </a:p>
      </dgm:t>
    </dgm:pt>
    <dgm:pt modelId="{16E88592-025F-4914-AE9E-68705CCF09D3}" type="parTrans" cxnId="{A2036EF2-C2B2-4E65-B615-5570F53F49D2}">
      <dgm:prSet/>
      <dgm:spPr/>
      <dgm:t>
        <a:bodyPr/>
        <a:lstStyle/>
        <a:p>
          <a:endParaRPr lang="en-US"/>
        </a:p>
      </dgm:t>
    </dgm:pt>
    <dgm:pt modelId="{AAE88AB1-35D2-45FB-BBAF-7816D28BF8CF}" type="sibTrans" cxnId="{A2036EF2-C2B2-4E65-B615-5570F53F49D2}">
      <dgm:prSet/>
      <dgm:spPr/>
      <dgm:t>
        <a:bodyPr/>
        <a:lstStyle/>
        <a:p>
          <a:endParaRPr lang="en-US"/>
        </a:p>
      </dgm:t>
    </dgm:pt>
    <dgm:pt modelId="{CFBD4583-9557-4D8E-A88F-E09DECD225AA}">
      <dgm:prSet/>
      <dgm:spPr/>
      <dgm:t>
        <a:bodyPr/>
        <a:lstStyle/>
        <a:p>
          <a:r>
            <a:rPr lang="en-US"/>
            <a:t>17) Elmayı ben yedim.</a:t>
          </a:r>
        </a:p>
      </dgm:t>
    </dgm:pt>
    <dgm:pt modelId="{EFFEE50C-6B06-4359-B4AC-E686ECE6E9D5}" type="parTrans" cxnId="{B31BEA79-BFA3-48E3-B942-55CF3A7ABAF5}">
      <dgm:prSet/>
      <dgm:spPr/>
      <dgm:t>
        <a:bodyPr/>
        <a:lstStyle/>
        <a:p>
          <a:endParaRPr lang="en-US"/>
        </a:p>
      </dgm:t>
    </dgm:pt>
    <dgm:pt modelId="{F00E6FE5-E80D-4C62-85B0-1CCDFF0E05B6}" type="sibTrans" cxnId="{B31BEA79-BFA3-48E3-B942-55CF3A7ABAF5}">
      <dgm:prSet/>
      <dgm:spPr/>
      <dgm:t>
        <a:bodyPr/>
        <a:lstStyle/>
        <a:p>
          <a:endParaRPr lang="en-US"/>
        </a:p>
      </dgm:t>
    </dgm:pt>
    <dgm:pt modelId="{313D2196-05B3-4704-B80B-77851A1B1659}">
      <dgm:prSet/>
      <dgm:spPr/>
      <dgm:t>
        <a:bodyPr/>
        <a:lstStyle/>
        <a:p>
          <a:r>
            <a:rPr lang="en-US"/>
            <a:t>18) Çocuk bahçede oynuyor.</a:t>
          </a:r>
        </a:p>
      </dgm:t>
    </dgm:pt>
    <dgm:pt modelId="{077397F5-FD95-4247-B6C6-8310EFA55972}" type="parTrans" cxnId="{A53D2DDB-2F17-433A-A67A-E571A28F50BE}">
      <dgm:prSet/>
      <dgm:spPr/>
      <dgm:t>
        <a:bodyPr/>
        <a:lstStyle/>
        <a:p>
          <a:endParaRPr lang="en-US"/>
        </a:p>
      </dgm:t>
    </dgm:pt>
    <dgm:pt modelId="{F0AB234D-FA64-40EC-A4AA-D9001B82719B}" type="sibTrans" cxnId="{A53D2DDB-2F17-433A-A67A-E571A28F50BE}">
      <dgm:prSet/>
      <dgm:spPr/>
      <dgm:t>
        <a:bodyPr/>
        <a:lstStyle/>
        <a:p>
          <a:endParaRPr lang="en-US"/>
        </a:p>
      </dgm:t>
    </dgm:pt>
    <dgm:pt modelId="{7A3111FC-D631-41CF-AC5D-28AE459A637A}">
      <dgm:prSet/>
      <dgm:spPr/>
      <dgm:t>
        <a:bodyPr/>
        <a:lstStyle/>
        <a:p>
          <a:r>
            <a:rPr lang="en-US"/>
            <a:t>19) Sabah erken kalktım.</a:t>
          </a:r>
        </a:p>
      </dgm:t>
    </dgm:pt>
    <dgm:pt modelId="{8A76AAA4-9783-4E2B-8D6A-A3C0EA554A38}" type="parTrans" cxnId="{15F76788-8B3C-41EC-B636-B83920C30D7A}">
      <dgm:prSet/>
      <dgm:spPr/>
      <dgm:t>
        <a:bodyPr/>
        <a:lstStyle/>
        <a:p>
          <a:endParaRPr lang="en-US"/>
        </a:p>
      </dgm:t>
    </dgm:pt>
    <dgm:pt modelId="{6AE2528B-7C6C-406C-9931-E09EC81B149D}" type="sibTrans" cxnId="{15F76788-8B3C-41EC-B636-B83920C30D7A}">
      <dgm:prSet/>
      <dgm:spPr/>
      <dgm:t>
        <a:bodyPr/>
        <a:lstStyle/>
        <a:p>
          <a:endParaRPr lang="en-US"/>
        </a:p>
      </dgm:t>
    </dgm:pt>
    <dgm:pt modelId="{8EAD7F42-DE02-4153-B4EA-A628DEEE63FB}">
      <dgm:prSet/>
      <dgm:spPr/>
      <dgm:t>
        <a:bodyPr/>
        <a:lstStyle/>
        <a:p>
          <a:r>
            <a:rPr lang="en-US"/>
            <a:t>20) Çiçekleri suladı.</a:t>
          </a:r>
        </a:p>
      </dgm:t>
    </dgm:pt>
    <dgm:pt modelId="{ABCF8087-A11B-4E0E-B6C9-605BCE1DECB7}" type="parTrans" cxnId="{B486F59B-0F0C-45DB-98D0-7778AF6A7CF5}">
      <dgm:prSet/>
      <dgm:spPr/>
      <dgm:t>
        <a:bodyPr/>
        <a:lstStyle/>
        <a:p>
          <a:endParaRPr lang="en-US"/>
        </a:p>
      </dgm:t>
    </dgm:pt>
    <dgm:pt modelId="{0A2F9742-2E9F-4305-8228-FE6F43A2D02C}" type="sibTrans" cxnId="{B486F59B-0F0C-45DB-98D0-7778AF6A7CF5}">
      <dgm:prSet/>
      <dgm:spPr/>
      <dgm:t>
        <a:bodyPr/>
        <a:lstStyle/>
        <a:p>
          <a:endParaRPr lang="en-US"/>
        </a:p>
      </dgm:t>
    </dgm:pt>
    <dgm:pt modelId="{B3D7B07F-519E-49BD-A615-A20EF1429D40}" type="pres">
      <dgm:prSet presAssocID="{7D9CC517-C5F7-4805-B1DA-B36EC64E60F3}" presName="linear" presStyleCnt="0">
        <dgm:presLayoutVars>
          <dgm:animLvl val="lvl"/>
          <dgm:resizeHandles val="exact"/>
        </dgm:presLayoutVars>
      </dgm:prSet>
      <dgm:spPr/>
    </dgm:pt>
    <dgm:pt modelId="{FEB99E8A-CCD5-4F5D-A967-E8138A060165}" type="pres">
      <dgm:prSet presAssocID="{55474099-CD38-4433-BD5D-0A4FCF20ECF8}" presName="parentText" presStyleLbl="node1" presStyleIdx="0" presStyleCnt="10">
        <dgm:presLayoutVars>
          <dgm:chMax val="0"/>
          <dgm:bulletEnabled val="1"/>
        </dgm:presLayoutVars>
      </dgm:prSet>
      <dgm:spPr/>
    </dgm:pt>
    <dgm:pt modelId="{57EBD95D-1C4B-47DD-9F68-FF94CCB26711}" type="pres">
      <dgm:prSet presAssocID="{4E8D0CB0-3FAC-476B-AC6A-A39A441384C7}" presName="spacer" presStyleCnt="0"/>
      <dgm:spPr/>
    </dgm:pt>
    <dgm:pt modelId="{EF7A4297-7B5A-4AC1-AE16-4636D936E231}" type="pres">
      <dgm:prSet presAssocID="{D4F53FB8-7D53-41E1-8FD6-0EA9C2A8602A}" presName="parentText" presStyleLbl="node1" presStyleIdx="1" presStyleCnt="10">
        <dgm:presLayoutVars>
          <dgm:chMax val="0"/>
          <dgm:bulletEnabled val="1"/>
        </dgm:presLayoutVars>
      </dgm:prSet>
      <dgm:spPr/>
    </dgm:pt>
    <dgm:pt modelId="{CBCA8F0C-82A2-43FD-A732-2DF9EE531961}" type="pres">
      <dgm:prSet presAssocID="{8A6A7D3B-DB90-4161-B25B-E21CE39E65AA}" presName="spacer" presStyleCnt="0"/>
      <dgm:spPr/>
    </dgm:pt>
    <dgm:pt modelId="{0B5A35C0-D91B-4558-9CDE-CB09DFAC4B7C}" type="pres">
      <dgm:prSet presAssocID="{9124C028-3B4A-41D0-BD32-7809F436E754}" presName="parentText" presStyleLbl="node1" presStyleIdx="2" presStyleCnt="10">
        <dgm:presLayoutVars>
          <dgm:chMax val="0"/>
          <dgm:bulletEnabled val="1"/>
        </dgm:presLayoutVars>
      </dgm:prSet>
      <dgm:spPr/>
    </dgm:pt>
    <dgm:pt modelId="{9F892673-6A59-49D0-818A-572268FCD536}" type="pres">
      <dgm:prSet presAssocID="{0BD976D9-D3FA-4147-ADF7-55BDF002F0D1}" presName="spacer" presStyleCnt="0"/>
      <dgm:spPr/>
    </dgm:pt>
    <dgm:pt modelId="{4AA4A6CC-0E6B-4557-9C11-AE33F7E3EF24}" type="pres">
      <dgm:prSet presAssocID="{82801D2F-38FD-433A-B57E-2B886336A279}" presName="parentText" presStyleLbl="node1" presStyleIdx="3" presStyleCnt="10">
        <dgm:presLayoutVars>
          <dgm:chMax val="0"/>
          <dgm:bulletEnabled val="1"/>
        </dgm:presLayoutVars>
      </dgm:prSet>
      <dgm:spPr/>
    </dgm:pt>
    <dgm:pt modelId="{FCC02F8D-195E-43A1-B535-8B23A6D7CB1F}" type="pres">
      <dgm:prSet presAssocID="{9537D178-112C-48DC-AC45-53CB59148485}" presName="spacer" presStyleCnt="0"/>
      <dgm:spPr/>
    </dgm:pt>
    <dgm:pt modelId="{A0E48685-B02F-44B8-9ACB-068A442C99B3}" type="pres">
      <dgm:prSet presAssocID="{A4D63331-0A4B-45AF-9F92-09D5F3501271}" presName="parentText" presStyleLbl="node1" presStyleIdx="4" presStyleCnt="10">
        <dgm:presLayoutVars>
          <dgm:chMax val="0"/>
          <dgm:bulletEnabled val="1"/>
        </dgm:presLayoutVars>
      </dgm:prSet>
      <dgm:spPr/>
    </dgm:pt>
    <dgm:pt modelId="{8D356E5D-A677-4B0D-A63B-4083A868DE93}" type="pres">
      <dgm:prSet presAssocID="{63A84BBB-DCD1-49B6-ABFB-6632B768F84E}" presName="spacer" presStyleCnt="0"/>
      <dgm:spPr/>
    </dgm:pt>
    <dgm:pt modelId="{996650AA-D7B1-42C0-9327-EF553B9BAC74}" type="pres">
      <dgm:prSet presAssocID="{9B7DFA65-A360-4DA2-B367-90033DF340D5}" presName="parentText" presStyleLbl="node1" presStyleIdx="5" presStyleCnt="10">
        <dgm:presLayoutVars>
          <dgm:chMax val="0"/>
          <dgm:bulletEnabled val="1"/>
        </dgm:presLayoutVars>
      </dgm:prSet>
      <dgm:spPr/>
    </dgm:pt>
    <dgm:pt modelId="{277A2DD5-8C5D-48B8-B3D1-D1A059A1073D}" type="pres">
      <dgm:prSet presAssocID="{AAE88AB1-35D2-45FB-BBAF-7816D28BF8CF}" presName="spacer" presStyleCnt="0"/>
      <dgm:spPr/>
    </dgm:pt>
    <dgm:pt modelId="{B71ED1DE-1582-47E0-9590-71627CC09929}" type="pres">
      <dgm:prSet presAssocID="{CFBD4583-9557-4D8E-A88F-E09DECD225AA}" presName="parentText" presStyleLbl="node1" presStyleIdx="6" presStyleCnt="10">
        <dgm:presLayoutVars>
          <dgm:chMax val="0"/>
          <dgm:bulletEnabled val="1"/>
        </dgm:presLayoutVars>
      </dgm:prSet>
      <dgm:spPr/>
    </dgm:pt>
    <dgm:pt modelId="{52BF1449-081A-4314-91F3-81B2A6128D2D}" type="pres">
      <dgm:prSet presAssocID="{F00E6FE5-E80D-4C62-85B0-1CCDFF0E05B6}" presName="spacer" presStyleCnt="0"/>
      <dgm:spPr/>
    </dgm:pt>
    <dgm:pt modelId="{8FB9462D-452A-4AA2-A37E-7B1EE330D52C}" type="pres">
      <dgm:prSet presAssocID="{313D2196-05B3-4704-B80B-77851A1B1659}" presName="parentText" presStyleLbl="node1" presStyleIdx="7" presStyleCnt="10">
        <dgm:presLayoutVars>
          <dgm:chMax val="0"/>
          <dgm:bulletEnabled val="1"/>
        </dgm:presLayoutVars>
      </dgm:prSet>
      <dgm:spPr/>
    </dgm:pt>
    <dgm:pt modelId="{EFCBD03C-CEA2-4378-9521-50CE027EF0AC}" type="pres">
      <dgm:prSet presAssocID="{F0AB234D-FA64-40EC-A4AA-D9001B82719B}" presName="spacer" presStyleCnt="0"/>
      <dgm:spPr/>
    </dgm:pt>
    <dgm:pt modelId="{B2CAD92D-5283-4B90-BAD5-130EA275B012}" type="pres">
      <dgm:prSet presAssocID="{7A3111FC-D631-41CF-AC5D-28AE459A637A}" presName="parentText" presStyleLbl="node1" presStyleIdx="8" presStyleCnt="10">
        <dgm:presLayoutVars>
          <dgm:chMax val="0"/>
          <dgm:bulletEnabled val="1"/>
        </dgm:presLayoutVars>
      </dgm:prSet>
      <dgm:spPr/>
    </dgm:pt>
    <dgm:pt modelId="{9E7DCF08-38EF-4B2D-86D3-C9EA6BA456B1}" type="pres">
      <dgm:prSet presAssocID="{6AE2528B-7C6C-406C-9931-E09EC81B149D}" presName="spacer" presStyleCnt="0"/>
      <dgm:spPr/>
    </dgm:pt>
    <dgm:pt modelId="{4F5DC873-BCA6-46E1-BF1A-F00C5AA561D9}" type="pres">
      <dgm:prSet presAssocID="{8EAD7F42-DE02-4153-B4EA-A628DEEE63FB}" presName="parentText" presStyleLbl="node1" presStyleIdx="9" presStyleCnt="10">
        <dgm:presLayoutVars>
          <dgm:chMax val="0"/>
          <dgm:bulletEnabled val="1"/>
        </dgm:presLayoutVars>
      </dgm:prSet>
      <dgm:spPr/>
    </dgm:pt>
  </dgm:ptLst>
  <dgm:cxnLst>
    <dgm:cxn modelId="{858F7A07-0CB4-4535-9477-69358E78CD72}" srcId="{7D9CC517-C5F7-4805-B1DA-B36EC64E60F3}" destId="{A4D63331-0A4B-45AF-9F92-09D5F3501271}" srcOrd="4" destOrd="0" parTransId="{B5F0BAD4-F740-4913-9A95-A9E16A865B01}" sibTransId="{63A84BBB-DCD1-49B6-ABFB-6632B768F84E}"/>
    <dgm:cxn modelId="{463BA907-D409-4EE8-AC4E-DBDE97B80267}" type="presOf" srcId="{8EAD7F42-DE02-4153-B4EA-A628DEEE63FB}" destId="{4F5DC873-BCA6-46E1-BF1A-F00C5AA561D9}" srcOrd="0" destOrd="0" presId="urn:microsoft.com/office/officeart/2005/8/layout/vList2"/>
    <dgm:cxn modelId="{E61C3D29-2B55-4E20-ABDE-873D4F8310C6}" type="presOf" srcId="{D4F53FB8-7D53-41E1-8FD6-0EA9C2A8602A}" destId="{EF7A4297-7B5A-4AC1-AE16-4636D936E231}" srcOrd="0" destOrd="0" presId="urn:microsoft.com/office/officeart/2005/8/layout/vList2"/>
    <dgm:cxn modelId="{A1073162-44F7-4CF4-AF7D-776BD9596582}" type="presOf" srcId="{82801D2F-38FD-433A-B57E-2B886336A279}" destId="{4AA4A6CC-0E6B-4557-9C11-AE33F7E3EF24}" srcOrd="0" destOrd="0" presId="urn:microsoft.com/office/officeart/2005/8/layout/vList2"/>
    <dgm:cxn modelId="{4A13AC62-E16A-4872-91EA-87954EFEF4FD}" type="presOf" srcId="{CFBD4583-9557-4D8E-A88F-E09DECD225AA}" destId="{B71ED1DE-1582-47E0-9590-71627CC09929}" srcOrd="0" destOrd="0" presId="urn:microsoft.com/office/officeart/2005/8/layout/vList2"/>
    <dgm:cxn modelId="{AAA3B664-42F3-4AA2-9927-62D845B87427}" type="presOf" srcId="{7A3111FC-D631-41CF-AC5D-28AE459A637A}" destId="{B2CAD92D-5283-4B90-BAD5-130EA275B012}" srcOrd="0" destOrd="0" presId="urn:microsoft.com/office/officeart/2005/8/layout/vList2"/>
    <dgm:cxn modelId="{D0945968-8182-40DF-85C0-B8FA9051F30E}" srcId="{7D9CC517-C5F7-4805-B1DA-B36EC64E60F3}" destId="{9124C028-3B4A-41D0-BD32-7809F436E754}" srcOrd="2" destOrd="0" parTransId="{44C71CFD-FABE-4301-8627-E068AF44AB1C}" sibTransId="{0BD976D9-D3FA-4147-ADF7-55BDF002F0D1}"/>
    <dgm:cxn modelId="{3010AC4C-418B-4270-8652-C72A81188EB8}" srcId="{7D9CC517-C5F7-4805-B1DA-B36EC64E60F3}" destId="{55474099-CD38-4433-BD5D-0A4FCF20ECF8}" srcOrd="0" destOrd="0" parTransId="{80F3428D-283D-4A6A-AD25-ED6524381BED}" sibTransId="{4E8D0CB0-3FAC-476B-AC6A-A39A441384C7}"/>
    <dgm:cxn modelId="{B31BEA79-BFA3-48E3-B942-55CF3A7ABAF5}" srcId="{7D9CC517-C5F7-4805-B1DA-B36EC64E60F3}" destId="{CFBD4583-9557-4D8E-A88F-E09DECD225AA}" srcOrd="6" destOrd="0" parTransId="{EFFEE50C-6B06-4359-B4AC-E686ECE6E9D5}" sibTransId="{F00E6FE5-E80D-4C62-85B0-1CCDFF0E05B6}"/>
    <dgm:cxn modelId="{2D86BD86-366F-488E-A990-A527B3792AF9}" type="presOf" srcId="{55474099-CD38-4433-BD5D-0A4FCF20ECF8}" destId="{FEB99E8A-CCD5-4F5D-A967-E8138A060165}" srcOrd="0" destOrd="0" presId="urn:microsoft.com/office/officeart/2005/8/layout/vList2"/>
    <dgm:cxn modelId="{15F76788-8B3C-41EC-B636-B83920C30D7A}" srcId="{7D9CC517-C5F7-4805-B1DA-B36EC64E60F3}" destId="{7A3111FC-D631-41CF-AC5D-28AE459A637A}" srcOrd="8" destOrd="0" parTransId="{8A76AAA4-9783-4E2B-8D6A-A3C0EA554A38}" sibTransId="{6AE2528B-7C6C-406C-9931-E09EC81B149D}"/>
    <dgm:cxn modelId="{11200598-177B-4E25-A8BE-D18D1D526856}" type="presOf" srcId="{9124C028-3B4A-41D0-BD32-7809F436E754}" destId="{0B5A35C0-D91B-4558-9CDE-CB09DFAC4B7C}" srcOrd="0" destOrd="0" presId="urn:microsoft.com/office/officeart/2005/8/layout/vList2"/>
    <dgm:cxn modelId="{B486F59B-0F0C-45DB-98D0-7778AF6A7CF5}" srcId="{7D9CC517-C5F7-4805-B1DA-B36EC64E60F3}" destId="{8EAD7F42-DE02-4153-B4EA-A628DEEE63FB}" srcOrd="9" destOrd="0" parTransId="{ABCF8087-A11B-4E0E-B6C9-605BCE1DECB7}" sibTransId="{0A2F9742-2E9F-4305-8228-FE6F43A2D02C}"/>
    <dgm:cxn modelId="{85C8E0A5-1D81-44C8-AEE5-EEF811C40351}" type="presOf" srcId="{313D2196-05B3-4704-B80B-77851A1B1659}" destId="{8FB9462D-452A-4AA2-A37E-7B1EE330D52C}" srcOrd="0" destOrd="0" presId="urn:microsoft.com/office/officeart/2005/8/layout/vList2"/>
    <dgm:cxn modelId="{71FD16B4-4247-428A-947C-05EEF507D4D1}" type="presOf" srcId="{9B7DFA65-A360-4DA2-B367-90033DF340D5}" destId="{996650AA-D7B1-42C0-9327-EF553B9BAC74}" srcOrd="0" destOrd="0" presId="urn:microsoft.com/office/officeart/2005/8/layout/vList2"/>
    <dgm:cxn modelId="{02C363B9-AC9F-422E-8E5C-C47D22BDBCC1}" srcId="{7D9CC517-C5F7-4805-B1DA-B36EC64E60F3}" destId="{D4F53FB8-7D53-41E1-8FD6-0EA9C2A8602A}" srcOrd="1" destOrd="0" parTransId="{89A5538E-2623-4AB1-AF51-915D2ADF2DAD}" sibTransId="{8A6A7D3B-DB90-4161-B25B-E21CE39E65AA}"/>
    <dgm:cxn modelId="{909D6DCC-204C-4029-9052-B20077143CAA}" type="presOf" srcId="{7D9CC517-C5F7-4805-B1DA-B36EC64E60F3}" destId="{B3D7B07F-519E-49BD-A615-A20EF1429D40}" srcOrd="0" destOrd="0" presId="urn:microsoft.com/office/officeart/2005/8/layout/vList2"/>
    <dgm:cxn modelId="{2E3833D9-5BA2-4FE9-B3AB-87EAA1F8A5C1}" type="presOf" srcId="{A4D63331-0A4B-45AF-9F92-09D5F3501271}" destId="{A0E48685-B02F-44B8-9ACB-068A442C99B3}" srcOrd="0" destOrd="0" presId="urn:microsoft.com/office/officeart/2005/8/layout/vList2"/>
    <dgm:cxn modelId="{A53D2DDB-2F17-433A-A67A-E571A28F50BE}" srcId="{7D9CC517-C5F7-4805-B1DA-B36EC64E60F3}" destId="{313D2196-05B3-4704-B80B-77851A1B1659}" srcOrd="7" destOrd="0" parTransId="{077397F5-FD95-4247-B6C6-8310EFA55972}" sibTransId="{F0AB234D-FA64-40EC-A4AA-D9001B82719B}"/>
    <dgm:cxn modelId="{DEA3B2E3-1376-4F23-AC4B-7787D7B31684}" srcId="{7D9CC517-C5F7-4805-B1DA-B36EC64E60F3}" destId="{82801D2F-38FD-433A-B57E-2B886336A279}" srcOrd="3" destOrd="0" parTransId="{542F1929-65C4-4D34-919B-8A3250835A18}" sibTransId="{9537D178-112C-48DC-AC45-53CB59148485}"/>
    <dgm:cxn modelId="{A2036EF2-C2B2-4E65-B615-5570F53F49D2}" srcId="{7D9CC517-C5F7-4805-B1DA-B36EC64E60F3}" destId="{9B7DFA65-A360-4DA2-B367-90033DF340D5}" srcOrd="5" destOrd="0" parTransId="{16E88592-025F-4914-AE9E-68705CCF09D3}" sibTransId="{AAE88AB1-35D2-45FB-BBAF-7816D28BF8CF}"/>
    <dgm:cxn modelId="{339EEC62-73B4-4697-BC6A-3C9072C62AE7}" type="presParOf" srcId="{B3D7B07F-519E-49BD-A615-A20EF1429D40}" destId="{FEB99E8A-CCD5-4F5D-A967-E8138A060165}" srcOrd="0" destOrd="0" presId="urn:microsoft.com/office/officeart/2005/8/layout/vList2"/>
    <dgm:cxn modelId="{A85C3880-AC74-4B3A-B5B4-49D260302813}" type="presParOf" srcId="{B3D7B07F-519E-49BD-A615-A20EF1429D40}" destId="{57EBD95D-1C4B-47DD-9F68-FF94CCB26711}" srcOrd="1" destOrd="0" presId="urn:microsoft.com/office/officeart/2005/8/layout/vList2"/>
    <dgm:cxn modelId="{14FDC655-627F-4124-8904-1FDF891E588C}" type="presParOf" srcId="{B3D7B07F-519E-49BD-A615-A20EF1429D40}" destId="{EF7A4297-7B5A-4AC1-AE16-4636D936E231}" srcOrd="2" destOrd="0" presId="urn:microsoft.com/office/officeart/2005/8/layout/vList2"/>
    <dgm:cxn modelId="{C9492D5A-2D25-420A-BA48-7AC0F6F3D462}" type="presParOf" srcId="{B3D7B07F-519E-49BD-A615-A20EF1429D40}" destId="{CBCA8F0C-82A2-43FD-A732-2DF9EE531961}" srcOrd="3" destOrd="0" presId="urn:microsoft.com/office/officeart/2005/8/layout/vList2"/>
    <dgm:cxn modelId="{30A27C86-D08D-47B7-B4A4-89CD5D6CE82D}" type="presParOf" srcId="{B3D7B07F-519E-49BD-A615-A20EF1429D40}" destId="{0B5A35C0-D91B-4558-9CDE-CB09DFAC4B7C}" srcOrd="4" destOrd="0" presId="urn:microsoft.com/office/officeart/2005/8/layout/vList2"/>
    <dgm:cxn modelId="{1A6E6585-061D-4258-B5DE-63245A07FE99}" type="presParOf" srcId="{B3D7B07F-519E-49BD-A615-A20EF1429D40}" destId="{9F892673-6A59-49D0-818A-572268FCD536}" srcOrd="5" destOrd="0" presId="urn:microsoft.com/office/officeart/2005/8/layout/vList2"/>
    <dgm:cxn modelId="{E8DB2E24-3B5A-4F45-985C-FAE5737F8090}" type="presParOf" srcId="{B3D7B07F-519E-49BD-A615-A20EF1429D40}" destId="{4AA4A6CC-0E6B-4557-9C11-AE33F7E3EF24}" srcOrd="6" destOrd="0" presId="urn:microsoft.com/office/officeart/2005/8/layout/vList2"/>
    <dgm:cxn modelId="{459430AE-7139-45F9-B082-D1AF29416443}" type="presParOf" srcId="{B3D7B07F-519E-49BD-A615-A20EF1429D40}" destId="{FCC02F8D-195E-43A1-B535-8B23A6D7CB1F}" srcOrd="7" destOrd="0" presId="urn:microsoft.com/office/officeart/2005/8/layout/vList2"/>
    <dgm:cxn modelId="{54FDA4A2-4FD1-4F39-A88E-AE571F3F7D63}" type="presParOf" srcId="{B3D7B07F-519E-49BD-A615-A20EF1429D40}" destId="{A0E48685-B02F-44B8-9ACB-068A442C99B3}" srcOrd="8" destOrd="0" presId="urn:microsoft.com/office/officeart/2005/8/layout/vList2"/>
    <dgm:cxn modelId="{019FDABD-B189-4CD6-A282-FE2206E8C826}" type="presParOf" srcId="{B3D7B07F-519E-49BD-A615-A20EF1429D40}" destId="{8D356E5D-A677-4B0D-A63B-4083A868DE93}" srcOrd="9" destOrd="0" presId="urn:microsoft.com/office/officeart/2005/8/layout/vList2"/>
    <dgm:cxn modelId="{4BED04C6-0FC6-46BA-BE3A-41FE6E8D8117}" type="presParOf" srcId="{B3D7B07F-519E-49BD-A615-A20EF1429D40}" destId="{996650AA-D7B1-42C0-9327-EF553B9BAC74}" srcOrd="10" destOrd="0" presId="urn:microsoft.com/office/officeart/2005/8/layout/vList2"/>
    <dgm:cxn modelId="{BF2E58B7-C218-48B9-AD65-F96260B7A426}" type="presParOf" srcId="{B3D7B07F-519E-49BD-A615-A20EF1429D40}" destId="{277A2DD5-8C5D-48B8-B3D1-D1A059A1073D}" srcOrd="11" destOrd="0" presId="urn:microsoft.com/office/officeart/2005/8/layout/vList2"/>
    <dgm:cxn modelId="{F6766FE1-AEE9-4C01-993D-367E3D53390C}" type="presParOf" srcId="{B3D7B07F-519E-49BD-A615-A20EF1429D40}" destId="{B71ED1DE-1582-47E0-9590-71627CC09929}" srcOrd="12" destOrd="0" presId="urn:microsoft.com/office/officeart/2005/8/layout/vList2"/>
    <dgm:cxn modelId="{B53BFD4D-ADBB-4721-A4A6-C2AFC87B0D30}" type="presParOf" srcId="{B3D7B07F-519E-49BD-A615-A20EF1429D40}" destId="{52BF1449-081A-4314-91F3-81B2A6128D2D}" srcOrd="13" destOrd="0" presId="urn:microsoft.com/office/officeart/2005/8/layout/vList2"/>
    <dgm:cxn modelId="{88BFF914-5545-4123-9F7D-A20E0334D400}" type="presParOf" srcId="{B3D7B07F-519E-49BD-A615-A20EF1429D40}" destId="{8FB9462D-452A-4AA2-A37E-7B1EE330D52C}" srcOrd="14" destOrd="0" presId="urn:microsoft.com/office/officeart/2005/8/layout/vList2"/>
    <dgm:cxn modelId="{85BF566B-DA0B-4C43-B59B-7C9DE78D9365}" type="presParOf" srcId="{B3D7B07F-519E-49BD-A615-A20EF1429D40}" destId="{EFCBD03C-CEA2-4378-9521-50CE027EF0AC}" srcOrd="15" destOrd="0" presId="urn:microsoft.com/office/officeart/2005/8/layout/vList2"/>
    <dgm:cxn modelId="{7D9C6FF8-7535-4514-AF81-634FE1C668D4}" type="presParOf" srcId="{B3D7B07F-519E-49BD-A615-A20EF1429D40}" destId="{B2CAD92D-5283-4B90-BAD5-130EA275B012}" srcOrd="16" destOrd="0" presId="urn:microsoft.com/office/officeart/2005/8/layout/vList2"/>
    <dgm:cxn modelId="{C44FC59F-9739-4C0C-A5C8-0C78D6950DC0}" type="presParOf" srcId="{B3D7B07F-519E-49BD-A615-A20EF1429D40}" destId="{9E7DCF08-38EF-4B2D-86D3-C9EA6BA456B1}" srcOrd="17" destOrd="0" presId="urn:microsoft.com/office/officeart/2005/8/layout/vList2"/>
    <dgm:cxn modelId="{248558C7-A527-40A2-9B90-0E28B7EC4F84}" type="presParOf" srcId="{B3D7B07F-519E-49BD-A615-A20EF1429D40}" destId="{4F5DC873-BCA6-46E1-BF1A-F00C5AA561D9}" srcOrd="1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9CFC5-0998-42B4-84EA-B8BBADB49ACF}">
      <dsp:nvSpPr>
        <dsp:cNvPr id="0" name=""/>
        <dsp:cNvSpPr/>
      </dsp:nvSpPr>
      <dsp:spPr>
        <a:xfrm>
          <a:off x="1436687" y="657898"/>
          <a:ext cx="299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75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126" y="701968"/>
        <a:ext cx="16498" cy="3299"/>
      </dsp:txXfrm>
    </dsp:sp>
    <dsp:sp modelId="{F1C40D91-BB2E-43F1-A5FD-74DC203F30C8}">
      <dsp:nvSpPr>
        <dsp:cNvPr id="0" name=""/>
        <dsp:cNvSpPr/>
      </dsp:nvSpPr>
      <dsp:spPr>
        <a:xfrm>
          <a:off x="3811" y="273215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1. Cümle ve Öğelere Giriş</a:t>
          </a:r>
          <a:endParaRPr lang="en-US" sz="1300" kern="1200"/>
        </a:p>
      </dsp:txBody>
      <dsp:txXfrm>
        <a:off x="3811" y="273215"/>
        <a:ext cx="1434676" cy="860805"/>
      </dsp:txXfrm>
    </dsp:sp>
    <dsp:sp modelId="{2C6A9A45-6976-4108-A004-2DB52557DE47}">
      <dsp:nvSpPr>
        <dsp:cNvPr id="0" name=""/>
        <dsp:cNvSpPr/>
      </dsp:nvSpPr>
      <dsp:spPr>
        <a:xfrm>
          <a:off x="3201339" y="657898"/>
          <a:ext cx="299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75" y="45720"/>
              </a:lnTo>
            </a:path>
          </a:pathLst>
        </a:custGeom>
        <a:noFill/>
        <a:ln w="12700" cap="rnd" cmpd="sng" algn="ctr">
          <a:solidFill>
            <a:schemeClr val="accent5">
              <a:hueOff val="277251"/>
              <a:satOff val="-5610"/>
              <a:lumOff val="1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778" y="701968"/>
        <a:ext cx="16498" cy="3299"/>
      </dsp:txXfrm>
    </dsp:sp>
    <dsp:sp modelId="{BDD30715-861D-4343-B477-C34325BF4279}">
      <dsp:nvSpPr>
        <dsp:cNvPr id="0" name=""/>
        <dsp:cNvSpPr/>
      </dsp:nvSpPr>
      <dsp:spPr>
        <a:xfrm>
          <a:off x="1768463" y="273215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249526"/>
                <a:satOff val="-5049"/>
                <a:lumOff val="157"/>
                <a:alphaOff val="0"/>
                <a:tint val="96000"/>
                <a:lumMod val="100000"/>
              </a:schemeClr>
            </a:gs>
            <a:gs pos="78000">
              <a:schemeClr val="accent5">
                <a:hueOff val="249526"/>
                <a:satOff val="-5049"/>
                <a:lumOff val="1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Yüklem (Yargı Merkezi)</a:t>
          </a:r>
        </a:p>
      </dsp:txBody>
      <dsp:txXfrm>
        <a:off x="1768463" y="273215"/>
        <a:ext cx="1434676" cy="860805"/>
      </dsp:txXfrm>
    </dsp:sp>
    <dsp:sp modelId="{02600B87-1489-4747-BB76-B9B1FC63FB41}">
      <dsp:nvSpPr>
        <dsp:cNvPr id="0" name=""/>
        <dsp:cNvSpPr/>
      </dsp:nvSpPr>
      <dsp:spPr>
        <a:xfrm>
          <a:off x="721149" y="1132221"/>
          <a:ext cx="3529304" cy="299375"/>
        </a:xfrm>
        <a:custGeom>
          <a:avLst/>
          <a:gdLst/>
          <a:ahLst/>
          <a:cxnLst/>
          <a:rect l="0" t="0" r="0" b="0"/>
          <a:pathLst>
            <a:path>
              <a:moveTo>
                <a:pt x="3529304" y="0"/>
              </a:moveTo>
              <a:lnTo>
                <a:pt x="3529304" y="166787"/>
              </a:lnTo>
              <a:lnTo>
                <a:pt x="0" y="166787"/>
              </a:lnTo>
              <a:lnTo>
                <a:pt x="0" y="299375"/>
              </a:lnTo>
            </a:path>
          </a:pathLst>
        </a:custGeom>
        <a:noFill/>
        <a:ln w="12700" cap="rnd" cmpd="sng" algn="ctr">
          <a:solidFill>
            <a:schemeClr val="accent5">
              <a:hueOff val="554501"/>
              <a:satOff val="-11220"/>
              <a:lumOff val="34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184" y="1280259"/>
        <a:ext cx="177234" cy="3299"/>
      </dsp:txXfrm>
    </dsp:sp>
    <dsp:sp modelId="{ABBE2918-D97F-4CAE-ADD8-D9A3D3A891E6}">
      <dsp:nvSpPr>
        <dsp:cNvPr id="0" name=""/>
        <dsp:cNvSpPr/>
      </dsp:nvSpPr>
      <dsp:spPr>
        <a:xfrm>
          <a:off x="3533115" y="273215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499051"/>
                <a:satOff val="-10098"/>
                <a:lumOff val="314"/>
                <a:alphaOff val="0"/>
                <a:tint val="96000"/>
                <a:lumMod val="100000"/>
              </a:schemeClr>
            </a:gs>
            <a:gs pos="78000">
              <a:schemeClr val="accent5">
                <a:hueOff val="499051"/>
                <a:satOff val="-10098"/>
                <a:lumOff val="31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Özne (Kim? / Ne?)</a:t>
          </a:r>
        </a:p>
      </dsp:txBody>
      <dsp:txXfrm>
        <a:off x="3533115" y="273215"/>
        <a:ext cx="1434676" cy="860805"/>
      </dsp:txXfrm>
    </dsp:sp>
    <dsp:sp modelId="{D2D9A34C-5EC3-4150-AE25-E102D7CEA74D}">
      <dsp:nvSpPr>
        <dsp:cNvPr id="0" name=""/>
        <dsp:cNvSpPr/>
      </dsp:nvSpPr>
      <dsp:spPr>
        <a:xfrm>
          <a:off x="1436687" y="1848679"/>
          <a:ext cx="299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75" y="45720"/>
              </a:lnTo>
            </a:path>
          </a:pathLst>
        </a:custGeom>
        <a:noFill/>
        <a:ln w="12700" cap="rnd" cmpd="sng" algn="ctr">
          <a:solidFill>
            <a:schemeClr val="accent5">
              <a:hueOff val="831752"/>
              <a:satOff val="-16830"/>
              <a:lumOff val="52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126" y="1892749"/>
        <a:ext cx="16498" cy="3299"/>
      </dsp:txXfrm>
    </dsp:sp>
    <dsp:sp modelId="{C291E632-8EF4-4692-B599-A0BE56E93A33}">
      <dsp:nvSpPr>
        <dsp:cNvPr id="0" name=""/>
        <dsp:cNvSpPr/>
      </dsp:nvSpPr>
      <dsp:spPr>
        <a:xfrm>
          <a:off x="3811" y="1463996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748577"/>
                <a:satOff val="-15147"/>
                <a:lumOff val="471"/>
                <a:alphaOff val="0"/>
                <a:tint val="96000"/>
                <a:lumMod val="100000"/>
              </a:schemeClr>
            </a:gs>
            <a:gs pos="78000">
              <a:schemeClr val="accent5">
                <a:hueOff val="748577"/>
                <a:satOff val="-15147"/>
                <a:lumOff val="47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Nesne (Kimi? / Neyi?)</a:t>
          </a:r>
        </a:p>
      </dsp:txBody>
      <dsp:txXfrm>
        <a:off x="3811" y="1463996"/>
        <a:ext cx="1434676" cy="860805"/>
      </dsp:txXfrm>
    </dsp:sp>
    <dsp:sp modelId="{66DBC783-A482-417A-AD23-CB18A3246678}">
      <dsp:nvSpPr>
        <dsp:cNvPr id="0" name=""/>
        <dsp:cNvSpPr/>
      </dsp:nvSpPr>
      <dsp:spPr>
        <a:xfrm>
          <a:off x="3201339" y="1848679"/>
          <a:ext cx="299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75" y="45720"/>
              </a:lnTo>
            </a:path>
          </a:pathLst>
        </a:custGeom>
        <a:noFill/>
        <a:ln w="12700" cap="rnd" cmpd="sng" algn="ctr">
          <a:solidFill>
            <a:schemeClr val="accent5">
              <a:hueOff val="1109003"/>
              <a:satOff val="-22440"/>
              <a:lumOff val="69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778" y="1892749"/>
        <a:ext cx="16498" cy="3299"/>
      </dsp:txXfrm>
    </dsp:sp>
    <dsp:sp modelId="{5F0488DB-72A2-4FD5-81FB-C432CE5C4930}">
      <dsp:nvSpPr>
        <dsp:cNvPr id="0" name=""/>
        <dsp:cNvSpPr/>
      </dsp:nvSpPr>
      <dsp:spPr>
        <a:xfrm>
          <a:off x="1768463" y="1463996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998102"/>
                <a:satOff val="-20196"/>
                <a:lumOff val="628"/>
                <a:alphaOff val="0"/>
                <a:tint val="96000"/>
                <a:lumMod val="100000"/>
              </a:schemeClr>
            </a:gs>
            <a:gs pos="78000">
              <a:schemeClr val="accent5">
                <a:hueOff val="998102"/>
                <a:satOff val="-20196"/>
                <a:lumOff val="62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Dolaylı Tümleç (Nereye? Nerede? Nereden?)</a:t>
          </a:r>
        </a:p>
      </dsp:txBody>
      <dsp:txXfrm>
        <a:off x="1768463" y="1463996"/>
        <a:ext cx="1434676" cy="860805"/>
      </dsp:txXfrm>
    </dsp:sp>
    <dsp:sp modelId="{BE0D6433-9E83-4E4B-AD2E-5418395AFD0E}">
      <dsp:nvSpPr>
        <dsp:cNvPr id="0" name=""/>
        <dsp:cNvSpPr/>
      </dsp:nvSpPr>
      <dsp:spPr>
        <a:xfrm>
          <a:off x="721149" y="2323002"/>
          <a:ext cx="3529304" cy="299375"/>
        </a:xfrm>
        <a:custGeom>
          <a:avLst/>
          <a:gdLst/>
          <a:ahLst/>
          <a:cxnLst/>
          <a:rect l="0" t="0" r="0" b="0"/>
          <a:pathLst>
            <a:path>
              <a:moveTo>
                <a:pt x="3529304" y="0"/>
              </a:moveTo>
              <a:lnTo>
                <a:pt x="3529304" y="166787"/>
              </a:lnTo>
              <a:lnTo>
                <a:pt x="0" y="166787"/>
              </a:lnTo>
              <a:lnTo>
                <a:pt x="0" y="299375"/>
              </a:lnTo>
            </a:path>
          </a:pathLst>
        </a:custGeom>
        <a:noFill/>
        <a:ln w="12700" cap="rnd" cmpd="sng" algn="ctr">
          <a:solidFill>
            <a:schemeClr val="accent5">
              <a:hueOff val="1386253"/>
              <a:satOff val="-28049"/>
              <a:lumOff val="87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184" y="2471040"/>
        <a:ext cx="177234" cy="3299"/>
      </dsp:txXfrm>
    </dsp:sp>
    <dsp:sp modelId="{EDE841B6-142C-41A9-B5FA-D7A5D1FD6F3A}">
      <dsp:nvSpPr>
        <dsp:cNvPr id="0" name=""/>
        <dsp:cNvSpPr/>
      </dsp:nvSpPr>
      <dsp:spPr>
        <a:xfrm>
          <a:off x="3533115" y="1463996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6. Zarf Tümleci (Nasıl? Ne zaman? Niçin?)</a:t>
          </a:r>
        </a:p>
      </dsp:txBody>
      <dsp:txXfrm>
        <a:off x="3533115" y="1463996"/>
        <a:ext cx="1434676" cy="860805"/>
      </dsp:txXfrm>
    </dsp:sp>
    <dsp:sp modelId="{17658E7A-8C3E-4304-AD79-619AED7BCFAD}">
      <dsp:nvSpPr>
        <dsp:cNvPr id="0" name=""/>
        <dsp:cNvSpPr/>
      </dsp:nvSpPr>
      <dsp:spPr>
        <a:xfrm>
          <a:off x="1436687" y="3039461"/>
          <a:ext cx="299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75" y="45720"/>
              </a:lnTo>
            </a:path>
          </a:pathLst>
        </a:custGeom>
        <a:noFill/>
        <a:ln w="12700" cap="rnd" cmpd="sng" algn="ctr">
          <a:solidFill>
            <a:schemeClr val="accent5">
              <a:hueOff val="1663504"/>
              <a:satOff val="-33659"/>
              <a:lumOff val="10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126" y="3083531"/>
        <a:ext cx="16498" cy="3299"/>
      </dsp:txXfrm>
    </dsp:sp>
    <dsp:sp modelId="{93869E08-BB8E-4906-A90A-0BEF7B15BAE9}">
      <dsp:nvSpPr>
        <dsp:cNvPr id="0" name=""/>
        <dsp:cNvSpPr/>
      </dsp:nvSpPr>
      <dsp:spPr>
        <a:xfrm>
          <a:off x="3811" y="2654778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1497154"/>
                <a:satOff val="-30293"/>
                <a:lumOff val="941"/>
                <a:alphaOff val="0"/>
                <a:tint val="96000"/>
                <a:lumMod val="100000"/>
              </a:schemeClr>
            </a:gs>
            <a:gs pos="78000">
              <a:schemeClr val="accent5">
                <a:hueOff val="1497154"/>
                <a:satOff val="-30293"/>
                <a:lumOff val="94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7. Uygulamalı Çözümleme</a:t>
          </a:r>
        </a:p>
      </dsp:txBody>
      <dsp:txXfrm>
        <a:off x="3811" y="2654778"/>
        <a:ext cx="1434676" cy="860805"/>
      </dsp:txXfrm>
    </dsp:sp>
    <dsp:sp modelId="{6081A79B-B777-4B98-A70C-93C5F0105B9E}">
      <dsp:nvSpPr>
        <dsp:cNvPr id="0" name=""/>
        <dsp:cNvSpPr/>
      </dsp:nvSpPr>
      <dsp:spPr>
        <a:xfrm>
          <a:off x="3201339" y="3039461"/>
          <a:ext cx="299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75" y="45720"/>
              </a:lnTo>
            </a:path>
          </a:pathLst>
        </a:custGeom>
        <a:noFill/>
        <a:ln w="12700" cap="rnd" cmpd="sng" algn="ctr">
          <a:solidFill>
            <a:schemeClr val="accent5">
              <a:hueOff val="1940755"/>
              <a:satOff val="-39269"/>
              <a:lumOff val="122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2778" y="3083531"/>
        <a:ext cx="16498" cy="3299"/>
      </dsp:txXfrm>
    </dsp:sp>
    <dsp:sp modelId="{8F5D1AFF-9A76-49D0-8A0C-76119EDFC6B2}">
      <dsp:nvSpPr>
        <dsp:cNvPr id="0" name=""/>
        <dsp:cNvSpPr/>
      </dsp:nvSpPr>
      <dsp:spPr>
        <a:xfrm>
          <a:off x="1768463" y="2654778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1746679"/>
                <a:satOff val="-35342"/>
                <a:lumOff val="1098"/>
                <a:alphaOff val="0"/>
                <a:tint val="96000"/>
                <a:lumMod val="100000"/>
              </a:schemeClr>
            </a:gs>
            <a:gs pos="78000">
              <a:schemeClr val="accent5">
                <a:hueOff val="1746679"/>
                <a:satOff val="-35342"/>
                <a:lumOff val="10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8. Kısa Özet</a:t>
          </a:r>
        </a:p>
      </dsp:txBody>
      <dsp:txXfrm>
        <a:off x="1768463" y="2654778"/>
        <a:ext cx="1434676" cy="860805"/>
      </dsp:txXfrm>
    </dsp:sp>
    <dsp:sp modelId="{FFDAA20B-83E7-46E5-AEA9-A7484162E677}">
      <dsp:nvSpPr>
        <dsp:cNvPr id="0" name=""/>
        <dsp:cNvSpPr/>
      </dsp:nvSpPr>
      <dsp:spPr>
        <a:xfrm>
          <a:off x="721149" y="3513784"/>
          <a:ext cx="3529304" cy="299375"/>
        </a:xfrm>
        <a:custGeom>
          <a:avLst/>
          <a:gdLst/>
          <a:ahLst/>
          <a:cxnLst/>
          <a:rect l="0" t="0" r="0" b="0"/>
          <a:pathLst>
            <a:path>
              <a:moveTo>
                <a:pt x="3529304" y="0"/>
              </a:moveTo>
              <a:lnTo>
                <a:pt x="3529304" y="166787"/>
              </a:lnTo>
              <a:lnTo>
                <a:pt x="0" y="166787"/>
              </a:lnTo>
              <a:lnTo>
                <a:pt x="0" y="299375"/>
              </a:lnTo>
            </a:path>
          </a:pathLst>
        </a:custGeom>
        <a:noFill/>
        <a:ln w="12700" cap="rnd" cmpd="sng" algn="ctr">
          <a:solidFill>
            <a:schemeClr val="accent5">
              <a:hueOff val="2218005"/>
              <a:satOff val="-44879"/>
              <a:lumOff val="139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97184" y="3661822"/>
        <a:ext cx="177234" cy="3299"/>
      </dsp:txXfrm>
    </dsp:sp>
    <dsp:sp modelId="{88E93A00-4DB4-412E-BC41-90EEFFF7142F}">
      <dsp:nvSpPr>
        <dsp:cNvPr id="0" name=""/>
        <dsp:cNvSpPr/>
      </dsp:nvSpPr>
      <dsp:spPr>
        <a:xfrm>
          <a:off x="3533115" y="2654778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1996205"/>
                <a:satOff val="-40391"/>
                <a:lumOff val="1255"/>
                <a:alphaOff val="0"/>
                <a:tint val="96000"/>
                <a:lumMod val="100000"/>
              </a:schemeClr>
            </a:gs>
            <a:gs pos="78000">
              <a:schemeClr val="accent5">
                <a:hueOff val="1996205"/>
                <a:satOff val="-40391"/>
                <a:lumOff val="1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9–10. Test (20 Soru)</a:t>
          </a:r>
        </a:p>
      </dsp:txBody>
      <dsp:txXfrm>
        <a:off x="3533115" y="2654778"/>
        <a:ext cx="1434676" cy="860805"/>
      </dsp:txXfrm>
    </dsp:sp>
    <dsp:sp modelId="{68DCB4AB-2BA9-415D-9693-0B446CA38CBF}">
      <dsp:nvSpPr>
        <dsp:cNvPr id="0" name=""/>
        <dsp:cNvSpPr/>
      </dsp:nvSpPr>
      <dsp:spPr>
        <a:xfrm>
          <a:off x="1436687" y="4230242"/>
          <a:ext cx="2993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99375" y="45720"/>
              </a:lnTo>
            </a:path>
          </a:pathLst>
        </a:custGeom>
        <a:noFill/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578126" y="4274312"/>
        <a:ext cx="16498" cy="3299"/>
      </dsp:txXfrm>
    </dsp:sp>
    <dsp:sp modelId="{1964E61A-9D03-4D47-890A-080FD6C744C0}">
      <dsp:nvSpPr>
        <dsp:cNvPr id="0" name=""/>
        <dsp:cNvSpPr/>
      </dsp:nvSpPr>
      <dsp:spPr>
        <a:xfrm>
          <a:off x="3811" y="3845559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2245730"/>
                <a:satOff val="-45440"/>
                <a:lumOff val="1412"/>
                <a:alphaOff val="0"/>
                <a:tint val="96000"/>
                <a:lumMod val="100000"/>
              </a:schemeClr>
            </a:gs>
            <a:gs pos="78000">
              <a:schemeClr val="accent5">
                <a:hueOff val="2245730"/>
                <a:satOff val="-45440"/>
                <a:lumOff val="141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11–12. Cevap Anahtarı</a:t>
          </a:r>
        </a:p>
      </dsp:txBody>
      <dsp:txXfrm>
        <a:off x="3811" y="3845559"/>
        <a:ext cx="1434676" cy="860805"/>
      </dsp:txXfrm>
    </dsp:sp>
    <dsp:sp modelId="{B9EE06AC-68D4-48C3-BE1C-BFF692BF968B}">
      <dsp:nvSpPr>
        <dsp:cNvPr id="0" name=""/>
        <dsp:cNvSpPr/>
      </dsp:nvSpPr>
      <dsp:spPr>
        <a:xfrm>
          <a:off x="1768463" y="3845559"/>
          <a:ext cx="1434676" cy="860805"/>
        </a:xfrm>
        <a:prstGeom prst="rec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0300" tIns="73793" rIns="70300" bIns="73793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13. Ek: Resim Ekleme Talimatı • Şablon</a:t>
          </a:r>
        </a:p>
      </dsp:txBody>
      <dsp:txXfrm>
        <a:off x="1768463" y="3845559"/>
        <a:ext cx="1434676" cy="860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E2DDA0-0DBB-4E43-A8D5-4A70A5C5D33F}">
      <dsp:nvSpPr>
        <dsp:cNvPr id="0" name=""/>
        <dsp:cNvSpPr/>
      </dsp:nvSpPr>
      <dsp:spPr>
        <a:xfrm>
          <a:off x="441550" y="1247090"/>
          <a:ext cx="716660" cy="7166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656E7-5973-46F6-BE3C-1213D89F3EF7}">
      <dsp:nvSpPr>
        <dsp:cNvPr id="0" name=""/>
        <dsp:cNvSpPr/>
      </dsp:nvSpPr>
      <dsp:spPr>
        <a:xfrm>
          <a:off x="3591" y="2209359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• Cümlede anlamı kuran parçalara 'öğe' denir.</a:t>
          </a:r>
          <a:endParaRPr lang="en-US" sz="1100" kern="1200"/>
        </a:p>
      </dsp:txBody>
      <dsp:txXfrm>
        <a:off x="3591" y="2209359"/>
        <a:ext cx="1592578" cy="637031"/>
      </dsp:txXfrm>
    </dsp:sp>
    <dsp:sp modelId="{3CCF48C1-1A18-47C6-8094-C7C2C3862EA3}">
      <dsp:nvSpPr>
        <dsp:cNvPr id="0" name=""/>
        <dsp:cNvSpPr/>
      </dsp:nvSpPr>
      <dsp:spPr>
        <a:xfrm>
          <a:off x="2312830" y="1247090"/>
          <a:ext cx="716660" cy="7166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71266-059F-4424-81E9-358DA84CD4E7}">
      <dsp:nvSpPr>
        <dsp:cNvPr id="0" name=""/>
        <dsp:cNvSpPr/>
      </dsp:nvSpPr>
      <dsp:spPr>
        <a:xfrm>
          <a:off x="1874871" y="2209359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Temel öğeler: Yüklem + Özne.</a:t>
          </a:r>
        </a:p>
      </dsp:txBody>
      <dsp:txXfrm>
        <a:off x="1874871" y="2209359"/>
        <a:ext cx="1592578" cy="637031"/>
      </dsp:txXfrm>
    </dsp:sp>
    <dsp:sp modelId="{B06A708E-1392-420E-B1FA-874F339E4451}">
      <dsp:nvSpPr>
        <dsp:cNvPr id="0" name=""/>
        <dsp:cNvSpPr/>
      </dsp:nvSpPr>
      <dsp:spPr>
        <a:xfrm>
          <a:off x="4184109" y="1247090"/>
          <a:ext cx="716660" cy="7166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011DD-794E-4346-92DA-C25CB82A39EB}">
      <dsp:nvSpPr>
        <dsp:cNvPr id="0" name=""/>
        <dsp:cNvSpPr/>
      </dsp:nvSpPr>
      <dsp:spPr>
        <a:xfrm>
          <a:off x="3746150" y="2209359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Yardımcı öğeler: Nesne, Dolaylı Tümleç, Zarf Tümleci.</a:t>
          </a:r>
        </a:p>
      </dsp:txBody>
      <dsp:txXfrm>
        <a:off x="3746150" y="2209359"/>
        <a:ext cx="1592578" cy="637031"/>
      </dsp:txXfrm>
    </dsp:sp>
    <dsp:sp modelId="{C189DB3B-E8D4-4430-8CE2-B03158DFAD10}">
      <dsp:nvSpPr>
        <dsp:cNvPr id="0" name=""/>
        <dsp:cNvSpPr/>
      </dsp:nvSpPr>
      <dsp:spPr>
        <a:xfrm>
          <a:off x="6055388" y="1247090"/>
          <a:ext cx="716660" cy="7166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C8FE-30CB-48B6-9B64-275B6FCB639B}">
      <dsp:nvSpPr>
        <dsp:cNvPr id="0" name=""/>
        <dsp:cNvSpPr/>
      </dsp:nvSpPr>
      <dsp:spPr>
        <a:xfrm>
          <a:off x="5617429" y="2209359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• Her cümlede mutlaka YÜKLEM bulunur; diğerleri duruma göre.</a:t>
          </a:r>
        </a:p>
      </dsp:txBody>
      <dsp:txXfrm>
        <a:off x="5617429" y="2209359"/>
        <a:ext cx="1592578" cy="6370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0D985B-1135-441C-826F-521D30199F99}">
      <dsp:nvSpPr>
        <dsp:cNvPr id="0" name=""/>
        <dsp:cNvSpPr/>
      </dsp:nvSpPr>
      <dsp:spPr>
        <a:xfrm>
          <a:off x="0" y="3495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• Yüklemin bildirdiği işi yapan/üzerine yüklenen ögedir.</a:t>
          </a:r>
          <a:endParaRPr lang="en-US" sz="2400" kern="1200"/>
        </a:p>
      </dsp:txBody>
      <dsp:txXfrm>
        <a:off x="45235" y="80185"/>
        <a:ext cx="4881133" cy="836169"/>
      </dsp:txXfrm>
    </dsp:sp>
    <dsp:sp modelId="{400B6760-D6FB-4006-9349-93835DE46CA7}">
      <dsp:nvSpPr>
        <dsp:cNvPr id="0" name=""/>
        <dsp:cNvSpPr/>
      </dsp:nvSpPr>
      <dsp:spPr>
        <a:xfrm>
          <a:off x="0" y="103071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'Kim?' / 'Ne?' sorularıyla bulunur (yükleme sorulur!).</a:t>
          </a:r>
        </a:p>
      </dsp:txBody>
      <dsp:txXfrm>
        <a:off x="45235" y="1075945"/>
        <a:ext cx="4881133" cy="836169"/>
      </dsp:txXfrm>
    </dsp:sp>
    <dsp:sp modelId="{9A39E5E5-433A-4087-8677-DC6B14191B75}">
      <dsp:nvSpPr>
        <dsp:cNvPr id="0" name=""/>
        <dsp:cNvSpPr/>
      </dsp:nvSpPr>
      <dsp:spPr>
        <a:xfrm>
          <a:off x="0" y="202647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Türleri: Gerçek özne, Gizli özne, Sözde özne.</a:t>
          </a:r>
        </a:p>
      </dsp:txBody>
      <dsp:txXfrm>
        <a:off x="45235" y="2071705"/>
        <a:ext cx="4881133" cy="836169"/>
      </dsp:txXfrm>
    </dsp:sp>
    <dsp:sp modelId="{A4900B07-2E57-481B-B575-547DF72954E2}">
      <dsp:nvSpPr>
        <dsp:cNvPr id="0" name=""/>
        <dsp:cNvSpPr/>
      </dsp:nvSpPr>
      <dsp:spPr>
        <a:xfrm>
          <a:off x="0" y="302223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Örnek: 'Ayşe kitabı okudu.' (Ayşe = özne)</a:t>
          </a:r>
        </a:p>
      </dsp:txBody>
      <dsp:txXfrm>
        <a:off x="45235" y="3067465"/>
        <a:ext cx="4881133" cy="836169"/>
      </dsp:txXfrm>
    </dsp:sp>
    <dsp:sp modelId="{2CB49B45-D441-4245-BA25-C1D1B1235D7A}">
      <dsp:nvSpPr>
        <dsp:cNvPr id="0" name=""/>
        <dsp:cNvSpPr/>
      </dsp:nvSpPr>
      <dsp:spPr>
        <a:xfrm>
          <a:off x="0" y="4008437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Sözde özne örn.: 'Kapı kırıldı.' (kıran belli değil)</a:t>
          </a:r>
        </a:p>
      </dsp:txBody>
      <dsp:txXfrm>
        <a:off x="45235" y="4053672"/>
        <a:ext cx="4881133" cy="8361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90B207-52DD-4BCF-B914-393631156EE4}">
      <dsp:nvSpPr>
        <dsp:cNvPr id="0" name=""/>
        <dsp:cNvSpPr/>
      </dsp:nvSpPr>
      <dsp:spPr>
        <a:xfrm>
          <a:off x="2465" y="1601872"/>
          <a:ext cx="1201444" cy="76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A698C-1AAB-40F9-8E03-9CFC28C715CB}">
      <dsp:nvSpPr>
        <dsp:cNvPr id="0" name=""/>
        <dsp:cNvSpPr/>
      </dsp:nvSpPr>
      <dsp:spPr>
        <a:xfrm>
          <a:off x="135959" y="1728691"/>
          <a:ext cx="1201444" cy="76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/>
            <a:t>• Yüklemin etkilediği ögedir.</a:t>
          </a:r>
          <a:endParaRPr lang="en-US" sz="900" kern="1200"/>
        </a:p>
      </dsp:txBody>
      <dsp:txXfrm>
        <a:off x="158304" y="1751036"/>
        <a:ext cx="1156754" cy="718227"/>
      </dsp:txXfrm>
    </dsp:sp>
    <dsp:sp modelId="{339DDDD9-AC22-4C4D-A5B4-0D1B1D5BBCDB}">
      <dsp:nvSpPr>
        <dsp:cNvPr id="0" name=""/>
        <dsp:cNvSpPr/>
      </dsp:nvSpPr>
      <dsp:spPr>
        <a:xfrm>
          <a:off x="1470898" y="1601872"/>
          <a:ext cx="1201444" cy="76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C4B6D-972C-4416-B98A-F6A6A7CEF03A}">
      <dsp:nvSpPr>
        <dsp:cNvPr id="0" name=""/>
        <dsp:cNvSpPr/>
      </dsp:nvSpPr>
      <dsp:spPr>
        <a:xfrm>
          <a:off x="1604391" y="1728691"/>
          <a:ext cx="1201444" cy="76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• 'Neyi?' / 'Kimi?' sorularıyla bulunur (yükleme sorulur).</a:t>
          </a:r>
        </a:p>
      </dsp:txBody>
      <dsp:txXfrm>
        <a:off x="1626736" y="1751036"/>
        <a:ext cx="1156754" cy="718227"/>
      </dsp:txXfrm>
    </dsp:sp>
    <dsp:sp modelId="{EAB288C3-DCC6-4786-9FD7-A970D125F565}">
      <dsp:nvSpPr>
        <dsp:cNvPr id="0" name=""/>
        <dsp:cNvSpPr/>
      </dsp:nvSpPr>
      <dsp:spPr>
        <a:xfrm>
          <a:off x="2939330" y="1601872"/>
          <a:ext cx="1201444" cy="76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0F86E-A90C-4EB6-8E3E-97D793CD3C0E}">
      <dsp:nvSpPr>
        <dsp:cNvPr id="0" name=""/>
        <dsp:cNvSpPr/>
      </dsp:nvSpPr>
      <dsp:spPr>
        <a:xfrm>
          <a:off x="3072824" y="1728691"/>
          <a:ext cx="1201444" cy="76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• Belirtili Nesne: 'Kitabı okudum.' (belirtme hâli -ı/-i/-u/-ü)</a:t>
          </a:r>
        </a:p>
      </dsp:txBody>
      <dsp:txXfrm>
        <a:off x="3095169" y="1751036"/>
        <a:ext cx="1156754" cy="718227"/>
      </dsp:txXfrm>
    </dsp:sp>
    <dsp:sp modelId="{FCC303BA-A056-4482-9229-3DFAC6E8609D}">
      <dsp:nvSpPr>
        <dsp:cNvPr id="0" name=""/>
        <dsp:cNvSpPr/>
      </dsp:nvSpPr>
      <dsp:spPr>
        <a:xfrm>
          <a:off x="4407763" y="1601872"/>
          <a:ext cx="1201444" cy="76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BD9049-F61B-4E97-9259-ED675B46DDD1}">
      <dsp:nvSpPr>
        <dsp:cNvPr id="0" name=""/>
        <dsp:cNvSpPr/>
      </dsp:nvSpPr>
      <dsp:spPr>
        <a:xfrm>
          <a:off x="4541257" y="1728691"/>
          <a:ext cx="1201444" cy="76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• Belirtisiz Nesne: 'Kitap okudum.' (ek yok, cins isim genelde tekil)</a:t>
          </a:r>
        </a:p>
      </dsp:txBody>
      <dsp:txXfrm>
        <a:off x="4563602" y="1751036"/>
        <a:ext cx="1156754" cy="718227"/>
      </dsp:txXfrm>
    </dsp:sp>
    <dsp:sp modelId="{E44EBC1E-0C17-4A87-83CB-E232BB40D87E}">
      <dsp:nvSpPr>
        <dsp:cNvPr id="0" name=""/>
        <dsp:cNvSpPr/>
      </dsp:nvSpPr>
      <dsp:spPr>
        <a:xfrm>
          <a:off x="5876195" y="1601872"/>
          <a:ext cx="1201444" cy="7629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2DE00-28BE-495E-AD0C-4104C22DDDC1}">
      <dsp:nvSpPr>
        <dsp:cNvPr id="0" name=""/>
        <dsp:cNvSpPr/>
      </dsp:nvSpPr>
      <dsp:spPr>
        <a:xfrm>
          <a:off x="6009689" y="1728691"/>
          <a:ext cx="1201444" cy="76291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• Karışıklık: Yer tamlayıcılarını nesne sanma! (ör. 'Okula gittim.' – dolaylı tümleç)</a:t>
          </a:r>
        </a:p>
      </dsp:txBody>
      <dsp:txXfrm>
        <a:off x="6032034" y="1751036"/>
        <a:ext cx="1156754" cy="7182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636D0A-5CF5-4235-BF88-F0DA0BFC2E00}">
      <dsp:nvSpPr>
        <dsp:cNvPr id="0" name=""/>
        <dsp:cNvSpPr/>
      </dsp:nvSpPr>
      <dsp:spPr>
        <a:xfrm>
          <a:off x="443299" y="831741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8A9695-8AC3-45A3-B210-2105115DF3C7}">
      <dsp:nvSpPr>
        <dsp:cNvPr id="0" name=""/>
        <dsp:cNvSpPr/>
      </dsp:nvSpPr>
      <dsp:spPr>
        <a:xfrm>
          <a:off x="721174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E2C6E1-D5BC-4893-9387-5103A1971645}">
      <dsp:nvSpPr>
        <dsp:cNvPr id="0" name=""/>
        <dsp:cNvSpPr/>
      </dsp:nvSpPr>
      <dsp:spPr>
        <a:xfrm>
          <a:off x="26487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• Fiili zaman, durum, miktar, neden, amaç bakımından tamamlar.</a:t>
          </a:r>
          <a:endParaRPr lang="en-US" sz="1400" kern="1200"/>
        </a:p>
      </dsp:txBody>
      <dsp:txXfrm>
        <a:off x="26487" y="2541741"/>
        <a:ext cx="2137500" cy="720000"/>
      </dsp:txXfrm>
    </dsp:sp>
    <dsp:sp modelId="{A5241327-3390-46B3-8EA7-9152ED8B30EA}">
      <dsp:nvSpPr>
        <dsp:cNvPr id="0" name=""/>
        <dsp:cNvSpPr/>
      </dsp:nvSpPr>
      <dsp:spPr>
        <a:xfrm>
          <a:off x="2954862" y="831741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600E67-1B36-4686-8931-F9317BA6EBAF}">
      <dsp:nvSpPr>
        <dsp:cNvPr id="0" name=""/>
        <dsp:cNvSpPr/>
      </dsp:nvSpPr>
      <dsp:spPr>
        <a:xfrm>
          <a:off x="3232737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DAB33-7F26-4DE5-B005-3056A50B6E3D}">
      <dsp:nvSpPr>
        <dsp:cNvPr id="0" name=""/>
        <dsp:cNvSpPr/>
      </dsp:nvSpPr>
      <dsp:spPr>
        <a:xfrm>
          <a:off x="2538049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'Nasıl?', 'Ne zaman?', 'Niçin?', 'Ne kadar?' sorularıyla bulunur.</a:t>
          </a:r>
        </a:p>
      </dsp:txBody>
      <dsp:txXfrm>
        <a:off x="2538049" y="2541741"/>
        <a:ext cx="2137500" cy="720000"/>
      </dsp:txXfrm>
    </dsp:sp>
    <dsp:sp modelId="{C86BBC44-01EB-42E9-BC9A-75A40867D312}">
      <dsp:nvSpPr>
        <dsp:cNvPr id="0" name=""/>
        <dsp:cNvSpPr/>
      </dsp:nvSpPr>
      <dsp:spPr>
        <a:xfrm>
          <a:off x="5466424" y="831741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5BC02-EAE3-44E6-AFB9-F57B0B7A3FB8}">
      <dsp:nvSpPr>
        <dsp:cNvPr id="0" name=""/>
        <dsp:cNvSpPr/>
      </dsp:nvSpPr>
      <dsp:spPr>
        <a:xfrm>
          <a:off x="5744299" y="110961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A406A3-90A0-432B-B2DF-C1F098382849}">
      <dsp:nvSpPr>
        <dsp:cNvPr id="0" name=""/>
        <dsp:cNvSpPr/>
      </dsp:nvSpPr>
      <dsp:spPr>
        <a:xfrm>
          <a:off x="5049612" y="254174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Ör.: 'Dün erken geldi.' (dün/erken) • 'Sınav için çalıştı.' (için – amaç)</a:t>
          </a:r>
        </a:p>
      </dsp:txBody>
      <dsp:txXfrm>
        <a:off x="5049612" y="2541741"/>
        <a:ext cx="2137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C58E8F-BE1C-486C-8FC5-F6E711A5C6F4}">
      <dsp:nvSpPr>
        <dsp:cNvPr id="0" name=""/>
        <dsp:cNvSpPr/>
      </dsp:nvSpPr>
      <dsp:spPr>
        <a:xfrm>
          <a:off x="0" y="2055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1) Ali kitabı okudu.</a:t>
          </a:r>
        </a:p>
      </dsp:txBody>
      <dsp:txXfrm>
        <a:off x="21704" y="42254"/>
        <a:ext cx="4928195" cy="401192"/>
      </dsp:txXfrm>
    </dsp:sp>
    <dsp:sp modelId="{02D0E8EA-2985-4DB1-BFD1-D53822039C97}">
      <dsp:nvSpPr>
        <dsp:cNvPr id="0" name=""/>
        <dsp:cNvSpPr/>
      </dsp:nvSpPr>
      <dsp:spPr>
        <a:xfrm>
          <a:off x="0" y="51987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329365"/>
                <a:satOff val="1578"/>
                <a:lumOff val="1460"/>
                <a:alphaOff val="0"/>
                <a:tint val="96000"/>
                <a:lumMod val="100000"/>
              </a:schemeClr>
            </a:gs>
            <a:gs pos="78000">
              <a:schemeClr val="accent2">
                <a:hueOff val="-329365"/>
                <a:satOff val="1578"/>
                <a:lumOff val="14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2) Okula geç kaldım.</a:t>
          </a:r>
        </a:p>
      </dsp:txBody>
      <dsp:txXfrm>
        <a:off x="21704" y="541574"/>
        <a:ext cx="4928195" cy="401192"/>
      </dsp:txXfrm>
    </dsp:sp>
    <dsp:sp modelId="{A6456507-2CA2-4BD3-BD99-E0A6CA7F1162}">
      <dsp:nvSpPr>
        <dsp:cNvPr id="0" name=""/>
        <dsp:cNvSpPr/>
      </dsp:nvSpPr>
      <dsp:spPr>
        <a:xfrm>
          <a:off x="0" y="101919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658730"/>
                <a:satOff val="3156"/>
                <a:lumOff val="2919"/>
                <a:alphaOff val="0"/>
                <a:tint val="96000"/>
                <a:lumMod val="100000"/>
              </a:schemeClr>
            </a:gs>
            <a:gs pos="78000">
              <a:schemeClr val="accent2">
                <a:hueOff val="-658730"/>
                <a:satOff val="3156"/>
                <a:lumOff val="29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3) Ayşe hızlı koştu.</a:t>
          </a:r>
        </a:p>
      </dsp:txBody>
      <dsp:txXfrm>
        <a:off x="21704" y="1040894"/>
        <a:ext cx="4928195" cy="401192"/>
      </dsp:txXfrm>
    </dsp:sp>
    <dsp:sp modelId="{0AB923D9-5789-4D73-B1E5-C99BD521262A}">
      <dsp:nvSpPr>
        <dsp:cNvPr id="0" name=""/>
        <dsp:cNvSpPr/>
      </dsp:nvSpPr>
      <dsp:spPr>
        <a:xfrm>
          <a:off x="0" y="151851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4) Çocuk oyun oynuyor.</a:t>
          </a:r>
        </a:p>
      </dsp:txBody>
      <dsp:txXfrm>
        <a:off x="21704" y="1540214"/>
        <a:ext cx="4928195" cy="401192"/>
      </dsp:txXfrm>
    </dsp:sp>
    <dsp:sp modelId="{5BD87A14-7C3D-4755-9873-5360105C8535}">
      <dsp:nvSpPr>
        <dsp:cNvPr id="0" name=""/>
        <dsp:cNvSpPr/>
      </dsp:nvSpPr>
      <dsp:spPr>
        <a:xfrm>
          <a:off x="0" y="201783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1317460"/>
                <a:satOff val="6311"/>
                <a:lumOff val="5839"/>
                <a:alphaOff val="0"/>
                <a:tint val="96000"/>
                <a:lumMod val="100000"/>
              </a:schemeClr>
            </a:gs>
            <a:gs pos="78000">
              <a:schemeClr val="accent2">
                <a:hueOff val="-1317460"/>
                <a:satOff val="6311"/>
                <a:lumOff val="58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5) Bahçeyi suladım.</a:t>
          </a:r>
        </a:p>
      </dsp:txBody>
      <dsp:txXfrm>
        <a:off x="21704" y="2039534"/>
        <a:ext cx="4928195" cy="401192"/>
      </dsp:txXfrm>
    </dsp:sp>
    <dsp:sp modelId="{6474DE64-6CEA-4C40-A002-3EC5E5F9EADD}">
      <dsp:nvSpPr>
        <dsp:cNvPr id="0" name=""/>
        <dsp:cNvSpPr/>
      </dsp:nvSpPr>
      <dsp:spPr>
        <a:xfrm>
          <a:off x="0" y="251715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1646826"/>
                <a:satOff val="7889"/>
                <a:lumOff val="7298"/>
                <a:alphaOff val="0"/>
                <a:tint val="96000"/>
                <a:lumMod val="100000"/>
              </a:schemeClr>
            </a:gs>
            <a:gs pos="78000">
              <a:schemeClr val="accent2">
                <a:hueOff val="-1646826"/>
                <a:satOff val="7889"/>
                <a:lumOff val="72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6) Öğrenciler derse girdi.</a:t>
          </a:r>
        </a:p>
      </dsp:txBody>
      <dsp:txXfrm>
        <a:off x="21704" y="2538854"/>
        <a:ext cx="4928195" cy="401192"/>
      </dsp:txXfrm>
    </dsp:sp>
    <dsp:sp modelId="{882BBA16-8CB4-4C59-9917-1C8D08831CC3}">
      <dsp:nvSpPr>
        <dsp:cNvPr id="0" name=""/>
        <dsp:cNvSpPr/>
      </dsp:nvSpPr>
      <dsp:spPr>
        <a:xfrm>
          <a:off x="0" y="301647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7) Çantayı masaya koydu.</a:t>
          </a:r>
        </a:p>
      </dsp:txBody>
      <dsp:txXfrm>
        <a:off x="21704" y="3038174"/>
        <a:ext cx="4928195" cy="401192"/>
      </dsp:txXfrm>
    </dsp:sp>
    <dsp:sp modelId="{520E412F-476A-41F3-BA54-59DBBBDB9B2A}">
      <dsp:nvSpPr>
        <dsp:cNvPr id="0" name=""/>
        <dsp:cNvSpPr/>
      </dsp:nvSpPr>
      <dsp:spPr>
        <a:xfrm>
          <a:off x="0" y="351579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2305556"/>
                <a:satOff val="11044"/>
                <a:lumOff val="10218"/>
                <a:alphaOff val="0"/>
                <a:tint val="96000"/>
                <a:lumMod val="100000"/>
              </a:schemeClr>
            </a:gs>
            <a:gs pos="78000">
              <a:schemeClr val="accent2">
                <a:hueOff val="-2305556"/>
                <a:satOff val="11044"/>
                <a:lumOff val="102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8) Dün İstanbul’a gittik.</a:t>
          </a:r>
        </a:p>
      </dsp:txBody>
      <dsp:txXfrm>
        <a:off x="21704" y="3537494"/>
        <a:ext cx="4928195" cy="401192"/>
      </dsp:txXfrm>
    </dsp:sp>
    <dsp:sp modelId="{A47C1027-E850-4BB5-8531-227ACCE2544F}">
      <dsp:nvSpPr>
        <dsp:cNvPr id="0" name=""/>
        <dsp:cNvSpPr/>
      </dsp:nvSpPr>
      <dsp:spPr>
        <a:xfrm>
          <a:off x="0" y="401511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2634921"/>
                <a:satOff val="12622"/>
                <a:lumOff val="11677"/>
                <a:alphaOff val="0"/>
                <a:tint val="96000"/>
                <a:lumMod val="100000"/>
              </a:schemeClr>
            </a:gs>
            <a:gs pos="78000">
              <a:schemeClr val="accent2">
                <a:hueOff val="-2634921"/>
                <a:satOff val="12622"/>
                <a:lumOff val="116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9) Annem yemeği pişirdi.</a:t>
          </a:r>
        </a:p>
      </dsp:txBody>
      <dsp:txXfrm>
        <a:off x="21704" y="4036814"/>
        <a:ext cx="4928195" cy="401192"/>
      </dsp:txXfrm>
    </dsp:sp>
    <dsp:sp modelId="{D9C6F3C0-66C3-4107-890A-6EF4370A1A4C}">
      <dsp:nvSpPr>
        <dsp:cNvPr id="0" name=""/>
        <dsp:cNvSpPr/>
      </dsp:nvSpPr>
      <dsp:spPr>
        <a:xfrm>
          <a:off x="0" y="451443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10) Çalışkan öğrenciler başarılı olur.</a:t>
          </a:r>
        </a:p>
      </dsp:txBody>
      <dsp:txXfrm>
        <a:off x="21704" y="4536134"/>
        <a:ext cx="4928195" cy="401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B99E8A-CCD5-4F5D-A967-E8138A060165}">
      <dsp:nvSpPr>
        <dsp:cNvPr id="0" name=""/>
        <dsp:cNvSpPr/>
      </dsp:nvSpPr>
      <dsp:spPr>
        <a:xfrm>
          <a:off x="0" y="2055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11) Kitabı Ahmet yazdı.</a:t>
          </a:r>
        </a:p>
      </dsp:txBody>
      <dsp:txXfrm>
        <a:off x="21704" y="42254"/>
        <a:ext cx="4928195" cy="401192"/>
      </dsp:txXfrm>
    </dsp:sp>
    <dsp:sp modelId="{EF7A4297-7B5A-4AC1-AE16-4636D936E231}">
      <dsp:nvSpPr>
        <dsp:cNvPr id="0" name=""/>
        <dsp:cNvSpPr/>
      </dsp:nvSpPr>
      <dsp:spPr>
        <a:xfrm>
          <a:off x="0" y="51987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329365"/>
                <a:satOff val="1578"/>
                <a:lumOff val="1460"/>
                <a:alphaOff val="0"/>
                <a:tint val="96000"/>
                <a:lumMod val="100000"/>
              </a:schemeClr>
            </a:gs>
            <a:gs pos="78000">
              <a:schemeClr val="accent2">
                <a:hueOff val="-329365"/>
                <a:satOff val="1578"/>
                <a:lumOff val="146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12) Çocuk hızlıca koştu.</a:t>
          </a:r>
        </a:p>
      </dsp:txBody>
      <dsp:txXfrm>
        <a:off x="21704" y="541574"/>
        <a:ext cx="4928195" cy="401192"/>
      </dsp:txXfrm>
    </dsp:sp>
    <dsp:sp modelId="{0B5A35C0-D91B-4558-9CDE-CB09DFAC4B7C}">
      <dsp:nvSpPr>
        <dsp:cNvPr id="0" name=""/>
        <dsp:cNvSpPr/>
      </dsp:nvSpPr>
      <dsp:spPr>
        <a:xfrm>
          <a:off x="0" y="101919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658730"/>
                <a:satOff val="3156"/>
                <a:lumOff val="2919"/>
                <a:alphaOff val="0"/>
                <a:tint val="96000"/>
                <a:lumMod val="100000"/>
              </a:schemeClr>
            </a:gs>
            <a:gs pos="78000">
              <a:schemeClr val="accent2">
                <a:hueOff val="-658730"/>
                <a:satOff val="3156"/>
                <a:lumOff val="291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13) Kardeşim televizyon izledi.</a:t>
          </a:r>
        </a:p>
      </dsp:txBody>
      <dsp:txXfrm>
        <a:off x="21704" y="1040894"/>
        <a:ext cx="4928195" cy="401192"/>
      </dsp:txXfrm>
    </dsp:sp>
    <dsp:sp modelId="{4AA4A6CC-0E6B-4557-9C11-AE33F7E3EF24}">
      <dsp:nvSpPr>
        <dsp:cNvPr id="0" name=""/>
        <dsp:cNvSpPr/>
      </dsp:nvSpPr>
      <dsp:spPr>
        <a:xfrm>
          <a:off x="0" y="151851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14) Tatilde çok eğlendik.</a:t>
          </a:r>
        </a:p>
      </dsp:txBody>
      <dsp:txXfrm>
        <a:off x="21704" y="1540214"/>
        <a:ext cx="4928195" cy="401192"/>
      </dsp:txXfrm>
    </dsp:sp>
    <dsp:sp modelId="{A0E48685-B02F-44B8-9ACB-068A442C99B3}">
      <dsp:nvSpPr>
        <dsp:cNvPr id="0" name=""/>
        <dsp:cNvSpPr/>
      </dsp:nvSpPr>
      <dsp:spPr>
        <a:xfrm>
          <a:off x="0" y="201783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1317460"/>
                <a:satOff val="6311"/>
                <a:lumOff val="5839"/>
                <a:alphaOff val="0"/>
                <a:tint val="96000"/>
                <a:lumMod val="100000"/>
              </a:schemeClr>
            </a:gs>
            <a:gs pos="78000">
              <a:schemeClr val="accent2">
                <a:hueOff val="-1317460"/>
                <a:satOff val="6311"/>
                <a:lumOff val="583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15) Öğretmen sınıfta konuştu.</a:t>
          </a:r>
        </a:p>
      </dsp:txBody>
      <dsp:txXfrm>
        <a:off x="21704" y="2039534"/>
        <a:ext cx="4928195" cy="401192"/>
      </dsp:txXfrm>
    </dsp:sp>
    <dsp:sp modelId="{996650AA-D7B1-42C0-9327-EF553B9BAC74}">
      <dsp:nvSpPr>
        <dsp:cNvPr id="0" name=""/>
        <dsp:cNvSpPr/>
      </dsp:nvSpPr>
      <dsp:spPr>
        <a:xfrm>
          <a:off x="0" y="251715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1646826"/>
                <a:satOff val="7889"/>
                <a:lumOff val="7298"/>
                <a:alphaOff val="0"/>
                <a:tint val="96000"/>
                <a:lumMod val="100000"/>
              </a:schemeClr>
            </a:gs>
            <a:gs pos="78000">
              <a:schemeClr val="accent2">
                <a:hueOff val="-1646826"/>
                <a:satOff val="7889"/>
                <a:lumOff val="729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16) Araba hızla durdu.</a:t>
          </a:r>
        </a:p>
      </dsp:txBody>
      <dsp:txXfrm>
        <a:off x="21704" y="2538854"/>
        <a:ext cx="4928195" cy="401192"/>
      </dsp:txXfrm>
    </dsp:sp>
    <dsp:sp modelId="{B71ED1DE-1582-47E0-9590-71627CC09929}">
      <dsp:nvSpPr>
        <dsp:cNvPr id="0" name=""/>
        <dsp:cNvSpPr/>
      </dsp:nvSpPr>
      <dsp:spPr>
        <a:xfrm>
          <a:off x="0" y="301647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17) Elmayı ben yedim.</a:t>
          </a:r>
        </a:p>
      </dsp:txBody>
      <dsp:txXfrm>
        <a:off x="21704" y="3038174"/>
        <a:ext cx="4928195" cy="401192"/>
      </dsp:txXfrm>
    </dsp:sp>
    <dsp:sp modelId="{8FB9462D-452A-4AA2-A37E-7B1EE330D52C}">
      <dsp:nvSpPr>
        <dsp:cNvPr id="0" name=""/>
        <dsp:cNvSpPr/>
      </dsp:nvSpPr>
      <dsp:spPr>
        <a:xfrm>
          <a:off x="0" y="351579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2305556"/>
                <a:satOff val="11044"/>
                <a:lumOff val="10218"/>
                <a:alphaOff val="0"/>
                <a:tint val="96000"/>
                <a:lumMod val="100000"/>
              </a:schemeClr>
            </a:gs>
            <a:gs pos="78000">
              <a:schemeClr val="accent2">
                <a:hueOff val="-2305556"/>
                <a:satOff val="11044"/>
                <a:lumOff val="1021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18) Çocuk bahçede oynuyor.</a:t>
          </a:r>
        </a:p>
      </dsp:txBody>
      <dsp:txXfrm>
        <a:off x="21704" y="3537494"/>
        <a:ext cx="4928195" cy="401192"/>
      </dsp:txXfrm>
    </dsp:sp>
    <dsp:sp modelId="{B2CAD92D-5283-4B90-BAD5-130EA275B012}">
      <dsp:nvSpPr>
        <dsp:cNvPr id="0" name=""/>
        <dsp:cNvSpPr/>
      </dsp:nvSpPr>
      <dsp:spPr>
        <a:xfrm>
          <a:off x="0" y="401511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2634921"/>
                <a:satOff val="12622"/>
                <a:lumOff val="11677"/>
                <a:alphaOff val="0"/>
                <a:tint val="96000"/>
                <a:lumMod val="100000"/>
              </a:schemeClr>
            </a:gs>
            <a:gs pos="78000">
              <a:schemeClr val="accent2">
                <a:hueOff val="-2634921"/>
                <a:satOff val="12622"/>
                <a:lumOff val="1167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19) Sabah erken kalktım.</a:t>
          </a:r>
        </a:p>
      </dsp:txBody>
      <dsp:txXfrm>
        <a:off x="21704" y="4036814"/>
        <a:ext cx="4928195" cy="401192"/>
      </dsp:txXfrm>
    </dsp:sp>
    <dsp:sp modelId="{4F5DC873-BCA6-46E1-BF1A-F00C5AA561D9}">
      <dsp:nvSpPr>
        <dsp:cNvPr id="0" name=""/>
        <dsp:cNvSpPr/>
      </dsp:nvSpPr>
      <dsp:spPr>
        <a:xfrm>
          <a:off x="0" y="4514430"/>
          <a:ext cx="4971603" cy="444600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20) Çiçekleri suladı.</a:t>
          </a:r>
        </a:p>
      </dsp:txBody>
      <dsp:txXfrm>
        <a:off x="21704" y="4536134"/>
        <a:ext cx="4928195" cy="40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77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60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739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882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525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739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87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5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62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2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08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40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0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2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98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508000" y="609600"/>
            <a:ext cx="2882531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CÜMLENİN ÖĞELERİ – 12. Sınıf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loud 2"/>
          <p:cNvSpPr/>
          <p:nvPr/>
        </p:nvSpPr>
        <p:spPr>
          <a:xfrm>
            <a:off x="4587063" y="609601"/>
            <a:ext cx="4133472" cy="5175624"/>
          </a:xfrm>
          <a:prstGeom prst="clou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18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rgbClr val="FFFFFF"/>
                </a:solidFill>
              </a:rPr>
              <a:t>Taha &amp; Arkadaşı • Sağlık Meslek Lisesi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965032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599781" y="3681413"/>
            <a:ext cx="3572669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93473" y="-8467"/>
            <a:ext cx="2255512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9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6616" y="3048000"/>
            <a:ext cx="2444750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82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6115" y="3589867"/>
            <a:ext cx="1362870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" name="TextBox 1"/>
          <p:cNvSpPr txBox="1"/>
          <p:nvPr/>
        </p:nvSpPr>
        <p:spPr>
          <a:xfrm>
            <a:off x="508000" y="609600"/>
            <a:ext cx="2882531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Kısa Özet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42BFA2A-77A0-4F60-A32A-685681C84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11615" y="-8467"/>
            <a:ext cx="5332385" cy="6866467"/>
          </a:xfrm>
          <a:custGeom>
            <a:avLst/>
            <a:gdLst>
              <a:gd name="connsiteX0" fmla="*/ 0 w 7109846"/>
              <a:gd name="connsiteY0" fmla="*/ 0 h 6866467"/>
              <a:gd name="connsiteX1" fmla="*/ 1249825 w 7109846"/>
              <a:gd name="connsiteY1" fmla="*/ 0 h 6866467"/>
              <a:gd name="connsiteX2" fmla="*/ 1249825 w 7109846"/>
              <a:gd name="connsiteY2" fmla="*/ 8467 h 6866467"/>
              <a:gd name="connsiteX3" fmla="*/ 7109846 w 7109846"/>
              <a:gd name="connsiteY3" fmla="*/ 8467 h 6866467"/>
              <a:gd name="connsiteX4" fmla="*/ 7109846 w 7109846"/>
              <a:gd name="connsiteY4" fmla="*/ 6866467 h 6866467"/>
              <a:gd name="connsiteX5" fmla="*/ 1249825 w 7109846"/>
              <a:gd name="connsiteY5" fmla="*/ 6866467 h 6866467"/>
              <a:gd name="connsiteX6" fmla="*/ 1109382 w 7109846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09846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7109846" y="8467"/>
                </a:lnTo>
                <a:lnTo>
                  <a:pt x="7109846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587063" y="609601"/>
            <a:ext cx="4133472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rgbClr val="FFFFFF"/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 b="1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rgbClr val="FFFFFF"/>
                </a:solidFill>
              </a:rPr>
              <a:t>• Önce yüklemi bul; soruları yükleme sor.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rgbClr val="FFFFFF"/>
                </a:solidFill>
              </a:rPr>
              <a:t>• Özne: Kim?/Ne? • Nesne: Kimi?/Neyi?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rgbClr val="FFFFFF"/>
                </a:solidFill>
              </a:rPr>
              <a:t>• Dolaylı tümleç: Nereye?/Nerede?/Nereden?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rgbClr val="FFFFFF"/>
                </a:solidFill>
              </a:rPr>
              <a:t>• Zarf tümleci: Nasıl?/Ne zaman?/Niçin?/Ne kadar?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3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8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49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60" y="1382486"/>
            <a:ext cx="266068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– Bölüm 1 (1–10)</a:t>
            </a:r>
          </a:p>
        </p:txBody>
      </p:sp>
      <p:grpSp>
        <p:nvGrpSpPr>
          <p:cNvPr id="50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52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53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5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49276" y="144737"/>
            <a:ext cx="4522392" cy="754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tr-TR" dirty="0"/>
          </a:p>
          <a:p>
            <a:pPr>
              <a:spcAft>
                <a:spcPts val="600"/>
              </a:spcAft>
              <a:defRPr sz="2000" b="1">
                <a:solidFill>
                  <a:srgbClr val="000000"/>
                </a:solidFill>
                <a:latin typeface="Comic Sans MS"/>
              </a:defRPr>
            </a:pPr>
            <a:r>
              <a:rPr lang="da-DK" dirty="0"/>
              <a:t>Her cümlede belirtilen öğeyi bulun:</a:t>
            </a:r>
            <a:endParaRPr lang="tr-TR" dirty="0"/>
          </a:p>
        </p:txBody>
      </p:sp>
      <p:graphicFrame>
        <p:nvGraphicFramePr>
          <p:cNvPr id="55" name="TextBox 3">
            <a:extLst>
              <a:ext uri="{FF2B5EF4-FFF2-40B4-BE49-F238E27FC236}">
                <a16:creationId xmlns:a16="http://schemas.microsoft.com/office/drawing/2014/main" id="{BB9224AC-3733-9395-4691-ABC50744F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363714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60" y="1382486"/>
            <a:ext cx="266068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TEST – Bölüm 2 (11–20)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687414" y="86111"/>
            <a:ext cx="4522392" cy="7540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endParaRPr lang="tr-TR" dirty="0"/>
          </a:p>
          <a:p>
            <a:pPr>
              <a:spcAft>
                <a:spcPts val="600"/>
              </a:spcAft>
              <a:defRPr sz="2000" b="1">
                <a:solidFill>
                  <a:srgbClr val="000000"/>
                </a:solidFill>
                <a:latin typeface="Comic Sans MS"/>
              </a:defRPr>
            </a:pPr>
            <a:r>
              <a:rPr dirty="0"/>
              <a:t>Her </a:t>
            </a:r>
            <a:r>
              <a:rPr dirty="0" err="1"/>
              <a:t>cümlede</a:t>
            </a:r>
            <a:r>
              <a:rPr dirty="0"/>
              <a:t> </a:t>
            </a:r>
            <a:r>
              <a:rPr dirty="0" err="1"/>
              <a:t>belirtilen</a:t>
            </a:r>
            <a:r>
              <a:rPr dirty="0"/>
              <a:t> </a:t>
            </a:r>
            <a:r>
              <a:rPr dirty="0" err="1"/>
              <a:t>öğeyi</a:t>
            </a:r>
            <a:r>
              <a:rPr dirty="0"/>
              <a:t> </a:t>
            </a:r>
            <a:r>
              <a:rPr dirty="0" err="1"/>
              <a:t>bulun</a:t>
            </a:r>
            <a:r>
              <a:rPr dirty="0"/>
              <a:t>:</a:t>
            </a:r>
            <a:endParaRPr lang="tr-TR" dirty="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B8B5D72-E908-70BB-E9A9-B51F489C82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0370953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t>CEVAP ANAHTARI (1–20)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41148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1) Nesne: kitabı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2) Dolaylı tümleç: okula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3) Zarf tümleci: hızlı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4) Özne: çocuk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5) Yüklem: suladım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6) Özne: öğrenciler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7) Dolaylı tümleç: masaya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8) Zarf tümleci: dün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9) Nesne: yemeği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10) Özne: çalışkan öğrenciler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46320" y="1463040"/>
            <a:ext cx="384048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11) Yüklem: yazdı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12) Zarf tümleci: hızlıca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13) Nesne: televizyon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14) Zarf tümleci: tatilde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15) Dolaylı tümleç: sınıfta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16) Yüklem: durdu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17) Özne: ben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18) Dolaylı tümleç: bahçede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19) Zarf tümleci: sabah erken</a:t>
            </a:r>
          </a:p>
          <a:p>
            <a:pPr>
              <a:defRPr sz="2000">
                <a:solidFill>
                  <a:srgbClr val="000000"/>
                </a:solidFill>
                <a:latin typeface="Comic Sans MS"/>
              </a:defRPr>
            </a:pPr>
            <a:r>
              <a:t>20) Nesne: çiçekleri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8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50" name="Isosceles Triangle 18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51" name="Rectangle 20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60" y="1382486"/>
            <a:ext cx="266068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İçindekiler</a:t>
            </a:r>
          </a:p>
        </p:txBody>
      </p:sp>
      <p:grpSp>
        <p:nvGrpSpPr>
          <p:cNvPr id="52" name="Group 22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24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extBox 2">
            <a:extLst>
              <a:ext uri="{FF2B5EF4-FFF2-40B4-BE49-F238E27FC236}">
                <a16:creationId xmlns:a16="http://schemas.microsoft.com/office/drawing/2014/main" id="{B79A0A56-C53E-F977-D776-B3C263B80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817099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12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2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3" name="Isosceles Triangle 17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4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5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6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7" name="Isosceles Triangle 21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48" name="Isosceles Triangle 22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49" name="Rectangle 24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5199" y="609600"/>
            <a:ext cx="7648121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3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Giriş: Cümlenin Öğeleri Nedir?</a:t>
            </a:r>
          </a:p>
        </p:txBody>
      </p:sp>
      <p:sp>
        <p:nvSpPr>
          <p:cNvPr id="50" name="Isosceles Triangle 26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43BD1F22-1B6C-62BA-C46C-0BE6FEA0B202}"/>
              </a:ext>
            </a:extLst>
          </p:cNvPr>
          <p:cNvSpPr txBox="1"/>
          <p:nvPr/>
        </p:nvSpPr>
        <p:spPr>
          <a:xfrm>
            <a:off x="546354" y="6110978"/>
            <a:ext cx="46222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tr-TR"/>
              <a:t>İPUCU: Önce yüklemi bul</a:t>
            </a:r>
          </a:p>
        </p:txBody>
      </p:sp>
      <p:graphicFrame>
        <p:nvGraphicFramePr>
          <p:cNvPr id="51" name="TextBox 2">
            <a:extLst>
              <a:ext uri="{FF2B5EF4-FFF2-40B4-BE49-F238E27FC236}">
                <a16:creationId xmlns:a16="http://schemas.microsoft.com/office/drawing/2014/main" id="{350A9833-D441-B131-2716-26A22C8681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728226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27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67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68" name="Isosceles Triangle 30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69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0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1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2" name="Isosceles Triangle 34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4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86292" y="609600"/>
            <a:ext cx="3384742" cy="22277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Yüklem</a:t>
            </a:r>
          </a:p>
        </p:txBody>
      </p:sp>
      <p:pic>
        <p:nvPicPr>
          <p:cNvPr id="23" name="Graphic 22" descr="Hakim">
            <a:extLst>
              <a:ext uri="{FF2B5EF4-FFF2-40B4-BE49-F238E27FC236}">
                <a16:creationId xmlns:a16="http://schemas.microsoft.com/office/drawing/2014/main" id="{D4DB836B-FED8-1D7F-578B-227CC2613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938" y="2027159"/>
            <a:ext cx="2892580" cy="2892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86293" y="2837329"/>
            <a:ext cx="3384741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14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 b="1">
                <a:solidFill>
                  <a:srgbClr val="000000"/>
                </a:solidFill>
                <a:latin typeface="Comic Sans MS"/>
              </a:defRPr>
            </a:pPr>
            <a:r>
              <a:rPr lang="en-US" sz="1400">
                <a:solidFill>
                  <a:srgbClr val="FFFFFF"/>
                </a:solidFill>
              </a:rPr>
              <a:t>• Cümlenin yargı merkezidir; işi, oluşu, durumu bildirir.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 sz="1400">
                <a:solidFill>
                  <a:srgbClr val="FFFFFF"/>
                </a:solidFill>
              </a:rPr>
              <a:t>• Genellikle fiil soyludur; bazen ad soylu sözcük/kelime grubu da yüklem olabilir.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 sz="1400">
                <a:solidFill>
                  <a:srgbClr val="FFFFFF"/>
                </a:solidFill>
              </a:rPr>
              <a:t>Örnek: 'Çocuk ders çalışıyor.' (çalışıyor = yüklem)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 sz="1400">
                <a:solidFill>
                  <a:srgbClr val="FFFFFF"/>
                </a:solidFill>
              </a:rPr>
              <a:t>Örnek: 'Hava çok soğuk.' (soğuk = yüklem – isim soylu)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C03B08BE-D1B8-427A-EB03-DFBBEF849A73}"/>
              </a:ext>
            </a:extLst>
          </p:cNvPr>
          <p:cNvSpPr txBox="1"/>
          <p:nvPr/>
        </p:nvSpPr>
        <p:spPr>
          <a:xfrm>
            <a:off x="4782364" y="5824372"/>
            <a:ext cx="45857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  <a:defRPr sz="1800">
                <a:solidFill>
                  <a:srgbClr val="000000"/>
                </a:solidFill>
                <a:latin typeface="Comic Sans MS"/>
              </a:defRPr>
            </a:pPr>
            <a:r>
              <a:rPr lang="tr-TR" dirty="0"/>
              <a:t>İPUCU</a:t>
            </a:r>
            <a:br>
              <a:rPr lang="tr-TR" dirty="0"/>
            </a:br>
            <a:r>
              <a:rPr lang="tr-TR" dirty="0"/>
              <a:t>Kontrol Sorusu:</a:t>
            </a:r>
            <a:br>
              <a:rPr lang="tr-TR" dirty="0"/>
            </a:br>
            <a:r>
              <a:rPr lang="tr-TR" dirty="0"/>
              <a:t>'Yargı ne?'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9360" y="1382486"/>
            <a:ext cx="2660686" cy="40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8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8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Özne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6950" y="-8467"/>
            <a:ext cx="3575050" cy="6866467"/>
            <a:chOff x="7425267" y="-8467"/>
            <a:chExt cx="4766733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3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3289" y="0"/>
            <a:ext cx="4660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6407150" y="5669280"/>
            <a:ext cx="2743200" cy="1188720"/>
          </a:xfrm>
          <a:prstGeom prst="hexagon">
            <a:avLst/>
          </a:prstGeom>
          <a:solidFill>
            <a:schemeClr val="accent2"/>
          </a:solidFill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endParaRPr lang="tr-TR" dirty="0">
              <a:solidFill>
                <a:schemeClr val="bg1"/>
              </a:solidFill>
              <a:highlight>
                <a:srgbClr val="00FF00"/>
              </a:highlight>
            </a:endParaRPr>
          </a:p>
          <a:p>
            <a:pPr algn="ctr">
              <a:spcAft>
                <a:spcPts val="600"/>
              </a:spcAft>
              <a:defRPr sz="1800">
                <a:solidFill>
                  <a:srgbClr val="000000"/>
                </a:solidFill>
                <a:latin typeface="Comic Sans MS"/>
              </a:defRPr>
            </a:pPr>
            <a:r>
              <a:rPr dirty="0" err="1">
                <a:solidFill>
                  <a:schemeClr val="bg1"/>
                </a:solidFill>
              </a:rPr>
              <a:t>Gizli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Özne</a:t>
            </a:r>
            <a:r>
              <a:rPr dirty="0">
                <a:solidFill>
                  <a:schemeClr val="bg1"/>
                </a:solidFill>
              </a:rPr>
              <a:t>:</a:t>
            </a:r>
            <a:br>
              <a:rPr dirty="0">
                <a:solidFill>
                  <a:schemeClr val="bg1"/>
                </a:solidFill>
              </a:rPr>
            </a:br>
            <a:r>
              <a:rPr dirty="0" err="1">
                <a:solidFill>
                  <a:schemeClr val="bg1"/>
                </a:solidFill>
              </a:rPr>
              <a:t>Yüklemden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anlaşılır</a:t>
            </a:r>
            <a:r>
              <a:rPr dirty="0">
                <a:solidFill>
                  <a:schemeClr val="bg1"/>
                </a:solidFill>
                <a:highlight>
                  <a:srgbClr val="00FF00"/>
                </a:highlight>
              </a:rPr>
              <a:t>.</a:t>
            </a:r>
            <a:endParaRPr lang="tr-TR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B332E7A2-E441-7B1B-EEE0-6D8B4C961A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4584092"/>
              </p:ext>
            </p:extLst>
          </p:nvPr>
        </p:nvGraphicFramePr>
        <p:xfrm>
          <a:off x="3687414" y="944563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5199" y="609600"/>
            <a:ext cx="7648121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3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Nesne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8A636AE9-8852-FDD2-65C0-A67E425ED1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3856369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00126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3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3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Dolaylı Tümleç (Yer Tamlayıcısı)</a:t>
            </a: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3" name="TextBox 2"/>
          <p:cNvSpPr txBox="1"/>
          <p:nvPr/>
        </p:nvSpPr>
        <p:spPr>
          <a:xfrm>
            <a:off x="1000126" y="2160589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 b="1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Yer-yön, bulunma, çıkma: -e/-a, -de/-da, -den/-dan.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'Nereye?', 'Nerede?', 'Nereden?' sorularıyla bulunur.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Ör.: 'Okula gittim.' (okula)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'Evde kaldı.' (evde)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• 'İşten ayrıldı.' (işten)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Not: -e yönelme, -de bulunma, -den çıkma eki.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965199" y="609600"/>
            <a:ext cx="7648121" cy="1099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3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Zarf Tümleci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546EDEF2-A090-4F03-3F97-F09D41337C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818752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09EA7EA7-74F5-4EE2-8E3D-1A10308259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71" name="Straight Connector 43">
              <a:extLst>
                <a:ext uri="{FF2B5EF4-FFF2-40B4-BE49-F238E27FC236}">
                  <a16:creationId xmlns:a16="http://schemas.microsoft.com/office/drawing/2014/main" id="{A5CE79B5-7EE4-424D-AD14-5DEFB61B8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96C926F-F999-44BA-8D86-9EAB51D650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23">
              <a:extLst>
                <a:ext uri="{FF2B5EF4-FFF2-40B4-BE49-F238E27FC236}">
                  <a16:creationId xmlns:a16="http://schemas.microsoft.com/office/drawing/2014/main" id="{248745E7-0AF0-48F9-8E58-2673FC5F4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2" name="Rectangle 25">
              <a:extLst>
                <a:ext uri="{FF2B5EF4-FFF2-40B4-BE49-F238E27FC236}">
                  <a16:creationId xmlns:a16="http://schemas.microsoft.com/office/drawing/2014/main" id="{9715E81A-D2E0-4431-9370-4E4A9ECA7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3" name="Isosceles Triangle 47">
              <a:extLst>
                <a:ext uri="{FF2B5EF4-FFF2-40B4-BE49-F238E27FC236}">
                  <a16:creationId xmlns:a16="http://schemas.microsoft.com/office/drawing/2014/main" id="{CEDB37A9-282D-4DDB-85AD-B2090A8253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4" name="Rectangle 27">
              <a:extLst>
                <a:ext uri="{FF2B5EF4-FFF2-40B4-BE49-F238E27FC236}">
                  <a16:creationId xmlns:a16="http://schemas.microsoft.com/office/drawing/2014/main" id="{533D5933-7F91-4F5E-BC31-42FD0E2D8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37ADDF68-C9BE-46EA-83DE-2C07DD839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10D67396-BABD-48A8-A892-CCB5095FA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7" name="Isosceles Triangle 51">
              <a:extLst>
                <a:ext uri="{FF2B5EF4-FFF2-40B4-BE49-F238E27FC236}">
                  <a16:creationId xmlns:a16="http://schemas.microsoft.com/office/drawing/2014/main" id="{626DA82A-72C2-4DF6-9CF0-0D1F6B96B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78" name="Isosceles Triangle 52">
              <a:extLst>
                <a:ext uri="{FF2B5EF4-FFF2-40B4-BE49-F238E27FC236}">
                  <a16:creationId xmlns:a16="http://schemas.microsoft.com/office/drawing/2014/main" id="{8EE6DC63-4380-4BE0-A68A-8F01162BD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E80B86A7-A1EC-475B-9166-88902B033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00126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endParaRPr lang="en-US" sz="36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000000"/>
                </a:solidFill>
                <a:latin typeface="Comic Sans MS"/>
              </a:defRPr>
            </a:pPr>
            <a:r>
              <a:rPr lang="en-US" sz="36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Uygulamalı Çözümleme</a:t>
            </a:r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2C29CB1-9F74-4879-A6AF-AEA67B6F1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  <p:sp>
        <p:nvSpPr>
          <p:cNvPr id="79" name="TextBox 2"/>
          <p:cNvSpPr txBox="1"/>
          <p:nvPr/>
        </p:nvSpPr>
        <p:spPr>
          <a:xfrm>
            <a:off x="1000126" y="2160589"/>
            <a:ext cx="6447501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 b="1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Cümle: 'Dün okuldan eve hızlıca koştum.'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1) Yüklem: koştum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2) Özne: (gizli) ben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3) Dolaylı Tümleç: okuldan, eve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  <a:defRPr sz="2200">
                <a:solidFill>
                  <a:srgbClr val="000000"/>
                </a:solidFill>
                <a:latin typeface="Comic Sans MS"/>
              </a:defRPr>
            </a:pPr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4) Zarf Tümleci: dün, hızlıca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E2C7115-5336-410C-AD71-0F0952A2E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Yüzeyler">
  <a:themeElements>
    <a:clrScheme name="Yüzeyler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Yüzeyler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Yüzeyler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821</Words>
  <Application>Microsoft Office PowerPoint</Application>
  <PresentationFormat>Ekran Gösterisi (4:3)</PresentationFormat>
  <Paragraphs>129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Yüzeyler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AFRANUR POLAT</cp:lastModifiedBy>
  <cp:revision>2</cp:revision>
  <dcterms:created xsi:type="dcterms:W3CDTF">2013-01-27T09:14:16Z</dcterms:created>
  <dcterms:modified xsi:type="dcterms:W3CDTF">2025-09-12T21:09:31Z</dcterms:modified>
  <cp:category/>
</cp:coreProperties>
</file>