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97E726-FCB1-451F-AB48-5AA6199DD93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AFDEC4-4C78-4C1A-B3E1-2A9F331546D8}">
      <dgm:prSet/>
      <dgm:spPr/>
      <dgm:t>
        <a:bodyPr/>
        <a:lstStyle/>
        <a:p>
          <a:r>
            <a:rPr lang="en-US"/>
            <a:t>✡️ En eski tek tanrılı dinlerden biridir.</a:t>
          </a:r>
        </a:p>
      </dgm:t>
    </dgm:pt>
    <dgm:pt modelId="{F3C0D8E0-5C82-4DB9-AFB3-B3DCC2E257F4}" type="parTrans" cxnId="{286A18EF-30EC-4FD6-9294-96EF595FAB62}">
      <dgm:prSet/>
      <dgm:spPr/>
      <dgm:t>
        <a:bodyPr/>
        <a:lstStyle/>
        <a:p>
          <a:endParaRPr lang="en-US"/>
        </a:p>
      </dgm:t>
    </dgm:pt>
    <dgm:pt modelId="{EAADF057-8843-4243-995D-1D5D1E2DCE2E}" type="sibTrans" cxnId="{286A18EF-30EC-4FD6-9294-96EF595FAB62}">
      <dgm:prSet/>
      <dgm:spPr/>
      <dgm:t>
        <a:bodyPr/>
        <a:lstStyle/>
        <a:p>
          <a:endParaRPr lang="en-US"/>
        </a:p>
      </dgm:t>
    </dgm:pt>
    <dgm:pt modelId="{7B613E78-1C86-428E-B676-DCEC79DD2BFA}">
      <dgm:prSet/>
      <dgm:spPr/>
      <dgm:t>
        <a:bodyPr/>
        <a:lstStyle/>
        <a:p>
          <a:r>
            <a:rPr lang="en-US"/>
            <a:t>Hz. İbrahim ve Hz. Musa ile ilişkilendirilir.</a:t>
          </a:r>
        </a:p>
      </dgm:t>
    </dgm:pt>
    <dgm:pt modelId="{157342E9-4CE0-493F-BEBA-A3DB14B6C3D0}" type="parTrans" cxnId="{3D724136-F612-48DF-A010-7FEEA03F02BD}">
      <dgm:prSet/>
      <dgm:spPr/>
      <dgm:t>
        <a:bodyPr/>
        <a:lstStyle/>
        <a:p>
          <a:endParaRPr lang="en-US"/>
        </a:p>
      </dgm:t>
    </dgm:pt>
    <dgm:pt modelId="{4523C4FA-4C92-4641-89C0-0891A903A0EF}" type="sibTrans" cxnId="{3D724136-F612-48DF-A010-7FEEA03F02BD}">
      <dgm:prSet/>
      <dgm:spPr/>
      <dgm:t>
        <a:bodyPr/>
        <a:lstStyle/>
        <a:p>
          <a:endParaRPr lang="en-US"/>
        </a:p>
      </dgm:t>
    </dgm:pt>
    <dgm:pt modelId="{9681C8BD-2033-4113-94FC-28E529B1A236}">
      <dgm:prSet/>
      <dgm:spPr/>
      <dgm:t>
        <a:bodyPr/>
        <a:lstStyle/>
        <a:p>
          <a:r>
            <a:rPr lang="en-US"/>
            <a:t>Tanrı’ya Yahve denir.</a:t>
          </a:r>
        </a:p>
      </dgm:t>
    </dgm:pt>
    <dgm:pt modelId="{B6EBC423-4800-4BB2-BA81-EE669EDABBE1}" type="parTrans" cxnId="{05015B2E-CA9C-41AF-976B-BC20CB63FDA0}">
      <dgm:prSet/>
      <dgm:spPr/>
      <dgm:t>
        <a:bodyPr/>
        <a:lstStyle/>
        <a:p>
          <a:endParaRPr lang="en-US"/>
        </a:p>
      </dgm:t>
    </dgm:pt>
    <dgm:pt modelId="{0FE4B995-A5CD-4F90-844A-03094B297EE4}" type="sibTrans" cxnId="{05015B2E-CA9C-41AF-976B-BC20CB63FDA0}">
      <dgm:prSet/>
      <dgm:spPr/>
      <dgm:t>
        <a:bodyPr/>
        <a:lstStyle/>
        <a:p>
          <a:endParaRPr lang="en-US"/>
        </a:p>
      </dgm:t>
    </dgm:pt>
    <dgm:pt modelId="{4EEEB589-94BE-411B-80BB-B0E2BC9C38F5}">
      <dgm:prSet/>
      <dgm:spPr/>
      <dgm:t>
        <a:bodyPr/>
        <a:lstStyle/>
        <a:p>
          <a:r>
            <a:rPr lang="en-US"/>
            <a:t>Tanrı ile Yahudi halkı arasında ahit vardır.</a:t>
          </a:r>
        </a:p>
      </dgm:t>
    </dgm:pt>
    <dgm:pt modelId="{52F2FEAE-C65A-4FA0-8D79-39E633E884BE}" type="parTrans" cxnId="{11B98FDE-01F1-42EC-A66B-BB34540C4104}">
      <dgm:prSet/>
      <dgm:spPr/>
      <dgm:t>
        <a:bodyPr/>
        <a:lstStyle/>
        <a:p>
          <a:endParaRPr lang="en-US"/>
        </a:p>
      </dgm:t>
    </dgm:pt>
    <dgm:pt modelId="{B1028BCA-A642-4292-B1A1-CABB0B23FCAA}" type="sibTrans" cxnId="{11B98FDE-01F1-42EC-A66B-BB34540C4104}">
      <dgm:prSet/>
      <dgm:spPr/>
      <dgm:t>
        <a:bodyPr/>
        <a:lstStyle/>
        <a:p>
          <a:endParaRPr lang="en-US"/>
        </a:p>
      </dgm:t>
    </dgm:pt>
    <dgm:pt modelId="{06AA7B5A-9993-40CB-961E-16CAAC9FBF8B}">
      <dgm:prSet/>
      <dgm:spPr/>
      <dgm:t>
        <a:bodyPr/>
        <a:lstStyle/>
        <a:p>
          <a:r>
            <a:rPr lang="en-US"/>
            <a:t>Kudüs, en kutsal şehir kabul edilir.</a:t>
          </a:r>
        </a:p>
      </dgm:t>
    </dgm:pt>
    <dgm:pt modelId="{95298282-8DB9-4964-88C0-1CD4FFB81317}" type="parTrans" cxnId="{F730BF39-8CE4-4881-844C-2DFD6B7986D8}">
      <dgm:prSet/>
      <dgm:spPr/>
      <dgm:t>
        <a:bodyPr/>
        <a:lstStyle/>
        <a:p>
          <a:endParaRPr lang="en-US"/>
        </a:p>
      </dgm:t>
    </dgm:pt>
    <dgm:pt modelId="{BE809E32-80F1-44BE-8D94-4963483FA5C5}" type="sibTrans" cxnId="{F730BF39-8CE4-4881-844C-2DFD6B7986D8}">
      <dgm:prSet/>
      <dgm:spPr/>
      <dgm:t>
        <a:bodyPr/>
        <a:lstStyle/>
        <a:p>
          <a:endParaRPr lang="en-US"/>
        </a:p>
      </dgm:t>
    </dgm:pt>
    <dgm:pt modelId="{E519A5EF-33D9-47A5-95D5-33BAAB97ED15}">
      <dgm:prSet/>
      <dgm:spPr/>
      <dgm:t>
        <a:bodyPr/>
        <a:lstStyle/>
        <a:p>
          <a:r>
            <a:rPr lang="en-US"/>
            <a:t>Yahudilik bir din olduğu kadar kültürdür.</a:t>
          </a:r>
        </a:p>
      </dgm:t>
    </dgm:pt>
    <dgm:pt modelId="{1688D42A-9BD5-438E-B40D-C805EF0F2563}" type="parTrans" cxnId="{5206E3DA-7502-410A-B44E-44E848EECFD1}">
      <dgm:prSet/>
      <dgm:spPr/>
      <dgm:t>
        <a:bodyPr/>
        <a:lstStyle/>
        <a:p>
          <a:endParaRPr lang="en-US"/>
        </a:p>
      </dgm:t>
    </dgm:pt>
    <dgm:pt modelId="{0258236F-C88A-4245-9B1E-ECD9C2B2F2E8}" type="sibTrans" cxnId="{5206E3DA-7502-410A-B44E-44E848EECFD1}">
      <dgm:prSet/>
      <dgm:spPr/>
      <dgm:t>
        <a:bodyPr/>
        <a:lstStyle/>
        <a:p>
          <a:endParaRPr lang="en-US"/>
        </a:p>
      </dgm:t>
    </dgm:pt>
    <dgm:pt modelId="{2415EBF1-2D1A-4484-9B85-BD4681D5BBE2}" type="pres">
      <dgm:prSet presAssocID="{5D97E726-FCB1-451F-AB48-5AA6199DD936}" presName="linear" presStyleCnt="0">
        <dgm:presLayoutVars>
          <dgm:animLvl val="lvl"/>
          <dgm:resizeHandles val="exact"/>
        </dgm:presLayoutVars>
      </dgm:prSet>
      <dgm:spPr/>
    </dgm:pt>
    <dgm:pt modelId="{75CAD179-CEB7-4287-A3C6-4DFCFD19B8D0}" type="pres">
      <dgm:prSet presAssocID="{8BAFDEC4-4C78-4C1A-B3E1-2A9F331546D8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167BA16-63D5-4D83-8BCC-52070C6EDC24}" type="pres">
      <dgm:prSet presAssocID="{EAADF057-8843-4243-995D-1D5D1E2DCE2E}" presName="spacer" presStyleCnt="0"/>
      <dgm:spPr/>
    </dgm:pt>
    <dgm:pt modelId="{B5386610-F3FF-43BE-8FF6-99D3F5E5938D}" type="pres">
      <dgm:prSet presAssocID="{7B613E78-1C86-428E-B676-DCEC79DD2BF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8574D4B5-E7E3-4AFB-B941-0B4070BDE08C}" type="pres">
      <dgm:prSet presAssocID="{4523C4FA-4C92-4641-89C0-0891A903A0EF}" presName="spacer" presStyleCnt="0"/>
      <dgm:spPr/>
    </dgm:pt>
    <dgm:pt modelId="{2BFD527F-1C98-4EC2-AD69-41600ABB677C}" type="pres">
      <dgm:prSet presAssocID="{9681C8BD-2033-4113-94FC-28E529B1A23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FCFBA28-C877-4640-9BCD-164624DDA9C9}" type="pres">
      <dgm:prSet presAssocID="{0FE4B995-A5CD-4F90-844A-03094B297EE4}" presName="spacer" presStyleCnt="0"/>
      <dgm:spPr/>
    </dgm:pt>
    <dgm:pt modelId="{DD8974FC-EC2E-43CA-B996-1DCDF8B7FA88}" type="pres">
      <dgm:prSet presAssocID="{4EEEB589-94BE-411B-80BB-B0E2BC9C38F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7B2BAD3-07CB-4F97-8698-A33180BB0720}" type="pres">
      <dgm:prSet presAssocID="{B1028BCA-A642-4292-B1A1-CABB0B23FCAA}" presName="spacer" presStyleCnt="0"/>
      <dgm:spPr/>
    </dgm:pt>
    <dgm:pt modelId="{F7DEBB98-5BE8-4141-9BAA-CA3486C440C9}" type="pres">
      <dgm:prSet presAssocID="{06AA7B5A-9993-40CB-961E-16CAAC9FBF8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A922AE4A-7CE3-4C57-98E6-E939503820AA}" type="pres">
      <dgm:prSet presAssocID="{BE809E32-80F1-44BE-8D94-4963483FA5C5}" presName="spacer" presStyleCnt="0"/>
      <dgm:spPr/>
    </dgm:pt>
    <dgm:pt modelId="{FBB0BC1A-C61A-477C-B764-34BF36771790}" type="pres">
      <dgm:prSet presAssocID="{E519A5EF-33D9-47A5-95D5-33BAAB97ED1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05015B2E-CA9C-41AF-976B-BC20CB63FDA0}" srcId="{5D97E726-FCB1-451F-AB48-5AA6199DD936}" destId="{9681C8BD-2033-4113-94FC-28E529B1A236}" srcOrd="2" destOrd="0" parTransId="{B6EBC423-4800-4BB2-BA81-EE669EDABBE1}" sibTransId="{0FE4B995-A5CD-4F90-844A-03094B297EE4}"/>
    <dgm:cxn modelId="{3D724136-F612-48DF-A010-7FEEA03F02BD}" srcId="{5D97E726-FCB1-451F-AB48-5AA6199DD936}" destId="{7B613E78-1C86-428E-B676-DCEC79DD2BFA}" srcOrd="1" destOrd="0" parTransId="{157342E9-4CE0-493F-BEBA-A3DB14B6C3D0}" sibTransId="{4523C4FA-4C92-4641-89C0-0891A903A0EF}"/>
    <dgm:cxn modelId="{8EC19437-7FB1-4398-812F-F3FE300611C0}" type="presOf" srcId="{E519A5EF-33D9-47A5-95D5-33BAAB97ED15}" destId="{FBB0BC1A-C61A-477C-B764-34BF36771790}" srcOrd="0" destOrd="0" presId="urn:microsoft.com/office/officeart/2005/8/layout/vList2"/>
    <dgm:cxn modelId="{F730BF39-8CE4-4881-844C-2DFD6B7986D8}" srcId="{5D97E726-FCB1-451F-AB48-5AA6199DD936}" destId="{06AA7B5A-9993-40CB-961E-16CAAC9FBF8B}" srcOrd="4" destOrd="0" parTransId="{95298282-8DB9-4964-88C0-1CD4FFB81317}" sibTransId="{BE809E32-80F1-44BE-8D94-4963483FA5C5}"/>
    <dgm:cxn modelId="{CEEC264E-04F0-4DC1-A5E1-292D08E90B46}" type="presOf" srcId="{4EEEB589-94BE-411B-80BB-B0E2BC9C38F5}" destId="{DD8974FC-EC2E-43CA-B996-1DCDF8B7FA88}" srcOrd="0" destOrd="0" presId="urn:microsoft.com/office/officeart/2005/8/layout/vList2"/>
    <dgm:cxn modelId="{063F845A-0D4C-4F99-BEEB-F83879C9FB8A}" type="presOf" srcId="{8BAFDEC4-4C78-4C1A-B3E1-2A9F331546D8}" destId="{75CAD179-CEB7-4287-A3C6-4DFCFD19B8D0}" srcOrd="0" destOrd="0" presId="urn:microsoft.com/office/officeart/2005/8/layout/vList2"/>
    <dgm:cxn modelId="{641EDCA5-7FFA-4C5C-B88F-48D8870F6199}" type="presOf" srcId="{06AA7B5A-9993-40CB-961E-16CAAC9FBF8B}" destId="{F7DEBB98-5BE8-4141-9BAA-CA3486C440C9}" srcOrd="0" destOrd="0" presId="urn:microsoft.com/office/officeart/2005/8/layout/vList2"/>
    <dgm:cxn modelId="{C73675BB-9647-4DAD-A2F7-75B1011A91F0}" type="presOf" srcId="{9681C8BD-2033-4113-94FC-28E529B1A236}" destId="{2BFD527F-1C98-4EC2-AD69-41600ABB677C}" srcOrd="0" destOrd="0" presId="urn:microsoft.com/office/officeart/2005/8/layout/vList2"/>
    <dgm:cxn modelId="{E81BC5C4-06E3-442E-A9DD-8BE47D176159}" type="presOf" srcId="{5D97E726-FCB1-451F-AB48-5AA6199DD936}" destId="{2415EBF1-2D1A-4484-9B85-BD4681D5BBE2}" srcOrd="0" destOrd="0" presId="urn:microsoft.com/office/officeart/2005/8/layout/vList2"/>
    <dgm:cxn modelId="{5206E3DA-7502-410A-B44E-44E848EECFD1}" srcId="{5D97E726-FCB1-451F-AB48-5AA6199DD936}" destId="{E519A5EF-33D9-47A5-95D5-33BAAB97ED15}" srcOrd="5" destOrd="0" parTransId="{1688D42A-9BD5-438E-B40D-C805EF0F2563}" sibTransId="{0258236F-C88A-4245-9B1E-ECD9C2B2F2E8}"/>
    <dgm:cxn modelId="{0B8078DC-6210-48F0-90A7-5CFF7730BA2C}" type="presOf" srcId="{7B613E78-1C86-428E-B676-DCEC79DD2BFA}" destId="{B5386610-F3FF-43BE-8FF6-99D3F5E5938D}" srcOrd="0" destOrd="0" presId="urn:microsoft.com/office/officeart/2005/8/layout/vList2"/>
    <dgm:cxn modelId="{11B98FDE-01F1-42EC-A66B-BB34540C4104}" srcId="{5D97E726-FCB1-451F-AB48-5AA6199DD936}" destId="{4EEEB589-94BE-411B-80BB-B0E2BC9C38F5}" srcOrd="3" destOrd="0" parTransId="{52F2FEAE-C65A-4FA0-8D79-39E633E884BE}" sibTransId="{B1028BCA-A642-4292-B1A1-CABB0B23FCAA}"/>
    <dgm:cxn modelId="{286A18EF-30EC-4FD6-9294-96EF595FAB62}" srcId="{5D97E726-FCB1-451F-AB48-5AA6199DD936}" destId="{8BAFDEC4-4C78-4C1A-B3E1-2A9F331546D8}" srcOrd="0" destOrd="0" parTransId="{F3C0D8E0-5C82-4DB9-AFB3-B3DCC2E257F4}" sibTransId="{EAADF057-8843-4243-995D-1D5D1E2DCE2E}"/>
    <dgm:cxn modelId="{1C9DE02E-083C-42BD-8D55-B7A703CC6520}" type="presParOf" srcId="{2415EBF1-2D1A-4484-9B85-BD4681D5BBE2}" destId="{75CAD179-CEB7-4287-A3C6-4DFCFD19B8D0}" srcOrd="0" destOrd="0" presId="urn:microsoft.com/office/officeart/2005/8/layout/vList2"/>
    <dgm:cxn modelId="{4D762252-8FAE-44E4-BA4E-872FD56CD675}" type="presParOf" srcId="{2415EBF1-2D1A-4484-9B85-BD4681D5BBE2}" destId="{7167BA16-63D5-4D83-8BCC-52070C6EDC24}" srcOrd="1" destOrd="0" presId="urn:microsoft.com/office/officeart/2005/8/layout/vList2"/>
    <dgm:cxn modelId="{7EA7C8F6-B03C-439A-AEC0-D2124B75C2D0}" type="presParOf" srcId="{2415EBF1-2D1A-4484-9B85-BD4681D5BBE2}" destId="{B5386610-F3FF-43BE-8FF6-99D3F5E5938D}" srcOrd="2" destOrd="0" presId="urn:microsoft.com/office/officeart/2005/8/layout/vList2"/>
    <dgm:cxn modelId="{CCFBCE00-9B49-40C0-9762-8B524CA766F5}" type="presParOf" srcId="{2415EBF1-2D1A-4484-9B85-BD4681D5BBE2}" destId="{8574D4B5-E7E3-4AFB-B941-0B4070BDE08C}" srcOrd="3" destOrd="0" presId="urn:microsoft.com/office/officeart/2005/8/layout/vList2"/>
    <dgm:cxn modelId="{48470CE2-85F6-49DD-BCDB-0830E9E72F8B}" type="presParOf" srcId="{2415EBF1-2D1A-4484-9B85-BD4681D5BBE2}" destId="{2BFD527F-1C98-4EC2-AD69-41600ABB677C}" srcOrd="4" destOrd="0" presId="urn:microsoft.com/office/officeart/2005/8/layout/vList2"/>
    <dgm:cxn modelId="{F54AC8B6-9C88-48D2-9001-D54672F7601A}" type="presParOf" srcId="{2415EBF1-2D1A-4484-9B85-BD4681D5BBE2}" destId="{AFCFBA28-C877-4640-9BCD-164624DDA9C9}" srcOrd="5" destOrd="0" presId="urn:microsoft.com/office/officeart/2005/8/layout/vList2"/>
    <dgm:cxn modelId="{FEE29F04-7D68-4D34-B2DD-5E24988AA633}" type="presParOf" srcId="{2415EBF1-2D1A-4484-9B85-BD4681D5BBE2}" destId="{DD8974FC-EC2E-43CA-B996-1DCDF8B7FA88}" srcOrd="6" destOrd="0" presId="urn:microsoft.com/office/officeart/2005/8/layout/vList2"/>
    <dgm:cxn modelId="{5A0170A4-B40D-4A3D-BF00-885751694D78}" type="presParOf" srcId="{2415EBF1-2D1A-4484-9B85-BD4681D5BBE2}" destId="{D7B2BAD3-07CB-4F97-8698-A33180BB0720}" srcOrd="7" destOrd="0" presId="urn:microsoft.com/office/officeart/2005/8/layout/vList2"/>
    <dgm:cxn modelId="{1344A1B0-4460-4476-ABD1-0A06F39FF4E8}" type="presParOf" srcId="{2415EBF1-2D1A-4484-9B85-BD4681D5BBE2}" destId="{F7DEBB98-5BE8-4141-9BAA-CA3486C440C9}" srcOrd="8" destOrd="0" presId="urn:microsoft.com/office/officeart/2005/8/layout/vList2"/>
    <dgm:cxn modelId="{B2FF7248-4055-4AAE-872D-70C637AE9410}" type="presParOf" srcId="{2415EBF1-2D1A-4484-9B85-BD4681D5BBE2}" destId="{A922AE4A-7CE3-4C57-98E6-E939503820AA}" srcOrd="9" destOrd="0" presId="urn:microsoft.com/office/officeart/2005/8/layout/vList2"/>
    <dgm:cxn modelId="{4111A1A0-BF18-447F-AA68-CA90F4168188}" type="presParOf" srcId="{2415EBF1-2D1A-4484-9B85-BD4681D5BBE2}" destId="{FBB0BC1A-C61A-477C-B764-34BF3677179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CA9690-4B72-4032-9C23-7CFE89EF2F0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9A65A7-7DDF-4E2F-BA27-939BCB9D54DB}">
      <dgm:prSet/>
      <dgm:spPr/>
      <dgm:t>
        <a:bodyPr/>
        <a:lstStyle/>
        <a:p>
          <a:r>
            <a:rPr lang="en-US"/>
            <a:t>Tanrı tektir, evrenin yaratıcısıdır.</a:t>
          </a:r>
        </a:p>
      </dgm:t>
    </dgm:pt>
    <dgm:pt modelId="{36D87F66-44C0-43F2-A046-4733B8EF2633}" type="parTrans" cxnId="{16AFDA3E-BBAD-43D2-A1D1-F9953E512D50}">
      <dgm:prSet/>
      <dgm:spPr/>
      <dgm:t>
        <a:bodyPr/>
        <a:lstStyle/>
        <a:p>
          <a:endParaRPr lang="en-US"/>
        </a:p>
      </dgm:t>
    </dgm:pt>
    <dgm:pt modelId="{C27749B0-E4BA-4E3C-BB98-433D723899E8}" type="sibTrans" cxnId="{16AFDA3E-BBAD-43D2-A1D1-F9953E512D50}">
      <dgm:prSet/>
      <dgm:spPr/>
      <dgm:t>
        <a:bodyPr/>
        <a:lstStyle/>
        <a:p>
          <a:endParaRPr lang="en-US"/>
        </a:p>
      </dgm:t>
    </dgm:pt>
    <dgm:pt modelId="{386EB990-EE6D-4FDF-8D30-52D87C725F74}">
      <dgm:prSet/>
      <dgm:spPr/>
      <dgm:t>
        <a:bodyPr/>
        <a:lstStyle/>
        <a:p>
          <a:r>
            <a:rPr lang="en-US"/>
            <a:t>Tanrı ile İsrailoğulları arasında özel bağ vardır.</a:t>
          </a:r>
        </a:p>
      </dgm:t>
    </dgm:pt>
    <dgm:pt modelId="{C38C9C45-82F9-4F7D-87AB-BE45E1601D19}" type="parTrans" cxnId="{1BA7BDB1-63F5-417D-B445-E764A221F851}">
      <dgm:prSet/>
      <dgm:spPr/>
      <dgm:t>
        <a:bodyPr/>
        <a:lstStyle/>
        <a:p>
          <a:endParaRPr lang="en-US"/>
        </a:p>
      </dgm:t>
    </dgm:pt>
    <dgm:pt modelId="{0F4275AD-9B4F-428D-BA26-C63A326C8AD6}" type="sibTrans" cxnId="{1BA7BDB1-63F5-417D-B445-E764A221F851}">
      <dgm:prSet/>
      <dgm:spPr/>
      <dgm:t>
        <a:bodyPr/>
        <a:lstStyle/>
        <a:p>
          <a:endParaRPr lang="en-US"/>
        </a:p>
      </dgm:t>
    </dgm:pt>
    <dgm:pt modelId="{3046E967-2B6F-401B-A27B-83ACA67805AF}">
      <dgm:prSet/>
      <dgm:spPr/>
      <dgm:t>
        <a:bodyPr/>
        <a:lstStyle/>
        <a:p>
          <a:r>
            <a:rPr lang="en-US"/>
            <a:t>Meleklere ve peygamberlere inanılır.</a:t>
          </a:r>
        </a:p>
      </dgm:t>
    </dgm:pt>
    <dgm:pt modelId="{D63B0B27-F60E-4EF1-A0B9-13D85EBF4389}" type="parTrans" cxnId="{A591D78D-AACB-4EDC-BE05-8DDB2F67E609}">
      <dgm:prSet/>
      <dgm:spPr/>
      <dgm:t>
        <a:bodyPr/>
        <a:lstStyle/>
        <a:p>
          <a:endParaRPr lang="en-US"/>
        </a:p>
      </dgm:t>
    </dgm:pt>
    <dgm:pt modelId="{AF66E66A-CA13-4656-83E8-DDEA5176F390}" type="sibTrans" cxnId="{A591D78D-AACB-4EDC-BE05-8DDB2F67E609}">
      <dgm:prSet/>
      <dgm:spPr/>
      <dgm:t>
        <a:bodyPr/>
        <a:lstStyle/>
        <a:p>
          <a:endParaRPr lang="en-US"/>
        </a:p>
      </dgm:t>
    </dgm:pt>
    <dgm:pt modelId="{395F2022-431F-48D5-8968-54A1CB66DDD9}">
      <dgm:prSet/>
      <dgm:spPr/>
      <dgm:t>
        <a:bodyPr/>
        <a:lstStyle/>
        <a:p>
          <a:r>
            <a:rPr lang="en-US"/>
            <a:t>Ahiret inancı vardır.</a:t>
          </a:r>
        </a:p>
      </dgm:t>
    </dgm:pt>
    <dgm:pt modelId="{02BFA622-A881-4EEB-99AB-0547582B14EF}" type="parTrans" cxnId="{41B26CCB-1B78-4009-A4FC-10065BF40A52}">
      <dgm:prSet/>
      <dgm:spPr/>
      <dgm:t>
        <a:bodyPr/>
        <a:lstStyle/>
        <a:p>
          <a:endParaRPr lang="en-US"/>
        </a:p>
      </dgm:t>
    </dgm:pt>
    <dgm:pt modelId="{2D8FBA7F-5A1D-4AF0-9C45-F09B784905B7}" type="sibTrans" cxnId="{41B26CCB-1B78-4009-A4FC-10065BF40A52}">
      <dgm:prSet/>
      <dgm:spPr/>
      <dgm:t>
        <a:bodyPr/>
        <a:lstStyle/>
        <a:p>
          <a:endParaRPr lang="en-US"/>
        </a:p>
      </dgm:t>
    </dgm:pt>
    <dgm:pt modelId="{71A1F88E-2528-40D1-B341-0CBA3CB991A0}">
      <dgm:prSet/>
      <dgm:spPr/>
      <dgm:t>
        <a:bodyPr/>
        <a:lstStyle/>
        <a:p>
          <a:r>
            <a:rPr lang="en-US"/>
            <a:t>Yahudiler kendilerini ‘seçilmiş kavim’ görür.</a:t>
          </a:r>
        </a:p>
      </dgm:t>
    </dgm:pt>
    <dgm:pt modelId="{3A89218E-3DC8-445F-B2BA-9B7470C774BB}" type="parTrans" cxnId="{ECBA379C-6879-4AD7-99AA-CFAA9B423978}">
      <dgm:prSet/>
      <dgm:spPr/>
      <dgm:t>
        <a:bodyPr/>
        <a:lstStyle/>
        <a:p>
          <a:endParaRPr lang="en-US"/>
        </a:p>
      </dgm:t>
    </dgm:pt>
    <dgm:pt modelId="{ADC55C80-566E-4BD7-AD2B-5C65CB3C85BF}" type="sibTrans" cxnId="{ECBA379C-6879-4AD7-99AA-CFAA9B423978}">
      <dgm:prSet/>
      <dgm:spPr/>
      <dgm:t>
        <a:bodyPr/>
        <a:lstStyle/>
        <a:p>
          <a:endParaRPr lang="en-US"/>
        </a:p>
      </dgm:t>
    </dgm:pt>
    <dgm:pt modelId="{D4DCB487-CCD3-4417-BD56-2F2F4A819908}" type="pres">
      <dgm:prSet presAssocID="{E2CA9690-4B72-4032-9C23-7CFE89EF2F0D}" presName="diagram" presStyleCnt="0">
        <dgm:presLayoutVars>
          <dgm:dir/>
          <dgm:resizeHandles val="exact"/>
        </dgm:presLayoutVars>
      </dgm:prSet>
      <dgm:spPr/>
    </dgm:pt>
    <dgm:pt modelId="{6C51E9DB-9BAE-4B7C-AB22-FC80FCDA22FC}" type="pres">
      <dgm:prSet presAssocID="{CC9A65A7-7DDF-4E2F-BA27-939BCB9D54DB}" presName="node" presStyleLbl="node1" presStyleIdx="0" presStyleCnt="5">
        <dgm:presLayoutVars>
          <dgm:bulletEnabled val="1"/>
        </dgm:presLayoutVars>
      </dgm:prSet>
      <dgm:spPr/>
    </dgm:pt>
    <dgm:pt modelId="{3D61BFF6-0E76-4D88-885A-D446363FFA47}" type="pres">
      <dgm:prSet presAssocID="{C27749B0-E4BA-4E3C-BB98-433D723899E8}" presName="sibTrans" presStyleCnt="0"/>
      <dgm:spPr/>
    </dgm:pt>
    <dgm:pt modelId="{93AA01B0-5281-4200-B27E-4230552A63A4}" type="pres">
      <dgm:prSet presAssocID="{386EB990-EE6D-4FDF-8D30-52D87C725F74}" presName="node" presStyleLbl="node1" presStyleIdx="1" presStyleCnt="5">
        <dgm:presLayoutVars>
          <dgm:bulletEnabled val="1"/>
        </dgm:presLayoutVars>
      </dgm:prSet>
      <dgm:spPr/>
    </dgm:pt>
    <dgm:pt modelId="{9F7CEEB2-6D8C-4D6E-B361-3ACF8CB8CD86}" type="pres">
      <dgm:prSet presAssocID="{0F4275AD-9B4F-428D-BA26-C63A326C8AD6}" presName="sibTrans" presStyleCnt="0"/>
      <dgm:spPr/>
    </dgm:pt>
    <dgm:pt modelId="{27F79D0E-041F-44FB-8E38-69FF3F1687C0}" type="pres">
      <dgm:prSet presAssocID="{3046E967-2B6F-401B-A27B-83ACA67805AF}" presName="node" presStyleLbl="node1" presStyleIdx="2" presStyleCnt="5">
        <dgm:presLayoutVars>
          <dgm:bulletEnabled val="1"/>
        </dgm:presLayoutVars>
      </dgm:prSet>
      <dgm:spPr/>
    </dgm:pt>
    <dgm:pt modelId="{516C140F-152B-4E33-A742-5C8CE9753DE0}" type="pres">
      <dgm:prSet presAssocID="{AF66E66A-CA13-4656-83E8-DDEA5176F390}" presName="sibTrans" presStyleCnt="0"/>
      <dgm:spPr/>
    </dgm:pt>
    <dgm:pt modelId="{7CDCF43B-D9F8-457F-A943-8387B8012A71}" type="pres">
      <dgm:prSet presAssocID="{395F2022-431F-48D5-8968-54A1CB66DDD9}" presName="node" presStyleLbl="node1" presStyleIdx="3" presStyleCnt="5">
        <dgm:presLayoutVars>
          <dgm:bulletEnabled val="1"/>
        </dgm:presLayoutVars>
      </dgm:prSet>
      <dgm:spPr/>
    </dgm:pt>
    <dgm:pt modelId="{03D664F5-9E3C-4778-A211-0C3D4EB00F4A}" type="pres">
      <dgm:prSet presAssocID="{2D8FBA7F-5A1D-4AF0-9C45-F09B784905B7}" presName="sibTrans" presStyleCnt="0"/>
      <dgm:spPr/>
    </dgm:pt>
    <dgm:pt modelId="{9D7EDFFF-CDFC-4A26-9527-489271D6DC18}" type="pres">
      <dgm:prSet presAssocID="{71A1F88E-2528-40D1-B341-0CBA3CB991A0}" presName="node" presStyleLbl="node1" presStyleIdx="4" presStyleCnt="5">
        <dgm:presLayoutVars>
          <dgm:bulletEnabled val="1"/>
        </dgm:presLayoutVars>
      </dgm:prSet>
      <dgm:spPr/>
    </dgm:pt>
  </dgm:ptLst>
  <dgm:cxnLst>
    <dgm:cxn modelId="{DE196408-6FD3-4AA8-9444-57469CC45544}" type="presOf" srcId="{CC9A65A7-7DDF-4E2F-BA27-939BCB9D54DB}" destId="{6C51E9DB-9BAE-4B7C-AB22-FC80FCDA22FC}" srcOrd="0" destOrd="0" presId="urn:microsoft.com/office/officeart/2005/8/layout/default"/>
    <dgm:cxn modelId="{06C98814-5473-4C99-BA0D-D5EC9E0E3CF2}" type="presOf" srcId="{386EB990-EE6D-4FDF-8D30-52D87C725F74}" destId="{93AA01B0-5281-4200-B27E-4230552A63A4}" srcOrd="0" destOrd="0" presId="urn:microsoft.com/office/officeart/2005/8/layout/default"/>
    <dgm:cxn modelId="{408A4528-DC7D-4DE5-9848-E94684896E51}" type="presOf" srcId="{71A1F88E-2528-40D1-B341-0CBA3CB991A0}" destId="{9D7EDFFF-CDFC-4A26-9527-489271D6DC18}" srcOrd="0" destOrd="0" presId="urn:microsoft.com/office/officeart/2005/8/layout/default"/>
    <dgm:cxn modelId="{16AFDA3E-BBAD-43D2-A1D1-F9953E512D50}" srcId="{E2CA9690-4B72-4032-9C23-7CFE89EF2F0D}" destId="{CC9A65A7-7DDF-4E2F-BA27-939BCB9D54DB}" srcOrd="0" destOrd="0" parTransId="{36D87F66-44C0-43F2-A046-4733B8EF2633}" sibTransId="{C27749B0-E4BA-4E3C-BB98-433D723899E8}"/>
    <dgm:cxn modelId="{2BFADD72-5E44-4741-A9EE-FA03BE7C77DA}" type="presOf" srcId="{3046E967-2B6F-401B-A27B-83ACA67805AF}" destId="{27F79D0E-041F-44FB-8E38-69FF3F1687C0}" srcOrd="0" destOrd="0" presId="urn:microsoft.com/office/officeart/2005/8/layout/default"/>
    <dgm:cxn modelId="{A591D78D-AACB-4EDC-BE05-8DDB2F67E609}" srcId="{E2CA9690-4B72-4032-9C23-7CFE89EF2F0D}" destId="{3046E967-2B6F-401B-A27B-83ACA67805AF}" srcOrd="2" destOrd="0" parTransId="{D63B0B27-F60E-4EF1-A0B9-13D85EBF4389}" sibTransId="{AF66E66A-CA13-4656-83E8-DDEA5176F390}"/>
    <dgm:cxn modelId="{ECBA379C-6879-4AD7-99AA-CFAA9B423978}" srcId="{E2CA9690-4B72-4032-9C23-7CFE89EF2F0D}" destId="{71A1F88E-2528-40D1-B341-0CBA3CB991A0}" srcOrd="4" destOrd="0" parTransId="{3A89218E-3DC8-445F-B2BA-9B7470C774BB}" sibTransId="{ADC55C80-566E-4BD7-AD2B-5C65CB3C85BF}"/>
    <dgm:cxn modelId="{2A5B4CAA-4E13-4A2C-B014-D4B95CC4F086}" type="presOf" srcId="{E2CA9690-4B72-4032-9C23-7CFE89EF2F0D}" destId="{D4DCB487-CCD3-4417-BD56-2F2F4A819908}" srcOrd="0" destOrd="0" presId="urn:microsoft.com/office/officeart/2005/8/layout/default"/>
    <dgm:cxn modelId="{1BA7BDB1-63F5-417D-B445-E764A221F851}" srcId="{E2CA9690-4B72-4032-9C23-7CFE89EF2F0D}" destId="{386EB990-EE6D-4FDF-8D30-52D87C725F74}" srcOrd="1" destOrd="0" parTransId="{C38C9C45-82F9-4F7D-87AB-BE45E1601D19}" sibTransId="{0F4275AD-9B4F-428D-BA26-C63A326C8AD6}"/>
    <dgm:cxn modelId="{41B26CCB-1B78-4009-A4FC-10065BF40A52}" srcId="{E2CA9690-4B72-4032-9C23-7CFE89EF2F0D}" destId="{395F2022-431F-48D5-8968-54A1CB66DDD9}" srcOrd="3" destOrd="0" parTransId="{02BFA622-A881-4EEB-99AB-0547582B14EF}" sibTransId="{2D8FBA7F-5A1D-4AF0-9C45-F09B784905B7}"/>
    <dgm:cxn modelId="{792758D0-E7FE-41D1-BA17-9F2340C14EBF}" type="presOf" srcId="{395F2022-431F-48D5-8968-54A1CB66DDD9}" destId="{7CDCF43B-D9F8-457F-A943-8387B8012A71}" srcOrd="0" destOrd="0" presId="urn:microsoft.com/office/officeart/2005/8/layout/default"/>
    <dgm:cxn modelId="{8A34E5BF-1AA7-4E83-9469-38ECFE42178C}" type="presParOf" srcId="{D4DCB487-CCD3-4417-BD56-2F2F4A819908}" destId="{6C51E9DB-9BAE-4B7C-AB22-FC80FCDA22FC}" srcOrd="0" destOrd="0" presId="urn:microsoft.com/office/officeart/2005/8/layout/default"/>
    <dgm:cxn modelId="{058A3CE5-8255-4495-AAAC-BFD9BF280362}" type="presParOf" srcId="{D4DCB487-CCD3-4417-BD56-2F2F4A819908}" destId="{3D61BFF6-0E76-4D88-885A-D446363FFA47}" srcOrd="1" destOrd="0" presId="urn:microsoft.com/office/officeart/2005/8/layout/default"/>
    <dgm:cxn modelId="{1E7AA1DE-F473-4BCE-B3AF-85A39D67F0F0}" type="presParOf" srcId="{D4DCB487-CCD3-4417-BD56-2F2F4A819908}" destId="{93AA01B0-5281-4200-B27E-4230552A63A4}" srcOrd="2" destOrd="0" presId="urn:microsoft.com/office/officeart/2005/8/layout/default"/>
    <dgm:cxn modelId="{5B63949A-B553-4CA5-A3EF-9D73F867907D}" type="presParOf" srcId="{D4DCB487-CCD3-4417-BD56-2F2F4A819908}" destId="{9F7CEEB2-6D8C-4D6E-B361-3ACF8CB8CD86}" srcOrd="3" destOrd="0" presId="urn:microsoft.com/office/officeart/2005/8/layout/default"/>
    <dgm:cxn modelId="{3084CB0D-BF38-439D-ACD4-AF5783F7DCC2}" type="presParOf" srcId="{D4DCB487-CCD3-4417-BD56-2F2F4A819908}" destId="{27F79D0E-041F-44FB-8E38-69FF3F1687C0}" srcOrd="4" destOrd="0" presId="urn:microsoft.com/office/officeart/2005/8/layout/default"/>
    <dgm:cxn modelId="{C716D1A3-7D48-4A7F-8A33-2F1C6862E76C}" type="presParOf" srcId="{D4DCB487-CCD3-4417-BD56-2F2F4A819908}" destId="{516C140F-152B-4E33-A742-5C8CE9753DE0}" srcOrd="5" destOrd="0" presId="urn:microsoft.com/office/officeart/2005/8/layout/default"/>
    <dgm:cxn modelId="{2EE53C6E-9981-4607-BF2E-A20C5C3BB922}" type="presParOf" srcId="{D4DCB487-CCD3-4417-BD56-2F2F4A819908}" destId="{7CDCF43B-D9F8-457F-A943-8387B8012A71}" srcOrd="6" destOrd="0" presId="urn:microsoft.com/office/officeart/2005/8/layout/default"/>
    <dgm:cxn modelId="{E8C6F8DB-FDAB-4190-8FAE-0082E4F750C4}" type="presParOf" srcId="{D4DCB487-CCD3-4417-BD56-2F2F4A819908}" destId="{03D664F5-9E3C-4778-A211-0C3D4EB00F4A}" srcOrd="7" destOrd="0" presId="urn:microsoft.com/office/officeart/2005/8/layout/default"/>
    <dgm:cxn modelId="{78ED50E4-24C7-4C1C-9A0E-D6C078D16515}" type="presParOf" srcId="{D4DCB487-CCD3-4417-BD56-2F2F4A819908}" destId="{9D7EDFFF-CDFC-4A26-9527-489271D6DC18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2D6920-34E2-4A3A-A3D4-D266BD63A4DC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5A5774-052C-47FC-9D43-4228F0A29524}">
      <dgm:prSet/>
      <dgm:spPr/>
      <dgm:t>
        <a:bodyPr/>
        <a:lstStyle/>
        <a:p>
          <a:r>
            <a:rPr lang="en-US" dirty="0"/>
            <a:t>⛪ </a:t>
          </a:r>
          <a:r>
            <a:rPr lang="en-US" dirty="0" err="1"/>
            <a:t>İbadet</a:t>
          </a:r>
          <a:r>
            <a:rPr lang="en-US" dirty="0"/>
            <a:t> </a:t>
          </a:r>
          <a:r>
            <a:rPr lang="en-US" dirty="0" err="1"/>
            <a:t>yeri</a:t>
          </a:r>
          <a:r>
            <a:rPr lang="en-US" dirty="0"/>
            <a:t>: </a:t>
          </a:r>
          <a:r>
            <a:rPr lang="en-US" dirty="0" err="1"/>
            <a:t>Sinagog</a:t>
          </a:r>
          <a:r>
            <a:rPr lang="en-US" dirty="0"/>
            <a:t>.</a:t>
          </a:r>
        </a:p>
      </dgm:t>
    </dgm:pt>
    <dgm:pt modelId="{CBAB12B2-74E8-49D7-A3E9-6C1BBD638C26}" type="parTrans" cxnId="{64B02266-884D-46A3-ACFD-84023F3CD244}">
      <dgm:prSet/>
      <dgm:spPr/>
      <dgm:t>
        <a:bodyPr/>
        <a:lstStyle/>
        <a:p>
          <a:endParaRPr lang="en-US"/>
        </a:p>
      </dgm:t>
    </dgm:pt>
    <dgm:pt modelId="{42FC6A14-CEC2-4772-B8C8-C177E552BE3A}" type="sibTrans" cxnId="{64B02266-884D-46A3-ACFD-84023F3CD244}">
      <dgm:prSet/>
      <dgm:spPr/>
      <dgm:t>
        <a:bodyPr/>
        <a:lstStyle/>
        <a:p>
          <a:endParaRPr lang="en-US"/>
        </a:p>
      </dgm:t>
    </dgm:pt>
    <dgm:pt modelId="{B09C184A-4AB4-4E94-A959-CD95F98EC2C1}">
      <dgm:prSet/>
      <dgm:spPr/>
      <dgm:t>
        <a:bodyPr/>
        <a:lstStyle/>
        <a:p>
          <a:r>
            <a:rPr lang="en-US"/>
            <a:t>Şabat (Cumartesi) kutsal gündür.</a:t>
          </a:r>
        </a:p>
      </dgm:t>
    </dgm:pt>
    <dgm:pt modelId="{F35CBB95-66BD-4838-AA5A-20E63A60BADF}" type="parTrans" cxnId="{2D271B45-F15A-4D0E-B6EA-750B693CF10C}">
      <dgm:prSet/>
      <dgm:spPr/>
      <dgm:t>
        <a:bodyPr/>
        <a:lstStyle/>
        <a:p>
          <a:endParaRPr lang="en-US"/>
        </a:p>
      </dgm:t>
    </dgm:pt>
    <dgm:pt modelId="{7E690F73-92C6-44BE-83A5-AE8311D4F299}" type="sibTrans" cxnId="{2D271B45-F15A-4D0E-B6EA-750B693CF10C}">
      <dgm:prSet/>
      <dgm:spPr/>
      <dgm:t>
        <a:bodyPr/>
        <a:lstStyle/>
        <a:p>
          <a:endParaRPr lang="en-US"/>
        </a:p>
      </dgm:t>
    </dgm:pt>
    <dgm:pt modelId="{AF175E9E-FC0D-4EEB-861C-7AA0016F4091}">
      <dgm:prSet/>
      <dgm:spPr/>
      <dgm:t>
        <a:bodyPr/>
        <a:lstStyle/>
        <a:p>
          <a:r>
            <a:rPr lang="en-US"/>
            <a:t>Tevrat okuma ve dua ibadetlerin merkezindedir.</a:t>
          </a:r>
        </a:p>
      </dgm:t>
    </dgm:pt>
    <dgm:pt modelId="{06408DDE-E9F9-4AB0-8359-8A5E6EF6C154}" type="parTrans" cxnId="{DFC4E4F4-F668-492E-A90C-BC95BF7B6C25}">
      <dgm:prSet/>
      <dgm:spPr/>
      <dgm:t>
        <a:bodyPr/>
        <a:lstStyle/>
        <a:p>
          <a:endParaRPr lang="en-US"/>
        </a:p>
      </dgm:t>
    </dgm:pt>
    <dgm:pt modelId="{C3F4C649-BBFD-4FEE-94B6-4517C4D44B52}" type="sibTrans" cxnId="{DFC4E4F4-F668-492E-A90C-BC95BF7B6C25}">
      <dgm:prSet/>
      <dgm:spPr/>
      <dgm:t>
        <a:bodyPr/>
        <a:lstStyle/>
        <a:p>
          <a:endParaRPr lang="en-US"/>
        </a:p>
      </dgm:t>
    </dgm:pt>
    <dgm:pt modelId="{82B28001-3EF7-44BF-9AA0-2FF52BA59499}">
      <dgm:prSet/>
      <dgm:spPr/>
      <dgm:t>
        <a:bodyPr/>
        <a:lstStyle/>
        <a:p>
          <a:r>
            <a:rPr lang="en-US"/>
            <a:t>Erkek çocuklara 8. günde sünnet yapılır.</a:t>
          </a:r>
        </a:p>
      </dgm:t>
    </dgm:pt>
    <dgm:pt modelId="{1BFA71EB-487D-4C1D-937C-AEE9DFD57214}" type="parTrans" cxnId="{0FC01CB6-361E-492E-90E9-0F0017DD8160}">
      <dgm:prSet/>
      <dgm:spPr/>
      <dgm:t>
        <a:bodyPr/>
        <a:lstStyle/>
        <a:p>
          <a:endParaRPr lang="en-US"/>
        </a:p>
      </dgm:t>
    </dgm:pt>
    <dgm:pt modelId="{DDCC36AB-C120-4DC6-9E1F-FE72F47BF9A3}" type="sibTrans" cxnId="{0FC01CB6-361E-492E-90E9-0F0017DD8160}">
      <dgm:prSet/>
      <dgm:spPr/>
      <dgm:t>
        <a:bodyPr/>
        <a:lstStyle/>
        <a:p>
          <a:endParaRPr lang="en-US"/>
        </a:p>
      </dgm:t>
    </dgm:pt>
    <dgm:pt modelId="{462F575B-9D4C-43F3-910D-BCD6A38BA0D1}">
      <dgm:prSet/>
      <dgm:spPr/>
      <dgm:t>
        <a:bodyPr/>
        <a:lstStyle/>
        <a:p>
          <a:r>
            <a:rPr lang="en-US"/>
            <a:t>Bayramlar: Pesah, Yom Kippur, Hanuka.</a:t>
          </a:r>
        </a:p>
      </dgm:t>
    </dgm:pt>
    <dgm:pt modelId="{DD0A6965-D98D-46AB-AEC1-D155BF77733E}" type="parTrans" cxnId="{3B084B29-9C34-4900-9608-DEF21B57BB02}">
      <dgm:prSet/>
      <dgm:spPr/>
      <dgm:t>
        <a:bodyPr/>
        <a:lstStyle/>
        <a:p>
          <a:endParaRPr lang="en-US"/>
        </a:p>
      </dgm:t>
    </dgm:pt>
    <dgm:pt modelId="{CFE96CB9-58FB-4F9D-ABE5-50A8ED61FEAD}" type="sibTrans" cxnId="{3B084B29-9C34-4900-9608-DEF21B57BB02}">
      <dgm:prSet/>
      <dgm:spPr/>
      <dgm:t>
        <a:bodyPr/>
        <a:lstStyle/>
        <a:p>
          <a:endParaRPr lang="en-US"/>
        </a:p>
      </dgm:t>
    </dgm:pt>
    <dgm:pt modelId="{A137FC9E-7E81-4A54-8689-7FBCC7CF6A23}">
      <dgm:prSet/>
      <dgm:spPr/>
      <dgm:t>
        <a:bodyPr/>
        <a:lstStyle/>
        <a:p>
          <a:r>
            <a:rPr lang="en-US"/>
            <a:t>Koşer: Yiyeceklerle ilgili kurallar.</a:t>
          </a:r>
        </a:p>
      </dgm:t>
    </dgm:pt>
    <dgm:pt modelId="{E26240A4-2642-443B-98AF-70E222AA85F2}" type="parTrans" cxnId="{14E4DE25-D34F-425B-ACA9-5A9515A250D4}">
      <dgm:prSet/>
      <dgm:spPr/>
      <dgm:t>
        <a:bodyPr/>
        <a:lstStyle/>
        <a:p>
          <a:endParaRPr lang="en-US"/>
        </a:p>
      </dgm:t>
    </dgm:pt>
    <dgm:pt modelId="{22DDE17F-A43C-446B-8EEF-25788710E35A}" type="sibTrans" cxnId="{14E4DE25-D34F-425B-ACA9-5A9515A250D4}">
      <dgm:prSet/>
      <dgm:spPr/>
      <dgm:t>
        <a:bodyPr/>
        <a:lstStyle/>
        <a:p>
          <a:endParaRPr lang="en-US"/>
        </a:p>
      </dgm:t>
    </dgm:pt>
    <dgm:pt modelId="{08905DA6-F9EE-475F-AA14-3440022B5F30}" type="pres">
      <dgm:prSet presAssocID="{3D2D6920-34E2-4A3A-A3D4-D266BD63A4DC}" presName="vert0" presStyleCnt="0">
        <dgm:presLayoutVars>
          <dgm:dir/>
          <dgm:animOne val="branch"/>
          <dgm:animLvl val="lvl"/>
        </dgm:presLayoutVars>
      </dgm:prSet>
      <dgm:spPr/>
    </dgm:pt>
    <dgm:pt modelId="{D22E6919-C3E6-4662-ACFE-37D70D49E784}" type="pres">
      <dgm:prSet presAssocID="{BE5A5774-052C-47FC-9D43-4228F0A29524}" presName="thickLine" presStyleLbl="alignNode1" presStyleIdx="0" presStyleCnt="6"/>
      <dgm:spPr/>
    </dgm:pt>
    <dgm:pt modelId="{D4BCC9D2-37C6-47C9-AED7-55AD4B0737EA}" type="pres">
      <dgm:prSet presAssocID="{BE5A5774-052C-47FC-9D43-4228F0A29524}" presName="horz1" presStyleCnt="0"/>
      <dgm:spPr/>
    </dgm:pt>
    <dgm:pt modelId="{8CCF3C69-5958-4D58-B2E3-E034F7DA44D1}" type="pres">
      <dgm:prSet presAssocID="{BE5A5774-052C-47FC-9D43-4228F0A29524}" presName="tx1" presStyleLbl="revTx" presStyleIdx="0" presStyleCnt="6"/>
      <dgm:spPr/>
    </dgm:pt>
    <dgm:pt modelId="{0E6EFA47-0817-4DD4-813F-672240E65AB5}" type="pres">
      <dgm:prSet presAssocID="{BE5A5774-052C-47FC-9D43-4228F0A29524}" presName="vert1" presStyleCnt="0"/>
      <dgm:spPr/>
    </dgm:pt>
    <dgm:pt modelId="{EAF02F73-18A2-4AA4-A27A-A682BF49EE42}" type="pres">
      <dgm:prSet presAssocID="{B09C184A-4AB4-4E94-A959-CD95F98EC2C1}" presName="thickLine" presStyleLbl="alignNode1" presStyleIdx="1" presStyleCnt="6"/>
      <dgm:spPr/>
    </dgm:pt>
    <dgm:pt modelId="{AB7D511D-CBE4-4E62-AE23-A704A5B41BC7}" type="pres">
      <dgm:prSet presAssocID="{B09C184A-4AB4-4E94-A959-CD95F98EC2C1}" presName="horz1" presStyleCnt="0"/>
      <dgm:spPr/>
    </dgm:pt>
    <dgm:pt modelId="{4293A199-1958-42C2-9646-8C2D5154EF9F}" type="pres">
      <dgm:prSet presAssocID="{B09C184A-4AB4-4E94-A959-CD95F98EC2C1}" presName="tx1" presStyleLbl="revTx" presStyleIdx="1" presStyleCnt="6"/>
      <dgm:spPr/>
    </dgm:pt>
    <dgm:pt modelId="{DFAD32F1-0EF3-4C7B-9E9D-69AECDA45E8F}" type="pres">
      <dgm:prSet presAssocID="{B09C184A-4AB4-4E94-A959-CD95F98EC2C1}" presName="vert1" presStyleCnt="0"/>
      <dgm:spPr/>
    </dgm:pt>
    <dgm:pt modelId="{23932888-5C52-48B0-9987-C2FB46BEA7EE}" type="pres">
      <dgm:prSet presAssocID="{AF175E9E-FC0D-4EEB-861C-7AA0016F4091}" presName="thickLine" presStyleLbl="alignNode1" presStyleIdx="2" presStyleCnt="6"/>
      <dgm:spPr/>
    </dgm:pt>
    <dgm:pt modelId="{6E4C83ED-5758-4226-B884-062F226B788D}" type="pres">
      <dgm:prSet presAssocID="{AF175E9E-FC0D-4EEB-861C-7AA0016F4091}" presName="horz1" presStyleCnt="0"/>
      <dgm:spPr/>
    </dgm:pt>
    <dgm:pt modelId="{25596E9D-95C4-44A5-A792-1A5DDDB6C956}" type="pres">
      <dgm:prSet presAssocID="{AF175E9E-FC0D-4EEB-861C-7AA0016F4091}" presName="tx1" presStyleLbl="revTx" presStyleIdx="2" presStyleCnt="6"/>
      <dgm:spPr/>
    </dgm:pt>
    <dgm:pt modelId="{87E79A7D-9FCE-41F6-8638-0C18E7ACF480}" type="pres">
      <dgm:prSet presAssocID="{AF175E9E-FC0D-4EEB-861C-7AA0016F4091}" presName="vert1" presStyleCnt="0"/>
      <dgm:spPr/>
    </dgm:pt>
    <dgm:pt modelId="{A9461AAF-334C-49C6-9D16-A5E2D8784536}" type="pres">
      <dgm:prSet presAssocID="{82B28001-3EF7-44BF-9AA0-2FF52BA59499}" presName="thickLine" presStyleLbl="alignNode1" presStyleIdx="3" presStyleCnt="6"/>
      <dgm:spPr/>
    </dgm:pt>
    <dgm:pt modelId="{96383274-C348-4E8B-8C5C-B79CD3715E13}" type="pres">
      <dgm:prSet presAssocID="{82B28001-3EF7-44BF-9AA0-2FF52BA59499}" presName="horz1" presStyleCnt="0"/>
      <dgm:spPr/>
    </dgm:pt>
    <dgm:pt modelId="{8C940C73-9719-4AA8-9EE6-4624EFEAA3BE}" type="pres">
      <dgm:prSet presAssocID="{82B28001-3EF7-44BF-9AA0-2FF52BA59499}" presName="tx1" presStyleLbl="revTx" presStyleIdx="3" presStyleCnt="6"/>
      <dgm:spPr/>
    </dgm:pt>
    <dgm:pt modelId="{CA41348C-A159-431D-860E-AB15D8333651}" type="pres">
      <dgm:prSet presAssocID="{82B28001-3EF7-44BF-9AA0-2FF52BA59499}" presName="vert1" presStyleCnt="0"/>
      <dgm:spPr/>
    </dgm:pt>
    <dgm:pt modelId="{0184409B-1C61-42C8-825A-CB94421B5C74}" type="pres">
      <dgm:prSet presAssocID="{462F575B-9D4C-43F3-910D-BCD6A38BA0D1}" presName="thickLine" presStyleLbl="alignNode1" presStyleIdx="4" presStyleCnt="6"/>
      <dgm:spPr/>
    </dgm:pt>
    <dgm:pt modelId="{E74F1FDD-41C1-4A97-8C1B-704FFC43D0AB}" type="pres">
      <dgm:prSet presAssocID="{462F575B-9D4C-43F3-910D-BCD6A38BA0D1}" presName="horz1" presStyleCnt="0"/>
      <dgm:spPr/>
    </dgm:pt>
    <dgm:pt modelId="{4BD6326D-505B-4D36-85A6-88BA437618A0}" type="pres">
      <dgm:prSet presAssocID="{462F575B-9D4C-43F3-910D-BCD6A38BA0D1}" presName="tx1" presStyleLbl="revTx" presStyleIdx="4" presStyleCnt="6"/>
      <dgm:spPr/>
    </dgm:pt>
    <dgm:pt modelId="{3537D808-669E-426A-B545-E6C06103337C}" type="pres">
      <dgm:prSet presAssocID="{462F575B-9D4C-43F3-910D-BCD6A38BA0D1}" presName="vert1" presStyleCnt="0"/>
      <dgm:spPr/>
    </dgm:pt>
    <dgm:pt modelId="{69220419-662A-4FCD-9005-7074619945D6}" type="pres">
      <dgm:prSet presAssocID="{A137FC9E-7E81-4A54-8689-7FBCC7CF6A23}" presName="thickLine" presStyleLbl="alignNode1" presStyleIdx="5" presStyleCnt="6"/>
      <dgm:spPr/>
    </dgm:pt>
    <dgm:pt modelId="{FDD7DCFB-3411-44E8-947B-39227C59AAF2}" type="pres">
      <dgm:prSet presAssocID="{A137FC9E-7E81-4A54-8689-7FBCC7CF6A23}" presName="horz1" presStyleCnt="0"/>
      <dgm:spPr/>
    </dgm:pt>
    <dgm:pt modelId="{5E710A49-7F5B-4B53-B8F2-64536F469B52}" type="pres">
      <dgm:prSet presAssocID="{A137FC9E-7E81-4A54-8689-7FBCC7CF6A23}" presName="tx1" presStyleLbl="revTx" presStyleIdx="5" presStyleCnt="6"/>
      <dgm:spPr/>
    </dgm:pt>
    <dgm:pt modelId="{00DD7084-604B-46D5-B80C-5EA98F40052C}" type="pres">
      <dgm:prSet presAssocID="{A137FC9E-7E81-4A54-8689-7FBCC7CF6A23}" presName="vert1" presStyleCnt="0"/>
      <dgm:spPr/>
    </dgm:pt>
  </dgm:ptLst>
  <dgm:cxnLst>
    <dgm:cxn modelId="{14E4DE25-D34F-425B-ACA9-5A9515A250D4}" srcId="{3D2D6920-34E2-4A3A-A3D4-D266BD63A4DC}" destId="{A137FC9E-7E81-4A54-8689-7FBCC7CF6A23}" srcOrd="5" destOrd="0" parTransId="{E26240A4-2642-443B-98AF-70E222AA85F2}" sibTransId="{22DDE17F-A43C-446B-8EEF-25788710E35A}"/>
    <dgm:cxn modelId="{3B084B29-9C34-4900-9608-DEF21B57BB02}" srcId="{3D2D6920-34E2-4A3A-A3D4-D266BD63A4DC}" destId="{462F575B-9D4C-43F3-910D-BCD6A38BA0D1}" srcOrd="4" destOrd="0" parTransId="{DD0A6965-D98D-46AB-AEC1-D155BF77733E}" sibTransId="{CFE96CB9-58FB-4F9D-ABE5-50A8ED61FEAD}"/>
    <dgm:cxn modelId="{68604834-2AB6-4420-8E1B-432F46E25D63}" type="presOf" srcId="{3D2D6920-34E2-4A3A-A3D4-D266BD63A4DC}" destId="{08905DA6-F9EE-475F-AA14-3440022B5F30}" srcOrd="0" destOrd="0" presId="urn:microsoft.com/office/officeart/2008/layout/LinedList"/>
    <dgm:cxn modelId="{3CAA273E-1C9F-4A30-83F9-7FCCA80D2E83}" type="presOf" srcId="{AF175E9E-FC0D-4EEB-861C-7AA0016F4091}" destId="{25596E9D-95C4-44A5-A792-1A5DDDB6C956}" srcOrd="0" destOrd="0" presId="urn:microsoft.com/office/officeart/2008/layout/LinedList"/>
    <dgm:cxn modelId="{2D271B45-F15A-4D0E-B6EA-750B693CF10C}" srcId="{3D2D6920-34E2-4A3A-A3D4-D266BD63A4DC}" destId="{B09C184A-4AB4-4E94-A959-CD95F98EC2C1}" srcOrd="1" destOrd="0" parTransId="{F35CBB95-66BD-4838-AA5A-20E63A60BADF}" sibTransId="{7E690F73-92C6-44BE-83A5-AE8311D4F299}"/>
    <dgm:cxn modelId="{64B02266-884D-46A3-ACFD-84023F3CD244}" srcId="{3D2D6920-34E2-4A3A-A3D4-D266BD63A4DC}" destId="{BE5A5774-052C-47FC-9D43-4228F0A29524}" srcOrd="0" destOrd="0" parTransId="{CBAB12B2-74E8-49D7-A3E9-6C1BBD638C26}" sibTransId="{42FC6A14-CEC2-4772-B8C8-C177E552BE3A}"/>
    <dgm:cxn modelId="{44BCCD50-0025-4134-A123-54BC1472C2F1}" type="presOf" srcId="{82B28001-3EF7-44BF-9AA0-2FF52BA59499}" destId="{8C940C73-9719-4AA8-9EE6-4624EFEAA3BE}" srcOrd="0" destOrd="0" presId="urn:microsoft.com/office/officeart/2008/layout/LinedList"/>
    <dgm:cxn modelId="{6D979EA0-9D66-4F7C-B92B-2E5407E85A0D}" type="presOf" srcId="{B09C184A-4AB4-4E94-A959-CD95F98EC2C1}" destId="{4293A199-1958-42C2-9646-8C2D5154EF9F}" srcOrd="0" destOrd="0" presId="urn:microsoft.com/office/officeart/2008/layout/LinedList"/>
    <dgm:cxn modelId="{2E4909A4-6C98-4B09-95C0-21A21A8EEAC4}" type="presOf" srcId="{BE5A5774-052C-47FC-9D43-4228F0A29524}" destId="{8CCF3C69-5958-4D58-B2E3-E034F7DA44D1}" srcOrd="0" destOrd="0" presId="urn:microsoft.com/office/officeart/2008/layout/LinedList"/>
    <dgm:cxn modelId="{297C8BB1-2AA0-42E8-8A66-D6A15FD83982}" type="presOf" srcId="{462F575B-9D4C-43F3-910D-BCD6A38BA0D1}" destId="{4BD6326D-505B-4D36-85A6-88BA437618A0}" srcOrd="0" destOrd="0" presId="urn:microsoft.com/office/officeart/2008/layout/LinedList"/>
    <dgm:cxn modelId="{0FC01CB6-361E-492E-90E9-0F0017DD8160}" srcId="{3D2D6920-34E2-4A3A-A3D4-D266BD63A4DC}" destId="{82B28001-3EF7-44BF-9AA0-2FF52BA59499}" srcOrd="3" destOrd="0" parTransId="{1BFA71EB-487D-4C1D-937C-AEE9DFD57214}" sibTransId="{DDCC36AB-C120-4DC6-9E1F-FE72F47BF9A3}"/>
    <dgm:cxn modelId="{933442E7-8D09-474A-BDAB-2F39DF28AAAB}" type="presOf" srcId="{A137FC9E-7E81-4A54-8689-7FBCC7CF6A23}" destId="{5E710A49-7F5B-4B53-B8F2-64536F469B52}" srcOrd="0" destOrd="0" presId="urn:microsoft.com/office/officeart/2008/layout/LinedList"/>
    <dgm:cxn modelId="{DFC4E4F4-F668-492E-A90C-BC95BF7B6C25}" srcId="{3D2D6920-34E2-4A3A-A3D4-D266BD63A4DC}" destId="{AF175E9E-FC0D-4EEB-861C-7AA0016F4091}" srcOrd="2" destOrd="0" parTransId="{06408DDE-E9F9-4AB0-8359-8A5E6EF6C154}" sibTransId="{C3F4C649-BBFD-4FEE-94B6-4517C4D44B52}"/>
    <dgm:cxn modelId="{0C844180-F8F9-4CAC-A4D3-442D904E6ACB}" type="presParOf" srcId="{08905DA6-F9EE-475F-AA14-3440022B5F30}" destId="{D22E6919-C3E6-4662-ACFE-37D70D49E784}" srcOrd="0" destOrd="0" presId="urn:microsoft.com/office/officeart/2008/layout/LinedList"/>
    <dgm:cxn modelId="{717E519A-4D36-4614-87A2-2C38B20E8DA8}" type="presParOf" srcId="{08905DA6-F9EE-475F-AA14-3440022B5F30}" destId="{D4BCC9D2-37C6-47C9-AED7-55AD4B0737EA}" srcOrd="1" destOrd="0" presId="urn:microsoft.com/office/officeart/2008/layout/LinedList"/>
    <dgm:cxn modelId="{0A3AA1DA-20D0-43E1-89AF-CB87251D1D75}" type="presParOf" srcId="{D4BCC9D2-37C6-47C9-AED7-55AD4B0737EA}" destId="{8CCF3C69-5958-4D58-B2E3-E034F7DA44D1}" srcOrd="0" destOrd="0" presId="urn:microsoft.com/office/officeart/2008/layout/LinedList"/>
    <dgm:cxn modelId="{BB26EB05-0B3B-433A-9AF4-F2D74907961E}" type="presParOf" srcId="{D4BCC9D2-37C6-47C9-AED7-55AD4B0737EA}" destId="{0E6EFA47-0817-4DD4-813F-672240E65AB5}" srcOrd="1" destOrd="0" presId="urn:microsoft.com/office/officeart/2008/layout/LinedList"/>
    <dgm:cxn modelId="{D90E56F0-36E0-4694-8384-45AAF6C2EE83}" type="presParOf" srcId="{08905DA6-F9EE-475F-AA14-3440022B5F30}" destId="{EAF02F73-18A2-4AA4-A27A-A682BF49EE42}" srcOrd="2" destOrd="0" presId="urn:microsoft.com/office/officeart/2008/layout/LinedList"/>
    <dgm:cxn modelId="{36E99EE3-39C0-4EFE-BFB5-962CF02CD4CB}" type="presParOf" srcId="{08905DA6-F9EE-475F-AA14-3440022B5F30}" destId="{AB7D511D-CBE4-4E62-AE23-A704A5B41BC7}" srcOrd="3" destOrd="0" presId="urn:microsoft.com/office/officeart/2008/layout/LinedList"/>
    <dgm:cxn modelId="{DD07BD78-F0C8-4808-9930-D3B8F8B82C9F}" type="presParOf" srcId="{AB7D511D-CBE4-4E62-AE23-A704A5B41BC7}" destId="{4293A199-1958-42C2-9646-8C2D5154EF9F}" srcOrd="0" destOrd="0" presId="urn:microsoft.com/office/officeart/2008/layout/LinedList"/>
    <dgm:cxn modelId="{4C1722A4-7ABE-402D-A843-3F2289A6FAEC}" type="presParOf" srcId="{AB7D511D-CBE4-4E62-AE23-A704A5B41BC7}" destId="{DFAD32F1-0EF3-4C7B-9E9D-69AECDA45E8F}" srcOrd="1" destOrd="0" presId="urn:microsoft.com/office/officeart/2008/layout/LinedList"/>
    <dgm:cxn modelId="{AD4EBC79-63C5-475B-82AC-05E66FB3CA3D}" type="presParOf" srcId="{08905DA6-F9EE-475F-AA14-3440022B5F30}" destId="{23932888-5C52-48B0-9987-C2FB46BEA7EE}" srcOrd="4" destOrd="0" presId="urn:microsoft.com/office/officeart/2008/layout/LinedList"/>
    <dgm:cxn modelId="{5B2DD2C1-57D7-496E-9222-51E1E320262F}" type="presParOf" srcId="{08905DA6-F9EE-475F-AA14-3440022B5F30}" destId="{6E4C83ED-5758-4226-B884-062F226B788D}" srcOrd="5" destOrd="0" presId="urn:microsoft.com/office/officeart/2008/layout/LinedList"/>
    <dgm:cxn modelId="{73651D65-7C0C-4F81-B74A-CB82729DBECE}" type="presParOf" srcId="{6E4C83ED-5758-4226-B884-062F226B788D}" destId="{25596E9D-95C4-44A5-A792-1A5DDDB6C956}" srcOrd="0" destOrd="0" presId="urn:microsoft.com/office/officeart/2008/layout/LinedList"/>
    <dgm:cxn modelId="{855D1441-A333-4D8E-A912-243971E5B804}" type="presParOf" srcId="{6E4C83ED-5758-4226-B884-062F226B788D}" destId="{87E79A7D-9FCE-41F6-8638-0C18E7ACF480}" srcOrd="1" destOrd="0" presId="urn:microsoft.com/office/officeart/2008/layout/LinedList"/>
    <dgm:cxn modelId="{8D8D9095-57B0-4692-A28D-69C9F0CE356F}" type="presParOf" srcId="{08905DA6-F9EE-475F-AA14-3440022B5F30}" destId="{A9461AAF-334C-49C6-9D16-A5E2D8784536}" srcOrd="6" destOrd="0" presId="urn:microsoft.com/office/officeart/2008/layout/LinedList"/>
    <dgm:cxn modelId="{05DA31EC-A844-4997-ADFD-D6BA52E60446}" type="presParOf" srcId="{08905DA6-F9EE-475F-AA14-3440022B5F30}" destId="{96383274-C348-4E8B-8C5C-B79CD3715E13}" srcOrd="7" destOrd="0" presId="urn:microsoft.com/office/officeart/2008/layout/LinedList"/>
    <dgm:cxn modelId="{B05B2F57-A579-4801-B746-585A5A4D73B5}" type="presParOf" srcId="{96383274-C348-4E8B-8C5C-B79CD3715E13}" destId="{8C940C73-9719-4AA8-9EE6-4624EFEAA3BE}" srcOrd="0" destOrd="0" presId="urn:microsoft.com/office/officeart/2008/layout/LinedList"/>
    <dgm:cxn modelId="{27BF1A23-967E-4D78-95D6-A39FF17B85C5}" type="presParOf" srcId="{96383274-C348-4E8B-8C5C-B79CD3715E13}" destId="{CA41348C-A159-431D-860E-AB15D8333651}" srcOrd="1" destOrd="0" presId="urn:microsoft.com/office/officeart/2008/layout/LinedList"/>
    <dgm:cxn modelId="{B1DEB3AD-913C-4F14-AE16-F1BEAF03C0CA}" type="presParOf" srcId="{08905DA6-F9EE-475F-AA14-3440022B5F30}" destId="{0184409B-1C61-42C8-825A-CB94421B5C74}" srcOrd="8" destOrd="0" presId="urn:microsoft.com/office/officeart/2008/layout/LinedList"/>
    <dgm:cxn modelId="{D5ED9DD8-ECCD-489B-9E30-E0A4A5670646}" type="presParOf" srcId="{08905DA6-F9EE-475F-AA14-3440022B5F30}" destId="{E74F1FDD-41C1-4A97-8C1B-704FFC43D0AB}" srcOrd="9" destOrd="0" presId="urn:microsoft.com/office/officeart/2008/layout/LinedList"/>
    <dgm:cxn modelId="{1859204E-D171-4307-A8A2-AE56A0206D80}" type="presParOf" srcId="{E74F1FDD-41C1-4A97-8C1B-704FFC43D0AB}" destId="{4BD6326D-505B-4D36-85A6-88BA437618A0}" srcOrd="0" destOrd="0" presId="urn:microsoft.com/office/officeart/2008/layout/LinedList"/>
    <dgm:cxn modelId="{EE6F03C3-2B69-4B9F-B5BA-FFEA65820AB6}" type="presParOf" srcId="{E74F1FDD-41C1-4A97-8C1B-704FFC43D0AB}" destId="{3537D808-669E-426A-B545-E6C06103337C}" srcOrd="1" destOrd="0" presId="urn:microsoft.com/office/officeart/2008/layout/LinedList"/>
    <dgm:cxn modelId="{5734A45B-B290-439F-A1B6-74F2C9C6D7C5}" type="presParOf" srcId="{08905DA6-F9EE-475F-AA14-3440022B5F30}" destId="{69220419-662A-4FCD-9005-7074619945D6}" srcOrd="10" destOrd="0" presId="urn:microsoft.com/office/officeart/2008/layout/LinedList"/>
    <dgm:cxn modelId="{F0C207B4-38DD-42E5-B9A5-93375956F809}" type="presParOf" srcId="{08905DA6-F9EE-475F-AA14-3440022B5F30}" destId="{FDD7DCFB-3411-44E8-947B-39227C59AAF2}" srcOrd="11" destOrd="0" presId="urn:microsoft.com/office/officeart/2008/layout/LinedList"/>
    <dgm:cxn modelId="{BDFAA74F-0456-421A-9E9B-8A2DB886A117}" type="presParOf" srcId="{FDD7DCFB-3411-44E8-947B-39227C59AAF2}" destId="{5E710A49-7F5B-4B53-B8F2-64536F469B52}" srcOrd="0" destOrd="0" presId="urn:microsoft.com/office/officeart/2008/layout/LinedList"/>
    <dgm:cxn modelId="{6B44E278-F2FC-4C5D-9D49-2E162A3E2AB7}" type="presParOf" srcId="{FDD7DCFB-3411-44E8-947B-39227C59AAF2}" destId="{00DD7084-604B-46D5-B80C-5EA98F40052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1965135-7353-4AA7-9273-1BE3D34444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95F8FA-0A27-48A6-92CE-AE74B2A7FA81}">
      <dgm:prSet/>
      <dgm:spPr/>
      <dgm:t>
        <a:bodyPr/>
        <a:lstStyle/>
        <a:p>
          <a:pPr>
            <a:defRPr cap="all"/>
          </a:pPr>
          <a:r>
            <a:rPr lang="en-US"/>
            <a:t>Kippa: Erkeklerin taktığı başlık.</a:t>
          </a:r>
        </a:p>
      </dgm:t>
    </dgm:pt>
    <dgm:pt modelId="{C81FA93D-E68B-441C-8042-DD270E38F9A3}" type="parTrans" cxnId="{71C3446C-9C8B-4956-8D69-9916882F7E3A}">
      <dgm:prSet/>
      <dgm:spPr/>
      <dgm:t>
        <a:bodyPr/>
        <a:lstStyle/>
        <a:p>
          <a:endParaRPr lang="en-US"/>
        </a:p>
      </dgm:t>
    </dgm:pt>
    <dgm:pt modelId="{C52105CD-C3E6-4304-952E-1703D3014460}" type="sibTrans" cxnId="{71C3446C-9C8B-4956-8D69-9916882F7E3A}">
      <dgm:prSet/>
      <dgm:spPr/>
      <dgm:t>
        <a:bodyPr/>
        <a:lstStyle/>
        <a:p>
          <a:endParaRPr lang="en-US"/>
        </a:p>
      </dgm:t>
    </dgm:pt>
    <dgm:pt modelId="{D91E08B5-5825-46D6-A093-49562AB04529}">
      <dgm:prSet/>
      <dgm:spPr/>
      <dgm:t>
        <a:bodyPr/>
        <a:lstStyle/>
        <a:p>
          <a:pPr>
            <a:defRPr cap="all"/>
          </a:pPr>
          <a:r>
            <a:rPr lang="en-US"/>
            <a:t>Menora: Yedi kollu şamdan.</a:t>
          </a:r>
        </a:p>
      </dgm:t>
    </dgm:pt>
    <dgm:pt modelId="{DE622A27-12E1-4493-8DFA-1042C22F28A7}" type="parTrans" cxnId="{F65127A3-6E24-40FA-8503-CD4EBC06809B}">
      <dgm:prSet/>
      <dgm:spPr/>
      <dgm:t>
        <a:bodyPr/>
        <a:lstStyle/>
        <a:p>
          <a:endParaRPr lang="en-US"/>
        </a:p>
      </dgm:t>
    </dgm:pt>
    <dgm:pt modelId="{C77FA2DD-3527-4AEE-BB14-6C63A1374843}" type="sibTrans" cxnId="{F65127A3-6E24-40FA-8503-CD4EBC06809B}">
      <dgm:prSet/>
      <dgm:spPr/>
      <dgm:t>
        <a:bodyPr/>
        <a:lstStyle/>
        <a:p>
          <a:endParaRPr lang="en-US"/>
        </a:p>
      </dgm:t>
    </dgm:pt>
    <dgm:pt modelId="{864951D5-7FBC-442D-B928-90D80AD85B09}">
      <dgm:prSet/>
      <dgm:spPr/>
      <dgm:t>
        <a:bodyPr/>
        <a:lstStyle/>
        <a:p>
          <a:pPr>
            <a:defRPr cap="all"/>
          </a:pPr>
          <a:r>
            <a:rPr lang="en-US"/>
            <a:t>Mezuzah: Kapı kenarına asılan dua kapsülü.</a:t>
          </a:r>
        </a:p>
      </dgm:t>
    </dgm:pt>
    <dgm:pt modelId="{43BA8C2D-2863-461E-8302-C1D3D9448A5A}" type="parTrans" cxnId="{B417B812-3194-4A9E-B771-DE6EA7C350FD}">
      <dgm:prSet/>
      <dgm:spPr/>
      <dgm:t>
        <a:bodyPr/>
        <a:lstStyle/>
        <a:p>
          <a:endParaRPr lang="en-US"/>
        </a:p>
      </dgm:t>
    </dgm:pt>
    <dgm:pt modelId="{944B601A-23CD-41AC-ABAD-03F8B5095830}" type="sibTrans" cxnId="{B417B812-3194-4A9E-B771-DE6EA7C350FD}">
      <dgm:prSet/>
      <dgm:spPr/>
      <dgm:t>
        <a:bodyPr/>
        <a:lstStyle/>
        <a:p>
          <a:endParaRPr lang="en-US"/>
        </a:p>
      </dgm:t>
    </dgm:pt>
    <dgm:pt modelId="{9A0965FB-2011-4059-877F-EADFA1748316}">
      <dgm:prSet/>
      <dgm:spPr/>
      <dgm:t>
        <a:bodyPr/>
        <a:lstStyle/>
        <a:p>
          <a:pPr>
            <a:defRPr cap="all"/>
          </a:pPr>
          <a:r>
            <a:rPr lang="en-US"/>
            <a:t>Koşer yemek kuralları önemlidir.</a:t>
          </a:r>
        </a:p>
      </dgm:t>
    </dgm:pt>
    <dgm:pt modelId="{F1BD679D-C42B-48DF-8BCC-DBF2E513BDEA}" type="parTrans" cxnId="{AF404CB6-E447-45B0-9000-82A22C17C5F9}">
      <dgm:prSet/>
      <dgm:spPr/>
      <dgm:t>
        <a:bodyPr/>
        <a:lstStyle/>
        <a:p>
          <a:endParaRPr lang="en-US"/>
        </a:p>
      </dgm:t>
    </dgm:pt>
    <dgm:pt modelId="{D62DB796-B573-4DDB-A29A-F2C5B2EE289A}" type="sibTrans" cxnId="{AF404CB6-E447-45B0-9000-82A22C17C5F9}">
      <dgm:prSet/>
      <dgm:spPr/>
      <dgm:t>
        <a:bodyPr/>
        <a:lstStyle/>
        <a:p>
          <a:endParaRPr lang="en-US"/>
        </a:p>
      </dgm:t>
    </dgm:pt>
    <dgm:pt modelId="{F4895A16-827E-4962-8974-CE609C0543C1}">
      <dgm:prSet/>
      <dgm:spPr/>
      <dgm:t>
        <a:bodyPr/>
        <a:lstStyle/>
        <a:p>
          <a:pPr>
            <a:defRPr cap="all"/>
          </a:pPr>
          <a:r>
            <a:rPr lang="en-US"/>
            <a:t>Dua günlük yaşamın parçasıdır.</a:t>
          </a:r>
        </a:p>
      </dgm:t>
    </dgm:pt>
    <dgm:pt modelId="{F2D581FC-7421-44B1-AD5C-EA54F0CF5D9E}" type="parTrans" cxnId="{69DA7B3F-66F9-4125-A3C7-0AF31550ED85}">
      <dgm:prSet/>
      <dgm:spPr/>
      <dgm:t>
        <a:bodyPr/>
        <a:lstStyle/>
        <a:p>
          <a:endParaRPr lang="en-US"/>
        </a:p>
      </dgm:t>
    </dgm:pt>
    <dgm:pt modelId="{2907DD63-A626-4604-B5E8-CB4518CEE00B}" type="sibTrans" cxnId="{69DA7B3F-66F9-4125-A3C7-0AF31550ED85}">
      <dgm:prSet/>
      <dgm:spPr/>
      <dgm:t>
        <a:bodyPr/>
        <a:lstStyle/>
        <a:p>
          <a:endParaRPr lang="en-US"/>
        </a:p>
      </dgm:t>
    </dgm:pt>
    <dgm:pt modelId="{A948AECB-15A2-4547-823F-B57B891341B4}" type="pres">
      <dgm:prSet presAssocID="{F1965135-7353-4AA7-9273-1BE3D34444AF}" presName="root" presStyleCnt="0">
        <dgm:presLayoutVars>
          <dgm:dir/>
          <dgm:resizeHandles val="exact"/>
        </dgm:presLayoutVars>
      </dgm:prSet>
      <dgm:spPr/>
    </dgm:pt>
    <dgm:pt modelId="{43A0CD54-9052-46C2-AB91-7728417E94DB}" type="pres">
      <dgm:prSet presAssocID="{1595F8FA-0A27-48A6-92CE-AE74B2A7FA81}" presName="compNode" presStyleCnt="0"/>
      <dgm:spPr/>
    </dgm:pt>
    <dgm:pt modelId="{68D78202-C452-412C-A4C7-55DC51CEDA49}" type="pres">
      <dgm:prSet presAssocID="{1595F8FA-0A27-48A6-92CE-AE74B2A7FA81}" presName="iconBgRect" presStyleLbl="bgShp" presStyleIdx="0" presStyleCnt="5"/>
      <dgm:spPr/>
    </dgm:pt>
    <dgm:pt modelId="{8B4E04AE-2F94-4D45-906B-3A9558282539}" type="pres">
      <dgm:prSet presAssocID="{1595F8FA-0A27-48A6-92CE-AE74B2A7FA81}" presName="iconRect" presStyleLbl="node1" presStyleIdx="0" presStyleCnt="5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t Yazı"/>
        </a:ext>
      </dgm:extLst>
    </dgm:pt>
    <dgm:pt modelId="{83F6C7C4-D955-47DB-93A4-E5D10A55509F}" type="pres">
      <dgm:prSet presAssocID="{1595F8FA-0A27-48A6-92CE-AE74B2A7FA81}" presName="spaceRect" presStyleCnt="0"/>
      <dgm:spPr/>
    </dgm:pt>
    <dgm:pt modelId="{F725B951-7B9E-4A63-B0BB-C62A2A411703}" type="pres">
      <dgm:prSet presAssocID="{1595F8FA-0A27-48A6-92CE-AE74B2A7FA81}" presName="textRect" presStyleLbl="revTx" presStyleIdx="0" presStyleCnt="5">
        <dgm:presLayoutVars>
          <dgm:chMax val="1"/>
          <dgm:chPref val="1"/>
        </dgm:presLayoutVars>
      </dgm:prSet>
      <dgm:spPr/>
    </dgm:pt>
    <dgm:pt modelId="{D54C2118-8ED3-4C21-9087-A5011765105D}" type="pres">
      <dgm:prSet presAssocID="{C52105CD-C3E6-4304-952E-1703D3014460}" presName="sibTrans" presStyleCnt="0"/>
      <dgm:spPr/>
    </dgm:pt>
    <dgm:pt modelId="{002F0721-889D-4862-A17D-D5721A9C25D9}" type="pres">
      <dgm:prSet presAssocID="{D91E08B5-5825-46D6-A093-49562AB04529}" presName="compNode" presStyleCnt="0"/>
      <dgm:spPr/>
    </dgm:pt>
    <dgm:pt modelId="{69A07F46-AEA1-4136-9265-C538C30DDAD1}" type="pres">
      <dgm:prSet presAssocID="{D91E08B5-5825-46D6-A093-49562AB04529}" presName="iconBgRect" presStyleLbl="bgShp" presStyleIdx="1" presStyleCnt="5"/>
      <dgm:spPr/>
    </dgm:pt>
    <dgm:pt modelId="{DDF14518-DB8A-4BBE-994A-C7485FC1BC41}" type="pres">
      <dgm:prSet presAssocID="{D91E08B5-5825-46D6-A093-49562AB04529}" presName="iconRect" presStyleLbl="node1" presStyleIdx="1" presStyleCnt="5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ng sleeve shirt"/>
        </a:ext>
      </dgm:extLst>
    </dgm:pt>
    <dgm:pt modelId="{D984F499-9FAA-4301-88E2-E07385400BD7}" type="pres">
      <dgm:prSet presAssocID="{D91E08B5-5825-46D6-A093-49562AB04529}" presName="spaceRect" presStyleCnt="0"/>
      <dgm:spPr/>
    </dgm:pt>
    <dgm:pt modelId="{150FCE5A-835E-46DF-82D1-AD3EDCDCAEC3}" type="pres">
      <dgm:prSet presAssocID="{D91E08B5-5825-46D6-A093-49562AB04529}" presName="textRect" presStyleLbl="revTx" presStyleIdx="1" presStyleCnt="5">
        <dgm:presLayoutVars>
          <dgm:chMax val="1"/>
          <dgm:chPref val="1"/>
        </dgm:presLayoutVars>
      </dgm:prSet>
      <dgm:spPr/>
    </dgm:pt>
    <dgm:pt modelId="{776EA275-E364-4DA2-A441-85D670BA7624}" type="pres">
      <dgm:prSet presAssocID="{C77FA2DD-3527-4AEE-BB14-6C63A1374843}" presName="sibTrans" presStyleCnt="0"/>
      <dgm:spPr/>
    </dgm:pt>
    <dgm:pt modelId="{2F27E970-8D1C-4FF4-A779-867FFA30F19E}" type="pres">
      <dgm:prSet presAssocID="{864951D5-7FBC-442D-B928-90D80AD85B09}" presName="compNode" presStyleCnt="0"/>
      <dgm:spPr/>
    </dgm:pt>
    <dgm:pt modelId="{EA88F115-9439-45C4-8E17-837625EA9386}" type="pres">
      <dgm:prSet presAssocID="{864951D5-7FBC-442D-B928-90D80AD85B09}" presName="iconBgRect" presStyleLbl="bgShp" presStyleIdx="2" presStyleCnt="5"/>
      <dgm:spPr/>
    </dgm:pt>
    <dgm:pt modelId="{3CB4A55B-38F1-42B3-9594-C58451FD3740}" type="pres">
      <dgm:prSet presAssocID="{864951D5-7FBC-442D-B928-90D80AD85B0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palı Kapı düz dolguyla"/>
        </a:ext>
      </dgm:extLst>
    </dgm:pt>
    <dgm:pt modelId="{0D74F627-5DE8-42C7-81EE-702464D27D29}" type="pres">
      <dgm:prSet presAssocID="{864951D5-7FBC-442D-B928-90D80AD85B09}" presName="spaceRect" presStyleCnt="0"/>
      <dgm:spPr/>
    </dgm:pt>
    <dgm:pt modelId="{9969F665-2C9F-4C7F-868A-70D6F1FEFFA1}" type="pres">
      <dgm:prSet presAssocID="{864951D5-7FBC-442D-B928-90D80AD85B09}" presName="textRect" presStyleLbl="revTx" presStyleIdx="2" presStyleCnt="5">
        <dgm:presLayoutVars>
          <dgm:chMax val="1"/>
          <dgm:chPref val="1"/>
        </dgm:presLayoutVars>
      </dgm:prSet>
      <dgm:spPr/>
    </dgm:pt>
    <dgm:pt modelId="{25E765AE-1D81-4BCB-8AC0-C79334E9E2B3}" type="pres">
      <dgm:prSet presAssocID="{944B601A-23CD-41AC-ABAD-03F8B5095830}" presName="sibTrans" presStyleCnt="0"/>
      <dgm:spPr/>
    </dgm:pt>
    <dgm:pt modelId="{C7CC41A6-38A9-4B2E-BD38-6E8C17DC9656}" type="pres">
      <dgm:prSet presAssocID="{9A0965FB-2011-4059-877F-EADFA1748316}" presName="compNode" presStyleCnt="0"/>
      <dgm:spPr/>
    </dgm:pt>
    <dgm:pt modelId="{40BAB363-3815-456A-AD28-B5DDA1F78A7D}" type="pres">
      <dgm:prSet presAssocID="{9A0965FB-2011-4059-877F-EADFA1748316}" presName="iconBgRect" presStyleLbl="bgShp" presStyleIdx="3" presStyleCnt="5"/>
      <dgm:spPr/>
    </dgm:pt>
    <dgm:pt modelId="{BF65DB88-870C-4430-8B02-DF7DAA568CC1}" type="pres">
      <dgm:prSet presAssocID="{9A0965FB-2011-4059-877F-EADFA17483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5585FF57-8F32-4448-AA9C-76E868A12BA2}" type="pres">
      <dgm:prSet presAssocID="{9A0965FB-2011-4059-877F-EADFA1748316}" presName="spaceRect" presStyleCnt="0"/>
      <dgm:spPr/>
    </dgm:pt>
    <dgm:pt modelId="{5EA93439-E2B1-43EB-A0A2-181D46EA006B}" type="pres">
      <dgm:prSet presAssocID="{9A0965FB-2011-4059-877F-EADFA1748316}" presName="textRect" presStyleLbl="revTx" presStyleIdx="3" presStyleCnt="5">
        <dgm:presLayoutVars>
          <dgm:chMax val="1"/>
          <dgm:chPref val="1"/>
        </dgm:presLayoutVars>
      </dgm:prSet>
      <dgm:spPr/>
    </dgm:pt>
    <dgm:pt modelId="{72140570-9952-446A-AA17-83042C549869}" type="pres">
      <dgm:prSet presAssocID="{D62DB796-B573-4DDB-A29A-F2C5B2EE289A}" presName="sibTrans" presStyleCnt="0"/>
      <dgm:spPr/>
    </dgm:pt>
    <dgm:pt modelId="{1B9E1D3D-78B8-4411-BB92-ED5FAE890E25}" type="pres">
      <dgm:prSet presAssocID="{F4895A16-827E-4962-8974-CE609C0543C1}" presName="compNode" presStyleCnt="0"/>
      <dgm:spPr/>
    </dgm:pt>
    <dgm:pt modelId="{F2BDCE2F-C8D2-427D-B90A-F820AA475EC1}" type="pres">
      <dgm:prSet presAssocID="{F4895A16-827E-4962-8974-CE609C0543C1}" presName="iconBgRect" presStyleLbl="bgShp" presStyleIdx="4" presStyleCnt="5"/>
      <dgm:spPr/>
    </dgm:pt>
    <dgm:pt modelId="{D94F9393-0B0A-4913-81CC-15AADB21D3D0}" type="pres">
      <dgm:prSet presAssocID="{F4895A16-827E-4962-8974-CE609C0543C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E60EC9A-EBA6-4958-9C63-BE87A60371A2}" type="pres">
      <dgm:prSet presAssocID="{F4895A16-827E-4962-8974-CE609C0543C1}" presName="spaceRect" presStyleCnt="0"/>
      <dgm:spPr/>
    </dgm:pt>
    <dgm:pt modelId="{16B0DEB9-0E6D-4B62-9A39-0F523EBF37E3}" type="pres">
      <dgm:prSet presAssocID="{F4895A16-827E-4962-8974-CE609C0543C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417B812-3194-4A9E-B771-DE6EA7C350FD}" srcId="{F1965135-7353-4AA7-9273-1BE3D34444AF}" destId="{864951D5-7FBC-442D-B928-90D80AD85B09}" srcOrd="2" destOrd="0" parTransId="{43BA8C2D-2863-461E-8302-C1D3D9448A5A}" sibTransId="{944B601A-23CD-41AC-ABAD-03F8B5095830}"/>
    <dgm:cxn modelId="{69DA7B3F-66F9-4125-A3C7-0AF31550ED85}" srcId="{F1965135-7353-4AA7-9273-1BE3D34444AF}" destId="{F4895A16-827E-4962-8974-CE609C0543C1}" srcOrd="4" destOrd="0" parTransId="{F2D581FC-7421-44B1-AD5C-EA54F0CF5D9E}" sibTransId="{2907DD63-A626-4604-B5E8-CB4518CEE00B}"/>
    <dgm:cxn modelId="{71C3446C-9C8B-4956-8D69-9916882F7E3A}" srcId="{F1965135-7353-4AA7-9273-1BE3D34444AF}" destId="{1595F8FA-0A27-48A6-92CE-AE74B2A7FA81}" srcOrd="0" destOrd="0" parTransId="{C81FA93D-E68B-441C-8042-DD270E38F9A3}" sibTransId="{C52105CD-C3E6-4304-952E-1703D3014460}"/>
    <dgm:cxn modelId="{98BE6658-CC83-401F-89E9-FD531F9171A3}" type="presOf" srcId="{1595F8FA-0A27-48A6-92CE-AE74B2A7FA81}" destId="{F725B951-7B9E-4A63-B0BB-C62A2A411703}" srcOrd="0" destOrd="0" presId="urn:microsoft.com/office/officeart/2018/5/layout/IconCircleLabelList"/>
    <dgm:cxn modelId="{7C583B88-BED4-492E-B623-CF5058564824}" type="presOf" srcId="{F4895A16-827E-4962-8974-CE609C0543C1}" destId="{16B0DEB9-0E6D-4B62-9A39-0F523EBF37E3}" srcOrd="0" destOrd="0" presId="urn:microsoft.com/office/officeart/2018/5/layout/IconCircleLabelList"/>
    <dgm:cxn modelId="{00ABA097-09D6-4F8A-98B3-1074428C4B69}" type="presOf" srcId="{9A0965FB-2011-4059-877F-EADFA1748316}" destId="{5EA93439-E2B1-43EB-A0A2-181D46EA006B}" srcOrd="0" destOrd="0" presId="urn:microsoft.com/office/officeart/2018/5/layout/IconCircleLabelList"/>
    <dgm:cxn modelId="{63A818A1-BB23-417A-B862-F7F3644B3695}" type="presOf" srcId="{F1965135-7353-4AA7-9273-1BE3D34444AF}" destId="{A948AECB-15A2-4547-823F-B57B891341B4}" srcOrd="0" destOrd="0" presId="urn:microsoft.com/office/officeart/2018/5/layout/IconCircleLabelList"/>
    <dgm:cxn modelId="{F65127A3-6E24-40FA-8503-CD4EBC06809B}" srcId="{F1965135-7353-4AA7-9273-1BE3D34444AF}" destId="{D91E08B5-5825-46D6-A093-49562AB04529}" srcOrd="1" destOrd="0" parTransId="{DE622A27-12E1-4493-8DFA-1042C22F28A7}" sibTransId="{C77FA2DD-3527-4AEE-BB14-6C63A1374843}"/>
    <dgm:cxn modelId="{E67FE5A9-29F6-4D6D-B2DB-19C4745A0747}" type="presOf" srcId="{D91E08B5-5825-46D6-A093-49562AB04529}" destId="{150FCE5A-835E-46DF-82D1-AD3EDCDCAEC3}" srcOrd="0" destOrd="0" presId="urn:microsoft.com/office/officeart/2018/5/layout/IconCircleLabelList"/>
    <dgm:cxn modelId="{AF404CB6-E447-45B0-9000-82A22C17C5F9}" srcId="{F1965135-7353-4AA7-9273-1BE3D34444AF}" destId="{9A0965FB-2011-4059-877F-EADFA1748316}" srcOrd="3" destOrd="0" parTransId="{F1BD679D-C42B-48DF-8BCC-DBF2E513BDEA}" sibTransId="{D62DB796-B573-4DDB-A29A-F2C5B2EE289A}"/>
    <dgm:cxn modelId="{045C16CB-7C65-4319-A428-9885F3417943}" type="presOf" srcId="{864951D5-7FBC-442D-B928-90D80AD85B09}" destId="{9969F665-2C9F-4C7F-868A-70D6F1FEFFA1}" srcOrd="0" destOrd="0" presId="urn:microsoft.com/office/officeart/2018/5/layout/IconCircleLabelList"/>
    <dgm:cxn modelId="{B2453693-339F-4E20-AF60-21B501A347F5}" type="presParOf" srcId="{A948AECB-15A2-4547-823F-B57B891341B4}" destId="{43A0CD54-9052-46C2-AB91-7728417E94DB}" srcOrd="0" destOrd="0" presId="urn:microsoft.com/office/officeart/2018/5/layout/IconCircleLabelList"/>
    <dgm:cxn modelId="{7C18C6B2-6053-4AE6-9D6B-363FABA30EA6}" type="presParOf" srcId="{43A0CD54-9052-46C2-AB91-7728417E94DB}" destId="{68D78202-C452-412C-A4C7-55DC51CEDA49}" srcOrd="0" destOrd="0" presId="urn:microsoft.com/office/officeart/2018/5/layout/IconCircleLabelList"/>
    <dgm:cxn modelId="{CAF6959D-05F5-4229-9279-966D2EF6A581}" type="presParOf" srcId="{43A0CD54-9052-46C2-AB91-7728417E94DB}" destId="{8B4E04AE-2F94-4D45-906B-3A9558282539}" srcOrd="1" destOrd="0" presId="urn:microsoft.com/office/officeart/2018/5/layout/IconCircleLabelList"/>
    <dgm:cxn modelId="{3C27B34E-BE84-41DC-BABB-05BE6ED6E2DE}" type="presParOf" srcId="{43A0CD54-9052-46C2-AB91-7728417E94DB}" destId="{83F6C7C4-D955-47DB-93A4-E5D10A55509F}" srcOrd="2" destOrd="0" presId="urn:microsoft.com/office/officeart/2018/5/layout/IconCircleLabelList"/>
    <dgm:cxn modelId="{AD8FB3EA-C432-407D-B3B8-041654E8C991}" type="presParOf" srcId="{43A0CD54-9052-46C2-AB91-7728417E94DB}" destId="{F725B951-7B9E-4A63-B0BB-C62A2A411703}" srcOrd="3" destOrd="0" presId="urn:microsoft.com/office/officeart/2018/5/layout/IconCircleLabelList"/>
    <dgm:cxn modelId="{21BA3665-D567-4384-9649-A5E9C6CA71F0}" type="presParOf" srcId="{A948AECB-15A2-4547-823F-B57B891341B4}" destId="{D54C2118-8ED3-4C21-9087-A5011765105D}" srcOrd="1" destOrd="0" presId="urn:microsoft.com/office/officeart/2018/5/layout/IconCircleLabelList"/>
    <dgm:cxn modelId="{052280BB-E8B6-4A56-88F4-A9A7E3EFAFAF}" type="presParOf" srcId="{A948AECB-15A2-4547-823F-B57B891341B4}" destId="{002F0721-889D-4862-A17D-D5721A9C25D9}" srcOrd="2" destOrd="0" presId="urn:microsoft.com/office/officeart/2018/5/layout/IconCircleLabelList"/>
    <dgm:cxn modelId="{B8BCBDD2-B3B3-4161-B113-6956A34BADDA}" type="presParOf" srcId="{002F0721-889D-4862-A17D-D5721A9C25D9}" destId="{69A07F46-AEA1-4136-9265-C538C30DDAD1}" srcOrd="0" destOrd="0" presId="urn:microsoft.com/office/officeart/2018/5/layout/IconCircleLabelList"/>
    <dgm:cxn modelId="{7B833E61-6BE7-4FB6-844E-8CB5D8C295C6}" type="presParOf" srcId="{002F0721-889D-4862-A17D-D5721A9C25D9}" destId="{DDF14518-DB8A-4BBE-994A-C7485FC1BC41}" srcOrd="1" destOrd="0" presId="urn:microsoft.com/office/officeart/2018/5/layout/IconCircleLabelList"/>
    <dgm:cxn modelId="{8D284721-C7C8-406C-802E-D239031708FC}" type="presParOf" srcId="{002F0721-889D-4862-A17D-D5721A9C25D9}" destId="{D984F499-9FAA-4301-88E2-E07385400BD7}" srcOrd="2" destOrd="0" presId="urn:microsoft.com/office/officeart/2018/5/layout/IconCircleLabelList"/>
    <dgm:cxn modelId="{32678077-5547-4CD3-8E17-0DEC4D452AE6}" type="presParOf" srcId="{002F0721-889D-4862-A17D-D5721A9C25D9}" destId="{150FCE5A-835E-46DF-82D1-AD3EDCDCAEC3}" srcOrd="3" destOrd="0" presId="urn:microsoft.com/office/officeart/2018/5/layout/IconCircleLabelList"/>
    <dgm:cxn modelId="{535076AC-D23B-4F30-A989-37F9E4AC8C5F}" type="presParOf" srcId="{A948AECB-15A2-4547-823F-B57B891341B4}" destId="{776EA275-E364-4DA2-A441-85D670BA7624}" srcOrd="3" destOrd="0" presId="urn:microsoft.com/office/officeart/2018/5/layout/IconCircleLabelList"/>
    <dgm:cxn modelId="{82F4A73A-EA5E-47D4-A0EE-3255F8F2EA55}" type="presParOf" srcId="{A948AECB-15A2-4547-823F-B57B891341B4}" destId="{2F27E970-8D1C-4FF4-A779-867FFA30F19E}" srcOrd="4" destOrd="0" presId="urn:microsoft.com/office/officeart/2018/5/layout/IconCircleLabelList"/>
    <dgm:cxn modelId="{16FF06E8-8886-445B-8A5A-047885D6CE94}" type="presParOf" srcId="{2F27E970-8D1C-4FF4-A779-867FFA30F19E}" destId="{EA88F115-9439-45C4-8E17-837625EA9386}" srcOrd="0" destOrd="0" presId="urn:microsoft.com/office/officeart/2018/5/layout/IconCircleLabelList"/>
    <dgm:cxn modelId="{8A7C0BA3-3781-4750-A04A-78D50A18C53A}" type="presParOf" srcId="{2F27E970-8D1C-4FF4-A779-867FFA30F19E}" destId="{3CB4A55B-38F1-42B3-9594-C58451FD3740}" srcOrd="1" destOrd="0" presId="urn:microsoft.com/office/officeart/2018/5/layout/IconCircleLabelList"/>
    <dgm:cxn modelId="{1B54AB81-6938-491B-B498-5BBEAD83476E}" type="presParOf" srcId="{2F27E970-8D1C-4FF4-A779-867FFA30F19E}" destId="{0D74F627-5DE8-42C7-81EE-702464D27D29}" srcOrd="2" destOrd="0" presId="urn:microsoft.com/office/officeart/2018/5/layout/IconCircleLabelList"/>
    <dgm:cxn modelId="{E2A0167F-82DB-4C2A-B5CB-90F77D761E7F}" type="presParOf" srcId="{2F27E970-8D1C-4FF4-A779-867FFA30F19E}" destId="{9969F665-2C9F-4C7F-868A-70D6F1FEFFA1}" srcOrd="3" destOrd="0" presId="urn:microsoft.com/office/officeart/2018/5/layout/IconCircleLabelList"/>
    <dgm:cxn modelId="{0B7C8566-F938-4BE8-B49D-1C6053FCD658}" type="presParOf" srcId="{A948AECB-15A2-4547-823F-B57B891341B4}" destId="{25E765AE-1D81-4BCB-8AC0-C79334E9E2B3}" srcOrd="5" destOrd="0" presId="urn:microsoft.com/office/officeart/2018/5/layout/IconCircleLabelList"/>
    <dgm:cxn modelId="{8AE672D3-CD89-43AF-AF7C-E90A29335EB1}" type="presParOf" srcId="{A948AECB-15A2-4547-823F-B57B891341B4}" destId="{C7CC41A6-38A9-4B2E-BD38-6E8C17DC9656}" srcOrd="6" destOrd="0" presId="urn:microsoft.com/office/officeart/2018/5/layout/IconCircleLabelList"/>
    <dgm:cxn modelId="{52437625-1FE2-4404-B577-ADD880B60C68}" type="presParOf" srcId="{C7CC41A6-38A9-4B2E-BD38-6E8C17DC9656}" destId="{40BAB363-3815-456A-AD28-B5DDA1F78A7D}" srcOrd="0" destOrd="0" presId="urn:microsoft.com/office/officeart/2018/5/layout/IconCircleLabelList"/>
    <dgm:cxn modelId="{422E5D82-A713-42B8-837E-D8048089D934}" type="presParOf" srcId="{C7CC41A6-38A9-4B2E-BD38-6E8C17DC9656}" destId="{BF65DB88-870C-4430-8B02-DF7DAA568CC1}" srcOrd="1" destOrd="0" presId="urn:microsoft.com/office/officeart/2018/5/layout/IconCircleLabelList"/>
    <dgm:cxn modelId="{6CFB7ED3-4A8A-4ABD-A37F-5894C36D6248}" type="presParOf" srcId="{C7CC41A6-38A9-4B2E-BD38-6E8C17DC9656}" destId="{5585FF57-8F32-4448-AA9C-76E868A12BA2}" srcOrd="2" destOrd="0" presId="urn:microsoft.com/office/officeart/2018/5/layout/IconCircleLabelList"/>
    <dgm:cxn modelId="{F0DCC421-A272-4423-A7DF-1E63BC6C0A81}" type="presParOf" srcId="{C7CC41A6-38A9-4B2E-BD38-6E8C17DC9656}" destId="{5EA93439-E2B1-43EB-A0A2-181D46EA006B}" srcOrd="3" destOrd="0" presId="urn:microsoft.com/office/officeart/2018/5/layout/IconCircleLabelList"/>
    <dgm:cxn modelId="{89B29F96-FD28-41AC-ACBE-A73D2CEA30E3}" type="presParOf" srcId="{A948AECB-15A2-4547-823F-B57B891341B4}" destId="{72140570-9952-446A-AA17-83042C549869}" srcOrd="7" destOrd="0" presId="urn:microsoft.com/office/officeart/2018/5/layout/IconCircleLabelList"/>
    <dgm:cxn modelId="{9F0DAFF3-3B36-4B02-B379-B90A51372ECE}" type="presParOf" srcId="{A948AECB-15A2-4547-823F-B57B891341B4}" destId="{1B9E1D3D-78B8-4411-BB92-ED5FAE890E25}" srcOrd="8" destOrd="0" presId="urn:microsoft.com/office/officeart/2018/5/layout/IconCircleLabelList"/>
    <dgm:cxn modelId="{6EECC68C-C8B6-4966-A4D6-1C9C39448154}" type="presParOf" srcId="{1B9E1D3D-78B8-4411-BB92-ED5FAE890E25}" destId="{F2BDCE2F-C8D2-427D-B90A-F820AA475EC1}" srcOrd="0" destOrd="0" presId="urn:microsoft.com/office/officeart/2018/5/layout/IconCircleLabelList"/>
    <dgm:cxn modelId="{E652BB71-4D50-4991-B2B3-014BA2A34A57}" type="presParOf" srcId="{1B9E1D3D-78B8-4411-BB92-ED5FAE890E25}" destId="{D94F9393-0B0A-4913-81CC-15AADB21D3D0}" srcOrd="1" destOrd="0" presId="urn:microsoft.com/office/officeart/2018/5/layout/IconCircleLabelList"/>
    <dgm:cxn modelId="{F835BBFF-E9D0-4CB6-92B1-86808B22D94E}" type="presParOf" srcId="{1B9E1D3D-78B8-4411-BB92-ED5FAE890E25}" destId="{EE60EC9A-EBA6-4958-9C63-BE87A60371A2}" srcOrd="2" destOrd="0" presId="urn:microsoft.com/office/officeart/2018/5/layout/IconCircleLabelList"/>
    <dgm:cxn modelId="{8B62E7A6-4017-4A33-9135-E02E49926CDF}" type="presParOf" srcId="{1B9E1D3D-78B8-4411-BB92-ED5FAE890E25}" destId="{16B0DEB9-0E6D-4B62-9A39-0F523EBF37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E3F2E8-4C01-4C1D-A3A6-FA882352C85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B2B0C0-CE73-4E55-A2A9-FC5562F447A1}">
      <dgm:prSet/>
      <dgm:spPr/>
      <dgm:t>
        <a:bodyPr/>
        <a:lstStyle/>
        <a:p>
          <a:pPr>
            <a:defRPr cap="all"/>
          </a:pPr>
          <a:r>
            <a:rPr lang="en-US"/>
            <a:t>🔹 Ortodoks Yahudilik: Geleneklere bağlı.</a:t>
          </a:r>
        </a:p>
      </dgm:t>
    </dgm:pt>
    <dgm:pt modelId="{1C61DADB-140A-4D1D-A348-B9B61FD50974}" type="parTrans" cxnId="{9A1AFDDF-B153-4417-A896-8BB37AF78233}">
      <dgm:prSet/>
      <dgm:spPr/>
      <dgm:t>
        <a:bodyPr/>
        <a:lstStyle/>
        <a:p>
          <a:endParaRPr lang="en-US"/>
        </a:p>
      </dgm:t>
    </dgm:pt>
    <dgm:pt modelId="{ABDB8726-ABCA-49C1-9D3C-EA76100400DF}" type="sibTrans" cxnId="{9A1AFDDF-B153-4417-A896-8BB37AF78233}">
      <dgm:prSet/>
      <dgm:spPr/>
      <dgm:t>
        <a:bodyPr/>
        <a:lstStyle/>
        <a:p>
          <a:endParaRPr lang="en-US"/>
        </a:p>
      </dgm:t>
    </dgm:pt>
    <dgm:pt modelId="{1FCDB35B-1362-48A0-89A8-288BB02E0872}">
      <dgm:prSet/>
      <dgm:spPr/>
      <dgm:t>
        <a:bodyPr/>
        <a:lstStyle/>
        <a:p>
          <a:pPr>
            <a:defRPr cap="all"/>
          </a:pPr>
          <a:r>
            <a:rPr lang="en-US"/>
            <a:t>Tevrat ve dini kuralları katı şekilde uygular.</a:t>
          </a:r>
        </a:p>
      </dgm:t>
    </dgm:pt>
    <dgm:pt modelId="{5D94E9AF-CEBF-4CC2-B886-27E98CBEB398}" type="parTrans" cxnId="{74EE57F7-5469-4C3E-8284-B8E5BE9E54C0}">
      <dgm:prSet/>
      <dgm:spPr/>
      <dgm:t>
        <a:bodyPr/>
        <a:lstStyle/>
        <a:p>
          <a:endParaRPr lang="en-US"/>
        </a:p>
      </dgm:t>
    </dgm:pt>
    <dgm:pt modelId="{D8B97CBB-84FA-44A0-81D6-12AE99978732}" type="sibTrans" cxnId="{74EE57F7-5469-4C3E-8284-B8E5BE9E54C0}">
      <dgm:prSet/>
      <dgm:spPr/>
      <dgm:t>
        <a:bodyPr/>
        <a:lstStyle/>
        <a:p>
          <a:endParaRPr lang="en-US"/>
        </a:p>
      </dgm:t>
    </dgm:pt>
    <dgm:pt modelId="{9E2C21D7-8E15-4F6E-BDD4-B4E42FF08DA6}">
      <dgm:prSet/>
      <dgm:spPr/>
      <dgm:t>
        <a:bodyPr/>
        <a:lstStyle/>
        <a:p>
          <a:pPr>
            <a:defRPr cap="all"/>
          </a:pPr>
          <a:r>
            <a:rPr lang="en-US"/>
            <a:t>İbadetlerde değişiklik kabul etmez.</a:t>
          </a:r>
        </a:p>
      </dgm:t>
    </dgm:pt>
    <dgm:pt modelId="{8FF7DB96-5FDC-49D3-8A2A-156BF9264CDD}" type="parTrans" cxnId="{7EFD128E-FFE9-486F-8C14-22534685F684}">
      <dgm:prSet/>
      <dgm:spPr/>
      <dgm:t>
        <a:bodyPr/>
        <a:lstStyle/>
        <a:p>
          <a:endParaRPr lang="en-US"/>
        </a:p>
      </dgm:t>
    </dgm:pt>
    <dgm:pt modelId="{60D0F825-512F-4BBF-A6F1-033AE455895D}" type="sibTrans" cxnId="{7EFD128E-FFE9-486F-8C14-22534685F684}">
      <dgm:prSet/>
      <dgm:spPr/>
      <dgm:t>
        <a:bodyPr/>
        <a:lstStyle/>
        <a:p>
          <a:endParaRPr lang="en-US"/>
        </a:p>
      </dgm:t>
    </dgm:pt>
    <dgm:pt modelId="{BD8C21C2-ACD5-47D4-AA05-F360B5CD74F5}" type="pres">
      <dgm:prSet presAssocID="{41E3F2E8-4C01-4C1D-A3A6-FA882352C85D}" presName="root" presStyleCnt="0">
        <dgm:presLayoutVars>
          <dgm:dir/>
          <dgm:resizeHandles val="exact"/>
        </dgm:presLayoutVars>
      </dgm:prSet>
      <dgm:spPr/>
    </dgm:pt>
    <dgm:pt modelId="{4BCF38C7-86F1-437D-A6E9-EF1A31115FFD}" type="pres">
      <dgm:prSet presAssocID="{17B2B0C0-CE73-4E55-A2A9-FC5562F447A1}" presName="compNode" presStyleCnt="0"/>
      <dgm:spPr/>
    </dgm:pt>
    <dgm:pt modelId="{CB5199A8-D851-442F-881C-3ACB735370AF}" type="pres">
      <dgm:prSet presAssocID="{17B2B0C0-CE73-4E55-A2A9-FC5562F447A1}" presName="iconBgRect" presStyleLbl="bgShp" presStyleIdx="0" presStyleCnt="3"/>
      <dgm:spPr/>
    </dgm:pt>
    <dgm:pt modelId="{FD5A0091-AF0B-4579-A36A-F145D5B7DFD6}" type="pres">
      <dgm:prSet presAssocID="{17B2B0C0-CE73-4E55-A2A9-FC5562F447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Şef"/>
        </a:ext>
      </dgm:extLst>
    </dgm:pt>
    <dgm:pt modelId="{6F2392B6-798F-4096-8B7C-7F3D88BA6D2A}" type="pres">
      <dgm:prSet presAssocID="{17B2B0C0-CE73-4E55-A2A9-FC5562F447A1}" presName="spaceRect" presStyleCnt="0"/>
      <dgm:spPr/>
    </dgm:pt>
    <dgm:pt modelId="{BD35FD01-0534-469F-BC1D-5B4D0A79DC40}" type="pres">
      <dgm:prSet presAssocID="{17B2B0C0-CE73-4E55-A2A9-FC5562F447A1}" presName="textRect" presStyleLbl="revTx" presStyleIdx="0" presStyleCnt="3">
        <dgm:presLayoutVars>
          <dgm:chMax val="1"/>
          <dgm:chPref val="1"/>
        </dgm:presLayoutVars>
      </dgm:prSet>
      <dgm:spPr/>
    </dgm:pt>
    <dgm:pt modelId="{2A4EE5CF-C60B-4B0F-AB09-EA942C6B47E1}" type="pres">
      <dgm:prSet presAssocID="{ABDB8726-ABCA-49C1-9D3C-EA76100400DF}" presName="sibTrans" presStyleCnt="0"/>
      <dgm:spPr/>
    </dgm:pt>
    <dgm:pt modelId="{F5492C47-C177-48B6-8161-FB18268BF770}" type="pres">
      <dgm:prSet presAssocID="{1FCDB35B-1362-48A0-89A8-288BB02E0872}" presName="compNode" presStyleCnt="0"/>
      <dgm:spPr/>
    </dgm:pt>
    <dgm:pt modelId="{BA9453DD-3DBE-4232-9D87-5C7AD8A08309}" type="pres">
      <dgm:prSet presAssocID="{1FCDB35B-1362-48A0-89A8-288BB02E0872}" presName="iconBgRect" presStyleLbl="bgShp" presStyleIdx="1" presStyleCnt="3"/>
      <dgm:spPr/>
    </dgm:pt>
    <dgm:pt modelId="{931E60EB-EA22-4194-8DA7-BFD3FFEDB7AD}" type="pres">
      <dgm:prSet presAssocID="{1FCDB35B-1362-48A0-89A8-288BB02E08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9B8818DC-F9FC-4ECB-98FE-8AB516114383}" type="pres">
      <dgm:prSet presAssocID="{1FCDB35B-1362-48A0-89A8-288BB02E0872}" presName="spaceRect" presStyleCnt="0"/>
      <dgm:spPr/>
    </dgm:pt>
    <dgm:pt modelId="{127E4F3A-3897-4DBA-A43A-715AA732A007}" type="pres">
      <dgm:prSet presAssocID="{1FCDB35B-1362-48A0-89A8-288BB02E0872}" presName="textRect" presStyleLbl="revTx" presStyleIdx="1" presStyleCnt="3">
        <dgm:presLayoutVars>
          <dgm:chMax val="1"/>
          <dgm:chPref val="1"/>
        </dgm:presLayoutVars>
      </dgm:prSet>
      <dgm:spPr/>
    </dgm:pt>
    <dgm:pt modelId="{D1C290BB-B4B5-4B8C-B835-80250869CC65}" type="pres">
      <dgm:prSet presAssocID="{D8B97CBB-84FA-44A0-81D6-12AE99978732}" presName="sibTrans" presStyleCnt="0"/>
      <dgm:spPr/>
    </dgm:pt>
    <dgm:pt modelId="{F63D9962-959D-473B-AB36-21A8E70E25C1}" type="pres">
      <dgm:prSet presAssocID="{9E2C21D7-8E15-4F6E-BDD4-B4E42FF08DA6}" presName="compNode" presStyleCnt="0"/>
      <dgm:spPr/>
    </dgm:pt>
    <dgm:pt modelId="{B9D07A5E-3909-4CA0-B696-8A5EC3D887A6}" type="pres">
      <dgm:prSet presAssocID="{9E2C21D7-8E15-4F6E-BDD4-B4E42FF08DA6}" presName="iconBgRect" presStyleLbl="bgShp" presStyleIdx="2" presStyleCnt="3"/>
      <dgm:spPr/>
    </dgm:pt>
    <dgm:pt modelId="{43791D13-84D1-4713-90D8-907A0EADF797}" type="pres">
      <dgm:prSet presAssocID="{9E2C21D7-8E15-4F6E-BDD4-B4E42FF08D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kalaşma"/>
        </a:ext>
      </dgm:extLst>
    </dgm:pt>
    <dgm:pt modelId="{8DA5F6FF-7BE6-463C-BED1-B73C623E6EA6}" type="pres">
      <dgm:prSet presAssocID="{9E2C21D7-8E15-4F6E-BDD4-B4E42FF08DA6}" presName="spaceRect" presStyleCnt="0"/>
      <dgm:spPr/>
    </dgm:pt>
    <dgm:pt modelId="{2B8FA666-8D12-4176-A855-D749BE39CEC4}" type="pres">
      <dgm:prSet presAssocID="{9E2C21D7-8E15-4F6E-BDD4-B4E42FF08DA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8F7704-378F-49AE-9380-372481EFF95C}" type="presOf" srcId="{41E3F2E8-4C01-4C1D-A3A6-FA882352C85D}" destId="{BD8C21C2-ACD5-47D4-AA05-F360B5CD74F5}" srcOrd="0" destOrd="0" presId="urn:microsoft.com/office/officeart/2018/5/layout/IconCircleLabelList"/>
    <dgm:cxn modelId="{BD44C136-29E8-45A1-9D4E-498680D47ECD}" type="presOf" srcId="{17B2B0C0-CE73-4E55-A2A9-FC5562F447A1}" destId="{BD35FD01-0534-469F-BC1D-5B4D0A79DC40}" srcOrd="0" destOrd="0" presId="urn:microsoft.com/office/officeart/2018/5/layout/IconCircleLabelList"/>
    <dgm:cxn modelId="{B840E96D-F2C1-4A52-8391-77B0F663777B}" type="presOf" srcId="{9E2C21D7-8E15-4F6E-BDD4-B4E42FF08DA6}" destId="{2B8FA666-8D12-4176-A855-D749BE39CEC4}" srcOrd="0" destOrd="0" presId="urn:microsoft.com/office/officeart/2018/5/layout/IconCircleLabelList"/>
    <dgm:cxn modelId="{7EFD128E-FFE9-486F-8C14-22534685F684}" srcId="{41E3F2E8-4C01-4C1D-A3A6-FA882352C85D}" destId="{9E2C21D7-8E15-4F6E-BDD4-B4E42FF08DA6}" srcOrd="2" destOrd="0" parTransId="{8FF7DB96-5FDC-49D3-8A2A-156BF9264CDD}" sibTransId="{60D0F825-512F-4BBF-A6F1-033AE455895D}"/>
    <dgm:cxn modelId="{9A1AFDDF-B153-4417-A896-8BB37AF78233}" srcId="{41E3F2E8-4C01-4C1D-A3A6-FA882352C85D}" destId="{17B2B0C0-CE73-4E55-A2A9-FC5562F447A1}" srcOrd="0" destOrd="0" parTransId="{1C61DADB-140A-4D1D-A348-B9B61FD50974}" sibTransId="{ABDB8726-ABCA-49C1-9D3C-EA76100400DF}"/>
    <dgm:cxn modelId="{46D5A8F5-4D13-4B05-B997-62B390712B73}" type="presOf" srcId="{1FCDB35B-1362-48A0-89A8-288BB02E0872}" destId="{127E4F3A-3897-4DBA-A43A-715AA732A007}" srcOrd="0" destOrd="0" presId="urn:microsoft.com/office/officeart/2018/5/layout/IconCircleLabelList"/>
    <dgm:cxn modelId="{74EE57F7-5469-4C3E-8284-B8E5BE9E54C0}" srcId="{41E3F2E8-4C01-4C1D-A3A6-FA882352C85D}" destId="{1FCDB35B-1362-48A0-89A8-288BB02E0872}" srcOrd="1" destOrd="0" parTransId="{5D94E9AF-CEBF-4CC2-B886-27E98CBEB398}" sibTransId="{D8B97CBB-84FA-44A0-81D6-12AE99978732}"/>
    <dgm:cxn modelId="{8DB40276-BD47-4A5F-8010-44AE4713FEBF}" type="presParOf" srcId="{BD8C21C2-ACD5-47D4-AA05-F360B5CD74F5}" destId="{4BCF38C7-86F1-437D-A6E9-EF1A31115FFD}" srcOrd="0" destOrd="0" presId="urn:microsoft.com/office/officeart/2018/5/layout/IconCircleLabelList"/>
    <dgm:cxn modelId="{1AECAB40-F44A-42A9-9AD2-17EBE36C16F8}" type="presParOf" srcId="{4BCF38C7-86F1-437D-A6E9-EF1A31115FFD}" destId="{CB5199A8-D851-442F-881C-3ACB735370AF}" srcOrd="0" destOrd="0" presId="urn:microsoft.com/office/officeart/2018/5/layout/IconCircleLabelList"/>
    <dgm:cxn modelId="{63E41CF1-60C1-4FD1-AA63-AB471B5638EF}" type="presParOf" srcId="{4BCF38C7-86F1-437D-A6E9-EF1A31115FFD}" destId="{FD5A0091-AF0B-4579-A36A-F145D5B7DFD6}" srcOrd="1" destOrd="0" presId="urn:microsoft.com/office/officeart/2018/5/layout/IconCircleLabelList"/>
    <dgm:cxn modelId="{EA2B2498-422B-4D3E-BB92-2CE8EE6809EA}" type="presParOf" srcId="{4BCF38C7-86F1-437D-A6E9-EF1A31115FFD}" destId="{6F2392B6-798F-4096-8B7C-7F3D88BA6D2A}" srcOrd="2" destOrd="0" presId="urn:microsoft.com/office/officeart/2018/5/layout/IconCircleLabelList"/>
    <dgm:cxn modelId="{603F2B39-E368-4638-B7A7-62CBF7F6099A}" type="presParOf" srcId="{4BCF38C7-86F1-437D-A6E9-EF1A31115FFD}" destId="{BD35FD01-0534-469F-BC1D-5B4D0A79DC40}" srcOrd="3" destOrd="0" presId="urn:microsoft.com/office/officeart/2018/5/layout/IconCircleLabelList"/>
    <dgm:cxn modelId="{D0A8AE87-7A00-47ED-8535-363883499AA9}" type="presParOf" srcId="{BD8C21C2-ACD5-47D4-AA05-F360B5CD74F5}" destId="{2A4EE5CF-C60B-4B0F-AB09-EA942C6B47E1}" srcOrd="1" destOrd="0" presId="urn:microsoft.com/office/officeart/2018/5/layout/IconCircleLabelList"/>
    <dgm:cxn modelId="{7CD02FA6-08C8-4ABF-ABE4-7A0841D109D2}" type="presParOf" srcId="{BD8C21C2-ACD5-47D4-AA05-F360B5CD74F5}" destId="{F5492C47-C177-48B6-8161-FB18268BF770}" srcOrd="2" destOrd="0" presId="urn:microsoft.com/office/officeart/2018/5/layout/IconCircleLabelList"/>
    <dgm:cxn modelId="{7D40A40E-B0BC-4CCE-8077-6319E045135A}" type="presParOf" srcId="{F5492C47-C177-48B6-8161-FB18268BF770}" destId="{BA9453DD-3DBE-4232-9D87-5C7AD8A08309}" srcOrd="0" destOrd="0" presId="urn:microsoft.com/office/officeart/2018/5/layout/IconCircleLabelList"/>
    <dgm:cxn modelId="{91090D46-3A39-4F01-A0D3-2AC9D3DB3936}" type="presParOf" srcId="{F5492C47-C177-48B6-8161-FB18268BF770}" destId="{931E60EB-EA22-4194-8DA7-BFD3FFEDB7AD}" srcOrd="1" destOrd="0" presId="urn:microsoft.com/office/officeart/2018/5/layout/IconCircleLabelList"/>
    <dgm:cxn modelId="{568265B7-F190-49FA-9F32-2CDB5AAFFBF3}" type="presParOf" srcId="{F5492C47-C177-48B6-8161-FB18268BF770}" destId="{9B8818DC-F9FC-4ECB-98FE-8AB516114383}" srcOrd="2" destOrd="0" presId="urn:microsoft.com/office/officeart/2018/5/layout/IconCircleLabelList"/>
    <dgm:cxn modelId="{BD7619EE-E0E6-4F42-974B-6041CA642A68}" type="presParOf" srcId="{F5492C47-C177-48B6-8161-FB18268BF770}" destId="{127E4F3A-3897-4DBA-A43A-715AA732A007}" srcOrd="3" destOrd="0" presId="urn:microsoft.com/office/officeart/2018/5/layout/IconCircleLabelList"/>
    <dgm:cxn modelId="{E1D78422-98E4-4057-8A11-418BA2AC4404}" type="presParOf" srcId="{BD8C21C2-ACD5-47D4-AA05-F360B5CD74F5}" destId="{D1C290BB-B4B5-4B8C-B835-80250869CC65}" srcOrd="3" destOrd="0" presId="urn:microsoft.com/office/officeart/2018/5/layout/IconCircleLabelList"/>
    <dgm:cxn modelId="{80A90380-0158-4F28-8DB4-8A3E39191AAA}" type="presParOf" srcId="{BD8C21C2-ACD5-47D4-AA05-F360B5CD74F5}" destId="{F63D9962-959D-473B-AB36-21A8E70E25C1}" srcOrd="4" destOrd="0" presId="urn:microsoft.com/office/officeart/2018/5/layout/IconCircleLabelList"/>
    <dgm:cxn modelId="{FEFF921C-C300-4163-A3A6-3C39EAF64E45}" type="presParOf" srcId="{F63D9962-959D-473B-AB36-21A8E70E25C1}" destId="{B9D07A5E-3909-4CA0-B696-8A5EC3D887A6}" srcOrd="0" destOrd="0" presId="urn:microsoft.com/office/officeart/2018/5/layout/IconCircleLabelList"/>
    <dgm:cxn modelId="{1964A289-0FA9-4937-8BBB-592C69FB1F1F}" type="presParOf" srcId="{F63D9962-959D-473B-AB36-21A8E70E25C1}" destId="{43791D13-84D1-4713-90D8-907A0EADF797}" srcOrd="1" destOrd="0" presId="urn:microsoft.com/office/officeart/2018/5/layout/IconCircleLabelList"/>
    <dgm:cxn modelId="{090FFE00-0555-4160-A1C2-0C267343785C}" type="presParOf" srcId="{F63D9962-959D-473B-AB36-21A8E70E25C1}" destId="{8DA5F6FF-7BE6-463C-BED1-B73C623E6EA6}" srcOrd="2" destOrd="0" presId="urn:microsoft.com/office/officeart/2018/5/layout/IconCircleLabelList"/>
    <dgm:cxn modelId="{0C02D603-6552-4BBE-AC67-B82F0AFFF87E}" type="presParOf" srcId="{F63D9962-959D-473B-AB36-21A8E70E25C1}" destId="{2B8FA666-8D12-4176-A855-D749BE39CEC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DFED95-C834-47D2-B0E4-656236A2162D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F603A9B-1587-46BE-BE68-88899A6CBA68}">
      <dgm:prSet/>
      <dgm:spPr/>
      <dgm:t>
        <a:bodyPr/>
        <a:lstStyle/>
        <a:p>
          <a:r>
            <a:rPr lang="en-US"/>
            <a:t> Yahudilik, semavi dinlerin ilki kabul edilir.</a:t>
          </a:r>
        </a:p>
      </dgm:t>
    </dgm:pt>
    <dgm:pt modelId="{7F60EB87-8F33-4DDD-80CB-784B1D7A5CBF}" type="parTrans" cxnId="{F52EF990-86F5-43DD-BDE8-7540AD45986F}">
      <dgm:prSet/>
      <dgm:spPr/>
      <dgm:t>
        <a:bodyPr/>
        <a:lstStyle/>
        <a:p>
          <a:endParaRPr lang="en-US"/>
        </a:p>
      </dgm:t>
    </dgm:pt>
    <dgm:pt modelId="{5D968DA2-1070-42D3-8E53-12591D154AC7}" type="sibTrans" cxnId="{F52EF990-86F5-43DD-BDE8-7540AD45986F}">
      <dgm:prSet/>
      <dgm:spPr/>
      <dgm:t>
        <a:bodyPr/>
        <a:lstStyle/>
        <a:p>
          <a:endParaRPr lang="en-US"/>
        </a:p>
      </dgm:t>
    </dgm:pt>
    <dgm:pt modelId="{B1902D34-9284-4C28-8A2F-B507AE71CB5D}">
      <dgm:prSet/>
      <dgm:spPr/>
      <dgm:t>
        <a:bodyPr/>
        <a:lstStyle/>
        <a:p>
          <a:r>
            <a:rPr lang="en-US"/>
            <a:t>İslam ve Hristiyanlık üzerinde etkisi büyüktür.</a:t>
          </a:r>
        </a:p>
      </dgm:t>
    </dgm:pt>
    <dgm:pt modelId="{D56A00ED-9F50-45B6-AC88-F2B157AEFE7B}" type="parTrans" cxnId="{55E0068C-FF63-4911-9C76-F1424EE5E25A}">
      <dgm:prSet/>
      <dgm:spPr/>
      <dgm:t>
        <a:bodyPr/>
        <a:lstStyle/>
        <a:p>
          <a:endParaRPr lang="en-US"/>
        </a:p>
      </dgm:t>
    </dgm:pt>
    <dgm:pt modelId="{D1FF9A10-9C94-4ECC-B291-F6651F29B850}" type="sibTrans" cxnId="{55E0068C-FF63-4911-9C76-F1424EE5E25A}">
      <dgm:prSet/>
      <dgm:spPr/>
      <dgm:t>
        <a:bodyPr/>
        <a:lstStyle/>
        <a:p>
          <a:endParaRPr lang="en-US"/>
        </a:p>
      </dgm:t>
    </dgm:pt>
    <dgm:pt modelId="{FDD244F0-D24D-413D-9856-4ADDB82D98B0}">
      <dgm:prSet/>
      <dgm:spPr/>
      <dgm:t>
        <a:bodyPr/>
        <a:lstStyle/>
        <a:p>
          <a:r>
            <a:rPr lang="en-US"/>
            <a:t>Kutsal kitap ve ahlaki öğretiler evrensel değerlere sahiptir.</a:t>
          </a:r>
        </a:p>
      </dgm:t>
    </dgm:pt>
    <dgm:pt modelId="{7BC566F5-A094-4A2C-A44F-A554B68BEBEE}" type="parTrans" cxnId="{0D867738-8ED3-49F5-B33B-32AD98B83B8A}">
      <dgm:prSet/>
      <dgm:spPr/>
      <dgm:t>
        <a:bodyPr/>
        <a:lstStyle/>
        <a:p>
          <a:endParaRPr lang="en-US"/>
        </a:p>
      </dgm:t>
    </dgm:pt>
    <dgm:pt modelId="{78A075E7-1B9F-4415-A123-298B43D70E43}" type="sibTrans" cxnId="{0D867738-8ED3-49F5-B33B-32AD98B83B8A}">
      <dgm:prSet/>
      <dgm:spPr/>
      <dgm:t>
        <a:bodyPr/>
        <a:lstStyle/>
        <a:p>
          <a:endParaRPr lang="en-US"/>
        </a:p>
      </dgm:t>
    </dgm:pt>
    <dgm:pt modelId="{89FCA8DA-04D5-4CBA-9394-8CC10858202F}">
      <dgm:prSet/>
      <dgm:spPr/>
      <dgm:t>
        <a:bodyPr/>
        <a:lstStyle/>
        <a:p>
          <a:r>
            <a:rPr lang="en-US"/>
            <a:t>Yahudilik hem dini hem kültürel miras açısından önemlidir.</a:t>
          </a:r>
        </a:p>
      </dgm:t>
    </dgm:pt>
    <dgm:pt modelId="{63D4ACA6-5D0D-4FBF-91C7-75FE44107A28}" type="parTrans" cxnId="{117EE41C-8221-4CE4-A7DF-E98E4ED94D05}">
      <dgm:prSet/>
      <dgm:spPr/>
      <dgm:t>
        <a:bodyPr/>
        <a:lstStyle/>
        <a:p>
          <a:endParaRPr lang="en-US"/>
        </a:p>
      </dgm:t>
    </dgm:pt>
    <dgm:pt modelId="{3AC1BAFD-4D2D-4288-810E-EF3D2F7F4CF6}" type="sibTrans" cxnId="{117EE41C-8221-4CE4-A7DF-E98E4ED94D05}">
      <dgm:prSet/>
      <dgm:spPr/>
      <dgm:t>
        <a:bodyPr/>
        <a:lstStyle/>
        <a:p>
          <a:endParaRPr lang="en-US"/>
        </a:p>
      </dgm:t>
    </dgm:pt>
    <dgm:pt modelId="{7C486F0C-3EB8-4D13-8BF7-1BE777AD73F2}" type="pres">
      <dgm:prSet presAssocID="{DEDFED95-C834-47D2-B0E4-656236A2162D}" presName="diagram" presStyleCnt="0">
        <dgm:presLayoutVars>
          <dgm:dir/>
          <dgm:resizeHandles val="exact"/>
        </dgm:presLayoutVars>
      </dgm:prSet>
      <dgm:spPr/>
    </dgm:pt>
    <dgm:pt modelId="{97AF583C-1B77-4D6D-BD19-141AA7CF5C42}" type="pres">
      <dgm:prSet presAssocID="{1F603A9B-1587-46BE-BE68-88899A6CBA68}" presName="node" presStyleLbl="node1" presStyleIdx="0" presStyleCnt="4">
        <dgm:presLayoutVars>
          <dgm:bulletEnabled val="1"/>
        </dgm:presLayoutVars>
      </dgm:prSet>
      <dgm:spPr/>
    </dgm:pt>
    <dgm:pt modelId="{72811A84-811D-4CFA-96E3-CE9C3C885DD7}" type="pres">
      <dgm:prSet presAssocID="{5D968DA2-1070-42D3-8E53-12591D154AC7}" presName="sibTrans" presStyleLbl="sibTrans2D1" presStyleIdx="0" presStyleCnt="3"/>
      <dgm:spPr/>
    </dgm:pt>
    <dgm:pt modelId="{A06DA660-B114-4AE2-A1B1-D82F0EA0F177}" type="pres">
      <dgm:prSet presAssocID="{5D968DA2-1070-42D3-8E53-12591D154AC7}" presName="connectorText" presStyleLbl="sibTrans2D1" presStyleIdx="0" presStyleCnt="3"/>
      <dgm:spPr/>
    </dgm:pt>
    <dgm:pt modelId="{5AA68330-CB5E-429B-A837-2FE0B7D49DBD}" type="pres">
      <dgm:prSet presAssocID="{B1902D34-9284-4C28-8A2F-B507AE71CB5D}" presName="node" presStyleLbl="node1" presStyleIdx="1" presStyleCnt="4">
        <dgm:presLayoutVars>
          <dgm:bulletEnabled val="1"/>
        </dgm:presLayoutVars>
      </dgm:prSet>
      <dgm:spPr/>
    </dgm:pt>
    <dgm:pt modelId="{5AEBFE4A-76FD-4550-8EBF-35EC9C7D784F}" type="pres">
      <dgm:prSet presAssocID="{D1FF9A10-9C94-4ECC-B291-F6651F29B850}" presName="sibTrans" presStyleLbl="sibTrans2D1" presStyleIdx="1" presStyleCnt="3"/>
      <dgm:spPr/>
    </dgm:pt>
    <dgm:pt modelId="{9CFE8440-7AF7-4A52-A954-7269246894F9}" type="pres">
      <dgm:prSet presAssocID="{D1FF9A10-9C94-4ECC-B291-F6651F29B850}" presName="connectorText" presStyleLbl="sibTrans2D1" presStyleIdx="1" presStyleCnt="3"/>
      <dgm:spPr/>
    </dgm:pt>
    <dgm:pt modelId="{CA4D16FE-DCCF-4637-8899-4C466289963F}" type="pres">
      <dgm:prSet presAssocID="{FDD244F0-D24D-413D-9856-4ADDB82D98B0}" presName="node" presStyleLbl="node1" presStyleIdx="2" presStyleCnt="4">
        <dgm:presLayoutVars>
          <dgm:bulletEnabled val="1"/>
        </dgm:presLayoutVars>
      </dgm:prSet>
      <dgm:spPr/>
    </dgm:pt>
    <dgm:pt modelId="{D8C71F2B-8B1C-4314-A278-20DB7F3C87FC}" type="pres">
      <dgm:prSet presAssocID="{78A075E7-1B9F-4415-A123-298B43D70E43}" presName="sibTrans" presStyleLbl="sibTrans2D1" presStyleIdx="2" presStyleCnt="3"/>
      <dgm:spPr/>
    </dgm:pt>
    <dgm:pt modelId="{DC3145E8-B326-425B-9016-0F9AB3EE8B2F}" type="pres">
      <dgm:prSet presAssocID="{78A075E7-1B9F-4415-A123-298B43D70E43}" presName="connectorText" presStyleLbl="sibTrans2D1" presStyleIdx="2" presStyleCnt="3"/>
      <dgm:spPr/>
    </dgm:pt>
    <dgm:pt modelId="{9205EB15-7360-4531-94EA-A84C8998F947}" type="pres">
      <dgm:prSet presAssocID="{89FCA8DA-04D5-4CBA-9394-8CC10858202F}" presName="node" presStyleLbl="node1" presStyleIdx="3" presStyleCnt="4">
        <dgm:presLayoutVars>
          <dgm:bulletEnabled val="1"/>
        </dgm:presLayoutVars>
      </dgm:prSet>
      <dgm:spPr/>
    </dgm:pt>
  </dgm:ptLst>
  <dgm:cxnLst>
    <dgm:cxn modelId="{B740B216-6809-4057-AE87-126BA27093CC}" type="presOf" srcId="{89FCA8DA-04D5-4CBA-9394-8CC10858202F}" destId="{9205EB15-7360-4531-94EA-A84C8998F947}" srcOrd="0" destOrd="0" presId="urn:microsoft.com/office/officeart/2005/8/layout/process5"/>
    <dgm:cxn modelId="{117EE41C-8221-4CE4-A7DF-E98E4ED94D05}" srcId="{DEDFED95-C834-47D2-B0E4-656236A2162D}" destId="{89FCA8DA-04D5-4CBA-9394-8CC10858202F}" srcOrd="3" destOrd="0" parTransId="{63D4ACA6-5D0D-4FBF-91C7-75FE44107A28}" sibTransId="{3AC1BAFD-4D2D-4288-810E-EF3D2F7F4CF6}"/>
    <dgm:cxn modelId="{EEEB9525-E0E9-447F-B630-0B549A3DC2F3}" type="presOf" srcId="{5D968DA2-1070-42D3-8E53-12591D154AC7}" destId="{72811A84-811D-4CFA-96E3-CE9C3C885DD7}" srcOrd="0" destOrd="0" presId="urn:microsoft.com/office/officeart/2005/8/layout/process5"/>
    <dgm:cxn modelId="{08197533-0A96-40BD-9B59-EF9B8695F734}" type="presOf" srcId="{5D968DA2-1070-42D3-8E53-12591D154AC7}" destId="{A06DA660-B114-4AE2-A1B1-D82F0EA0F177}" srcOrd="1" destOrd="0" presId="urn:microsoft.com/office/officeart/2005/8/layout/process5"/>
    <dgm:cxn modelId="{FE321035-A6E3-406A-AEDA-0D7F17ED0222}" type="presOf" srcId="{1F603A9B-1587-46BE-BE68-88899A6CBA68}" destId="{97AF583C-1B77-4D6D-BD19-141AA7CF5C42}" srcOrd="0" destOrd="0" presId="urn:microsoft.com/office/officeart/2005/8/layout/process5"/>
    <dgm:cxn modelId="{0D867738-8ED3-49F5-B33B-32AD98B83B8A}" srcId="{DEDFED95-C834-47D2-B0E4-656236A2162D}" destId="{FDD244F0-D24D-413D-9856-4ADDB82D98B0}" srcOrd="2" destOrd="0" parTransId="{7BC566F5-A094-4A2C-A44F-A554B68BEBEE}" sibTransId="{78A075E7-1B9F-4415-A123-298B43D70E43}"/>
    <dgm:cxn modelId="{C589E353-2B58-4F2D-9BDB-27E20740625B}" type="presOf" srcId="{D1FF9A10-9C94-4ECC-B291-F6651F29B850}" destId="{9CFE8440-7AF7-4A52-A954-7269246894F9}" srcOrd="1" destOrd="0" presId="urn:microsoft.com/office/officeart/2005/8/layout/process5"/>
    <dgm:cxn modelId="{3E420557-E24A-4608-87CA-ADA776316D18}" type="presOf" srcId="{B1902D34-9284-4C28-8A2F-B507AE71CB5D}" destId="{5AA68330-CB5E-429B-A837-2FE0B7D49DBD}" srcOrd="0" destOrd="0" presId="urn:microsoft.com/office/officeart/2005/8/layout/process5"/>
    <dgm:cxn modelId="{B23E1D87-4DD0-4B26-B4DA-771F846454BD}" type="presOf" srcId="{78A075E7-1B9F-4415-A123-298B43D70E43}" destId="{DC3145E8-B326-425B-9016-0F9AB3EE8B2F}" srcOrd="1" destOrd="0" presId="urn:microsoft.com/office/officeart/2005/8/layout/process5"/>
    <dgm:cxn modelId="{55E0068C-FF63-4911-9C76-F1424EE5E25A}" srcId="{DEDFED95-C834-47D2-B0E4-656236A2162D}" destId="{B1902D34-9284-4C28-8A2F-B507AE71CB5D}" srcOrd="1" destOrd="0" parTransId="{D56A00ED-9F50-45B6-AC88-F2B157AEFE7B}" sibTransId="{D1FF9A10-9C94-4ECC-B291-F6651F29B850}"/>
    <dgm:cxn modelId="{F52EF990-86F5-43DD-BDE8-7540AD45986F}" srcId="{DEDFED95-C834-47D2-B0E4-656236A2162D}" destId="{1F603A9B-1587-46BE-BE68-88899A6CBA68}" srcOrd="0" destOrd="0" parTransId="{7F60EB87-8F33-4DDD-80CB-784B1D7A5CBF}" sibTransId="{5D968DA2-1070-42D3-8E53-12591D154AC7}"/>
    <dgm:cxn modelId="{698F62AD-4E77-4035-A5B9-7869A2367F5C}" type="presOf" srcId="{DEDFED95-C834-47D2-B0E4-656236A2162D}" destId="{7C486F0C-3EB8-4D13-8BF7-1BE777AD73F2}" srcOrd="0" destOrd="0" presId="urn:microsoft.com/office/officeart/2005/8/layout/process5"/>
    <dgm:cxn modelId="{7E592ABE-5EC2-4D30-901D-C4DA52D97E9D}" type="presOf" srcId="{FDD244F0-D24D-413D-9856-4ADDB82D98B0}" destId="{CA4D16FE-DCCF-4637-8899-4C466289963F}" srcOrd="0" destOrd="0" presId="urn:microsoft.com/office/officeart/2005/8/layout/process5"/>
    <dgm:cxn modelId="{3DF8F9EB-C42F-4E5B-8AD9-3FBB43D3F5F7}" type="presOf" srcId="{D1FF9A10-9C94-4ECC-B291-F6651F29B850}" destId="{5AEBFE4A-76FD-4550-8EBF-35EC9C7D784F}" srcOrd="0" destOrd="0" presId="urn:microsoft.com/office/officeart/2005/8/layout/process5"/>
    <dgm:cxn modelId="{61B141F5-97F8-4983-8FE9-11C115D2FFC9}" type="presOf" srcId="{78A075E7-1B9F-4415-A123-298B43D70E43}" destId="{D8C71F2B-8B1C-4314-A278-20DB7F3C87FC}" srcOrd="0" destOrd="0" presId="urn:microsoft.com/office/officeart/2005/8/layout/process5"/>
    <dgm:cxn modelId="{984AE369-EE2F-4178-84F2-81B03EA70AB9}" type="presParOf" srcId="{7C486F0C-3EB8-4D13-8BF7-1BE777AD73F2}" destId="{97AF583C-1B77-4D6D-BD19-141AA7CF5C42}" srcOrd="0" destOrd="0" presId="urn:microsoft.com/office/officeart/2005/8/layout/process5"/>
    <dgm:cxn modelId="{D40CD7B6-1556-425F-AD72-AE8A07CD3C99}" type="presParOf" srcId="{7C486F0C-3EB8-4D13-8BF7-1BE777AD73F2}" destId="{72811A84-811D-4CFA-96E3-CE9C3C885DD7}" srcOrd="1" destOrd="0" presId="urn:microsoft.com/office/officeart/2005/8/layout/process5"/>
    <dgm:cxn modelId="{50B64BFC-90E6-44E3-AA81-381ABB8EF9F9}" type="presParOf" srcId="{72811A84-811D-4CFA-96E3-CE9C3C885DD7}" destId="{A06DA660-B114-4AE2-A1B1-D82F0EA0F177}" srcOrd="0" destOrd="0" presId="urn:microsoft.com/office/officeart/2005/8/layout/process5"/>
    <dgm:cxn modelId="{974FBAC3-1D9A-496B-9649-F994FA66B4A8}" type="presParOf" srcId="{7C486F0C-3EB8-4D13-8BF7-1BE777AD73F2}" destId="{5AA68330-CB5E-429B-A837-2FE0B7D49DBD}" srcOrd="2" destOrd="0" presId="urn:microsoft.com/office/officeart/2005/8/layout/process5"/>
    <dgm:cxn modelId="{E9D1B4B3-7785-4C65-AF47-79AE3C93221B}" type="presParOf" srcId="{7C486F0C-3EB8-4D13-8BF7-1BE777AD73F2}" destId="{5AEBFE4A-76FD-4550-8EBF-35EC9C7D784F}" srcOrd="3" destOrd="0" presId="urn:microsoft.com/office/officeart/2005/8/layout/process5"/>
    <dgm:cxn modelId="{9D06E4D9-0FA8-4A5C-A52E-62B94F14B1E4}" type="presParOf" srcId="{5AEBFE4A-76FD-4550-8EBF-35EC9C7D784F}" destId="{9CFE8440-7AF7-4A52-A954-7269246894F9}" srcOrd="0" destOrd="0" presId="urn:microsoft.com/office/officeart/2005/8/layout/process5"/>
    <dgm:cxn modelId="{6AE015D7-6F1D-4D6D-B36D-1BBF5897FEF3}" type="presParOf" srcId="{7C486F0C-3EB8-4D13-8BF7-1BE777AD73F2}" destId="{CA4D16FE-DCCF-4637-8899-4C466289963F}" srcOrd="4" destOrd="0" presId="urn:microsoft.com/office/officeart/2005/8/layout/process5"/>
    <dgm:cxn modelId="{431897C3-1A29-432E-A804-48CBE602CE1C}" type="presParOf" srcId="{7C486F0C-3EB8-4D13-8BF7-1BE777AD73F2}" destId="{D8C71F2B-8B1C-4314-A278-20DB7F3C87FC}" srcOrd="5" destOrd="0" presId="urn:microsoft.com/office/officeart/2005/8/layout/process5"/>
    <dgm:cxn modelId="{244EF7A1-4CD1-46A7-B90F-A4428CB82661}" type="presParOf" srcId="{D8C71F2B-8B1C-4314-A278-20DB7F3C87FC}" destId="{DC3145E8-B326-425B-9016-0F9AB3EE8B2F}" srcOrd="0" destOrd="0" presId="urn:microsoft.com/office/officeart/2005/8/layout/process5"/>
    <dgm:cxn modelId="{84298DEB-E1D6-4E2B-8A3A-9FF5FD62355A}" type="presParOf" srcId="{7C486F0C-3EB8-4D13-8BF7-1BE777AD73F2}" destId="{9205EB15-7360-4531-94EA-A84C8998F947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30DBDBB-5127-4C15-9924-F7FD67972A5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D41CFE-7C20-46A8-80D2-8735D0CFC98C}">
      <dgm:prSet/>
      <dgm:spPr/>
      <dgm:t>
        <a:bodyPr/>
        <a:lstStyle/>
        <a:p>
          <a:r>
            <a:rPr lang="en-US"/>
            <a:t>1) Yahudiliğin kutsal kitabı nedir?</a:t>
          </a:r>
        </a:p>
      </dgm:t>
    </dgm:pt>
    <dgm:pt modelId="{45AFA591-3B6A-4446-AA98-6F9B7F899A68}" type="parTrans" cxnId="{894EF8ED-81E8-4F8A-BFA4-E8E9FDF093E4}">
      <dgm:prSet/>
      <dgm:spPr/>
      <dgm:t>
        <a:bodyPr/>
        <a:lstStyle/>
        <a:p>
          <a:endParaRPr lang="en-US"/>
        </a:p>
      </dgm:t>
    </dgm:pt>
    <dgm:pt modelId="{382323D4-79AB-47FD-B4AD-87FEA37AE521}" type="sibTrans" cxnId="{894EF8ED-81E8-4F8A-BFA4-E8E9FDF093E4}">
      <dgm:prSet/>
      <dgm:spPr/>
      <dgm:t>
        <a:bodyPr/>
        <a:lstStyle/>
        <a:p>
          <a:endParaRPr lang="en-US"/>
        </a:p>
      </dgm:t>
    </dgm:pt>
    <dgm:pt modelId="{DFB53B20-CADC-4C2D-A2D2-682308BEEA51}">
      <dgm:prSet/>
      <dgm:spPr/>
      <dgm:t>
        <a:bodyPr/>
        <a:lstStyle/>
        <a:p>
          <a:r>
            <a:rPr lang="en-US"/>
            <a:t>2) Yahudilikte ibadet edilen yere ne ad verilir?</a:t>
          </a:r>
        </a:p>
      </dgm:t>
    </dgm:pt>
    <dgm:pt modelId="{206715A5-69B3-47FB-94A7-F51E57EFF558}" type="parTrans" cxnId="{D2C89850-7FEF-4D0F-86BA-97C8EB23059C}">
      <dgm:prSet/>
      <dgm:spPr/>
      <dgm:t>
        <a:bodyPr/>
        <a:lstStyle/>
        <a:p>
          <a:endParaRPr lang="en-US"/>
        </a:p>
      </dgm:t>
    </dgm:pt>
    <dgm:pt modelId="{26253174-4D50-43F6-92F3-0F3939980693}" type="sibTrans" cxnId="{D2C89850-7FEF-4D0F-86BA-97C8EB23059C}">
      <dgm:prSet/>
      <dgm:spPr/>
      <dgm:t>
        <a:bodyPr/>
        <a:lstStyle/>
        <a:p>
          <a:endParaRPr lang="en-US"/>
        </a:p>
      </dgm:t>
    </dgm:pt>
    <dgm:pt modelId="{E870BB46-2075-44B9-84DF-BC67597CA66C}">
      <dgm:prSet/>
      <dgm:spPr/>
      <dgm:t>
        <a:bodyPr/>
        <a:lstStyle/>
        <a:p>
          <a:r>
            <a:rPr lang="en-US"/>
            <a:t>3) Yahudiler için kutsal gün hangisidir?</a:t>
          </a:r>
        </a:p>
      </dgm:t>
    </dgm:pt>
    <dgm:pt modelId="{2639686D-D718-4F56-864C-97FC0594463F}" type="parTrans" cxnId="{036022B2-E31E-4846-BACB-FD86D9FB0103}">
      <dgm:prSet/>
      <dgm:spPr/>
      <dgm:t>
        <a:bodyPr/>
        <a:lstStyle/>
        <a:p>
          <a:endParaRPr lang="en-US"/>
        </a:p>
      </dgm:t>
    </dgm:pt>
    <dgm:pt modelId="{00304A03-76D0-426D-8452-78580BBB89F3}" type="sibTrans" cxnId="{036022B2-E31E-4846-BACB-FD86D9FB0103}">
      <dgm:prSet/>
      <dgm:spPr/>
      <dgm:t>
        <a:bodyPr/>
        <a:lstStyle/>
        <a:p>
          <a:endParaRPr lang="en-US"/>
        </a:p>
      </dgm:t>
    </dgm:pt>
    <dgm:pt modelId="{91AC4B22-62A1-4167-AAB2-929F5B6ACED5}">
      <dgm:prSet/>
      <dgm:spPr/>
      <dgm:t>
        <a:bodyPr/>
        <a:lstStyle/>
        <a:p>
          <a:r>
            <a:rPr lang="en-US"/>
            <a:t>4) Yahudilikte sünnet hangi yaşta yapılır?</a:t>
          </a:r>
        </a:p>
      </dgm:t>
    </dgm:pt>
    <dgm:pt modelId="{82F66F8C-E59B-4785-8874-DD4E83B812A6}" type="parTrans" cxnId="{A72AD39B-987B-476D-90A0-252F1049A7B1}">
      <dgm:prSet/>
      <dgm:spPr/>
      <dgm:t>
        <a:bodyPr/>
        <a:lstStyle/>
        <a:p>
          <a:endParaRPr lang="en-US"/>
        </a:p>
      </dgm:t>
    </dgm:pt>
    <dgm:pt modelId="{844AC446-E99A-4443-80B3-F0D763D77F91}" type="sibTrans" cxnId="{A72AD39B-987B-476D-90A0-252F1049A7B1}">
      <dgm:prSet/>
      <dgm:spPr/>
      <dgm:t>
        <a:bodyPr/>
        <a:lstStyle/>
        <a:p>
          <a:endParaRPr lang="en-US"/>
        </a:p>
      </dgm:t>
    </dgm:pt>
    <dgm:pt modelId="{2886E189-FF7D-42B4-B60D-6A9750F03BB6}">
      <dgm:prSet/>
      <dgm:spPr/>
      <dgm:t>
        <a:bodyPr/>
        <a:lstStyle/>
        <a:p>
          <a:r>
            <a:rPr lang="en-US"/>
            <a:t>5) Yahudiliğin kurucusu kabul edilen peygamber kimdir?</a:t>
          </a:r>
        </a:p>
      </dgm:t>
    </dgm:pt>
    <dgm:pt modelId="{3BF2EE42-2C86-475A-8129-C627A0EADE71}" type="parTrans" cxnId="{88B68EE2-0837-498C-BF02-B5A0EF71696B}">
      <dgm:prSet/>
      <dgm:spPr/>
      <dgm:t>
        <a:bodyPr/>
        <a:lstStyle/>
        <a:p>
          <a:endParaRPr lang="en-US"/>
        </a:p>
      </dgm:t>
    </dgm:pt>
    <dgm:pt modelId="{438D8ADD-2C8E-4B3F-8564-897A48F11DB5}" type="sibTrans" cxnId="{88B68EE2-0837-498C-BF02-B5A0EF71696B}">
      <dgm:prSet/>
      <dgm:spPr/>
      <dgm:t>
        <a:bodyPr/>
        <a:lstStyle/>
        <a:p>
          <a:endParaRPr lang="en-US"/>
        </a:p>
      </dgm:t>
    </dgm:pt>
    <dgm:pt modelId="{ECDACD1C-FBF0-431A-A0A5-46FE3EDB24E0}" type="pres">
      <dgm:prSet presAssocID="{530DBDBB-5127-4C15-9924-F7FD67972A50}" presName="linear" presStyleCnt="0">
        <dgm:presLayoutVars>
          <dgm:animLvl val="lvl"/>
          <dgm:resizeHandles val="exact"/>
        </dgm:presLayoutVars>
      </dgm:prSet>
      <dgm:spPr/>
    </dgm:pt>
    <dgm:pt modelId="{3F58EC6E-4868-45B1-9B66-435A77D5B343}" type="pres">
      <dgm:prSet presAssocID="{95D41CFE-7C20-46A8-80D2-8735D0CFC9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B30EBC-D0F5-43A9-859D-29FAE70DDC52}" type="pres">
      <dgm:prSet presAssocID="{382323D4-79AB-47FD-B4AD-87FEA37AE521}" presName="spacer" presStyleCnt="0"/>
      <dgm:spPr/>
    </dgm:pt>
    <dgm:pt modelId="{87ADB86B-CF36-4E3E-8902-D5BA296E1D87}" type="pres">
      <dgm:prSet presAssocID="{DFB53B20-CADC-4C2D-A2D2-682308BEEA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7109441-6BAB-4719-BA2E-858A396E8138}" type="pres">
      <dgm:prSet presAssocID="{26253174-4D50-43F6-92F3-0F3939980693}" presName="spacer" presStyleCnt="0"/>
      <dgm:spPr/>
    </dgm:pt>
    <dgm:pt modelId="{EEB93218-A3DB-457D-9BDD-7BA3FE567477}" type="pres">
      <dgm:prSet presAssocID="{E870BB46-2075-44B9-84DF-BC67597CA66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EFC3C4B-1F64-4611-B72B-287EC7B00CAA}" type="pres">
      <dgm:prSet presAssocID="{00304A03-76D0-426D-8452-78580BBB89F3}" presName="spacer" presStyleCnt="0"/>
      <dgm:spPr/>
    </dgm:pt>
    <dgm:pt modelId="{ABF8C351-8C87-4CB2-9F46-7BF5B0A0C88D}" type="pres">
      <dgm:prSet presAssocID="{91AC4B22-62A1-4167-AAB2-929F5B6ACED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83B3B4-17D0-4B1F-AAD4-92BB9F34F9CB}" type="pres">
      <dgm:prSet presAssocID="{844AC446-E99A-4443-80B3-F0D763D77F91}" presName="spacer" presStyleCnt="0"/>
      <dgm:spPr/>
    </dgm:pt>
    <dgm:pt modelId="{B1737A14-E447-468E-8CBE-F0A21F746C95}" type="pres">
      <dgm:prSet presAssocID="{2886E189-FF7D-42B4-B60D-6A9750F03BB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D2F2217-F8F2-48A4-9A76-EDEF108FEF01}" type="presOf" srcId="{2886E189-FF7D-42B4-B60D-6A9750F03BB6}" destId="{B1737A14-E447-468E-8CBE-F0A21F746C95}" srcOrd="0" destOrd="0" presId="urn:microsoft.com/office/officeart/2005/8/layout/vList2"/>
    <dgm:cxn modelId="{D2C89850-7FEF-4D0F-86BA-97C8EB23059C}" srcId="{530DBDBB-5127-4C15-9924-F7FD67972A50}" destId="{DFB53B20-CADC-4C2D-A2D2-682308BEEA51}" srcOrd="1" destOrd="0" parTransId="{206715A5-69B3-47FB-94A7-F51E57EFF558}" sibTransId="{26253174-4D50-43F6-92F3-0F3939980693}"/>
    <dgm:cxn modelId="{A9761F9A-CA68-445B-AD8C-AF0596EB0A6F}" type="presOf" srcId="{95D41CFE-7C20-46A8-80D2-8735D0CFC98C}" destId="{3F58EC6E-4868-45B1-9B66-435A77D5B343}" srcOrd="0" destOrd="0" presId="urn:microsoft.com/office/officeart/2005/8/layout/vList2"/>
    <dgm:cxn modelId="{A72AD39B-987B-476D-90A0-252F1049A7B1}" srcId="{530DBDBB-5127-4C15-9924-F7FD67972A50}" destId="{91AC4B22-62A1-4167-AAB2-929F5B6ACED5}" srcOrd="3" destOrd="0" parTransId="{82F66F8C-E59B-4785-8874-DD4E83B812A6}" sibTransId="{844AC446-E99A-4443-80B3-F0D763D77F91}"/>
    <dgm:cxn modelId="{036022B2-E31E-4846-BACB-FD86D9FB0103}" srcId="{530DBDBB-5127-4C15-9924-F7FD67972A50}" destId="{E870BB46-2075-44B9-84DF-BC67597CA66C}" srcOrd="2" destOrd="0" parTransId="{2639686D-D718-4F56-864C-97FC0594463F}" sibTransId="{00304A03-76D0-426D-8452-78580BBB89F3}"/>
    <dgm:cxn modelId="{36D9F7B5-E487-47A8-9A92-E70DD7F71F5D}" type="presOf" srcId="{91AC4B22-62A1-4167-AAB2-929F5B6ACED5}" destId="{ABF8C351-8C87-4CB2-9F46-7BF5B0A0C88D}" srcOrd="0" destOrd="0" presId="urn:microsoft.com/office/officeart/2005/8/layout/vList2"/>
    <dgm:cxn modelId="{80CC42C7-761B-42CB-8EDE-60A0561A9A46}" type="presOf" srcId="{DFB53B20-CADC-4C2D-A2D2-682308BEEA51}" destId="{87ADB86B-CF36-4E3E-8902-D5BA296E1D87}" srcOrd="0" destOrd="0" presId="urn:microsoft.com/office/officeart/2005/8/layout/vList2"/>
    <dgm:cxn modelId="{88B68EE2-0837-498C-BF02-B5A0EF71696B}" srcId="{530DBDBB-5127-4C15-9924-F7FD67972A50}" destId="{2886E189-FF7D-42B4-B60D-6A9750F03BB6}" srcOrd="4" destOrd="0" parTransId="{3BF2EE42-2C86-475A-8129-C627A0EADE71}" sibTransId="{438D8ADD-2C8E-4B3F-8564-897A48F11DB5}"/>
    <dgm:cxn modelId="{894EF8ED-81E8-4F8A-BFA4-E8E9FDF093E4}" srcId="{530DBDBB-5127-4C15-9924-F7FD67972A50}" destId="{95D41CFE-7C20-46A8-80D2-8735D0CFC98C}" srcOrd="0" destOrd="0" parTransId="{45AFA591-3B6A-4446-AA98-6F9B7F899A68}" sibTransId="{382323D4-79AB-47FD-B4AD-87FEA37AE521}"/>
    <dgm:cxn modelId="{2A7DD0F2-9EC7-413A-8DAC-C6CCB8DD3503}" type="presOf" srcId="{E870BB46-2075-44B9-84DF-BC67597CA66C}" destId="{EEB93218-A3DB-457D-9BDD-7BA3FE567477}" srcOrd="0" destOrd="0" presId="urn:microsoft.com/office/officeart/2005/8/layout/vList2"/>
    <dgm:cxn modelId="{A60C39FF-6D1D-428F-97C4-22411CB21C9D}" type="presOf" srcId="{530DBDBB-5127-4C15-9924-F7FD67972A50}" destId="{ECDACD1C-FBF0-431A-A0A5-46FE3EDB24E0}" srcOrd="0" destOrd="0" presId="urn:microsoft.com/office/officeart/2005/8/layout/vList2"/>
    <dgm:cxn modelId="{DD8F4D35-438E-4121-B342-ED7FDB5A8BD6}" type="presParOf" srcId="{ECDACD1C-FBF0-431A-A0A5-46FE3EDB24E0}" destId="{3F58EC6E-4868-45B1-9B66-435A77D5B343}" srcOrd="0" destOrd="0" presId="urn:microsoft.com/office/officeart/2005/8/layout/vList2"/>
    <dgm:cxn modelId="{8B57724C-447F-477D-90FF-F5847986E114}" type="presParOf" srcId="{ECDACD1C-FBF0-431A-A0A5-46FE3EDB24E0}" destId="{9AB30EBC-D0F5-43A9-859D-29FAE70DDC52}" srcOrd="1" destOrd="0" presId="urn:microsoft.com/office/officeart/2005/8/layout/vList2"/>
    <dgm:cxn modelId="{F396A692-3F44-4442-9643-18827C5EBF76}" type="presParOf" srcId="{ECDACD1C-FBF0-431A-A0A5-46FE3EDB24E0}" destId="{87ADB86B-CF36-4E3E-8902-D5BA296E1D87}" srcOrd="2" destOrd="0" presId="urn:microsoft.com/office/officeart/2005/8/layout/vList2"/>
    <dgm:cxn modelId="{8BC9F31F-6E92-4AEA-B31E-76337EEF38D0}" type="presParOf" srcId="{ECDACD1C-FBF0-431A-A0A5-46FE3EDB24E0}" destId="{07109441-6BAB-4719-BA2E-858A396E8138}" srcOrd="3" destOrd="0" presId="urn:microsoft.com/office/officeart/2005/8/layout/vList2"/>
    <dgm:cxn modelId="{92D05A31-F164-4A8D-A950-ECA724FA3101}" type="presParOf" srcId="{ECDACD1C-FBF0-431A-A0A5-46FE3EDB24E0}" destId="{EEB93218-A3DB-457D-9BDD-7BA3FE567477}" srcOrd="4" destOrd="0" presId="urn:microsoft.com/office/officeart/2005/8/layout/vList2"/>
    <dgm:cxn modelId="{41D6047D-1688-45F4-A626-6B899336B256}" type="presParOf" srcId="{ECDACD1C-FBF0-431A-A0A5-46FE3EDB24E0}" destId="{5EFC3C4B-1F64-4611-B72B-287EC7B00CAA}" srcOrd="5" destOrd="0" presId="urn:microsoft.com/office/officeart/2005/8/layout/vList2"/>
    <dgm:cxn modelId="{D30F991D-350C-419E-931F-BAC22374498B}" type="presParOf" srcId="{ECDACD1C-FBF0-431A-A0A5-46FE3EDB24E0}" destId="{ABF8C351-8C87-4CB2-9F46-7BF5B0A0C88D}" srcOrd="6" destOrd="0" presId="urn:microsoft.com/office/officeart/2005/8/layout/vList2"/>
    <dgm:cxn modelId="{D7B9D799-5B70-4B8D-8B56-F8A86B4E57D5}" type="presParOf" srcId="{ECDACD1C-FBF0-431A-A0A5-46FE3EDB24E0}" destId="{CB83B3B4-17D0-4B1F-AAD4-92BB9F34F9CB}" srcOrd="7" destOrd="0" presId="urn:microsoft.com/office/officeart/2005/8/layout/vList2"/>
    <dgm:cxn modelId="{E8CE2FC8-CEF0-4ABB-B6EB-95E4F73C65A9}" type="presParOf" srcId="{ECDACD1C-FBF0-431A-A0A5-46FE3EDB24E0}" destId="{B1737A14-E447-468E-8CBE-F0A21F746C9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6BCD8B-8B01-4534-B4D6-2737E085581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D2A670-9D40-426A-8F79-0392D683BCD4}">
      <dgm:prSet/>
      <dgm:spPr/>
      <dgm:t>
        <a:bodyPr/>
        <a:lstStyle/>
        <a:p>
          <a:r>
            <a:rPr lang="en-US"/>
            <a:t>6) Yahudilikte Tanrı’ya verilen isim nedir?</a:t>
          </a:r>
        </a:p>
      </dgm:t>
    </dgm:pt>
    <dgm:pt modelId="{5F36A086-3FEE-4B30-8B6A-7CC4A35D9A19}" type="parTrans" cxnId="{A01A3C7A-A3B8-47FB-938C-AA8B5321BF2D}">
      <dgm:prSet/>
      <dgm:spPr/>
      <dgm:t>
        <a:bodyPr/>
        <a:lstStyle/>
        <a:p>
          <a:endParaRPr lang="en-US"/>
        </a:p>
      </dgm:t>
    </dgm:pt>
    <dgm:pt modelId="{78FA4BB8-D029-4901-874D-221E7BE8FE23}" type="sibTrans" cxnId="{A01A3C7A-A3B8-47FB-938C-AA8B5321BF2D}">
      <dgm:prSet/>
      <dgm:spPr/>
      <dgm:t>
        <a:bodyPr/>
        <a:lstStyle/>
        <a:p>
          <a:endParaRPr lang="en-US"/>
        </a:p>
      </dgm:t>
    </dgm:pt>
    <dgm:pt modelId="{E63B79CA-B631-4AAA-93B1-8AC930614186}">
      <dgm:prSet/>
      <dgm:spPr/>
      <dgm:t>
        <a:bodyPr/>
        <a:lstStyle/>
        <a:p>
          <a:r>
            <a:rPr lang="en-US"/>
            <a:t>7) Yahudilikte en yaygın mezheplerden biri hangisidir?</a:t>
          </a:r>
        </a:p>
      </dgm:t>
    </dgm:pt>
    <dgm:pt modelId="{872DCFE6-4D54-4356-8CDD-957278B2E195}" type="parTrans" cxnId="{33CDF11A-E58C-4C9E-9F3D-9BB55F8C029B}">
      <dgm:prSet/>
      <dgm:spPr/>
      <dgm:t>
        <a:bodyPr/>
        <a:lstStyle/>
        <a:p>
          <a:endParaRPr lang="en-US"/>
        </a:p>
      </dgm:t>
    </dgm:pt>
    <dgm:pt modelId="{7F412F12-512E-4A8D-8673-BBBCCFA53587}" type="sibTrans" cxnId="{33CDF11A-E58C-4C9E-9F3D-9BB55F8C029B}">
      <dgm:prSet/>
      <dgm:spPr/>
      <dgm:t>
        <a:bodyPr/>
        <a:lstStyle/>
        <a:p>
          <a:endParaRPr lang="en-US"/>
        </a:p>
      </dgm:t>
    </dgm:pt>
    <dgm:pt modelId="{146A26F5-7A08-483C-837D-79A7624377B8}">
      <dgm:prSet/>
      <dgm:spPr/>
      <dgm:t>
        <a:bodyPr/>
        <a:lstStyle/>
        <a:p>
          <a:r>
            <a:rPr lang="en-US"/>
            <a:t>8) Yahudilerin tarih boyunca yaşadıkları sürgünlere ne ad verilir?</a:t>
          </a:r>
        </a:p>
      </dgm:t>
    </dgm:pt>
    <dgm:pt modelId="{D461699F-A7BD-4F1B-B7BF-2C6166BEA00D}" type="parTrans" cxnId="{23F7AEAA-F2DF-4217-AC2F-073461954E9A}">
      <dgm:prSet/>
      <dgm:spPr/>
      <dgm:t>
        <a:bodyPr/>
        <a:lstStyle/>
        <a:p>
          <a:endParaRPr lang="en-US"/>
        </a:p>
      </dgm:t>
    </dgm:pt>
    <dgm:pt modelId="{646987EF-FCC1-41F6-B597-3C5C5640A451}" type="sibTrans" cxnId="{23F7AEAA-F2DF-4217-AC2F-073461954E9A}">
      <dgm:prSet/>
      <dgm:spPr/>
      <dgm:t>
        <a:bodyPr/>
        <a:lstStyle/>
        <a:p>
          <a:endParaRPr lang="en-US"/>
        </a:p>
      </dgm:t>
    </dgm:pt>
    <dgm:pt modelId="{5744FAA2-1C91-4E83-B30A-BB107737DB63}">
      <dgm:prSet/>
      <dgm:spPr/>
      <dgm:t>
        <a:bodyPr/>
        <a:lstStyle/>
        <a:p>
          <a:r>
            <a:rPr lang="en-US"/>
            <a:t>9) Yahudilik hangi bölgede ortaya çıkmıştır?</a:t>
          </a:r>
        </a:p>
      </dgm:t>
    </dgm:pt>
    <dgm:pt modelId="{9241C859-448E-41FE-AE1D-5AA212B48C4C}" type="parTrans" cxnId="{E8211AC0-BDF0-4034-A3F5-E4B314F2158C}">
      <dgm:prSet/>
      <dgm:spPr/>
      <dgm:t>
        <a:bodyPr/>
        <a:lstStyle/>
        <a:p>
          <a:endParaRPr lang="en-US"/>
        </a:p>
      </dgm:t>
    </dgm:pt>
    <dgm:pt modelId="{CCD64667-2F73-4630-9B07-236A7D71A1AF}" type="sibTrans" cxnId="{E8211AC0-BDF0-4034-A3F5-E4B314F2158C}">
      <dgm:prSet/>
      <dgm:spPr/>
      <dgm:t>
        <a:bodyPr/>
        <a:lstStyle/>
        <a:p>
          <a:endParaRPr lang="en-US"/>
        </a:p>
      </dgm:t>
    </dgm:pt>
    <dgm:pt modelId="{9E07DA1F-30B6-4CFE-B55C-B68D17B5F6EA}">
      <dgm:prSet/>
      <dgm:spPr/>
      <dgm:t>
        <a:bodyPr/>
        <a:lstStyle/>
        <a:p>
          <a:r>
            <a:rPr lang="en-US"/>
            <a:t>10) Yahudilik hangi özelliği ile diğer semavi dinlere öncülük etmiştir?</a:t>
          </a:r>
        </a:p>
      </dgm:t>
    </dgm:pt>
    <dgm:pt modelId="{012A96D7-2E24-424F-8DAB-60E1C262234D}" type="parTrans" cxnId="{F710D261-13E2-4AAD-BCC5-6852E3A77893}">
      <dgm:prSet/>
      <dgm:spPr/>
      <dgm:t>
        <a:bodyPr/>
        <a:lstStyle/>
        <a:p>
          <a:endParaRPr lang="en-US"/>
        </a:p>
      </dgm:t>
    </dgm:pt>
    <dgm:pt modelId="{0D7F1E60-EAD6-4C5E-B358-74C786FE024F}" type="sibTrans" cxnId="{F710D261-13E2-4AAD-BCC5-6852E3A77893}">
      <dgm:prSet/>
      <dgm:spPr/>
      <dgm:t>
        <a:bodyPr/>
        <a:lstStyle/>
        <a:p>
          <a:endParaRPr lang="en-US"/>
        </a:p>
      </dgm:t>
    </dgm:pt>
    <dgm:pt modelId="{FC880637-77F9-49E5-8492-DDC3A5ECC446}" type="pres">
      <dgm:prSet presAssocID="{D56BCD8B-8B01-4534-B4D6-2737E0855815}" presName="linear" presStyleCnt="0">
        <dgm:presLayoutVars>
          <dgm:animLvl val="lvl"/>
          <dgm:resizeHandles val="exact"/>
        </dgm:presLayoutVars>
      </dgm:prSet>
      <dgm:spPr/>
    </dgm:pt>
    <dgm:pt modelId="{789030D6-2108-42C9-99F3-E7C534210697}" type="pres">
      <dgm:prSet presAssocID="{F5D2A670-9D40-426A-8F79-0392D683BC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F420DD8-13EC-433C-9F04-11E8BC8F7F62}" type="pres">
      <dgm:prSet presAssocID="{78FA4BB8-D029-4901-874D-221E7BE8FE23}" presName="spacer" presStyleCnt="0"/>
      <dgm:spPr/>
    </dgm:pt>
    <dgm:pt modelId="{E7E9A774-6AFD-4687-BEB5-31E9F3FD6F48}" type="pres">
      <dgm:prSet presAssocID="{E63B79CA-B631-4AAA-93B1-8AC93061418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1BC0014-9AE3-4EC8-BA16-6F598B0AAC77}" type="pres">
      <dgm:prSet presAssocID="{7F412F12-512E-4A8D-8673-BBBCCFA53587}" presName="spacer" presStyleCnt="0"/>
      <dgm:spPr/>
    </dgm:pt>
    <dgm:pt modelId="{393784C0-9C67-4DA5-AD59-8395A44525E3}" type="pres">
      <dgm:prSet presAssocID="{146A26F5-7A08-483C-837D-79A7624377B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091B4FF-AC63-49A2-81B1-0C0714D5C64F}" type="pres">
      <dgm:prSet presAssocID="{646987EF-FCC1-41F6-B597-3C5C5640A451}" presName="spacer" presStyleCnt="0"/>
      <dgm:spPr/>
    </dgm:pt>
    <dgm:pt modelId="{80B990CB-2799-4096-8B3F-F0B0CE04901D}" type="pres">
      <dgm:prSet presAssocID="{5744FAA2-1C91-4E83-B30A-BB107737DB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3B8DB49-4755-4028-95AA-1D7D915B2E61}" type="pres">
      <dgm:prSet presAssocID="{CCD64667-2F73-4630-9B07-236A7D71A1AF}" presName="spacer" presStyleCnt="0"/>
      <dgm:spPr/>
    </dgm:pt>
    <dgm:pt modelId="{E85EE2E8-A742-4307-BB74-4311461DD304}" type="pres">
      <dgm:prSet presAssocID="{9E07DA1F-30B6-4CFE-B55C-B68D17B5F6E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35C170A-6E8B-43C5-873D-655C265CF76A}" type="presOf" srcId="{E63B79CA-B631-4AAA-93B1-8AC930614186}" destId="{E7E9A774-6AFD-4687-BEB5-31E9F3FD6F48}" srcOrd="0" destOrd="0" presId="urn:microsoft.com/office/officeart/2005/8/layout/vList2"/>
    <dgm:cxn modelId="{33CDF11A-E58C-4C9E-9F3D-9BB55F8C029B}" srcId="{D56BCD8B-8B01-4534-B4D6-2737E0855815}" destId="{E63B79CA-B631-4AAA-93B1-8AC930614186}" srcOrd="1" destOrd="0" parTransId="{872DCFE6-4D54-4356-8CDD-957278B2E195}" sibTransId="{7F412F12-512E-4A8D-8673-BBBCCFA53587}"/>
    <dgm:cxn modelId="{B3C8BF28-695B-49FA-ACA8-46F65A7BD4F6}" type="presOf" srcId="{9E07DA1F-30B6-4CFE-B55C-B68D17B5F6EA}" destId="{E85EE2E8-A742-4307-BB74-4311461DD304}" srcOrd="0" destOrd="0" presId="urn:microsoft.com/office/officeart/2005/8/layout/vList2"/>
    <dgm:cxn modelId="{F710D261-13E2-4AAD-BCC5-6852E3A77893}" srcId="{D56BCD8B-8B01-4534-B4D6-2737E0855815}" destId="{9E07DA1F-30B6-4CFE-B55C-B68D17B5F6EA}" srcOrd="4" destOrd="0" parTransId="{012A96D7-2E24-424F-8DAB-60E1C262234D}" sibTransId="{0D7F1E60-EAD6-4C5E-B358-74C786FE024F}"/>
    <dgm:cxn modelId="{B790255A-67B4-40B5-BCB1-70C57BB3DBD8}" type="presOf" srcId="{F5D2A670-9D40-426A-8F79-0392D683BCD4}" destId="{789030D6-2108-42C9-99F3-E7C534210697}" srcOrd="0" destOrd="0" presId="urn:microsoft.com/office/officeart/2005/8/layout/vList2"/>
    <dgm:cxn modelId="{A01A3C7A-A3B8-47FB-938C-AA8B5321BF2D}" srcId="{D56BCD8B-8B01-4534-B4D6-2737E0855815}" destId="{F5D2A670-9D40-426A-8F79-0392D683BCD4}" srcOrd="0" destOrd="0" parTransId="{5F36A086-3FEE-4B30-8B6A-7CC4A35D9A19}" sibTransId="{78FA4BB8-D029-4901-874D-221E7BE8FE23}"/>
    <dgm:cxn modelId="{23F7AEAA-F2DF-4217-AC2F-073461954E9A}" srcId="{D56BCD8B-8B01-4534-B4D6-2737E0855815}" destId="{146A26F5-7A08-483C-837D-79A7624377B8}" srcOrd="2" destOrd="0" parTransId="{D461699F-A7BD-4F1B-B7BF-2C6166BEA00D}" sibTransId="{646987EF-FCC1-41F6-B597-3C5C5640A451}"/>
    <dgm:cxn modelId="{7AD0A3AF-B743-4B9C-997B-F956870A55C2}" type="presOf" srcId="{D56BCD8B-8B01-4534-B4D6-2737E0855815}" destId="{FC880637-77F9-49E5-8492-DDC3A5ECC446}" srcOrd="0" destOrd="0" presId="urn:microsoft.com/office/officeart/2005/8/layout/vList2"/>
    <dgm:cxn modelId="{E8211AC0-BDF0-4034-A3F5-E4B314F2158C}" srcId="{D56BCD8B-8B01-4534-B4D6-2737E0855815}" destId="{5744FAA2-1C91-4E83-B30A-BB107737DB63}" srcOrd="3" destOrd="0" parTransId="{9241C859-448E-41FE-AE1D-5AA212B48C4C}" sibTransId="{CCD64667-2F73-4630-9B07-236A7D71A1AF}"/>
    <dgm:cxn modelId="{FE1E5EF9-9D58-4452-82F4-B07762356CA8}" type="presOf" srcId="{5744FAA2-1C91-4E83-B30A-BB107737DB63}" destId="{80B990CB-2799-4096-8B3F-F0B0CE04901D}" srcOrd="0" destOrd="0" presId="urn:microsoft.com/office/officeart/2005/8/layout/vList2"/>
    <dgm:cxn modelId="{2AD4F0FB-FD71-492C-B173-6D1D7E8FE6E2}" type="presOf" srcId="{146A26F5-7A08-483C-837D-79A7624377B8}" destId="{393784C0-9C67-4DA5-AD59-8395A44525E3}" srcOrd="0" destOrd="0" presId="urn:microsoft.com/office/officeart/2005/8/layout/vList2"/>
    <dgm:cxn modelId="{3DA4A50D-2BF7-42CF-8D9A-051F48F70B95}" type="presParOf" srcId="{FC880637-77F9-49E5-8492-DDC3A5ECC446}" destId="{789030D6-2108-42C9-99F3-E7C534210697}" srcOrd="0" destOrd="0" presId="urn:microsoft.com/office/officeart/2005/8/layout/vList2"/>
    <dgm:cxn modelId="{43F55234-3AA3-4836-9057-533607E3839E}" type="presParOf" srcId="{FC880637-77F9-49E5-8492-DDC3A5ECC446}" destId="{9F420DD8-13EC-433C-9F04-11E8BC8F7F62}" srcOrd="1" destOrd="0" presId="urn:microsoft.com/office/officeart/2005/8/layout/vList2"/>
    <dgm:cxn modelId="{21D3830D-E676-421B-BA21-C5D1E3F69B76}" type="presParOf" srcId="{FC880637-77F9-49E5-8492-DDC3A5ECC446}" destId="{E7E9A774-6AFD-4687-BEB5-31E9F3FD6F48}" srcOrd="2" destOrd="0" presId="urn:microsoft.com/office/officeart/2005/8/layout/vList2"/>
    <dgm:cxn modelId="{67660575-DA58-4E64-A597-0754099760AD}" type="presParOf" srcId="{FC880637-77F9-49E5-8492-DDC3A5ECC446}" destId="{51BC0014-9AE3-4EC8-BA16-6F598B0AAC77}" srcOrd="3" destOrd="0" presId="urn:microsoft.com/office/officeart/2005/8/layout/vList2"/>
    <dgm:cxn modelId="{842B9327-EDAB-4A2C-BB60-B05A4D793B3B}" type="presParOf" srcId="{FC880637-77F9-49E5-8492-DDC3A5ECC446}" destId="{393784C0-9C67-4DA5-AD59-8395A44525E3}" srcOrd="4" destOrd="0" presId="urn:microsoft.com/office/officeart/2005/8/layout/vList2"/>
    <dgm:cxn modelId="{6AEFA349-B675-44FD-A7BC-AB0563FB37F1}" type="presParOf" srcId="{FC880637-77F9-49E5-8492-DDC3A5ECC446}" destId="{2091B4FF-AC63-49A2-81B1-0C0714D5C64F}" srcOrd="5" destOrd="0" presId="urn:microsoft.com/office/officeart/2005/8/layout/vList2"/>
    <dgm:cxn modelId="{29D2E3CC-B0ED-4FE1-9078-C0EDCF726DE2}" type="presParOf" srcId="{FC880637-77F9-49E5-8492-DDC3A5ECC446}" destId="{80B990CB-2799-4096-8B3F-F0B0CE04901D}" srcOrd="6" destOrd="0" presId="urn:microsoft.com/office/officeart/2005/8/layout/vList2"/>
    <dgm:cxn modelId="{FBA658E6-1C55-4B41-AFA5-9DDE079786CC}" type="presParOf" srcId="{FC880637-77F9-49E5-8492-DDC3A5ECC446}" destId="{E3B8DB49-4755-4028-95AA-1D7D915B2E61}" srcOrd="7" destOrd="0" presId="urn:microsoft.com/office/officeart/2005/8/layout/vList2"/>
    <dgm:cxn modelId="{9C025911-B571-4A98-84ED-385E2B2875CD}" type="presParOf" srcId="{FC880637-77F9-49E5-8492-DDC3A5ECC446}" destId="{E85EE2E8-A742-4307-BB74-4311461DD30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AD179-CEB7-4287-A3C6-4DFCFD19B8D0}">
      <dsp:nvSpPr>
        <dsp:cNvPr id="0" name=""/>
        <dsp:cNvSpPr/>
      </dsp:nvSpPr>
      <dsp:spPr>
        <a:xfrm>
          <a:off x="0" y="6806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✡️ En eski tek tanrılı dinlerden biridir.</a:t>
          </a:r>
        </a:p>
      </dsp:txBody>
      <dsp:txXfrm>
        <a:off x="32670" y="100731"/>
        <a:ext cx="8164260" cy="603900"/>
      </dsp:txXfrm>
    </dsp:sp>
    <dsp:sp modelId="{B5386610-F3FF-43BE-8FF6-99D3F5E5938D}">
      <dsp:nvSpPr>
        <dsp:cNvPr id="0" name=""/>
        <dsp:cNvSpPr/>
      </dsp:nvSpPr>
      <dsp:spPr>
        <a:xfrm>
          <a:off x="0" y="81218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Hz. İbrahim ve Hz. Musa ile ilişkilendirilir.</a:t>
          </a:r>
        </a:p>
      </dsp:txBody>
      <dsp:txXfrm>
        <a:off x="32670" y="844851"/>
        <a:ext cx="8164260" cy="603900"/>
      </dsp:txXfrm>
    </dsp:sp>
    <dsp:sp modelId="{2BFD527F-1C98-4EC2-AD69-41600ABB677C}">
      <dsp:nvSpPr>
        <dsp:cNvPr id="0" name=""/>
        <dsp:cNvSpPr/>
      </dsp:nvSpPr>
      <dsp:spPr>
        <a:xfrm>
          <a:off x="0" y="155630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Tanrı’ya Yahve denir.</a:t>
          </a:r>
        </a:p>
      </dsp:txBody>
      <dsp:txXfrm>
        <a:off x="32670" y="1588971"/>
        <a:ext cx="8164260" cy="603900"/>
      </dsp:txXfrm>
    </dsp:sp>
    <dsp:sp modelId="{DD8974FC-EC2E-43CA-B996-1DCDF8B7FA88}">
      <dsp:nvSpPr>
        <dsp:cNvPr id="0" name=""/>
        <dsp:cNvSpPr/>
      </dsp:nvSpPr>
      <dsp:spPr>
        <a:xfrm>
          <a:off x="0" y="230042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Tanrı ile Yahudi halkı arasında ahit vardır.</a:t>
          </a:r>
        </a:p>
      </dsp:txBody>
      <dsp:txXfrm>
        <a:off x="32670" y="2333091"/>
        <a:ext cx="8164260" cy="603900"/>
      </dsp:txXfrm>
    </dsp:sp>
    <dsp:sp modelId="{F7DEBB98-5BE8-4141-9BAA-CA3486C440C9}">
      <dsp:nvSpPr>
        <dsp:cNvPr id="0" name=""/>
        <dsp:cNvSpPr/>
      </dsp:nvSpPr>
      <dsp:spPr>
        <a:xfrm>
          <a:off x="0" y="304454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Kudüs, en kutsal şehir kabul edilir.</a:t>
          </a:r>
        </a:p>
      </dsp:txBody>
      <dsp:txXfrm>
        <a:off x="32670" y="3077211"/>
        <a:ext cx="8164260" cy="603900"/>
      </dsp:txXfrm>
    </dsp:sp>
    <dsp:sp modelId="{FBB0BC1A-C61A-477C-B764-34BF36771790}">
      <dsp:nvSpPr>
        <dsp:cNvPr id="0" name=""/>
        <dsp:cNvSpPr/>
      </dsp:nvSpPr>
      <dsp:spPr>
        <a:xfrm>
          <a:off x="0" y="3788661"/>
          <a:ext cx="8229600" cy="669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Yahudilik bir din olduğu kadar kültürdür.</a:t>
          </a:r>
        </a:p>
      </dsp:txBody>
      <dsp:txXfrm>
        <a:off x="32670" y="3821331"/>
        <a:ext cx="8164260" cy="6039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1E9DB-9BAE-4B7C-AB22-FC80FCDA22FC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Tanrı tektir, evrenin yaratıcısıdır.</a:t>
          </a:r>
        </a:p>
      </dsp:txBody>
      <dsp:txXfrm>
        <a:off x="0" y="431616"/>
        <a:ext cx="2561209" cy="1536725"/>
      </dsp:txXfrm>
    </dsp:sp>
    <dsp:sp modelId="{93AA01B0-5281-4200-B27E-4230552A63A4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Tanrı ile İsrailoğulları arasında özel bağ vardır.</a:t>
          </a:r>
        </a:p>
      </dsp:txBody>
      <dsp:txXfrm>
        <a:off x="2817330" y="431616"/>
        <a:ext cx="2561209" cy="1536725"/>
      </dsp:txXfrm>
    </dsp:sp>
    <dsp:sp modelId="{27F79D0E-041F-44FB-8E38-69FF3F1687C0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Meleklere ve peygamberlere inanılır.</a:t>
          </a:r>
        </a:p>
      </dsp:txBody>
      <dsp:txXfrm>
        <a:off x="5634661" y="431616"/>
        <a:ext cx="2561209" cy="1536725"/>
      </dsp:txXfrm>
    </dsp:sp>
    <dsp:sp modelId="{7CDCF43B-D9F8-457F-A943-8387B8012A71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Ahiret inancı vardır.</a:t>
          </a:r>
        </a:p>
      </dsp:txBody>
      <dsp:txXfrm>
        <a:off x="1408665" y="2224462"/>
        <a:ext cx="2561209" cy="1536725"/>
      </dsp:txXfrm>
    </dsp:sp>
    <dsp:sp modelId="{9D7EDFFF-CDFC-4A26-9527-489271D6DC18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Yahudiler kendilerini ‘seçilmiş kavim’ görür.</a:t>
          </a:r>
        </a:p>
      </dsp:txBody>
      <dsp:txXfrm>
        <a:off x="4225995" y="2224462"/>
        <a:ext cx="2561209" cy="15367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E6919-C3E6-4662-ACFE-37D70D49E784}">
      <dsp:nvSpPr>
        <dsp:cNvPr id="0" name=""/>
        <dsp:cNvSpPr/>
      </dsp:nvSpPr>
      <dsp:spPr>
        <a:xfrm>
          <a:off x="0" y="2047"/>
          <a:ext cx="409412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CF3C69-5958-4D58-B2E3-E034F7DA44D1}">
      <dsp:nvSpPr>
        <dsp:cNvPr id="0" name=""/>
        <dsp:cNvSpPr/>
      </dsp:nvSpPr>
      <dsp:spPr>
        <a:xfrm>
          <a:off x="0" y="2047"/>
          <a:ext cx="4094129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⛪ </a:t>
          </a:r>
          <a:r>
            <a:rPr lang="en-US" sz="1900" kern="1200" dirty="0" err="1"/>
            <a:t>İbadet</a:t>
          </a:r>
          <a:r>
            <a:rPr lang="en-US" sz="1900" kern="1200" dirty="0"/>
            <a:t> </a:t>
          </a:r>
          <a:r>
            <a:rPr lang="en-US" sz="1900" kern="1200" dirty="0" err="1"/>
            <a:t>yeri</a:t>
          </a:r>
          <a:r>
            <a:rPr lang="en-US" sz="1900" kern="1200" dirty="0"/>
            <a:t>: </a:t>
          </a:r>
          <a:r>
            <a:rPr lang="en-US" sz="1900" kern="1200" dirty="0" err="1"/>
            <a:t>Sinagog</a:t>
          </a:r>
          <a:r>
            <a:rPr lang="en-US" sz="1900" kern="1200" dirty="0"/>
            <a:t>.</a:t>
          </a:r>
        </a:p>
      </dsp:txBody>
      <dsp:txXfrm>
        <a:off x="0" y="2047"/>
        <a:ext cx="4094129" cy="698070"/>
      </dsp:txXfrm>
    </dsp:sp>
    <dsp:sp modelId="{EAF02F73-18A2-4AA4-A27A-A682BF49EE42}">
      <dsp:nvSpPr>
        <dsp:cNvPr id="0" name=""/>
        <dsp:cNvSpPr/>
      </dsp:nvSpPr>
      <dsp:spPr>
        <a:xfrm>
          <a:off x="0" y="700118"/>
          <a:ext cx="4094129" cy="0"/>
        </a:xfrm>
        <a:prstGeom prst="line">
          <a:avLst/>
        </a:prstGeom>
        <a:gradFill rotWithShape="0">
          <a:gsLst>
            <a:gs pos="0">
              <a:schemeClr val="accent2">
                <a:hueOff val="936304"/>
                <a:satOff val="-1168"/>
                <a:lumOff val="27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936304"/>
                <a:satOff val="-1168"/>
                <a:lumOff val="27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293A199-1958-42C2-9646-8C2D5154EF9F}">
      <dsp:nvSpPr>
        <dsp:cNvPr id="0" name=""/>
        <dsp:cNvSpPr/>
      </dsp:nvSpPr>
      <dsp:spPr>
        <a:xfrm>
          <a:off x="0" y="700118"/>
          <a:ext cx="4094129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Şabat (Cumartesi) kutsal gündür.</a:t>
          </a:r>
        </a:p>
      </dsp:txBody>
      <dsp:txXfrm>
        <a:off x="0" y="700118"/>
        <a:ext cx="4094129" cy="698070"/>
      </dsp:txXfrm>
    </dsp:sp>
    <dsp:sp modelId="{23932888-5C52-48B0-9987-C2FB46BEA7EE}">
      <dsp:nvSpPr>
        <dsp:cNvPr id="0" name=""/>
        <dsp:cNvSpPr/>
      </dsp:nvSpPr>
      <dsp:spPr>
        <a:xfrm>
          <a:off x="0" y="1398189"/>
          <a:ext cx="4094129" cy="0"/>
        </a:xfrm>
        <a:prstGeom prst="line">
          <a:avLst/>
        </a:prstGeom>
        <a:gradFill rotWithShape="0">
          <a:gsLst>
            <a:gs pos="0">
              <a:schemeClr val="accent2">
                <a:hueOff val="1872608"/>
                <a:satOff val="-2336"/>
                <a:lumOff val="549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872608"/>
                <a:satOff val="-2336"/>
                <a:lumOff val="549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5596E9D-95C4-44A5-A792-1A5DDDB6C956}">
      <dsp:nvSpPr>
        <dsp:cNvPr id="0" name=""/>
        <dsp:cNvSpPr/>
      </dsp:nvSpPr>
      <dsp:spPr>
        <a:xfrm>
          <a:off x="0" y="1398189"/>
          <a:ext cx="4094129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Tevrat okuma ve dua ibadetlerin merkezindedir.</a:t>
          </a:r>
        </a:p>
      </dsp:txBody>
      <dsp:txXfrm>
        <a:off x="0" y="1398189"/>
        <a:ext cx="4094129" cy="698070"/>
      </dsp:txXfrm>
    </dsp:sp>
    <dsp:sp modelId="{A9461AAF-334C-49C6-9D16-A5E2D8784536}">
      <dsp:nvSpPr>
        <dsp:cNvPr id="0" name=""/>
        <dsp:cNvSpPr/>
      </dsp:nvSpPr>
      <dsp:spPr>
        <a:xfrm>
          <a:off x="0" y="2096260"/>
          <a:ext cx="4094129" cy="0"/>
        </a:xfrm>
        <a:prstGeom prst="line">
          <a:avLst/>
        </a:prstGeom>
        <a:gradFill rotWithShape="0">
          <a:gsLst>
            <a:gs pos="0">
              <a:schemeClr val="accent2">
                <a:hueOff val="2808911"/>
                <a:satOff val="-3503"/>
                <a:lumOff val="82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808911"/>
                <a:satOff val="-3503"/>
                <a:lumOff val="82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808911"/>
              <a:satOff val="-3503"/>
              <a:lumOff val="82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C940C73-9719-4AA8-9EE6-4624EFEAA3BE}">
      <dsp:nvSpPr>
        <dsp:cNvPr id="0" name=""/>
        <dsp:cNvSpPr/>
      </dsp:nvSpPr>
      <dsp:spPr>
        <a:xfrm>
          <a:off x="0" y="2096260"/>
          <a:ext cx="4094129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Erkek çocuklara 8. günde sünnet yapılır.</a:t>
          </a:r>
        </a:p>
      </dsp:txBody>
      <dsp:txXfrm>
        <a:off x="0" y="2096260"/>
        <a:ext cx="4094129" cy="698070"/>
      </dsp:txXfrm>
    </dsp:sp>
    <dsp:sp modelId="{0184409B-1C61-42C8-825A-CB94421B5C74}">
      <dsp:nvSpPr>
        <dsp:cNvPr id="0" name=""/>
        <dsp:cNvSpPr/>
      </dsp:nvSpPr>
      <dsp:spPr>
        <a:xfrm>
          <a:off x="0" y="2794330"/>
          <a:ext cx="4094129" cy="0"/>
        </a:xfrm>
        <a:prstGeom prst="line">
          <a:avLst/>
        </a:prstGeom>
        <a:gradFill rotWithShape="0">
          <a:gsLst>
            <a:gs pos="0">
              <a:schemeClr val="accent2">
                <a:hueOff val="3745215"/>
                <a:satOff val="-4671"/>
                <a:lumOff val="109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745215"/>
                <a:satOff val="-4671"/>
                <a:lumOff val="109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3745215"/>
              <a:satOff val="-4671"/>
              <a:lumOff val="109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BD6326D-505B-4D36-85A6-88BA437618A0}">
      <dsp:nvSpPr>
        <dsp:cNvPr id="0" name=""/>
        <dsp:cNvSpPr/>
      </dsp:nvSpPr>
      <dsp:spPr>
        <a:xfrm>
          <a:off x="0" y="2794330"/>
          <a:ext cx="4094129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Bayramlar: Pesah, Yom Kippur, Hanuka.</a:t>
          </a:r>
        </a:p>
      </dsp:txBody>
      <dsp:txXfrm>
        <a:off x="0" y="2794330"/>
        <a:ext cx="4094129" cy="698070"/>
      </dsp:txXfrm>
    </dsp:sp>
    <dsp:sp modelId="{69220419-662A-4FCD-9005-7074619945D6}">
      <dsp:nvSpPr>
        <dsp:cNvPr id="0" name=""/>
        <dsp:cNvSpPr/>
      </dsp:nvSpPr>
      <dsp:spPr>
        <a:xfrm>
          <a:off x="0" y="3492401"/>
          <a:ext cx="4094129" cy="0"/>
        </a:xfrm>
        <a:prstGeom prst="line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E710A49-7F5B-4B53-B8F2-64536F469B52}">
      <dsp:nvSpPr>
        <dsp:cNvPr id="0" name=""/>
        <dsp:cNvSpPr/>
      </dsp:nvSpPr>
      <dsp:spPr>
        <a:xfrm>
          <a:off x="0" y="3492401"/>
          <a:ext cx="4094129" cy="69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Koşer: Yiyeceklerle ilgili kurallar.</a:t>
          </a:r>
        </a:p>
      </dsp:txBody>
      <dsp:txXfrm>
        <a:off x="0" y="3492401"/>
        <a:ext cx="4094129" cy="69807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D78202-C452-412C-A4C7-55DC51CEDA49}">
      <dsp:nvSpPr>
        <dsp:cNvPr id="0" name=""/>
        <dsp:cNvSpPr/>
      </dsp:nvSpPr>
      <dsp:spPr>
        <a:xfrm>
          <a:off x="548934" y="288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4E04AE-2F94-4D45-906B-3A9558282539}">
      <dsp:nvSpPr>
        <dsp:cNvPr id="0" name=""/>
        <dsp:cNvSpPr/>
      </dsp:nvSpPr>
      <dsp:spPr>
        <a:xfrm>
          <a:off x="762368" y="213721"/>
          <a:ext cx="574628" cy="574628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25B951-7B9E-4A63-B0BB-C62A2A411703}">
      <dsp:nvSpPr>
        <dsp:cNvPr id="0" name=""/>
        <dsp:cNvSpPr/>
      </dsp:nvSpPr>
      <dsp:spPr>
        <a:xfrm>
          <a:off x="228784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Kippa: Erkeklerin taktığı başlık.</a:t>
          </a:r>
        </a:p>
      </dsp:txBody>
      <dsp:txXfrm>
        <a:off x="228784" y="1313725"/>
        <a:ext cx="1641796" cy="656718"/>
      </dsp:txXfrm>
    </dsp:sp>
    <dsp:sp modelId="{69A07F46-AEA1-4136-9265-C538C30DDAD1}">
      <dsp:nvSpPr>
        <dsp:cNvPr id="0" name=""/>
        <dsp:cNvSpPr/>
      </dsp:nvSpPr>
      <dsp:spPr>
        <a:xfrm>
          <a:off x="2478046" y="288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F14518-DB8A-4BBE-994A-C7485FC1BC41}">
      <dsp:nvSpPr>
        <dsp:cNvPr id="0" name=""/>
        <dsp:cNvSpPr/>
      </dsp:nvSpPr>
      <dsp:spPr>
        <a:xfrm>
          <a:off x="2691479" y="213721"/>
          <a:ext cx="574628" cy="57462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0FCE5A-835E-46DF-82D1-AD3EDCDCAEC3}">
      <dsp:nvSpPr>
        <dsp:cNvPr id="0" name=""/>
        <dsp:cNvSpPr/>
      </dsp:nvSpPr>
      <dsp:spPr>
        <a:xfrm>
          <a:off x="2157895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Menora: Yedi kollu şamdan.</a:t>
          </a:r>
        </a:p>
      </dsp:txBody>
      <dsp:txXfrm>
        <a:off x="2157895" y="1313725"/>
        <a:ext cx="1641796" cy="656718"/>
      </dsp:txXfrm>
    </dsp:sp>
    <dsp:sp modelId="{EA88F115-9439-45C4-8E17-837625EA9386}">
      <dsp:nvSpPr>
        <dsp:cNvPr id="0" name=""/>
        <dsp:cNvSpPr/>
      </dsp:nvSpPr>
      <dsp:spPr>
        <a:xfrm>
          <a:off x="4407157" y="288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B4A55B-38F1-42B3-9594-C58451FD3740}">
      <dsp:nvSpPr>
        <dsp:cNvPr id="0" name=""/>
        <dsp:cNvSpPr/>
      </dsp:nvSpPr>
      <dsp:spPr>
        <a:xfrm>
          <a:off x="4620591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9F665-2C9F-4C7F-868A-70D6F1FEFFA1}">
      <dsp:nvSpPr>
        <dsp:cNvPr id="0" name=""/>
        <dsp:cNvSpPr/>
      </dsp:nvSpPr>
      <dsp:spPr>
        <a:xfrm>
          <a:off x="4087007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Mezuzah: Kapı kenarına asılan dua kapsülü.</a:t>
          </a:r>
        </a:p>
      </dsp:txBody>
      <dsp:txXfrm>
        <a:off x="4087007" y="1313725"/>
        <a:ext cx="1641796" cy="656718"/>
      </dsp:txXfrm>
    </dsp:sp>
    <dsp:sp modelId="{40BAB363-3815-456A-AD28-B5DDA1F78A7D}">
      <dsp:nvSpPr>
        <dsp:cNvPr id="0" name=""/>
        <dsp:cNvSpPr/>
      </dsp:nvSpPr>
      <dsp:spPr>
        <a:xfrm>
          <a:off x="6336268" y="288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5DB88-870C-4430-8B02-DF7DAA568CC1}">
      <dsp:nvSpPr>
        <dsp:cNvPr id="0" name=""/>
        <dsp:cNvSpPr/>
      </dsp:nvSpPr>
      <dsp:spPr>
        <a:xfrm>
          <a:off x="6549702" y="213721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93439-E2B1-43EB-A0A2-181D46EA006B}">
      <dsp:nvSpPr>
        <dsp:cNvPr id="0" name=""/>
        <dsp:cNvSpPr/>
      </dsp:nvSpPr>
      <dsp:spPr>
        <a:xfrm>
          <a:off x="6016118" y="1313725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Koşer yemek kuralları önemlidir.</a:t>
          </a:r>
        </a:p>
      </dsp:txBody>
      <dsp:txXfrm>
        <a:off x="6016118" y="1313725"/>
        <a:ext cx="1641796" cy="656718"/>
      </dsp:txXfrm>
    </dsp:sp>
    <dsp:sp modelId="{F2BDCE2F-C8D2-427D-B90A-F820AA475EC1}">
      <dsp:nvSpPr>
        <dsp:cNvPr id="0" name=""/>
        <dsp:cNvSpPr/>
      </dsp:nvSpPr>
      <dsp:spPr>
        <a:xfrm>
          <a:off x="3442601" y="2380893"/>
          <a:ext cx="1001496" cy="10014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4F9393-0B0A-4913-81CC-15AADB21D3D0}">
      <dsp:nvSpPr>
        <dsp:cNvPr id="0" name=""/>
        <dsp:cNvSpPr/>
      </dsp:nvSpPr>
      <dsp:spPr>
        <a:xfrm>
          <a:off x="3656035" y="2594327"/>
          <a:ext cx="574628" cy="5746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0DEB9-0E6D-4B62-9A39-0F523EBF37E3}">
      <dsp:nvSpPr>
        <dsp:cNvPr id="0" name=""/>
        <dsp:cNvSpPr/>
      </dsp:nvSpPr>
      <dsp:spPr>
        <a:xfrm>
          <a:off x="3122451" y="3694331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Dua günlük yaşamın parçasıdır.</a:t>
          </a:r>
        </a:p>
      </dsp:txBody>
      <dsp:txXfrm>
        <a:off x="3122451" y="3694331"/>
        <a:ext cx="1641796" cy="656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199A8-D851-442F-881C-3ACB735370AF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A0091-AF0B-4579-A36A-F145D5B7DFD6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35FD01-0534-469F-BC1D-5B4D0A79DC40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🔹 Ortodoks Yahudilik: Geleneklere bağlı.</a:t>
          </a:r>
        </a:p>
      </dsp:txBody>
      <dsp:txXfrm>
        <a:off x="80381" y="2738169"/>
        <a:ext cx="2306250" cy="720000"/>
      </dsp:txXfrm>
    </dsp:sp>
    <dsp:sp modelId="{BA9453DD-3DBE-4232-9D87-5C7AD8A08309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E60EB-EA22-4194-8DA7-BFD3FFEDB7AD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E4F3A-3897-4DBA-A43A-715AA732A007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Tevrat ve dini kuralları katı şekilde uygular.</a:t>
          </a:r>
        </a:p>
      </dsp:txBody>
      <dsp:txXfrm>
        <a:off x="2790224" y="2738169"/>
        <a:ext cx="2306250" cy="720000"/>
      </dsp:txXfrm>
    </dsp:sp>
    <dsp:sp modelId="{B9D07A5E-3909-4CA0-B696-8A5EC3D887A6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91D13-84D1-4713-90D8-907A0EADF797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8FA666-8D12-4176-A855-D749BE39CEC4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İbadetlerde değişiklik kabul etmez.</a:t>
          </a:r>
        </a:p>
      </dsp:txBody>
      <dsp:txXfrm>
        <a:off x="5500068" y="2738169"/>
        <a:ext cx="23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F583C-1B77-4D6D-BD19-141AA7CF5C42}">
      <dsp:nvSpPr>
        <dsp:cNvPr id="0" name=""/>
        <dsp:cNvSpPr/>
      </dsp:nvSpPr>
      <dsp:spPr>
        <a:xfrm>
          <a:off x="932" y="1611450"/>
          <a:ext cx="1989195" cy="119351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 Yahudilik, semavi dinlerin ilki kabul edilir.</a:t>
          </a:r>
        </a:p>
      </dsp:txBody>
      <dsp:txXfrm>
        <a:off x="35889" y="1646407"/>
        <a:ext cx="1919281" cy="1123603"/>
      </dsp:txXfrm>
    </dsp:sp>
    <dsp:sp modelId="{72811A84-811D-4CFA-96E3-CE9C3C885DD7}">
      <dsp:nvSpPr>
        <dsp:cNvPr id="0" name=""/>
        <dsp:cNvSpPr/>
      </dsp:nvSpPr>
      <dsp:spPr>
        <a:xfrm>
          <a:off x="2165177" y="1961548"/>
          <a:ext cx="421709" cy="493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65177" y="2060212"/>
        <a:ext cx="295196" cy="295992"/>
      </dsp:txXfrm>
    </dsp:sp>
    <dsp:sp modelId="{5AA68330-CB5E-429B-A837-2FE0B7D49DBD}">
      <dsp:nvSpPr>
        <dsp:cNvPr id="0" name=""/>
        <dsp:cNvSpPr/>
      </dsp:nvSpPr>
      <dsp:spPr>
        <a:xfrm>
          <a:off x="2785806" y="1611450"/>
          <a:ext cx="1989195" cy="1193517"/>
        </a:xfrm>
        <a:prstGeom prst="roundRect">
          <a:avLst>
            <a:gd name="adj" fmla="val 10000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İslam ve Hristiyanlık üzerinde etkisi büyüktür.</a:t>
          </a:r>
        </a:p>
      </dsp:txBody>
      <dsp:txXfrm>
        <a:off x="2820763" y="1646407"/>
        <a:ext cx="1919281" cy="1123603"/>
      </dsp:txXfrm>
    </dsp:sp>
    <dsp:sp modelId="{5AEBFE4A-76FD-4550-8EBF-35EC9C7D784F}">
      <dsp:nvSpPr>
        <dsp:cNvPr id="0" name=""/>
        <dsp:cNvSpPr/>
      </dsp:nvSpPr>
      <dsp:spPr>
        <a:xfrm rot="5400000">
          <a:off x="3569549" y="2944211"/>
          <a:ext cx="421709" cy="493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632408" y="2980017"/>
        <a:ext cx="295992" cy="295196"/>
      </dsp:txXfrm>
    </dsp:sp>
    <dsp:sp modelId="{CA4D16FE-DCCF-4637-8899-4C466289963F}">
      <dsp:nvSpPr>
        <dsp:cNvPr id="0" name=""/>
        <dsp:cNvSpPr/>
      </dsp:nvSpPr>
      <dsp:spPr>
        <a:xfrm>
          <a:off x="2785806" y="3600645"/>
          <a:ext cx="1989195" cy="1193517"/>
        </a:xfrm>
        <a:prstGeom prst="roundRect">
          <a:avLst>
            <a:gd name="adj" fmla="val 10000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Kutsal kitap ve ahlaki öğretiler evrensel değerlere sahiptir.</a:t>
          </a:r>
        </a:p>
      </dsp:txBody>
      <dsp:txXfrm>
        <a:off x="2820763" y="3635602"/>
        <a:ext cx="1919281" cy="1123603"/>
      </dsp:txXfrm>
    </dsp:sp>
    <dsp:sp modelId="{D8C71F2B-8B1C-4314-A278-20DB7F3C87FC}">
      <dsp:nvSpPr>
        <dsp:cNvPr id="0" name=""/>
        <dsp:cNvSpPr/>
      </dsp:nvSpPr>
      <dsp:spPr>
        <a:xfrm rot="10800000">
          <a:off x="2189047" y="3950744"/>
          <a:ext cx="421709" cy="493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315560" y="4049408"/>
        <a:ext cx="295196" cy="295992"/>
      </dsp:txXfrm>
    </dsp:sp>
    <dsp:sp modelId="{9205EB15-7360-4531-94EA-A84C8998F947}">
      <dsp:nvSpPr>
        <dsp:cNvPr id="0" name=""/>
        <dsp:cNvSpPr/>
      </dsp:nvSpPr>
      <dsp:spPr>
        <a:xfrm>
          <a:off x="932" y="3600645"/>
          <a:ext cx="1989195" cy="1193517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Yahudilik hem dini hem kültürel miras açısından önemlidir.</a:t>
          </a:r>
        </a:p>
      </dsp:txBody>
      <dsp:txXfrm>
        <a:off x="35889" y="3635602"/>
        <a:ext cx="1919281" cy="11236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58EC6E-4868-45B1-9B66-435A77D5B343}">
      <dsp:nvSpPr>
        <dsp:cNvPr id="0" name=""/>
        <dsp:cNvSpPr/>
      </dsp:nvSpPr>
      <dsp:spPr>
        <a:xfrm>
          <a:off x="0" y="151716"/>
          <a:ext cx="4775935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1) Yahudiliğin kutsal kitabı nedir?</a:t>
          </a:r>
        </a:p>
      </dsp:txBody>
      <dsp:txXfrm>
        <a:off x="56315" y="208031"/>
        <a:ext cx="4663305" cy="1040990"/>
      </dsp:txXfrm>
    </dsp:sp>
    <dsp:sp modelId="{87ADB86B-CF36-4E3E-8902-D5BA296E1D87}">
      <dsp:nvSpPr>
        <dsp:cNvPr id="0" name=""/>
        <dsp:cNvSpPr/>
      </dsp:nvSpPr>
      <dsp:spPr>
        <a:xfrm>
          <a:off x="0" y="1388856"/>
          <a:ext cx="4775935" cy="115362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2) Yahudilikte ibadet edilen yere ne ad verilir?</a:t>
          </a:r>
        </a:p>
      </dsp:txBody>
      <dsp:txXfrm>
        <a:off x="56315" y="1445171"/>
        <a:ext cx="4663305" cy="1040990"/>
      </dsp:txXfrm>
    </dsp:sp>
    <dsp:sp modelId="{EEB93218-A3DB-457D-9BDD-7BA3FE567477}">
      <dsp:nvSpPr>
        <dsp:cNvPr id="0" name=""/>
        <dsp:cNvSpPr/>
      </dsp:nvSpPr>
      <dsp:spPr>
        <a:xfrm>
          <a:off x="0" y="2625996"/>
          <a:ext cx="4775935" cy="11536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3) Yahudiler için kutsal gün hangisidir?</a:t>
          </a:r>
        </a:p>
      </dsp:txBody>
      <dsp:txXfrm>
        <a:off x="56315" y="2682311"/>
        <a:ext cx="4663305" cy="1040990"/>
      </dsp:txXfrm>
    </dsp:sp>
    <dsp:sp modelId="{ABF8C351-8C87-4CB2-9F46-7BF5B0A0C88D}">
      <dsp:nvSpPr>
        <dsp:cNvPr id="0" name=""/>
        <dsp:cNvSpPr/>
      </dsp:nvSpPr>
      <dsp:spPr>
        <a:xfrm>
          <a:off x="0" y="3863136"/>
          <a:ext cx="4775935" cy="115362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4) Yahudilikte sünnet hangi yaşta yapılır?</a:t>
          </a:r>
        </a:p>
      </dsp:txBody>
      <dsp:txXfrm>
        <a:off x="56315" y="3919451"/>
        <a:ext cx="4663305" cy="1040990"/>
      </dsp:txXfrm>
    </dsp:sp>
    <dsp:sp modelId="{B1737A14-E447-468E-8CBE-F0A21F746C95}">
      <dsp:nvSpPr>
        <dsp:cNvPr id="0" name=""/>
        <dsp:cNvSpPr/>
      </dsp:nvSpPr>
      <dsp:spPr>
        <a:xfrm>
          <a:off x="0" y="5100276"/>
          <a:ext cx="4775935" cy="1153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5) Yahudiliğin kurucusu kabul edilen peygamber kimdir?</a:t>
          </a:r>
        </a:p>
      </dsp:txBody>
      <dsp:txXfrm>
        <a:off x="56315" y="5156591"/>
        <a:ext cx="4663305" cy="1040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9030D6-2108-42C9-99F3-E7C534210697}">
      <dsp:nvSpPr>
        <dsp:cNvPr id="0" name=""/>
        <dsp:cNvSpPr/>
      </dsp:nvSpPr>
      <dsp:spPr>
        <a:xfrm>
          <a:off x="0" y="677766"/>
          <a:ext cx="4775935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6) Yahudilikte Tanrı’ya verilen isim nedir?</a:t>
          </a:r>
        </a:p>
      </dsp:txBody>
      <dsp:txXfrm>
        <a:off x="46606" y="724372"/>
        <a:ext cx="4682723" cy="861507"/>
      </dsp:txXfrm>
    </dsp:sp>
    <dsp:sp modelId="{E7E9A774-6AFD-4687-BEB5-31E9F3FD6F48}">
      <dsp:nvSpPr>
        <dsp:cNvPr id="0" name=""/>
        <dsp:cNvSpPr/>
      </dsp:nvSpPr>
      <dsp:spPr>
        <a:xfrm>
          <a:off x="0" y="1701606"/>
          <a:ext cx="4775935" cy="954719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7) Yahudilikte en yaygın mezheplerden biri hangisidir?</a:t>
          </a:r>
        </a:p>
      </dsp:txBody>
      <dsp:txXfrm>
        <a:off x="46606" y="1748212"/>
        <a:ext cx="4682723" cy="861507"/>
      </dsp:txXfrm>
    </dsp:sp>
    <dsp:sp modelId="{393784C0-9C67-4DA5-AD59-8395A44525E3}">
      <dsp:nvSpPr>
        <dsp:cNvPr id="0" name=""/>
        <dsp:cNvSpPr/>
      </dsp:nvSpPr>
      <dsp:spPr>
        <a:xfrm>
          <a:off x="0" y="2725446"/>
          <a:ext cx="4775935" cy="95471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8) Yahudilerin tarih boyunca yaşadıkları sürgünlere ne ad verilir?</a:t>
          </a:r>
        </a:p>
      </dsp:txBody>
      <dsp:txXfrm>
        <a:off x="46606" y="2772052"/>
        <a:ext cx="4682723" cy="861507"/>
      </dsp:txXfrm>
    </dsp:sp>
    <dsp:sp modelId="{80B990CB-2799-4096-8B3F-F0B0CE04901D}">
      <dsp:nvSpPr>
        <dsp:cNvPr id="0" name=""/>
        <dsp:cNvSpPr/>
      </dsp:nvSpPr>
      <dsp:spPr>
        <a:xfrm>
          <a:off x="0" y="3749286"/>
          <a:ext cx="4775935" cy="954719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9) Yahudilik hangi bölgede ortaya çıkmıştır?</a:t>
          </a:r>
        </a:p>
      </dsp:txBody>
      <dsp:txXfrm>
        <a:off x="46606" y="3795892"/>
        <a:ext cx="4682723" cy="861507"/>
      </dsp:txXfrm>
    </dsp:sp>
    <dsp:sp modelId="{E85EE2E8-A742-4307-BB74-4311461DD304}">
      <dsp:nvSpPr>
        <dsp:cNvPr id="0" name=""/>
        <dsp:cNvSpPr/>
      </dsp:nvSpPr>
      <dsp:spPr>
        <a:xfrm>
          <a:off x="0" y="4773126"/>
          <a:ext cx="4775935" cy="95471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10) Yahudilik hangi özelliği ile diğer semavi dinlere öncülük etmiştir?</a:t>
          </a:r>
        </a:p>
      </dsp:txBody>
      <dsp:txXfrm>
        <a:off x="46606" y="4819732"/>
        <a:ext cx="4682723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tr-TR" sz="4200">
                <a:solidFill>
                  <a:srgbClr val="FFFFFF"/>
                </a:solidFill>
              </a:rPr>
              <a:t>✡️ Yahudilik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r>
              <a:rPr lang="tr-TR" sz="3000">
                <a:solidFill>
                  <a:srgbClr val="FFFFFF"/>
                </a:solidFill>
              </a:rPr>
              <a:t>Din Kültürü ve Ahlak Bilgisi - 12. Sınıf YKS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pPr>
              <a:defRPr b="1">
                <a:solidFill>
                  <a:srgbClr val="2C3E50"/>
                </a:solidFill>
              </a:defRPr>
            </a:pPr>
            <a:r>
              <a:rPr lang="tr-TR" sz="3500"/>
              <a:t>Günümüzde Yahudilik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C1CEF-A62E-48EA-EF24-AB38B8B6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187" r="44313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endParaRPr lang="tr-TR" sz="170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📍 En çok İsrail ve ABD’de yaşarlar.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Dünya genelinde yaklaşık 15 milyon Yahudi vardır.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Kültür, sanat, bilim ve siyasette etkilidirler.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Antisemitizm halen bazı yerlerde görülmektedir.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>
              <a:defRPr b="1">
                <a:solidFill>
                  <a:srgbClr val="8E44AD"/>
                </a:solidFill>
              </a:defRPr>
            </a:pPr>
            <a:r>
              <a:rPr lang="tr-TR" sz="2900">
                <a:solidFill>
                  <a:schemeClr val="bg1"/>
                </a:solidFill>
              </a:rPr>
              <a:t>Genel Değerlendirme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E08F6F1-B62B-58B2-0AAE-C5A8E9CBE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33024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>
              <a:defRPr b="1">
                <a:solidFill>
                  <a:srgbClr val="2C3E50"/>
                </a:solidFill>
              </a:defRPr>
            </a:pPr>
            <a:r>
              <a:rPr lang="tr-TR" sz="4200" dirty="0">
                <a:solidFill>
                  <a:schemeClr val="bg1"/>
                </a:solidFill>
              </a:rPr>
              <a:t>Test Soruları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542538-35E4-9B88-B926-39F3AA7613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665782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>
              <a:defRPr b="1">
                <a:solidFill>
                  <a:srgbClr val="8E44AD"/>
                </a:solidFill>
              </a:defRPr>
            </a:pPr>
            <a:r>
              <a:rPr lang="tr-TR" sz="4200" dirty="0">
                <a:solidFill>
                  <a:schemeClr val="bg1"/>
                </a:solidFill>
              </a:rPr>
              <a:t>Test Soruları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519A5C-8C1F-D0C2-AB7E-379A3ABF8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6435636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2C3E50"/>
                </a:solidFill>
              </a:defRPr>
            </a:pPr>
            <a:r>
              <a:t>Yahudiliğe Genel Bakış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14E3A-DB80-1061-EC9C-8AFF0DD77C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>
              <a:defRPr b="1">
                <a:solidFill>
                  <a:srgbClr val="8E44AD"/>
                </a:solidFill>
              </a:defRPr>
            </a:pPr>
            <a:r>
              <a:rPr lang="tr-TR" sz="3500">
                <a:solidFill>
                  <a:srgbClr val="FFFFFF"/>
                </a:solidFill>
              </a:rPr>
              <a:t>Yahudi Tarihi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tr-TR" sz="1700"/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Mısır’dan Çıkış (Exodus) en önemli olaydır.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Babil sürgünü ve Roma dönemi baskıları yaşandı.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Diaspora: Yahudilerin dünyanın farklı yerlerine dağılması.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Orta Çağ boyunca Avrupa’da ayrımcılıkla karşılaştılar.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700"/>
              <a:t>1948’de İsrail Devleti kuruldu.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vrat - Vikipedi">
            <a:extLst>
              <a:ext uri="{FF2B5EF4-FFF2-40B4-BE49-F238E27FC236}">
                <a16:creationId xmlns:a16="http://schemas.microsoft.com/office/drawing/2014/main" id="{2995FA21-6F3A-9340-3459-AA916777F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6" r="13058" b="-2"/>
          <a:stretch>
            <a:fillRect/>
          </a:stretch>
        </p:blipFill>
        <p:spPr bwMode="auto">
          <a:xfrm>
            <a:off x="4348157" y="10"/>
            <a:ext cx="4795614" cy="51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54DDEBDD-D8BD-41A6-8A0D-B00E3768B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749" y="806450"/>
            <a:ext cx="3602727" cy="1633382"/>
          </a:xfrm>
        </p:spPr>
        <p:txBody>
          <a:bodyPr>
            <a:normAutofit/>
          </a:bodyPr>
          <a:lstStyle/>
          <a:p>
            <a:pPr>
              <a:defRPr b="1">
                <a:solidFill>
                  <a:srgbClr val="2C3E50"/>
                </a:solidFill>
              </a:defRPr>
            </a:pPr>
            <a:r>
              <a:rPr lang="tr-TR">
                <a:solidFill>
                  <a:srgbClr val="000000"/>
                </a:solidFill>
              </a:rPr>
              <a:t>Kutsal Kitap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48" y="2561357"/>
            <a:ext cx="3602726" cy="3045693"/>
          </a:xfrm>
        </p:spPr>
        <p:txBody>
          <a:bodyPr anchor="ctr">
            <a:normAutofit/>
          </a:bodyPr>
          <a:lstStyle/>
          <a:p>
            <a:endParaRPr lang="tr-TR" sz="1500">
              <a:solidFill>
                <a:srgbClr val="000000"/>
              </a:solidFill>
            </a:endParaRP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500">
                <a:solidFill>
                  <a:srgbClr val="000000"/>
                </a:solidFill>
              </a:rPr>
              <a:t>📖 Tevrat, Yahudiliğin kutsal kitabıdır.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500">
                <a:solidFill>
                  <a:srgbClr val="000000"/>
                </a:solidFill>
              </a:rPr>
              <a:t>Beş kitap: Tekvin, Çıkış, Levililer, Sayılar, Tesniye.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500">
                <a:solidFill>
                  <a:srgbClr val="000000"/>
                </a:solidFill>
              </a:rPr>
              <a:t>Tanrı’nın insanlara emirleri bu kitaplarda yer alır.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500">
                <a:solidFill>
                  <a:srgbClr val="000000"/>
                </a:solidFill>
              </a:rPr>
              <a:t>On Emir, ahlaki temeli oluşturur.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1500">
                <a:solidFill>
                  <a:srgbClr val="000000"/>
                </a:solidFill>
              </a:rPr>
              <a:t>Tevrat, dua ve ibadetlerde merkezde bulunur.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b="1">
                <a:solidFill>
                  <a:srgbClr val="8E44AD"/>
                </a:solidFill>
              </a:defRPr>
            </a:pPr>
            <a:r>
              <a:rPr lang="tr-TR" sz="3500">
                <a:solidFill>
                  <a:srgbClr val="FFFFFF"/>
                </a:solidFill>
              </a:rPr>
              <a:t>İnanç Esasları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E24654-F5E6-7123-04A4-262D3C7C6B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8975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54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65" name="Arc 2056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pPr>
              <a:defRPr b="1">
                <a:solidFill>
                  <a:srgbClr val="2C3E50"/>
                </a:solidFill>
              </a:defRPr>
            </a:pPr>
            <a:r>
              <a:rPr lang="tr-TR"/>
              <a:t>İbadetler</a:t>
            </a: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İstanbul'daki sinagoglar listesi - Vikipedi">
            <a:extLst>
              <a:ext uri="{FF2B5EF4-FFF2-40B4-BE49-F238E27FC236}">
                <a16:creationId xmlns:a16="http://schemas.microsoft.com/office/drawing/2014/main" id="{9464AA93-FAEC-E716-119E-354C39BE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386" y="2151954"/>
            <a:ext cx="3583036" cy="238434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AA6DE2-CB4F-F91F-C8DD-FDA2EE3D6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2297104"/>
              </p:ext>
            </p:extLst>
          </p:nvPr>
        </p:nvGraphicFramePr>
        <p:xfrm>
          <a:off x="4421221" y="1984443"/>
          <a:ext cx="4094129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defRPr b="1">
                <a:solidFill>
                  <a:srgbClr val="8E44AD"/>
                </a:solidFill>
              </a:defRPr>
            </a:pPr>
            <a:r>
              <a:rPr lang="tr-TR">
                <a:solidFill>
                  <a:srgbClr val="FFFFFF"/>
                </a:solidFill>
              </a:rPr>
              <a:t>Semboller ve Ritüeller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292DC8-31BC-BED7-3D71-4FEFCD753B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88799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pPr>
              <a:defRPr b="1">
                <a:solidFill>
                  <a:srgbClr val="2C3E50"/>
                </a:solidFill>
              </a:defRPr>
            </a:pPr>
            <a:r>
              <a:rPr lang="tr-TR" dirty="0">
                <a:solidFill>
                  <a:srgbClr val="FFFFFF"/>
                </a:solidFill>
              </a:rPr>
              <a:t>Yahudi Mezhepleri - 1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0B6188-6344-EA59-D7BD-272542FFA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13204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defRPr b="1">
                <a:solidFill>
                  <a:srgbClr val="8E44AD"/>
                </a:solidFill>
              </a:defRPr>
            </a:pPr>
            <a:r>
              <a:rPr lang="tr-TR" sz="3500">
                <a:solidFill>
                  <a:schemeClr val="bg1"/>
                </a:solidFill>
              </a:rPr>
              <a:t>Yahudi Mezhepleri - 2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endParaRPr lang="tr-TR" sz="2100" dirty="0"/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r>
              <a:rPr lang="tr-TR" sz="2100" dirty="0"/>
              <a:t>🔹 Reformist Yahudilik: Modernleşmeyi savunur.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2100" dirty="0"/>
              <a:t>İbadetlerde esneklik vardır.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2100" dirty="0"/>
              <a:t>Kadın-erkek eşitliği ön plandadır.</a:t>
            </a:r>
          </a:p>
          <a:p>
            <a:pPr marL="0" indent="0">
              <a:buNone/>
              <a:defRPr sz="2000">
                <a:solidFill>
                  <a:srgbClr val="1E1E1E"/>
                </a:solidFill>
              </a:defRPr>
            </a:pPr>
            <a:r>
              <a:rPr lang="tr-TR" sz="2100" dirty="0"/>
              <a:t>🔹 Konservatif Yahudilik: İkisinin ortasında.</a:t>
            </a:r>
          </a:p>
          <a:p>
            <a:pPr>
              <a:defRPr sz="2000">
                <a:solidFill>
                  <a:srgbClr val="1E1E1E"/>
                </a:solidFill>
              </a:defRPr>
            </a:pPr>
            <a:r>
              <a:rPr lang="tr-TR" sz="2100" dirty="0"/>
              <a:t>Geleneklere bağlı ama modern hayata uyumlu.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475</Words>
  <Application>Microsoft Office PowerPoint</Application>
  <PresentationFormat>Ekran Gösterisi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✡️ Yahudilik</vt:lpstr>
      <vt:lpstr>Yahudiliğe Genel Bakış</vt:lpstr>
      <vt:lpstr>Yahudi Tarihi</vt:lpstr>
      <vt:lpstr>Kutsal Kitap</vt:lpstr>
      <vt:lpstr>İnanç Esasları</vt:lpstr>
      <vt:lpstr>İbadetler</vt:lpstr>
      <vt:lpstr>Semboller ve Ritüeller</vt:lpstr>
      <vt:lpstr>Yahudi Mezhepleri - 1</vt:lpstr>
      <vt:lpstr>Yahudi Mezhepleri - 2</vt:lpstr>
      <vt:lpstr>Günümüzde Yahudilik</vt:lpstr>
      <vt:lpstr>Genel Değerlendirme</vt:lpstr>
      <vt:lpstr>Test Soruları </vt:lpstr>
      <vt:lpstr>Test Soruları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Afra</dc:creator>
  <cp:keywords/>
  <dc:description>generated using python-pptx</dc:description>
  <cp:lastModifiedBy>AFRANUR POLAT</cp:lastModifiedBy>
  <cp:revision>2</cp:revision>
  <dcterms:created xsi:type="dcterms:W3CDTF">2013-01-27T09:14:16Z</dcterms:created>
  <dcterms:modified xsi:type="dcterms:W3CDTF">2025-09-13T13:16:12Z</dcterms:modified>
  <cp:category/>
</cp:coreProperties>
</file>