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2EC524-ACC2-428F-8171-5D58E6BC5D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B275B6A-1F1A-4C1E-AD06-31B8A11C654F}">
      <dgm:prSet/>
      <dgm:spPr/>
      <dgm:t>
        <a:bodyPr/>
        <a:lstStyle/>
        <a:p>
          <a:r>
            <a:rPr lang="en-US"/>
            <a:t>• Bilim, sanat, spor gibi alanlara ait özel kullanımlardır.</a:t>
          </a:r>
        </a:p>
      </dgm:t>
    </dgm:pt>
    <dgm:pt modelId="{C1F96A96-98EB-49A2-BA02-DEECB54B2A51}" type="parTrans" cxnId="{F03830EB-3584-4263-943E-606C678BECB8}">
      <dgm:prSet/>
      <dgm:spPr/>
      <dgm:t>
        <a:bodyPr/>
        <a:lstStyle/>
        <a:p>
          <a:endParaRPr lang="en-US"/>
        </a:p>
      </dgm:t>
    </dgm:pt>
    <dgm:pt modelId="{B503F3A1-C09F-4B34-8CCE-6F2C542EECFE}" type="sibTrans" cxnId="{F03830EB-3584-4263-943E-606C678BECB8}">
      <dgm:prSet/>
      <dgm:spPr/>
      <dgm:t>
        <a:bodyPr/>
        <a:lstStyle/>
        <a:p>
          <a:endParaRPr lang="en-US"/>
        </a:p>
      </dgm:t>
    </dgm:pt>
    <dgm:pt modelId="{48510CF2-8DAC-44EF-BD34-7838950A8EC6}">
      <dgm:prSet/>
      <dgm:spPr/>
      <dgm:t>
        <a:bodyPr/>
        <a:lstStyle/>
        <a:p>
          <a:r>
            <a:rPr lang="en-US"/>
            <a:t>• Dünya'nın Güneşe uzaklığı hesaplandı.</a:t>
          </a:r>
        </a:p>
      </dgm:t>
    </dgm:pt>
    <dgm:pt modelId="{F2EB322E-0D38-4384-A8ED-F100115267E9}" type="parTrans" cxnId="{411741D6-3F72-4B05-B826-F5D726B64E3F}">
      <dgm:prSet/>
      <dgm:spPr/>
      <dgm:t>
        <a:bodyPr/>
        <a:lstStyle/>
        <a:p>
          <a:endParaRPr lang="en-US"/>
        </a:p>
      </dgm:t>
    </dgm:pt>
    <dgm:pt modelId="{418EEDCB-9EC1-4A08-9AD4-743851B9E158}" type="sibTrans" cxnId="{411741D6-3F72-4B05-B826-F5D726B64E3F}">
      <dgm:prSet/>
      <dgm:spPr/>
      <dgm:t>
        <a:bodyPr/>
        <a:lstStyle/>
        <a:p>
          <a:endParaRPr lang="en-US"/>
        </a:p>
      </dgm:t>
    </dgm:pt>
    <dgm:pt modelId="{26A481B7-A5DA-4666-982A-77EBC5E7FDA2}" type="pres">
      <dgm:prSet presAssocID="{362EC524-ACC2-428F-8171-5D58E6BC5DBA}" presName="root" presStyleCnt="0">
        <dgm:presLayoutVars>
          <dgm:dir/>
          <dgm:resizeHandles val="exact"/>
        </dgm:presLayoutVars>
      </dgm:prSet>
      <dgm:spPr/>
    </dgm:pt>
    <dgm:pt modelId="{1EE70875-F02A-4FA1-B019-0E9AE30FF867}" type="pres">
      <dgm:prSet presAssocID="{1B275B6A-1F1A-4C1E-AD06-31B8A11C654F}" presName="compNode" presStyleCnt="0"/>
      <dgm:spPr/>
    </dgm:pt>
    <dgm:pt modelId="{2A9C9A40-4450-4D5D-BB06-718487431CB2}" type="pres">
      <dgm:prSet presAssocID="{1B275B6A-1F1A-4C1E-AD06-31B8A11C654F}" presName="bgRect" presStyleLbl="bgShp" presStyleIdx="0" presStyleCnt="2"/>
      <dgm:spPr/>
    </dgm:pt>
    <dgm:pt modelId="{5B335CD4-EF19-4EFE-BC3F-1031709ED981}" type="pres">
      <dgm:prSet presAssocID="{1B275B6A-1F1A-4C1E-AD06-31B8A11C654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ort Balls"/>
        </a:ext>
      </dgm:extLst>
    </dgm:pt>
    <dgm:pt modelId="{51614E2D-B840-479C-952F-F9A395BB618B}" type="pres">
      <dgm:prSet presAssocID="{1B275B6A-1F1A-4C1E-AD06-31B8A11C654F}" presName="spaceRect" presStyleCnt="0"/>
      <dgm:spPr/>
    </dgm:pt>
    <dgm:pt modelId="{46F44FA0-9D4F-40C4-8663-5E21A8AA2606}" type="pres">
      <dgm:prSet presAssocID="{1B275B6A-1F1A-4C1E-AD06-31B8A11C654F}" presName="parTx" presStyleLbl="revTx" presStyleIdx="0" presStyleCnt="2">
        <dgm:presLayoutVars>
          <dgm:chMax val="0"/>
          <dgm:chPref val="0"/>
        </dgm:presLayoutVars>
      </dgm:prSet>
      <dgm:spPr/>
    </dgm:pt>
    <dgm:pt modelId="{974EBE87-BD9A-492A-829E-61C391358911}" type="pres">
      <dgm:prSet presAssocID="{B503F3A1-C09F-4B34-8CCE-6F2C542EECFE}" presName="sibTrans" presStyleCnt="0"/>
      <dgm:spPr/>
    </dgm:pt>
    <dgm:pt modelId="{7DD21DD3-A94E-4043-BAED-4024BECCE7A8}" type="pres">
      <dgm:prSet presAssocID="{48510CF2-8DAC-44EF-BD34-7838950A8EC6}" presName="compNode" presStyleCnt="0"/>
      <dgm:spPr/>
    </dgm:pt>
    <dgm:pt modelId="{9F30B58F-1303-4433-8772-187D56C93167}" type="pres">
      <dgm:prSet presAssocID="{48510CF2-8DAC-44EF-BD34-7838950A8EC6}" presName="bgRect" presStyleLbl="bgShp" presStyleIdx="1" presStyleCnt="2"/>
      <dgm:spPr/>
    </dgm:pt>
    <dgm:pt modelId="{D9539C3A-9EBA-4C67-9165-EE9A7E0F3709}" type="pres">
      <dgm:prSet presAssocID="{48510CF2-8DAC-44EF-BD34-7838950A8EC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z"/>
        </a:ext>
      </dgm:extLst>
    </dgm:pt>
    <dgm:pt modelId="{38AC2ADA-EF57-4F16-B8C2-0BEEC844A469}" type="pres">
      <dgm:prSet presAssocID="{48510CF2-8DAC-44EF-BD34-7838950A8EC6}" presName="spaceRect" presStyleCnt="0"/>
      <dgm:spPr/>
    </dgm:pt>
    <dgm:pt modelId="{49518A80-BFF7-42EF-8D07-0453A8CEDFB5}" type="pres">
      <dgm:prSet presAssocID="{48510CF2-8DAC-44EF-BD34-7838950A8EC6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FE30EA74-79D8-4C54-A2E6-706C4BC7B1AD}" type="presOf" srcId="{1B275B6A-1F1A-4C1E-AD06-31B8A11C654F}" destId="{46F44FA0-9D4F-40C4-8663-5E21A8AA2606}" srcOrd="0" destOrd="0" presId="urn:microsoft.com/office/officeart/2018/2/layout/IconVerticalSolidList"/>
    <dgm:cxn modelId="{7DB3C693-E577-461B-BBCD-F28D80A729BA}" type="presOf" srcId="{362EC524-ACC2-428F-8171-5D58E6BC5DBA}" destId="{26A481B7-A5DA-4666-982A-77EBC5E7FDA2}" srcOrd="0" destOrd="0" presId="urn:microsoft.com/office/officeart/2018/2/layout/IconVerticalSolidList"/>
    <dgm:cxn modelId="{411741D6-3F72-4B05-B826-F5D726B64E3F}" srcId="{362EC524-ACC2-428F-8171-5D58E6BC5DBA}" destId="{48510CF2-8DAC-44EF-BD34-7838950A8EC6}" srcOrd="1" destOrd="0" parTransId="{F2EB322E-0D38-4384-A8ED-F100115267E9}" sibTransId="{418EEDCB-9EC1-4A08-9AD4-743851B9E158}"/>
    <dgm:cxn modelId="{F03830EB-3584-4263-943E-606C678BECB8}" srcId="{362EC524-ACC2-428F-8171-5D58E6BC5DBA}" destId="{1B275B6A-1F1A-4C1E-AD06-31B8A11C654F}" srcOrd="0" destOrd="0" parTransId="{C1F96A96-98EB-49A2-BA02-DEECB54B2A51}" sibTransId="{B503F3A1-C09F-4B34-8CCE-6F2C542EECFE}"/>
    <dgm:cxn modelId="{8D87B7FA-E83D-4227-B079-EA05C4FA1BE6}" type="presOf" srcId="{48510CF2-8DAC-44EF-BD34-7838950A8EC6}" destId="{49518A80-BFF7-42EF-8D07-0453A8CEDFB5}" srcOrd="0" destOrd="0" presId="urn:microsoft.com/office/officeart/2018/2/layout/IconVerticalSolidList"/>
    <dgm:cxn modelId="{96563424-C0D4-40F6-B329-7160265AEA16}" type="presParOf" srcId="{26A481B7-A5DA-4666-982A-77EBC5E7FDA2}" destId="{1EE70875-F02A-4FA1-B019-0E9AE30FF867}" srcOrd="0" destOrd="0" presId="urn:microsoft.com/office/officeart/2018/2/layout/IconVerticalSolidList"/>
    <dgm:cxn modelId="{BDD814E4-AC05-4108-9E68-C683BA24C34C}" type="presParOf" srcId="{1EE70875-F02A-4FA1-B019-0E9AE30FF867}" destId="{2A9C9A40-4450-4D5D-BB06-718487431CB2}" srcOrd="0" destOrd="0" presId="urn:microsoft.com/office/officeart/2018/2/layout/IconVerticalSolidList"/>
    <dgm:cxn modelId="{AB5B88D2-D6CB-43AE-9F61-C48456756C69}" type="presParOf" srcId="{1EE70875-F02A-4FA1-B019-0E9AE30FF867}" destId="{5B335CD4-EF19-4EFE-BC3F-1031709ED981}" srcOrd="1" destOrd="0" presId="urn:microsoft.com/office/officeart/2018/2/layout/IconVerticalSolidList"/>
    <dgm:cxn modelId="{B4F2A513-9191-4689-B9FC-A679857A2987}" type="presParOf" srcId="{1EE70875-F02A-4FA1-B019-0E9AE30FF867}" destId="{51614E2D-B840-479C-952F-F9A395BB618B}" srcOrd="2" destOrd="0" presId="urn:microsoft.com/office/officeart/2018/2/layout/IconVerticalSolidList"/>
    <dgm:cxn modelId="{D53550B0-257A-4DDA-96F6-4A8E0493A0ED}" type="presParOf" srcId="{1EE70875-F02A-4FA1-B019-0E9AE30FF867}" destId="{46F44FA0-9D4F-40C4-8663-5E21A8AA2606}" srcOrd="3" destOrd="0" presId="urn:microsoft.com/office/officeart/2018/2/layout/IconVerticalSolidList"/>
    <dgm:cxn modelId="{62149A51-2AE2-4148-AAE6-F46A11FF7869}" type="presParOf" srcId="{26A481B7-A5DA-4666-982A-77EBC5E7FDA2}" destId="{974EBE87-BD9A-492A-829E-61C391358911}" srcOrd="1" destOrd="0" presId="urn:microsoft.com/office/officeart/2018/2/layout/IconVerticalSolidList"/>
    <dgm:cxn modelId="{B7443C6A-50E0-4F9E-A996-84964EBB966A}" type="presParOf" srcId="{26A481B7-A5DA-4666-982A-77EBC5E7FDA2}" destId="{7DD21DD3-A94E-4043-BAED-4024BECCE7A8}" srcOrd="2" destOrd="0" presId="urn:microsoft.com/office/officeart/2018/2/layout/IconVerticalSolidList"/>
    <dgm:cxn modelId="{1C821010-0869-494A-8768-A70860C48A9D}" type="presParOf" srcId="{7DD21DD3-A94E-4043-BAED-4024BECCE7A8}" destId="{9F30B58F-1303-4433-8772-187D56C93167}" srcOrd="0" destOrd="0" presId="urn:microsoft.com/office/officeart/2018/2/layout/IconVerticalSolidList"/>
    <dgm:cxn modelId="{C0FCA8A3-6AFA-4966-831B-1B9947A7E672}" type="presParOf" srcId="{7DD21DD3-A94E-4043-BAED-4024BECCE7A8}" destId="{D9539C3A-9EBA-4C67-9165-EE9A7E0F3709}" srcOrd="1" destOrd="0" presId="urn:microsoft.com/office/officeart/2018/2/layout/IconVerticalSolidList"/>
    <dgm:cxn modelId="{804E531D-681A-41D1-9CA2-1B4BEB4E40F8}" type="presParOf" srcId="{7DD21DD3-A94E-4043-BAED-4024BECCE7A8}" destId="{38AC2ADA-EF57-4F16-B8C2-0BEEC844A469}" srcOrd="2" destOrd="0" presId="urn:microsoft.com/office/officeart/2018/2/layout/IconVerticalSolidList"/>
    <dgm:cxn modelId="{CD1C956D-F577-40F2-ACDB-41F6A59DC0D8}" type="presParOf" srcId="{7DD21DD3-A94E-4043-BAED-4024BECCE7A8}" destId="{49518A80-BFF7-42EF-8D07-0453A8CEDFB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7C93B3-DB2E-4EBC-AAF3-BF7EE3C986E4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6E348E-867E-4861-96B8-19FF412709CC}">
      <dgm:prSet/>
      <dgm:spPr/>
      <dgm:t>
        <a:bodyPr/>
        <a:lstStyle/>
        <a:p>
          <a:r>
            <a:rPr lang="en-US"/>
            <a:t>• Somut: Duyu organlarıyla algılanabilen.</a:t>
          </a:r>
        </a:p>
      </dgm:t>
    </dgm:pt>
    <dgm:pt modelId="{FA550C95-709D-4612-8E8A-D8557674DBC7}" type="parTrans" cxnId="{93ED57F0-37D7-4A44-8F6B-C674537D76ED}">
      <dgm:prSet/>
      <dgm:spPr/>
      <dgm:t>
        <a:bodyPr/>
        <a:lstStyle/>
        <a:p>
          <a:endParaRPr lang="en-US"/>
        </a:p>
      </dgm:t>
    </dgm:pt>
    <dgm:pt modelId="{CE2484E5-B263-484C-AE03-67A9A66F790A}" type="sibTrans" cxnId="{93ED57F0-37D7-4A44-8F6B-C674537D76ED}">
      <dgm:prSet/>
      <dgm:spPr/>
      <dgm:t>
        <a:bodyPr/>
        <a:lstStyle/>
        <a:p>
          <a:endParaRPr lang="en-US"/>
        </a:p>
      </dgm:t>
    </dgm:pt>
    <dgm:pt modelId="{F72C6F2A-E974-44B2-BA84-D36404A706AF}">
      <dgm:prSet/>
      <dgm:spPr/>
      <dgm:t>
        <a:bodyPr/>
        <a:lstStyle/>
        <a:p>
          <a:r>
            <a:rPr lang="en-US"/>
            <a:t>• Soyut: Duyu organlarıyla algılanamayan.</a:t>
          </a:r>
        </a:p>
      </dgm:t>
    </dgm:pt>
    <dgm:pt modelId="{9959C905-41D3-42CC-9E7D-BDC312A53F15}" type="parTrans" cxnId="{287FA9F8-2D4F-4680-AFEC-B1AB9E5B2537}">
      <dgm:prSet/>
      <dgm:spPr/>
      <dgm:t>
        <a:bodyPr/>
        <a:lstStyle/>
        <a:p>
          <a:endParaRPr lang="en-US"/>
        </a:p>
      </dgm:t>
    </dgm:pt>
    <dgm:pt modelId="{3DF1963B-EB99-4A08-B513-E292B117B227}" type="sibTrans" cxnId="{287FA9F8-2D4F-4680-AFEC-B1AB9E5B2537}">
      <dgm:prSet/>
      <dgm:spPr/>
      <dgm:t>
        <a:bodyPr/>
        <a:lstStyle/>
        <a:p>
          <a:endParaRPr lang="en-US"/>
        </a:p>
      </dgm:t>
    </dgm:pt>
    <dgm:pt modelId="{09301BDB-68BA-4EF4-B9B4-6508BA0479A3}">
      <dgm:prSet/>
      <dgm:spPr/>
      <dgm:t>
        <a:bodyPr/>
        <a:lstStyle/>
        <a:p>
          <a:r>
            <a:rPr lang="en-US" dirty="0"/>
            <a:t>• ‘Ze</a:t>
          </a:r>
          <a:r>
            <a:rPr lang="tr-TR" dirty="0" err="1"/>
            <a:t>ka</a:t>
          </a:r>
          <a:r>
            <a:rPr lang="en-US" dirty="0"/>
            <a:t> bir </a:t>
          </a:r>
          <a:r>
            <a:rPr lang="en-US" dirty="0" err="1"/>
            <a:t>gül</a:t>
          </a:r>
          <a:r>
            <a:rPr lang="en-US" dirty="0"/>
            <a:t> </a:t>
          </a:r>
          <a:r>
            <a:rPr lang="en-US" dirty="0" err="1"/>
            <a:t>bahçesidir</a:t>
          </a:r>
          <a:r>
            <a:rPr lang="en-US" dirty="0"/>
            <a:t>' -&gt; </a:t>
          </a:r>
          <a:r>
            <a:rPr lang="tr-TR" dirty="0"/>
            <a:t>somutlama</a:t>
          </a:r>
          <a:r>
            <a:rPr lang="en-US" dirty="0"/>
            <a:t>.</a:t>
          </a:r>
        </a:p>
      </dgm:t>
    </dgm:pt>
    <dgm:pt modelId="{FD44D215-C73E-4404-AB0C-2FCCB0A82CD5}" type="parTrans" cxnId="{E6D00D39-915C-476E-A14D-77C9EF23900F}">
      <dgm:prSet/>
      <dgm:spPr/>
      <dgm:t>
        <a:bodyPr/>
        <a:lstStyle/>
        <a:p>
          <a:endParaRPr lang="en-US"/>
        </a:p>
      </dgm:t>
    </dgm:pt>
    <dgm:pt modelId="{C3BA2CA9-E6CA-40C2-9BEB-B7ABF9C010B3}" type="sibTrans" cxnId="{E6D00D39-915C-476E-A14D-77C9EF23900F}">
      <dgm:prSet/>
      <dgm:spPr/>
      <dgm:t>
        <a:bodyPr/>
        <a:lstStyle/>
        <a:p>
          <a:endParaRPr lang="en-US"/>
        </a:p>
      </dgm:t>
    </dgm:pt>
    <dgm:pt modelId="{AFCCEF1C-1A0C-4784-8657-259907B371B9}">
      <dgm:prSet/>
      <dgm:spPr/>
      <dgm:t>
        <a:bodyPr/>
        <a:lstStyle/>
        <a:p>
          <a:r>
            <a:rPr lang="en-US" dirty="0"/>
            <a:t>• </a:t>
          </a:r>
          <a:r>
            <a:rPr lang="tr-TR" dirty="0"/>
            <a:t>Bu konuyu anlamanın </a:t>
          </a:r>
          <a:r>
            <a:rPr lang="tr-TR" dirty="0" err="1"/>
            <a:t>başkabir</a:t>
          </a:r>
          <a:r>
            <a:rPr lang="tr-TR" dirty="0"/>
            <a:t> yolu </a:t>
          </a:r>
          <a:r>
            <a:rPr lang="tr-TR" dirty="0" err="1"/>
            <a:t>yokmu</a:t>
          </a:r>
          <a:r>
            <a:rPr lang="en-US" dirty="0"/>
            <a:t>' -&gt; so</a:t>
          </a:r>
          <a:r>
            <a:rPr lang="tr-TR" dirty="0" err="1"/>
            <a:t>yutlama</a:t>
          </a:r>
          <a:r>
            <a:rPr lang="en-US" dirty="0"/>
            <a:t>.</a:t>
          </a:r>
        </a:p>
      </dgm:t>
    </dgm:pt>
    <dgm:pt modelId="{1787F2C5-5156-4AA1-9AD0-4F6CD35B5813}" type="parTrans" cxnId="{7D292935-FD4D-4B0F-BD5B-D5A2A650FEDB}">
      <dgm:prSet/>
      <dgm:spPr/>
      <dgm:t>
        <a:bodyPr/>
        <a:lstStyle/>
        <a:p>
          <a:endParaRPr lang="en-US"/>
        </a:p>
      </dgm:t>
    </dgm:pt>
    <dgm:pt modelId="{04ADE35F-8EFE-4EB3-8614-23FCE4113A96}" type="sibTrans" cxnId="{7D292935-FD4D-4B0F-BD5B-D5A2A650FEDB}">
      <dgm:prSet/>
      <dgm:spPr/>
      <dgm:t>
        <a:bodyPr/>
        <a:lstStyle/>
        <a:p>
          <a:endParaRPr lang="en-US"/>
        </a:p>
      </dgm:t>
    </dgm:pt>
    <dgm:pt modelId="{871264DD-08A8-4EB3-B993-39E377368FA5}" type="pres">
      <dgm:prSet presAssocID="{6E7C93B3-DB2E-4EBC-AAF3-BF7EE3C986E4}" presName="outerComposite" presStyleCnt="0">
        <dgm:presLayoutVars>
          <dgm:chMax val="5"/>
          <dgm:dir/>
          <dgm:resizeHandles val="exact"/>
        </dgm:presLayoutVars>
      </dgm:prSet>
      <dgm:spPr/>
    </dgm:pt>
    <dgm:pt modelId="{CFFE8A42-27BD-42F5-90F7-5E50D0C9947E}" type="pres">
      <dgm:prSet presAssocID="{6E7C93B3-DB2E-4EBC-AAF3-BF7EE3C986E4}" presName="dummyMaxCanvas" presStyleCnt="0">
        <dgm:presLayoutVars/>
      </dgm:prSet>
      <dgm:spPr/>
    </dgm:pt>
    <dgm:pt modelId="{4C706FE3-E140-45CD-B60C-B6C184E35B44}" type="pres">
      <dgm:prSet presAssocID="{6E7C93B3-DB2E-4EBC-AAF3-BF7EE3C986E4}" presName="FourNodes_1" presStyleLbl="node1" presStyleIdx="0" presStyleCnt="4">
        <dgm:presLayoutVars>
          <dgm:bulletEnabled val="1"/>
        </dgm:presLayoutVars>
      </dgm:prSet>
      <dgm:spPr/>
    </dgm:pt>
    <dgm:pt modelId="{62ED21AD-7C34-4C38-8FF1-06DE22EF7B29}" type="pres">
      <dgm:prSet presAssocID="{6E7C93B3-DB2E-4EBC-AAF3-BF7EE3C986E4}" presName="FourNodes_2" presStyleLbl="node1" presStyleIdx="1" presStyleCnt="4">
        <dgm:presLayoutVars>
          <dgm:bulletEnabled val="1"/>
        </dgm:presLayoutVars>
      </dgm:prSet>
      <dgm:spPr/>
    </dgm:pt>
    <dgm:pt modelId="{D25FB109-5AD5-4BD9-8D35-34871AEC5C4F}" type="pres">
      <dgm:prSet presAssocID="{6E7C93B3-DB2E-4EBC-AAF3-BF7EE3C986E4}" presName="FourNodes_3" presStyleLbl="node1" presStyleIdx="2" presStyleCnt="4">
        <dgm:presLayoutVars>
          <dgm:bulletEnabled val="1"/>
        </dgm:presLayoutVars>
      </dgm:prSet>
      <dgm:spPr/>
    </dgm:pt>
    <dgm:pt modelId="{E02FAEBB-71ED-4929-B6E1-9998124A5AFC}" type="pres">
      <dgm:prSet presAssocID="{6E7C93B3-DB2E-4EBC-AAF3-BF7EE3C986E4}" presName="FourNodes_4" presStyleLbl="node1" presStyleIdx="3" presStyleCnt="4">
        <dgm:presLayoutVars>
          <dgm:bulletEnabled val="1"/>
        </dgm:presLayoutVars>
      </dgm:prSet>
      <dgm:spPr/>
    </dgm:pt>
    <dgm:pt modelId="{D278A7A4-CA25-4AE9-97B4-825719F657EA}" type="pres">
      <dgm:prSet presAssocID="{6E7C93B3-DB2E-4EBC-AAF3-BF7EE3C986E4}" presName="FourConn_1-2" presStyleLbl="fgAccFollowNode1" presStyleIdx="0" presStyleCnt="3">
        <dgm:presLayoutVars>
          <dgm:bulletEnabled val="1"/>
        </dgm:presLayoutVars>
      </dgm:prSet>
      <dgm:spPr/>
    </dgm:pt>
    <dgm:pt modelId="{F12A3006-EC44-440C-9901-05A2C2554916}" type="pres">
      <dgm:prSet presAssocID="{6E7C93B3-DB2E-4EBC-AAF3-BF7EE3C986E4}" presName="FourConn_2-3" presStyleLbl="fgAccFollowNode1" presStyleIdx="1" presStyleCnt="3">
        <dgm:presLayoutVars>
          <dgm:bulletEnabled val="1"/>
        </dgm:presLayoutVars>
      </dgm:prSet>
      <dgm:spPr/>
    </dgm:pt>
    <dgm:pt modelId="{EC36FAA2-6BB3-49E3-9F65-03F128C25CF2}" type="pres">
      <dgm:prSet presAssocID="{6E7C93B3-DB2E-4EBC-AAF3-BF7EE3C986E4}" presName="FourConn_3-4" presStyleLbl="fgAccFollowNode1" presStyleIdx="2" presStyleCnt="3">
        <dgm:presLayoutVars>
          <dgm:bulletEnabled val="1"/>
        </dgm:presLayoutVars>
      </dgm:prSet>
      <dgm:spPr/>
    </dgm:pt>
    <dgm:pt modelId="{10E6B904-829A-41C9-9C1F-C5B4EEC5D5CA}" type="pres">
      <dgm:prSet presAssocID="{6E7C93B3-DB2E-4EBC-AAF3-BF7EE3C986E4}" presName="FourNodes_1_text" presStyleLbl="node1" presStyleIdx="3" presStyleCnt="4">
        <dgm:presLayoutVars>
          <dgm:bulletEnabled val="1"/>
        </dgm:presLayoutVars>
      </dgm:prSet>
      <dgm:spPr/>
    </dgm:pt>
    <dgm:pt modelId="{0814A4A9-893D-4037-9089-D9E0F342DF10}" type="pres">
      <dgm:prSet presAssocID="{6E7C93B3-DB2E-4EBC-AAF3-BF7EE3C986E4}" presName="FourNodes_2_text" presStyleLbl="node1" presStyleIdx="3" presStyleCnt="4">
        <dgm:presLayoutVars>
          <dgm:bulletEnabled val="1"/>
        </dgm:presLayoutVars>
      </dgm:prSet>
      <dgm:spPr/>
    </dgm:pt>
    <dgm:pt modelId="{08D82BBC-FC1A-40FC-ABAB-A9CA014F4E94}" type="pres">
      <dgm:prSet presAssocID="{6E7C93B3-DB2E-4EBC-AAF3-BF7EE3C986E4}" presName="FourNodes_3_text" presStyleLbl="node1" presStyleIdx="3" presStyleCnt="4">
        <dgm:presLayoutVars>
          <dgm:bulletEnabled val="1"/>
        </dgm:presLayoutVars>
      </dgm:prSet>
      <dgm:spPr/>
    </dgm:pt>
    <dgm:pt modelId="{18D8DBA0-33F2-4A7C-846D-B4DBD4374BEE}" type="pres">
      <dgm:prSet presAssocID="{6E7C93B3-DB2E-4EBC-AAF3-BF7EE3C986E4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AFD9440E-D67D-4196-B301-2EE613E3A4A6}" type="presOf" srcId="{09301BDB-68BA-4EF4-B9B4-6508BA0479A3}" destId="{D25FB109-5AD5-4BD9-8D35-34871AEC5C4F}" srcOrd="0" destOrd="0" presId="urn:microsoft.com/office/officeart/2005/8/layout/vProcess5"/>
    <dgm:cxn modelId="{BFEA571D-FF97-4E92-BFD8-F69090FAE626}" type="presOf" srcId="{AFCCEF1C-1A0C-4784-8657-259907B371B9}" destId="{18D8DBA0-33F2-4A7C-846D-B4DBD4374BEE}" srcOrd="1" destOrd="0" presId="urn:microsoft.com/office/officeart/2005/8/layout/vProcess5"/>
    <dgm:cxn modelId="{37302922-CDFC-4416-A5C8-D9F6AE5C9F95}" type="presOf" srcId="{DF6E348E-867E-4861-96B8-19FF412709CC}" destId="{10E6B904-829A-41C9-9C1F-C5B4EEC5D5CA}" srcOrd="1" destOrd="0" presId="urn:microsoft.com/office/officeart/2005/8/layout/vProcess5"/>
    <dgm:cxn modelId="{D0C5DA25-4A62-48D5-93F9-66FE1142CFF7}" type="presOf" srcId="{09301BDB-68BA-4EF4-B9B4-6508BA0479A3}" destId="{08D82BBC-FC1A-40FC-ABAB-A9CA014F4E94}" srcOrd="1" destOrd="0" presId="urn:microsoft.com/office/officeart/2005/8/layout/vProcess5"/>
    <dgm:cxn modelId="{7D292935-FD4D-4B0F-BD5B-D5A2A650FEDB}" srcId="{6E7C93B3-DB2E-4EBC-AAF3-BF7EE3C986E4}" destId="{AFCCEF1C-1A0C-4784-8657-259907B371B9}" srcOrd="3" destOrd="0" parTransId="{1787F2C5-5156-4AA1-9AD0-4F6CD35B5813}" sibTransId="{04ADE35F-8EFE-4EB3-8614-23FCE4113A96}"/>
    <dgm:cxn modelId="{E6D00D39-915C-476E-A14D-77C9EF23900F}" srcId="{6E7C93B3-DB2E-4EBC-AAF3-BF7EE3C986E4}" destId="{09301BDB-68BA-4EF4-B9B4-6508BA0479A3}" srcOrd="2" destOrd="0" parTransId="{FD44D215-C73E-4404-AB0C-2FCCB0A82CD5}" sibTransId="{C3BA2CA9-E6CA-40C2-9BEB-B7ABF9C010B3}"/>
    <dgm:cxn modelId="{613C2A3D-5810-486F-B6BB-155FDD3A3F45}" type="presOf" srcId="{CE2484E5-B263-484C-AE03-67A9A66F790A}" destId="{D278A7A4-CA25-4AE9-97B4-825719F657EA}" srcOrd="0" destOrd="0" presId="urn:microsoft.com/office/officeart/2005/8/layout/vProcess5"/>
    <dgm:cxn modelId="{A05DC089-BA49-4C6B-9426-E96D1D7C8012}" type="presOf" srcId="{F72C6F2A-E974-44B2-BA84-D36404A706AF}" destId="{62ED21AD-7C34-4C38-8FF1-06DE22EF7B29}" srcOrd="0" destOrd="0" presId="urn:microsoft.com/office/officeart/2005/8/layout/vProcess5"/>
    <dgm:cxn modelId="{44FA089F-5269-496D-986F-ED99C92D409A}" type="presOf" srcId="{DF6E348E-867E-4861-96B8-19FF412709CC}" destId="{4C706FE3-E140-45CD-B60C-B6C184E35B44}" srcOrd="0" destOrd="0" presId="urn:microsoft.com/office/officeart/2005/8/layout/vProcess5"/>
    <dgm:cxn modelId="{FCEE5BCB-E50B-4F22-8E8C-C3A78F336EEC}" type="presOf" srcId="{3DF1963B-EB99-4A08-B513-E292B117B227}" destId="{F12A3006-EC44-440C-9901-05A2C2554916}" srcOrd="0" destOrd="0" presId="urn:microsoft.com/office/officeart/2005/8/layout/vProcess5"/>
    <dgm:cxn modelId="{ED6D19DE-4A74-4B87-B689-E8D3DCBB891A}" type="presOf" srcId="{F72C6F2A-E974-44B2-BA84-D36404A706AF}" destId="{0814A4A9-893D-4037-9089-D9E0F342DF10}" srcOrd="1" destOrd="0" presId="urn:microsoft.com/office/officeart/2005/8/layout/vProcess5"/>
    <dgm:cxn modelId="{77F441EF-61AF-4B04-A9DD-431B93FAD0FA}" type="presOf" srcId="{6E7C93B3-DB2E-4EBC-AAF3-BF7EE3C986E4}" destId="{871264DD-08A8-4EB3-B993-39E377368FA5}" srcOrd="0" destOrd="0" presId="urn:microsoft.com/office/officeart/2005/8/layout/vProcess5"/>
    <dgm:cxn modelId="{93ED57F0-37D7-4A44-8F6B-C674537D76ED}" srcId="{6E7C93B3-DB2E-4EBC-AAF3-BF7EE3C986E4}" destId="{DF6E348E-867E-4861-96B8-19FF412709CC}" srcOrd="0" destOrd="0" parTransId="{FA550C95-709D-4612-8E8A-D8557674DBC7}" sibTransId="{CE2484E5-B263-484C-AE03-67A9A66F790A}"/>
    <dgm:cxn modelId="{3B9F04F2-95C0-418F-A747-B7207A526AA2}" type="presOf" srcId="{C3BA2CA9-E6CA-40C2-9BEB-B7ABF9C010B3}" destId="{EC36FAA2-6BB3-49E3-9F65-03F128C25CF2}" srcOrd="0" destOrd="0" presId="urn:microsoft.com/office/officeart/2005/8/layout/vProcess5"/>
    <dgm:cxn modelId="{A9AFF4F7-73A8-4B12-9972-C13D7A08957D}" type="presOf" srcId="{AFCCEF1C-1A0C-4784-8657-259907B371B9}" destId="{E02FAEBB-71ED-4929-B6E1-9998124A5AFC}" srcOrd="0" destOrd="0" presId="urn:microsoft.com/office/officeart/2005/8/layout/vProcess5"/>
    <dgm:cxn modelId="{287FA9F8-2D4F-4680-AFEC-B1AB9E5B2537}" srcId="{6E7C93B3-DB2E-4EBC-AAF3-BF7EE3C986E4}" destId="{F72C6F2A-E974-44B2-BA84-D36404A706AF}" srcOrd="1" destOrd="0" parTransId="{9959C905-41D3-42CC-9E7D-BDC312A53F15}" sibTransId="{3DF1963B-EB99-4A08-B513-E292B117B227}"/>
    <dgm:cxn modelId="{823510F1-80D8-44EB-A8B6-96B4E1138867}" type="presParOf" srcId="{871264DD-08A8-4EB3-B993-39E377368FA5}" destId="{CFFE8A42-27BD-42F5-90F7-5E50D0C9947E}" srcOrd="0" destOrd="0" presId="urn:microsoft.com/office/officeart/2005/8/layout/vProcess5"/>
    <dgm:cxn modelId="{ED2AE731-17F1-45DB-A605-EDCC35E5E854}" type="presParOf" srcId="{871264DD-08A8-4EB3-B993-39E377368FA5}" destId="{4C706FE3-E140-45CD-B60C-B6C184E35B44}" srcOrd="1" destOrd="0" presId="urn:microsoft.com/office/officeart/2005/8/layout/vProcess5"/>
    <dgm:cxn modelId="{94F2522B-D07E-40AB-BCAD-E7689325D887}" type="presParOf" srcId="{871264DD-08A8-4EB3-B993-39E377368FA5}" destId="{62ED21AD-7C34-4C38-8FF1-06DE22EF7B29}" srcOrd="2" destOrd="0" presId="urn:microsoft.com/office/officeart/2005/8/layout/vProcess5"/>
    <dgm:cxn modelId="{7007849A-B1C5-41B5-96AC-917E6AF36EFD}" type="presParOf" srcId="{871264DD-08A8-4EB3-B993-39E377368FA5}" destId="{D25FB109-5AD5-4BD9-8D35-34871AEC5C4F}" srcOrd="3" destOrd="0" presId="urn:microsoft.com/office/officeart/2005/8/layout/vProcess5"/>
    <dgm:cxn modelId="{B8802013-A610-494C-AEA3-AEC2B61280EE}" type="presParOf" srcId="{871264DD-08A8-4EB3-B993-39E377368FA5}" destId="{E02FAEBB-71ED-4929-B6E1-9998124A5AFC}" srcOrd="4" destOrd="0" presId="urn:microsoft.com/office/officeart/2005/8/layout/vProcess5"/>
    <dgm:cxn modelId="{D68BEC00-AFC2-4427-86B4-45DD4E7528AF}" type="presParOf" srcId="{871264DD-08A8-4EB3-B993-39E377368FA5}" destId="{D278A7A4-CA25-4AE9-97B4-825719F657EA}" srcOrd="5" destOrd="0" presId="urn:microsoft.com/office/officeart/2005/8/layout/vProcess5"/>
    <dgm:cxn modelId="{D0C276E7-E52E-428A-B56B-3FB58E400F39}" type="presParOf" srcId="{871264DD-08A8-4EB3-B993-39E377368FA5}" destId="{F12A3006-EC44-440C-9901-05A2C2554916}" srcOrd="6" destOrd="0" presId="urn:microsoft.com/office/officeart/2005/8/layout/vProcess5"/>
    <dgm:cxn modelId="{ECA2EBE6-B445-4B9F-A15F-71CBE97F3475}" type="presParOf" srcId="{871264DD-08A8-4EB3-B993-39E377368FA5}" destId="{EC36FAA2-6BB3-49E3-9F65-03F128C25CF2}" srcOrd="7" destOrd="0" presId="urn:microsoft.com/office/officeart/2005/8/layout/vProcess5"/>
    <dgm:cxn modelId="{05C17941-5559-4ED8-8720-39264093F27E}" type="presParOf" srcId="{871264DD-08A8-4EB3-B993-39E377368FA5}" destId="{10E6B904-829A-41C9-9C1F-C5B4EEC5D5CA}" srcOrd="8" destOrd="0" presId="urn:microsoft.com/office/officeart/2005/8/layout/vProcess5"/>
    <dgm:cxn modelId="{6391CFA2-A501-4019-AF75-3B13DE01C749}" type="presParOf" srcId="{871264DD-08A8-4EB3-B993-39E377368FA5}" destId="{0814A4A9-893D-4037-9089-D9E0F342DF10}" srcOrd="9" destOrd="0" presId="urn:microsoft.com/office/officeart/2005/8/layout/vProcess5"/>
    <dgm:cxn modelId="{44ACAB1A-ED78-4445-86C1-02BB9EAE512C}" type="presParOf" srcId="{871264DD-08A8-4EB3-B993-39E377368FA5}" destId="{08D82BBC-FC1A-40FC-ABAB-A9CA014F4E94}" srcOrd="10" destOrd="0" presId="urn:microsoft.com/office/officeart/2005/8/layout/vProcess5"/>
    <dgm:cxn modelId="{982DADD4-AC0B-4858-AF04-31E6F593F2C2}" type="presParOf" srcId="{871264DD-08A8-4EB3-B993-39E377368FA5}" destId="{18D8DBA0-33F2-4A7C-846D-B4DBD4374BEE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D1A2F9C-BE11-4755-BCA0-DBEEA0B2D60A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649F930-8CBB-4966-843A-A0331C6FAD04}">
      <dgm:prSet/>
      <dgm:spPr/>
      <dgm:t>
        <a:bodyPr/>
        <a:lstStyle/>
        <a:p>
          <a:r>
            <a:rPr lang="en-US"/>
            <a:t>• Sözcüğün benzetme amacı olmadan başka bir sözcük yerine kullanılmasıdır.</a:t>
          </a:r>
        </a:p>
      </dgm:t>
    </dgm:pt>
    <dgm:pt modelId="{5A79CE99-E97B-492D-BBB6-2C796F009DFD}" type="parTrans" cxnId="{3C93389C-EBB6-4C06-838B-B995B9E55B64}">
      <dgm:prSet/>
      <dgm:spPr/>
      <dgm:t>
        <a:bodyPr/>
        <a:lstStyle/>
        <a:p>
          <a:endParaRPr lang="en-US"/>
        </a:p>
      </dgm:t>
    </dgm:pt>
    <dgm:pt modelId="{1348B5BC-853C-4D97-B7D4-55E7C32DFE7E}" type="sibTrans" cxnId="{3C93389C-EBB6-4C06-838B-B995B9E55B64}">
      <dgm:prSet/>
      <dgm:spPr/>
      <dgm:t>
        <a:bodyPr/>
        <a:lstStyle/>
        <a:p>
          <a:endParaRPr lang="en-US"/>
        </a:p>
      </dgm:t>
    </dgm:pt>
    <dgm:pt modelId="{58EB40E8-1150-4FFD-95BE-4A566E431E48}">
      <dgm:prSet/>
      <dgm:spPr/>
      <dgm:t>
        <a:bodyPr/>
        <a:lstStyle/>
        <a:p>
          <a:r>
            <a:rPr lang="en-US"/>
            <a:t>• 'Bir çatıyı başına yıktı.' (çatı → ev)</a:t>
          </a:r>
        </a:p>
      </dgm:t>
    </dgm:pt>
    <dgm:pt modelId="{E52BDE0A-E375-41C3-AFA2-204D1228415C}" type="parTrans" cxnId="{1ABC91D1-DA79-4EFF-B3FD-C759256E2A84}">
      <dgm:prSet/>
      <dgm:spPr/>
      <dgm:t>
        <a:bodyPr/>
        <a:lstStyle/>
        <a:p>
          <a:endParaRPr lang="en-US"/>
        </a:p>
      </dgm:t>
    </dgm:pt>
    <dgm:pt modelId="{167F5C42-60D8-43E0-B040-78D305B1E222}" type="sibTrans" cxnId="{1ABC91D1-DA79-4EFF-B3FD-C759256E2A84}">
      <dgm:prSet/>
      <dgm:spPr/>
      <dgm:t>
        <a:bodyPr/>
        <a:lstStyle/>
        <a:p>
          <a:endParaRPr lang="en-US"/>
        </a:p>
      </dgm:t>
    </dgm:pt>
    <dgm:pt modelId="{641DA447-5DF4-4623-8CCD-29E00A5F7FB0}">
      <dgm:prSet/>
      <dgm:spPr/>
      <dgm:t>
        <a:bodyPr/>
        <a:lstStyle/>
        <a:p>
          <a:r>
            <a:rPr lang="en-US"/>
            <a:t>• 'Ankara bu olaya tepki gösterdi.' (Ankara → halk/ yönetim)</a:t>
          </a:r>
        </a:p>
      </dgm:t>
    </dgm:pt>
    <dgm:pt modelId="{8A696D1A-230C-4BFD-96BC-EABE7945BE87}" type="parTrans" cxnId="{F45795B2-72CF-4010-A5CB-48D1E40D06A0}">
      <dgm:prSet/>
      <dgm:spPr/>
      <dgm:t>
        <a:bodyPr/>
        <a:lstStyle/>
        <a:p>
          <a:endParaRPr lang="en-US"/>
        </a:p>
      </dgm:t>
    </dgm:pt>
    <dgm:pt modelId="{B44BDD53-2B52-4B6E-8745-46761700E50F}" type="sibTrans" cxnId="{F45795B2-72CF-4010-A5CB-48D1E40D06A0}">
      <dgm:prSet/>
      <dgm:spPr/>
      <dgm:t>
        <a:bodyPr/>
        <a:lstStyle/>
        <a:p>
          <a:endParaRPr lang="en-US"/>
        </a:p>
      </dgm:t>
    </dgm:pt>
    <dgm:pt modelId="{3479CB0F-4187-4960-BAEA-CF36ADA1A1E8}" type="pres">
      <dgm:prSet presAssocID="{3D1A2F9C-BE11-4755-BCA0-DBEEA0B2D60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EA45B01-C7D7-4DBC-9382-DE4CD68F65CF}" type="pres">
      <dgm:prSet presAssocID="{1649F930-8CBB-4966-843A-A0331C6FAD04}" presName="hierRoot1" presStyleCnt="0"/>
      <dgm:spPr/>
    </dgm:pt>
    <dgm:pt modelId="{6B642107-7484-4803-8264-FFB3A91B0EA0}" type="pres">
      <dgm:prSet presAssocID="{1649F930-8CBB-4966-843A-A0331C6FAD04}" presName="composite" presStyleCnt="0"/>
      <dgm:spPr/>
    </dgm:pt>
    <dgm:pt modelId="{DC7BFA67-5493-43FD-804D-8A38A75F0127}" type="pres">
      <dgm:prSet presAssocID="{1649F930-8CBB-4966-843A-A0331C6FAD04}" presName="background" presStyleLbl="node0" presStyleIdx="0" presStyleCnt="3"/>
      <dgm:spPr/>
    </dgm:pt>
    <dgm:pt modelId="{14367AC0-CA68-4F7A-BB9F-40AE939C0D40}" type="pres">
      <dgm:prSet presAssocID="{1649F930-8CBB-4966-843A-A0331C6FAD04}" presName="text" presStyleLbl="fgAcc0" presStyleIdx="0" presStyleCnt="3">
        <dgm:presLayoutVars>
          <dgm:chPref val="3"/>
        </dgm:presLayoutVars>
      </dgm:prSet>
      <dgm:spPr/>
    </dgm:pt>
    <dgm:pt modelId="{8E51416E-47DD-40EF-825C-0F646D8C6FA4}" type="pres">
      <dgm:prSet presAssocID="{1649F930-8CBB-4966-843A-A0331C6FAD04}" presName="hierChild2" presStyleCnt="0"/>
      <dgm:spPr/>
    </dgm:pt>
    <dgm:pt modelId="{4627885F-48BB-4CBE-8C01-B5F405449C29}" type="pres">
      <dgm:prSet presAssocID="{58EB40E8-1150-4FFD-95BE-4A566E431E48}" presName="hierRoot1" presStyleCnt="0"/>
      <dgm:spPr/>
    </dgm:pt>
    <dgm:pt modelId="{8F76826A-9F04-42F9-82F6-178B67072211}" type="pres">
      <dgm:prSet presAssocID="{58EB40E8-1150-4FFD-95BE-4A566E431E48}" presName="composite" presStyleCnt="0"/>
      <dgm:spPr/>
    </dgm:pt>
    <dgm:pt modelId="{BBA0CB1D-0403-4AE5-9A7D-44EBBBB028A8}" type="pres">
      <dgm:prSet presAssocID="{58EB40E8-1150-4FFD-95BE-4A566E431E48}" presName="background" presStyleLbl="node0" presStyleIdx="1" presStyleCnt="3"/>
      <dgm:spPr/>
    </dgm:pt>
    <dgm:pt modelId="{E6E716E5-E7DA-4397-AF09-292EED168A57}" type="pres">
      <dgm:prSet presAssocID="{58EB40E8-1150-4FFD-95BE-4A566E431E48}" presName="text" presStyleLbl="fgAcc0" presStyleIdx="1" presStyleCnt="3">
        <dgm:presLayoutVars>
          <dgm:chPref val="3"/>
        </dgm:presLayoutVars>
      </dgm:prSet>
      <dgm:spPr/>
    </dgm:pt>
    <dgm:pt modelId="{C16CB89B-EF55-478F-948D-3C14685408A9}" type="pres">
      <dgm:prSet presAssocID="{58EB40E8-1150-4FFD-95BE-4A566E431E48}" presName="hierChild2" presStyleCnt="0"/>
      <dgm:spPr/>
    </dgm:pt>
    <dgm:pt modelId="{6ED27061-5C6E-4C37-ADB8-C388F2A0E28D}" type="pres">
      <dgm:prSet presAssocID="{641DA447-5DF4-4623-8CCD-29E00A5F7FB0}" presName="hierRoot1" presStyleCnt="0"/>
      <dgm:spPr/>
    </dgm:pt>
    <dgm:pt modelId="{7F44E25D-827F-45AC-AA03-968741856E9F}" type="pres">
      <dgm:prSet presAssocID="{641DA447-5DF4-4623-8CCD-29E00A5F7FB0}" presName="composite" presStyleCnt="0"/>
      <dgm:spPr/>
    </dgm:pt>
    <dgm:pt modelId="{F2141C8F-E916-4698-B43F-FA296FE3BDC1}" type="pres">
      <dgm:prSet presAssocID="{641DA447-5DF4-4623-8CCD-29E00A5F7FB0}" presName="background" presStyleLbl="node0" presStyleIdx="2" presStyleCnt="3"/>
      <dgm:spPr/>
    </dgm:pt>
    <dgm:pt modelId="{9D3921A2-38BF-4DEF-9D42-3D939BED6533}" type="pres">
      <dgm:prSet presAssocID="{641DA447-5DF4-4623-8CCD-29E00A5F7FB0}" presName="text" presStyleLbl="fgAcc0" presStyleIdx="2" presStyleCnt="3">
        <dgm:presLayoutVars>
          <dgm:chPref val="3"/>
        </dgm:presLayoutVars>
      </dgm:prSet>
      <dgm:spPr/>
    </dgm:pt>
    <dgm:pt modelId="{C7473081-948B-4CEE-852E-2B384677B804}" type="pres">
      <dgm:prSet presAssocID="{641DA447-5DF4-4623-8CCD-29E00A5F7FB0}" presName="hierChild2" presStyleCnt="0"/>
      <dgm:spPr/>
    </dgm:pt>
  </dgm:ptLst>
  <dgm:cxnLst>
    <dgm:cxn modelId="{67EF3536-ADC5-4384-85B4-CE5B139D5EF0}" type="presOf" srcId="{3D1A2F9C-BE11-4755-BCA0-DBEEA0B2D60A}" destId="{3479CB0F-4187-4960-BAEA-CF36ADA1A1E8}" srcOrd="0" destOrd="0" presId="urn:microsoft.com/office/officeart/2005/8/layout/hierarchy1"/>
    <dgm:cxn modelId="{C7BA865A-F99E-4EB6-BAC8-633792B398B3}" type="presOf" srcId="{1649F930-8CBB-4966-843A-A0331C6FAD04}" destId="{14367AC0-CA68-4F7A-BB9F-40AE939C0D40}" srcOrd="0" destOrd="0" presId="urn:microsoft.com/office/officeart/2005/8/layout/hierarchy1"/>
    <dgm:cxn modelId="{3C93389C-EBB6-4C06-838B-B995B9E55B64}" srcId="{3D1A2F9C-BE11-4755-BCA0-DBEEA0B2D60A}" destId="{1649F930-8CBB-4966-843A-A0331C6FAD04}" srcOrd="0" destOrd="0" parTransId="{5A79CE99-E97B-492D-BBB6-2C796F009DFD}" sibTransId="{1348B5BC-853C-4D97-B7D4-55E7C32DFE7E}"/>
    <dgm:cxn modelId="{F45795B2-72CF-4010-A5CB-48D1E40D06A0}" srcId="{3D1A2F9C-BE11-4755-BCA0-DBEEA0B2D60A}" destId="{641DA447-5DF4-4623-8CCD-29E00A5F7FB0}" srcOrd="2" destOrd="0" parTransId="{8A696D1A-230C-4BFD-96BC-EABE7945BE87}" sibTransId="{B44BDD53-2B52-4B6E-8745-46761700E50F}"/>
    <dgm:cxn modelId="{33E3F3B4-7F57-429D-8148-75CBE35B5416}" type="presOf" srcId="{58EB40E8-1150-4FFD-95BE-4A566E431E48}" destId="{E6E716E5-E7DA-4397-AF09-292EED168A57}" srcOrd="0" destOrd="0" presId="urn:microsoft.com/office/officeart/2005/8/layout/hierarchy1"/>
    <dgm:cxn modelId="{791F44C0-C523-45B0-847A-75D254AAD4BA}" type="presOf" srcId="{641DA447-5DF4-4623-8CCD-29E00A5F7FB0}" destId="{9D3921A2-38BF-4DEF-9D42-3D939BED6533}" srcOrd="0" destOrd="0" presId="urn:microsoft.com/office/officeart/2005/8/layout/hierarchy1"/>
    <dgm:cxn modelId="{1ABC91D1-DA79-4EFF-B3FD-C759256E2A84}" srcId="{3D1A2F9C-BE11-4755-BCA0-DBEEA0B2D60A}" destId="{58EB40E8-1150-4FFD-95BE-4A566E431E48}" srcOrd="1" destOrd="0" parTransId="{E52BDE0A-E375-41C3-AFA2-204D1228415C}" sibTransId="{167F5C42-60D8-43E0-B040-78D305B1E222}"/>
    <dgm:cxn modelId="{833CCF68-D9CE-41D3-9E2E-C46FA8703F00}" type="presParOf" srcId="{3479CB0F-4187-4960-BAEA-CF36ADA1A1E8}" destId="{6EA45B01-C7D7-4DBC-9382-DE4CD68F65CF}" srcOrd="0" destOrd="0" presId="urn:microsoft.com/office/officeart/2005/8/layout/hierarchy1"/>
    <dgm:cxn modelId="{D2547EA7-302E-4539-B737-6E8D86ADDEB0}" type="presParOf" srcId="{6EA45B01-C7D7-4DBC-9382-DE4CD68F65CF}" destId="{6B642107-7484-4803-8264-FFB3A91B0EA0}" srcOrd="0" destOrd="0" presId="urn:microsoft.com/office/officeart/2005/8/layout/hierarchy1"/>
    <dgm:cxn modelId="{3D0A63AD-545A-486C-B5C1-324E91E6DB3A}" type="presParOf" srcId="{6B642107-7484-4803-8264-FFB3A91B0EA0}" destId="{DC7BFA67-5493-43FD-804D-8A38A75F0127}" srcOrd="0" destOrd="0" presId="urn:microsoft.com/office/officeart/2005/8/layout/hierarchy1"/>
    <dgm:cxn modelId="{0BCFF846-4759-4ABC-8A90-1CF29C604E7C}" type="presParOf" srcId="{6B642107-7484-4803-8264-FFB3A91B0EA0}" destId="{14367AC0-CA68-4F7A-BB9F-40AE939C0D40}" srcOrd="1" destOrd="0" presId="urn:microsoft.com/office/officeart/2005/8/layout/hierarchy1"/>
    <dgm:cxn modelId="{8C0F4B57-B5F6-42DE-A8CD-2522E8838650}" type="presParOf" srcId="{6EA45B01-C7D7-4DBC-9382-DE4CD68F65CF}" destId="{8E51416E-47DD-40EF-825C-0F646D8C6FA4}" srcOrd="1" destOrd="0" presId="urn:microsoft.com/office/officeart/2005/8/layout/hierarchy1"/>
    <dgm:cxn modelId="{4A12F05D-2778-4F97-A76A-C4199EC68063}" type="presParOf" srcId="{3479CB0F-4187-4960-BAEA-CF36ADA1A1E8}" destId="{4627885F-48BB-4CBE-8C01-B5F405449C29}" srcOrd="1" destOrd="0" presId="urn:microsoft.com/office/officeart/2005/8/layout/hierarchy1"/>
    <dgm:cxn modelId="{FFDDA98E-2623-4995-8F99-659F770347D1}" type="presParOf" srcId="{4627885F-48BB-4CBE-8C01-B5F405449C29}" destId="{8F76826A-9F04-42F9-82F6-178B67072211}" srcOrd="0" destOrd="0" presId="urn:microsoft.com/office/officeart/2005/8/layout/hierarchy1"/>
    <dgm:cxn modelId="{24102410-8EED-4D75-AEB9-E285038A77A6}" type="presParOf" srcId="{8F76826A-9F04-42F9-82F6-178B67072211}" destId="{BBA0CB1D-0403-4AE5-9A7D-44EBBBB028A8}" srcOrd="0" destOrd="0" presId="urn:microsoft.com/office/officeart/2005/8/layout/hierarchy1"/>
    <dgm:cxn modelId="{8B371C0C-C6E5-481B-85FB-588AF45EFE1E}" type="presParOf" srcId="{8F76826A-9F04-42F9-82F6-178B67072211}" destId="{E6E716E5-E7DA-4397-AF09-292EED168A57}" srcOrd="1" destOrd="0" presId="urn:microsoft.com/office/officeart/2005/8/layout/hierarchy1"/>
    <dgm:cxn modelId="{57E8EA77-DB32-4D7B-A34B-54881EC53CBC}" type="presParOf" srcId="{4627885F-48BB-4CBE-8C01-B5F405449C29}" destId="{C16CB89B-EF55-478F-948D-3C14685408A9}" srcOrd="1" destOrd="0" presId="urn:microsoft.com/office/officeart/2005/8/layout/hierarchy1"/>
    <dgm:cxn modelId="{A6835A29-32F7-4A60-B69E-FB0FC7D8DBA8}" type="presParOf" srcId="{3479CB0F-4187-4960-BAEA-CF36ADA1A1E8}" destId="{6ED27061-5C6E-4C37-ADB8-C388F2A0E28D}" srcOrd="2" destOrd="0" presId="urn:microsoft.com/office/officeart/2005/8/layout/hierarchy1"/>
    <dgm:cxn modelId="{5F2598FC-6E34-4B10-BB71-81FDD920BB12}" type="presParOf" srcId="{6ED27061-5C6E-4C37-ADB8-C388F2A0E28D}" destId="{7F44E25D-827F-45AC-AA03-968741856E9F}" srcOrd="0" destOrd="0" presId="urn:microsoft.com/office/officeart/2005/8/layout/hierarchy1"/>
    <dgm:cxn modelId="{8C00C8DD-65FF-4D7C-8E11-81F3667C6E4A}" type="presParOf" srcId="{7F44E25D-827F-45AC-AA03-968741856E9F}" destId="{F2141C8F-E916-4698-B43F-FA296FE3BDC1}" srcOrd="0" destOrd="0" presId="urn:microsoft.com/office/officeart/2005/8/layout/hierarchy1"/>
    <dgm:cxn modelId="{094754EE-4DD9-43C5-BCFF-17D5C8FE1C33}" type="presParOf" srcId="{7F44E25D-827F-45AC-AA03-968741856E9F}" destId="{9D3921A2-38BF-4DEF-9D42-3D939BED6533}" srcOrd="1" destOrd="0" presId="urn:microsoft.com/office/officeart/2005/8/layout/hierarchy1"/>
    <dgm:cxn modelId="{93485A36-29F0-4A29-A778-D70318A1FE69}" type="presParOf" srcId="{6ED27061-5C6E-4C37-ADB8-C388F2A0E28D}" destId="{C7473081-948B-4CEE-852E-2B384677B80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1252055-4CBE-4010-AA33-59A936B633A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C22C768A-28A0-4003-8436-2C2BB1BC5222}">
      <dgm:prSet/>
      <dgm:spPr/>
      <dgm:t>
        <a:bodyPr/>
        <a:lstStyle/>
        <a:p>
          <a:r>
            <a:rPr lang="en-US"/>
            <a:t>• Yazılışları aynı, anlamları farklı sözcüklerdir.</a:t>
          </a:r>
        </a:p>
      </dgm:t>
    </dgm:pt>
    <dgm:pt modelId="{2C59DCBF-CF58-4538-9305-D340CE8D2C9F}" type="parTrans" cxnId="{4D29CEC9-4E85-4C99-B1AB-C7FF77020384}">
      <dgm:prSet/>
      <dgm:spPr/>
      <dgm:t>
        <a:bodyPr/>
        <a:lstStyle/>
        <a:p>
          <a:endParaRPr lang="en-US"/>
        </a:p>
      </dgm:t>
    </dgm:pt>
    <dgm:pt modelId="{AEB2C95A-0E96-48B6-9EC9-F75DD37B3C32}" type="sibTrans" cxnId="{4D29CEC9-4E85-4C99-B1AB-C7FF77020384}">
      <dgm:prSet/>
      <dgm:spPr/>
      <dgm:t>
        <a:bodyPr/>
        <a:lstStyle/>
        <a:p>
          <a:endParaRPr lang="en-US"/>
        </a:p>
      </dgm:t>
    </dgm:pt>
    <dgm:pt modelId="{23109A18-66BC-4097-AE7B-2D630BC8C62C}">
      <dgm:prSet/>
      <dgm:spPr/>
      <dgm:t>
        <a:bodyPr/>
        <a:lstStyle/>
        <a:p>
          <a:r>
            <a:rPr lang="en-US"/>
            <a:t>• 'Türkçe notları vardı.' (sahip olmak)</a:t>
          </a:r>
        </a:p>
      </dgm:t>
    </dgm:pt>
    <dgm:pt modelId="{91C80D86-9B2D-441F-B187-1EEAF6BD9166}" type="parTrans" cxnId="{27222263-B7D6-44D3-88C0-CCF36595B753}">
      <dgm:prSet/>
      <dgm:spPr/>
      <dgm:t>
        <a:bodyPr/>
        <a:lstStyle/>
        <a:p>
          <a:endParaRPr lang="en-US"/>
        </a:p>
      </dgm:t>
    </dgm:pt>
    <dgm:pt modelId="{F5366E7B-43E2-4259-B2D4-EB4BE0F14840}" type="sibTrans" cxnId="{27222263-B7D6-44D3-88C0-CCF36595B753}">
      <dgm:prSet/>
      <dgm:spPr/>
      <dgm:t>
        <a:bodyPr/>
        <a:lstStyle/>
        <a:p>
          <a:endParaRPr lang="en-US"/>
        </a:p>
      </dgm:t>
    </dgm:pt>
    <dgm:pt modelId="{3B8E413C-EF60-4B4C-B18F-F14741CA0A79}">
      <dgm:prSet/>
      <dgm:spPr/>
      <dgm:t>
        <a:bodyPr/>
        <a:lstStyle/>
        <a:p>
          <a:r>
            <a:rPr lang="en-US"/>
            <a:t>• 'Otobüse vardı.' (ulaşmak)</a:t>
          </a:r>
        </a:p>
      </dgm:t>
    </dgm:pt>
    <dgm:pt modelId="{838FCD61-3045-4EA8-A8C2-817632F8466F}" type="parTrans" cxnId="{D5338FCF-EA96-4CD1-B5A6-91880B6C6BE6}">
      <dgm:prSet/>
      <dgm:spPr/>
      <dgm:t>
        <a:bodyPr/>
        <a:lstStyle/>
        <a:p>
          <a:endParaRPr lang="en-US"/>
        </a:p>
      </dgm:t>
    </dgm:pt>
    <dgm:pt modelId="{72F68D67-4533-486E-98A7-8FDA46412A4B}" type="sibTrans" cxnId="{D5338FCF-EA96-4CD1-B5A6-91880B6C6BE6}">
      <dgm:prSet/>
      <dgm:spPr/>
      <dgm:t>
        <a:bodyPr/>
        <a:lstStyle/>
        <a:p>
          <a:endParaRPr lang="en-US"/>
        </a:p>
      </dgm:t>
    </dgm:pt>
    <dgm:pt modelId="{A6F36254-F7F0-4477-908E-AC5C774ABDA0}" type="pres">
      <dgm:prSet presAssocID="{71252055-4CBE-4010-AA33-59A936B633AD}" presName="root" presStyleCnt="0">
        <dgm:presLayoutVars>
          <dgm:dir/>
          <dgm:resizeHandles val="exact"/>
        </dgm:presLayoutVars>
      </dgm:prSet>
      <dgm:spPr/>
    </dgm:pt>
    <dgm:pt modelId="{80CE3F58-6D68-4647-BF76-44509D78E4E3}" type="pres">
      <dgm:prSet presAssocID="{C22C768A-28A0-4003-8436-2C2BB1BC5222}" presName="compNode" presStyleCnt="0"/>
      <dgm:spPr/>
    </dgm:pt>
    <dgm:pt modelId="{7CB74464-E925-45FF-8BDA-BCBBABA5DA18}" type="pres">
      <dgm:prSet presAssocID="{C22C768A-28A0-4003-8436-2C2BB1BC5222}" presName="bgRect" presStyleLbl="bgShp" presStyleIdx="0" presStyleCnt="3"/>
      <dgm:spPr/>
    </dgm:pt>
    <dgm:pt modelId="{967D11A9-53DC-428F-A727-476C3BD2CBDF}" type="pres">
      <dgm:prSet presAssocID="{C22C768A-28A0-4003-8436-2C2BB1BC522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9B4592B1-ADD3-4C3E-B6F6-E6723B5134F0}" type="pres">
      <dgm:prSet presAssocID="{C22C768A-28A0-4003-8436-2C2BB1BC5222}" presName="spaceRect" presStyleCnt="0"/>
      <dgm:spPr/>
    </dgm:pt>
    <dgm:pt modelId="{114C549A-0333-4F16-890C-06A58DE76FDF}" type="pres">
      <dgm:prSet presAssocID="{C22C768A-28A0-4003-8436-2C2BB1BC5222}" presName="parTx" presStyleLbl="revTx" presStyleIdx="0" presStyleCnt="3">
        <dgm:presLayoutVars>
          <dgm:chMax val="0"/>
          <dgm:chPref val="0"/>
        </dgm:presLayoutVars>
      </dgm:prSet>
      <dgm:spPr/>
    </dgm:pt>
    <dgm:pt modelId="{6636B285-4876-49D4-B8EB-2A785AB8B824}" type="pres">
      <dgm:prSet presAssocID="{AEB2C95A-0E96-48B6-9EC9-F75DD37B3C32}" presName="sibTrans" presStyleCnt="0"/>
      <dgm:spPr/>
    </dgm:pt>
    <dgm:pt modelId="{5FD03288-E804-4895-A749-0D85BA49011E}" type="pres">
      <dgm:prSet presAssocID="{23109A18-66BC-4097-AE7B-2D630BC8C62C}" presName="compNode" presStyleCnt="0"/>
      <dgm:spPr/>
    </dgm:pt>
    <dgm:pt modelId="{E7F3A720-49D7-4858-8F0F-A03725870028}" type="pres">
      <dgm:prSet presAssocID="{23109A18-66BC-4097-AE7B-2D630BC8C62C}" presName="bgRect" presStyleLbl="bgShp" presStyleIdx="1" presStyleCnt="3"/>
      <dgm:spPr/>
    </dgm:pt>
    <dgm:pt modelId="{8388CA75-309D-4CB2-98A5-0AC00567114F}" type="pres">
      <dgm:prSet presAssocID="{23109A18-66BC-4097-AE7B-2D630BC8C62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s clef"/>
        </a:ext>
      </dgm:extLst>
    </dgm:pt>
    <dgm:pt modelId="{2A2C8C72-A170-4A99-A70C-834F61143050}" type="pres">
      <dgm:prSet presAssocID="{23109A18-66BC-4097-AE7B-2D630BC8C62C}" presName="spaceRect" presStyleCnt="0"/>
      <dgm:spPr/>
    </dgm:pt>
    <dgm:pt modelId="{19EBD3CC-DA3B-435A-A208-EC6844D5A9E9}" type="pres">
      <dgm:prSet presAssocID="{23109A18-66BC-4097-AE7B-2D630BC8C62C}" presName="parTx" presStyleLbl="revTx" presStyleIdx="1" presStyleCnt="3">
        <dgm:presLayoutVars>
          <dgm:chMax val="0"/>
          <dgm:chPref val="0"/>
        </dgm:presLayoutVars>
      </dgm:prSet>
      <dgm:spPr/>
    </dgm:pt>
    <dgm:pt modelId="{7A2C8EBE-4203-42DA-B95C-64FC436B873D}" type="pres">
      <dgm:prSet presAssocID="{F5366E7B-43E2-4259-B2D4-EB4BE0F14840}" presName="sibTrans" presStyleCnt="0"/>
      <dgm:spPr/>
    </dgm:pt>
    <dgm:pt modelId="{21A9379D-545C-47B9-A195-5AB96E6DF611}" type="pres">
      <dgm:prSet presAssocID="{3B8E413C-EF60-4B4C-B18F-F14741CA0A79}" presName="compNode" presStyleCnt="0"/>
      <dgm:spPr/>
    </dgm:pt>
    <dgm:pt modelId="{974D417F-2DAB-42A4-B003-D62214817D39}" type="pres">
      <dgm:prSet presAssocID="{3B8E413C-EF60-4B4C-B18F-F14741CA0A79}" presName="bgRect" presStyleLbl="bgShp" presStyleIdx="2" presStyleCnt="3"/>
      <dgm:spPr/>
    </dgm:pt>
    <dgm:pt modelId="{E660E908-6B00-42F1-86F5-4E1030E1B277}" type="pres">
      <dgm:prSet presAssocID="{3B8E413C-EF60-4B4C-B18F-F14741CA0A7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t Air Balloon"/>
        </a:ext>
      </dgm:extLst>
    </dgm:pt>
    <dgm:pt modelId="{D74C553D-ED39-45B6-ABD8-13E626BD193C}" type="pres">
      <dgm:prSet presAssocID="{3B8E413C-EF60-4B4C-B18F-F14741CA0A79}" presName="spaceRect" presStyleCnt="0"/>
      <dgm:spPr/>
    </dgm:pt>
    <dgm:pt modelId="{600B1AA3-B908-4172-80E8-BF82C7621715}" type="pres">
      <dgm:prSet presAssocID="{3B8E413C-EF60-4B4C-B18F-F14741CA0A7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0AB6613-133F-4801-ADFD-1943444317AA}" type="presOf" srcId="{C22C768A-28A0-4003-8436-2C2BB1BC5222}" destId="{114C549A-0333-4F16-890C-06A58DE76FDF}" srcOrd="0" destOrd="0" presId="urn:microsoft.com/office/officeart/2018/2/layout/IconVerticalSolidList"/>
    <dgm:cxn modelId="{499F3D21-0D1E-467A-B45F-A10082EB02B0}" type="presOf" srcId="{3B8E413C-EF60-4B4C-B18F-F14741CA0A79}" destId="{600B1AA3-B908-4172-80E8-BF82C7621715}" srcOrd="0" destOrd="0" presId="urn:microsoft.com/office/officeart/2018/2/layout/IconVerticalSolidList"/>
    <dgm:cxn modelId="{A94B0436-24D5-4F19-B523-FC1AB03521DC}" type="presOf" srcId="{23109A18-66BC-4097-AE7B-2D630BC8C62C}" destId="{19EBD3CC-DA3B-435A-A208-EC6844D5A9E9}" srcOrd="0" destOrd="0" presId="urn:microsoft.com/office/officeart/2018/2/layout/IconVerticalSolidList"/>
    <dgm:cxn modelId="{27222263-B7D6-44D3-88C0-CCF36595B753}" srcId="{71252055-4CBE-4010-AA33-59A936B633AD}" destId="{23109A18-66BC-4097-AE7B-2D630BC8C62C}" srcOrd="1" destOrd="0" parTransId="{91C80D86-9B2D-441F-B187-1EEAF6BD9166}" sibTransId="{F5366E7B-43E2-4259-B2D4-EB4BE0F14840}"/>
    <dgm:cxn modelId="{4D29CEC9-4E85-4C99-B1AB-C7FF77020384}" srcId="{71252055-4CBE-4010-AA33-59A936B633AD}" destId="{C22C768A-28A0-4003-8436-2C2BB1BC5222}" srcOrd="0" destOrd="0" parTransId="{2C59DCBF-CF58-4538-9305-D340CE8D2C9F}" sibTransId="{AEB2C95A-0E96-48B6-9EC9-F75DD37B3C32}"/>
    <dgm:cxn modelId="{D5338FCF-EA96-4CD1-B5A6-91880B6C6BE6}" srcId="{71252055-4CBE-4010-AA33-59A936B633AD}" destId="{3B8E413C-EF60-4B4C-B18F-F14741CA0A79}" srcOrd="2" destOrd="0" parTransId="{838FCD61-3045-4EA8-A8C2-817632F8466F}" sibTransId="{72F68D67-4533-486E-98A7-8FDA46412A4B}"/>
    <dgm:cxn modelId="{03E7A4FC-3A24-497E-A32C-885947EDA505}" type="presOf" srcId="{71252055-4CBE-4010-AA33-59A936B633AD}" destId="{A6F36254-F7F0-4477-908E-AC5C774ABDA0}" srcOrd="0" destOrd="0" presId="urn:microsoft.com/office/officeart/2018/2/layout/IconVerticalSolidList"/>
    <dgm:cxn modelId="{552ADACD-22A2-44BC-ADDB-3C980B9529E1}" type="presParOf" srcId="{A6F36254-F7F0-4477-908E-AC5C774ABDA0}" destId="{80CE3F58-6D68-4647-BF76-44509D78E4E3}" srcOrd="0" destOrd="0" presId="urn:microsoft.com/office/officeart/2018/2/layout/IconVerticalSolidList"/>
    <dgm:cxn modelId="{174A680E-E8A8-46B3-939E-A6641E39084C}" type="presParOf" srcId="{80CE3F58-6D68-4647-BF76-44509D78E4E3}" destId="{7CB74464-E925-45FF-8BDA-BCBBABA5DA18}" srcOrd="0" destOrd="0" presId="urn:microsoft.com/office/officeart/2018/2/layout/IconVerticalSolidList"/>
    <dgm:cxn modelId="{7FAE1B72-9D2D-41DA-89ED-7BDE8F44FF5E}" type="presParOf" srcId="{80CE3F58-6D68-4647-BF76-44509D78E4E3}" destId="{967D11A9-53DC-428F-A727-476C3BD2CBDF}" srcOrd="1" destOrd="0" presId="urn:microsoft.com/office/officeart/2018/2/layout/IconVerticalSolidList"/>
    <dgm:cxn modelId="{0785C3F5-8D06-4EDD-A1C7-620CF5075310}" type="presParOf" srcId="{80CE3F58-6D68-4647-BF76-44509D78E4E3}" destId="{9B4592B1-ADD3-4C3E-B6F6-E6723B5134F0}" srcOrd="2" destOrd="0" presId="urn:microsoft.com/office/officeart/2018/2/layout/IconVerticalSolidList"/>
    <dgm:cxn modelId="{F86D268F-5C80-409A-B90C-7A32491ADB91}" type="presParOf" srcId="{80CE3F58-6D68-4647-BF76-44509D78E4E3}" destId="{114C549A-0333-4F16-890C-06A58DE76FDF}" srcOrd="3" destOrd="0" presId="urn:microsoft.com/office/officeart/2018/2/layout/IconVerticalSolidList"/>
    <dgm:cxn modelId="{FB1EF358-FFCD-45C2-BDA6-434D177AB8BA}" type="presParOf" srcId="{A6F36254-F7F0-4477-908E-AC5C774ABDA0}" destId="{6636B285-4876-49D4-B8EB-2A785AB8B824}" srcOrd="1" destOrd="0" presId="urn:microsoft.com/office/officeart/2018/2/layout/IconVerticalSolidList"/>
    <dgm:cxn modelId="{32D9F420-5D83-488A-9A4D-6CDDD69702DA}" type="presParOf" srcId="{A6F36254-F7F0-4477-908E-AC5C774ABDA0}" destId="{5FD03288-E804-4895-A749-0D85BA49011E}" srcOrd="2" destOrd="0" presId="urn:microsoft.com/office/officeart/2018/2/layout/IconVerticalSolidList"/>
    <dgm:cxn modelId="{6B2864A6-3912-4024-A4E2-E50AD172C681}" type="presParOf" srcId="{5FD03288-E804-4895-A749-0D85BA49011E}" destId="{E7F3A720-49D7-4858-8F0F-A03725870028}" srcOrd="0" destOrd="0" presId="urn:microsoft.com/office/officeart/2018/2/layout/IconVerticalSolidList"/>
    <dgm:cxn modelId="{3F60A6BC-9BB1-45CD-842A-E26DC96FCDD7}" type="presParOf" srcId="{5FD03288-E804-4895-A749-0D85BA49011E}" destId="{8388CA75-309D-4CB2-98A5-0AC00567114F}" srcOrd="1" destOrd="0" presId="urn:microsoft.com/office/officeart/2018/2/layout/IconVerticalSolidList"/>
    <dgm:cxn modelId="{DE2A0577-1247-49EE-962C-4D690B9771BE}" type="presParOf" srcId="{5FD03288-E804-4895-A749-0D85BA49011E}" destId="{2A2C8C72-A170-4A99-A70C-834F61143050}" srcOrd="2" destOrd="0" presId="urn:microsoft.com/office/officeart/2018/2/layout/IconVerticalSolidList"/>
    <dgm:cxn modelId="{19678AAB-DD1D-4BD3-BE63-0ED30CA0967D}" type="presParOf" srcId="{5FD03288-E804-4895-A749-0D85BA49011E}" destId="{19EBD3CC-DA3B-435A-A208-EC6844D5A9E9}" srcOrd="3" destOrd="0" presId="urn:microsoft.com/office/officeart/2018/2/layout/IconVerticalSolidList"/>
    <dgm:cxn modelId="{BB256528-FC2D-485F-BB1D-05A33ADBAFCC}" type="presParOf" srcId="{A6F36254-F7F0-4477-908E-AC5C774ABDA0}" destId="{7A2C8EBE-4203-42DA-B95C-64FC436B873D}" srcOrd="3" destOrd="0" presId="urn:microsoft.com/office/officeart/2018/2/layout/IconVerticalSolidList"/>
    <dgm:cxn modelId="{583FFCBF-0A90-4647-AC37-707BF7D0EBA7}" type="presParOf" srcId="{A6F36254-F7F0-4477-908E-AC5C774ABDA0}" destId="{21A9379D-545C-47B9-A195-5AB96E6DF611}" srcOrd="4" destOrd="0" presId="urn:microsoft.com/office/officeart/2018/2/layout/IconVerticalSolidList"/>
    <dgm:cxn modelId="{CD30B32B-2AE1-48AB-A87C-E4C52F887C88}" type="presParOf" srcId="{21A9379D-545C-47B9-A195-5AB96E6DF611}" destId="{974D417F-2DAB-42A4-B003-D62214817D39}" srcOrd="0" destOrd="0" presId="urn:microsoft.com/office/officeart/2018/2/layout/IconVerticalSolidList"/>
    <dgm:cxn modelId="{4E426ACA-CD00-4425-9671-F471F0553E81}" type="presParOf" srcId="{21A9379D-545C-47B9-A195-5AB96E6DF611}" destId="{E660E908-6B00-42F1-86F5-4E1030E1B277}" srcOrd="1" destOrd="0" presId="urn:microsoft.com/office/officeart/2018/2/layout/IconVerticalSolidList"/>
    <dgm:cxn modelId="{4C089F7F-AF25-4CEB-972B-9E41917495B6}" type="presParOf" srcId="{21A9379D-545C-47B9-A195-5AB96E6DF611}" destId="{D74C553D-ED39-45B6-ABD8-13E626BD193C}" srcOrd="2" destOrd="0" presId="urn:microsoft.com/office/officeart/2018/2/layout/IconVerticalSolidList"/>
    <dgm:cxn modelId="{CF20F84C-9946-4FAE-AFAF-E01C2BD68410}" type="presParOf" srcId="{21A9379D-545C-47B9-A195-5AB96E6DF611}" destId="{600B1AA3-B908-4172-80E8-BF82C76217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8FA02CF-4873-4EF7-935C-91EFE19310F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2629ECF-E428-453F-AE1D-1521425BA451}">
      <dgm:prSet/>
      <dgm:spPr/>
      <dgm:t>
        <a:bodyPr/>
        <a:lstStyle/>
        <a:p>
          <a:r>
            <a:rPr lang="en-US"/>
            <a:t>• Doğadaki sesleri taklit eden sözcüklerdir.</a:t>
          </a:r>
        </a:p>
      </dgm:t>
    </dgm:pt>
    <dgm:pt modelId="{8D69E4DC-E2E4-4295-9342-EBCB10C486C6}" type="parTrans" cxnId="{0E4624EB-BB5F-4FC2-A245-5CDC5449C55C}">
      <dgm:prSet/>
      <dgm:spPr/>
      <dgm:t>
        <a:bodyPr/>
        <a:lstStyle/>
        <a:p>
          <a:endParaRPr lang="en-US"/>
        </a:p>
      </dgm:t>
    </dgm:pt>
    <dgm:pt modelId="{59D62302-997C-4A24-AAB1-BA64AB6FE4FE}" type="sibTrans" cxnId="{0E4624EB-BB5F-4FC2-A245-5CDC5449C55C}">
      <dgm:prSet/>
      <dgm:spPr/>
      <dgm:t>
        <a:bodyPr/>
        <a:lstStyle/>
        <a:p>
          <a:endParaRPr lang="en-US"/>
        </a:p>
      </dgm:t>
    </dgm:pt>
    <dgm:pt modelId="{20933B99-C71F-4247-AC82-8BB27EBA6FF8}">
      <dgm:prSet/>
      <dgm:spPr/>
      <dgm:t>
        <a:bodyPr/>
        <a:lstStyle/>
        <a:p>
          <a:r>
            <a:rPr lang="en-US"/>
            <a:t>• 'Fokur fokur kaynıyordu.'</a:t>
          </a:r>
        </a:p>
      </dgm:t>
    </dgm:pt>
    <dgm:pt modelId="{B32A4426-5584-4876-A83C-B191696B9C0C}" type="parTrans" cxnId="{258076BC-D36F-4249-9925-B3D777EE8DFD}">
      <dgm:prSet/>
      <dgm:spPr/>
      <dgm:t>
        <a:bodyPr/>
        <a:lstStyle/>
        <a:p>
          <a:endParaRPr lang="en-US"/>
        </a:p>
      </dgm:t>
    </dgm:pt>
    <dgm:pt modelId="{307F7971-E046-4D65-BF64-77DAFB6F80B4}" type="sibTrans" cxnId="{258076BC-D36F-4249-9925-B3D777EE8DFD}">
      <dgm:prSet/>
      <dgm:spPr/>
      <dgm:t>
        <a:bodyPr/>
        <a:lstStyle/>
        <a:p>
          <a:endParaRPr lang="en-US"/>
        </a:p>
      </dgm:t>
    </dgm:pt>
    <dgm:pt modelId="{BEE4238A-29F7-4E2B-B826-CABC3391E0CB}" type="pres">
      <dgm:prSet presAssocID="{F8FA02CF-4873-4EF7-935C-91EFE19310F6}" presName="root" presStyleCnt="0">
        <dgm:presLayoutVars>
          <dgm:dir/>
          <dgm:resizeHandles val="exact"/>
        </dgm:presLayoutVars>
      </dgm:prSet>
      <dgm:spPr/>
    </dgm:pt>
    <dgm:pt modelId="{CE2234FD-72F0-42DD-8579-5BEB0F918B9E}" type="pres">
      <dgm:prSet presAssocID="{A2629ECF-E428-453F-AE1D-1521425BA451}" presName="compNode" presStyleCnt="0"/>
      <dgm:spPr/>
    </dgm:pt>
    <dgm:pt modelId="{6773141A-0AF9-4A74-98EC-FEEE87F2EC05}" type="pres">
      <dgm:prSet presAssocID="{A2629ECF-E428-453F-AE1D-1521425BA451}" presName="bgRect" presStyleLbl="bgShp" presStyleIdx="0" presStyleCnt="2"/>
      <dgm:spPr/>
    </dgm:pt>
    <dgm:pt modelId="{EEBAECB7-75B9-4FFF-B662-40F16E96D075}" type="pres">
      <dgm:prSet presAssocID="{A2629ECF-E428-453F-AE1D-1521425BA45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ulak"/>
        </a:ext>
      </dgm:extLst>
    </dgm:pt>
    <dgm:pt modelId="{F42F9B96-DC7C-41EC-A280-45794F0F789F}" type="pres">
      <dgm:prSet presAssocID="{A2629ECF-E428-453F-AE1D-1521425BA451}" presName="spaceRect" presStyleCnt="0"/>
      <dgm:spPr/>
    </dgm:pt>
    <dgm:pt modelId="{844F4767-B984-439B-9913-F22B80D94654}" type="pres">
      <dgm:prSet presAssocID="{A2629ECF-E428-453F-AE1D-1521425BA451}" presName="parTx" presStyleLbl="revTx" presStyleIdx="0" presStyleCnt="2">
        <dgm:presLayoutVars>
          <dgm:chMax val="0"/>
          <dgm:chPref val="0"/>
        </dgm:presLayoutVars>
      </dgm:prSet>
      <dgm:spPr/>
    </dgm:pt>
    <dgm:pt modelId="{28D8E896-ABED-487A-9924-1249F03117AE}" type="pres">
      <dgm:prSet presAssocID="{59D62302-997C-4A24-AAB1-BA64AB6FE4FE}" presName="sibTrans" presStyleCnt="0"/>
      <dgm:spPr/>
    </dgm:pt>
    <dgm:pt modelId="{F6414CE2-46B6-4988-8C32-E87F3EF8E120}" type="pres">
      <dgm:prSet presAssocID="{20933B99-C71F-4247-AC82-8BB27EBA6FF8}" presName="compNode" presStyleCnt="0"/>
      <dgm:spPr/>
    </dgm:pt>
    <dgm:pt modelId="{C5782616-232E-43BE-989D-5F2A29FE92DC}" type="pres">
      <dgm:prSet presAssocID="{20933B99-C71F-4247-AC82-8BB27EBA6FF8}" presName="bgRect" presStyleLbl="bgShp" presStyleIdx="1" presStyleCnt="2"/>
      <dgm:spPr/>
    </dgm:pt>
    <dgm:pt modelId="{EDDC6881-3C74-4C8B-A16F-0F4058B1C8B0}" type="pres">
      <dgm:prSet presAssocID="{20933B99-C71F-4247-AC82-8BB27EBA6FF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C8AF1D1A-6A7B-4401-A9BF-59094D92BD93}" type="pres">
      <dgm:prSet presAssocID="{20933B99-C71F-4247-AC82-8BB27EBA6FF8}" presName="spaceRect" presStyleCnt="0"/>
      <dgm:spPr/>
    </dgm:pt>
    <dgm:pt modelId="{E53398A0-6060-4454-AB5B-B71FA955D165}" type="pres">
      <dgm:prSet presAssocID="{20933B99-C71F-4247-AC82-8BB27EBA6FF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B1007C3A-D799-4E8F-8493-8C306B4C515A}" type="presOf" srcId="{A2629ECF-E428-453F-AE1D-1521425BA451}" destId="{844F4767-B984-439B-9913-F22B80D94654}" srcOrd="0" destOrd="0" presId="urn:microsoft.com/office/officeart/2018/2/layout/IconVerticalSolidList"/>
    <dgm:cxn modelId="{258076BC-D36F-4249-9925-B3D777EE8DFD}" srcId="{F8FA02CF-4873-4EF7-935C-91EFE19310F6}" destId="{20933B99-C71F-4247-AC82-8BB27EBA6FF8}" srcOrd="1" destOrd="0" parTransId="{B32A4426-5584-4876-A83C-B191696B9C0C}" sibTransId="{307F7971-E046-4D65-BF64-77DAFB6F80B4}"/>
    <dgm:cxn modelId="{0E4624EB-BB5F-4FC2-A245-5CDC5449C55C}" srcId="{F8FA02CF-4873-4EF7-935C-91EFE19310F6}" destId="{A2629ECF-E428-453F-AE1D-1521425BA451}" srcOrd="0" destOrd="0" parTransId="{8D69E4DC-E2E4-4295-9342-EBCB10C486C6}" sibTransId="{59D62302-997C-4A24-AAB1-BA64AB6FE4FE}"/>
    <dgm:cxn modelId="{1586FDED-FA6B-4D91-82FD-2DFD73672263}" type="presOf" srcId="{20933B99-C71F-4247-AC82-8BB27EBA6FF8}" destId="{E53398A0-6060-4454-AB5B-B71FA955D165}" srcOrd="0" destOrd="0" presId="urn:microsoft.com/office/officeart/2018/2/layout/IconVerticalSolidList"/>
    <dgm:cxn modelId="{351775F2-6162-4116-8342-6E769A667F5A}" type="presOf" srcId="{F8FA02CF-4873-4EF7-935C-91EFE19310F6}" destId="{BEE4238A-29F7-4E2B-B826-CABC3391E0CB}" srcOrd="0" destOrd="0" presId="urn:microsoft.com/office/officeart/2018/2/layout/IconVerticalSolidList"/>
    <dgm:cxn modelId="{9F3C31B3-1903-4AFB-86B2-D5A616EC3DD9}" type="presParOf" srcId="{BEE4238A-29F7-4E2B-B826-CABC3391E0CB}" destId="{CE2234FD-72F0-42DD-8579-5BEB0F918B9E}" srcOrd="0" destOrd="0" presId="urn:microsoft.com/office/officeart/2018/2/layout/IconVerticalSolidList"/>
    <dgm:cxn modelId="{03EA4B4C-71A9-4923-9CB4-EDFDDCCAF68B}" type="presParOf" srcId="{CE2234FD-72F0-42DD-8579-5BEB0F918B9E}" destId="{6773141A-0AF9-4A74-98EC-FEEE87F2EC05}" srcOrd="0" destOrd="0" presId="urn:microsoft.com/office/officeart/2018/2/layout/IconVerticalSolidList"/>
    <dgm:cxn modelId="{B3EF5859-F8DC-4A30-B8B8-02BEF95C4C97}" type="presParOf" srcId="{CE2234FD-72F0-42DD-8579-5BEB0F918B9E}" destId="{EEBAECB7-75B9-4FFF-B662-40F16E96D075}" srcOrd="1" destOrd="0" presId="urn:microsoft.com/office/officeart/2018/2/layout/IconVerticalSolidList"/>
    <dgm:cxn modelId="{92F22E2C-14AD-431E-B129-49A8DEF29A95}" type="presParOf" srcId="{CE2234FD-72F0-42DD-8579-5BEB0F918B9E}" destId="{F42F9B96-DC7C-41EC-A280-45794F0F789F}" srcOrd="2" destOrd="0" presId="urn:microsoft.com/office/officeart/2018/2/layout/IconVerticalSolidList"/>
    <dgm:cxn modelId="{155A71AE-224E-4046-834D-7469307CA19F}" type="presParOf" srcId="{CE2234FD-72F0-42DD-8579-5BEB0F918B9E}" destId="{844F4767-B984-439B-9913-F22B80D94654}" srcOrd="3" destOrd="0" presId="urn:microsoft.com/office/officeart/2018/2/layout/IconVerticalSolidList"/>
    <dgm:cxn modelId="{B6E14A27-E3F6-4602-8617-FDF3B65BD684}" type="presParOf" srcId="{BEE4238A-29F7-4E2B-B826-CABC3391E0CB}" destId="{28D8E896-ABED-487A-9924-1249F03117AE}" srcOrd="1" destOrd="0" presId="urn:microsoft.com/office/officeart/2018/2/layout/IconVerticalSolidList"/>
    <dgm:cxn modelId="{9467580B-FEC1-4E8E-92C1-9AC54E3431A1}" type="presParOf" srcId="{BEE4238A-29F7-4E2B-B826-CABC3391E0CB}" destId="{F6414CE2-46B6-4988-8C32-E87F3EF8E120}" srcOrd="2" destOrd="0" presId="urn:microsoft.com/office/officeart/2018/2/layout/IconVerticalSolidList"/>
    <dgm:cxn modelId="{62DE1A76-8D0E-421F-9AFD-8286AD1FF305}" type="presParOf" srcId="{F6414CE2-46B6-4988-8C32-E87F3EF8E120}" destId="{C5782616-232E-43BE-989D-5F2A29FE92DC}" srcOrd="0" destOrd="0" presId="urn:microsoft.com/office/officeart/2018/2/layout/IconVerticalSolidList"/>
    <dgm:cxn modelId="{4A3FF209-92B8-4175-813F-25E596608A83}" type="presParOf" srcId="{F6414CE2-46B6-4988-8C32-E87F3EF8E120}" destId="{EDDC6881-3C74-4C8B-A16F-0F4058B1C8B0}" srcOrd="1" destOrd="0" presId="urn:microsoft.com/office/officeart/2018/2/layout/IconVerticalSolidList"/>
    <dgm:cxn modelId="{738532FB-9889-40FC-8064-7D34AB9B1CE5}" type="presParOf" srcId="{F6414CE2-46B6-4988-8C32-E87F3EF8E120}" destId="{C8AF1D1A-6A7B-4401-A9BF-59094D92BD93}" srcOrd="2" destOrd="0" presId="urn:microsoft.com/office/officeart/2018/2/layout/IconVerticalSolidList"/>
    <dgm:cxn modelId="{C48BD311-8490-4000-A2DB-DD93EDD539F9}" type="presParOf" srcId="{F6414CE2-46B6-4988-8C32-E87F3EF8E120}" destId="{E53398A0-6060-4454-AB5B-B71FA955D16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9C9A40-4450-4D5D-BB06-718487431CB2}">
      <dsp:nvSpPr>
        <dsp:cNvPr id="0" name=""/>
        <dsp:cNvSpPr/>
      </dsp:nvSpPr>
      <dsp:spPr>
        <a:xfrm>
          <a:off x="0" y="678513"/>
          <a:ext cx="7932419" cy="12526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335CD4-EF19-4EFE-BC3F-1031709ED981}">
      <dsp:nvSpPr>
        <dsp:cNvPr id="0" name=""/>
        <dsp:cNvSpPr/>
      </dsp:nvSpPr>
      <dsp:spPr>
        <a:xfrm>
          <a:off x="378923" y="960357"/>
          <a:ext cx="688952" cy="6889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44FA0-9D4F-40C4-8663-5E21A8AA2606}">
      <dsp:nvSpPr>
        <dsp:cNvPr id="0" name=""/>
        <dsp:cNvSpPr/>
      </dsp:nvSpPr>
      <dsp:spPr>
        <a:xfrm>
          <a:off x="1446799" y="678513"/>
          <a:ext cx="6485619" cy="125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571" tIns="132571" rIns="132571" bIns="1325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Bilim, sanat, spor gibi alanlara ait özel kullanımlardır.</a:t>
          </a:r>
        </a:p>
      </dsp:txBody>
      <dsp:txXfrm>
        <a:off x="1446799" y="678513"/>
        <a:ext cx="6485619" cy="1252640"/>
      </dsp:txXfrm>
    </dsp:sp>
    <dsp:sp modelId="{9F30B58F-1303-4433-8772-187D56C93167}">
      <dsp:nvSpPr>
        <dsp:cNvPr id="0" name=""/>
        <dsp:cNvSpPr/>
      </dsp:nvSpPr>
      <dsp:spPr>
        <a:xfrm>
          <a:off x="0" y="2244314"/>
          <a:ext cx="7932419" cy="12526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539C3A-9EBA-4C67-9165-EE9A7E0F3709}">
      <dsp:nvSpPr>
        <dsp:cNvPr id="0" name=""/>
        <dsp:cNvSpPr/>
      </dsp:nvSpPr>
      <dsp:spPr>
        <a:xfrm>
          <a:off x="378923" y="2526158"/>
          <a:ext cx="688952" cy="6889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18A80-BFF7-42EF-8D07-0453A8CEDFB5}">
      <dsp:nvSpPr>
        <dsp:cNvPr id="0" name=""/>
        <dsp:cNvSpPr/>
      </dsp:nvSpPr>
      <dsp:spPr>
        <a:xfrm>
          <a:off x="1446799" y="2244314"/>
          <a:ext cx="6485619" cy="125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571" tIns="132571" rIns="132571" bIns="1325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Dünya'nın Güneşe uzaklığı hesaplandı.</a:t>
          </a:r>
        </a:p>
      </dsp:txBody>
      <dsp:txXfrm>
        <a:off x="1446799" y="2244314"/>
        <a:ext cx="6485619" cy="12526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706FE3-E140-45CD-B60C-B6C184E35B44}">
      <dsp:nvSpPr>
        <dsp:cNvPr id="0" name=""/>
        <dsp:cNvSpPr/>
      </dsp:nvSpPr>
      <dsp:spPr>
        <a:xfrm>
          <a:off x="0" y="0"/>
          <a:ext cx="6345935" cy="9186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Somut: Duyu organlarıyla algılanabilen.</a:t>
          </a:r>
        </a:p>
      </dsp:txBody>
      <dsp:txXfrm>
        <a:off x="26905" y="26905"/>
        <a:ext cx="5277068" cy="864792"/>
      </dsp:txXfrm>
    </dsp:sp>
    <dsp:sp modelId="{62ED21AD-7C34-4C38-8FF1-06DE22EF7B29}">
      <dsp:nvSpPr>
        <dsp:cNvPr id="0" name=""/>
        <dsp:cNvSpPr/>
      </dsp:nvSpPr>
      <dsp:spPr>
        <a:xfrm>
          <a:off x="531472" y="1085621"/>
          <a:ext cx="6345935" cy="918602"/>
        </a:xfrm>
        <a:prstGeom prst="roundRect">
          <a:avLst>
            <a:gd name="adj" fmla="val 10000"/>
          </a:avLst>
        </a:prstGeom>
        <a:solidFill>
          <a:schemeClr val="accent2">
            <a:hueOff val="843311"/>
            <a:satOff val="-15954"/>
            <a:lumOff val="-111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Soyut: Duyu organlarıyla algılanamayan.</a:t>
          </a:r>
        </a:p>
      </dsp:txBody>
      <dsp:txXfrm>
        <a:off x="558377" y="1112526"/>
        <a:ext cx="5163561" cy="864792"/>
      </dsp:txXfrm>
    </dsp:sp>
    <dsp:sp modelId="{D25FB109-5AD5-4BD9-8D35-34871AEC5C4F}">
      <dsp:nvSpPr>
        <dsp:cNvPr id="0" name=""/>
        <dsp:cNvSpPr/>
      </dsp:nvSpPr>
      <dsp:spPr>
        <a:xfrm>
          <a:off x="1055011" y="2171243"/>
          <a:ext cx="6345935" cy="918602"/>
        </a:xfrm>
        <a:prstGeom prst="roundRect">
          <a:avLst>
            <a:gd name="adj" fmla="val 10000"/>
          </a:avLst>
        </a:prstGeom>
        <a:solidFill>
          <a:schemeClr val="accent2">
            <a:hueOff val="1686623"/>
            <a:satOff val="-31908"/>
            <a:lumOff val="-22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• ‘Ze</a:t>
          </a:r>
          <a:r>
            <a:rPr lang="tr-TR" sz="2500" kern="1200" dirty="0" err="1"/>
            <a:t>ka</a:t>
          </a:r>
          <a:r>
            <a:rPr lang="en-US" sz="2500" kern="1200" dirty="0"/>
            <a:t> bir </a:t>
          </a:r>
          <a:r>
            <a:rPr lang="en-US" sz="2500" kern="1200" dirty="0" err="1"/>
            <a:t>gül</a:t>
          </a:r>
          <a:r>
            <a:rPr lang="en-US" sz="2500" kern="1200" dirty="0"/>
            <a:t> </a:t>
          </a:r>
          <a:r>
            <a:rPr lang="en-US" sz="2500" kern="1200" dirty="0" err="1"/>
            <a:t>bahçesidir</a:t>
          </a:r>
          <a:r>
            <a:rPr lang="en-US" sz="2500" kern="1200" dirty="0"/>
            <a:t>' -&gt; </a:t>
          </a:r>
          <a:r>
            <a:rPr lang="tr-TR" sz="2500" kern="1200" dirty="0"/>
            <a:t>somutlama</a:t>
          </a:r>
          <a:r>
            <a:rPr lang="en-US" sz="2500" kern="1200" dirty="0"/>
            <a:t>.</a:t>
          </a:r>
        </a:p>
      </dsp:txBody>
      <dsp:txXfrm>
        <a:off x="1081916" y="2198148"/>
        <a:ext cx="5171493" cy="864792"/>
      </dsp:txXfrm>
    </dsp:sp>
    <dsp:sp modelId="{E02FAEBB-71ED-4929-B6E1-9998124A5AFC}">
      <dsp:nvSpPr>
        <dsp:cNvPr id="0" name=""/>
        <dsp:cNvSpPr/>
      </dsp:nvSpPr>
      <dsp:spPr>
        <a:xfrm>
          <a:off x="1586483" y="3256865"/>
          <a:ext cx="6345935" cy="918602"/>
        </a:xfrm>
        <a:prstGeom prst="roundRect">
          <a:avLst>
            <a:gd name="adj" fmla="val 10000"/>
          </a:avLst>
        </a:prstGeom>
        <a:solidFill>
          <a:schemeClr val="accent2">
            <a:hueOff val="2529934"/>
            <a:satOff val="-47862"/>
            <a:lumOff val="-333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• </a:t>
          </a:r>
          <a:r>
            <a:rPr lang="tr-TR" sz="2500" kern="1200" dirty="0"/>
            <a:t>Bu konuyu anlamanın </a:t>
          </a:r>
          <a:r>
            <a:rPr lang="tr-TR" sz="2500" kern="1200" dirty="0" err="1"/>
            <a:t>başkabir</a:t>
          </a:r>
          <a:r>
            <a:rPr lang="tr-TR" sz="2500" kern="1200" dirty="0"/>
            <a:t> yolu </a:t>
          </a:r>
          <a:r>
            <a:rPr lang="tr-TR" sz="2500" kern="1200" dirty="0" err="1"/>
            <a:t>yokmu</a:t>
          </a:r>
          <a:r>
            <a:rPr lang="en-US" sz="2500" kern="1200" dirty="0"/>
            <a:t>' -&gt; so</a:t>
          </a:r>
          <a:r>
            <a:rPr lang="tr-TR" sz="2500" kern="1200" dirty="0" err="1"/>
            <a:t>yutlama</a:t>
          </a:r>
          <a:r>
            <a:rPr lang="en-US" sz="2500" kern="1200" dirty="0"/>
            <a:t>.</a:t>
          </a:r>
        </a:p>
      </dsp:txBody>
      <dsp:txXfrm>
        <a:off x="1613388" y="3283770"/>
        <a:ext cx="5163561" cy="864792"/>
      </dsp:txXfrm>
    </dsp:sp>
    <dsp:sp modelId="{D278A7A4-CA25-4AE9-97B4-825719F657EA}">
      <dsp:nvSpPr>
        <dsp:cNvPr id="0" name=""/>
        <dsp:cNvSpPr/>
      </dsp:nvSpPr>
      <dsp:spPr>
        <a:xfrm>
          <a:off x="5748843" y="703566"/>
          <a:ext cx="597091" cy="59709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5883188" y="703566"/>
        <a:ext cx="328401" cy="449311"/>
      </dsp:txXfrm>
    </dsp:sp>
    <dsp:sp modelId="{F12A3006-EC44-440C-9901-05A2C2554916}">
      <dsp:nvSpPr>
        <dsp:cNvPr id="0" name=""/>
        <dsp:cNvSpPr/>
      </dsp:nvSpPr>
      <dsp:spPr>
        <a:xfrm>
          <a:off x="6280315" y="1789188"/>
          <a:ext cx="597091" cy="59709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762068"/>
            <a:satOff val="-29748"/>
            <a:lumOff val="-185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762068"/>
              <a:satOff val="-29748"/>
              <a:lumOff val="-185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414660" y="1789188"/>
        <a:ext cx="328401" cy="449311"/>
      </dsp:txXfrm>
    </dsp:sp>
    <dsp:sp modelId="{EC36FAA2-6BB3-49E3-9F65-03F128C25CF2}">
      <dsp:nvSpPr>
        <dsp:cNvPr id="0" name=""/>
        <dsp:cNvSpPr/>
      </dsp:nvSpPr>
      <dsp:spPr>
        <a:xfrm>
          <a:off x="6803855" y="2874809"/>
          <a:ext cx="597091" cy="59709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524137"/>
            <a:satOff val="-59496"/>
            <a:lumOff val="-3708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3524137"/>
              <a:satOff val="-59496"/>
              <a:lumOff val="-37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800" kern="1200"/>
        </a:p>
      </dsp:txBody>
      <dsp:txXfrm>
        <a:off x="6938200" y="2874809"/>
        <a:ext cx="328401" cy="4493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7BFA67-5493-43FD-804D-8A38A75F0127}">
      <dsp:nvSpPr>
        <dsp:cNvPr id="0" name=""/>
        <dsp:cNvSpPr/>
      </dsp:nvSpPr>
      <dsp:spPr>
        <a:xfrm>
          <a:off x="0" y="1261646"/>
          <a:ext cx="2230992" cy="1416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4367AC0-CA68-4F7A-BB9F-40AE939C0D40}">
      <dsp:nvSpPr>
        <dsp:cNvPr id="0" name=""/>
        <dsp:cNvSpPr/>
      </dsp:nvSpPr>
      <dsp:spPr>
        <a:xfrm>
          <a:off x="247888" y="1497140"/>
          <a:ext cx="2230992" cy="1416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Sözcüğün benzetme amacı olmadan başka bir sözcük yerine kullanılmasıdır.</a:t>
          </a:r>
        </a:p>
      </dsp:txBody>
      <dsp:txXfrm>
        <a:off x="289381" y="1538633"/>
        <a:ext cx="2148006" cy="1333694"/>
      </dsp:txXfrm>
    </dsp:sp>
    <dsp:sp modelId="{BBA0CB1D-0403-4AE5-9A7D-44EBBBB028A8}">
      <dsp:nvSpPr>
        <dsp:cNvPr id="0" name=""/>
        <dsp:cNvSpPr/>
      </dsp:nvSpPr>
      <dsp:spPr>
        <a:xfrm>
          <a:off x="2726769" y="1261646"/>
          <a:ext cx="2230992" cy="1416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6E716E5-E7DA-4397-AF09-292EED168A57}">
      <dsp:nvSpPr>
        <dsp:cNvPr id="0" name=""/>
        <dsp:cNvSpPr/>
      </dsp:nvSpPr>
      <dsp:spPr>
        <a:xfrm>
          <a:off x="2974657" y="1497140"/>
          <a:ext cx="2230992" cy="1416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'Bir çatıyı başına yıktı.' (çatı → ev)</a:t>
          </a:r>
        </a:p>
      </dsp:txBody>
      <dsp:txXfrm>
        <a:off x="3016150" y="1538633"/>
        <a:ext cx="2148006" cy="1333694"/>
      </dsp:txXfrm>
    </dsp:sp>
    <dsp:sp modelId="{F2141C8F-E916-4698-B43F-FA296FE3BDC1}">
      <dsp:nvSpPr>
        <dsp:cNvPr id="0" name=""/>
        <dsp:cNvSpPr/>
      </dsp:nvSpPr>
      <dsp:spPr>
        <a:xfrm>
          <a:off x="5453538" y="1261646"/>
          <a:ext cx="2230992" cy="141668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D3921A2-38BF-4DEF-9D42-3D939BED6533}">
      <dsp:nvSpPr>
        <dsp:cNvPr id="0" name=""/>
        <dsp:cNvSpPr/>
      </dsp:nvSpPr>
      <dsp:spPr>
        <a:xfrm>
          <a:off x="5701426" y="1497140"/>
          <a:ext cx="2230992" cy="141668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'Ankara bu olaya tepki gösterdi.' (Ankara → halk/ yönetim)</a:t>
          </a:r>
        </a:p>
      </dsp:txBody>
      <dsp:txXfrm>
        <a:off x="5742919" y="1538633"/>
        <a:ext cx="2148006" cy="13336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B74464-E925-45FF-8BDA-BCBBABA5DA18}">
      <dsp:nvSpPr>
        <dsp:cNvPr id="0" name=""/>
        <dsp:cNvSpPr/>
      </dsp:nvSpPr>
      <dsp:spPr>
        <a:xfrm>
          <a:off x="0" y="509"/>
          <a:ext cx="7932419" cy="11926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7D11A9-53DC-428F-A727-476C3BD2CBDF}">
      <dsp:nvSpPr>
        <dsp:cNvPr id="0" name=""/>
        <dsp:cNvSpPr/>
      </dsp:nvSpPr>
      <dsp:spPr>
        <a:xfrm>
          <a:off x="360791" y="268867"/>
          <a:ext cx="655984" cy="6559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C549A-0333-4F16-890C-06A58DE76FDF}">
      <dsp:nvSpPr>
        <dsp:cNvPr id="0" name=""/>
        <dsp:cNvSpPr/>
      </dsp:nvSpPr>
      <dsp:spPr>
        <a:xfrm>
          <a:off x="1377568" y="509"/>
          <a:ext cx="6554850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Yazılışları aynı, anlamları farklı sözcüklerdir.</a:t>
          </a:r>
        </a:p>
      </dsp:txBody>
      <dsp:txXfrm>
        <a:off x="1377568" y="509"/>
        <a:ext cx="6554850" cy="1192699"/>
      </dsp:txXfrm>
    </dsp:sp>
    <dsp:sp modelId="{E7F3A720-49D7-4858-8F0F-A03725870028}">
      <dsp:nvSpPr>
        <dsp:cNvPr id="0" name=""/>
        <dsp:cNvSpPr/>
      </dsp:nvSpPr>
      <dsp:spPr>
        <a:xfrm>
          <a:off x="0" y="1491384"/>
          <a:ext cx="7932419" cy="11926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88CA75-309D-4CB2-98A5-0AC00567114F}">
      <dsp:nvSpPr>
        <dsp:cNvPr id="0" name=""/>
        <dsp:cNvSpPr/>
      </dsp:nvSpPr>
      <dsp:spPr>
        <a:xfrm>
          <a:off x="360791" y="1759741"/>
          <a:ext cx="655984" cy="6559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EBD3CC-DA3B-435A-A208-EC6844D5A9E9}">
      <dsp:nvSpPr>
        <dsp:cNvPr id="0" name=""/>
        <dsp:cNvSpPr/>
      </dsp:nvSpPr>
      <dsp:spPr>
        <a:xfrm>
          <a:off x="1377568" y="1491384"/>
          <a:ext cx="6554850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'Türkçe notları vardı.' (sahip olmak)</a:t>
          </a:r>
        </a:p>
      </dsp:txBody>
      <dsp:txXfrm>
        <a:off x="1377568" y="1491384"/>
        <a:ext cx="6554850" cy="1192699"/>
      </dsp:txXfrm>
    </dsp:sp>
    <dsp:sp modelId="{974D417F-2DAB-42A4-B003-D62214817D39}">
      <dsp:nvSpPr>
        <dsp:cNvPr id="0" name=""/>
        <dsp:cNvSpPr/>
      </dsp:nvSpPr>
      <dsp:spPr>
        <a:xfrm>
          <a:off x="0" y="2982258"/>
          <a:ext cx="7932419" cy="119269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60E908-6B00-42F1-86F5-4E1030E1B277}">
      <dsp:nvSpPr>
        <dsp:cNvPr id="0" name=""/>
        <dsp:cNvSpPr/>
      </dsp:nvSpPr>
      <dsp:spPr>
        <a:xfrm>
          <a:off x="360791" y="3250616"/>
          <a:ext cx="655984" cy="6559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0B1AA3-B908-4172-80E8-BF82C7621715}">
      <dsp:nvSpPr>
        <dsp:cNvPr id="0" name=""/>
        <dsp:cNvSpPr/>
      </dsp:nvSpPr>
      <dsp:spPr>
        <a:xfrm>
          <a:off x="1377568" y="2982258"/>
          <a:ext cx="6554850" cy="1192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227" tIns="126227" rIns="126227" bIns="12622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'Otobüse vardı.' (ulaşmak)</a:t>
          </a:r>
        </a:p>
      </dsp:txBody>
      <dsp:txXfrm>
        <a:off x="1377568" y="2982258"/>
        <a:ext cx="6554850" cy="11926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73141A-0AF9-4A74-98EC-FEEE87F2EC05}">
      <dsp:nvSpPr>
        <dsp:cNvPr id="0" name=""/>
        <dsp:cNvSpPr/>
      </dsp:nvSpPr>
      <dsp:spPr>
        <a:xfrm>
          <a:off x="0" y="678513"/>
          <a:ext cx="7932419" cy="125264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BAECB7-75B9-4FFF-B662-40F16E96D075}">
      <dsp:nvSpPr>
        <dsp:cNvPr id="0" name=""/>
        <dsp:cNvSpPr/>
      </dsp:nvSpPr>
      <dsp:spPr>
        <a:xfrm>
          <a:off x="378923" y="960357"/>
          <a:ext cx="688952" cy="6889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4F4767-B984-439B-9913-F22B80D94654}">
      <dsp:nvSpPr>
        <dsp:cNvPr id="0" name=""/>
        <dsp:cNvSpPr/>
      </dsp:nvSpPr>
      <dsp:spPr>
        <a:xfrm>
          <a:off x="1446799" y="678513"/>
          <a:ext cx="6485619" cy="125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571" tIns="132571" rIns="132571" bIns="1325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Doğadaki sesleri taklit eden sözcüklerdir.</a:t>
          </a:r>
        </a:p>
      </dsp:txBody>
      <dsp:txXfrm>
        <a:off x="1446799" y="678513"/>
        <a:ext cx="6485619" cy="1252640"/>
      </dsp:txXfrm>
    </dsp:sp>
    <dsp:sp modelId="{C5782616-232E-43BE-989D-5F2A29FE92DC}">
      <dsp:nvSpPr>
        <dsp:cNvPr id="0" name=""/>
        <dsp:cNvSpPr/>
      </dsp:nvSpPr>
      <dsp:spPr>
        <a:xfrm>
          <a:off x="0" y="2244314"/>
          <a:ext cx="7932419" cy="125264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DC6881-3C74-4C8B-A16F-0F4058B1C8B0}">
      <dsp:nvSpPr>
        <dsp:cNvPr id="0" name=""/>
        <dsp:cNvSpPr/>
      </dsp:nvSpPr>
      <dsp:spPr>
        <a:xfrm>
          <a:off x="378923" y="2526158"/>
          <a:ext cx="688952" cy="6889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3398A0-6060-4454-AB5B-B71FA955D165}">
      <dsp:nvSpPr>
        <dsp:cNvPr id="0" name=""/>
        <dsp:cNvSpPr/>
      </dsp:nvSpPr>
      <dsp:spPr>
        <a:xfrm>
          <a:off x="1446799" y="2244314"/>
          <a:ext cx="6485619" cy="1252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2571" tIns="132571" rIns="132571" bIns="13257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'Fokur fokur kaynıyordu.'</a:t>
          </a:r>
        </a:p>
      </dsp:txBody>
      <dsp:txXfrm>
        <a:off x="1446799" y="2244314"/>
        <a:ext cx="6485619" cy="12526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812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788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148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35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38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82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153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5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43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53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393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25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10CE3618-1D7A-4256-B2AF-9DB692996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9">
            <a:extLst>
              <a:ext uri="{FF2B5EF4-FFF2-40B4-BE49-F238E27FC236}">
                <a16:creationId xmlns:a16="http://schemas.microsoft.com/office/drawing/2014/main" id="{D91A9185-A7D5-460B-98BC-0BF2EBD3EE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47255" y="-59376"/>
            <a:ext cx="9386886" cy="6923798"/>
            <a:chOff x="-329674" y="-51881"/>
            <a:chExt cx="12515851" cy="692379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8AFC1764-6516-4F77-BF30-B8ADB3C9F4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CAFF9F9-F806-47EC-BCAC-9921E719F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09D92491-36BD-4861-BA54-DD88E60898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3740E15-AB86-4E5C-A137-07E0DDC03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11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E097852-1F54-4EF0-A1BE-561272FCD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accent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5C2DF1F9-21CC-430E-84C8-356C73C6F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F11B45B-3EDE-4B6A-903B-0AE6E9DD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7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F77FDDC5-477E-420D-B98F-42ABA24772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8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92C0474-B573-45C5-84C5-194CE1715F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2FBC62F8-64D0-4025-99AE-A04E291D9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6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7632F945-80B5-4575-A538-29495BF8F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562CC17-43D4-4E57-AE08-83952EE59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accent1">
                  <a:alpha val="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E1D78CFE-04CA-4101-AFCF-196940B2D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1F2A149-A64E-4690-B049-18C156A8E2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D9313C72-D62D-4416-A6AE-7EB7D6B54A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77B03BEA-76E5-4ECB-B9BB-D89D27509E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F6BECE-416D-4C3A-AD6F-68B08F3CA7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B9197E2A-A098-480D-A2A6-3F3B889EDA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4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5A493EDB-6C9E-483F-86A6-0F473E5908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accent1">
                  <a:alpha val="3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8030" y="1263404"/>
            <a:ext cx="6185392" cy="3115075"/>
          </a:xfrm>
        </p:spPr>
        <p:txBody>
          <a:bodyPr>
            <a:normAutofit/>
          </a:bodyPr>
          <a:lstStyle/>
          <a:p>
            <a:pPr algn="l"/>
            <a:r>
              <a:rPr lang="tr-TR" sz="6300">
                <a:solidFill>
                  <a:schemeClr val="accent1"/>
                </a:solidFill>
              </a:rPr>
              <a:t>Sözcükte Anlam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030" y="4560432"/>
            <a:ext cx="6225152" cy="1228171"/>
          </a:xfrm>
        </p:spPr>
        <p:txBody>
          <a:bodyPr>
            <a:normAutofit/>
          </a:bodyPr>
          <a:lstStyle/>
          <a:p>
            <a:pPr algn="l"/>
            <a:r>
              <a:rPr lang="tr-TR" sz="2100">
                <a:solidFill>
                  <a:schemeClr val="tx1"/>
                </a:solidFill>
              </a:rPr>
              <a:t>12. Sınıf Edebiyat Performansı</a:t>
            </a:r>
          </a:p>
        </p:txBody>
      </p:sp>
      <p:sp>
        <p:nvSpPr>
          <p:cNvPr id="37" name="Isosceles Triangle 30">
            <a:extLst>
              <a:ext uri="{FF2B5EF4-FFF2-40B4-BE49-F238E27FC236}">
                <a16:creationId xmlns:a16="http://schemas.microsoft.com/office/drawing/2014/main" id="{3F39476B-1A6D-47CB-AC7A-FB87EF00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17689" y="3276595"/>
            <a:ext cx="225581" cy="259288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7F436B7D-8A0A-A69C-A745-A18FDF6E54DC}"/>
              </a:ext>
            </a:extLst>
          </p:cNvPr>
          <p:cNvSpPr txBox="1"/>
          <p:nvPr/>
        </p:nvSpPr>
        <p:spPr>
          <a:xfrm>
            <a:off x="1641764" y="5392882"/>
            <a:ext cx="35134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Sıla Feryal Salman 312 12/D</a:t>
            </a:r>
            <a:br>
              <a:rPr lang="tr-TR" dirty="0"/>
            </a:br>
            <a:r>
              <a:rPr lang="tr-TR" dirty="0"/>
              <a:t>Hazal Altuntaş 387 12/D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465" y="798881"/>
            <a:ext cx="6505070" cy="1048945"/>
          </a:xfrm>
        </p:spPr>
        <p:txBody>
          <a:bodyPr>
            <a:normAutofit/>
          </a:bodyPr>
          <a:lstStyle/>
          <a:p>
            <a:r>
              <a:rPr lang="tr-TR">
                <a:solidFill>
                  <a:schemeClr val="tx1"/>
                </a:solidFill>
              </a:rPr>
              <a:t>Yansıma Sözcükler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33CF5FF-B6EB-E988-77EF-0B8658AC00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0872542"/>
              </p:ext>
            </p:extLst>
          </p:nvPr>
        </p:nvGraphicFramePr>
        <p:xfrm>
          <a:off x="605791" y="1990976"/>
          <a:ext cx="7932419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Deyimler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Durum ifade eder, öğüt vermezler.</a:t>
            </a:r>
          </a:p>
          <a:p>
            <a:r>
              <a:t>Bütün deyimlerin anlamını bilmemiz mümkün değildir. Bilmeden kelimelerin gerçek anlamını düşünüp sonra mecazi olarak yorumlamayın.</a:t>
            </a:r>
          </a:p>
          <a:p>
            <a:r>
              <a:t>Dikiz: Dikkatli bakış.</a:t>
            </a:r>
          </a:p>
          <a:p>
            <a:r>
              <a:t>Dudak: Rahatsız eden bir sestir. Dilimizde konuşma anındaki durumu ifade eder.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Dolaylama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Tek sözcükle belirtilecek bir kavramı birden fazla sözcükle ifade etme durumu.</a:t>
            </a:r>
          </a:p>
          <a:p>
            <a:r>
              <a:t>Ankara: Türkiye’nin kalbi.</a:t>
            </a:r>
          </a:p>
          <a:p>
            <a:r>
              <a:t>İzmir: Ege’nin incisi.</a:t>
            </a:r>
          </a:p>
          <a:p>
            <a:r>
              <a:t>Kale: File bekçisi.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Güzel Adlandırma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İnsanda olumsuz duygular uyandırabilecek şeylerin yerine daha güzel ifadelerin kullanılmasıdır.</a:t>
            </a:r>
          </a:p>
          <a:p>
            <a:r>
              <a:t>Verem: İnce hastalık.</a:t>
            </a:r>
          </a:p>
          <a:p>
            <a:r>
              <a:t>Kanser: Amansız hastalık.</a:t>
            </a:r>
          </a:p>
          <a:p>
            <a:r>
              <a:t>Tabut: Tahta at.</a:t>
            </a:r>
          </a:p>
          <a:p>
            <a:r>
              <a:t>Ölüm: Son yolculuk.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İkilemeler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Yakın anlamlı sözcüklerle kurulan: dost düşman.</a:t>
            </a:r>
          </a:p>
          <a:p>
            <a:r>
              <a:t>Zıt anlamlı sözcüklerle kurulan: iyi kötü.</a:t>
            </a:r>
          </a:p>
          <a:p>
            <a:r>
              <a:t>Biri olumlu biri olumsuz: var yok.</a:t>
            </a:r>
          </a:p>
          <a:p>
            <a:r>
              <a:t>Aynı kelime tekrar: yavaş yavaş.</a:t>
            </a:r>
          </a:p>
          <a:p>
            <a:r>
              <a:t>Yansıma sözcük tekrar: fısıl fısıl.</a:t>
            </a:r>
          </a:p>
          <a:p>
            <a:r>
              <a:t>Sayılarla kurulan: Yirmi beş yaşında.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Atasözleri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Öğüt verir.</a:t>
            </a:r>
          </a:p>
          <a:p>
            <a:r>
              <a:t>Akan su yosun tutmaz.</a:t>
            </a:r>
          </a:p>
          <a:p>
            <a:r>
              <a:t>Bal demekle ağız tatlanmaz.</a:t>
            </a:r>
          </a:p>
          <a:p>
            <a:r>
              <a:t>Demir tavında dövülür.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Gerçek Anlam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Sözcüğün akla gelen ilk anlamıdır.</a:t>
            </a:r>
          </a:p>
          <a:p>
            <a:r>
              <a:t>• Elindeki iğnenin batacağını hiç düşünmemişti.</a:t>
            </a:r>
          </a:p>
          <a:p>
            <a:r>
              <a:t>• Buradaki 'iğne' gerçek anlamıyla kullanılmıştır.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831267-5CAE-41B8-A1CC-66FE1628A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437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79EE808-85F9-455B-B8F9-FBE90075F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89DCC09-ED44-478A-8F79-A02EBAF7A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8E2E2454-5C03-4173-B8FE-1AB94658D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2E8C684E-09F3-4317-A7D3-3D18C35931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5505EC4-4943-4963-98E8-69AF3FDF03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562C7B8-8AFB-4DDB-B72F-284990D5C4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C3443E48-282C-4250-A466-0EC71FB9E1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E1DA5A47-4EF3-4987-A0B2-0D48C03004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97C0249-6965-4479-85DD-65D339807E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593CC77F-968A-4E39-A274-8278279149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1238E5CF-CAEC-4B5C-9DB6-A40F03FB3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BBD96636-6E63-4D65-A35C-92653FC48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8D56D53D-1432-4D95-B0DD-3799916FD8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415107AD-3A21-4847-8F6C-C40629276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74B4AC16-93AF-4037-B469-BD1BAB95C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57AEC385-0F84-4743-A483-0E97114463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90B47478-85F0-4BCA-9C98-48B633FD5A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C8F8E9C6-76DE-42DF-9CD7-B9789CDE15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660FFC41-5F89-4B42-913F-7FB1780636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B956442-7A16-4B5B-908F-D69FC0A93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54D797E-632B-4287-907B-A96D2CCBF4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BF7D9703-D82B-498D-AA68-475F298FA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8D580F2-1EDA-4B5F-98EB-EF8F18E9B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0108" y="1699589"/>
            <a:ext cx="2755857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0F2EADF-2A67-482F-B290-DED5172BB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dirty="0"/>
            </a:p>
          </p:txBody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9BCFDA0-B04D-4835-A135-02F8969F3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D3C0B8-C176-40C2-93F5-670E2BAC7D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tr-TR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473" y="2349925"/>
            <a:ext cx="2624234" cy="2456442"/>
          </a:xfrm>
        </p:spPr>
        <p:txBody>
          <a:bodyPr>
            <a:normAutofit/>
          </a:bodyPr>
          <a:lstStyle/>
          <a:p>
            <a:r>
              <a:t>Yan Anlam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8835" y="803186"/>
            <a:ext cx="4711405" cy="5248622"/>
          </a:xfrm>
        </p:spPr>
        <p:txBody>
          <a:bodyPr>
            <a:normAutofit/>
          </a:bodyPr>
          <a:lstStyle/>
          <a:p>
            <a:r>
              <a:rPr dirty="0"/>
              <a:t>• </a:t>
            </a:r>
            <a:r>
              <a:rPr dirty="0" err="1"/>
              <a:t>Sözcüğün</a:t>
            </a:r>
            <a:r>
              <a:rPr dirty="0"/>
              <a:t> </a:t>
            </a:r>
            <a:r>
              <a:rPr dirty="0" err="1"/>
              <a:t>gerçek</a:t>
            </a:r>
            <a:r>
              <a:rPr dirty="0"/>
              <a:t> </a:t>
            </a:r>
            <a:r>
              <a:rPr dirty="0" err="1"/>
              <a:t>anlamından</a:t>
            </a:r>
            <a:r>
              <a:rPr dirty="0"/>
              <a:t> </a:t>
            </a:r>
            <a:r>
              <a:rPr lang="tr-TR" dirty="0"/>
              <a:t>tamamen uzaklaşmaz</a:t>
            </a:r>
            <a:r>
              <a:rPr dirty="0"/>
              <a:t>.</a:t>
            </a:r>
          </a:p>
          <a:p>
            <a:r>
              <a:rPr dirty="0"/>
              <a:t>• Yan </a:t>
            </a:r>
            <a:r>
              <a:rPr dirty="0" err="1"/>
              <a:t>anlam</a:t>
            </a:r>
            <a:r>
              <a:rPr dirty="0"/>
              <a:t> </a:t>
            </a:r>
            <a:r>
              <a:rPr dirty="0" err="1"/>
              <a:t>genellikle</a:t>
            </a:r>
            <a:r>
              <a:rPr dirty="0"/>
              <a:t> </a:t>
            </a:r>
            <a:r>
              <a:rPr dirty="0" err="1"/>
              <a:t>somuttur</a:t>
            </a:r>
            <a:r>
              <a:rPr dirty="0"/>
              <a:t>.</a:t>
            </a:r>
          </a:p>
          <a:p>
            <a:r>
              <a:rPr dirty="0"/>
              <a:t>• '</a:t>
            </a:r>
            <a:r>
              <a:rPr dirty="0" err="1"/>
              <a:t>İğne</a:t>
            </a:r>
            <a:r>
              <a:rPr dirty="0"/>
              <a:t>' </a:t>
            </a:r>
            <a:r>
              <a:rPr dirty="0" err="1"/>
              <a:t>denilince</a:t>
            </a:r>
            <a:r>
              <a:rPr dirty="0"/>
              <a:t> </a:t>
            </a:r>
            <a:r>
              <a:rPr dirty="0" err="1"/>
              <a:t>akla</a:t>
            </a:r>
            <a:r>
              <a:rPr dirty="0"/>
              <a:t> </a:t>
            </a:r>
            <a:r>
              <a:rPr dirty="0" err="1"/>
              <a:t>tıp</a:t>
            </a:r>
            <a:r>
              <a:rPr dirty="0"/>
              <a:t> </a:t>
            </a:r>
            <a:r>
              <a:rPr dirty="0" err="1"/>
              <a:t>aleti</a:t>
            </a:r>
            <a:r>
              <a:rPr dirty="0"/>
              <a:t> </a:t>
            </a:r>
            <a:r>
              <a:rPr dirty="0" err="1"/>
              <a:t>dışında</a:t>
            </a:r>
            <a:r>
              <a:rPr dirty="0"/>
              <a:t> </a:t>
            </a:r>
            <a:r>
              <a:rPr dirty="0" err="1"/>
              <a:t>çam</a:t>
            </a:r>
            <a:r>
              <a:rPr dirty="0"/>
              <a:t> </a:t>
            </a:r>
            <a:r>
              <a:rPr dirty="0" err="1"/>
              <a:t>ağacının</a:t>
            </a:r>
            <a:r>
              <a:rPr dirty="0"/>
              <a:t> </a:t>
            </a:r>
            <a:r>
              <a:rPr dirty="0" err="1"/>
              <a:t>iğnesi</a:t>
            </a:r>
            <a:r>
              <a:rPr dirty="0"/>
              <a:t> de </a:t>
            </a:r>
            <a:r>
              <a:rPr dirty="0" err="1"/>
              <a:t>gelir</a:t>
            </a:r>
            <a:r>
              <a:rPr dirty="0"/>
              <a:t>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75627FE-0AC5-4349-AC08-45A58BEC9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87AAF7B-2090-475D-9C3E-FDC03DD87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2DCEC33-4B31-44BC-99CB-9E4845DC4C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204E0A10-D288-4B22-87A1-737B0A37D1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9A3E042E-4911-425A-84BB-04BF90D07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3A49226D-3129-4C5A-9641-3D03BEEA79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9CC3C315-B515-4DD8-AC22-9D8417B37F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1A961828-F78F-4D56-A98E-037806C637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739D4F9D-3728-42C1-8302-452D51321C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B4D9647E-354D-4CA8-B4A7-39172E5EAC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A3EC74E0-5222-4ACC-BCEC-1AA189D3BC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0AE72B4-084D-42E6-ABED-5FD4650D4B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C9D1F5DD-8D50-4098-8D2B-10E2847527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D48F3941-C3C7-4589-AA46-067F6BB2D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C16BBE9A-4BE3-4401-82C5-8041DB14E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06180330-CCD3-4D14-A652-D60C2825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616C90F6-4133-43A5-B47C-7750FE28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D7C03F90-E828-4414-8A53-92069FFB68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bg1">
                  <a:alpha val="3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6ADDE443-75AA-4F32-A2EE-272C4347CE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ACD281C1-1D59-453F-A33A-D83E39EB0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60217FAC-29FE-4D6B-9BB4-FF41AA7565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0D3CC33A-6E36-4A72-9965-8E20FB05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F128F04E-05CD-4035-A32B-6E9ABAB931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bg1">
                  <a:alpha val="3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BC2574CF-1D35-4994-87BD-5A3378E1A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7883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094" y="960120"/>
            <a:ext cx="2899271" cy="4171278"/>
          </a:xfrm>
        </p:spPr>
        <p:txBody>
          <a:bodyPr>
            <a:normAutofit/>
          </a:bodyPr>
          <a:lstStyle/>
          <a:p>
            <a:pPr algn="r"/>
            <a:r>
              <a:rPr lang="tr-TR" sz="3800">
                <a:solidFill>
                  <a:schemeClr val="tx1"/>
                </a:solidFill>
              </a:rPr>
              <a:t>Mecaz Anlam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8B6AB33-DFE6-4FE4-94FE-C9E25424A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64197" y="1200150"/>
            <a:ext cx="0" cy="3543972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7373" y="960120"/>
            <a:ext cx="4133850" cy="4171278"/>
          </a:xfrm>
        </p:spPr>
        <p:txBody>
          <a:bodyPr>
            <a:normAutofit/>
          </a:bodyPr>
          <a:lstStyle/>
          <a:p>
            <a:r>
              <a:t>• Sözcüğün gerçek anlamından tamamen uzaklaşarak kazandığı anlamdır.</a:t>
            </a:r>
          </a:p>
          <a:p>
            <a:r>
              <a:t>• Soyuttur.</a:t>
            </a:r>
          </a:p>
          <a:p>
            <a:r>
              <a:t>• Onun iğneleyici sözleri hepimizi kırdı.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465" y="798881"/>
            <a:ext cx="6505070" cy="1048945"/>
          </a:xfrm>
        </p:spPr>
        <p:txBody>
          <a:bodyPr>
            <a:normAutofit/>
          </a:bodyPr>
          <a:lstStyle/>
          <a:p>
            <a:r>
              <a:rPr lang="tr-TR">
                <a:solidFill>
                  <a:schemeClr val="tx1"/>
                </a:solidFill>
              </a:rPr>
              <a:t>Terim Anlam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ECB906-F282-3F9B-74D5-E4951F859B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8931850"/>
              </p:ext>
            </p:extLst>
          </p:nvPr>
        </p:nvGraphicFramePr>
        <p:xfrm>
          <a:off x="605791" y="1990976"/>
          <a:ext cx="7932419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0F08744-9D7B-4693-B8D6-2A5210AE96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32">
            <a:extLst>
              <a:ext uri="{FF2B5EF4-FFF2-40B4-BE49-F238E27FC236}">
                <a16:creationId xmlns:a16="http://schemas.microsoft.com/office/drawing/2014/main" id="{5B2E630F-F386-44FA-B1A1-C10A9BF43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36127">
            <a:off x="222204" y="1026251"/>
            <a:ext cx="5473933" cy="5088488"/>
          </a:xfrm>
          <a:custGeom>
            <a:avLst/>
            <a:gdLst>
              <a:gd name="connsiteX0" fmla="*/ 0 w 6428838"/>
              <a:gd name="connsiteY0" fmla="*/ 2579031 h 5158062"/>
              <a:gd name="connsiteX1" fmla="*/ 3214419 w 6428838"/>
              <a:gd name="connsiteY1" fmla="*/ 0 h 5158062"/>
              <a:gd name="connsiteX2" fmla="*/ 6428838 w 6428838"/>
              <a:gd name="connsiteY2" fmla="*/ 2579031 h 5158062"/>
              <a:gd name="connsiteX3" fmla="*/ 3214419 w 6428838"/>
              <a:gd name="connsiteY3" fmla="*/ 5158062 h 5158062"/>
              <a:gd name="connsiteX4" fmla="*/ 0 w 6428838"/>
              <a:gd name="connsiteY4" fmla="*/ 2579031 h 5158062"/>
              <a:gd name="connsiteX0" fmla="*/ 3321 w 6432159"/>
              <a:gd name="connsiteY0" fmla="*/ 2647125 h 5226156"/>
              <a:gd name="connsiteX1" fmla="*/ 2789723 w 6432159"/>
              <a:gd name="connsiteY1" fmla="*/ 0 h 5226156"/>
              <a:gd name="connsiteX2" fmla="*/ 6432159 w 6432159"/>
              <a:gd name="connsiteY2" fmla="*/ 2647125 h 5226156"/>
              <a:gd name="connsiteX3" fmla="*/ 3217740 w 6432159"/>
              <a:gd name="connsiteY3" fmla="*/ 5226156 h 5226156"/>
              <a:gd name="connsiteX4" fmla="*/ 3321 w 6432159"/>
              <a:gd name="connsiteY4" fmla="*/ 2647125 h 5226156"/>
              <a:gd name="connsiteX0" fmla="*/ 1953 w 6566979"/>
              <a:gd name="connsiteY0" fmla="*/ 2695803 h 5226224"/>
              <a:gd name="connsiteX1" fmla="*/ 2924543 w 6566979"/>
              <a:gd name="connsiteY1" fmla="*/ 39 h 5226224"/>
              <a:gd name="connsiteX2" fmla="*/ 6566979 w 6566979"/>
              <a:gd name="connsiteY2" fmla="*/ 2647164 h 5226224"/>
              <a:gd name="connsiteX3" fmla="*/ 3352560 w 6566979"/>
              <a:gd name="connsiteY3" fmla="*/ 5226195 h 5226224"/>
              <a:gd name="connsiteX4" fmla="*/ 1953 w 6566979"/>
              <a:gd name="connsiteY4" fmla="*/ 2695803 h 5226224"/>
              <a:gd name="connsiteX0" fmla="*/ 8982 w 6574008"/>
              <a:gd name="connsiteY0" fmla="*/ 2695803 h 5226313"/>
              <a:gd name="connsiteX1" fmla="*/ 2931572 w 6574008"/>
              <a:gd name="connsiteY1" fmla="*/ 39 h 5226313"/>
              <a:gd name="connsiteX2" fmla="*/ 6574008 w 6574008"/>
              <a:gd name="connsiteY2" fmla="*/ 2647164 h 5226313"/>
              <a:gd name="connsiteX3" fmla="*/ 3359589 w 6574008"/>
              <a:gd name="connsiteY3" fmla="*/ 5226195 h 5226313"/>
              <a:gd name="connsiteX4" fmla="*/ 8982 w 6574008"/>
              <a:gd name="connsiteY4" fmla="*/ 2695803 h 5226313"/>
              <a:gd name="connsiteX0" fmla="*/ 11929 w 6576955"/>
              <a:gd name="connsiteY0" fmla="*/ 2695953 h 5226463"/>
              <a:gd name="connsiteX1" fmla="*/ 2934519 w 6576955"/>
              <a:gd name="connsiteY1" fmla="*/ 189 h 5226463"/>
              <a:gd name="connsiteX2" fmla="*/ 6576955 w 6576955"/>
              <a:gd name="connsiteY2" fmla="*/ 2647314 h 5226463"/>
              <a:gd name="connsiteX3" fmla="*/ 3362536 w 6576955"/>
              <a:gd name="connsiteY3" fmla="*/ 5226345 h 5226463"/>
              <a:gd name="connsiteX4" fmla="*/ 11929 w 6576955"/>
              <a:gd name="connsiteY4" fmla="*/ 2695953 h 5226463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47356"/>
              <a:gd name="connsiteX1" fmla="*/ 2931852 w 6963394"/>
              <a:gd name="connsiteY1" fmla="*/ 10033 h 5247356"/>
              <a:gd name="connsiteX2" fmla="*/ 6963394 w 6963394"/>
              <a:gd name="connsiteY2" fmla="*/ 3318639 h 5247356"/>
              <a:gd name="connsiteX3" fmla="*/ 3359869 w 6963394"/>
              <a:gd name="connsiteY3" fmla="*/ 5236189 h 5247356"/>
              <a:gd name="connsiteX4" fmla="*/ 9262 w 6963394"/>
              <a:gd name="connsiteY4" fmla="*/ 2705797 h 5247356"/>
              <a:gd name="connsiteX0" fmla="*/ 9262 w 6963394"/>
              <a:gd name="connsiteY0" fmla="*/ 2705797 h 5292159"/>
              <a:gd name="connsiteX1" fmla="*/ 2931852 w 6963394"/>
              <a:gd name="connsiteY1" fmla="*/ 10033 h 5292159"/>
              <a:gd name="connsiteX2" fmla="*/ 6963394 w 6963394"/>
              <a:gd name="connsiteY2" fmla="*/ 3318639 h 5292159"/>
              <a:gd name="connsiteX3" fmla="*/ 3359869 w 6963394"/>
              <a:gd name="connsiteY3" fmla="*/ 5236189 h 5292159"/>
              <a:gd name="connsiteX4" fmla="*/ 9262 w 6963394"/>
              <a:gd name="connsiteY4" fmla="*/ 2705797 h 5292159"/>
              <a:gd name="connsiteX0" fmla="*/ 9262 w 6963394"/>
              <a:gd name="connsiteY0" fmla="*/ 2705797 h 5259961"/>
              <a:gd name="connsiteX1" fmla="*/ 2931852 w 6963394"/>
              <a:gd name="connsiteY1" fmla="*/ 10033 h 5259961"/>
              <a:gd name="connsiteX2" fmla="*/ 6963394 w 6963394"/>
              <a:gd name="connsiteY2" fmla="*/ 3318639 h 5259961"/>
              <a:gd name="connsiteX3" fmla="*/ 3359869 w 6963394"/>
              <a:gd name="connsiteY3" fmla="*/ 5236189 h 5259961"/>
              <a:gd name="connsiteX4" fmla="*/ 9262 w 6963394"/>
              <a:gd name="connsiteY4" fmla="*/ 2705797 h 5259961"/>
              <a:gd name="connsiteX0" fmla="*/ 9557 w 7352795"/>
              <a:gd name="connsiteY0" fmla="*/ 2707501 h 5252013"/>
              <a:gd name="connsiteX1" fmla="*/ 2932147 w 7352795"/>
              <a:gd name="connsiteY1" fmla="*/ 11737 h 5252013"/>
              <a:gd name="connsiteX2" fmla="*/ 7352795 w 7352795"/>
              <a:gd name="connsiteY2" fmla="*/ 3378709 h 5252013"/>
              <a:gd name="connsiteX3" fmla="*/ 3360164 w 7352795"/>
              <a:gd name="connsiteY3" fmla="*/ 5237893 h 5252013"/>
              <a:gd name="connsiteX4" fmla="*/ 9557 w 7352795"/>
              <a:gd name="connsiteY4" fmla="*/ 2707501 h 5252013"/>
              <a:gd name="connsiteX0" fmla="*/ 8078 w 7789061"/>
              <a:gd name="connsiteY0" fmla="*/ 2744796 h 5249051"/>
              <a:gd name="connsiteX1" fmla="*/ 3368413 w 7789061"/>
              <a:gd name="connsiteY1" fmla="*/ 10121 h 5249051"/>
              <a:gd name="connsiteX2" fmla="*/ 7789061 w 7789061"/>
              <a:gd name="connsiteY2" fmla="*/ 3377093 h 5249051"/>
              <a:gd name="connsiteX3" fmla="*/ 3796430 w 7789061"/>
              <a:gd name="connsiteY3" fmla="*/ 5236277 h 5249051"/>
              <a:gd name="connsiteX4" fmla="*/ 8078 w 7789061"/>
              <a:gd name="connsiteY4" fmla="*/ 2744796 h 5249051"/>
              <a:gd name="connsiteX0" fmla="*/ 8078 w 7789061"/>
              <a:gd name="connsiteY0" fmla="*/ 2744796 h 5271741"/>
              <a:gd name="connsiteX1" fmla="*/ 3368413 w 7789061"/>
              <a:gd name="connsiteY1" fmla="*/ 10121 h 5271741"/>
              <a:gd name="connsiteX2" fmla="*/ 7789061 w 7789061"/>
              <a:gd name="connsiteY2" fmla="*/ 3377093 h 5271741"/>
              <a:gd name="connsiteX3" fmla="*/ 3796430 w 7789061"/>
              <a:gd name="connsiteY3" fmla="*/ 5236277 h 5271741"/>
              <a:gd name="connsiteX4" fmla="*/ 8078 w 7789061"/>
              <a:gd name="connsiteY4" fmla="*/ 2744796 h 5271741"/>
              <a:gd name="connsiteX0" fmla="*/ 1055 w 7782038"/>
              <a:gd name="connsiteY0" fmla="*/ 2738806 h 5438018"/>
              <a:gd name="connsiteX1" fmla="*/ 3361390 w 7782038"/>
              <a:gd name="connsiteY1" fmla="*/ 4131 h 5438018"/>
              <a:gd name="connsiteX2" fmla="*/ 7782038 w 7782038"/>
              <a:gd name="connsiteY2" fmla="*/ 3371103 h 5438018"/>
              <a:gd name="connsiteX3" fmla="*/ 3692130 w 7782038"/>
              <a:gd name="connsiteY3" fmla="*/ 5415113 h 5438018"/>
              <a:gd name="connsiteX4" fmla="*/ 1055 w 7782038"/>
              <a:gd name="connsiteY4" fmla="*/ 2738806 h 5438018"/>
              <a:gd name="connsiteX0" fmla="*/ 28883 w 7809866"/>
              <a:gd name="connsiteY0" fmla="*/ 2742147 h 5441359"/>
              <a:gd name="connsiteX1" fmla="*/ 3389218 w 7809866"/>
              <a:gd name="connsiteY1" fmla="*/ 7472 h 5441359"/>
              <a:gd name="connsiteX2" fmla="*/ 7809866 w 7809866"/>
              <a:gd name="connsiteY2" fmla="*/ 3374444 h 5441359"/>
              <a:gd name="connsiteX3" fmla="*/ 3719958 w 7809866"/>
              <a:gd name="connsiteY3" fmla="*/ 5418454 h 5441359"/>
              <a:gd name="connsiteX4" fmla="*/ 28883 w 7809866"/>
              <a:gd name="connsiteY4" fmla="*/ 2742147 h 5441359"/>
              <a:gd name="connsiteX0" fmla="*/ 36549 w 7817532"/>
              <a:gd name="connsiteY0" fmla="*/ 2751085 h 5450297"/>
              <a:gd name="connsiteX1" fmla="*/ 3396884 w 7817532"/>
              <a:gd name="connsiteY1" fmla="*/ 16410 h 5450297"/>
              <a:gd name="connsiteX2" fmla="*/ 7817532 w 7817532"/>
              <a:gd name="connsiteY2" fmla="*/ 3383382 h 5450297"/>
              <a:gd name="connsiteX3" fmla="*/ 3727624 w 7817532"/>
              <a:gd name="connsiteY3" fmla="*/ 5427392 h 5450297"/>
              <a:gd name="connsiteX4" fmla="*/ 36549 w 7817532"/>
              <a:gd name="connsiteY4" fmla="*/ 2751085 h 5450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17532" h="5450297">
                <a:moveTo>
                  <a:pt x="36549" y="2751085"/>
                </a:moveTo>
                <a:cubicBezTo>
                  <a:pt x="-281221" y="925127"/>
                  <a:pt x="1526121" y="-147339"/>
                  <a:pt x="3396884" y="16410"/>
                </a:cubicBezTo>
                <a:cubicBezTo>
                  <a:pt x="5267647" y="180159"/>
                  <a:pt x="7817532" y="1453184"/>
                  <a:pt x="7817532" y="3383382"/>
                </a:cubicBezTo>
                <a:cubicBezTo>
                  <a:pt x="7700800" y="5342763"/>
                  <a:pt x="5024455" y="5532775"/>
                  <a:pt x="3727624" y="5427392"/>
                </a:cubicBezTo>
                <a:cubicBezTo>
                  <a:pt x="2430794" y="5322009"/>
                  <a:pt x="354319" y="4577043"/>
                  <a:pt x="36549" y="27510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73567C09-8B4D-49A6-A711-C44C5807D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2665905" y="-619573"/>
            <a:ext cx="6762525" cy="8033868"/>
          </a:xfrm>
          <a:custGeom>
            <a:avLst/>
            <a:gdLst>
              <a:gd name="connsiteX0" fmla="*/ 6078066 w 9016699"/>
              <a:gd name="connsiteY0" fmla="*/ 782055 h 8033868"/>
              <a:gd name="connsiteX1" fmla="*/ 8705208 w 9016699"/>
              <a:gd name="connsiteY1" fmla="*/ 3409197 h 8033868"/>
              <a:gd name="connsiteX2" fmla="*/ 8793057 w 9016699"/>
              <a:gd name="connsiteY2" fmla="*/ 3617452 h 8033868"/>
              <a:gd name="connsiteX3" fmla="*/ 9016699 w 9016699"/>
              <a:gd name="connsiteY3" fmla="*/ 4793120 h 8033868"/>
              <a:gd name="connsiteX4" fmla="*/ 8960084 w 9016699"/>
              <a:gd name="connsiteY4" fmla="*/ 5272709 h 8033868"/>
              <a:gd name="connsiteX5" fmla="*/ 8920563 w 9016699"/>
              <a:gd name="connsiteY5" fmla="*/ 5444162 h 8033868"/>
              <a:gd name="connsiteX6" fmla="*/ 6620466 w 9016699"/>
              <a:gd name="connsiteY6" fmla="*/ 7744259 h 8033868"/>
              <a:gd name="connsiteX7" fmla="*/ 6480006 w 9016699"/>
              <a:gd name="connsiteY7" fmla="*/ 7795347 h 8033868"/>
              <a:gd name="connsiteX8" fmla="*/ 4389696 w 9016699"/>
              <a:gd name="connsiteY8" fmla="*/ 7987178 h 8033868"/>
              <a:gd name="connsiteX9" fmla="*/ 3086984 w 9016699"/>
              <a:gd name="connsiteY9" fmla="*/ 7466023 h 8033868"/>
              <a:gd name="connsiteX10" fmla="*/ 3024300 w 9016699"/>
              <a:gd name="connsiteY10" fmla="*/ 7426965 h 8033868"/>
              <a:gd name="connsiteX11" fmla="*/ 519567 w 9016699"/>
              <a:gd name="connsiteY11" fmla="*/ 4922232 h 8033868"/>
              <a:gd name="connsiteX12" fmla="*/ 419495 w 9016699"/>
              <a:gd name="connsiteY12" fmla="*/ 4733719 h 8033868"/>
              <a:gd name="connsiteX13" fmla="*/ 3514 w 9016699"/>
              <a:gd name="connsiteY13" fmla="*/ 3245168 h 8033868"/>
              <a:gd name="connsiteX14" fmla="*/ 4193329 w 9016699"/>
              <a:gd name="connsiteY14" fmla="*/ 36108 h 8033868"/>
              <a:gd name="connsiteX15" fmla="*/ 5977677 w 9016699"/>
              <a:gd name="connsiteY15" fmla="*/ 722908 h 8033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9016699" h="8033868">
                <a:moveTo>
                  <a:pt x="6078066" y="782055"/>
                </a:moveTo>
                <a:lnTo>
                  <a:pt x="8705208" y="3409197"/>
                </a:lnTo>
                <a:lnTo>
                  <a:pt x="8793057" y="3617452"/>
                </a:lnTo>
                <a:cubicBezTo>
                  <a:pt x="8935615" y="3988374"/>
                  <a:pt x="9016699" y="4381324"/>
                  <a:pt x="9016699" y="4793120"/>
                </a:cubicBezTo>
                <a:cubicBezTo>
                  <a:pt x="9008675" y="4960329"/>
                  <a:pt x="8989449" y="5120121"/>
                  <a:pt x="8960084" y="5272709"/>
                </a:cubicBezTo>
                <a:lnTo>
                  <a:pt x="8920563" y="5444162"/>
                </a:lnTo>
                <a:lnTo>
                  <a:pt x="6620466" y="7744259"/>
                </a:lnTo>
                <a:lnTo>
                  <a:pt x="6480006" y="7795347"/>
                </a:lnTo>
                <a:cubicBezTo>
                  <a:pt x="5726471" y="8035167"/>
                  <a:pt x="4953020" y="8083925"/>
                  <a:pt x="4389696" y="7987178"/>
                </a:cubicBezTo>
                <a:cubicBezTo>
                  <a:pt x="4014146" y="7922680"/>
                  <a:pt x="3559510" y="7740111"/>
                  <a:pt x="3086984" y="7466023"/>
                </a:cubicBezTo>
                <a:lnTo>
                  <a:pt x="3024300" y="7426965"/>
                </a:lnTo>
                <a:lnTo>
                  <a:pt x="519567" y="4922232"/>
                </a:lnTo>
                <a:lnTo>
                  <a:pt x="419495" y="4733719"/>
                </a:lnTo>
                <a:cubicBezTo>
                  <a:pt x="181303" y="4258474"/>
                  <a:pt x="28977" y="3756361"/>
                  <a:pt x="3514" y="3245168"/>
                </a:cubicBezTo>
                <a:cubicBezTo>
                  <a:pt x="-112889" y="908287"/>
                  <a:pt x="2691131" y="-221884"/>
                  <a:pt x="4193329" y="36108"/>
                </a:cubicBezTo>
                <a:cubicBezTo>
                  <a:pt x="4662766" y="116730"/>
                  <a:pt x="5309837" y="354143"/>
                  <a:pt x="5977677" y="722908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5790" y="2349925"/>
            <a:ext cx="1831420" cy="2456442"/>
          </a:xfrm>
        </p:spPr>
        <p:txBody>
          <a:bodyPr>
            <a:normAutofit/>
          </a:bodyPr>
          <a:lstStyle/>
          <a:p>
            <a:pPr algn="l"/>
            <a:r>
              <a:rPr lang="tr-TR" sz="2800"/>
              <a:t>Eş Anlam ve Yakın Anlam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34739" y="1111249"/>
            <a:ext cx="4915501" cy="4635503"/>
          </a:xfrm>
        </p:spPr>
        <p:txBody>
          <a:bodyPr>
            <a:normAutofit/>
          </a:bodyPr>
          <a:lstStyle/>
          <a:p>
            <a:r>
              <a:t>• Eş Anlam: Yazılışları farklı, anlamları aynı sözcüklerdir. (ör: engel - mani)</a:t>
            </a:r>
          </a:p>
          <a:p>
            <a:r>
              <a:t>• Yakın Anlam: Anlamca birbirine yakın sözcüklerdir. (ör: üzüntü - keder)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465" y="798881"/>
            <a:ext cx="6505070" cy="1048945"/>
          </a:xfrm>
        </p:spPr>
        <p:txBody>
          <a:bodyPr>
            <a:normAutofit/>
          </a:bodyPr>
          <a:lstStyle/>
          <a:p>
            <a:r>
              <a:rPr lang="tr-TR">
                <a:solidFill>
                  <a:schemeClr val="tx1"/>
                </a:solidFill>
              </a:rPr>
              <a:t>Somut ve Soyut Anlam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2087785-51BF-FD5C-0CB3-B25744AD0A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363889"/>
              </p:ext>
            </p:extLst>
          </p:nvPr>
        </p:nvGraphicFramePr>
        <p:xfrm>
          <a:off x="605791" y="1990976"/>
          <a:ext cx="7932419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465" y="798881"/>
            <a:ext cx="6505070" cy="1048945"/>
          </a:xfrm>
        </p:spPr>
        <p:txBody>
          <a:bodyPr>
            <a:normAutofit/>
          </a:bodyPr>
          <a:lstStyle/>
          <a:p>
            <a:r>
              <a:rPr lang="tr-TR">
                <a:solidFill>
                  <a:schemeClr val="tx1"/>
                </a:solidFill>
              </a:rPr>
              <a:t>Mecaz-ı Mürsel (Ad Aktarması)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93EB03-D594-283D-20FE-7D29361309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83470"/>
              </p:ext>
            </p:extLst>
          </p:nvPr>
        </p:nvGraphicFramePr>
        <p:xfrm>
          <a:off x="605791" y="1990976"/>
          <a:ext cx="7932419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2413CC-69E6-4BDA-A88D-E4EF8F95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F1F7357-8633-4CE7-BF80-475EE8A2FA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3134" y="0"/>
            <a:ext cx="9438087" cy="6853238"/>
            <a:chOff x="-417513" y="0"/>
            <a:chExt cx="12584114" cy="6853238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E402FE4E-C12D-497C-AF81-F08E4E02B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>
                <a:gd name="T0" fmla="*/ 813 w 813"/>
                <a:gd name="T1" fmla="*/ 0 h 1440"/>
                <a:gd name="T2" fmla="*/ 435 w 81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59247B10-170D-4E62-849A-38FCB43C6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>
                <a:gd name="T0" fmla="*/ 324 w 324"/>
                <a:gd name="T1" fmla="*/ 117 h 117"/>
                <a:gd name="T2" fmla="*/ 0 w 324"/>
                <a:gd name="T3" fmla="*/ 0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9A587A7-1BEF-45AA-9EFC-6558A8749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>
                <a:gd name="T0" fmla="*/ 0 w 404"/>
                <a:gd name="T1" fmla="*/ 385 h 385"/>
                <a:gd name="T2" fmla="*/ 404 w 404"/>
                <a:gd name="T3" fmla="*/ 0 h 3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AC25B5A1-6EF7-44EC-A2F0-1EDC96A79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>
                <a:gd name="T0" fmla="*/ 774 w 774"/>
                <a:gd name="T1" fmla="*/ 0 h 1440"/>
                <a:gd name="T2" fmla="*/ 411 w 774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0B8582C-7E17-4115-9FF1-979C8405CB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>
                <a:gd name="T0" fmla="*/ 203 w 203"/>
                <a:gd name="T1" fmla="*/ 77 h 77"/>
                <a:gd name="T2" fmla="*/ 0 w 203"/>
                <a:gd name="T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F6C4AB66-7A18-4E51-935B-237F4CA82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>
                <a:gd name="T0" fmla="*/ 0 w 351"/>
                <a:gd name="T1" fmla="*/ 332 h 332"/>
                <a:gd name="T2" fmla="*/ 351 w 351"/>
                <a:gd name="T3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CDF12911-A240-4580-8788-0C49DB1FED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>
                <a:gd name="T0" fmla="*/ 762 w 762"/>
                <a:gd name="T1" fmla="*/ 0 h 1440"/>
                <a:gd name="T2" fmla="*/ 403 w 76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2">
              <a:extLst>
                <a:ext uri="{FF2B5EF4-FFF2-40B4-BE49-F238E27FC236}">
                  <a16:creationId xmlns:a16="http://schemas.microsoft.com/office/drawing/2014/main" id="{EAE0F5DE-442D-4F6C-B02C-2568ED1958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>
                <a:gd name="T0" fmla="*/ 140 w 140"/>
                <a:gd name="T1" fmla="*/ 54 h 54"/>
                <a:gd name="T2" fmla="*/ 0 w 140"/>
                <a:gd name="T3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3">
              <a:extLst>
                <a:ext uri="{FF2B5EF4-FFF2-40B4-BE49-F238E27FC236}">
                  <a16:creationId xmlns:a16="http://schemas.microsoft.com/office/drawing/2014/main" id="{4F24A002-AFDE-4034-85BE-CBF005AE92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>
                <a:gd name="T0" fmla="*/ 0 w 321"/>
                <a:gd name="T1" fmla="*/ 302 h 302"/>
                <a:gd name="T2" fmla="*/ 321 w 321"/>
                <a:gd name="T3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4">
              <a:extLst>
                <a:ext uri="{FF2B5EF4-FFF2-40B4-BE49-F238E27FC236}">
                  <a16:creationId xmlns:a16="http://schemas.microsoft.com/office/drawing/2014/main" id="{36F0721E-B4B0-4A6C-A92C-F8DE92D3AC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>
                <a:gd name="T0" fmla="*/ 683 w 683"/>
                <a:gd name="T1" fmla="*/ 0 h 1440"/>
                <a:gd name="T2" fmla="*/ 355 w 683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5">
              <a:extLst>
                <a:ext uri="{FF2B5EF4-FFF2-40B4-BE49-F238E27FC236}">
                  <a16:creationId xmlns:a16="http://schemas.microsoft.com/office/drawing/2014/main" id="{54D2DC98-69F8-4F2F-9D45-BDFFA5E2B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>
                <a:gd name="T0" fmla="*/ 0 w 287"/>
                <a:gd name="T1" fmla="*/ 279 h 279"/>
                <a:gd name="T2" fmla="*/ 287 w 287"/>
                <a:gd name="T3" fmla="*/ 0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6">
              <a:extLst>
                <a:ext uri="{FF2B5EF4-FFF2-40B4-BE49-F238E27FC236}">
                  <a16:creationId xmlns:a16="http://schemas.microsoft.com/office/drawing/2014/main" id="{0A636E33-DC38-40B9-B941-037E5D8603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>
                <a:gd name="T0" fmla="*/ 680 w 680"/>
                <a:gd name="T1" fmla="*/ 0 h 1440"/>
                <a:gd name="T2" fmla="*/ 337 w 68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7">
              <a:extLst>
                <a:ext uri="{FF2B5EF4-FFF2-40B4-BE49-F238E27FC236}">
                  <a16:creationId xmlns:a16="http://schemas.microsoft.com/office/drawing/2014/main" id="{03D30690-68C2-4AEC-9789-1495D97E19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>
                <a:gd name="T0" fmla="*/ 0 w 250"/>
                <a:gd name="T1" fmla="*/ 242 h 242"/>
                <a:gd name="T2" fmla="*/ 250 w 250"/>
                <a:gd name="T3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8">
              <a:extLst>
                <a:ext uri="{FF2B5EF4-FFF2-40B4-BE49-F238E27FC236}">
                  <a16:creationId xmlns:a16="http://schemas.microsoft.com/office/drawing/2014/main" id="{1020B1B9-821B-49FB-BDC9-57DA08CBC3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>
                <a:gd name="T0" fmla="*/ 720 w 720"/>
                <a:gd name="T1" fmla="*/ 0 h 1440"/>
                <a:gd name="T2" fmla="*/ 362 w 7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720EDCE4-8B18-413F-989E-E79628E5AF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>
                <a:gd name="T0" fmla="*/ 0 w 185"/>
                <a:gd name="T1" fmla="*/ 167 h 167"/>
                <a:gd name="T2" fmla="*/ 185 w 185"/>
                <a:gd name="T3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8563351E-0DDD-4FC8-8D0C-1E446E3C1B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>
                <a:gd name="T0" fmla="*/ 572 w 572"/>
                <a:gd name="T1" fmla="*/ 0 h 1440"/>
                <a:gd name="T2" fmla="*/ 164 w 572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15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5E8B705-64E7-4513-B3CB-BF46C35732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>
                <a:gd name="T0" fmla="*/ 620 w 620"/>
                <a:gd name="T1" fmla="*/ 0 h 1440"/>
                <a:gd name="T2" fmla="*/ 186 w 620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2">
              <a:extLst>
                <a:ext uri="{FF2B5EF4-FFF2-40B4-BE49-F238E27FC236}">
                  <a16:creationId xmlns:a16="http://schemas.microsoft.com/office/drawing/2014/main" id="{30DAEE1C-EBB5-47F5-9E76-564FCFDBF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>
                <a:gd name="T0" fmla="*/ 506 w 506"/>
                <a:gd name="T1" fmla="*/ 0 h 1440"/>
                <a:gd name="T2" fmla="*/ 171 w 506"/>
                <a:gd name="T3" fmla="*/ 1440 h 14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3">
              <a:extLst>
                <a:ext uri="{FF2B5EF4-FFF2-40B4-BE49-F238E27FC236}">
                  <a16:creationId xmlns:a16="http://schemas.microsoft.com/office/drawing/2014/main" id="{EDB255E9-A3E2-4098-99A1-FE38FAD15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>
                <a:gd name="T0" fmla="*/ 373 w 373"/>
                <a:gd name="T1" fmla="*/ 0 h 673"/>
                <a:gd name="T2" fmla="*/ 0 w 373"/>
                <a:gd name="T3" fmla="*/ 673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4">
              <a:extLst>
                <a:ext uri="{FF2B5EF4-FFF2-40B4-BE49-F238E27FC236}">
                  <a16:creationId xmlns:a16="http://schemas.microsoft.com/office/drawing/2014/main" id="{D2507F2A-27AF-4833-8273-5FC9A98863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>
                <a:gd name="T0" fmla="*/ 0 w 45"/>
                <a:gd name="T1" fmla="*/ 0 h 174"/>
                <a:gd name="T2" fmla="*/ 45 w 45"/>
                <a:gd name="T3" fmla="*/ 174 h 1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5">
              <a:extLst>
                <a:ext uri="{FF2B5EF4-FFF2-40B4-BE49-F238E27FC236}">
                  <a16:creationId xmlns:a16="http://schemas.microsoft.com/office/drawing/2014/main" id="{8DFB8904-0CB8-45AD-ABD2-F7A582365E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>
                <a:gd name="T0" fmla="*/ 329 w 329"/>
                <a:gd name="T1" fmla="*/ 0 h 469"/>
                <a:gd name="T2" fmla="*/ 0 w 329"/>
                <a:gd name="T3" fmla="*/ 469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15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465" y="798881"/>
            <a:ext cx="6505070" cy="1048945"/>
          </a:xfrm>
        </p:spPr>
        <p:txBody>
          <a:bodyPr>
            <a:normAutofit/>
          </a:bodyPr>
          <a:lstStyle/>
          <a:p>
            <a:r>
              <a:rPr lang="tr-TR">
                <a:solidFill>
                  <a:schemeClr val="tx1"/>
                </a:solidFill>
              </a:rPr>
              <a:t>Eş Sesli Sözcükler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5AF823E-2D60-D204-6C5D-716ED98C3A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3564586"/>
              </p:ext>
            </p:extLst>
          </p:nvPr>
        </p:nvGraphicFramePr>
        <p:xfrm>
          <a:off x="605791" y="1990976"/>
          <a:ext cx="7932419" cy="4175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17</TotalTime>
  <Words>447</Words>
  <Application>Microsoft Office PowerPoint</Application>
  <PresentationFormat>Ekran Gösterisi (4:3)</PresentationFormat>
  <Paragraphs>65</Paragraphs>
  <Slides>15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15</vt:i4>
      </vt:variant>
    </vt:vector>
  </HeadingPairs>
  <TitlesOfParts>
    <vt:vector size="19" baseType="lpstr">
      <vt:lpstr>Calibri Light</vt:lpstr>
      <vt:lpstr>Rockwell</vt:lpstr>
      <vt:lpstr>Wingdings</vt:lpstr>
      <vt:lpstr>Atlas</vt:lpstr>
      <vt:lpstr>Sözcükte Anlam</vt:lpstr>
      <vt:lpstr>Gerçek Anlam</vt:lpstr>
      <vt:lpstr>Yan Anlam</vt:lpstr>
      <vt:lpstr>Mecaz Anlam</vt:lpstr>
      <vt:lpstr>Terim Anlam</vt:lpstr>
      <vt:lpstr>Eş Anlam ve Yakın Anlam</vt:lpstr>
      <vt:lpstr>Somut ve Soyut Anlam</vt:lpstr>
      <vt:lpstr>Mecaz-ı Mürsel (Ad Aktarması)</vt:lpstr>
      <vt:lpstr>Eş Sesli Sözcükler</vt:lpstr>
      <vt:lpstr>Yansıma Sözcükler</vt:lpstr>
      <vt:lpstr>Deyimler</vt:lpstr>
      <vt:lpstr>Dolaylama</vt:lpstr>
      <vt:lpstr>Güzel Adlandırma</vt:lpstr>
      <vt:lpstr>İkilemeler</vt:lpstr>
      <vt:lpstr>Atasözleri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Afra</dc:creator>
  <cp:keywords/>
  <dc:description>generated using python-pptx</dc:description>
  <cp:lastModifiedBy>AFRANUR POLAT</cp:lastModifiedBy>
  <cp:revision>6</cp:revision>
  <dcterms:created xsi:type="dcterms:W3CDTF">2013-01-27T09:14:16Z</dcterms:created>
  <dcterms:modified xsi:type="dcterms:W3CDTF">2025-09-20T15:10:09Z</dcterms:modified>
  <cp:category/>
</cp:coreProperties>
</file>