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Hz. Muhammed’in Hayatı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Elif Tuana Oğuzhan 474 12 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Cevap Anahtarı ve Kaynakça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8310" cy="5257800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1. 571 </a:t>
            </a:r>
            <a:r>
              <a:rPr dirty="0" err="1"/>
              <a:t>yılı</a:t>
            </a:r>
            <a:endParaRPr dirty="0"/>
          </a:p>
          <a:p>
            <a:r>
              <a:rPr dirty="0"/>
              <a:t>2. Mekke</a:t>
            </a:r>
          </a:p>
          <a:p>
            <a:r>
              <a:rPr dirty="0"/>
              <a:t>3. </a:t>
            </a:r>
            <a:r>
              <a:rPr dirty="0" err="1"/>
              <a:t>Dürüstlüğü</a:t>
            </a:r>
            <a:r>
              <a:rPr dirty="0"/>
              <a:t> ve </a:t>
            </a:r>
            <a:r>
              <a:rPr dirty="0" err="1"/>
              <a:t>güvenilirliği</a:t>
            </a:r>
            <a:r>
              <a:rPr dirty="0"/>
              <a:t> </a:t>
            </a:r>
            <a:r>
              <a:rPr dirty="0" err="1"/>
              <a:t>nedeniyle</a:t>
            </a:r>
            <a:endParaRPr dirty="0"/>
          </a:p>
          <a:p>
            <a:r>
              <a:rPr dirty="0"/>
              <a:t>4. Hira </a:t>
            </a:r>
            <a:r>
              <a:rPr dirty="0" err="1"/>
              <a:t>Mağarası’nda</a:t>
            </a:r>
            <a:endParaRPr dirty="0"/>
          </a:p>
          <a:p>
            <a:r>
              <a:rPr dirty="0"/>
              <a:t>5. 'Oku!'</a:t>
            </a:r>
          </a:p>
          <a:p>
            <a:r>
              <a:rPr dirty="0"/>
              <a:t>6. Hz. Hatice (ilk </a:t>
            </a:r>
            <a:r>
              <a:rPr dirty="0" err="1"/>
              <a:t>iman</a:t>
            </a:r>
            <a:r>
              <a:rPr dirty="0"/>
              <a:t> </a:t>
            </a:r>
            <a:r>
              <a:rPr dirty="0" err="1"/>
              <a:t>eden</a:t>
            </a:r>
            <a:r>
              <a:rPr dirty="0"/>
              <a:t>)</a:t>
            </a:r>
          </a:p>
          <a:p>
            <a:r>
              <a:rPr dirty="0"/>
              <a:t>7. 622 </a:t>
            </a:r>
            <a:r>
              <a:rPr dirty="0" err="1"/>
              <a:t>yılı</a:t>
            </a:r>
            <a:endParaRPr dirty="0"/>
          </a:p>
          <a:p>
            <a:r>
              <a:rPr dirty="0"/>
              <a:t>8. Barış </a:t>
            </a:r>
            <a:r>
              <a:rPr dirty="0" err="1"/>
              <a:t>antlaşması</a:t>
            </a:r>
            <a:r>
              <a:rPr dirty="0"/>
              <a:t>, </a:t>
            </a:r>
            <a:r>
              <a:rPr dirty="0" err="1"/>
              <a:t>İslam’ın</a:t>
            </a:r>
            <a:r>
              <a:rPr dirty="0"/>
              <a:t> </a:t>
            </a:r>
            <a:r>
              <a:rPr dirty="0" err="1"/>
              <a:t>yayılışını</a:t>
            </a:r>
            <a:r>
              <a:rPr dirty="0"/>
              <a:t> </a:t>
            </a:r>
            <a:r>
              <a:rPr dirty="0" err="1"/>
              <a:t>hızlandırmıştır</a:t>
            </a:r>
            <a:endParaRPr dirty="0"/>
          </a:p>
          <a:p>
            <a:r>
              <a:rPr dirty="0"/>
              <a:t>9. Medine</a:t>
            </a:r>
          </a:p>
          <a:p>
            <a:r>
              <a:rPr dirty="0"/>
              <a:t>10. </a:t>
            </a:r>
            <a:r>
              <a:rPr dirty="0" err="1"/>
              <a:t>Kur’an</a:t>
            </a:r>
            <a:r>
              <a:rPr dirty="0"/>
              <a:t> ve </a:t>
            </a:r>
            <a:r>
              <a:rPr dirty="0" err="1"/>
              <a:t>sünnet</a:t>
            </a:r>
            <a:endParaRPr dirty="0"/>
          </a:p>
          <a:p>
            <a:endParaRPr dirty="0"/>
          </a:p>
          <a:p>
            <a:r>
              <a:rPr dirty="0"/>
              <a:t>📚 </a:t>
            </a:r>
            <a:r>
              <a:rPr dirty="0" err="1"/>
              <a:t>Kaynakça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Diyanet</a:t>
            </a:r>
            <a:r>
              <a:rPr dirty="0"/>
              <a:t> </a:t>
            </a:r>
            <a:r>
              <a:rPr dirty="0" err="1"/>
              <a:t>İşleri</a:t>
            </a:r>
            <a:r>
              <a:rPr dirty="0"/>
              <a:t> </a:t>
            </a:r>
            <a:r>
              <a:rPr dirty="0" err="1"/>
              <a:t>Başkanlığı</a:t>
            </a:r>
            <a:r>
              <a:rPr dirty="0"/>
              <a:t>, '</a:t>
            </a:r>
            <a:r>
              <a:rPr dirty="0" err="1"/>
              <a:t>Peygamberimizin</a:t>
            </a:r>
            <a:r>
              <a:rPr dirty="0"/>
              <a:t> </a:t>
            </a:r>
            <a:r>
              <a:rPr dirty="0" err="1"/>
              <a:t>Hayatı</a:t>
            </a:r>
            <a:r>
              <a:rPr dirty="0"/>
              <a:t>'</a:t>
            </a:r>
          </a:p>
          <a:p>
            <a:r>
              <a:rPr dirty="0"/>
              <a:t>- MEB Din </a:t>
            </a:r>
            <a:r>
              <a:rPr dirty="0" err="1"/>
              <a:t>Kültürü</a:t>
            </a:r>
            <a:r>
              <a:rPr dirty="0"/>
              <a:t> 9. </a:t>
            </a:r>
            <a:r>
              <a:rPr dirty="0" err="1"/>
              <a:t>sınıf</a:t>
            </a:r>
            <a:r>
              <a:rPr dirty="0"/>
              <a:t> </a:t>
            </a:r>
            <a:r>
              <a:rPr dirty="0" err="1"/>
              <a:t>kitabı</a:t>
            </a:r>
            <a:endParaRPr dirty="0"/>
          </a:p>
          <a:p>
            <a:r>
              <a:rPr dirty="0"/>
              <a:t>- İslam </a:t>
            </a:r>
            <a:r>
              <a:rPr dirty="0" err="1"/>
              <a:t>Ansiklopedisi</a:t>
            </a:r>
            <a:r>
              <a:rPr dirty="0"/>
              <a:t> (TDV)</a:t>
            </a:r>
          </a:p>
          <a:p>
            <a:r>
              <a:rPr dirty="0"/>
              <a:t>- www.diyanet.gov.tr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Doğumu ve Ailesi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Hz. Muhammed (s.a.v.), 571 yılında Mekke’de doğmuştur. Babası Abdullah, annesi Âmine’dir. Henüz doğmadan babasını, altı yaşında da annesini kaybetmiştir. Dedesi Abdülmuttalip ve amcası Ebû Tâlib tarafından büyütülmüştür.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Çocukluğu ve Gençliği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Çocukluğunda dürüstlüğüyle tanınmıştır. Gençlik yıllarında ticaretle uğraşmış, çevresinde 'Muhammedü’l-Emin' (Güvenilir Muhammed) olarak bilinmiştir. 35 yaşındayken Hacerü’l-Esved’in yerine konması olayında hakemlik yaparak adaletini göstermiştir.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Peygamberliğe Hazırlık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Hz. Muhammed (s.a.v.), toplumun içinde doğruluk ve güzel ahlakıyla öne çıkmıştır. Kırk yaşına geldiğinde, Hira Mağarası’nda aldığı ilk vahiy ile peygamberlik görevi başlamıştır.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İlk Vahiy ve Davetin Başlaması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İlk vahiy 'Oku!' emridir. İlk Müslümanlar arasında Hz. Hatice, Hz. Ebubekir, Hz. Ali ve Hz. Zeyd bin Harise vardır. Mekkeli müşriklerin baskısına rağmen davetini sürdürmüştür.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Hicret ve Medine Dönemi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Müslümanlar, baskılar artınca 622 yılında Medine’ye hicret ettiler. Bu olay Hicri takvimin başlangıcı sayılır. Medine’de Müslümanlar güçlü bir toplum oluşturdu, kardeşlik bağı (muâhât) kuruldu.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Savaşlar ve Barış Dönemi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Bedir, Uhud ve Hendek savaşları bu dönemde yaşanmıştır. Hz. Muhammed barışı ve adaleti esas almış, düşmanlarına bile merhametle yaklaşmıştır. Hudeybiye Antlaşması, İslam’ın güçlenmesinde önemli bir dönüm noktası olmuştur.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Vefatı ve Mirası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Hz. Muhammed (s.a.v.), 632 yılında Medine’de vefat etmiştir. Geride Kur’an ve sünnet gibi iki büyük miras bırakmıştır. Hayatı boyunca doğruluk, adalet, sabır ve merhamet gibi erdemleri örnek olmuştur.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Konu Değerlendirme Soruları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9929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1. Hz. </a:t>
            </a:r>
            <a:r>
              <a:rPr dirty="0" err="1"/>
              <a:t>Muhammed’in</a:t>
            </a:r>
            <a:r>
              <a:rPr dirty="0"/>
              <a:t> </a:t>
            </a:r>
            <a:r>
              <a:rPr dirty="0" err="1"/>
              <a:t>doğum</a:t>
            </a:r>
            <a:r>
              <a:rPr dirty="0"/>
              <a:t> </a:t>
            </a:r>
            <a:r>
              <a:rPr dirty="0" err="1"/>
              <a:t>yılı</a:t>
            </a:r>
            <a:r>
              <a:rPr dirty="0"/>
              <a:t> </a:t>
            </a:r>
            <a:r>
              <a:rPr dirty="0" err="1"/>
              <a:t>nedir</a:t>
            </a:r>
            <a:r>
              <a:rPr dirty="0"/>
              <a:t>?</a:t>
            </a:r>
          </a:p>
          <a:p>
            <a:r>
              <a:rPr dirty="0"/>
              <a:t>2. Hangi </a:t>
            </a:r>
            <a:r>
              <a:rPr dirty="0" err="1"/>
              <a:t>şehirde</a:t>
            </a:r>
            <a:r>
              <a:rPr dirty="0"/>
              <a:t> </a:t>
            </a:r>
            <a:r>
              <a:rPr dirty="0" err="1"/>
              <a:t>doğmuştur</a:t>
            </a:r>
            <a:r>
              <a:rPr dirty="0"/>
              <a:t>?</a:t>
            </a:r>
          </a:p>
          <a:p>
            <a:r>
              <a:rPr dirty="0"/>
              <a:t>3. '</a:t>
            </a:r>
            <a:r>
              <a:rPr dirty="0" err="1"/>
              <a:t>Muhammedü’l</a:t>
            </a:r>
            <a:r>
              <a:rPr dirty="0"/>
              <a:t>-Emin' </a:t>
            </a:r>
            <a:r>
              <a:rPr dirty="0" err="1"/>
              <a:t>lakabını</a:t>
            </a:r>
            <a:r>
              <a:rPr dirty="0"/>
              <a:t> </a:t>
            </a:r>
            <a:r>
              <a:rPr dirty="0" err="1"/>
              <a:t>neden</a:t>
            </a:r>
            <a:r>
              <a:rPr dirty="0"/>
              <a:t> </a:t>
            </a:r>
            <a:r>
              <a:rPr dirty="0" err="1"/>
              <a:t>almıştır</a:t>
            </a:r>
            <a:r>
              <a:rPr dirty="0"/>
              <a:t>?</a:t>
            </a:r>
          </a:p>
          <a:p>
            <a:r>
              <a:rPr dirty="0"/>
              <a:t>4. İlk </a:t>
            </a:r>
            <a:r>
              <a:rPr dirty="0" err="1"/>
              <a:t>vahiy</a:t>
            </a:r>
            <a:r>
              <a:rPr dirty="0"/>
              <a:t> </a:t>
            </a:r>
            <a:r>
              <a:rPr dirty="0" err="1"/>
              <a:t>nerede</a:t>
            </a:r>
            <a:r>
              <a:rPr dirty="0"/>
              <a:t> </a:t>
            </a:r>
            <a:r>
              <a:rPr dirty="0" err="1"/>
              <a:t>gelmiştir</a:t>
            </a:r>
            <a:r>
              <a:rPr dirty="0"/>
              <a:t>?</a:t>
            </a:r>
          </a:p>
          <a:p>
            <a:r>
              <a:rPr dirty="0"/>
              <a:t>5. İlk </a:t>
            </a:r>
            <a:r>
              <a:rPr dirty="0" err="1"/>
              <a:t>vahyin</a:t>
            </a:r>
            <a:r>
              <a:rPr dirty="0"/>
              <a:t> </a:t>
            </a:r>
            <a:r>
              <a:rPr dirty="0" err="1"/>
              <a:t>emri</a:t>
            </a:r>
            <a:r>
              <a:rPr dirty="0"/>
              <a:t> </a:t>
            </a:r>
            <a:r>
              <a:rPr dirty="0" err="1"/>
              <a:t>nedir</a:t>
            </a:r>
            <a:r>
              <a:rPr dirty="0"/>
              <a:t>?</a:t>
            </a:r>
          </a:p>
          <a:p>
            <a:r>
              <a:rPr dirty="0"/>
              <a:t>6. İlk </a:t>
            </a:r>
            <a:r>
              <a:rPr dirty="0" err="1"/>
              <a:t>Müslümanlardan</a:t>
            </a:r>
            <a:r>
              <a:rPr dirty="0"/>
              <a:t> </a:t>
            </a:r>
            <a:r>
              <a:rPr dirty="0" err="1"/>
              <a:t>biri</a:t>
            </a:r>
            <a:r>
              <a:rPr dirty="0"/>
              <a:t> </a:t>
            </a:r>
            <a:r>
              <a:rPr dirty="0" err="1"/>
              <a:t>kimdir</a:t>
            </a:r>
            <a:r>
              <a:rPr dirty="0"/>
              <a:t>?</a:t>
            </a:r>
          </a:p>
          <a:p>
            <a:r>
              <a:rPr dirty="0"/>
              <a:t>7. </a:t>
            </a:r>
            <a:r>
              <a:rPr dirty="0" err="1"/>
              <a:t>Hicret</a:t>
            </a:r>
            <a:r>
              <a:rPr dirty="0"/>
              <a:t> hangi </a:t>
            </a:r>
            <a:r>
              <a:rPr dirty="0" err="1"/>
              <a:t>yıla</a:t>
            </a:r>
            <a:r>
              <a:rPr dirty="0"/>
              <a:t> </a:t>
            </a:r>
            <a:r>
              <a:rPr dirty="0" err="1"/>
              <a:t>denk</a:t>
            </a:r>
            <a:r>
              <a:rPr dirty="0"/>
              <a:t> </a:t>
            </a:r>
            <a:r>
              <a:rPr dirty="0" err="1"/>
              <a:t>gelir</a:t>
            </a:r>
            <a:r>
              <a:rPr dirty="0"/>
              <a:t>?</a:t>
            </a:r>
          </a:p>
          <a:p>
            <a:r>
              <a:rPr dirty="0"/>
              <a:t>8. </a:t>
            </a:r>
            <a:r>
              <a:rPr dirty="0" err="1"/>
              <a:t>Hudeybiye</a:t>
            </a:r>
            <a:r>
              <a:rPr dirty="0"/>
              <a:t> </a:t>
            </a:r>
            <a:r>
              <a:rPr dirty="0" err="1"/>
              <a:t>Antlaşması</a:t>
            </a:r>
            <a:r>
              <a:rPr dirty="0"/>
              <a:t> </a:t>
            </a:r>
            <a:r>
              <a:rPr dirty="0" err="1"/>
              <a:t>neyi</a:t>
            </a:r>
            <a:r>
              <a:rPr dirty="0"/>
              <a:t> </a:t>
            </a:r>
            <a:r>
              <a:rPr dirty="0" err="1"/>
              <a:t>ifade</a:t>
            </a:r>
            <a:r>
              <a:rPr dirty="0"/>
              <a:t> </a:t>
            </a:r>
            <a:r>
              <a:rPr dirty="0" err="1"/>
              <a:t>eder</a:t>
            </a:r>
            <a:r>
              <a:rPr dirty="0"/>
              <a:t>?</a:t>
            </a:r>
          </a:p>
          <a:p>
            <a:r>
              <a:rPr dirty="0"/>
              <a:t>9. Hz. Muhammed hangi </a:t>
            </a:r>
            <a:r>
              <a:rPr dirty="0" err="1"/>
              <a:t>şehirde</a:t>
            </a:r>
            <a:r>
              <a:rPr dirty="0"/>
              <a:t> </a:t>
            </a:r>
            <a:r>
              <a:rPr dirty="0" err="1"/>
              <a:t>vefat</a:t>
            </a:r>
            <a:r>
              <a:rPr dirty="0"/>
              <a:t> </a:t>
            </a:r>
            <a:r>
              <a:rPr dirty="0" err="1"/>
              <a:t>etmiştir</a:t>
            </a:r>
            <a:r>
              <a:rPr dirty="0"/>
              <a:t>?</a:t>
            </a:r>
          </a:p>
          <a:p>
            <a:r>
              <a:rPr dirty="0"/>
              <a:t>10. </a:t>
            </a:r>
            <a:r>
              <a:rPr dirty="0" err="1"/>
              <a:t>Geride</a:t>
            </a:r>
            <a:r>
              <a:rPr dirty="0"/>
              <a:t> </a:t>
            </a:r>
            <a:r>
              <a:rPr dirty="0" err="1"/>
              <a:t>bıraktığı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önemli</a:t>
            </a:r>
            <a:r>
              <a:rPr dirty="0"/>
              <a:t> </a:t>
            </a:r>
            <a:r>
              <a:rPr dirty="0" err="1"/>
              <a:t>iki</a:t>
            </a:r>
            <a:r>
              <a:rPr dirty="0"/>
              <a:t> </a:t>
            </a:r>
            <a:r>
              <a:rPr dirty="0" err="1"/>
              <a:t>miras</a:t>
            </a:r>
            <a:r>
              <a:rPr dirty="0"/>
              <a:t> </a:t>
            </a:r>
            <a:r>
              <a:rPr dirty="0" err="1"/>
              <a:t>nedir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449</Words>
  <Application>Microsoft Office PowerPoint</Application>
  <PresentationFormat>Ekran Gösterisi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Hz. Muhammed’in Hayatı</vt:lpstr>
      <vt:lpstr>Doğumu ve Ailesi</vt:lpstr>
      <vt:lpstr>Çocukluğu ve Gençliği</vt:lpstr>
      <vt:lpstr>Peygamberliğe Hazırlık</vt:lpstr>
      <vt:lpstr>İlk Vahiy ve Davetin Başlaması</vt:lpstr>
      <vt:lpstr>Hicret ve Medine Dönemi</vt:lpstr>
      <vt:lpstr>Savaşlar ve Barış Dönemi</vt:lpstr>
      <vt:lpstr>Vefatı ve Mirası</vt:lpstr>
      <vt:lpstr>Konu Değerlendirme Soruları</vt:lpstr>
      <vt:lpstr>Cevap Anahtarı ve Kaynakça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AFRANUR POLAT</cp:lastModifiedBy>
  <cp:revision>2</cp:revision>
  <dcterms:created xsi:type="dcterms:W3CDTF">2013-01-27T09:14:16Z</dcterms:created>
  <dcterms:modified xsi:type="dcterms:W3CDTF">2025-10-09T21:11:52Z</dcterms:modified>
  <cp:category/>
</cp:coreProperties>
</file>