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6AE89-2857-4303-9319-E6FEC3EE860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83755-B6C5-4410-99E7-C7DB1C021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Cahiliye döneminde toplumda adaletsizlik ve putperestlik hakimdi.</a:t>
          </a:r>
        </a:p>
      </dgm:t>
    </dgm:pt>
    <dgm:pt modelId="{10A17A9E-FD22-4F4C-B14A-3DEC100ABA0D}" type="parTrans" cxnId="{989F10B4-D076-45B4-8559-7E6BDE5EAC49}">
      <dgm:prSet/>
      <dgm:spPr/>
      <dgm:t>
        <a:bodyPr/>
        <a:lstStyle/>
        <a:p>
          <a:endParaRPr lang="en-US"/>
        </a:p>
      </dgm:t>
    </dgm:pt>
    <dgm:pt modelId="{0ED867AF-4AF3-4F70-ABFF-B0E1C9786C02}" type="sibTrans" cxnId="{989F10B4-D076-45B4-8559-7E6BDE5EAC49}">
      <dgm:prSet/>
      <dgm:spPr/>
      <dgm:t>
        <a:bodyPr/>
        <a:lstStyle/>
        <a:p>
          <a:endParaRPr lang="en-US"/>
        </a:p>
      </dgm:t>
    </dgm:pt>
    <dgm:pt modelId="{A6411E9E-B372-41F2-B8B3-A5AACE215F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Hz. Muhammed, Hira Mağarası’nda ibadet ederdi.</a:t>
          </a:r>
        </a:p>
      </dgm:t>
    </dgm:pt>
    <dgm:pt modelId="{AF19CF0E-15FD-4243-A2F2-7DC4D1E5554E}" type="parTrans" cxnId="{2A939E1A-28A0-40AF-BA63-B52BEF51A6D9}">
      <dgm:prSet/>
      <dgm:spPr/>
      <dgm:t>
        <a:bodyPr/>
        <a:lstStyle/>
        <a:p>
          <a:endParaRPr lang="en-US"/>
        </a:p>
      </dgm:t>
    </dgm:pt>
    <dgm:pt modelId="{469C9624-15D3-4A2D-8249-B4886F362FFC}" type="sibTrans" cxnId="{2A939E1A-28A0-40AF-BA63-B52BEF51A6D9}">
      <dgm:prSet/>
      <dgm:spPr/>
      <dgm:t>
        <a:bodyPr/>
        <a:lstStyle/>
        <a:p>
          <a:endParaRPr lang="en-US"/>
        </a:p>
      </dgm:t>
    </dgm:pt>
    <dgm:pt modelId="{5388F311-B587-4B13-A51A-362CB5527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40 yaşında vahiy almadan önce yalnızlık ve tefekküre yöneldi.</a:t>
          </a:r>
        </a:p>
      </dgm:t>
    </dgm:pt>
    <dgm:pt modelId="{698F76C6-74EB-4C28-BBB1-DE7482B5F3D9}" type="parTrans" cxnId="{9C7F8BBF-43DE-4A34-A53B-EC56EE4341DE}">
      <dgm:prSet/>
      <dgm:spPr/>
      <dgm:t>
        <a:bodyPr/>
        <a:lstStyle/>
        <a:p>
          <a:endParaRPr lang="en-US"/>
        </a:p>
      </dgm:t>
    </dgm:pt>
    <dgm:pt modelId="{95D73D13-5554-4301-A9C1-0EA66EF8290B}" type="sibTrans" cxnId="{9C7F8BBF-43DE-4A34-A53B-EC56EE4341DE}">
      <dgm:prSet/>
      <dgm:spPr/>
      <dgm:t>
        <a:bodyPr/>
        <a:lstStyle/>
        <a:p>
          <a:endParaRPr lang="en-US"/>
        </a:p>
      </dgm:t>
    </dgm:pt>
    <dgm:pt modelId="{B0A53C0A-532F-47D0-ADEA-7253E944F5CE}" type="pres">
      <dgm:prSet presAssocID="{2B26AE89-2857-4303-9319-E6FEC3EE8602}" presName="root" presStyleCnt="0">
        <dgm:presLayoutVars>
          <dgm:dir/>
          <dgm:resizeHandles val="exact"/>
        </dgm:presLayoutVars>
      </dgm:prSet>
      <dgm:spPr/>
    </dgm:pt>
    <dgm:pt modelId="{2F707BA4-AD4B-4948-9223-7AAD00DAFD4A}" type="pres">
      <dgm:prSet presAssocID="{46F83755-B6C5-4410-99E7-C7DB1C021DCD}" presName="compNode" presStyleCnt="0"/>
      <dgm:spPr/>
    </dgm:pt>
    <dgm:pt modelId="{A8C567D0-ED4A-4A6F-B974-FE2AD0A2B66F}" type="pres">
      <dgm:prSet presAssocID="{46F83755-B6C5-4410-99E7-C7DB1C021D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AEF78340-D72A-44B5-A608-7A721B4BE13A}" type="pres">
      <dgm:prSet presAssocID="{46F83755-B6C5-4410-99E7-C7DB1C021DCD}" presName="spaceRect" presStyleCnt="0"/>
      <dgm:spPr/>
    </dgm:pt>
    <dgm:pt modelId="{3CE5E395-EAB7-462D-A6B2-1E446760A7DE}" type="pres">
      <dgm:prSet presAssocID="{46F83755-B6C5-4410-99E7-C7DB1C021DCD}" presName="textRect" presStyleLbl="revTx" presStyleIdx="0" presStyleCnt="3">
        <dgm:presLayoutVars>
          <dgm:chMax val="1"/>
          <dgm:chPref val="1"/>
        </dgm:presLayoutVars>
      </dgm:prSet>
      <dgm:spPr/>
    </dgm:pt>
    <dgm:pt modelId="{2E4BF7FC-12DC-403D-94A2-3D015A014058}" type="pres">
      <dgm:prSet presAssocID="{0ED867AF-4AF3-4F70-ABFF-B0E1C9786C02}" presName="sibTrans" presStyleCnt="0"/>
      <dgm:spPr/>
    </dgm:pt>
    <dgm:pt modelId="{091C7200-B685-4246-AD36-754CAA0CD219}" type="pres">
      <dgm:prSet presAssocID="{A6411E9E-B372-41F2-B8B3-A5AACE215F1A}" presName="compNode" presStyleCnt="0"/>
      <dgm:spPr/>
    </dgm:pt>
    <dgm:pt modelId="{57011033-160E-4394-A5F0-671347465803}" type="pres">
      <dgm:prSet presAssocID="{A6411E9E-B372-41F2-B8B3-A5AACE215F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ner düz dolguyla"/>
        </a:ext>
      </dgm:extLst>
    </dgm:pt>
    <dgm:pt modelId="{B4FFD63A-7562-4298-B89D-D36776CD4578}" type="pres">
      <dgm:prSet presAssocID="{A6411E9E-B372-41F2-B8B3-A5AACE215F1A}" presName="spaceRect" presStyleCnt="0"/>
      <dgm:spPr/>
    </dgm:pt>
    <dgm:pt modelId="{27D1A7F8-91F5-44F2-99EF-DE8CF64E5A42}" type="pres">
      <dgm:prSet presAssocID="{A6411E9E-B372-41F2-B8B3-A5AACE215F1A}" presName="textRect" presStyleLbl="revTx" presStyleIdx="1" presStyleCnt="3">
        <dgm:presLayoutVars>
          <dgm:chMax val="1"/>
          <dgm:chPref val="1"/>
        </dgm:presLayoutVars>
      </dgm:prSet>
      <dgm:spPr/>
    </dgm:pt>
    <dgm:pt modelId="{B13DE470-159D-4BE6-B5E5-F9BD90375EFB}" type="pres">
      <dgm:prSet presAssocID="{469C9624-15D3-4A2D-8249-B4886F362FFC}" presName="sibTrans" presStyleCnt="0"/>
      <dgm:spPr/>
    </dgm:pt>
    <dgm:pt modelId="{B82884D4-2195-4F23-AB76-A7F0921CBBF8}" type="pres">
      <dgm:prSet presAssocID="{5388F311-B587-4B13-A51A-362CB55273F8}" presName="compNode" presStyleCnt="0"/>
      <dgm:spPr/>
    </dgm:pt>
    <dgm:pt modelId="{A293C716-25B2-44FC-88F0-781F7847C202}" type="pres">
      <dgm:prSet presAssocID="{5388F311-B587-4B13-A51A-362CB55273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zar Taşı"/>
        </a:ext>
      </dgm:extLst>
    </dgm:pt>
    <dgm:pt modelId="{F2017F86-C01F-4D2B-887E-A107452BF24A}" type="pres">
      <dgm:prSet presAssocID="{5388F311-B587-4B13-A51A-362CB55273F8}" presName="spaceRect" presStyleCnt="0"/>
      <dgm:spPr/>
    </dgm:pt>
    <dgm:pt modelId="{0BC150E3-A2C0-4A1F-A7CA-1F2D66B0668D}" type="pres">
      <dgm:prSet presAssocID="{5388F311-B587-4B13-A51A-362CB55273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939E1A-28A0-40AF-BA63-B52BEF51A6D9}" srcId="{2B26AE89-2857-4303-9319-E6FEC3EE8602}" destId="{A6411E9E-B372-41F2-B8B3-A5AACE215F1A}" srcOrd="1" destOrd="0" parTransId="{AF19CF0E-15FD-4243-A2F2-7DC4D1E5554E}" sibTransId="{469C9624-15D3-4A2D-8249-B4886F362FFC}"/>
    <dgm:cxn modelId="{CB3AC01E-399C-4F5F-BFE6-EFD98B741DF9}" type="presOf" srcId="{5388F311-B587-4B13-A51A-362CB55273F8}" destId="{0BC150E3-A2C0-4A1F-A7CA-1F2D66B0668D}" srcOrd="0" destOrd="0" presId="urn:microsoft.com/office/officeart/2018/2/layout/IconLabelList"/>
    <dgm:cxn modelId="{AFC65E24-46D2-434C-9A3C-7F5136A830DC}" type="presOf" srcId="{A6411E9E-B372-41F2-B8B3-A5AACE215F1A}" destId="{27D1A7F8-91F5-44F2-99EF-DE8CF64E5A42}" srcOrd="0" destOrd="0" presId="urn:microsoft.com/office/officeart/2018/2/layout/IconLabelList"/>
    <dgm:cxn modelId="{D4CFBC2B-A93F-4A7D-8195-19C3383CC045}" type="presOf" srcId="{2B26AE89-2857-4303-9319-E6FEC3EE8602}" destId="{B0A53C0A-532F-47D0-ADEA-7253E944F5CE}" srcOrd="0" destOrd="0" presId="urn:microsoft.com/office/officeart/2018/2/layout/IconLabelList"/>
    <dgm:cxn modelId="{9AFDF2A0-9B02-402D-AD27-F835531AA6CA}" type="presOf" srcId="{46F83755-B6C5-4410-99E7-C7DB1C021DCD}" destId="{3CE5E395-EAB7-462D-A6B2-1E446760A7DE}" srcOrd="0" destOrd="0" presId="urn:microsoft.com/office/officeart/2018/2/layout/IconLabelList"/>
    <dgm:cxn modelId="{989F10B4-D076-45B4-8559-7E6BDE5EAC49}" srcId="{2B26AE89-2857-4303-9319-E6FEC3EE8602}" destId="{46F83755-B6C5-4410-99E7-C7DB1C021DCD}" srcOrd="0" destOrd="0" parTransId="{10A17A9E-FD22-4F4C-B14A-3DEC100ABA0D}" sibTransId="{0ED867AF-4AF3-4F70-ABFF-B0E1C9786C02}"/>
    <dgm:cxn modelId="{9C7F8BBF-43DE-4A34-A53B-EC56EE4341DE}" srcId="{2B26AE89-2857-4303-9319-E6FEC3EE8602}" destId="{5388F311-B587-4B13-A51A-362CB55273F8}" srcOrd="2" destOrd="0" parTransId="{698F76C6-74EB-4C28-BBB1-DE7482B5F3D9}" sibTransId="{95D73D13-5554-4301-A9C1-0EA66EF8290B}"/>
    <dgm:cxn modelId="{FB82F255-BF76-4456-9583-492FA55F6CD0}" type="presParOf" srcId="{B0A53C0A-532F-47D0-ADEA-7253E944F5CE}" destId="{2F707BA4-AD4B-4948-9223-7AAD00DAFD4A}" srcOrd="0" destOrd="0" presId="urn:microsoft.com/office/officeart/2018/2/layout/IconLabelList"/>
    <dgm:cxn modelId="{FE7DBB3B-B84E-401A-8890-844EFA4D9DA6}" type="presParOf" srcId="{2F707BA4-AD4B-4948-9223-7AAD00DAFD4A}" destId="{A8C567D0-ED4A-4A6F-B974-FE2AD0A2B66F}" srcOrd="0" destOrd="0" presId="urn:microsoft.com/office/officeart/2018/2/layout/IconLabelList"/>
    <dgm:cxn modelId="{B207EC72-25A7-486E-ABCC-2C158AD689A9}" type="presParOf" srcId="{2F707BA4-AD4B-4948-9223-7AAD00DAFD4A}" destId="{AEF78340-D72A-44B5-A608-7A721B4BE13A}" srcOrd="1" destOrd="0" presId="urn:microsoft.com/office/officeart/2018/2/layout/IconLabelList"/>
    <dgm:cxn modelId="{07787264-997E-46B6-9AFD-50B636BFC20B}" type="presParOf" srcId="{2F707BA4-AD4B-4948-9223-7AAD00DAFD4A}" destId="{3CE5E395-EAB7-462D-A6B2-1E446760A7DE}" srcOrd="2" destOrd="0" presId="urn:microsoft.com/office/officeart/2018/2/layout/IconLabelList"/>
    <dgm:cxn modelId="{C07F25FD-37E7-4D9B-9AA5-0B1113D4E540}" type="presParOf" srcId="{B0A53C0A-532F-47D0-ADEA-7253E944F5CE}" destId="{2E4BF7FC-12DC-403D-94A2-3D015A014058}" srcOrd="1" destOrd="0" presId="urn:microsoft.com/office/officeart/2018/2/layout/IconLabelList"/>
    <dgm:cxn modelId="{8F12ECDB-9285-4178-9FCD-02197521B07F}" type="presParOf" srcId="{B0A53C0A-532F-47D0-ADEA-7253E944F5CE}" destId="{091C7200-B685-4246-AD36-754CAA0CD219}" srcOrd="2" destOrd="0" presId="urn:microsoft.com/office/officeart/2018/2/layout/IconLabelList"/>
    <dgm:cxn modelId="{5C305E73-B953-4187-8294-081D86A03B78}" type="presParOf" srcId="{091C7200-B685-4246-AD36-754CAA0CD219}" destId="{57011033-160E-4394-A5F0-671347465803}" srcOrd="0" destOrd="0" presId="urn:microsoft.com/office/officeart/2018/2/layout/IconLabelList"/>
    <dgm:cxn modelId="{0E81E071-26C9-4530-889A-0C90B0B510D0}" type="presParOf" srcId="{091C7200-B685-4246-AD36-754CAA0CD219}" destId="{B4FFD63A-7562-4298-B89D-D36776CD4578}" srcOrd="1" destOrd="0" presId="urn:microsoft.com/office/officeart/2018/2/layout/IconLabelList"/>
    <dgm:cxn modelId="{C5F42E54-0C9F-4B99-9FDB-75E1173B14F6}" type="presParOf" srcId="{091C7200-B685-4246-AD36-754CAA0CD219}" destId="{27D1A7F8-91F5-44F2-99EF-DE8CF64E5A42}" srcOrd="2" destOrd="0" presId="urn:microsoft.com/office/officeart/2018/2/layout/IconLabelList"/>
    <dgm:cxn modelId="{4FAEDA2B-722F-409D-82A2-A83F61E6288F}" type="presParOf" srcId="{B0A53C0A-532F-47D0-ADEA-7253E944F5CE}" destId="{B13DE470-159D-4BE6-B5E5-F9BD90375EFB}" srcOrd="3" destOrd="0" presId="urn:microsoft.com/office/officeart/2018/2/layout/IconLabelList"/>
    <dgm:cxn modelId="{85F3F2C9-C56A-46B0-A107-B5CA6BEC9F4B}" type="presParOf" srcId="{B0A53C0A-532F-47D0-ADEA-7253E944F5CE}" destId="{B82884D4-2195-4F23-AB76-A7F0921CBBF8}" srcOrd="4" destOrd="0" presId="urn:microsoft.com/office/officeart/2018/2/layout/IconLabelList"/>
    <dgm:cxn modelId="{56109F63-3F3F-4DA8-9A28-70DD6F703CC0}" type="presParOf" srcId="{B82884D4-2195-4F23-AB76-A7F0921CBBF8}" destId="{A293C716-25B2-44FC-88F0-781F7847C202}" srcOrd="0" destOrd="0" presId="urn:microsoft.com/office/officeart/2018/2/layout/IconLabelList"/>
    <dgm:cxn modelId="{EC6BC59A-E4BD-4FE8-9101-FAF488F6D148}" type="presParOf" srcId="{B82884D4-2195-4F23-AB76-A7F0921CBBF8}" destId="{F2017F86-C01F-4D2B-887E-A107452BF24A}" srcOrd="1" destOrd="0" presId="urn:microsoft.com/office/officeart/2018/2/layout/IconLabelList"/>
    <dgm:cxn modelId="{CEC04D9C-8817-41ED-9E29-910E5F9F8ED0}" type="presParOf" srcId="{B82884D4-2195-4F23-AB76-A7F0921CBBF8}" destId="{0BC150E3-A2C0-4A1F-A7CA-1F2D66B066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8D909-9FF1-481F-8696-FF717C8E2F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F6CB0-6E47-480C-89C8-F3D15712F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632 yılında Veda Haccı’nı yaptı ve hutbesini irad etti.</a:t>
          </a:r>
        </a:p>
      </dgm:t>
    </dgm:pt>
    <dgm:pt modelId="{BADC4AE0-F84C-44FE-AA95-E8707CC829DE}" type="parTrans" cxnId="{A022E458-60B8-4B0C-9F93-40E28DF30026}">
      <dgm:prSet/>
      <dgm:spPr/>
      <dgm:t>
        <a:bodyPr/>
        <a:lstStyle/>
        <a:p>
          <a:endParaRPr lang="en-US"/>
        </a:p>
      </dgm:t>
    </dgm:pt>
    <dgm:pt modelId="{D5D62056-78DC-4DDB-AF82-4738732EA5B6}" type="sibTrans" cxnId="{A022E458-60B8-4B0C-9F93-40E28DF30026}">
      <dgm:prSet/>
      <dgm:spPr/>
      <dgm:t>
        <a:bodyPr/>
        <a:lstStyle/>
        <a:p>
          <a:endParaRPr lang="en-US"/>
        </a:p>
      </dgm:t>
    </dgm:pt>
    <dgm:pt modelId="{54F38213-4140-4938-80AA-2C528D5674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Müslümanlara eşitlik, adalet ve kardeşlik mesajı verdi.</a:t>
          </a:r>
        </a:p>
      </dgm:t>
    </dgm:pt>
    <dgm:pt modelId="{57652095-2621-4B61-9A9F-23D2B93EE171}" type="parTrans" cxnId="{02292C27-9515-4929-9462-E8F9B58B0F83}">
      <dgm:prSet/>
      <dgm:spPr/>
      <dgm:t>
        <a:bodyPr/>
        <a:lstStyle/>
        <a:p>
          <a:endParaRPr lang="en-US"/>
        </a:p>
      </dgm:t>
    </dgm:pt>
    <dgm:pt modelId="{C9A60D7A-05FD-4F29-93EA-5F7F18BB9641}" type="sibTrans" cxnId="{02292C27-9515-4929-9462-E8F9B58B0F83}">
      <dgm:prSet/>
      <dgm:spPr/>
      <dgm:t>
        <a:bodyPr/>
        <a:lstStyle/>
        <a:p>
          <a:endParaRPr lang="en-US"/>
        </a:p>
      </dgm:t>
    </dgm:pt>
    <dgm:pt modelId="{5FF335D6-6120-43A4-92B5-144F64395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Aynı yıl Medine’de vefat etti.</a:t>
          </a:r>
        </a:p>
      </dgm:t>
    </dgm:pt>
    <dgm:pt modelId="{2FE6E4D0-C16B-4AE6-8129-A472712858CD}" type="parTrans" cxnId="{A831B25A-07F6-4FEB-A1F3-9F66118165AD}">
      <dgm:prSet/>
      <dgm:spPr/>
      <dgm:t>
        <a:bodyPr/>
        <a:lstStyle/>
        <a:p>
          <a:endParaRPr lang="en-US"/>
        </a:p>
      </dgm:t>
    </dgm:pt>
    <dgm:pt modelId="{E9B5C998-1047-4244-BED9-A560608FF998}" type="sibTrans" cxnId="{A831B25A-07F6-4FEB-A1F3-9F66118165AD}">
      <dgm:prSet/>
      <dgm:spPr/>
      <dgm:t>
        <a:bodyPr/>
        <a:lstStyle/>
        <a:p>
          <a:endParaRPr lang="en-US"/>
        </a:p>
      </dgm:t>
    </dgm:pt>
    <dgm:pt modelId="{789B6552-37B3-4B73-A388-0B05A4D148EB}" type="pres">
      <dgm:prSet presAssocID="{7398D909-9FF1-481F-8696-FF717C8E2F39}" presName="root" presStyleCnt="0">
        <dgm:presLayoutVars>
          <dgm:dir/>
          <dgm:resizeHandles val="exact"/>
        </dgm:presLayoutVars>
      </dgm:prSet>
      <dgm:spPr/>
    </dgm:pt>
    <dgm:pt modelId="{B48CC1A6-190C-4402-A7DA-6B941448AA21}" type="pres">
      <dgm:prSet presAssocID="{AAAF6CB0-6E47-480C-89C8-F3D15712F999}" presName="compNode" presStyleCnt="0"/>
      <dgm:spPr/>
    </dgm:pt>
    <dgm:pt modelId="{D66BAE17-32F9-42CC-AD26-C3E965088771}" type="pres">
      <dgm:prSet presAssocID="{AAAF6CB0-6E47-480C-89C8-F3D15712F9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32D41542-CFD3-4042-9FCE-0DB17CF88FBF}" type="pres">
      <dgm:prSet presAssocID="{AAAF6CB0-6E47-480C-89C8-F3D15712F999}" presName="spaceRect" presStyleCnt="0"/>
      <dgm:spPr/>
    </dgm:pt>
    <dgm:pt modelId="{C6B814DC-1042-402D-A500-5C648730181A}" type="pres">
      <dgm:prSet presAssocID="{AAAF6CB0-6E47-480C-89C8-F3D15712F999}" presName="textRect" presStyleLbl="revTx" presStyleIdx="0" presStyleCnt="3">
        <dgm:presLayoutVars>
          <dgm:chMax val="1"/>
          <dgm:chPref val="1"/>
        </dgm:presLayoutVars>
      </dgm:prSet>
      <dgm:spPr/>
    </dgm:pt>
    <dgm:pt modelId="{DA69538D-B3B7-4472-835D-FA09DAB7BEB4}" type="pres">
      <dgm:prSet presAssocID="{D5D62056-78DC-4DDB-AF82-4738732EA5B6}" presName="sibTrans" presStyleCnt="0"/>
      <dgm:spPr/>
    </dgm:pt>
    <dgm:pt modelId="{66DAA9BE-E1AF-4F11-B72D-72D7FC154031}" type="pres">
      <dgm:prSet presAssocID="{54F38213-4140-4938-80AA-2C528D567418}" presName="compNode" presStyleCnt="0"/>
      <dgm:spPr/>
    </dgm:pt>
    <dgm:pt modelId="{8DA7D4ED-4940-4786-B8D8-D2D1F0C7EE23}" type="pres">
      <dgm:prSet presAssocID="{54F38213-4140-4938-80AA-2C528D5674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Şef"/>
        </a:ext>
      </dgm:extLst>
    </dgm:pt>
    <dgm:pt modelId="{08A67DCC-B0AA-4D54-9A7D-06C9611FD2B8}" type="pres">
      <dgm:prSet presAssocID="{54F38213-4140-4938-80AA-2C528D567418}" presName="spaceRect" presStyleCnt="0"/>
      <dgm:spPr/>
    </dgm:pt>
    <dgm:pt modelId="{B2B09634-6D60-4F97-9FB1-7EF957BD531F}" type="pres">
      <dgm:prSet presAssocID="{54F38213-4140-4938-80AA-2C528D567418}" presName="textRect" presStyleLbl="revTx" presStyleIdx="1" presStyleCnt="3">
        <dgm:presLayoutVars>
          <dgm:chMax val="1"/>
          <dgm:chPref val="1"/>
        </dgm:presLayoutVars>
      </dgm:prSet>
      <dgm:spPr/>
    </dgm:pt>
    <dgm:pt modelId="{C13075C8-D768-4B12-B2FF-372072AB5911}" type="pres">
      <dgm:prSet presAssocID="{C9A60D7A-05FD-4F29-93EA-5F7F18BB9641}" presName="sibTrans" presStyleCnt="0"/>
      <dgm:spPr/>
    </dgm:pt>
    <dgm:pt modelId="{17B0DC13-331B-4837-A93E-36EFAA18E915}" type="pres">
      <dgm:prSet presAssocID="{5FF335D6-6120-43A4-92B5-144F64395FE6}" presName="compNode" presStyleCnt="0"/>
      <dgm:spPr/>
    </dgm:pt>
    <dgm:pt modelId="{4F17EED6-ED0B-4C36-B5D7-EEF022424F42}" type="pres">
      <dgm:prSet presAssocID="{5FF335D6-6120-43A4-92B5-144F64395F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62A13104-4321-481B-97B1-99038436700E}" type="pres">
      <dgm:prSet presAssocID="{5FF335D6-6120-43A4-92B5-144F64395FE6}" presName="spaceRect" presStyleCnt="0"/>
      <dgm:spPr/>
    </dgm:pt>
    <dgm:pt modelId="{3F1F6B71-391E-4BA6-9CD2-A344CA7EF0F4}" type="pres">
      <dgm:prSet presAssocID="{5FF335D6-6120-43A4-92B5-144F64395F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55790C-1B00-4040-B324-78E9CBF5BA06}" type="presOf" srcId="{54F38213-4140-4938-80AA-2C528D567418}" destId="{B2B09634-6D60-4F97-9FB1-7EF957BD531F}" srcOrd="0" destOrd="0" presId="urn:microsoft.com/office/officeart/2018/2/layout/IconLabelList"/>
    <dgm:cxn modelId="{02292C27-9515-4929-9462-E8F9B58B0F83}" srcId="{7398D909-9FF1-481F-8696-FF717C8E2F39}" destId="{54F38213-4140-4938-80AA-2C528D567418}" srcOrd="1" destOrd="0" parTransId="{57652095-2621-4B61-9A9F-23D2B93EE171}" sibTransId="{C9A60D7A-05FD-4F29-93EA-5F7F18BB9641}"/>
    <dgm:cxn modelId="{1D3CD06C-8F6B-4489-A2E3-6AAB3A98F0D9}" type="presOf" srcId="{5FF335D6-6120-43A4-92B5-144F64395FE6}" destId="{3F1F6B71-391E-4BA6-9CD2-A344CA7EF0F4}" srcOrd="0" destOrd="0" presId="urn:microsoft.com/office/officeart/2018/2/layout/IconLabelList"/>
    <dgm:cxn modelId="{A022E458-60B8-4B0C-9F93-40E28DF30026}" srcId="{7398D909-9FF1-481F-8696-FF717C8E2F39}" destId="{AAAF6CB0-6E47-480C-89C8-F3D15712F999}" srcOrd="0" destOrd="0" parTransId="{BADC4AE0-F84C-44FE-AA95-E8707CC829DE}" sibTransId="{D5D62056-78DC-4DDB-AF82-4738732EA5B6}"/>
    <dgm:cxn modelId="{A831B25A-07F6-4FEB-A1F3-9F66118165AD}" srcId="{7398D909-9FF1-481F-8696-FF717C8E2F39}" destId="{5FF335D6-6120-43A4-92B5-144F64395FE6}" srcOrd="2" destOrd="0" parTransId="{2FE6E4D0-C16B-4AE6-8129-A472712858CD}" sibTransId="{E9B5C998-1047-4244-BED9-A560608FF998}"/>
    <dgm:cxn modelId="{9E88B782-1221-418E-88B3-04246ADFBE49}" type="presOf" srcId="{7398D909-9FF1-481F-8696-FF717C8E2F39}" destId="{789B6552-37B3-4B73-A388-0B05A4D148EB}" srcOrd="0" destOrd="0" presId="urn:microsoft.com/office/officeart/2018/2/layout/IconLabelList"/>
    <dgm:cxn modelId="{237BB5B3-BE08-49D9-A756-F2ECA509DA23}" type="presOf" srcId="{AAAF6CB0-6E47-480C-89C8-F3D15712F999}" destId="{C6B814DC-1042-402D-A500-5C648730181A}" srcOrd="0" destOrd="0" presId="urn:microsoft.com/office/officeart/2018/2/layout/IconLabelList"/>
    <dgm:cxn modelId="{4C8A9BCB-A544-4A42-B44D-74919657C5A4}" type="presParOf" srcId="{789B6552-37B3-4B73-A388-0B05A4D148EB}" destId="{B48CC1A6-190C-4402-A7DA-6B941448AA21}" srcOrd="0" destOrd="0" presId="urn:microsoft.com/office/officeart/2018/2/layout/IconLabelList"/>
    <dgm:cxn modelId="{3BA977FF-513E-4019-9D65-A5EACA5FDC81}" type="presParOf" srcId="{B48CC1A6-190C-4402-A7DA-6B941448AA21}" destId="{D66BAE17-32F9-42CC-AD26-C3E965088771}" srcOrd="0" destOrd="0" presId="urn:microsoft.com/office/officeart/2018/2/layout/IconLabelList"/>
    <dgm:cxn modelId="{8F7432C2-4795-46E1-B4D8-24815C55D6D2}" type="presParOf" srcId="{B48CC1A6-190C-4402-A7DA-6B941448AA21}" destId="{32D41542-CFD3-4042-9FCE-0DB17CF88FBF}" srcOrd="1" destOrd="0" presId="urn:microsoft.com/office/officeart/2018/2/layout/IconLabelList"/>
    <dgm:cxn modelId="{25F2C236-773D-4015-AC8A-DB04EE5969C9}" type="presParOf" srcId="{B48CC1A6-190C-4402-A7DA-6B941448AA21}" destId="{C6B814DC-1042-402D-A500-5C648730181A}" srcOrd="2" destOrd="0" presId="urn:microsoft.com/office/officeart/2018/2/layout/IconLabelList"/>
    <dgm:cxn modelId="{2DA6EAC1-0B40-462F-A961-CC17FABFC514}" type="presParOf" srcId="{789B6552-37B3-4B73-A388-0B05A4D148EB}" destId="{DA69538D-B3B7-4472-835D-FA09DAB7BEB4}" srcOrd="1" destOrd="0" presId="urn:microsoft.com/office/officeart/2018/2/layout/IconLabelList"/>
    <dgm:cxn modelId="{D61BF717-BE62-4D1F-84A6-0ED689F4AA78}" type="presParOf" srcId="{789B6552-37B3-4B73-A388-0B05A4D148EB}" destId="{66DAA9BE-E1AF-4F11-B72D-72D7FC154031}" srcOrd="2" destOrd="0" presId="urn:microsoft.com/office/officeart/2018/2/layout/IconLabelList"/>
    <dgm:cxn modelId="{3E890107-1AC2-42DF-A207-67B18923C6DE}" type="presParOf" srcId="{66DAA9BE-E1AF-4F11-B72D-72D7FC154031}" destId="{8DA7D4ED-4940-4786-B8D8-D2D1F0C7EE23}" srcOrd="0" destOrd="0" presId="urn:microsoft.com/office/officeart/2018/2/layout/IconLabelList"/>
    <dgm:cxn modelId="{0EA3148F-1C07-49A0-99F2-E1C7A1BC820C}" type="presParOf" srcId="{66DAA9BE-E1AF-4F11-B72D-72D7FC154031}" destId="{08A67DCC-B0AA-4D54-9A7D-06C9611FD2B8}" srcOrd="1" destOrd="0" presId="urn:microsoft.com/office/officeart/2018/2/layout/IconLabelList"/>
    <dgm:cxn modelId="{A6D22E01-C92A-4BD3-B952-E47B1542CC0F}" type="presParOf" srcId="{66DAA9BE-E1AF-4F11-B72D-72D7FC154031}" destId="{B2B09634-6D60-4F97-9FB1-7EF957BD531F}" srcOrd="2" destOrd="0" presId="urn:microsoft.com/office/officeart/2018/2/layout/IconLabelList"/>
    <dgm:cxn modelId="{B606C723-6FA2-4480-B761-931A1B041CAB}" type="presParOf" srcId="{789B6552-37B3-4B73-A388-0B05A4D148EB}" destId="{C13075C8-D768-4B12-B2FF-372072AB5911}" srcOrd="3" destOrd="0" presId="urn:microsoft.com/office/officeart/2018/2/layout/IconLabelList"/>
    <dgm:cxn modelId="{2EC34501-3F6F-4AA0-9842-27D61E28EC21}" type="presParOf" srcId="{789B6552-37B3-4B73-A388-0B05A4D148EB}" destId="{17B0DC13-331B-4837-A93E-36EFAA18E915}" srcOrd="4" destOrd="0" presId="urn:microsoft.com/office/officeart/2018/2/layout/IconLabelList"/>
    <dgm:cxn modelId="{A554E6A1-F63A-463A-BA8E-7DDAEF8AF02B}" type="presParOf" srcId="{17B0DC13-331B-4837-A93E-36EFAA18E915}" destId="{4F17EED6-ED0B-4C36-B5D7-EEF022424F42}" srcOrd="0" destOrd="0" presId="urn:microsoft.com/office/officeart/2018/2/layout/IconLabelList"/>
    <dgm:cxn modelId="{4EFD523F-9A2D-4485-972F-541ED5922F9D}" type="presParOf" srcId="{17B0DC13-331B-4837-A93E-36EFAA18E915}" destId="{62A13104-4321-481B-97B1-99038436700E}" srcOrd="1" destOrd="0" presId="urn:microsoft.com/office/officeart/2018/2/layout/IconLabelList"/>
    <dgm:cxn modelId="{10156061-B89C-4559-A5B2-248EE2779B08}" type="presParOf" srcId="{17B0DC13-331B-4837-A93E-36EFAA18E915}" destId="{3F1F6B71-391E-4BA6-9CD2-A344CA7EF0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567D0-ED4A-4A6F-B974-FE2AD0A2B66F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5E395-EAB7-462D-A6B2-1E446760A7D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Cahiliye döneminde toplumda adaletsizlik ve putperestlik hakimdi.</a:t>
          </a:r>
        </a:p>
      </dsp:txBody>
      <dsp:txXfrm>
        <a:off x="90151" y="2602589"/>
        <a:ext cx="2402775" cy="720000"/>
      </dsp:txXfrm>
    </dsp:sp>
    <dsp:sp modelId="{57011033-160E-4394-A5F0-671347465803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1A7F8-91F5-44F2-99EF-DE8CF64E5A42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Hz. Muhammed, Hira Mağarası’nda ibadet ederdi.</a:t>
          </a:r>
        </a:p>
      </dsp:txBody>
      <dsp:txXfrm>
        <a:off x="2913412" y="2602589"/>
        <a:ext cx="2402775" cy="720000"/>
      </dsp:txXfrm>
    </dsp:sp>
    <dsp:sp modelId="{A293C716-25B2-44FC-88F0-781F7847C20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150E3-A2C0-4A1F-A7CA-1F2D66B0668D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40 yaşında vahiy almadan önce yalnızlık ve tefekküre yöneldi.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BAE17-32F9-42CC-AD26-C3E965088771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14DC-1042-402D-A500-5C648730181A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632 yılında Veda Haccı’nı yaptı ve hutbesini irad etti.</a:t>
          </a:r>
        </a:p>
      </dsp:txBody>
      <dsp:txXfrm>
        <a:off x="90151" y="2602589"/>
        <a:ext cx="2402775" cy="720000"/>
      </dsp:txXfrm>
    </dsp:sp>
    <dsp:sp modelId="{8DA7D4ED-4940-4786-B8D8-D2D1F0C7EE23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09634-6D60-4F97-9FB1-7EF957BD531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Müslümanlara eşitlik, adalet ve kardeşlik mesajı verdi.</a:t>
          </a:r>
        </a:p>
      </dsp:txBody>
      <dsp:txXfrm>
        <a:off x="2913412" y="2602589"/>
        <a:ext cx="2402775" cy="720000"/>
      </dsp:txXfrm>
    </dsp:sp>
    <dsp:sp modelId="{4F17EED6-ED0B-4C36-B5D7-EEF022424F4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F6B71-391E-4BA6-9CD2-A344CA7EF0F4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Aynı yıl Medine’de vefat etti.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tr-TR" sz="6300"/>
              <a:t>Hz. Muhammed’in Hayatı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tr-TR" sz="3000" err="1"/>
              <a:t>Hazırlayan</a:t>
            </a:r>
            <a:r>
              <a:rPr lang="tr-TR" sz="3000"/>
              <a:t>: Elif Tuana OĞUZHAN  12/D 474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tr-TR" sz="3100">
                <a:solidFill>
                  <a:schemeClr val="tx2"/>
                </a:solidFill>
              </a:rPr>
              <a:t>Kaynakça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tr-TR" sz="1700">
                <a:solidFill>
                  <a:schemeClr val="tx2"/>
                </a:solidFill>
              </a:rPr>
              <a:t>• Türkiye Diyanet Vakfı (TDV) İslam Ansiklopedisi</a:t>
            </a:r>
          </a:p>
          <a:p>
            <a:r>
              <a:rPr lang="tr-TR" sz="1700">
                <a:solidFill>
                  <a:schemeClr val="tx2"/>
                </a:solidFill>
              </a:rPr>
              <a:t>• Diyanet İşleri Başkanlığı Resmî Sitesi</a:t>
            </a:r>
          </a:p>
          <a:p>
            <a:r>
              <a:rPr lang="tr-TR" sz="1700">
                <a:solidFill>
                  <a:schemeClr val="tx2"/>
                </a:solidFill>
              </a:rPr>
              <a:t>• İSAM (İlahiyat Araştırmaları Merkezi)</a:t>
            </a:r>
          </a:p>
          <a:p>
            <a:r>
              <a:rPr lang="tr-TR" sz="1700">
                <a:solidFill>
                  <a:schemeClr val="tx2"/>
                </a:solidFill>
              </a:rPr>
              <a:t>• TYT Din Kültürü Konu Kitapları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tr-TR" sz="4200"/>
              <a:t>Doğumu ve Çocukluğu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tr-TR" sz="2100"/>
              <a:t>• 571 yılında Mekke’de doğdu (Fil Yılı).</a:t>
            </a:r>
          </a:p>
          <a:p>
            <a:r>
              <a:rPr lang="tr-TR" sz="2100"/>
              <a:t>• Babası Abdullah, annesi Âmine’dir.</a:t>
            </a:r>
          </a:p>
          <a:p>
            <a:r>
              <a:rPr lang="tr-TR" sz="2100"/>
              <a:t>• Küçük yaşta yetim kaldı.</a:t>
            </a:r>
          </a:p>
          <a:p>
            <a:r>
              <a:rPr lang="tr-TR" sz="2100"/>
              <a:t>• Dedesi Abdülmuttalib ve sonra amcası Ebû Tâlib’in yanında büyüdü.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tr-TR" sz="3100">
                <a:solidFill>
                  <a:schemeClr val="tx2"/>
                </a:solidFill>
              </a:rPr>
              <a:t>Gençlik Yılları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807" y="2913718"/>
            <a:ext cx="10314523" cy="269397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• Genç yaşta ticaretle uğraştı.</a:t>
            </a:r>
          </a:p>
          <a:p>
            <a:r>
              <a:rPr lang="tr-TR" dirty="0">
                <a:solidFill>
                  <a:schemeClr val="tx2"/>
                </a:solidFill>
              </a:rPr>
              <a:t>• Güvenilir kişiliği sebebiyle 'El-Emin' lakabıyla anıldı.</a:t>
            </a:r>
          </a:p>
          <a:p>
            <a:r>
              <a:rPr lang="tr-TR" dirty="0">
                <a:solidFill>
                  <a:schemeClr val="tx2"/>
                </a:solidFill>
              </a:rPr>
              <a:t>• Hz. Hatice ile evlendi.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Peygamberlik Öncesi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4336EB-AA46-2B32-C226-9C8080A2B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867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tr-TR" sz="4200"/>
              <a:t>Peygamberliğin Başlangıcı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tr-TR" sz="2100"/>
              <a:t>• 610 yılında Hira Mağarası’nda ilk vahiy geldi.</a:t>
            </a:r>
          </a:p>
          <a:p>
            <a:r>
              <a:rPr lang="tr-TR" sz="2100"/>
              <a:t>• Cebrâil, Alak Sûresi’nin ilk ayetlerini getirdi.</a:t>
            </a:r>
          </a:p>
          <a:p>
            <a:r>
              <a:rPr lang="tr-TR" sz="2100"/>
              <a:t>• Yakın çevresinden davete başladı (Hz. Hatice, Hz. Ali, Hz. Ebû Bekir).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tr-TR" sz="3500"/>
              <a:t>Mekke Dönemi</a:t>
            </a:r>
          </a:p>
        </p:txBody>
      </p:sp>
      <p:pic>
        <p:nvPicPr>
          <p:cNvPr id="1026" name="Picture 2" descr="Batı Asya - Asya)Suudi Arabistan'ın Mekke Mekke, Suudi Arabistan haritası -  Harita">
            <a:extLst>
              <a:ext uri="{FF2B5EF4-FFF2-40B4-BE49-F238E27FC236}">
                <a16:creationId xmlns:a16="http://schemas.microsoft.com/office/drawing/2014/main" id="{29B147F3-0746-08A0-551A-F433DB30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1791607"/>
            <a:ext cx="2907124" cy="28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tr-TR" sz="1700"/>
              <a:t>• 13 yıl sürdü.</a:t>
            </a:r>
          </a:p>
          <a:p>
            <a:r>
              <a:rPr lang="tr-TR" sz="1700"/>
              <a:t>• Müslümanlar ağır baskı ve işkencelere maruz kaldı.</a:t>
            </a:r>
          </a:p>
          <a:p>
            <a:r>
              <a:rPr lang="tr-TR" sz="1700"/>
              <a:t>• Habeşistan’a hicretler oldu.</a:t>
            </a:r>
          </a:p>
          <a:p>
            <a:r>
              <a:rPr lang="tr-TR" sz="1700"/>
              <a:t>• Akabe Biatlarıyla Medine’ye hicretin temeli atıldı.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tr-TR" sz="3500"/>
              <a:t>Medine Dönemi</a:t>
            </a:r>
          </a:p>
        </p:txBody>
      </p:sp>
      <p:pic>
        <p:nvPicPr>
          <p:cNvPr id="2050" name="Picture 2" descr="Medine Muharebesi (1812) - Vikipedi">
            <a:extLst>
              <a:ext uri="{FF2B5EF4-FFF2-40B4-BE49-F238E27FC236}">
                <a16:creationId xmlns:a16="http://schemas.microsoft.com/office/drawing/2014/main" id="{99710B41-6638-732E-EBFE-7867CA73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97" y="1791607"/>
            <a:ext cx="2907124" cy="28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tr-TR" sz="1700"/>
              <a:t>• 622 yılında hicret gerçekleşti.</a:t>
            </a:r>
          </a:p>
          <a:p>
            <a:r>
              <a:rPr lang="tr-TR" sz="1700"/>
              <a:t>• Medine Sözleşmesi yapıldı.</a:t>
            </a:r>
          </a:p>
          <a:p>
            <a:r>
              <a:rPr lang="tr-TR" sz="1700"/>
              <a:t>• Bedir, Uhud, Hendek savaşları yaşandı.</a:t>
            </a:r>
          </a:p>
          <a:p>
            <a:r>
              <a:rPr lang="tr-TR" sz="1700"/>
              <a:t>• Hudeybiye Antlaşması ve Mekke’nin Fethi gerçekleşti.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tr-TR" sz="3100">
                <a:solidFill>
                  <a:schemeClr val="tx2"/>
                </a:solidFill>
              </a:rPr>
              <a:t>Ahlakı ve Örnekliği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tr-TR" sz="1700">
                <a:solidFill>
                  <a:schemeClr val="tx2"/>
                </a:solidFill>
              </a:rPr>
              <a:t>• Doğruluk, güvenilirlik, adalet ve merhametiyle tanındı.</a:t>
            </a:r>
          </a:p>
          <a:p>
            <a:r>
              <a:rPr lang="tr-TR" sz="1700">
                <a:solidFill>
                  <a:schemeClr val="tx2"/>
                </a:solidFill>
              </a:rPr>
              <a:t>• 'Üsve-i Hasene' yani en güzel örnektir.</a:t>
            </a:r>
          </a:p>
          <a:p>
            <a:r>
              <a:rPr lang="tr-TR" sz="1700">
                <a:solidFill>
                  <a:schemeClr val="tx2"/>
                </a:solidFill>
              </a:rPr>
              <a:t>• İnsan haklarına ve kul hakkına önem verdi.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Veda Hutbesi ve Vefatı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403DE4-387B-45C5-32FA-329121174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396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295</Words>
  <Application>Microsoft Office PowerPoint</Application>
  <PresentationFormat>Ekran Gösterisi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Hz. Muhammed’in Hayatı</vt:lpstr>
      <vt:lpstr>Doğumu ve Çocukluğu</vt:lpstr>
      <vt:lpstr>Gençlik Yılları</vt:lpstr>
      <vt:lpstr>Peygamberlik Öncesi</vt:lpstr>
      <vt:lpstr>Peygamberliğin Başlangıcı</vt:lpstr>
      <vt:lpstr>Mekke Dönemi</vt:lpstr>
      <vt:lpstr>Medine Dönemi</vt:lpstr>
      <vt:lpstr>Ahlakı ve Örnekliği</vt:lpstr>
      <vt:lpstr>Veda Hutbesi ve Vefatı</vt:lpstr>
      <vt:lpstr>Kaynakça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3</cp:revision>
  <dcterms:created xsi:type="dcterms:W3CDTF">2013-01-27T09:14:16Z</dcterms:created>
  <dcterms:modified xsi:type="dcterms:W3CDTF">2025-10-01T16:36:55Z</dcterms:modified>
  <cp:category/>
</cp:coreProperties>
</file>