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E91E1-16AB-49C6-9E12-1A066703306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75FA4B-8F44-4034-9CA7-A71C48A978E0}">
      <dgm:prSet/>
      <dgm:spPr/>
      <dgm:t>
        <a:bodyPr/>
        <a:lstStyle/>
        <a:p>
          <a:r>
            <a:rPr lang="en-US"/>
            <a:t>Kur’an’da kıyamet, haşir (diriliş), hesap, mizan, cennet ve cehennem vurgulanır.</a:t>
          </a:r>
        </a:p>
      </dgm:t>
    </dgm:pt>
    <dgm:pt modelId="{53DC4C63-AFA9-476A-81D7-3BCDE3901765}" type="parTrans" cxnId="{A24078AA-8539-4C69-93E0-368189BC90DE}">
      <dgm:prSet/>
      <dgm:spPr/>
      <dgm:t>
        <a:bodyPr/>
        <a:lstStyle/>
        <a:p>
          <a:endParaRPr lang="en-US"/>
        </a:p>
      </dgm:t>
    </dgm:pt>
    <dgm:pt modelId="{A4932234-5307-49FA-86F6-25626629E0E2}" type="sibTrans" cxnId="{A24078AA-8539-4C69-93E0-368189BC90DE}">
      <dgm:prSet/>
      <dgm:spPr/>
      <dgm:t>
        <a:bodyPr/>
        <a:lstStyle/>
        <a:p>
          <a:endParaRPr lang="en-US"/>
        </a:p>
      </dgm:t>
    </dgm:pt>
    <dgm:pt modelId="{C6A6EC96-2D04-4384-9369-E51E9D322473}">
      <dgm:prSet/>
      <dgm:spPr/>
      <dgm:t>
        <a:bodyPr/>
        <a:lstStyle/>
        <a:p>
          <a:r>
            <a:rPr lang="en-US"/>
            <a:t>Hadislerde dünya sevgisinin ölçülü olması, sorumluluk ve ahirete hazırlık öğütlenir.</a:t>
          </a:r>
        </a:p>
      </dgm:t>
    </dgm:pt>
    <dgm:pt modelId="{F5153396-534D-485A-BE8B-944E9737CE0E}" type="parTrans" cxnId="{07BA6D0E-4D7B-4A64-8B82-8278DFD04448}">
      <dgm:prSet/>
      <dgm:spPr/>
      <dgm:t>
        <a:bodyPr/>
        <a:lstStyle/>
        <a:p>
          <a:endParaRPr lang="en-US"/>
        </a:p>
      </dgm:t>
    </dgm:pt>
    <dgm:pt modelId="{07D06178-E63E-45E6-8685-E2AF3B24C199}" type="sibTrans" cxnId="{07BA6D0E-4D7B-4A64-8B82-8278DFD04448}">
      <dgm:prSet/>
      <dgm:spPr/>
      <dgm:t>
        <a:bodyPr/>
        <a:lstStyle/>
        <a:p>
          <a:endParaRPr lang="en-US"/>
        </a:p>
      </dgm:t>
    </dgm:pt>
    <dgm:pt modelId="{73050E39-1298-4D35-9D2A-C0F16AB73E0E}">
      <dgm:prSet/>
      <dgm:spPr/>
      <dgm:t>
        <a:bodyPr/>
        <a:lstStyle/>
        <a:p>
          <a:r>
            <a:rPr lang="en-US"/>
            <a:t>Örnek ayet mealleri: (Âl-i İmrân 185), (Ankebût 64), (Zilzâl 1-8).</a:t>
          </a:r>
        </a:p>
      </dgm:t>
    </dgm:pt>
    <dgm:pt modelId="{E81EE51F-FC39-4217-882F-566D9835132A}" type="parTrans" cxnId="{173E123A-22C7-49EE-93EF-0360B412B88B}">
      <dgm:prSet/>
      <dgm:spPr/>
      <dgm:t>
        <a:bodyPr/>
        <a:lstStyle/>
        <a:p>
          <a:endParaRPr lang="en-US"/>
        </a:p>
      </dgm:t>
    </dgm:pt>
    <dgm:pt modelId="{01E1EC3B-652A-48A6-8A43-719144394BC5}" type="sibTrans" cxnId="{173E123A-22C7-49EE-93EF-0360B412B88B}">
      <dgm:prSet/>
      <dgm:spPr/>
      <dgm:t>
        <a:bodyPr/>
        <a:lstStyle/>
        <a:p>
          <a:endParaRPr lang="en-US"/>
        </a:p>
      </dgm:t>
    </dgm:pt>
    <dgm:pt modelId="{5BC554EF-6B55-4D57-8E37-20D4A6910CA5}">
      <dgm:prSet/>
      <dgm:spPr/>
      <dgm:t>
        <a:bodyPr/>
        <a:lstStyle/>
        <a:p>
          <a:r>
            <a:rPr lang="en-US"/>
            <a:t>Örnek hadis: “Akıllı kişi, nefsini hesaba çekip ölüm sonrası için çalışandır.”</a:t>
          </a:r>
        </a:p>
      </dgm:t>
    </dgm:pt>
    <dgm:pt modelId="{4B6399C9-C922-4880-96DA-70760D71A6C0}" type="parTrans" cxnId="{FBB82D76-DFE9-4310-BF46-53E1153945C5}">
      <dgm:prSet/>
      <dgm:spPr/>
      <dgm:t>
        <a:bodyPr/>
        <a:lstStyle/>
        <a:p>
          <a:endParaRPr lang="en-US"/>
        </a:p>
      </dgm:t>
    </dgm:pt>
    <dgm:pt modelId="{D1DB8139-0451-4EE0-8EA5-D98112E5E69C}" type="sibTrans" cxnId="{FBB82D76-DFE9-4310-BF46-53E1153945C5}">
      <dgm:prSet/>
      <dgm:spPr/>
      <dgm:t>
        <a:bodyPr/>
        <a:lstStyle/>
        <a:p>
          <a:endParaRPr lang="en-US"/>
        </a:p>
      </dgm:t>
    </dgm:pt>
    <dgm:pt modelId="{85C0626F-3D95-49D1-8145-E7457FE60DE4}" type="pres">
      <dgm:prSet presAssocID="{F64E91E1-16AB-49C6-9E12-1A0667033068}" presName="linear" presStyleCnt="0">
        <dgm:presLayoutVars>
          <dgm:animLvl val="lvl"/>
          <dgm:resizeHandles val="exact"/>
        </dgm:presLayoutVars>
      </dgm:prSet>
      <dgm:spPr/>
    </dgm:pt>
    <dgm:pt modelId="{14773F09-084B-4EC7-A1E1-8B6E7ACE152E}" type="pres">
      <dgm:prSet presAssocID="{BB75FA4B-8F44-4034-9CA7-A71C48A97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C256D5-9F9F-4C23-BAFC-6BDB5340FF25}" type="pres">
      <dgm:prSet presAssocID="{A4932234-5307-49FA-86F6-25626629E0E2}" presName="spacer" presStyleCnt="0"/>
      <dgm:spPr/>
    </dgm:pt>
    <dgm:pt modelId="{243DB3CA-25E0-472E-BE17-33F64791B20C}" type="pres">
      <dgm:prSet presAssocID="{C6A6EC96-2D04-4384-9369-E51E9D3224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E00A796-354C-408D-A866-0063F119A1BD}" type="pres">
      <dgm:prSet presAssocID="{07D06178-E63E-45E6-8685-E2AF3B24C199}" presName="spacer" presStyleCnt="0"/>
      <dgm:spPr/>
    </dgm:pt>
    <dgm:pt modelId="{049556A8-26E7-4E08-A816-F84821496F20}" type="pres">
      <dgm:prSet presAssocID="{73050E39-1298-4D35-9D2A-C0F16AB73E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42B1BC-DE6A-49E2-9017-7090A85D452E}" type="pres">
      <dgm:prSet presAssocID="{01E1EC3B-652A-48A6-8A43-719144394BC5}" presName="spacer" presStyleCnt="0"/>
      <dgm:spPr/>
    </dgm:pt>
    <dgm:pt modelId="{0C28F4B5-9DE0-4C92-A748-5270C62B07A0}" type="pres">
      <dgm:prSet presAssocID="{5BC554EF-6B55-4D57-8E37-20D4A6910CA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BA6D0E-4D7B-4A64-8B82-8278DFD04448}" srcId="{F64E91E1-16AB-49C6-9E12-1A0667033068}" destId="{C6A6EC96-2D04-4384-9369-E51E9D322473}" srcOrd="1" destOrd="0" parTransId="{F5153396-534D-485A-BE8B-944E9737CE0E}" sibTransId="{07D06178-E63E-45E6-8685-E2AF3B24C199}"/>
    <dgm:cxn modelId="{48343720-6B04-4F9D-BC7E-369FF40B5652}" type="presOf" srcId="{C6A6EC96-2D04-4384-9369-E51E9D322473}" destId="{243DB3CA-25E0-472E-BE17-33F64791B20C}" srcOrd="0" destOrd="0" presId="urn:microsoft.com/office/officeart/2005/8/layout/vList2"/>
    <dgm:cxn modelId="{173E123A-22C7-49EE-93EF-0360B412B88B}" srcId="{F64E91E1-16AB-49C6-9E12-1A0667033068}" destId="{73050E39-1298-4D35-9D2A-C0F16AB73E0E}" srcOrd="2" destOrd="0" parTransId="{E81EE51F-FC39-4217-882F-566D9835132A}" sibTransId="{01E1EC3B-652A-48A6-8A43-719144394BC5}"/>
    <dgm:cxn modelId="{E558616D-D810-45B5-9546-1EC60A58C7D8}" type="presOf" srcId="{BB75FA4B-8F44-4034-9CA7-A71C48A978E0}" destId="{14773F09-084B-4EC7-A1E1-8B6E7ACE152E}" srcOrd="0" destOrd="0" presId="urn:microsoft.com/office/officeart/2005/8/layout/vList2"/>
    <dgm:cxn modelId="{FBB82D76-DFE9-4310-BF46-53E1153945C5}" srcId="{F64E91E1-16AB-49C6-9E12-1A0667033068}" destId="{5BC554EF-6B55-4D57-8E37-20D4A6910CA5}" srcOrd="3" destOrd="0" parTransId="{4B6399C9-C922-4880-96DA-70760D71A6C0}" sibTransId="{D1DB8139-0451-4EE0-8EA5-D98112E5E69C}"/>
    <dgm:cxn modelId="{BCFA018D-2E10-4C3D-91D0-37C10DAE0ADC}" type="presOf" srcId="{5BC554EF-6B55-4D57-8E37-20D4A6910CA5}" destId="{0C28F4B5-9DE0-4C92-A748-5270C62B07A0}" srcOrd="0" destOrd="0" presId="urn:microsoft.com/office/officeart/2005/8/layout/vList2"/>
    <dgm:cxn modelId="{61DBF89E-BBFC-40BD-949A-BBF1D2F7FB31}" type="presOf" srcId="{F64E91E1-16AB-49C6-9E12-1A0667033068}" destId="{85C0626F-3D95-49D1-8145-E7457FE60DE4}" srcOrd="0" destOrd="0" presId="urn:microsoft.com/office/officeart/2005/8/layout/vList2"/>
    <dgm:cxn modelId="{A24078AA-8539-4C69-93E0-368189BC90DE}" srcId="{F64E91E1-16AB-49C6-9E12-1A0667033068}" destId="{BB75FA4B-8F44-4034-9CA7-A71C48A978E0}" srcOrd="0" destOrd="0" parTransId="{53DC4C63-AFA9-476A-81D7-3BCDE3901765}" sibTransId="{A4932234-5307-49FA-86F6-25626629E0E2}"/>
    <dgm:cxn modelId="{96EFC0AE-8EC8-441E-B90B-807D0F90BDB3}" type="presOf" srcId="{73050E39-1298-4D35-9D2A-C0F16AB73E0E}" destId="{049556A8-26E7-4E08-A816-F84821496F20}" srcOrd="0" destOrd="0" presId="urn:microsoft.com/office/officeart/2005/8/layout/vList2"/>
    <dgm:cxn modelId="{B9C77095-CBCE-4F89-B52C-DBBCCBA4CFE9}" type="presParOf" srcId="{85C0626F-3D95-49D1-8145-E7457FE60DE4}" destId="{14773F09-084B-4EC7-A1E1-8B6E7ACE152E}" srcOrd="0" destOrd="0" presId="urn:microsoft.com/office/officeart/2005/8/layout/vList2"/>
    <dgm:cxn modelId="{37BCAC1D-8C0B-4992-861A-2269BC1660B8}" type="presParOf" srcId="{85C0626F-3D95-49D1-8145-E7457FE60DE4}" destId="{34C256D5-9F9F-4C23-BAFC-6BDB5340FF25}" srcOrd="1" destOrd="0" presId="urn:microsoft.com/office/officeart/2005/8/layout/vList2"/>
    <dgm:cxn modelId="{F5B4D581-733D-4DB9-8141-841E598E5874}" type="presParOf" srcId="{85C0626F-3D95-49D1-8145-E7457FE60DE4}" destId="{243DB3CA-25E0-472E-BE17-33F64791B20C}" srcOrd="2" destOrd="0" presId="urn:microsoft.com/office/officeart/2005/8/layout/vList2"/>
    <dgm:cxn modelId="{5D7AC3E8-516E-4EEB-914B-52953CBAE942}" type="presParOf" srcId="{85C0626F-3D95-49D1-8145-E7457FE60DE4}" destId="{2E00A796-354C-408D-A866-0063F119A1BD}" srcOrd="3" destOrd="0" presId="urn:microsoft.com/office/officeart/2005/8/layout/vList2"/>
    <dgm:cxn modelId="{B066256A-96F9-479B-B73E-3E38C4CDCCF5}" type="presParOf" srcId="{85C0626F-3D95-49D1-8145-E7457FE60DE4}" destId="{049556A8-26E7-4E08-A816-F84821496F20}" srcOrd="4" destOrd="0" presId="urn:microsoft.com/office/officeart/2005/8/layout/vList2"/>
    <dgm:cxn modelId="{EA754599-1789-443B-9BB2-4393D961AB79}" type="presParOf" srcId="{85C0626F-3D95-49D1-8145-E7457FE60DE4}" destId="{7A42B1BC-DE6A-49E2-9017-7090A85D452E}" srcOrd="5" destOrd="0" presId="urn:microsoft.com/office/officeart/2005/8/layout/vList2"/>
    <dgm:cxn modelId="{AAF762F7-1271-4387-84DE-7F6FA93EFF82}" type="presParOf" srcId="{85C0626F-3D95-49D1-8145-E7457FE60DE4}" destId="{0C28F4B5-9DE0-4C92-A748-5270C62B07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93599-CA42-4BB4-AF67-BA41CBE6123C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60310AD-818A-405E-B404-B13677D124C4}">
      <dgm:prSet/>
      <dgm:spPr/>
      <dgm:t>
        <a:bodyPr/>
        <a:lstStyle/>
        <a:p>
          <a:r>
            <a:rPr lang="en-US"/>
            <a:t>Ölüm ve Kabir Hayatı (Berzah).</a:t>
          </a:r>
        </a:p>
      </dgm:t>
    </dgm:pt>
    <dgm:pt modelId="{C274E124-C49F-41A7-9AC2-E611A61CD21A}" type="parTrans" cxnId="{0270B5A3-BA71-4520-8722-517B94A81CEF}">
      <dgm:prSet/>
      <dgm:spPr/>
      <dgm:t>
        <a:bodyPr/>
        <a:lstStyle/>
        <a:p>
          <a:endParaRPr lang="en-US"/>
        </a:p>
      </dgm:t>
    </dgm:pt>
    <dgm:pt modelId="{1A135500-9DFE-4D64-8DD4-70FB38D278BD}" type="sibTrans" cxnId="{0270B5A3-BA71-4520-8722-517B94A81CEF}">
      <dgm:prSet/>
      <dgm:spPr/>
      <dgm:t>
        <a:bodyPr/>
        <a:lstStyle/>
        <a:p>
          <a:endParaRPr lang="en-US"/>
        </a:p>
      </dgm:t>
    </dgm:pt>
    <dgm:pt modelId="{61543482-8A32-4B8D-ABD0-75BF892C9ACA}">
      <dgm:prSet/>
      <dgm:spPr/>
      <dgm:t>
        <a:bodyPr/>
        <a:lstStyle/>
        <a:p>
          <a:r>
            <a:rPr lang="en-US"/>
            <a:t>Kıyamet: Kozmik düzenin sona ermesi.</a:t>
          </a:r>
        </a:p>
      </dgm:t>
    </dgm:pt>
    <dgm:pt modelId="{1EE0505B-F606-4BD8-AE2E-F13FBA59C5B8}" type="parTrans" cxnId="{DAE8B057-0468-4F54-B727-0728A956EF35}">
      <dgm:prSet/>
      <dgm:spPr/>
      <dgm:t>
        <a:bodyPr/>
        <a:lstStyle/>
        <a:p>
          <a:endParaRPr lang="en-US"/>
        </a:p>
      </dgm:t>
    </dgm:pt>
    <dgm:pt modelId="{81B35A66-8AAA-4A2E-A065-4DF324E18753}" type="sibTrans" cxnId="{DAE8B057-0468-4F54-B727-0728A956EF35}">
      <dgm:prSet/>
      <dgm:spPr/>
      <dgm:t>
        <a:bodyPr/>
        <a:lstStyle/>
        <a:p>
          <a:endParaRPr lang="en-US"/>
        </a:p>
      </dgm:t>
    </dgm:pt>
    <dgm:pt modelId="{D12CEBBA-65CD-4E82-B141-9E0AE9E50170}">
      <dgm:prSet/>
      <dgm:spPr/>
      <dgm:t>
        <a:bodyPr/>
        <a:lstStyle/>
        <a:p>
          <a:r>
            <a:rPr lang="en-US"/>
            <a:t>Haşir ve Mahşer: Yeniden diriltilip toplanma.</a:t>
          </a:r>
        </a:p>
      </dgm:t>
    </dgm:pt>
    <dgm:pt modelId="{68C4A7E5-363F-4DFC-BBFE-01D2267FAB10}" type="parTrans" cxnId="{860EFD7A-0D9A-46E6-BDEF-9BA01EE9C8A2}">
      <dgm:prSet/>
      <dgm:spPr/>
      <dgm:t>
        <a:bodyPr/>
        <a:lstStyle/>
        <a:p>
          <a:endParaRPr lang="en-US"/>
        </a:p>
      </dgm:t>
    </dgm:pt>
    <dgm:pt modelId="{2B222396-6739-417B-8E96-3B7990AEAA94}" type="sibTrans" cxnId="{860EFD7A-0D9A-46E6-BDEF-9BA01EE9C8A2}">
      <dgm:prSet/>
      <dgm:spPr/>
      <dgm:t>
        <a:bodyPr/>
        <a:lstStyle/>
        <a:p>
          <a:endParaRPr lang="en-US"/>
        </a:p>
      </dgm:t>
    </dgm:pt>
    <dgm:pt modelId="{6BB205C3-9E99-4033-B54C-923A96313C94}">
      <dgm:prSet/>
      <dgm:spPr/>
      <dgm:t>
        <a:bodyPr/>
        <a:lstStyle/>
        <a:p>
          <a:r>
            <a:rPr lang="en-US"/>
            <a:t>Hesap, Mizan ve Amel Defteri.</a:t>
          </a:r>
        </a:p>
      </dgm:t>
    </dgm:pt>
    <dgm:pt modelId="{14D4E924-1A44-4522-8495-58104AA8131F}" type="parTrans" cxnId="{578657AD-28B9-467A-8B2D-80AED193B579}">
      <dgm:prSet/>
      <dgm:spPr/>
      <dgm:t>
        <a:bodyPr/>
        <a:lstStyle/>
        <a:p>
          <a:endParaRPr lang="en-US"/>
        </a:p>
      </dgm:t>
    </dgm:pt>
    <dgm:pt modelId="{B3205E30-B087-42FA-95CE-6C699D2DB81D}" type="sibTrans" cxnId="{578657AD-28B9-467A-8B2D-80AED193B579}">
      <dgm:prSet/>
      <dgm:spPr/>
      <dgm:t>
        <a:bodyPr/>
        <a:lstStyle/>
        <a:p>
          <a:endParaRPr lang="en-US"/>
        </a:p>
      </dgm:t>
    </dgm:pt>
    <dgm:pt modelId="{FE9EBA65-8229-475F-A59B-B13FDE211446}">
      <dgm:prSet/>
      <dgm:spPr/>
      <dgm:t>
        <a:bodyPr/>
        <a:lstStyle/>
        <a:p>
          <a:r>
            <a:rPr lang="en-US"/>
            <a:t>Sırat, Şefaat; Cennet ve Cehennem.</a:t>
          </a:r>
        </a:p>
      </dgm:t>
    </dgm:pt>
    <dgm:pt modelId="{2E8AC145-A6F6-4EE6-9903-F0E974B553CB}" type="parTrans" cxnId="{9DF3B375-0B22-4F60-8B76-27BBE1866D12}">
      <dgm:prSet/>
      <dgm:spPr/>
      <dgm:t>
        <a:bodyPr/>
        <a:lstStyle/>
        <a:p>
          <a:endParaRPr lang="en-US"/>
        </a:p>
      </dgm:t>
    </dgm:pt>
    <dgm:pt modelId="{C6B83965-3FBA-4F34-8FC0-F4AF9E8C1AED}" type="sibTrans" cxnId="{9DF3B375-0B22-4F60-8B76-27BBE1866D12}">
      <dgm:prSet/>
      <dgm:spPr/>
      <dgm:t>
        <a:bodyPr/>
        <a:lstStyle/>
        <a:p>
          <a:endParaRPr lang="en-US"/>
        </a:p>
      </dgm:t>
    </dgm:pt>
    <dgm:pt modelId="{F7914F06-2AEF-46AD-A440-E943E198198B}" type="pres">
      <dgm:prSet presAssocID="{E5093599-CA42-4BB4-AF67-BA41CBE6123C}" presName="vert0" presStyleCnt="0">
        <dgm:presLayoutVars>
          <dgm:dir/>
          <dgm:animOne val="branch"/>
          <dgm:animLvl val="lvl"/>
        </dgm:presLayoutVars>
      </dgm:prSet>
      <dgm:spPr/>
    </dgm:pt>
    <dgm:pt modelId="{D5AF6E4E-4001-46A8-AC4E-D0A28C899DA4}" type="pres">
      <dgm:prSet presAssocID="{260310AD-818A-405E-B404-B13677D124C4}" presName="thickLine" presStyleLbl="alignNode1" presStyleIdx="0" presStyleCnt="5"/>
      <dgm:spPr/>
    </dgm:pt>
    <dgm:pt modelId="{D027BF7E-C033-418C-9898-D5AC4D48994D}" type="pres">
      <dgm:prSet presAssocID="{260310AD-818A-405E-B404-B13677D124C4}" presName="horz1" presStyleCnt="0"/>
      <dgm:spPr/>
    </dgm:pt>
    <dgm:pt modelId="{2C46E030-B0E6-4EA4-9BD7-8F38DEFF159E}" type="pres">
      <dgm:prSet presAssocID="{260310AD-818A-405E-B404-B13677D124C4}" presName="tx1" presStyleLbl="revTx" presStyleIdx="0" presStyleCnt="5"/>
      <dgm:spPr/>
    </dgm:pt>
    <dgm:pt modelId="{55EF941B-D680-4DA7-8B67-9C7D7F194A41}" type="pres">
      <dgm:prSet presAssocID="{260310AD-818A-405E-B404-B13677D124C4}" presName="vert1" presStyleCnt="0"/>
      <dgm:spPr/>
    </dgm:pt>
    <dgm:pt modelId="{820F9BE3-24A3-4676-B8C2-33CCB4396917}" type="pres">
      <dgm:prSet presAssocID="{61543482-8A32-4B8D-ABD0-75BF892C9ACA}" presName="thickLine" presStyleLbl="alignNode1" presStyleIdx="1" presStyleCnt="5"/>
      <dgm:spPr/>
    </dgm:pt>
    <dgm:pt modelId="{E4125D91-A11D-4B91-8015-343240623D7D}" type="pres">
      <dgm:prSet presAssocID="{61543482-8A32-4B8D-ABD0-75BF892C9ACA}" presName="horz1" presStyleCnt="0"/>
      <dgm:spPr/>
    </dgm:pt>
    <dgm:pt modelId="{E53AE7FA-5113-4503-92D0-C0891289EF17}" type="pres">
      <dgm:prSet presAssocID="{61543482-8A32-4B8D-ABD0-75BF892C9ACA}" presName="tx1" presStyleLbl="revTx" presStyleIdx="1" presStyleCnt="5"/>
      <dgm:spPr/>
    </dgm:pt>
    <dgm:pt modelId="{BA8A4A7B-9FB3-4E86-AA64-AA83942FF293}" type="pres">
      <dgm:prSet presAssocID="{61543482-8A32-4B8D-ABD0-75BF892C9ACA}" presName="vert1" presStyleCnt="0"/>
      <dgm:spPr/>
    </dgm:pt>
    <dgm:pt modelId="{9814A889-E589-48A7-8E20-268B7A3E43FE}" type="pres">
      <dgm:prSet presAssocID="{D12CEBBA-65CD-4E82-B141-9E0AE9E50170}" presName="thickLine" presStyleLbl="alignNode1" presStyleIdx="2" presStyleCnt="5"/>
      <dgm:spPr/>
    </dgm:pt>
    <dgm:pt modelId="{2EE83C25-72C0-4682-8CDB-CB9FDA3D3215}" type="pres">
      <dgm:prSet presAssocID="{D12CEBBA-65CD-4E82-B141-9E0AE9E50170}" presName="horz1" presStyleCnt="0"/>
      <dgm:spPr/>
    </dgm:pt>
    <dgm:pt modelId="{63EB3444-721A-450F-8367-D0FA06412162}" type="pres">
      <dgm:prSet presAssocID="{D12CEBBA-65CD-4E82-B141-9E0AE9E50170}" presName="tx1" presStyleLbl="revTx" presStyleIdx="2" presStyleCnt="5"/>
      <dgm:spPr/>
    </dgm:pt>
    <dgm:pt modelId="{81944724-6968-4FDA-8484-A4C764FBA088}" type="pres">
      <dgm:prSet presAssocID="{D12CEBBA-65CD-4E82-B141-9E0AE9E50170}" presName="vert1" presStyleCnt="0"/>
      <dgm:spPr/>
    </dgm:pt>
    <dgm:pt modelId="{6D1135A0-C3F6-4F2D-BA23-97AF518FCD23}" type="pres">
      <dgm:prSet presAssocID="{6BB205C3-9E99-4033-B54C-923A96313C94}" presName="thickLine" presStyleLbl="alignNode1" presStyleIdx="3" presStyleCnt="5"/>
      <dgm:spPr/>
    </dgm:pt>
    <dgm:pt modelId="{7BA40B23-987E-403A-8F28-E506AEA51B5D}" type="pres">
      <dgm:prSet presAssocID="{6BB205C3-9E99-4033-B54C-923A96313C94}" presName="horz1" presStyleCnt="0"/>
      <dgm:spPr/>
    </dgm:pt>
    <dgm:pt modelId="{8BC1A3C1-D926-485C-9DC7-BDE2ABA17D32}" type="pres">
      <dgm:prSet presAssocID="{6BB205C3-9E99-4033-B54C-923A96313C94}" presName="tx1" presStyleLbl="revTx" presStyleIdx="3" presStyleCnt="5"/>
      <dgm:spPr/>
    </dgm:pt>
    <dgm:pt modelId="{8DA74BCB-E06F-42CF-B6F6-D14E56DA9D87}" type="pres">
      <dgm:prSet presAssocID="{6BB205C3-9E99-4033-B54C-923A96313C94}" presName="vert1" presStyleCnt="0"/>
      <dgm:spPr/>
    </dgm:pt>
    <dgm:pt modelId="{35F530A5-FA3C-4C1A-B756-C75765225159}" type="pres">
      <dgm:prSet presAssocID="{FE9EBA65-8229-475F-A59B-B13FDE211446}" presName="thickLine" presStyleLbl="alignNode1" presStyleIdx="4" presStyleCnt="5"/>
      <dgm:spPr/>
    </dgm:pt>
    <dgm:pt modelId="{8E32D5FC-F041-4C6D-AEAB-39491757E792}" type="pres">
      <dgm:prSet presAssocID="{FE9EBA65-8229-475F-A59B-B13FDE211446}" presName="horz1" presStyleCnt="0"/>
      <dgm:spPr/>
    </dgm:pt>
    <dgm:pt modelId="{B785FDEA-DB91-4A64-B9F7-9F93F30B4960}" type="pres">
      <dgm:prSet presAssocID="{FE9EBA65-8229-475F-A59B-B13FDE211446}" presName="tx1" presStyleLbl="revTx" presStyleIdx="4" presStyleCnt="5"/>
      <dgm:spPr/>
    </dgm:pt>
    <dgm:pt modelId="{30D16E66-7907-4DF1-9AC4-72AE0C88E5F4}" type="pres">
      <dgm:prSet presAssocID="{FE9EBA65-8229-475F-A59B-B13FDE211446}" presName="vert1" presStyleCnt="0"/>
      <dgm:spPr/>
    </dgm:pt>
  </dgm:ptLst>
  <dgm:cxnLst>
    <dgm:cxn modelId="{B7E8EC02-45C2-4ABB-A817-919AE3BFF2EF}" type="presOf" srcId="{61543482-8A32-4B8D-ABD0-75BF892C9ACA}" destId="{E53AE7FA-5113-4503-92D0-C0891289EF17}" srcOrd="0" destOrd="0" presId="urn:microsoft.com/office/officeart/2008/layout/LinedList"/>
    <dgm:cxn modelId="{F6E22A13-FF0C-4D3B-9037-8741B44F451F}" type="presOf" srcId="{FE9EBA65-8229-475F-A59B-B13FDE211446}" destId="{B785FDEA-DB91-4A64-B9F7-9F93F30B4960}" srcOrd="0" destOrd="0" presId="urn:microsoft.com/office/officeart/2008/layout/LinedList"/>
    <dgm:cxn modelId="{8F71581E-2067-49DE-A22B-BF0BD62DBA6D}" type="presOf" srcId="{6BB205C3-9E99-4033-B54C-923A96313C94}" destId="{8BC1A3C1-D926-485C-9DC7-BDE2ABA17D32}" srcOrd="0" destOrd="0" presId="urn:microsoft.com/office/officeart/2008/layout/LinedList"/>
    <dgm:cxn modelId="{156ABE2E-88FB-4AE7-982F-D7F6F0A56C02}" type="presOf" srcId="{D12CEBBA-65CD-4E82-B141-9E0AE9E50170}" destId="{63EB3444-721A-450F-8367-D0FA06412162}" srcOrd="0" destOrd="0" presId="urn:microsoft.com/office/officeart/2008/layout/LinedList"/>
    <dgm:cxn modelId="{DA546E49-F242-470B-B23A-70A5B195C0CB}" type="presOf" srcId="{260310AD-818A-405E-B404-B13677D124C4}" destId="{2C46E030-B0E6-4EA4-9BD7-8F38DEFF159E}" srcOrd="0" destOrd="0" presId="urn:microsoft.com/office/officeart/2008/layout/LinedList"/>
    <dgm:cxn modelId="{9DF3B375-0B22-4F60-8B76-27BBE1866D12}" srcId="{E5093599-CA42-4BB4-AF67-BA41CBE6123C}" destId="{FE9EBA65-8229-475F-A59B-B13FDE211446}" srcOrd="4" destOrd="0" parTransId="{2E8AC145-A6F6-4EE6-9903-F0E974B553CB}" sibTransId="{C6B83965-3FBA-4F34-8FC0-F4AF9E8C1AED}"/>
    <dgm:cxn modelId="{DAE8B057-0468-4F54-B727-0728A956EF35}" srcId="{E5093599-CA42-4BB4-AF67-BA41CBE6123C}" destId="{61543482-8A32-4B8D-ABD0-75BF892C9ACA}" srcOrd="1" destOrd="0" parTransId="{1EE0505B-F606-4BD8-AE2E-F13FBA59C5B8}" sibTransId="{81B35A66-8AAA-4A2E-A065-4DF324E18753}"/>
    <dgm:cxn modelId="{860EFD7A-0D9A-46E6-BDEF-9BA01EE9C8A2}" srcId="{E5093599-CA42-4BB4-AF67-BA41CBE6123C}" destId="{D12CEBBA-65CD-4E82-B141-9E0AE9E50170}" srcOrd="2" destOrd="0" parTransId="{68C4A7E5-363F-4DFC-BBFE-01D2267FAB10}" sibTransId="{2B222396-6739-417B-8E96-3B7990AEAA94}"/>
    <dgm:cxn modelId="{0270B5A3-BA71-4520-8722-517B94A81CEF}" srcId="{E5093599-CA42-4BB4-AF67-BA41CBE6123C}" destId="{260310AD-818A-405E-B404-B13677D124C4}" srcOrd="0" destOrd="0" parTransId="{C274E124-C49F-41A7-9AC2-E611A61CD21A}" sibTransId="{1A135500-9DFE-4D64-8DD4-70FB38D278BD}"/>
    <dgm:cxn modelId="{578657AD-28B9-467A-8B2D-80AED193B579}" srcId="{E5093599-CA42-4BB4-AF67-BA41CBE6123C}" destId="{6BB205C3-9E99-4033-B54C-923A96313C94}" srcOrd="3" destOrd="0" parTransId="{14D4E924-1A44-4522-8495-58104AA8131F}" sibTransId="{B3205E30-B087-42FA-95CE-6C699D2DB81D}"/>
    <dgm:cxn modelId="{183E0ACC-B669-4B31-8705-2DEE05F4034D}" type="presOf" srcId="{E5093599-CA42-4BB4-AF67-BA41CBE6123C}" destId="{F7914F06-2AEF-46AD-A440-E943E198198B}" srcOrd="0" destOrd="0" presId="urn:microsoft.com/office/officeart/2008/layout/LinedList"/>
    <dgm:cxn modelId="{E7B1467C-C3A4-489C-82C8-B91F6C054BE1}" type="presParOf" srcId="{F7914F06-2AEF-46AD-A440-E943E198198B}" destId="{D5AF6E4E-4001-46A8-AC4E-D0A28C899DA4}" srcOrd="0" destOrd="0" presId="urn:microsoft.com/office/officeart/2008/layout/LinedList"/>
    <dgm:cxn modelId="{7E71FF60-D8BA-42D1-A23A-B4D76DF3E029}" type="presParOf" srcId="{F7914F06-2AEF-46AD-A440-E943E198198B}" destId="{D027BF7E-C033-418C-9898-D5AC4D48994D}" srcOrd="1" destOrd="0" presId="urn:microsoft.com/office/officeart/2008/layout/LinedList"/>
    <dgm:cxn modelId="{2F098044-C795-4B12-B58B-324D552E8DFA}" type="presParOf" srcId="{D027BF7E-C033-418C-9898-D5AC4D48994D}" destId="{2C46E030-B0E6-4EA4-9BD7-8F38DEFF159E}" srcOrd="0" destOrd="0" presId="urn:microsoft.com/office/officeart/2008/layout/LinedList"/>
    <dgm:cxn modelId="{CD1A87C6-3136-4FB1-AC7F-549BBEB4A52D}" type="presParOf" srcId="{D027BF7E-C033-418C-9898-D5AC4D48994D}" destId="{55EF941B-D680-4DA7-8B67-9C7D7F194A41}" srcOrd="1" destOrd="0" presId="urn:microsoft.com/office/officeart/2008/layout/LinedList"/>
    <dgm:cxn modelId="{6EE6578C-0187-406C-B132-8519FC45A094}" type="presParOf" srcId="{F7914F06-2AEF-46AD-A440-E943E198198B}" destId="{820F9BE3-24A3-4676-B8C2-33CCB4396917}" srcOrd="2" destOrd="0" presId="urn:microsoft.com/office/officeart/2008/layout/LinedList"/>
    <dgm:cxn modelId="{A888E94B-C3B0-4682-ABFC-EA204988A7B4}" type="presParOf" srcId="{F7914F06-2AEF-46AD-A440-E943E198198B}" destId="{E4125D91-A11D-4B91-8015-343240623D7D}" srcOrd="3" destOrd="0" presId="urn:microsoft.com/office/officeart/2008/layout/LinedList"/>
    <dgm:cxn modelId="{460B375E-7728-44B7-AC55-81F44FC19232}" type="presParOf" srcId="{E4125D91-A11D-4B91-8015-343240623D7D}" destId="{E53AE7FA-5113-4503-92D0-C0891289EF17}" srcOrd="0" destOrd="0" presId="urn:microsoft.com/office/officeart/2008/layout/LinedList"/>
    <dgm:cxn modelId="{5F5F91B4-99D0-4D2C-8CA4-75D2DDCBF136}" type="presParOf" srcId="{E4125D91-A11D-4B91-8015-343240623D7D}" destId="{BA8A4A7B-9FB3-4E86-AA64-AA83942FF293}" srcOrd="1" destOrd="0" presId="urn:microsoft.com/office/officeart/2008/layout/LinedList"/>
    <dgm:cxn modelId="{B4BAC113-CA7B-45A3-9575-37EFE5D90468}" type="presParOf" srcId="{F7914F06-2AEF-46AD-A440-E943E198198B}" destId="{9814A889-E589-48A7-8E20-268B7A3E43FE}" srcOrd="4" destOrd="0" presId="urn:microsoft.com/office/officeart/2008/layout/LinedList"/>
    <dgm:cxn modelId="{54E1B8D8-5F70-4325-AF9D-C6E2695353AA}" type="presParOf" srcId="{F7914F06-2AEF-46AD-A440-E943E198198B}" destId="{2EE83C25-72C0-4682-8CDB-CB9FDA3D3215}" srcOrd="5" destOrd="0" presId="urn:microsoft.com/office/officeart/2008/layout/LinedList"/>
    <dgm:cxn modelId="{9B0DB74B-1ECC-4153-9CA7-77BCBACE9B81}" type="presParOf" srcId="{2EE83C25-72C0-4682-8CDB-CB9FDA3D3215}" destId="{63EB3444-721A-450F-8367-D0FA06412162}" srcOrd="0" destOrd="0" presId="urn:microsoft.com/office/officeart/2008/layout/LinedList"/>
    <dgm:cxn modelId="{5AF2ED93-42CE-435C-A5DE-AAF1EB476986}" type="presParOf" srcId="{2EE83C25-72C0-4682-8CDB-CB9FDA3D3215}" destId="{81944724-6968-4FDA-8484-A4C764FBA088}" srcOrd="1" destOrd="0" presId="urn:microsoft.com/office/officeart/2008/layout/LinedList"/>
    <dgm:cxn modelId="{13418942-2DEE-4943-8EED-43BE8FE97692}" type="presParOf" srcId="{F7914F06-2AEF-46AD-A440-E943E198198B}" destId="{6D1135A0-C3F6-4F2D-BA23-97AF518FCD23}" srcOrd="6" destOrd="0" presId="urn:microsoft.com/office/officeart/2008/layout/LinedList"/>
    <dgm:cxn modelId="{04059A90-0BC9-4638-817B-726CF61B8AA4}" type="presParOf" srcId="{F7914F06-2AEF-46AD-A440-E943E198198B}" destId="{7BA40B23-987E-403A-8F28-E506AEA51B5D}" srcOrd="7" destOrd="0" presId="urn:microsoft.com/office/officeart/2008/layout/LinedList"/>
    <dgm:cxn modelId="{94E7FCD5-8A41-471D-8ADB-5F44E38E5F2C}" type="presParOf" srcId="{7BA40B23-987E-403A-8F28-E506AEA51B5D}" destId="{8BC1A3C1-D926-485C-9DC7-BDE2ABA17D32}" srcOrd="0" destOrd="0" presId="urn:microsoft.com/office/officeart/2008/layout/LinedList"/>
    <dgm:cxn modelId="{B221A42B-F247-47A5-BCB2-68CEBCDA7F10}" type="presParOf" srcId="{7BA40B23-987E-403A-8F28-E506AEA51B5D}" destId="{8DA74BCB-E06F-42CF-B6F6-D14E56DA9D87}" srcOrd="1" destOrd="0" presId="urn:microsoft.com/office/officeart/2008/layout/LinedList"/>
    <dgm:cxn modelId="{E7FCFC0F-8EF8-44A0-A0E9-85DAC0573091}" type="presParOf" srcId="{F7914F06-2AEF-46AD-A440-E943E198198B}" destId="{35F530A5-FA3C-4C1A-B756-C75765225159}" srcOrd="8" destOrd="0" presId="urn:microsoft.com/office/officeart/2008/layout/LinedList"/>
    <dgm:cxn modelId="{E1156208-A906-4A7F-97E8-E83797EB1F9B}" type="presParOf" srcId="{F7914F06-2AEF-46AD-A440-E943E198198B}" destId="{8E32D5FC-F041-4C6D-AEAB-39491757E792}" srcOrd="9" destOrd="0" presId="urn:microsoft.com/office/officeart/2008/layout/LinedList"/>
    <dgm:cxn modelId="{CDE657C4-F40C-498B-9EC1-B411EFA2DB31}" type="presParOf" srcId="{8E32D5FC-F041-4C6D-AEAB-39491757E792}" destId="{B785FDEA-DB91-4A64-B9F7-9F93F30B4960}" srcOrd="0" destOrd="0" presId="urn:microsoft.com/office/officeart/2008/layout/LinedList"/>
    <dgm:cxn modelId="{E7797D1C-109E-4617-8CD6-543C212626BA}" type="presParOf" srcId="{8E32D5FC-F041-4C6D-AEAB-39491757E792}" destId="{30D16E66-7907-4DF1-9AC4-72AE0C88E5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3B2340-9A51-4582-891C-920BD9A73F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DBF3FC-7FBD-4261-A688-78057E6DECA1}">
      <dgm:prSet/>
      <dgm:spPr/>
      <dgm:t>
        <a:bodyPr/>
        <a:lstStyle/>
        <a:p>
          <a:pPr>
            <a:defRPr cap="all"/>
          </a:pPr>
          <a:r>
            <a:rPr lang="en-US"/>
            <a:t>Dijital etik: Yalan haber, siber zorbalık ve emek hırsızlığından kaçınma.</a:t>
          </a:r>
        </a:p>
      </dgm:t>
    </dgm:pt>
    <dgm:pt modelId="{088F2828-EB1C-4F54-993B-4615D9EAADC8}" type="parTrans" cxnId="{776750FC-D724-4F6D-A139-7C57485F1BE9}">
      <dgm:prSet/>
      <dgm:spPr/>
      <dgm:t>
        <a:bodyPr/>
        <a:lstStyle/>
        <a:p>
          <a:endParaRPr lang="en-US"/>
        </a:p>
      </dgm:t>
    </dgm:pt>
    <dgm:pt modelId="{868B6591-8C05-4C66-A02D-C9F00A96E68C}" type="sibTrans" cxnId="{776750FC-D724-4F6D-A139-7C57485F1BE9}">
      <dgm:prSet/>
      <dgm:spPr/>
      <dgm:t>
        <a:bodyPr/>
        <a:lstStyle/>
        <a:p>
          <a:endParaRPr lang="en-US"/>
        </a:p>
      </dgm:t>
    </dgm:pt>
    <dgm:pt modelId="{31E37F9D-612D-41F0-89A8-09825C864D0E}">
      <dgm:prSet/>
      <dgm:spPr/>
      <dgm:t>
        <a:bodyPr/>
        <a:lstStyle/>
        <a:p>
          <a:pPr>
            <a:defRPr cap="all"/>
          </a:pPr>
          <a:r>
            <a:rPr lang="en-US"/>
            <a:t>Çevre ahlakı: Emanet bilinciyle tabiatı koruma.</a:t>
          </a:r>
        </a:p>
      </dgm:t>
    </dgm:pt>
    <dgm:pt modelId="{697CA8F2-80B4-4659-B925-173019A946C1}" type="parTrans" cxnId="{69DAD5D5-5FD3-4D3D-BDDC-E6AB0131CCA1}">
      <dgm:prSet/>
      <dgm:spPr/>
      <dgm:t>
        <a:bodyPr/>
        <a:lstStyle/>
        <a:p>
          <a:endParaRPr lang="en-US"/>
        </a:p>
      </dgm:t>
    </dgm:pt>
    <dgm:pt modelId="{5208F648-C1A0-440E-A0D1-78135E53D3C3}" type="sibTrans" cxnId="{69DAD5D5-5FD3-4D3D-BDDC-E6AB0131CCA1}">
      <dgm:prSet/>
      <dgm:spPr/>
      <dgm:t>
        <a:bodyPr/>
        <a:lstStyle/>
        <a:p>
          <a:endParaRPr lang="en-US"/>
        </a:p>
      </dgm:t>
    </dgm:pt>
    <dgm:pt modelId="{301E86F0-7C91-4075-86EA-D283E0C2597F}">
      <dgm:prSet/>
      <dgm:spPr/>
      <dgm:t>
        <a:bodyPr/>
        <a:lstStyle/>
        <a:p>
          <a:pPr>
            <a:defRPr cap="all"/>
          </a:pPr>
          <a:r>
            <a:rPr lang="en-US"/>
            <a:t>Eğitim ve meslek ahlakı: Adil ve dürüst davranışlar.</a:t>
          </a:r>
        </a:p>
      </dgm:t>
    </dgm:pt>
    <dgm:pt modelId="{14441B90-D05C-4F8C-8BEE-DDE65BE568F3}" type="parTrans" cxnId="{7EF23309-FAAC-4AFE-BAB2-1F3965E124BB}">
      <dgm:prSet/>
      <dgm:spPr/>
      <dgm:t>
        <a:bodyPr/>
        <a:lstStyle/>
        <a:p>
          <a:endParaRPr lang="en-US"/>
        </a:p>
      </dgm:t>
    </dgm:pt>
    <dgm:pt modelId="{0383EFDB-BC5D-49AA-A20D-7141AEA45096}" type="sibTrans" cxnId="{7EF23309-FAAC-4AFE-BAB2-1F3965E124BB}">
      <dgm:prSet/>
      <dgm:spPr/>
      <dgm:t>
        <a:bodyPr/>
        <a:lstStyle/>
        <a:p>
          <a:endParaRPr lang="en-US"/>
        </a:p>
      </dgm:t>
    </dgm:pt>
    <dgm:pt modelId="{C2E1C421-1B25-46D7-BA7F-C857A62474C2}">
      <dgm:prSet/>
      <dgm:spPr/>
      <dgm:t>
        <a:bodyPr/>
        <a:lstStyle/>
        <a:p>
          <a:pPr>
            <a:defRPr cap="all"/>
          </a:pPr>
          <a:r>
            <a:rPr lang="en-US"/>
            <a:t>Zaman yönetimi: Boşa harcamamak; faydalı işlere yönelmek.</a:t>
          </a:r>
        </a:p>
      </dgm:t>
    </dgm:pt>
    <dgm:pt modelId="{53BAAF1F-C656-4A67-BEAA-97497B843666}" type="parTrans" cxnId="{2CE4E9D1-12D8-4D3D-B207-E75DC7B19A8F}">
      <dgm:prSet/>
      <dgm:spPr/>
      <dgm:t>
        <a:bodyPr/>
        <a:lstStyle/>
        <a:p>
          <a:endParaRPr lang="en-US"/>
        </a:p>
      </dgm:t>
    </dgm:pt>
    <dgm:pt modelId="{436F87DA-CD98-4CBD-B1E4-11CED5177E3D}" type="sibTrans" cxnId="{2CE4E9D1-12D8-4D3D-B207-E75DC7B19A8F}">
      <dgm:prSet/>
      <dgm:spPr/>
      <dgm:t>
        <a:bodyPr/>
        <a:lstStyle/>
        <a:p>
          <a:endParaRPr lang="en-US"/>
        </a:p>
      </dgm:t>
    </dgm:pt>
    <dgm:pt modelId="{B981CD8F-80E8-4028-9DAE-40EABA001A90}" type="pres">
      <dgm:prSet presAssocID="{203B2340-9A51-4582-891C-920BD9A73F83}" presName="root" presStyleCnt="0">
        <dgm:presLayoutVars>
          <dgm:dir/>
          <dgm:resizeHandles val="exact"/>
        </dgm:presLayoutVars>
      </dgm:prSet>
      <dgm:spPr/>
    </dgm:pt>
    <dgm:pt modelId="{640DFF25-04DF-4379-B7B2-76D27A7BA82C}" type="pres">
      <dgm:prSet presAssocID="{4ADBF3FC-7FBD-4261-A688-78057E6DECA1}" presName="compNode" presStyleCnt="0"/>
      <dgm:spPr/>
    </dgm:pt>
    <dgm:pt modelId="{F437B4C5-8B29-42B2-8897-A3B4A870891F}" type="pres">
      <dgm:prSet presAssocID="{4ADBF3FC-7FBD-4261-A688-78057E6DECA1}" presName="iconBgRect" presStyleLbl="bgShp" presStyleIdx="0" presStyleCnt="4"/>
      <dgm:spPr/>
    </dgm:pt>
    <dgm:pt modelId="{AE97B26A-AC30-4479-A1EF-2D28C349F6BC}" type="pres">
      <dgm:prSet presAssocID="{4ADBF3FC-7FBD-4261-A688-78057E6DEC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kmak"/>
        </a:ext>
      </dgm:extLst>
    </dgm:pt>
    <dgm:pt modelId="{99E9A110-3ADB-4E1B-8920-6EA77C0207AF}" type="pres">
      <dgm:prSet presAssocID="{4ADBF3FC-7FBD-4261-A688-78057E6DECA1}" presName="spaceRect" presStyleCnt="0"/>
      <dgm:spPr/>
    </dgm:pt>
    <dgm:pt modelId="{FCFBEB48-4EF1-48B6-971D-1E2793106CFA}" type="pres">
      <dgm:prSet presAssocID="{4ADBF3FC-7FBD-4261-A688-78057E6DECA1}" presName="textRect" presStyleLbl="revTx" presStyleIdx="0" presStyleCnt="4">
        <dgm:presLayoutVars>
          <dgm:chMax val="1"/>
          <dgm:chPref val="1"/>
        </dgm:presLayoutVars>
      </dgm:prSet>
      <dgm:spPr/>
    </dgm:pt>
    <dgm:pt modelId="{37B26847-5C82-477D-88E1-B711F7D325F5}" type="pres">
      <dgm:prSet presAssocID="{868B6591-8C05-4C66-A02D-C9F00A96E68C}" presName="sibTrans" presStyleCnt="0"/>
      <dgm:spPr/>
    </dgm:pt>
    <dgm:pt modelId="{3376774B-9E8A-4E46-A9E5-E75810D2EA4E}" type="pres">
      <dgm:prSet presAssocID="{31E37F9D-612D-41F0-89A8-09825C864D0E}" presName="compNode" presStyleCnt="0"/>
      <dgm:spPr/>
    </dgm:pt>
    <dgm:pt modelId="{B34934CA-6DB3-48BD-8BCA-037E6738EE99}" type="pres">
      <dgm:prSet presAssocID="{31E37F9D-612D-41F0-89A8-09825C864D0E}" presName="iconBgRect" presStyleLbl="bgShp" presStyleIdx="1" presStyleCnt="4"/>
      <dgm:spPr/>
    </dgm:pt>
    <dgm:pt modelId="{2B15B824-0DB1-4340-B888-12DBC44F6397}" type="pres">
      <dgm:prSet presAssocID="{31E37F9D-612D-41F0-89A8-09825C864D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A24C8F7-35A5-4296-9153-1BA20397AB14}" type="pres">
      <dgm:prSet presAssocID="{31E37F9D-612D-41F0-89A8-09825C864D0E}" presName="spaceRect" presStyleCnt="0"/>
      <dgm:spPr/>
    </dgm:pt>
    <dgm:pt modelId="{ACA5D038-BF11-4ED7-82B1-19BC9F77F238}" type="pres">
      <dgm:prSet presAssocID="{31E37F9D-612D-41F0-89A8-09825C864D0E}" presName="textRect" presStyleLbl="revTx" presStyleIdx="1" presStyleCnt="4">
        <dgm:presLayoutVars>
          <dgm:chMax val="1"/>
          <dgm:chPref val="1"/>
        </dgm:presLayoutVars>
      </dgm:prSet>
      <dgm:spPr/>
    </dgm:pt>
    <dgm:pt modelId="{FB245EE7-E074-4733-B545-C2659C5EADED}" type="pres">
      <dgm:prSet presAssocID="{5208F648-C1A0-440E-A0D1-78135E53D3C3}" presName="sibTrans" presStyleCnt="0"/>
      <dgm:spPr/>
    </dgm:pt>
    <dgm:pt modelId="{2C97C672-50DB-42CB-85CC-F249B863757E}" type="pres">
      <dgm:prSet presAssocID="{301E86F0-7C91-4075-86EA-D283E0C2597F}" presName="compNode" presStyleCnt="0"/>
      <dgm:spPr/>
    </dgm:pt>
    <dgm:pt modelId="{53084295-D5D3-4F49-833E-883706FFD684}" type="pres">
      <dgm:prSet presAssocID="{301E86F0-7C91-4075-86EA-D283E0C2597F}" presName="iconBgRect" presStyleLbl="bgShp" presStyleIdx="2" presStyleCnt="4"/>
      <dgm:spPr/>
    </dgm:pt>
    <dgm:pt modelId="{BA3A43AB-E405-42D0-9F4C-2F3367FD042F}" type="pres">
      <dgm:prSet presAssocID="{301E86F0-7C91-4075-86EA-D283E0C25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taplar"/>
        </a:ext>
      </dgm:extLst>
    </dgm:pt>
    <dgm:pt modelId="{097412DC-0A34-4C52-AC37-B0F036B13873}" type="pres">
      <dgm:prSet presAssocID="{301E86F0-7C91-4075-86EA-D283E0C2597F}" presName="spaceRect" presStyleCnt="0"/>
      <dgm:spPr/>
    </dgm:pt>
    <dgm:pt modelId="{E325BE0D-8FCC-4CDC-AAB1-187E13454576}" type="pres">
      <dgm:prSet presAssocID="{301E86F0-7C91-4075-86EA-D283E0C2597F}" presName="textRect" presStyleLbl="revTx" presStyleIdx="2" presStyleCnt="4">
        <dgm:presLayoutVars>
          <dgm:chMax val="1"/>
          <dgm:chPref val="1"/>
        </dgm:presLayoutVars>
      </dgm:prSet>
      <dgm:spPr/>
    </dgm:pt>
    <dgm:pt modelId="{7490BD28-BCED-46DD-91DE-EEF4E0F995A5}" type="pres">
      <dgm:prSet presAssocID="{0383EFDB-BC5D-49AA-A20D-7141AEA45096}" presName="sibTrans" presStyleCnt="0"/>
      <dgm:spPr/>
    </dgm:pt>
    <dgm:pt modelId="{1B755C06-9FE4-4BC5-AC45-C0BD465684FE}" type="pres">
      <dgm:prSet presAssocID="{C2E1C421-1B25-46D7-BA7F-C857A62474C2}" presName="compNode" presStyleCnt="0"/>
      <dgm:spPr/>
    </dgm:pt>
    <dgm:pt modelId="{03B55317-6684-45BB-A0CF-038FE713F8CD}" type="pres">
      <dgm:prSet presAssocID="{C2E1C421-1B25-46D7-BA7F-C857A62474C2}" presName="iconBgRect" presStyleLbl="bgShp" presStyleIdx="3" presStyleCnt="4"/>
      <dgm:spPr/>
    </dgm:pt>
    <dgm:pt modelId="{3397DA3E-1D58-46BC-BAB2-69A81C99464B}" type="pres">
      <dgm:prSet presAssocID="{C2E1C421-1B25-46D7-BA7F-C857A62474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76AB78E9-B3E7-4CCD-B674-484C89051E33}" type="pres">
      <dgm:prSet presAssocID="{C2E1C421-1B25-46D7-BA7F-C857A62474C2}" presName="spaceRect" presStyleCnt="0"/>
      <dgm:spPr/>
    </dgm:pt>
    <dgm:pt modelId="{A7C2DA65-1F0A-4660-BAFA-3F5C019BC4D8}" type="pres">
      <dgm:prSet presAssocID="{C2E1C421-1B25-46D7-BA7F-C857A62474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F23309-FAAC-4AFE-BAB2-1F3965E124BB}" srcId="{203B2340-9A51-4582-891C-920BD9A73F83}" destId="{301E86F0-7C91-4075-86EA-D283E0C2597F}" srcOrd="2" destOrd="0" parTransId="{14441B90-D05C-4F8C-8BEE-DDE65BE568F3}" sibTransId="{0383EFDB-BC5D-49AA-A20D-7141AEA45096}"/>
    <dgm:cxn modelId="{7F9B3534-EA2F-40AB-9136-B5209DEFED30}" type="presOf" srcId="{301E86F0-7C91-4075-86EA-D283E0C2597F}" destId="{E325BE0D-8FCC-4CDC-AAB1-187E13454576}" srcOrd="0" destOrd="0" presId="urn:microsoft.com/office/officeart/2018/5/layout/IconCircleLabelList"/>
    <dgm:cxn modelId="{BF8D006C-6A12-41C8-9219-D8A440A17D8A}" type="presOf" srcId="{31E37F9D-612D-41F0-89A8-09825C864D0E}" destId="{ACA5D038-BF11-4ED7-82B1-19BC9F77F238}" srcOrd="0" destOrd="0" presId="urn:microsoft.com/office/officeart/2018/5/layout/IconCircleLabelList"/>
    <dgm:cxn modelId="{AC32EA6F-10D1-49BB-8797-663567B74166}" type="presOf" srcId="{4ADBF3FC-7FBD-4261-A688-78057E6DECA1}" destId="{FCFBEB48-4EF1-48B6-971D-1E2793106CFA}" srcOrd="0" destOrd="0" presId="urn:microsoft.com/office/officeart/2018/5/layout/IconCircleLabelList"/>
    <dgm:cxn modelId="{2B5E4E7C-7107-4473-B56E-24BB6BDACE52}" type="presOf" srcId="{C2E1C421-1B25-46D7-BA7F-C857A62474C2}" destId="{A7C2DA65-1F0A-4660-BAFA-3F5C019BC4D8}" srcOrd="0" destOrd="0" presId="urn:microsoft.com/office/officeart/2018/5/layout/IconCircleLabelList"/>
    <dgm:cxn modelId="{2CE4E9D1-12D8-4D3D-B207-E75DC7B19A8F}" srcId="{203B2340-9A51-4582-891C-920BD9A73F83}" destId="{C2E1C421-1B25-46D7-BA7F-C857A62474C2}" srcOrd="3" destOrd="0" parTransId="{53BAAF1F-C656-4A67-BEAA-97497B843666}" sibTransId="{436F87DA-CD98-4CBD-B1E4-11CED5177E3D}"/>
    <dgm:cxn modelId="{6DAEF2D1-7003-439C-B643-8982EEA23F87}" type="presOf" srcId="{203B2340-9A51-4582-891C-920BD9A73F83}" destId="{B981CD8F-80E8-4028-9DAE-40EABA001A90}" srcOrd="0" destOrd="0" presId="urn:microsoft.com/office/officeart/2018/5/layout/IconCircleLabelList"/>
    <dgm:cxn modelId="{69DAD5D5-5FD3-4D3D-BDDC-E6AB0131CCA1}" srcId="{203B2340-9A51-4582-891C-920BD9A73F83}" destId="{31E37F9D-612D-41F0-89A8-09825C864D0E}" srcOrd="1" destOrd="0" parTransId="{697CA8F2-80B4-4659-B925-173019A946C1}" sibTransId="{5208F648-C1A0-440E-A0D1-78135E53D3C3}"/>
    <dgm:cxn modelId="{776750FC-D724-4F6D-A139-7C57485F1BE9}" srcId="{203B2340-9A51-4582-891C-920BD9A73F83}" destId="{4ADBF3FC-7FBD-4261-A688-78057E6DECA1}" srcOrd="0" destOrd="0" parTransId="{088F2828-EB1C-4F54-993B-4615D9EAADC8}" sibTransId="{868B6591-8C05-4C66-A02D-C9F00A96E68C}"/>
    <dgm:cxn modelId="{800C5D9F-0517-44AE-AC75-05816B426EFB}" type="presParOf" srcId="{B981CD8F-80E8-4028-9DAE-40EABA001A90}" destId="{640DFF25-04DF-4379-B7B2-76D27A7BA82C}" srcOrd="0" destOrd="0" presId="urn:microsoft.com/office/officeart/2018/5/layout/IconCircleLabelList"/>
    <dgm:cxn modelId="{2AABB186-35AF-4EB3-9545-B4335FD9FA4A}" type="presParOf" srcId="{640DFF25-04DF-4379-B7B2-76D27A7BA82C}" destId="{F437B4C5-8B29-42B2-8897-A3B4A870891F}" srcOrd="0" destOrd="0" presId="urn:microsoft.com/office/officeart/2018/5/layout/IconCircleLabelList"/>
    <dgm:cxn modelId="{61F42B79-F52C-4ABC-8EE1-ADCA412E2244}" type="presParOf" srcId="{640DFF25-04DF-4379-B7B2-76D27A7BA82C}" destId="{AE97B26A-AC30-4479-A1EF-2D28C349F6BC}" srcOrd="1" destOrd="0" presId="urn:microsoft.com/office/officeart/2018/5/layout/IconCircleLabelList"/>
    <dgm:cxn modelId="{C4523B90-2CC9-49F0-95DB-B29B8950F02D}" type="presParOf" srcId="{640DFF25-04DF-4379-B7B2-76D27A7BA82C}" destId="{99E9A110-3ADB-4E1B-8920-6EA77C0207AF}" srcOrd="2" destOrd="0" presId="urn:microsoft.com/office/officeart/2018/5/layout/IconCircleLabelList"/>
    <dgm:cxn modelId="{F6C632F0-828B-49A8-9D05-C3B922E255B3}" type="presParOf" srcId="{640DFF25-04DF-4379-B7B2-76D27A7BA82C}" destId="{FCFBEB48-4EF1-48B6-971D-1E2793106CFA}" srcOrd="3" destOrd="0" presId="urn:microsoft.com/office/officeart/2018/5/layout/IconCircleLabelList"/>
    <dgm:cxn modelId="{0B709BBA-2E5A-422F-A0DA-8C9DC2CCFE54}" type="presParOf" srcId="{B981CD8F-80E8-4028-9DAE-40EABA001A90}" destId="{37B26847-5C82-477D-88E1-B711F7D325F5}" srcOrd="1" destOrd="0" presId="urn:microsoft.com/office/officeart/2018/5/layout/IconCircleLabelList"/>
    <dgm:cxn modelId="{6DA8F08E-E57E-4C03-BB82-D546F3B067D4}" type="presParOf" srcId="{B981CD8F-80E8-4028-9DAE-40EABA001A90}" destId="{3376774B-9E8A-4E46-A9E5-E75810D2EA4E}" srcOrd="2" destOrd="0" presId="urn:microsoft.com/office/officeart/2018/5/layout/IconCircleLabelList"/>
    <dgm:cxn modelId="{E232AD19-86DD-4659-9FA4-B632CF46C492}" type="presParOf" srcId="{3376774B-9E8A-4E46-A9E5-E75810D2EA4E}" destId="{B34934CA-6DB3-48BD-8BCA-037E6738EE99}" srcOrd="0" destOrd="0" presId="urn:microsoft.com/office/officeart/2018/5/layout/IconCircleLabelList"/>
    <dgm:cxn modelId="{B3C10BD5-796E-4F72-AB3D-79E35B306D3C}" type="presParOf" srcId="{3376774B-9E8A-4E46-A9E5-E75810D2EA4E}" destId="{2B15B824-0DB1-4340-B888-12DBC44F6397}" srcOrd="1" destOrd="0" presId="urn:microsoft.com/office/officeart/2018/5/layout/IconCircleLabelList"/>
    <dgm:cxn modelId="{05883CAD-B466-47BE-8D37-454097E4ABD2}" type="presParOf" srcId="{3376774B-9E8A-4E46-A9E5-E75810D2EA4E}" destId="{AA24C8F7-35A5-4296-9153-1BA20397AB14}" srcOrd="2" destOrd="0" presId="urn:microsoft.com/office/officeart/2018/5/layout/IconCircleLabelList"/>
    <dgm:cxn modelId="{411B2EC0-BA01-4F4E-A378-68ED5B6B54E9}" type="presParOf" srcId="{3376774B-9E8A-4E46-A9E5-E75810D2EA4E}" destId="{ACA5D038-BF11-4ED7-82B1-19BC9F77F238}" srcOrd="3" destOrd="0" presId="urn:microsoft.com/office/officeart/2018/5/layout/IconCircleLabelList"/>
    <dgm:cxn modelId="{C51D31BA-3877-4ABC-9069-6FBA41386D61}" type="presParOf" srcId="{B981CD8F-80E8-4028-9DAE-40EABA001A90}" destId="{FB245EE7-E074-4733-B545-C2659C5EADED}" srcOrd="3" destOrd="0" presId="urn:microsoft.com/office/officeart/2018/5/layout/IconCircleLabelList"/>
    <dgm:cxn modelId="{F780D563-7AAF-4A19-A44D-7F9F7DF18D80}" type="presParOf" srcId="{B981CD8F-80E8-4028-9DAE-40EABA001A90}" destId="{2C97C672-50DB-42CB-85CC-F249B863757E}" srcOrd="4" destOrd="0" presId="urn:microsoft.com/office/officeart/2018/5/layout/IconCircleLabelList"/>
    <dgm:cxn modelId="{8EA944C7-871B-4060-8F10-6BB661056582}" type="presParOf" srcId="{2C97C672-50DB-42CB-85CC-F249B863757E}" destId="{53084295-D5D3-4F49-833E-883706FFD684}" srcOrd="0" destOrd="0" presId="urn:microsoft.com/office/officeart/2018/5/layout/IconCircleLabelList"/>
    <dgm:cxn modelId="{E0B31975-4C58-493B-91D3-27353911E731}" type="presParOf" srcId="{2C97C672-50DB-42CB-85CC-F249B863757E}" destId="{BA3A43AB-E405-42D0-9F4C-2F3367FD042F}" srcOrd="1" destOrd="0" presId="urn:microsoft.com/office/officeart/2018/5/layout/IconCircleLabelList"/>
    <dgm:cxn modelId="{FA5F54D9-7EC5-4463-8C18-23499F5CFC39}" type="presParOf" srcId="{2C97C672-50DB-42CB-85CC-F249B863757E}" destId="{097412DC-0A34-4C52-AC37-B0F036B13873}" srcOrd="2" destOrd="0" presId="urn:microsoft.com/office/officeart/2018/5/layout/IconCircleLabelList"/>
    <dgm:cxn modelId="{D685E3FE-D5B8-47CE-9943-23F5083B340F}" type="presParOf" srcId="{2C97C672-50DB-42CB-85CC-F249B863757E}" destId="{E325BE0D-8FCC-4CDC-AAB1-187E13454576}" srcOrd="3" destOrd="0" presId="urn:microsoft.com/office/officeart/2018/5/layout/IconCircleLabelList"/>
    <dgm:cxn modelId="{01412042-9521-4477-990B-FC6ADF6597B0}" type="presParOf" srcId="{B981CD8F-80E8-4028-9DAE-40EABA001A90}" destId="{7490BD28-BCED-46DD-91DE-EEF4E0F995A5}" srcOrd="5" destOrd="0" presId="urn:microsoft.com/office/officeart/2018/5/layout/IconCircleLabelList"/>
    <dgm:cxn modelId="{66C8FC87-8D8E-4059-B51A-922243DE4013}" type="presParOf" srcId="{B981CD8F-80E8-4028-9DAE-40EABA001A90}" destId="{1B755C06-9FE4-4BC5-AC45-C0BD465684FE}" srcOrd="6" destOrd="0" presId="urn:microsoft.com/office/officeart/2018/5/layout/IconCircleLabelList"/>
    <dgm:cxn modelId="{D1BC0AA0-929E-43A7-9F49-CF8DB60D7C13}" type="presParOf" srcId="{1B755C06-9FE4-4BC5-AC45-C0BD465684FE}" destId="{03B55317-6684-45BB-A0CF-038FE713F8CD}" srcOrd="0" destOrd="0" presId="urn:microsoft.com/office/officeart/2018/5/layout/IconCircleLabelList"/>
    <dgm:cxn modelId="{9E66AB25-9101-494D-99DE-4D69B0FDC3C3}" type="presParOf" srcId="{1B755C06-9FE4-4BC5-AC45-C0BD465684FE}" destId="{3397DA3E-1D58-46BC-BAB2-69A81C99464B}" srcOrd="1" destOrd="0" presId="urn:microsoft.com/office/officeart/2018/5/layout/IconCircleLabelList"/>
    <dgm:cxn modelId="{812164A6-4525-41BB-923D-20C0E315DA9A}" type="presParOf" srcId="{1B755C06-9FE4-4BC5-AC45-C0BD465684FE}" destId="{76AB78E9-B3E7-4CCD-B674-484C89051E33}" srcOrd="2" destOrd="0" presId="urn:microsoft.com/office/officeart/2018/5/layout/IconCircleLabelList"/>
    <dgm:cxn modelId="{5BAA3FC6-9B51-4128-B8E4-B7D1834741D7}" type="presParOf" srcId="{1B755C06-9FE4-4BC5-AC45-C0BD465684FE}" destId="{A7C2DA65-1F0A-4660-BAFA-3F5C019BC4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B48940-8959-4699-AAF4-C16A73B1A0B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604C7A-397D-4450-99EF-00AA10901816}">
      <dgm:prSet/>
      <dgm:spPr/>
      <dgm:t>
        <a:bodyPr/>
        <a:lstStyle/>
        <a:p>
          <a:r>
            <a:rPr lang="en-US"/>
            <a:t>Berzah: Ölüm ile diriliş arasındaki ara dönem.</a:t>
          </a:r>
        </a:p>
      </dgm:t>
    </dgm:pt>
    <dgm:pt modelId="{7A7E1E70-4F24-4D6B-B24B-FF8987C15603}" type="parTrans" cxnId="{D6BBA95C-01D8-4960-AC2A-15447365F327}">
      <dgm:prSet/>
      <dgm:spPr/>
      <dgm:t>
        <a:bodyPr/>
        <a:lstStyle/>
        <a:p>
          <a:endParaRPr lang="en-US"/>
        </a:p>
      </dgm:t>
    </dgm:pt>
    <dgm:pt modelId="{E4DF5DC2-7A36-4673-B83F-DBA0BB8C8A12}" type="sibTrans" cxnId="{D6BBA95C-01D8-4960-AC2A-15447365F327}">
      <dgm:prSet/>
      <dgm:spPr/>
      <dgm:t>
        <a:bodyPr/>
        <a:lstStyle/>
        <a:p>
          <a:endParaRPr lang="en-US"/>
        </a:p>
      </dgm:t>
    </dgm:pt>
    <dgm:pt modelId="{FEEAC3D9-FAA7-44E2-9D38-9DA7BACF51CD}">
      <dgm:prSet/>
      <dgm:spPr/>
      <dgm:t>
        <a:bodyPr/>
        <a:lstStyle/>
        <a:p>
          <a:r>
            <a:rPr lang="en-US"/>
            <a:t>Haşir: Diriltilip toplanma.</a:t>
          </a:r>
        </a:p>
      </dgm:t>
    </dgm:pt>
    <dgm:pt modelId="{E5E4C2FD-81A0-43E2-9858-B70A2DA951F9}" type="parTrans" cxnId="{FFCB2BE5-4B3A-419D-A659-7F5FE9187EF9}">
      <dgm:prSet/>
      <dgm:spPr/>
      <dgm:t>
        <a:bodyPr/>
        <a:lstStyle/>
        <a:p>
          <a:endParaRPr lang="en-US"/>
        </a:p>
      </dgm:t>
    </dgm:pt>
    <dgm:pt modelId="{E7431B83-7C1B-4FC5-BF24-2D85CEFAE72F}" type="sibTrans" cxnId="{FFCB2BE5-4B3A-419D-A659-7F5FE9187EF9}">
      <dgm:prSet/>
      <dgm:spPr/>
      <dgm:t>
        <a:bodyPr/>
        <a:lstStyle/>
        <a:p>
          <a:endParaRPr lang="en-US"/>
        </a:p>
      </dgm:t>
    </dgm:pt>
    <dgm:pt modelId="{D574CFEA-EF6A-4CEC-BF04-3D251D0EEE9D}">
      <dgm:prSet/>
      <dgm:spPr/>
      <dgm:t>
        <a:bodyPr/>
        <a:lstStyle/>
        <a:p>
          <a:r>
            <a:rPr lang="en-US"/>
            <a:t>Mizan: Amellerin tartılması.</a:t>
          </a:r>
        </a:p>
      </dgm:t>
    </dgm:pt>
    <dgm:pt modelId="{FA73954F-B58B-487D-90EB-8B95D5954C3A}" type="parTrans" cxnId="{2B44A5B4-07D5-4AC3-AC98-5C70E31D7A03}">
      <dgm:prSet/>
      <dgm:spPr/>
      <dgm:t>
        <a:bodyPr/>
        <a:lstStyle/>
        <a:p>
          <a:endParaRPr lang="en-US"/>
        </a:p>
      </dgm:t>
    </dgm:pt>
    <dgm:pt modelId="{D726D890-CB88-46D7-8154-8AD8C329DB02}" type="sibTrans" cxnId="{2B44A5B4-07D5-4AC3-AC98-5C70E31D7A03}">
      <dgm:prSet/>
      <dgm:spPr/>
      <dgm:t>
        <a:bodyPr/>
        <a:lstStyle/>
        <a:p>
          <a:endParaRPr lang="en-US"/>
        </a:p>
      </dgm:t>
    </dgm:pt>
    <dgm:pt modelId="{932A3A8D-9CBA-4220-80A0-F72FEE6C39AF}">
      <dgm:prSet/>
      <dgm:spPr/>
      <dgm:t>
        <a:bodyPr/>
        <a:lstStyle/>
        <a:p>
          <a:r>
            <a:rPr lang="en-US"/>
            <a:t>Sırat: Âhiret yolundaki geçit; teşbihî anlatım olarak değerlendirilir.</a:t>
          </a:r>
        </a:p>
      </dgm:t>
    </dgm:pt>
    <dgm:pt modelId="{C85AAEF7-EBE9-4821-8E68-DA8CCDB1BD54}" type="parTrans" cxnId="{5AAB2C6C-25B5-4277-B932-172D7A0BE359}">
      <dgm:prSet/>
      <dgm:spPr/>
      <dgm:t>
        <a:bodyPr/>
        <a:lstStyle/>
        <a:p>
          <a:endParaRPr lang="en-US"/>
        </a:p>
      </dgm:t>
    </dgm:pt>
    <dgm:pt modelId="{F9A3884E-0D6D-4B3C-A052-5D20EE0D2615}" type="sibTrans" cxnId="{5AAB2C6C-25B5-4277-B932-172D7A0BE359}">
      <dgm:prSet/>
      <dgm:spPr/>
      <dgm:t>
        <a:bodyPr/>
        <a:lstStyle/>
        <a:p>
          <a:endParaRPr lang="en-US"/>
        </a:p>
      </dgm:t>
    </dgm:pt>
    <dgm:pt modelId="{68F2EFC7-566E-425A-AD66-116E2870465C}" type="pres">
      <dgm:prSet presAssocID="{D0B48940-8959-4699-AAF4-C16A73B1A0B4}" presName="diagram" presStyleCnt="0">
        <dgm:presLayoutVars>
          <dgm:dir/>
          <dgm:resizeHandles val="exact"/>
        </dgm:presLayoutVars>
      </dgm:prSet>
      <dgm:spPr/>
    </dgm:pt>
    <dgm:pt modelId="{644415BF-F7F6-4367-A446-25456EB8F9B9}" type="pres">
      <dgm:prSet presAssocID="{81604C7A-397D-4450-99EF-00AA10901816}" presName="node" presStyleLbl="node1" presStyleIdx="0" presStyleCnt="4">
        <dgm:presLayoutVars>
          <dgm:bulletEnabled val="1"/>
        </dgm:presLayoutVars>
      </dgm:prSet>
      <dgm:spPr/>
    </dgm:pt>
    <dgm:pt modelId="{1643B441-63A1-491A-9DF5-2B15B6B5B16F}" type="pres">
      <dgm:prSet presAssocID="{E4DF5DC2-7A36-4673-B83F-DBA0BB8C8A12}" presName="sibTrans" presStyleCnt="0"/>
      <dgm:spPr/>
    </dgm:pt>
    <dgm:pt modelId="{99885012-FA05-47B4-B656-80229DAD4E01}" type="pres">
      <dgm:prSet presAssocID="{FEEAC3D9-FAA7-44E2-9D38-9DA7BACF51CD}" presName="node" presStyleLbl="node1" presStyleIdx="1" presStyleCnt="4">
        <dgm:presLayoutVars>
          <dgm:bulletEnabled val="1"/>
        </dgm:presLayoutVars>
      </dgm:prSet>
      <dgm:spPr/>
    </dgm:pt>
    <dgm:pt modelId="{C9D3CED8-25C5-40B5-8A7A-75982F10EF84}" type="pres">
      <dgm:prSet presAssocID="{E7431B83-7C1B-4FC5-BF24-2D85CEFAE72F}" presName="sibTrans" presStyleCnt="0"/>
      <dgm:spPr/>
    </dgm:pt>
    <dgm:pt modelId="{1EFF5BC0-2B19-4D14-BC25-883449D67E12}" type="pres">
      <dgm:prSet presAssocID="{D574CFEA-EF6A-4CEC-BF04-3D251D0EEE9D}" presName="node" presStyleLbl="node1" presStyleIdx="2" presStyleCnt="4">
        <dgm:presLayoutVars>
          <dgm:bulletEnabled val="1"/>
        </dgm:presLayoutVars>
      </dgm:prSet>
      <dgm:spPr/>
    </dgm:pt>
    <dgm:pt modelId="{7D5ACCF8-E8EB-4E2B-BBD0-312CCE1ABCCA}" type="pres">
      <dgm:prSet presAssocID="{D726D890-CB88-46D7-8154-8AD8C329DB02}" presName="sibTrans" presStyleCnt="0"/>
      <dgm:spPr/>
    </dgm:pt>
    <dgm:pt modelId="{530DD935-268D-4126-B54F-6EF53B8ABD33}" type="pres">
      <dgm:prSet presAssocID="{932A3A8D-9CBA-4220-80A0-F72FEE6C39AF}" presName="node" presStyleLbl="node1" presStyleIdx="3" presStyleCnt="4">
        <dgm:presLayoutVars>
          <dgm:bulletEnabled val="1"/>
        </dgm:presLayoutVars>
      </dgm:prSet>
      <dgm:spPr/>
    </dgm:pt>
  </dgm:ptLst>
  <dgm:cxnLst>
    <dgm:cxn modelId="{DACDE50B-1F69-4A78-9267-4C7623B8D74A}" type="presOf" srcId="{81604C7A-397D-4450-99EF-00AA10901816}" destId="{644415BF-F7F6-4367-A446-25456EB8F9B9}" srcOrd="0" destOrd="0" presId="urn:microsoft.com/office/officeart/2005/8/layout/default"/>
    <dgm:cxn modelId="{DD89E82D-9E94-487B-8263-64082FDAA459}" type="presOf" srcId="{932A3A8D-9CBA-4220-80A0-F72FEE6C39AF}" destId="{530DD935-268D-4126-B54F-6EF53B8ABD33}" srcOrd="0" destOrd="0" presId="urn:microsoft.com/office/officeart/2005/8/layout/default"/>
    <dgm:cxn modelId="{8B37BB3C-9B59-45D3-848B-C7BCCE431B4A}" type="presOf" srcId="{D0B48940-8959-4699-AAF4-C16A73B1A0B4}" destId="{68F2EFC7-566E-425A-AD66-116E2870465C}" srcOrd="0" destOrd="0" presId="urn:microsoft.com/office/officeart/2005/8/layout/default"/>
    <dgm:cxn modelId="{D6BBA95C-01D8-4960-AC2A-15447365F327}" srcId="{D0B48940-8959-4699-AAF4-C16A73B1A0B4}" destId="{81604C7A-397D-4450-99EF-00AA10901816}" srcOrd="0" destOrd="0" parTransId="{7A7E1E70-4F24-4D6B-B24B-FF8987C15603}" sibTransId="{E4DF5DC2-7A36-4673-B83F-DBA0BB8C8A12}"/>
    <dgm:cxn modelId="{5AAB2C6C-25B5-4277-B932-172D7A0BE359}" srcId="{D0B48940-8959-4699-AAF4-C16A73B1A0B4}" destId="{932A3A8D-9CBA-4220-80A0-F72FEE6C39AF}" srcOrd="3" destOrd="0" parTransId="{C85AAEF7-EBE9-4821-8E68-DA8CCDB1BD54}" sibTransId="{F9A3884E-0D6D-4B3C-A052-5D20EE0D2615}"/>
    <dgm:cxn modelId="{165B6355-115C-435B-A8EB-5553F9CCD8E8}" type="presOf" srcId="{FEEAC3D9-FAA7-44E2-9D38-9DA7BACF51CD}" destId="{99885012-FA05-47B4-B656-80229DAD4E01}" srcOrd="0" destOrd="0" presId="urn:microsoft.com/office/officeart/2005/8/layout/default"/>
    <dgm:cxn modelId="{4BC193A2-A2BC-4069-84A6-AD3B884F723C}" type="presOf" srcId="{D574CFEA-EF6A-4CEC-BF04-3D251D0EEE9D}" destId="{1EFF5BC0-2B19-4D14-BC25-883449D67E12}" srcOrd="0" destOrd="0" presId="urn:microsoft.com/office/officeart/2005/8/layout/default"/>
    <dgm:cxn modelId="{2B44A5B4-07D5-4AC3-AC98-5C70E31D7A03}" srcId="{D0B48940-8959-4699-AAF4-C16A73B1A0B4}" destId="{D574CFEA-EF6A-4CEC-BF04-3D251D0EEE9D}" srcOrd="2" destOrd="0" parTransId="{FA73954F-B58B-487D-90EB-8B95D5954C3A}" sibTransId="{D726D890-CB88-46D7-8154-8AD8C329DB02}"/>
    <dgm:cxn modelId="{FFCB2BE5-4B3A-419D-A659-7F5FE9187EF9}" srcId="{D0B48940-8959-4699-AAF4-C16A73B1A0B4}" destId="{FEEAC3D9-FAA7-44E2-9D38-9DA7BACF51CD}" srcOrd="1" destOrd="0" parTransId="{E5E4C2FD-81A0-43E2-9858-B70A2DA951F9}" sibTransId="{E7431B83-7C1B-4FC5-BF24-2D85CEFAE72F}"/>
    <dgm:cxn modelId="{0C57D069-7CBA-41B6-94A1-7180ECAD7619}" type="presParOf" srcId="{68F2EFC7-566E-425A-AD66-116E2870465C}" destId="{644415BF-F7F6-4367-A446-25456EB8F9B9}" srcOrd="0" destOrd="0" presId="urn:microsoft.com/office/officeart/2005/8/layout/default"/>
    <dgm:cxn modelId="{A9E23366-7B12-4EBE-BA2F-627960576860}" type="presParOf" srcId="{68F2EFC7-566E-425A-AD66-116E2870465C}" destId="{1643B441-63A1-491A-9DF5-2B15B6B5B16F}" srcOrd="1" destOrd="0" presId="urn:microsoft.com/office/officeart/2005/8/layout/default"/>
    <dgm:cxn modelId="{DD6CFEAA-85F9-4A47-9FC2-D30900F580FE}" type="presParOf" srcId="{68F2EFC7-566E-425A-AD66-116E2870465C}" destId="{99885012-FA05-47B4-B656-80229DAD4E01}" srcOrd="2" destOrd="0" presId="urn:microsoft.com/office/officeart/2005/8/layout/default"/>
    <dgm:cxn modelId="{E2535411-2A62-43BB-ACB0-CF7664696B9E}" type="presParOf" srcId="{68F2EFC7-566E-425A-AD66-116E2870465C}" destId="{C9D3CED8-25C5-40B5-8A7A-75982F10EF84}" srcOrd="3" destOrd="0" presId="urn:microsoft.com/office/officeart/2005/8/layout/default"/>
    <dgm:cxn modelId="{050D523E-EBD4-4E64-8990-FDA13D76B984}" type="presParOf" srcId="{68F2EFC7-566E-425A-AD66-116E2870465C}" destId="{1EFF5BC0-2B19-4D14-BC25-883449D67E12}" srcOrd="4" destOrd="0" presId="urn:microsoft.com/office/officeart/2005/8/layout/default"/>
    <dgm:cxn modelId="{68FB056D-E42F-4E6C-8A41-3B98D4BACDB9}" type="presParOf" srcId="{68F2EFC7-566E-425A-AD66-116E2870465C}" destId="{7D5ACCF8-E8EB-4E2B-BBD0-312CCE1ABCCA}" srcOrd="5" destOrd="0" presId="urn:microsoft.com/office/officeart/2005/8/layout/default"/>
    <dgm:cxn modelId="{DA7275C5-1B88-48DB-9DDD-61B7DBDFC6FD}" type="presParOf" srcId="{68F2EFC7-566E-425A-AD66-116E2870465C}" destId="{530DD935-268D-4126-B54F-6EF53B8ABD3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CA74B2-C792-428F-9369-519EC44E51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343008-944A-4B14-AFEC-3BD24B6C43AD}">
      <dgm:prSet/>
      <dgm:spPr/>
      <dgm:t>
        <a:bodyPr/>
        <a:lstStyle/>
        <a:p>
          <a:r>
            <a:rPr lang="en-US"/>
            <a:t>• “Her nefis ölümü tadacaktır…” (Âl-i İmrân 185, meâl)</a:t>
          </a:r>
        </a:p>
      </dgm:t>
    </dgm:pt>
    <dgm:pt modelId="{9260732A-3D99-4295-A72A-C793C2A839CA}" type="parTrans" cxnId="{B683F8D4-3032-4512-94D0-48FC393FAA95}">
      <dgm:prSet/>
      <dgm:spPr/>
      <dgm:t>
        <a:bodyPr/>
        <a:lstStyle/>
        <a:p>
          <a:endParaRPr lang="en-US"/>
        </a:p>
      </dgm:t>
    </dgm:pt>
    <dgm:pt modelId="{0A4A781A-76E8-408B-85A3-35C696064004}" type="sibTrans" cxnId="{B683F8D4-3032-4512-94D0-48FC393FAA95}">
      <dgm:prSet/>
      <dgm:spPr/>
      <dgm:t>
        <a:bodyPr/>
        <a:lstStyle/>
        <a:p>
          <a:endParaRPr lang="en-US"/>
        </a:p>
      </dgm:t>
    </dgm:pt>
    <dgm:pt modelId="{83362303-F407-42C7-8B3C-7549CD6F4180}">
      <dgm:prSet/>
      <dgm:spPr/>
      <dgm:t>
        <a:bodyPr/>
        <a:lstStyle/>
        <a:p>
          <a:r>
            <a:rPr lang="en-US"/>
            <a:t>• “Bu dünya hayatı oyun ve eğlenceden ibarettir; âhiret yurdu ise asıl hayattır…” (Ankebût 64, meâl)</a:t>
          </a:r>
        </a:p>
      </dgm:t>
    </dgm:pt>
    <dgm:pt modelId="{17E62070-CB15-4AD1-A8BD-2EF33C532103}" type="parTrans" cxnId="{9D4C2654-50A0-44DF-8203-EBDF944F859A}">
      <dgm:prSet/>
      <dgm:spPr/>
      <dgm:t>
        <a:bodyPr/>
        <a:lstStyle/>
        <a:p>
          <a:endParaRPr lang="en-US"/>
        </a:p>
      </dgm:t>
    </dgm:pt>
    <dgm:pt modelId="{D2F40591-3E61-4CBE-8818-83B0555936A5}" type="sibTrans" cxnId="{9D4C2654-50A0-44DF-8203-EBDF944F859A}">
      <dgm:prSet/>
      <dgm:spPr/>
      <dgm:t>
        <a:bodyPr/>
        <a:lstStyle/>
        <a:p>
          <a:endParaRPr lang="en-US"/>
        </a:p>
      </dgm:t>
    </dgm:pt>
    <dgm:pt modelId="{468F9CBC-B0E5-4409-A774-5120F1B751B2}">
      <dgm:prSet/>
      <dgm:spPr/>
      <dgm:t>
        <a:bodyPr/>
        <a:lstStyle/>
        <a:p>
          <a:r>
            <a:rPr lang="en-US"/>
            <a:t>• “Kim zerre kadar hayır işlemişse onu görür; kim de zerre kadar şer işlemişse onu görür.” (Zilzâl 7-8, meâl)</a:t>
          </a:r>
        </a:p>
      </dgm:t>
    </dgm:pt>
    <dgm:pt modelId="{CC015610-246B-44C6-AD13-70EA8F034F84}" type="parTrans" cxnId="{F1835C0F-4E2A-4DC6-B1FD-B52F7707797F}">
      <dgm:prSet/>
      <dgm:spPr/>
      <dgm:t>
        <a:bodyPr/>
        <a:lstStyle/>
        <a:p>
          <a:endParaRPr lang="en-US"/>
        </a:p>
      </dgm:t>
    </dgm:pt>
    <dgm:pt modelId="{C24F6DF7-C68D-4EC7-A7B6-640746E5271C}" type="sibTrans" cxnId="{F1835C0F-4E2A-4DC6-B1FD-B52F7707797F}">
      <dgm:prSet/>
      <dgm:spPr/>
      <dgm:t>
        <a:bodyPr/>
        <a:lstStyle/>
        <a:p>
          <a:endParaRPr lang="en-US"/>
        </a:p>
      </dgm:t>
    </dgm:pt>
    <dgm:pt modelId="{D8ECC4C7-1BAC-4D1E-BE9B-2B4F82B75AA2}" type="pres">
      <dgm:prSet presAssocID="{27CA74B2-C792-428F-9369-519EC44E51D6}" presName="root" presStyleCnt="0">
        <dgm:presLayoutVars>
          <dgm:dir/>
          <dgm:resizeHandles val="exact"/>
        </dgm:presLayoutVars>
      </dgm:prSet>
      <dgm:spPr/>
    </dgm:pt>
    <dgm:pt modelId="{6B75C7B9-6B56-4B79-964D-8604BFA40ADB}" type="pres">
      <dgm:prSet presAssocID="{27CA74B2-C792-428F-9369-519EC44E51D6}" presName="container" presStyleCnt="0">
        <dgm:presLayoutVars>
          <dgm:dir/>
          <dgm:resizeHandles val="exact"/>
        </dgm:presLayoutVars>
      </dgm:prSet>
      <dgm:spPr/>
    </dgm:pt>
    <dgm:pt modelId="{AE756F45-1172-44BD-8D59-366181B2A6BC}" type="pres">
      <dgm:prSet presAssocID="{ED343008-944A-4B14-AFEC-3BD24B6C43AD}" presName="compNode" presStyleCnt="0"/>
      <dgm:spPr/>
    </dgm:pt>
    <dgm:pt modelId="{084CD8BD-4332-4811-B1EE-7E7122F33837}" type="pres">
      <dgm:prSet presAssocID="{ED343008-944A-4B14-AFEC-3BD24B6C43AD}" presName="iconBgRect" presStyleLbl="bgShp" presStyleIdx="0" presStyleCnt="3"/>
      <dgm:spPr/>
    </dgm:pt>
    <dgm:pt modelId="{BC80235B-51B4-4908-A020-A59292497335}" type="pres">
      <dgm:prSet presAssocID="{ED343008-944A-4B14-AFEC-3BD24B6C4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547585FE-F3F5-419F-9921-A7D92AE14AFA}" type="pres">
      <dgm:prSet presAssocID="{ED343008-944A-4B14-AFEC-3BD24B6C43AD}" presName="spaceRect" presStyleCnt="0"/>
      <dgm:spPr/>
    </dgm:pt>
    <dgm:pt modelId="{023F7A30-16F5-4479-A0DB-15EDEF0FAEEF}" type="pres">
      <dgm:prSet presAssocID="{ED343008-944A-4B14-AFEC-3BD24B6C43AD}" presName="textRect" presStyleLbl="revTx" presStyleIdx="0" presStyleCnt="3">
        <dgm:presLayoutVars>
          <dgm:chMax val="1"/>
          <dgm:chPref val="1"/>
        </dgm:presLayoutVars>
      </dgm:prSet>
      <dgm:spPr/>
    </dgm:pt>
    <dgm:pt modelId="{1B505EEA-AEBD-49F8-86A3-017AB8A20D00}" type="pres">
      <dgm:prSet presAssocID="{0A4A781A-76E8-408B-85A3-35C696064004}" presName="sibTrans" presStyleLbl="sibTrans2D1" presStyleIdx="0" presStyleCnt="0"/>
      <dgm:spPr/>
    </dgm:pt>
    <dgm:pt modelId="{F1E1A19A-8B88-4139-8C43-FF8EAC022CCF}" type="pres">
      <dgm:prSet presAssocID="{83362303-F407-42C7-8B3C-7549CD6F4180}" presName="compNode" presStyleCnt="0"/>
      <dgm:spPr/>
    </dgm:pt>
    <dgm:pt modelId="{71F2840D-099F-410B-A8D1-9150C2644B8A}" type="pres">
      <dgm:prSet presAssocID="{83362303-F407-42C7-8B3C-7549CD6F4180}" presName="iconBgRect" presStyleLbl="bgShp" presStyleIdx="1" presStyleCnt="3"/>
      <dgm:spPr/>
    </dgm:pt>
    <dgm:pt modelId="{0BB47C19-4BE1-4684-B6A0-D78967F3DEB9}" type="pres">
      <dgm:prSet presAssocID="{83362303-F407-42C7-8B3C-7549CD6F4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BFABAFF-7F9A-41E9-B3D4-D764116FBFAA}" type="pres">
      <dgm:prSet presAssocID="{83362303-F407-42C7-8B3C-7549CD6F4180}" presName="spaceRect" presStyleCnt="0"/>
      <dgm:spPr/>
    </dgm:pt>
    <dgm:pt modelId="{7443674A-7F14-4177-9226-74336C433F97}" type="pres">
      <dgm:prSet presAssocID="{83362303-F407-42C7-8B3C-7549CD6F4180}" presName="textRect" presStyleLbl="revTx" presStyleIdx="1" presStyleCnt="3">
        <dgm:presLayoutVars>
          <dgm:chMax val="1"/>
          <dgm:chPref val="1"/>
        </dgm:presLayoutVars>
      </dgm:prSet>
      <dgm:spPr/>
    </dgm:pt>
    <dgm:pt modelId="{1BBE88A7-E451-448B-83AA-E9E29BEDABD2}" type="pres">
      <dgm:prSet presAssocID="{D2F40591-3E61-4CBE-8818-83B0555936A5}" presName="sibTrans" presStyleLbl="sibTrans2D1" presStyleIdx="0" presStyleCnt="0"/>
      <dgm:spPr/>
    </dgm:pt>
    <dgm:pt modelId="{8E67AAF4-DB30-4E07-B5E5-35DB5E45E842}" type="pres">
      <dgm:prSet presAssocID="{468F9CBC-B0E5-4409-A774-5120F1B751B2}" presName="compNode" presStyleCnt="0"/>
      <dgm:spPr/>
    </dgm:pt>
    <dgm:pt modelId="{79AE0EE1-6C51-4DDD-B590-41F4F4D32177}" type="pres">
      <dgm:prSet presAssocID="{468F9CBC-B0E5-4409-A774-5120F1B751B2}" presName="iconBgRect" presStyleLbl="bgShp" presStyleIdx="2" presStyleCnt="3"/>
      <dgm:spPr/>
    </dgm:pt>
    <dgm:pt modelId="{34B779E5-A76F-4B3D-82E1-7458D2667CB9}" type="pres">
      <dgm:prSet presAssocID="{468F9CBC-B0E5-4409-A774-5120F1B751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E7BA0C91-11B8-4877-85DD-C5FB0972D239}" type="pres">
      <dgm:prSet presAssocID="{468F9CBC-B0E5-4409-A774-5120F1B751B2}" presName="spaceRect" presStyleCnt="0"/>
      <dgm:spPr/>
    </dgm:pt>
    <dgm:pt modelId="{E05B71A7-12BC-4699-B44B-3432D0906D11}" type="pres">
      <dgm:prSet presAssocID="{468F9CBC-B0E5-4409-A774-5120F1B751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2E6A0E-593B-4D1A-914A-9C948934618E}" type="presOf" srcId="{0A4A781A-76E8-408B-85A3-35C696064004}" destId="{1B505EEA-AEBD-49F8-86A3-017AB8A20D00}" srcOrd="0" destOrd="0" presId="urn:microsoft.com/office/officeart/2018/2/layout/IconCircleList"/>
    <dgm:cxn modelId="{F1835C0F-4E2A-4DC6-B1FD-B52F7707797F}" srcId="{27CA74B2-C792-428F-9369-519EC44E51D6}" destId="{468F9CBC-B0E5-4409-A774-5120F1B751B2}" srcOrd="2" destOrd="0" parTransId="{CC015610-246B-44C6-AD13-70EA8F034F84}" sibTransId="{C24F6DF7-C68D-4EC7-A7B6-640746E5271C}"/>
    <dgm:cxn modelId="{9D4C2654-50A0-44DF-8203-EBDF944F859A}" srcId="{27CA74B2-C792-428F-9369-519EC44E51D6}" destId="{83362303-F407-42C7-8B3C-7549CD6F4180}" srcOrd="1" destOrd="0" parTransId="{17E62070-CB15-4AD1-A8BD-2EF33C532103}" sibTransId="{D2F40591-3E61-4CBE-8818-83B0555936A5}"/>
    <dgm:cxn modelId="{F37EBD55-2762-4ABF-9987-71B9C217AC8E}" type="presOf" srcId="{468F9CBC-B0E5-4409-A774-5120F1B751B2}" destId="{E05B71A7-12BC-4699-B44B-3432D0906D11}" srcOrd="0" destOrd="0" presId="urn:microsoft.com/office/officeart/2018/2/layout/IconCircleList"/>
    <dgm:cxn modelId="{378DF480-7A4D-4E24-AE48-07C94E11B9A4}" type="presOf" srcId="{27CA74B2-C792-428F-9369-519EC44E51D6}" destId="{D8ECC4C7-1BAC-4D1E-BE9B-2B4F82B75AA2}" srcOrd="0" destOrd="0" presId="urn:microsoft.com/office/officeart/2018/2/layout/IconCircleList"/>
    <dgm:cxn modelId="{B683F8D4-3032-4512-94D0-48FC393FAA95}" srcId="{27CA74B2-C792-428F-9369-519EC44E51D6}" destId="{ED343008-944A-4B14-AFEC-3BD24B6C43AD}" srcOrd="0" destOrd="0" parTransId="{9260732A-3D99-4295-A72A-C793C2A839CA}" sibTransId="{0A4A781A-76E8-408B-85A3-35C696064004}"/>
    <dgm:cxn modelId="{9F843BD6-DC26-498C-A8D7-7DF29C06ACE5}" type="presOf" srcId="{83362303-F407-42C7-8B3C-7549CD6F4180}" destId="{7443674A-7F14-4177-9226-74336C433F97}" srcOrd="0" destOrd="0" presId="urn:microsoft.com/office/officeart/2018/2/layout/IconCircleList"/>
    <dgm:cxn modelId="{139CB9DB-57C0-4BC0-9063-96609229FF22}" type="presOf" srcId="{D2F40591-3E61-4CBE-8818-83B0555936A5}" destId="{1BBE88A7-E451-448B-83AA-E9E29BEDABD2}" srcOrd="0" destOrd="0" presId="urn:microsoft.com/office/officeart/2018/2/layout/IconCircleList"/>
    <dgm:cxn modelId="{648453FA-7ABD-40C9-82CC-93362EAFE8DC}" type="presOf" srcId="{ED343008-944A-4B14-AFEC-3BD24B6C43AD}" destId="{023F7A30-16F5-4479-A0DB-15EDEF0FAEEF}" srcOrd="0" destOrd="0" presId="urn:microsoft.com/office/officeart/2018/2/layout/IconCircleList"/>
    <dgm:cxn modelId="{025D861C-E7B2-48F4-A7AB-F7B30A3AFC17}" type="presParOf" srcId="{D8ECC4C7-1BAC-4D1E-BE9B-2B4F82B75AA2}" destId="{6B75C7B9-6B56-4B79-964D-8604BFA40ADB}" srcOrd="0" destOrd="0" presId="urn:microsoft.com/office/officeart/2018/2/layout/IconCircleList"/>
    <dgm:cxn modelId="{FEEFB746-1B7C-4B2F-BCC5-578B167B809F}" type="presParOf" srcId="{6B75C7B9-6B56-4B79-964D-8604BFA40ADB}" destId="{AE756F45-1172-44BD-8D59-366181B2A6BC}" srcOrd="0" destOrd="0" presId="urn:microsoft.com/office/officeart/2018/2/layout/IconCircleList"/>
    <dgm:cxn modelId="{D412D329-377F-40BF-8CC4-3FA88775DE70}" type="presParOf" srcId="{AE756F45-1172-44BD-8D59-366181B2A6BC}" destId="{084CD8BD-4332-4811-B1EE-7E7122F33837}" srcOrd="0" destOrd="0" presId="urn:microsoft.com/office/officeart/2018/2/layout/IconCircleList"/>
    <dgm:cxn modelId="{5173F6D6-8FD4-452A-AD77-DE80BDAB7DC3}" type="presParOf" srcId="{AE756F45-1172-44BD-8D59-366181B2A6BC}" destId="{BC80235B-51B4-4908-A020-A59292497335}" srcOrd="1" destOrd="0" presId="urn:microsoft.com/office/officeart/2018/2/layout/IconCircleList"/>
    <dgm:cxn modelId="{34AAE7BB-AB11-49B1-A8EC-ADA7BCFAB219}" type="presParOf" srcId="{AE756F45-1172-44BD-8D59-366181B2A6BC}" destId="{547585FE-F3F5-419F-9921-A7D92AE14AFA}" srcOrd="2" destOrd="0" presId="urn:microsoft.com/office/officeart/2018/2/layout/IconCircleList"/>
    <dgm:cxn modelId="{3BD81D51-2362-4582-893F-4C6B091B55F5}" type="presParOf" srcId="{AE756F45-1172-44BD-8D59-366181B2A6BC}" destId="{023F7A30-16F5-4479-A0DB-15EDEF0FAEEF}" srcOrd="3" destOrd="0" presId="urn:microsoft.com/office/officeart/2018/2/layout/IconCircleList"/>
    <dgm:cxn modelId="{C6CC71A7-2D8A-4E03-A139-5372D0E52DC2}" type="presParOf" srcId="{6B75C7B9-6B56-4B79-964D-8604BFA40ADB}" destId="{1B505EEA-AEBD-49F8-86A3-017AB8A20D00}" srcOrd="1" destOrd="0" presId="urn:microsoft.com/office/officeart/2018/2/layout/IconCircleList"/>
    <dgm:cxn modelId="{7FFE4722-F66B-47E3-B545-D8A26A065D8C}" type="presParOf" srcId="{6B75C7B9-6B56-4B79-964D-8604BFA40ADB}" destId="{F1E1A19A-8B88-4139-8C43-FF8EAC022CCF}" srcOrd="2" destOrd="0" presId="urn:microsoft.com/office/officeart/2018/2/layout/IconCircleList"/>
    <dgm:cxn modelId="{632865C2-D34C-46BF-9E8F-BEDB75486595}" type="presParOf" srcId="{F1E1A19A-8B88-4139-8C43-FF8EAC022CCF}" destId="{71F2840D-099F-410B-A8D1-9150C2644B8A}" srcOrd="0" destOrd="0" presId="urn:microsoft.com/office/officeart/2018/2/layout/IconCircleList"/>
    <dgm:cxn modelId="{25E7FC52-D260-4803-BC8D-06441357A9AF}" type="presParOf" srcId="{F1E1A19A-8B88-4139-8C43-FF8EAC022CCF}" destId="{0BB47C19-4BE1-4684-B6A0-D78967F3DEB9}" srcOrd="1" destOrd="0" presId="urn:microsoft.com/office/officeart/2018/2/layout/IconCircleList"/>
    <dgm:cxn modelId="{0FD3D103-25B0-4E3C-8633-8A5203844EEF}" type="presParOf" srcId="{F1E1A19A-8B88-4139-8C43-FF8EAC022CCF}" destId="{5BFABAFF-7F9A-41E9-B3D4-D764116FBFAA}" srcOrd="2" destOrd="0" presId="urn:microsoft.com/office/officeart/2018/2/layout/IconCircleList"/>
    <dgm:cxn modelId="{E9311A26-4EE8-4A36-99D7-0F24460D43B8}" type="presParOf" srcId="{F1E1A19A-8B88-4139-8C43-FF8EAC022CCF}" destId="{7443674A-7F14-4177-9226-74336C433F97}" srcOrd="3" destOrd="0" presId="urn:microsoft.com/office/officeart/2018/2/layout/IconCircleList"/>
    <dgm:cxn modelId="{847D6029-864B-413B-A148-74F82EAF326C}" type="presParOf" srcId="{6B75C7B9-6B56-4B79-964D-8604BFA40ADB}" destId="{1BBE88A7-E451-448B-83AA-E9E29BEDABD2}" srcOrd="3" destOrd="0" presId="urn:microsoft.com/office/officeart/2018/2/layout/IconCircleList"/>
    <dgm:cxn modelId="{0C4478C0-8C20-4D26-A916-15A5AA5DCB92}" type="presParOf" srcId="{6B75C7B9-6B56-4B79-964D-8604BFA40ADB}" destId="{8E67AAF4-DB30-4E07-B5E5-35DB5E45E842}" srcOrd="4" destOrd="0" presId="urn:microsoft.com/office/officeart/2018/2/layout/IconCircleList"/>
    <dgm:cxn modelId="{CB9CFD5F-9FC2-4D47-BA2F-C76EAE212B0C}" type="presParOf" srcId="{8E67AAF4-DB30-4E07-B5E5-35DB5E45E842}" destId="{79AE0EE1-6C51-4DDD-B590-41F4F4D32177}" srcOrd="0" destOrd="0" presId="urn:microsoft.com/office/officeart/2018/2/layout/IconCircleList"/>
    <dgm:cxn modelId="{F618DC79-5E93-449A-ABB0-2F46BB4B6120}" type="presParOf" srcId="{8E67AAF4-DB30-4E07-B5E5-35DB5E45E842}" destId="{34B779E5-A76F-4B3D-82E1-7458D2667CB9}" srcOrd="1" destOrd="0" presId="urn:microsoft.com/office/officeart/2018/2/layout/IconCircleList"/>
    <dgm:cxn modelId="{39B0B9CA-A828-4B6A-B8F6-4C4DDAEB3859}" type="presParOf" srcId="{8E67AAF4-DB30-4E07-B5E5-35DB5E45E842}" destId="{E7BA0C91-11B8-4877-85DD-C5FB0972D239}" srcOrd="2" destOrd="0" presId="urn:microsoft.com/office/officeart/2018/2/layout/IconCircleList"/>
    <dgm:cxn modelId="{0C25DB91-EE48-4EFC-A2E2-D566841F00C2}" type="presParOf" srcId="{8E67AAF4-DB30-4E07-B5E5-35DB5E45E842}" destId="{E05B71A7-12BC-4699-B44B-3432D0906D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73F09-084B-4EC7-A1E1-8B6E7ACE152E}">
      <dsp:nvSpPr>
        <dsp:cNvPr id="0" name=""/>
        <dsp:cNvSpPr/>
      </dsp:nvSpPr>
      <dsp:spPr>
        <a:xfrm>
          <a:off x="0" y="54331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Kur’an’da kıyamet, haşir (diriliş), hesap, mizan, cennet ve cehennem vurgulanır.</a:t>
          </a:r>
        </a:p>
      </dsp:txBody>
      <dsp:txXfrm>
        <a:off x="62808" y="117139"/>
        <a:ext cx="4874508" cy="1161018"/>
      </dsp:txXfrm>
    </dsp:sp>
    <dsp:sp modelId="{243DB3CA-25E0-472E-BE17-33F64791B20C}">
      <dsp:nvSpPr>
        <dsp:cNvPr id="0" name=""/>
        <dsp:cNvSpPr/>
      </dsp:nvSpPr>
      <dsp:spPr>
        <a:xfrm>
          <a:off x="0" y="1407205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Hadislerde dünya sevgisinin ölçülü olması, sorumluluk ve ahirete hazırlık öğütlenir.</a:t>
          </a:r>
        </a:p>
      </dsp:txBody>
      <dsp:txXfrm>
        <a:off x="62808" y="1470013"/>
        <a:ext cx="4874508" cy="1161018"/>
      </dsp:txXfrm>
    </dsp:sp>
    <dsp:sp modelId="{049556A8-26E7-4E08-A816-F84821496F20}">
      <dsp:nvSpPr>
        <dsp:cNvPr id="0" name=""/>
        <dsp:cNvSpPr/>
      </dsp:nvSpPr>
      <dsp:spPr>
        <a:xfrm>
          <a:off x="0" y="2760080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Örnek ayet mealleri: (Âl-i İmrân 185), (Ankebût 64), (Zilzâl 1-8).</a:t>
          </a:r>
        </a:p>
      </dsp:txBody>
      <dsp:txXfrm>
        <a:off x="62808" y="2822888"/>
        <a:ext cx="4874508" cy="1161018"/>
      </dsp:txXfrm>
    </dsp:sp>
    <dsp:sp modelId="{0C28F4B5-9DE0-4C92-A748-5270C62B07A0}">
      <dsp:nvSpPr>
        <dsp:cNvPr id="0" name=""/>
        <dsp:cNvSpPr/>
      </dsp:nvSpPr>
      <dsp:spPr>
        <a:xfrm>
          <a:off x="0" y="4112954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Örnek hadis: “Akıllı kişi, nefsini hesaba çekip ölüm sonrası için çalışandır.”</a:t>
          </a:r>
        </a:p>
      </dsp:txBody>
      <dsp:txXfrm>
        <a:off x="62808" y="4175762"/>
        <a:ext cx="4874508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F6E4E-4001-46A8-AC4E-D0A28C899DA4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6E030-B0E6-4EA4-9BD7-8F38DEFF159E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Ölüm ve Kabir Hayatı (Berzah).</a:t>
          </a:r>
        </a:p>
      </dsp:txBody>
      <dsp:txXfrm>
        <a:off x="0" y="665"/>
        <a:ext cx="5000124" cy="1090517"/>
      </dsp:txXfrm>
    </dsp:sp>
    <dsp:sp modelId="{820F9BE3-24A3-4676-B8C2-33CCB4396917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3AE7FA-5113-4503-92D0-C0891289EF17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Kıyamet: Kozmik düzenin sona ermesi.</a:t>
          </a:r>
        </a:p>
      </dsp:txBody>
      <dsp:txXfrm>
        <a:off x="0" y="1091183"/>
        <a:ext cx="5000124" cy="1090517"/>
      </dsp:txXfrm>
    </dsp:sp>
    <dsp:sp modelId="{9814A889-E589-48A7-8E20-268B7A3E43FE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B3444-721A-450F-8367-D0FA06412162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Haşir ve Mahşer: Yeniden diriltilip toplanma.</a:t>
          </a:r>
        </a:p>
      </dsp:txBody>
      <dsp:txXfrm>
        <a:off x="0" y="2181701"/>
        <a:ext cx="5000124" cy="1090517"/>
      </dsp:txXfrm>
    </dsp:sp>
    <dsp:sp modelId="{6D1135A0-C3F6-4F2D-BA23-97AF518FCD23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C1A3C1-D926-485C-9DC7-BDE2ABA17D32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Hesap, Mizan ve Amel Defteri.</a:t>
          </a:r>
        </a:p>
      </dsp:txBody>
      <dsp:txXfrm>
        <a:off x="0" y="3272218"/>
        <a:ext cx="5000124" cy="1090517"/>
      </dsp:txXfrm>
    </dsp:sp>
    <dsp:sp modelId="{35F530A5-FA3C-4C1A-B756-C75765225159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5FDEA-DB91-4A64-B9F7-9F93F30B4960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Sırat, Şefaat; Cennet ve Cehennem.</a:t>
          </a:r>
        </a:p>
      </dsp:txBody>
      <dsp:txXfrm>
        <a:off x="0" y="4362736"/>
        <a:ext cx="5000124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4C5-8B29-42B2-8897-A3B4A870891F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7B26A-AC30-4479-A1EF-2D28C349F6BC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BEB48-4EF1-48B6-971D-1E2793106CFA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Dijital etik: Yalan haber, siber zorbalık ve emek hırsızlığından kaçınma.</a:t>
          </a:r>
        </a:p>
      </dsp:txBody>
      <dsp:txXfrm>
        <a:off x="2092" y="2524067"/>
        <a:ext cx="1741992" cy="696796"/>
      </dsp:txXfrm>
    </dsp:sp>
    <dsp:sp modelId="{B34934CA-6DB3-48BD-8BCA-037E6738EE99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5B824-0DB1-4340-B888-12DBC44F6397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5D038-BF11-4ED7-82B1-19BC9F77F238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Çevre ahlakı: Emanet bilinciyle tabiatı koruma.</a:t>
          </a:r>
        </a:p>
      </dsp:txBody>
      <dsp:txXfrm>
        <a:off x="2048933" y="2524067"/>
        <a:ext cx="1741992" cy="696796"/>
      </dsp:txXfrm>
    </dsp:sp>
    <dsp:sp modelId="{53084295-D5D3-4F49-833E-883706FFD684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A43AB-E405-42D0-9F4C-2F3367FD042F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5BE0D-8FCC-4CDC-AAB1-187E13454576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Eğitim ve meslek ahlakı: Adil ve dürüst davranışlar.</a:t>
          </a:r>
        </a:p>
      </dsp:txBody>
      <dsp:txXfrm>
        <a:off x="4095774" y="2524067"/>
        <a:ext cx="1741992" cy="696796"/>
      </dsp:txXfrm>
    </dsp:sp>
    <dsp:sp modelId="{03B55317-6684-45BB-A0CF-038FE713F8CD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7DA3E-1D58-46BC-BAB2-69A81C99464B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DA65-1F0A-4660-BAFA-3F5C019BC4D8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Zaman yönetimi: Boşa harcamamak; faydalı işlere yönelmek.</a:t>
          </a:r>
        </a:p>
      </dsp:txBody>
      <dsp:txXfrm>
        <a:off x="6142615" y="2524067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415BF-F7F6-4367-A446-25456EB8F9B9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Berzah: Ölüm ile diriliş arasındaki ara dönem.</a:t>
          </a:r>
        </a:p>
      </dsp:txBody>
      <dsp:txXfrm>
        <a:off x="429570" y="472"/>
        <a:ext cx="3346456" cy="2007873"/>
      </dsp:txXfrm>
    </dsp:sp>
    <dsp:sp modelId="{99885012-FA05-47B4-B656-80229DAD4E01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Haşir: Diriltilip toplanma.</a:t>
          </a:r>
        </a:p>
      </dsp:txBody>
      <dsp:txXfrm>
        <a:off x="4110672" y="472"/>
        <a:ext cx="3346456" cy="2007873"/>
      </dsp:txXfrm>
    </dsp:sp>
    <dsp:sp modelId="{1EFF5BC0-2B19-4D14-BC25-883449D67E12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Mizan: Amellerin tartılması.</a:t>
          </a:r>
        </a:p>
      </dsp:txBody>
      <dsp:txXfrm>
        <a:off x="429570" y="2342991"/>
        <a:ext cx="3346456" cy="2007873"/>
      </dsp:txXfrm>
    </dsp:sp>
    <dsp:sp modelId="{530DD935-268D-4126-B54F-6EF53B8ABD33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Sırat: Âhiret yolundaki geçit; teşbihî anlatım olarak değerlendirilir.</a:t>
          </a:r>
        </a:p>
      </dsp:txBody>
      <dsp:txXfrm>
        <a:off x="4110672" y="2342991"/>
        <a:ext cx="3346456" cy="20078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CD8BD-4332-4811-B1EE-7E7122F33837}">
      <dsp:nvSpPr>
        <dsp:cNvPr id="0" name=""/>
        <dsp:cNvSpPr/>
      </dsp:nvSpPr>
      <dsp:spPr>
        <a:xfrm>
          <a:off x="265251" y="112183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0235B-51B4-4908-A020-A59292497335}">
      <dsp:nvSpPr>
        <dsp:cNvPr id="0" name=""/>
        <dsp:cNvSpPr/>
      </dsp:nvSpPr>
      <dsp:spPr>
        <a:xfrm>
          <a:off x="392259" y="1248839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F7A30-16F5-4479-A0DB-15EDEF0FAEEF}">
      <dsp:nvSpPr>
        <dsp:cNvPr id="0" name=""/>
        <dsp:cNvSpPr/>
      </dsp:nvSpPr>
      <dsp:spPr>
        <a:xfrm>
          <a:off x="999651" y="112183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“Her nefis ölümü tadacaktır…” (Âl-i İmrân 185, meâl)</a:t>
          </a:r>
        </a:p>
      </dsp:txBody>
      <dsp:txXfrm>
        <a:off x="999651" y="1121831"/>
        <a:ext cx="1425599" cy="604800"/>
      </dsp:txXfrm>
    </dsp:sp>
    <dsp:sp modelId="{71F2840D-099F-410B-A8D1-9150C2644B8A}">
      <dsp:nvSpPr>
        <dsp:cNvPr id="0" name=""/>
        <dsp:cNvSpPr/>
      </dsp:nvSpPr>
      <dsp:spPr>
        <a:xfrm>
          <a:off x="2673652" y="1121831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47C19-4BE1-4684-B6A0-D78967F3DEB9}">
      <dsp:nvSpPr>
        <dsp:cNvPr id="0" name=""/>
        <dsp:cNvSpPr/>
      </dsp:nvSpPr>
      <dsp:spPr>
        <a:xfrm>
          <a:off x="2800660" y="1248839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3674A-7F14-4177-9226-74336C433F97}">
      <dsp:nvSpPr>
        <dsp:cNvPr id="0" name=""/>
        <dsp:cNvSpPr/>
      </dsp:nvSpPr>
      <dsp:spPr>
        <a:xfrm>
          <a:off x="3408052" y="112183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“Bu dünya hayatı oyun ve eğlenceden ibarettir; âhiret yurdu ise asıl hayattır…” (Ankebût 64, meâl)</a:t>
          </a:r>
        </a:p>
      </dsp:txBody>
      <dsp:txXfrm>
        <a:off x="3408052" y="1121831"/>
        <a:ext cx="1425599" cy="604800"/>
      </dsp:txXfrm>
    </dsp:sp>
    <dsp:sp modelId="{79AE0EE1-6C51-4DDD-B590-41F4F4D32177}">
      <dsp:nvSpPr>
        <dsp:cNvPr id="0" name=""/>
        <dsp:cNvSpPr/>
      </dsp:nvSpPr>
      <dsp:spPr>
        <a:xfrm>
          <a:off x="265251" y="1978585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779E5-A76F-4B3D-82E1-7458D2667CB9}">
      <dsp:nvSpPr>
        <dsp:cNvPr id="0" name=""/>
        <dsp:cNvSpPr/>
      </dsp:nvSpPr>
      <dsp:spPr>
        <a:xfrm>
          <a:off x="392259" y="2105593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B71A7-12BC-4699-B44B-3432D0906D11}">
      <dsp:nvSpPr>
        <dsp:cNvPr id="0" name=""/>
        <dsp:cNvSpPr/>
      </dsp:nvSpPr>
      <dsp:spPr>
        <a:xfrm>
          <a:off x="999651" y="1978585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“Kim zerre kadar hayır işlemişse onu görür; kim de zerre kadar şer işlemişse onu görür.” (Zilzâl 7-8, meâl)</a:t>
          </a:r>
        </a:p>
      </dsp:txBody>
      <dsp:txXfrm>
        <a:off x="999651" y="1978585"/>
        <a:ext cx="1425599" cy="6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tr-TR" sz="3500">
                <a:solidFill>
                  <a:schemeClr val="tx2"/>
                </a:solidFill>
              </a:rPr>
              <a:t>Dünya ve Ahiret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tr-TR" sz="1700">
                <a:solidFill>
                  <a:schemeClr val="tx2"/>
                </a:solidFill>
              </a:rPr>
              <a:t>Din Kültürü ve Ahlak Bilgisi </a:t>
            </a:r>
            <a:br>
              <a:rPr lang="tr-TR" sz="1700">
                <a:solidFill>
                  <a:schemeClr val="tx2"/>
                </a:solidFill>
              </a:rPr>
            </a:br>
            <a:r>
              <a:rPr lang="tr-TR" sz="1700">
                <a:solidFill>
                  <a:schemeClr val="tx2"/>
                </a:solidFill>
              </a:rPr>
              <a:t>Hazal Altuntaş 12. Sınıf</a:t>
            </a:r>
          </a:p>
        </p:txBody>
      </p:sp>
      <p:pic>
        <p:nvPicPr>
          <p:cNvPr id="7" name="Graphic 6" descr="Earth Globe Americas">
            <a:extLst>
              <a:ext uri="{FF2B5EF4-FFF2-40B4-BE49-F238E27FC236}">
                <a16:creationId xmlns:a16="http://schemas.microsoft.com/office/drawing/2014/main" id="{775600F6-AF69-9236-8C8A-45A5F565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8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Örnek Ayet/Öğütler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90C78-9555-815E-F4D1-0E459CAD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63" r="25103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7082EAF-1B77-3167-E174-F1FB836DE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403481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/>
              <a:t>Kaynakça</a:t>
            </a:r>
            <a:endParaRPr lang="tr-T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sz="3600" dirty="0"/>
              <a:t>T.C. </a:t>
            </a:r>
            <a:r>
              <a:rPr sz="3600" dirty="0" err="1"/>
              <a:t>Millî</a:t>
            </a:r>
            <a:r>
              <a:rPr sz="3600" dirty="0"/>
              <a:t> </a:t>
            </a:r>
            <a:r>
              <a:rPr sz="3600" dirty="0" err="1"/>
              <a:t>Eğitim</a:t>
            </a:r>
            <a:r>
              <a:rPr sz="3600" dirty="0"/>
              <a:t> </a:t>
            </a:r>
            <a:r>
              <a:rPr sz="3600" dirty="0" err="1"/>
              <a:t>Bakanlığı</a:t>
            </a:r>
            <a:r>
              <a:rPr sz="3600" dirty="0"/>
              <a:t>, </a:t>
            </a:r>
            <a:endParaRPr lang="tr-TR" sz="3600" dirty="0"/>
          </a:p>
          <a:p>
            <a:pPr>
              <a:defRPr sz="1800"/>
            </a:pPr>
            <a:r>
              <a:rPr sz="3600" dirty="0" err="1"/>
              <a:t>Diyanet</a:t>
            </a:r>
            <a:r>
              <a:rPr sz="3600" dirty="0"/>
              <a:t> </a:t>
            </a:r>
            <a:r>
              <a:rPr sz="3600" dirty="0" err="1"/>
              <a:t>İşleri</a:t>
            </a:r>
            <a:r>
              <a:rPr sz="3600" dirty="0"/>
              <a:t> </a:t>
            </a:r>
            <a:r>
              <a:rPr sz="3600" dirty="0" err="1"/>
              <a:t>Başkanlığı</a:t>
            </a:r>
            <a:r>
              <a:rPr sz="3600" dirty="0"/>
              <a:t>, </a:t>
            </a:r>
            <a:endParaRPr lang="tr-TR" sz="3600" dirty="0"/>
          </a:p>
          <a:p>
            <a:pPr>
              <a:defRPr sz="1800"/>
            </a:pPr>
            <a:r>
              <a:rPr lang="tr-TR" sz="3600" dirty="0" err="1"/>
              <a:t>Kur’ân</a:t>
            </a:r>
            <a:r>
              <a:rPr lang="tr-TR" sz="3600" dirty="0"/>
              <a:t>-ı Kerîm mealleri ve hadis kaynakları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tr-TR" sz="3500"/>
              <a:t>Kavramlar ve 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tr-TR" sz="1700"/>
          </a:p>
          <a:p>
            <a:pPr>
              <a:defRPr sz="2200"/>
            </a:pPr>
            <a:r>
              <a:rPr lang="tr-TR" sz="1700"/>
              <a:t>Dünya: İnsanın imtihan alanı; sınırlı ve geçicidir.</a:t>
            </a:r>
          </a:p>
          <a:p>
            <a:pPr>
              <a:defRPr sz="2200"/>
            </a:pPr>
            <a:r>
              <a:rPr lang="tr-TR" sz="1700"/>
              <a:t>Âhiret: Ölümden sonra başlayan, ebedî hayatın genel adıdır.</a:t>
            </a:r>
          </a:p>
          <a:p>
            <a:pPr>
              <a:defRPr sz="2200"/>
            </a:pPr>
            <a:r>
              <a:rPr lang="tr-TR" sz="1700"/>
              <a:t>İman esası: Âhiret gününe iman, İslam akaidinin temel rükünlerindendir.</a:t>
            </a:r>
          </a:p>
          <a:p>
            <a:pPr>
              <a:defRPr sz="2200"/>
            </a:pPr>
            <a:r>
              <a:rPr lang="tr-TR" sz="1700"/>
              <a:t>Amaç: Dünya–âhiret dengesini kurarak sorumluluk bilinciyle yaşamak.</a:t>
            </a:r>
          </a:p>
        </p:txBody>
      </p:sp>
      <p:pic>
        <p:nvPicPr>
          <p:cNvPr id="5" name="Picture 4" descr="Kar küre resmi">
            <a:extLst>
              <a:ext uri="{FF2B5EF4-FFF2-40B4-BE49-F238E27FC236}">
                <a16:creationId xmlns:a16="http://schemas.microsoft.com/office/drawing/2014/main" id="{130E2F6D-6BF8-7D97-2169-3F8CCFE1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7" r="33574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Kur’ân ve Sünnette Âhiret İnancı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B0936A1-7BAA-D95A-D686-E1B470329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77581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Âhiret Aşamaları (Klasik Tasnif)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717398-3B30-D21C-C9FE-E692D1C4B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12634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Dünya–Âhiret Dengesi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200"/>
            </a:pPr>
            <a:r>
              <a:t>Dünya nimetlerini helal ve ölçülü kullanmak.</a:t>
            </a:r>
          </a:p>
          <a:p>
            <a:pPr>
              <a:defRPr sz="2200"/>
            </a:pPr>
            <a:r>
              <a:t>İbadet–ahlak birlikteliği: İnanç, değer ve davranış uyumu.</a:t>
            </a:r>
          </a:p>
          <a:p>
            <a:pPr>
              <a:defRPr sz="2200"/>
            </a:pPr>
            <a:r>
              <a:t>Sosyal sorumluluk: Adalet, kul hakkı, merhamet, emanet.</a:t>
            </a:r>
          </a:p>
          <a:p>
            <a:pPr>
              <a:defRPr sz="2200"/>
            </a:pPr>
            <a:r>
              <a:t>İsraftan kaçınma, emek–alın teri, ilim ve çalışmanın önemi.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 sz="4100">
                <a:solidFill>
                  <a:srgbClr val="FFFFFF"/>
                </a:solidFill>
              </a:rPr>
              <a:t>Âhiret İnancının Ahlak ve Davranışa Etkisi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2200"/>
            </a:pPr>
            <a:r>
              <a:t>Sorumluluk bilinci ve hesap verme farkındalığı.</a:t>
            </a:r>
          </a:p>
          <a:p>
            <a:pPr>
              <a:defRPr sz="2200"/>
            </a:pPr>
            <a:r>
              <a:t>Doğruluk, güvenilirlik, kul hakkından sakınma.</a:t>
            </a:r>
          </a:p>
          <a:p>
            <a:pPr>
              <a:defRPr sz="2200"/>
            </a:pPr>
            <a:r>
              <a:t>Sabır, şükür, tevekkül; umut ve motivasyon kaynağı.</a:t>
            </a:r>
          </a:p>
          <a:p>
            <a:pPr>
              <a:defRPr sz="2200"/>
            </a:pPr>
            <a:r>
              <a:t>Toplumsal dayanışma: Zekât, infak ve paylaşma kültürü.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Günlük Hayattan Örnekler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B11DA6-25E8-29C1-9142-B44D18EA2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31311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Kısa Kavram Sözlüğü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84350-E8F1-5874-BBC2-4E8DCD382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7670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r>
              <a:t>Sonuç</a:t>
            </a:r>
          </a:p>
        </p:txBody>
      </p:sp>
      <p:pic>
        <p:nvPicPr>
          <p:cNvPr id="5" name="Picture 4" descr="Küreyi tutan bir kişi">
            <a:extLst>
              <a:ext uri="{FF2B5EF4-FFF2-40B4-BE49-F238E27FC236}">
                <a16:creationId xmlns:a16="http://schemas.microsoft.com/office/drawing/2014/main" id="{E1984605-5B5A-68BA-E403-A129823F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0" r="37618"/>
          <a:stretch>
            <a:fillRect/>
          </a:stretch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1958"/>
            <a:ext cx="5086350" cy="3900730"/>
          </a:xfrm>
        </p:spPr>
        <p:txBody>
          <a:bodyPr anchor="t">
            <a:normAutofit/>
          </a:bodyPr>
          <a:lstStyle/>
          <a:p>
            <a:endParaRPr lang="tr-TR" sz="1700"/>
          </a:p>
          <a:p>
            <a:pPr>
              <a:defRPr sz="2200"/>
            </a:pPr>
            <a:r>
              <a:rPr lang="tr-TR" sz="1700"/>
              <a:t>Dünya, ebedî hayatın tarlasıdır: Sorumlulukla ve dengeyle yaşamak gerekir.</a:t>
            </a:r>
          </a:p>
          <a:p>
            <a:pPr>
              <a:defRPr sz="2200"/>
            </a:pPr>
            <a:r>
              <a:rPr lang="tr-TR" sz="1700"/>
              <a:t>Âhiret inancı, bireysel ve toplumsal erdemleri güçlendirir.</a:t>
            </a:r>
          </a:p>
          <a:p>
            <a:pPr>
              <a:defRPr sz="2200"/>
            </a:pPr>
            <a:r>
              <a:rPr lang="tr-TR" sz="1700"/>
              <a:t>Bilgi–inanç–eylem birlikteliği: Öğren, inan, yaşa.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455</Words>
  <Application>Microsoft Office PowerPoint</Application>
  <PresentationFormat>Ekran Gösterisi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Dünya ve Ahiret</vt:lpstr>
      <vt:lpstr>Kavramlar ve Giriş</vt:lpstr>
      <vt:lpstr>Kur’ân ve Sünnette Âhiret İnancı</vt:lpstr>
      <vt:lpstr>Âhiret Aşamaları (Klasik Tasnif)</vt:lpstr>
      <vt:lpstr>Dünya–Âhiret Dengesi</vt:lpstr>
      <vt:lpstr>Âhiret İnancının Ahlak ve Davranışa Etkisi</vt:lpstr>
      <vt:lpstr>Günlük Hayattan Örnekler</vt:lpstr>
      <vt:lpstr>Kısa Kavram Sözlüğü</vt:lpstr>
      <vt:lpstr>Sonuç</vt:lpstr>
      <vt:lpstr>Örnek Ayet/Öğütler</vt:lpstr>
      <vt:lpstr>Kaynakça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2</cp:revision>
  <dcterms:created xsi:type="dcterms:W3CDTF">2013-01-27T09:14:16Z</dcterms:created>
  <dcterms:modified xsi:type="dcterms:W3CDTF">2025-10-08T17:37:21Z</dcterms:modified>
  <cp:category/>
</cp:coreProperties>
</file>