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İBADET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/>
              <a:t>Ömer GÖKÇETİN 12/D 203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Diğer İbadetler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Dua.</a:t>
            </a:r>
          </a:p>
          <a:p>
            <a:r>
              <a:t>• Kur’an okumak.</a:t>
            </a:r>
          </a:p>
          <a:p>
            <a:r>
              <a:t>• Hayır işleri.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İnsan ve İbadet İlişkisi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İnsanın moral ve disiplinini artırır.</a:t>
            </a:r>
          </a:p>
          <a:p>
            <a:r>
              <a:t>• Empati ve yardımlaşmayı geliştirir.</a:t>
            </a:r>
          </a:p>
          <a:p>
            <a:r>
              <a:t>• Kötülüklerden uzaklaştırır.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Kur’an’dan Mesajlar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Bakara 21: ‘Ey insanlar, Rabbinize ibadet edin...’</a:t>
            </a:r>
          </a:p>
          <a:p>
            <a:r>
              <a:t>• Zariyat 56: ‘Cinleri ve insanları, yalnızca bana ibadet etsinler diye yarattım.’</a:t>
            </a:r>
          </a:p>
          <a:p>
            <a:r>
              <a:t>• Hicr 99: ‘Sana ölüm gelinceye kadar Rabbine ibadet et.’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Sonuç ve Değerlendirme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İbadet, insanın manevi gelişimini sağlar.</a:t>
            </a:r>
          </a:p>
          <a:p>
            <a:r>
              <a:t>• Toplumda dayanışmayı güçlendirir.</a:t>
            </a:r>
          </a:p>
          <a:p>
            <a:r>
              <a:t>• Bireyi kötülüklerden alıkoyar.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Kaynakça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MEB Din Kültürü Ders Kitabı</a:t>
            </a:r>
          </a:p>
          <a:p>
            <a:r>
              <a:t>• Diyanet İşleri Başkanlığı Yayınları</a:t>
            </a:r>
          </a:p>
          <a:p>
            <a:r>
              <a:t>• Kur’an-ı Kerim Ayetleri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İçindekiler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İbadetin Tanımı ve Kapsamı</a:t>
            </a:r>
          </a:p>
          <a:p>
            <a:r>
              <a:t>2. İbadetin Amaç ve Önemi</a:t>
            </a:r>
          </a:p>
          <a:p>
            <a:r>
              <a:t>3. İbadetin Temel İlkeleri</a:t>
            </a:r>
          </a:p>
          <a:p>
            <a:r>
              <a:t>4. İslam’ın Temel İbadetleri</a:t>
            </a:r>
          </a:p>
          <a:p>
            <a:r>
              <a:t>5. İnsan ve İbadet İlişkisi</a:t>
            </a:r>
          </a:p>
          <a:p>
            <a:r>
              <a:t>6. Kur’an’dan Mesajlar</a:t>
            </a:r>
          </a:p>
          <a:p>
            <a:r>
              <a:t>7. Sonuç / Değerlendirme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İbadetin Tanımı ve Kapsamı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Allah’a kulluk amacıyla yapılan her türlü söz, davranış ve niyet.</a:t>
            </a:r>
          </a:p>
          <a:p>
            <a:r>
              <a:t>• Her güzel amel ibadet olabilir.</a:t>
            </a:r>
          </a:p>
          <a:p>
            <a:r>
              <a:t>• Farz, vacip, sünnet, müstehap şeklinde sınıflandırılır.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İbadetin Amaç ve Önemi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Allah’a yakınlaşmak.</a:t>
            </a:r>
          </a:p>
          <a:p>
            <a:r>
              <a:t>• Ahlaki gelişim sağlamak.</a:t>
            </a:r>
          </a:p>
          <a:p>
            <a:r>
              <a:t>• Toplumsal adaleti desteklemek.</a:t>
            </a:r>
          </a:p>
          <a:p>
            <a:r>
              <a:t>• Düzenli hayat kazandırmak.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İbadetin Temel İlkeleri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Niyet.</a:t>
            </a:r>
          </a:p>
          <a:p>
            <a:r>
              <a:t>• İhlas (samimiyet).</a:t>
            </a:r>
          </a:p>
          <a:p>
            <a:r>
              <a:t>• Süreklilik.</a:t>
            </a:r>
          </a:p>
          <a:p>
            <a:r>
              <a:t>• Dengeli (itidal).</a:t>
            </a:r>
          </a:p>
          <a:p>
            <a:r>
              <a:t>• Kur’an ve Sünnete uygunluk.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İslam’ın Temel İbadetleri - Namaz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Abdest ve hazırlık.</a:t>
            </a:r>
          </a:p>
          <a:p>
            <a:r>
              <a:t>• Beş vakit namaz.</a:t>
            </a:r>
          </a:p>
          <a:p>
            <a:r>
              <a:t>• Cemaatle kılınması.</a:t>
            </a:r>
          </a:p>
          <a:p>
            <a:r>
              <a:t>• Farz, sünnet, vacip yönleri.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İslam’ın Temel İbadetleri - Oruç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Ramazan orucu.</a:t>
            </a:r>
          </a:p>
          <a:p>
            <a:r>
              <a:t>• Şartları ve hükümleri.</a:t>
            </a:r>
          </a:p>
          <a:p>
            <a:r>
              <a:t>• Hikmetleri: sabır, dayanışma, yardımlaşma.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İslam’ın Temel İbadetleri - Zekât / Sadaka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Zekât farzdır.</a:t>
            </a:r>
          </a:p>
          <a:p>
            <a:r>
              <a:t>• Hangi mallardan verileceği.</a:t>
            </a:r>
          </a:p>
          <a:p>
            <a:r>
              <a:t>• Sadaka ile farkları.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İslam’ın Temel İbadetleri - Hac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Şartları.</a:t>
            </a:r>
          </a:p>
          <a:p>
            <a:r>
              <a:t>• Kâbe ziyareti.</a:t>
            </a:r>
          </a:p>
          <a:p>
            <a:r>
              <a:t>• Hac ritüelleri.</a:t>
            </a:r>
          </a:p>
          <a:p>
            <a:r>
              <a:t>• Toplumsal anlamı.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355</Words>
  <Application>Microsoft Office PowerPoint</Application>
  <PresentationFormat>Ekran Gösterisi (4:3)</PresentationFormat>
  <Paragraphs>63</Paragraphs>
  <Slides>14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2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İBADET</vt:lpstr>
      <vt:lpstr>İçindekiler</vt:lpstr>
      <vt:lpstr>1. İbadetin Tanımı ve Kapsamı</vt:lpstr>
      <vt:lpstr>2. İbadetin Amaç ve Önemi</vt:lpstr>
      <vt:lpstr>3. İbadetin Temel İlkeleri</vt:lpstr>
      <vt:lpstr>4. İslam’ın Temel İbadetleri - Namaz</vt:lpstr>
      <vt:lpstr>4. İslam’ın Temel İbadetleri - Oruç</vt:lpstr>
      <vt:lpstr>4. İslam’ın Temel İbadetleri - Zekât / Sadaka</vt:lpstr>
      <vt:lpstr>4. İslam’ın Temel İbadetleri - Hac</vt:lpstr>
      <vt:lpstr>4. Diğer İbadetler</vt:lpstr>
      <vt:lpstr>5. İnsan ve İbadet İlişkisi</vt:lpstr>
      <vt:lpstr>6. Kur’an’dan Mesajlar</vt:lpstr>
      <vt:lpstr>7. Sonuç ve Değerlendirme</vt:lpstr>
      <vt:lpstr>Kaynakça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AFRANUR POLAT</cp:lastModifiedBy>
  <cp:revision>2</cp:revision>
  <dcterms:created xsi:type="dcterms:W3CDTF">2013-01-27T09:14:16Z</dcterms:created>
  <dcterms:modified xsi:type="dcterms:W3CDTF">2025-10-01T16:41:28Z</dcterms:modified>
  <cp:category/>
</cp:coreProperties>
</file>