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0.png"/><Relationship Id="rId7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41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3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0.png"/><Relationship Id="rId7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41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3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svg"/><Relationship Id="rId1" Type="http://schemas.openxmlformats.org/officeDocument/2006/relationships/image" Target="../media/image68.png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9C016F-73EB-45A5-A1C9-418BCC590AC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6F21F8F-A0B3-4D37-B5AC-C2C458F8961B}">
      <dgm:prSet/>
      <dgm:spPr/>
      <dgm:t>
        <a:bodyPr/>
        <a:lstStyle/>
        <a:p>
          <a:r>
            <a:rPr lang="en-US"/>
            <a:t>Sosyal devlet anlayışı: bireyin toplum içinde sağlıklı, kaliteli ve mümkün olan en uzun süre bağımsız yaşayabilmesini destekler.</a:t>
          </a:r>
        </a:p>
      </dgm:t>
    </dgm:pt>
    <dgm:pt modelId="{72A68343-1EC8-4B0C-A72D-095DFE8539B8}" type="parTrans" cxnId="{18AE286B-6D83-4570-8D05-88D0374CE1C1}">
      <dgm:prSet/>
      <dgm:spPr/>
      <dgm:t>
        <a:bodyPr/>
        <a:lstStyle/>
        <a:p>
          <a:endParaRPr lang="en-US"/>
        </a:p>
      </dgm:t>
    </dgm:pt>
    <dgm:pt modelId="{F98D936B-B232-42E8-A4B1-98EE3104B037}" type="sibTrans" cxnId="{18AE286B-6D83-4570-8D05-88D0374CE1C1}">
      <dgm:prSet/>
      <dgm:spPr/>
      <dgm:t>
        <a:bodyPr/>
        <a:lstStyle/>
        <a:p>
          <a:endParaRPr lang="en-US"/>
        </a:p>
      </dgm:t>
    </dgm:pt>
    <dgm:pt modelId="{D4B0B15A-D9FC-442A-962C-9D3CC08E3399}">
      <dgm:prSet/>
      <dgm:spPr/>
      <dgm:t>
        <a:bodyPr/>
        <a:lstStyle/>
        <a:p>
          <a:r>
            <a:rPr lang="en-US"/>
            <a:t>Engelli bakım hizmetlerinin amacı: GYA bağımsızlığını artırmak, tedavi/bakıma erişimi en üst düzeye çıkarmak, engelliliğin etkilerini azaltarak yaşam kalitesini yükseltmek.</a:t>
          </a:r>
        </a:p>
      </dgm:t>
    </dgm:pt>
    <dgm:pt modelId="{1843FAB8-C910-4BD9-A3BD-42473AADEBCD}" type="parTrans" cxnId="{3FD29224-260E-4F16-AE7E-B0C3D620FE05}">
      <dgm:prSet/>
      <dgm:spPr/>
      <dgm:t>
        <a:bodyPr/>
        <a:lstStyle/>
        <a:p>
          <a:endParaRPr lang="en-US"/>
        </a:p>
      </dgm:t>
    </dgm:pt>
    <dgm:pt modelId="{3CE9CE68-7D91-41FB-8485-B4529BCED6B3}" type="sibTrans" cxnId="{3FD29224-260E-4F16-AE7E-B0C3D620FE05}">
      <dgm:prSet/>
      <dgm:spPr/>
      <dgm:t>
        <a:bodyPr/>
        <a:lstStyle/>
        <a:p>
          <a:endParaRPr lang="en-US"/>
        </a:p>
      </dgm:t>
    </dgm:pt>
    <dgm:pt modelId="{E0B1E89C-8A70-4061-990C-AF60C605D98B}">
      <dgm:prSet/>
      <dgm:spPr/>
      <dgm:t>
        <a:bodyPr/>
        <a:lstStyle/>
        <a:p>
          <a:r>
            <a:rPr lang="en-US"/>
            <a:t>Bütüncül yaklaşım: fiziksel + ruhsal + sosyal yönler birlikte ele alınır; tıbbi ve sosyal bakım entegre edilir, disiplinler arası koordinasyon sağlanır.</a:t>
          </a:r>
        </a:p>
      </dgm:t>
    </dgm:pt>
    <dgm:pt modelId="{C9254F1B-491E-4FB2-8410-7FF9608955CE}" type="parTrans" cxnId="{21455D6D-5F38-47A8-8D8B-C94C8D6DC352}">
      <dgm:prSet/>
      <dgm:spPr/>
      <dgm:t>
        <a:bodyPr/>
        <a:lstStyle/>
        <a:p>
          <a:endParaRPr lang="en-US"/>
        </a:p>
      </dgm:t>
    </dgm:pt>
    <dgm:pt modelId="{E23CE40D-9527-4E16-96F2-E23814B2303C}" type="sibTrans" cxnId="{21455D6D-5F38-47A8-8D8B-C94C8D6DC352}">
      <dgm:prSet/>
      <dgm:spPr/>
      <dgm:t>
        <a:bodyPr/>
        <a:lstStyle/>
        <a:p>
          <a:endParaRPr lang="en-US"/>
        </a:p>
      </dgm:t>
    </dgm:pt>
    <dgm:pt modelId="{883244B2-1FEF-4F0D-9494-2094B615421B}" type="pres">
      <dgm:prSet presAssocID="{209C016F-73EB-45A5-A1C9-418BCC590ACC}" presName="linear" presStyleCnt="0">
        <dgm:presLayoutVars>
          <dgm:animLvl val="lvl"/>
          <dgm:resizeHandles val="exact"/>
        </dgm:presLayoutVars>
      </dgm:prSet>
      <dgm:spPr/>
    </dgm:pt>
    <dgm:pt modelId="{845E5BED-36B2-4983-A1A3-5E6F0553CE60}" type="pres">
      <dgm:prSet presAssocID="{86F21F8F-A0B3-4D37-B5AC-C2C458F896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61006BC-EF1A-4CF2-9487-02AC4463EE7D}" type="pres">
      <dgm:prSet presAssocID="{F98D936B-B232-42E8-A4B1-98EE3104B037}" presName="spacer" presStyleCnt="0"/>
      <dgm:spPr/>
    </dgm:pt>
    <dgm:pt modelId="{27970BC9-18BC-4175-A0BE-3496FD428271}" type="pres">
      <dgm:prSet presAssocID="{D4B0B15A-D9FC-442A-962C-9D3CC08E33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E99BD2-1E80-4138-B741-15CD92904778}" type="pres">
      <dgm:prSet presAssocID="{3CE9CE68-7D91-41FB-8485-B4529BCED6B3}" presName="spacer" presStyleCnt="0"/>
      <dgm:spPr/>
    </dgm:pt>
    <dgm:pt modelId="{FC50F74C-5F98-4F1C-99FA-505904221F97}" type="pres">
      <dgm:prSet presAssocID="{E0B1E89C-8A70-4061-990C-AF60C605D98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D29224-260E-4F16-AE7E-B0C3D620FE05}" srcId="{209C016F-73EB-45A5-A1C9-418BCC590ACC}" destId="{D4B0B15A-D9FC-442A-962C-9D3CC08E3399}" srcOrd="1" destOrd="0" parTransId="{1843FAB8-C910-4BD9-A3BD-42473AADEBCD}" sibTransId="{3CE9CE68-7D91-41FB-8485-B4529BCED6B3}"/>
    <dgm:cxn modelId="{FD0D9C68-6A12-4376-88DC-4138DC407D35}" type="presOf" srcId="{D4B0B15A-D9FC-442A-962C-9D3CC08E3399}" destId="{27970BC9-18BC-4175-A0BE-3496FD428271}" srcOrd="0" destOrd="0" presId="urn:microsoft.com/office/officeart/2005/8/layout/vList2"/>
    <dgm:cxn modelId="{18AE286B-6D83-4570-8D05-88D0374CE1C1}" srcId="{209C016F-73EB-45A5-A1C9-418BCC590ACC}" destId="{86F21F8F-A0B3-4D37-B5AC-C2C458F8961B}" srcOrd="0" destOrd="0" parTransId="{72A68343-1EC8-4B0C-A72D-095DFE8539B8}" sibTransId="{F98D936B-B232-42E8-A4B1-98EE3104B037}"/>
    <dgm:cxn modelId="{21455D6D-5F38-47A8-8D8B-C94C8D6DC352}" srcId="{209C016F-73EB-45A5-A1C9-418BCC590ACC}" destId="{E0B1E89C-8A70-4061-990C-AF60C605D98B}" srcOrd="2" destOrd="0" parTransId="{C9254F1B-491E-4FB2-8410-7FF9608955CE}" sibTransId="{E23CE40D-9527-4E16-96F2-E23814B2303C}"/>
    <dgm:cxn modelId="{5F814EB6-AD3D-45DE-9294-5007B4245DE6}" type="presOf" srcId="{86F21F8F-A0B3-4D37-B5AC-C2C458F8961B}" destId="{845E5BED-36B2-4983-A1A3-5E6F0553CE60}" srcOrd="0" destOrd="0" presId="urn:microsoft.com/office/officeart/2005/8/layout/vList2"/>
    <dgm:cxn modelId="{5C4745D8-2767-4CAF-AC9B-496FF95ECC11}" type="presOf" srcId="{209C016F-73EB-45A5-A1C9-418BCC590ACC}" destId="{883244B2-1FEF-4F0D-9494-2094B615421B}" srcOrd="0" destOrd="0" presId="urn:microsoft.com/office/officeart/2005/8/layout/vList2"/>
    <dgm:cxn modelId="{F17A31F8-68B5-4989-A7BF-3DF2D969F6CA}" type="presOf" srcId="{E0B1E89C-8A70-4061-990C-AF60C605D98B}" destId="{FC50F74C-5F98-4F1C-99FA-505904221F97}" srcOrd="0" destOrd="0" presId="urn:microsoft.com/office/officeart/2005/8/layout/vList2"/>
    <dgm:cxn modelId="{D5E94011-0465-46C6-835B-FFB043A40C14}" type="presParOf" srcId="{883244B2-1FEF-4F0D-9494-2094B615421B}" destId="{845E5BED-36B2-4983-A1A3-5E6F0553CE60}" srcOrd="0" destOrd="0" presId="urn:microsoft.com/office/officeart/2005/8/layout/vList2"/>
    <dgm:cxn modelId="{12563672-AF06-442C-BF97-DDB63A6E715F}" type="presParOf" srcId="{883244B2-1FEF-4F0D-9494-2094B615421B}" destId="{161006BC-EF1A-4CF2-9487-02AC4463EE7D}" srcOrd="1" destOrd="0" presId="urn:microsoft.com/office/officeart/2005/8/layout/vList2"/>
    <dgm:cxn modelId="{AF4F5013-97B4-48EF-86C9-893254122BAE}" type="presParOf" srcId="{883244B2-1FEF-4F0D-9494-2094B615421B}" destId="{27970BC9-18BC-4175-A0BE-3496FD428271}" srcOrd="2" destOrd="0" presId="urn:microsoft.com/office/officeart/2005/8/layout/vList2"/>
    <dgm:cxn modelId="{CAC5D885-2FB9-4085-BA8D-3678E1F30C37}" type="presParOf" srcId="{883244B2-1FEF-4F0D-9494-2094B615421B}" destId="{A4E99BD2-1E80-4138-B741-15CD92904778}" srcOrd="3" destOrd="0" presId="urn:microsoft.com/office/officeart/2005/8/layout/vList2"/>
    <dgm:cxn modelId="{1F4692D7-E6DC-452F-A19F-DF33D2D67532}" type="presParOf" srcId="{883244B2-1FEF-4F0D-9494-2094B615421B}" destId="{FC50F74C-5F98-4F1C-99FA-505904221F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BCF759E-D208-4330-983C-5B6F99BE215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64DBEED-8351-463E-8B03-7E894CC7868E}">
      <dgm:prSet/>
      <dgm:spPr/>
      <dgm:t>
        <a:bodyPr/>
        <a:lstStyle/>
        <a:p>
          <a:pPr>
            <a:defRPr cap="all"/>
          </a:pPr>
          <a:r>
            <a:rPr lang="en-US" b="0" i="0"/>
            <a:t>Öz bakımın karşılanması; güvenli çevre ve davranış.</a:t>
          </a:r>
          <a:endParaRPr lang="en-US"/>
        </a:p>
      </dgm:t>
    </dgm:pt>
    <dgm:pt modelId="{AF3E9CD0-042D-4447-B416-563BDDDCAAFB}" type="parTrans" cxnId="{1A184313-69E6-48F2-9994-41CBFA24BAFF}">
      <dgm:prSet/>
      <dgm:spPr/>
      <dgm:t>
        <a:bodyPr/>
        <a:lstStyle/>
        <a:p>
          <a:endParaRPr lang="en-US"/>
        </a:p>
      </dgm:t>
    </dgm:pt>
    <dgm:pt modelId="{AF52E8DC-169C-434B-BA56-2DF89E4B791E}" type="sibTrans" cxnId="{1A184313-69E6-48F2-9994-41CBFA24BAFF}">
      <dgm:prSet/>
      <dgm:spPr/>
      <dgm:t>
        <a:bodyPr/>
        <a:lstStyle/>
        <a:p>
          <a:endParaRPr lang="en-US"/>
        </a:p>
      </dgm:t>
    </dgm:pt>
    <dgm:pt modelId="{49825004-8AF2-418D-BA75-2583148C6023}">
      <dgm:prSet/>
      <dgm:spPr/>
      <dgm:t>
        <a:bodyPr/>
        <a:lstStyle/>
        <a:p>
          <a:pPr>
            <a:defRPr cap="all"/>
          </a:pPr>
          <a:r>
            <a:rPr lang="en-US" b="0" i="0"/>
            <a:t>Motor beceri güçlendirme; GYA bağımsızlığı.</a:t>
          </a:r>
          <a:endParaRPr lang="en-US"/>
        </a:p>
      </dgm:t>
    </dgm:pt>
    <dgm:pt modelId="{CBE59391-7808-435B-BD4E-223FF0480A33}" type="parTrans" cxnId="{E404070E-3FAD-4602-A0AC-1740929CB193}">
      <dgm:prSet/>
      <dgm:spPr/>
      <dgm:t>
        <a:bodyPr/>
        <a:lstStyle/>
        <a:p>
          <a:endParaRPr lang="en-US"/>
        </a:p>
      </dgm:t>
    </dgm:pt>
    <dgm:pt modelId="{658D50D7-4056-4095-9DBC-706E154D5DB5}" type="sibTrans" cxnId="{E404070E-3FAD-4602-A0AC-1740929CB193}">
      <dgm:prSet/>
      <dgm:spPr/>
      <dgm:t>
        <a:bodyPr/>
        <a:lstStyle/>
        <a:p>
          <a:endParaRPr lang="en-US"/>
        </a:p>
      </dgm:t>
    </dgm:pt>
    <dgm:pt modelId="{F45CEED4-AA98-4EB8-B426-54CF6ACC3D89}">
      <dgm:prSet/>
      <dgm:spPr/>
      <dgm:t>
        <a:bodyPr/>
        <a:lstStyle/>
        <a:p>
          <a:pPr>
            <a:defRPr cap="all"/>
          </a:pPr>
          <a:r>
            <a:rPr lang="en-US" b="0" i="0"/>
            <a:t>Aileye bilgilendirme, sosyal haklar, sosyal–kültürel katılımın teşviki.</a:t>
          </a:r>
          <a:endParaRPr lang="en-US"/>
        </a:p>
      </dgm:t>
    </dgm:pt>
    <dgm:pt modelId="{2FD99B78-655D-4FD1-A6D4-E4CF390FEBA2}" type="parTrans" cxnId="{27F942DA-2762-4234-8C45-2E50EA8F7BD5}">
      <dgm:prSet/>
      <dgm:spPr/>
      <dgm:t>
        <a:bodyPr/>
        <a:lstStyle/>
        <a:p>
          <a:endParaRPr lang="en-US"/>
        </a:p>
      </dgm:t>
    </dgm:pt>
    <dgm:pt modelId="{9D3822FE-89B7-4B57-AF0E-AD8DA024914E}" type="sibTrans" cxnId="{27F942DA-2762-4234-8C45-2E50EA8F7BD5}">
      <dgm:prSet/>
      <dgm:spPr/>
      <dgm:t>
        <a:bodyPr/>
        <a:lstStyle/>
        <a:p>
          <a:endParaRPr lang="en-US"/>
        </a:p>
      </dgm:t>
    </dgm:pt>
    <dgm:pt modelId="{96944450-E309-46AC-8608-B58973D3DF1C}">
      <dgm:prSet/>
      <dgm:spPr/>
      <dgm:t>
        <a:bodyPr/>
        <a:lstStyle/>
        <a:p>
          <a:pPr>
            <a:defRPr cap="all"/>
          </a:pPr>
          <a:r>
            <a:rPr lang="en-US" b="0" i="0"/>
            <a:t>Yalnızlık/öfke/korku gibi duygularla baş etme desteği.</a:t>
          </a:r>
          <a:endParaRPr lang="en-US"/>
        </a:p>
      </dgm:t>
    </dgm:pt>
    <dgm:pt modelId="{4523E6B7-11EA-4E35-9AC5-671A1206C5FF}" type="parTrans" cxnId="{62C926C8-B157-4FF5-B6CD-8FB3900CBBC2}">
      <dgm:prSet/>
      <dgm:spPr/>
      <dgm:t>
        <a:bodyPr/>
        <a:lstStyle/>
        <a:p>
          <a:endParaRPr lang="en-US"/>
        </a:p>
      </dgm:t>
    </dgm:pt>
    <dgm:pt modelId="{BD3C748D-E2E3-4445-AD74-2FF5ED323752}" type="sibTrans" cxnId="{62C926C8-B157-4FF5-B6CD-8FB3900CBBC2}">
      <dgm:prSet/>
      <dgm:spPr/>
      <dgm:t>
        <a:bodyPr/>
        <a:lstStyle/>
        <a:p>
          <a:endParaRPr lang="en-US"/>
        </a:p>
      </dgm:t>
    </dgm:pt>
    <dgm:pt modelId="{9C3D06F5-3E4C-4367-93F6-D33AA6518EEB}" type="pres">
      <dgm:prSet presAssocID="{EBCF759E-D208-4330-983C-5B6F99BE2151}" presName="root" presStyleCnt="0">
        <dgm:presLayoutVars>
          <dgm:dir/>
          <dgm:resizeHandles val="exact"/>
        </dgm:presLayoutVars>
      </dgm:prSet>
      <dgm:spPr/>
    </dgm:pt>
    <dgm:pt modelId="{786F8050-FE06-463D-B0A8-57182F083BA2}" type="pres">
      <dgm:prSet presAssocID="{864DBEED-8351-463E-8B03-7E894CC7868E}" presName="compNode" presStyleCnt="0"/>
      <dgm:spPr/>
    </dgm:pt>
    <dgm:pt modelId="{76B19125-DA75-49B1-84B8-E912244F392A}" type="pres">
      <dgm:prSet presAssocID="{864DBEED-8351-463E-8B03-7E894CC7868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65BB212-E702-487C-B1DD-FCA7FAD7D5BB}" type="pres">
      <dgm:prSet presAssocID="{864DBEED-8351-463E-8B03-7E894CC786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rular"/>
        </a:ext>
      </dgm:extLst>
    </dgm:pt>
    <dgm:pt modelId="{02F943E5-924A-4C35-98FC-0772C5C1A374}" type="pres">
      <dgm:prSet presAssocID="{864DBEED-8351-463E-8B03-7E894CC7868E}" presName="spaceRect" presStyleCnt="0"/>
      <dgm:spPr/>
    </dgm:pt>
    <dgm:pt modelId="{64637359-BCAE-4174-A9FA-081F7E863BFD}" type="pres">
      <dgm:prSet presAssocID="{864DBEED-8351-463E-8B03-7E894CC7868E}" presName="textRect" presStyleLbl="revTx" presStyleIdx="0" presStyleCnt="4">
        <dgm:presLayoutVars>
          <dgm:chMax val="1"/>
          <dgm:chPref val="1"/>
        </dgm:presLayoutVars>
      </dgm:prSet>
      <dgm:spPr/>
    </dgm:pt>
    <dgm:pt modelId="{FB8CE5A9-4237-4B9A-BF23-0F00A2882F09}" type="pres">
      <dgm:prSet presAssocID="{AF52E8DC-169C-434B-BA56-2DF89E4B791E}" presName="sibTrans" presStyleCnt="0"/>
      <dgm:spPr/>
    </dgm:pt>
    <dgm:pt modelId="{06CD97E8-541D-4636-AAF5-E2A0E572350A}" type="pres">
      <dgm:prSet presAssocID="{49825004-8AF2-418D-BA75-2583148C6023}" presName="compNode" presStyleCnt="0"/>
      <dgm:spPr/>
    </dgm:pt>
    <dgm:pt modelId="{E9607B01-08FC-4765-B50B-0D7C939A11FD}" type="pres">
      <dgm:prSet presAssocID="{49825004-8AF2-418D-BA75-2583148C6023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8295E6C-7423-4A09-AEA4-97554458E3D3}" type="pres">
      <dgm:prSet presAssocID="{49825004-8AF2-418D-BA75-2583148C60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siklet"/>
        </a:ext>
      </dgm:extLst>
    </dgm:pt>
    <dgm:pt modelId="{0110EC85-4DAC-474E-B324-ED9FD4C3F5BE}" type="pres">
      <dgm:prSet presAssocID="{49825004-8AF2-418D-BA75-2583148C6023}" presName="spaceRect" presStyleCnt="0"/>
      <dgm:spPr/>
    </dgm:pt>
    <dgm:pt modelId="{C428646D-96EA-4478-8BFD-28B1E07DDE00}" type="pres">
      <dgm:prSet presAssocID="{49825004-8AF2-418D-BA75-2583148C6023}" presName="textRect" presStyleLbl="revTx" presStyleIdx="1" presStyleCnt="4">
        <dgm:presLayoutVars>
          <dgm:chMax val="1"/>
          <dgm:chPref val="1"/>
        </dgm:presLayoutVars>
      </dgm:prSet>
      <dgm:spPr/>
    </dgm:pt>
    <dgm:pt modelId="{49124759-4393-4C57-98A5-ED93A2F875B2}" type="pres">
      <dgm:prSet presAssocID="{658D50D7-4056-4095-9DBC-706E154D5DB5}" presName="sibTrans" presStyleCnt="0"/>
      <dgm:spPr/>
    </dgm:pt>
    <dgm:pt modelId="{A3CD9C5C-6246-4E38-B4BE-1B9160B0A3F1}" type="pres">
      <dgm:prSet presAssocID="{F45CEED4-AA98-4EB8-B426-54CF6ACC3D89}" presName="compNode" presStyleCnt="0"/>
      <dgm:spPr/>
    </dgm:pt>
    <dgm:pt modelId="{8EB7186B-510B-4995-9DCF-729A03316C40}" type="pres">
      <dgm:prSet presAssocID="{F45CEED4-AA98-4EB8-B426-54CF6ACC3D89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63ECAAD-3B0C-4F15-B545-D5B0B0909F0F}" type="pres">
      <dgm:prSet presAssocID="{F45CEED4-AA98-4EB8-B426-54CF6ACC3D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EEDEC5A1-E9D6-4B17-A87A-396817B89762}" type="pres">
      <dgm:prSet presAssocID="{F45CEED4-AA98-4EB8-B426-54CF6ACC3D89}" presName="spaceRect" presStyleCnt="0"/>
      <dgm:spPr/>
    </dgm:pt>
    <dgm:pt modelId="{7429AA2E-ACAB-4F6F-8629-2C1207B5EC7B}" type="pres">
      <dgm:prSet presAssocID="{F45CEED4-AA98-4EB8-B426-54CF6ACC3D89}" presName="textRect" presStyleLbl="revTx" presStyleIdx="2" presStyleCnt="4">
        <dgm:presLayoutVars>
          <dgm:chMax val="1"/>
          <dgm:chPref val="1"/>
        </dgm:presLayoutVars>
      </dgm:prSet>
      <dgm:spPr/>
    </dgm:pt>
    <dgm:pt modelId="{0E0FC606-C425-4EA0-9798-2463A9552CA9}" type="pres">
      <dgm:prSet presAssocID="{9D3822FE-89B7-4B57-AF0E-AD8DA024914E}" presName="sibTrans" presStyleCnt="0"/>
      <dgm:spPr/>
    </dgm:pt>
    <dgm:pt modelId="{67F8DBF7-6403-49F0-96E6-3661024F870C}" type="pres">
      <dgm:prSet presAssocID="{96944450-E309-46AC-8608-B58973D3DF1C}" presName="compNode" presStyleCnt="0"/>
      <dgm:spPr/>
    </dgm:pt>
    <dgm:pt modelId="{0B0C1702-0448-4395-8240-63E8F8146C9D}" type="pres">
      <dgm:prSet presAssocID="{96944450-E309-46AC-8608-B58973D3DF1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F3DA879-B017-4CAC-BA97-23623D66F2E1}" type="pres">
      <dgm:prSet presAssocID="{96944450-E309-46AC-8608-B58973D3DF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C366905C-1405-4CC9-AA91-57029A8E70E7}" type="pres">
      <dgm:prSet presAssocID="{96944450-E309-46AC-8608-B58973D3DF1C}" presName="spaceRect" presStyleCnt="0"/>
      <dgm:spPr/>
    </dgm:pt>
    <dgm:pt modelId="{781E618C-64F4-4804-B0F9-4A0961587C57}" type="pres">
      <dgm:prSet presAssocID="{96944450-E309-46AC-8608-B58973D3DF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404070E-3FAD-4602-A0AC-1740929CB193}" srcId="{EBCF759E-D208-4330-983C-5B6F99BE2151}" destId="{49825004-8AF2-418D-BA75-2583148C6023}" srcOrd="1" destOrd="0" parTransId="{CBE59391-7808-435B-BD4E-223FF0480A33}" sibTransId="{658D50D7-4056-4095-9DBC-706E154D5DB5}"/>
    <dgm:cxn modelId="{1A184313-69E6-48F2-9994-41CBFA24BAFF}" srcId="{EBCF759E-D208-4330-983C-5B6F99BE2151}" destId="{864DBEED-8351-463E-8B03-7E894CC7868E}" srcOrd="0" destOrd="0" parTransId="{AF3E9CD0-042D-4447-B416-563BDDDCAAFB}" sibTransId="{AF52E8DC-169C-434B-BA56-2DF89E4B791E}"/>
    <dgm:cxn modelId="{5E26162D-4233-4DA5-91EA-C8757D208A27}" type="presOf" srcId="{F45CEED4-AA98-4EB8-B426-54CF6ACC3D89}" destId="{7429AA2E-ACAB-4F6F-8629-2C1207B5EC7B}" srcOrd="0" destOrd="0" presId="urn:microsoft.com/office/officeart/2018/5/layout/IconLeafLabelList"/>
    <dgm:cxn modelId="{B8285833-5022-4783-9E4A-297B53BC42D5}" type="presOf" srcId="{864DBEED-8351-463E-8B03-7E894CC7868E}" destId="{64637359-BCAE-4174-A9FA-081F7E863BFD}" srcOrd="0" destOrd="0" presId="urn:microsoft.com/office/officeart/2018/5/layout/IconLeafLabelList"/>
    <dgm:cxn modelId="{B6FCA73A-BE7A-405D-8AFD-15394EF5D866}" type="presOf" srcId="{49825004-8AF2-418D-BA75-2583148C6023}" destId="{C428646D-96EA-4478-8BFD-28B1E07DDE00}" srcOrd="0" destOrd="0" presId="urn:microsoft.com/office/officeart/2018/5/layout/IconLeafLabelList"/>
    <dgm:cxn modelId="{F43ACB60-C1F8-4C38-AE2D-FF175E0A2197}" type="presOf" srcId="{96944450-E309-46AC-8608-B58973D3DF1C}" destId="{781E618C-64F4-4804-B0F9-4A0961587C57}" srcOrd="0" destOrd="0" presId="urn:microsoft.com/office/officeart/2018/5/layout/IconLeafLabelList"/>
    <dgm:cxn modelId="{17C3FB57-C01C-4A5E-8EA3-DC977C37606A}" type="presOf" srcId="{EBCF759E-D208-4330-983C-5B6F99BE2151}" destId="{9C3D06F5-3E4C-4367-93F6-D33AA6518EEB}" srcOrd="0" destOrd="0" presId="urn:microsoft.com/office/officeart/2018/5/layout/IconLeafLabelList"/>
    <dgm:cxn modelId="{62C926C8-B157-4FF5-B6CD-8FB3900CBBC2}" srcId="{EBCF759E-D208-4330-983C-5B6F99BE2151}" destId="{96944450-E309-46AC-8608-B58973D3DF1C}" srcOrd="3" destOrd="0" parTransId="{4523E6B7-11EA-4E35-9AC5-671A1206C5FF}" sibTransId="{BD3C748D-E2E3-4445-AD74-2FF5ED323752}"/>
    <dgm:cxn modelId="{27F942DA-2762-4234-8C45-2E50EA8F7BD5}" srcId="{EBCF759E-D208-4330-983C-5B6F99BE2151}" destId="{F45CEED4-AA98-4EB8-B426-54CF6ACC3D89}" srcOrd="2" destOrd="0" parTransId="{2FD99B78-655D-4FD1-A6D4-E4CF390FEBA2}" sibTransId="{9D3822FE-89B7-4B57-AF0E-AD8DA024914E}"/>
    <dgm:cxn modelId="{C299A863-B250-4825-B892-E2CC41566041}" type="presParOf" srcId="{9C3D06F5-3E4C-4367-93F6-D33AA6518EEB}" destId="{786F8050-FE06-463D-B0A8-57182F083BA2}" srcOrd="0" destOrd="0" presId="urn:microsoft.com/office/officeart/2018/5/layout/IconLeafLabelList"/>
    <dgm:cxn modelId="{0AA0CCCC-7779-423B-86F5-D8A2CBE9A427}" type="presParOf" srcId="{786F8050-FE06-463D-B0A8-57182F083BA2}" destId="{76B19125-DA75-49B1-84B8-E912244F392A}" srcOrd="0" destOrd="0" presId="urn:microsoft.com/office/officeart/2018/5/layout/IconLeafLabelList"/>
    <dgm:cxn modelId="{49AD6BC7-B1AE-4C5D-ABCC-1481B7364E50}" type="presParOf" srcId="{786F8050-FE06-463D-B0A8-57182F083BA2}" destId="{A65BB212-E702-487C-B1DD-FCA7FAD7D5BB}" srcOrd="1" destOrd="0" presId="urn:microsoft.com/office/officeart/2018/5/layout/IconLeafLabelList"/>
    <dgm:cxn modelId="{1E74F39A-82CE-4772-A2BF-C8072415830F}" type="presParOf" srcId="{786F8050-FE06-463D-B0A8-57182F083BA2}" destId="{02F943E5-924A-4C35-98FC-0772C5C1A374}" srcOrd="2" destOrd="0" presId="urn:microsoft.com/office/officeart/2018/5/layout/IconLeafLabelList"/>
    <dgm:cxn modelId="{8954D541-C58D-41F7-8C10-B02DAD7854FE}" type="presParOf" srcId="{786F8050-FE06-463D-B0A8-57182F083BA2}" destId="{64637359-BCAE-4174-A9FA-081F7E863BFD}" srcOrd="3" destOrd="0" presId="urn:microsoft.com/office/officeart/2018/5/layout/IconLeafLabelList"/>
    <dgm:cxn modelId="{7FF19451-B65C-4D53-B381-B33C547AC6FC}" type="presParOf" srcId="{9C3D06F5-3E4C-4367-93F6-D33AA6518EEB}" destId="{FB8CE5A9-4237-4B9A-BF23-0F00A2882F09}" srcOrd="1" destOrd="0" presId="urn:microsoft.com/office/officeart/2018/5/layout/IconLeafLabelList"/>
    <dgm:cxn modelId="{0DDFF43A-A5A2-422D-A72F-C8DCE411C0D0}" type="presParOf" srcId="{9C3D06F5-3E4C-4367-93F6-D33AA6518EEB}" destId="{06CD97E8-541D-4636-AAF5-E2A0E572350A}" srcOrd="2" destOrd="0" presId="urn:microsoft.com/office/officeart/2018/5/layout/IconLeafLabelList"/>
    <dgm:cxn modelId="{2C054B91-94A1-491F-9243-73E4DC329C59}" type="presParOf" srcId="{06CD97E8-541D-4636-AAF5-E2A0E572350A}" destId="{E9607B01-08FC-4765-B50B-0D7C939A11FD}" srcOrd="0" destOrd="0" presId="urn:microsoft.com/office/officeart/2018/5/layout/IconLeafLabelList"/>
    <dgm:cxn modelId="{CF55CC7A-F7E7-4AB5-8097-093189A7D09C}" type="presParOf" srcId="{06CD97E8-541D-4636-AAF5-E2A0E572350A}" destId="{88295E6C-7423-4A09-AEA4-97554458E3D3}" srcOrd="1" destOrd="0" presId="urn:microsoft.com/office/officeart/2018/5/layout/IconLeafLabelList"/>
    <dgm:cxn modelId="{88946684-2626-4DF1-AB6A-A43D8250FDA2}" type="presParOf" srcId="{06CD97E8-541D-4636-AAF5-E2A0E572350A}" destId="{0110EC85-4DAC-474E-B324-ED9FD4C3F5BE}" srcOrd="2" destOrd="0" presId="urn:microsoft.com/office/officeart/2018/5/layout/IconLeafLabelList"/>
    <dgm:cxn modelId="{F6E8877E-4D48-4FA0-A0D2-844515BFDA1C}" type="presParOf" srcId="{06CD97E8-541D-4636-AAF5-E2A0E572350A}" destId="{C428646D-96EA-4478-8BFD-28B1E07DDE00}" srcOrd="3" destOrd="0" presId="urn:microsoft.com/office/officeart/2018/5/layout/IconLeafLabelList"/>
    <dgm:cxn modelId="{7348A0A0-3C9F-4EE5-B88D-B2FD36B836CD}" type="presParOf" srcId="{9C3D06F5-3E4C-4367-93F6-D33AA6518EEB}" destId="{49124759-4393-4C57-98A5-ED93A2F875B2}" srcOrd="3" destOrd="0" presId="urn:microsoft.com/office/officeart/2018/5/layout/IconLeafLabelList"/>
    <dgm:cxn modelId="{A0B81718-FBBD-41F8-BCD5-5A183EAC3E7D}" type="presParOf" srcId="{9C3D06F5-3E4C-4367-93F6-D33AA6518EEB}" destId="{A3CD9C5C-6246-4E38-B4BE-1B9160B0A3F1}" srcOrd="4" destOrd="0" presId="urn:microsoft.com/office/officeart/2018/5/layout/IconLeafLabelList"/>
    <dgm:cxn modelId="{748976C5-08DB-40E8-86B8-BF5CC2E41C06}" type="presParOf" srcId="{A3CD9C5C-6246-4E38-B4BE-1B9160B0A3F1}" destId="{8EB7186B-510B-4995-9DCF-729A03316C40}" srcOrd="0" destOrd="0" presId="urn:microsoft.com/office/officeart/2018/5/layout/IconLeafLabelList"/>
    <dgm:cxn modelId="{42EE6B80-FE8F-47A2-B773-46A8B098388B}" type="presParOf" srcId="{A3CD9C5C-6246-4E38-B4BE-1B9160B0A3F1}" destId="{563ECAAD-3B0C-4F15-B545-D5B0B0909F0F}" srcOrd="1" destOrd="0" presId="urn:microsoft.com/office/officeart/2018/5/layout/IconLeafLabelList"/>
    <dgm:cxn modelId="{5FFCF072-31DD-406B-BC1A-87B42DF52B55}" type="presParOf" srcId="{A3CD9C5C-6246-4E38-B4BE-1B9160B0A3F1}" destId="{EEDEC5A1-E9D6-4B17-A87A-396817B89762}" srcOrd="2" destOrd="0" presId="urn:microsoft.com/office/officeart/2018/5/layout/IconLeafLabelList"/>
    <dgm:cxn modelId="{C73EEFE6-CDD4-432B-BE93-1F5CE02252D3}" type="presParOf" srcId="{A3CD9C5C-6246-4E38-B4BE-1B9160B0A3F1}" destId="{7429AA2E-ACAB-4F6F-8629-2C1207B5EC7B}" srcOrd="3" destOrd="0" presId="urn:microsoft.com/office/officeart/2018/5/layout/IconLeafLabelList"/>
    <dgm:cxn modelId="{1A83289E-0109-455C-A03B-7C14ABF2FFDB}" type="presParOf" srcId="{9C3D06F5-3E4C-4367-93F6-D33AA6518EEB}" destId="{0E0FC606-C425-4EA0-9798-2463A9552CA9}" srcOrd="5" destOrd="0" presId="urn:microsoft.com/office/officeart/2018/5/layout/IconLeafLabelList"/>
    <dgm:cxn modelId="{703D36D3-39A7-4B32-B8BF-A68B04407B84}" type="presParOf" srcId="{9C3D06F5-3E4C-4367-93F6-D33AA6518EEB}" destId="{67F8DBF7-6403-49F0-96E6-3661024F870C}" srcOrd="6" destOrd="0" presId="urn:microsoft.com/office/officeart/2018/5/layout/IconLeafLabelList"/>
    <dgm:cxn modelId="{5CDE6DEF-4358-4B97-B334-2093FBCFED60}" type="presParOf" srcId="{67F8DBF7-6403-49F0-96E6-3661024F870C}" destId="{0B0C1702-0448-4395-8240-63E8F8146C9D}" srcOrd="0" destOrd="0" presId="urn:microsoft.com/office/officeart/2018/5/layout/IconLeafLabelList"/>
    <dgm:cxn modelId="{A46B379B-11F7-4C7E-B271-8948639F7D5B}" type="presParOf" srcId="{67F8DBF7-6403-49F0-96E6-3661024F870C}" destId="{2F3DA879-B017-4CAC-BA97-23623D66F2E1}" srcOrd="1" destOrd="0" presId="urn:microsoft.com/office/officeart/2018/5/layout/IconLeafLabelList"/>
    <dgm:cxn modelId="{D55B48BB-F78D-4E53-BD6F-D6375743EE79}" type="presParOf" srcId="{67F8DBF7-6403-49F0-96E6-3661024F870C}" destId="{C366905C-1405-4CC9-AA91-57029A8E70E7}" srcOrd="2" destOrd="0" presId="urn:microsoft.com/office/officeart/2018/5/layout/IconLeafLabelList"/>
    <dgm:cxn modelId="{D0315CF3-076D-4894-BA84-F4677EBF876F}" type="presParOf" srcId="{67F8DBF7-6403-49F0-96E6-3661024F870C}" destId="{781E618C-64F4-4804-B0F9-4A0961587C5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29C36F7-1DA1-4561-9367-AFCF2D379E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2BCB892-F8F5-4E52-9140-8B69F02522B3}">
      <dgm:prSet/>
      <dgm:spPr/>
      <dgm:t>
        <a:bodyPr/>
        <a:lstStyle/>
        <a:p>
          <a:r>
            <a:rPr lang="en-US" b="0" i="0"/>
            <a:t>Öz bakım, beslenme, hijyen, ortam düzeni (bakım elemanı).</a:t>
          </a:r>
          <a:endParaRPr lang="en-US"/>
        </a:p>
      </dgm:t>
    </dgm:pt>
    <dgm:pt modelId="{058E65E3-A7EA-4066-B29A-7C669C06D21B}" type="parTrans" cxnId="{EFA9D2A5-3893-42D9-B2DB-F46D3090789C}">
      <dgm:prSet/>
      <dgm:spPr/>
      <dgm:t>
        <a:bodyPr/>
        <a:lstStyle/>
        <a:p>
          <a:endParaRPr lang="en-US"/>
        </a:p>
      </dgm:t>
    </dgm:pt>
    <dgm:pt modelId="{5C779CEE-6003-486A-A290-F9B099B495FF}" type="sibTrans" cxnId="{EFA9D2A5-3893-42D9-B2DB-F46D3090789C}">
      <dgm:prSet/>
      <dgm:spPr/>
      <dgm:t>
        <a:bodyPr/>
        <a:lstStyle/>
        <a:p>
          <a:endParaRPr lang="en-US"/>
        </a:p>
      </dgm:t>
    </dgm:pt>
    <dgm:pt modelId="{87F63A36-48B0-4680-8155-E335C6B85989}">
      <dgm:prSet/>
      <dgm:spPr/>
      <dgm:t>
        <a:bodyPr/>
        <a:lstStyle/>
        <a:p>
          <a:r>
            <a:rPr lang="en-US" b="0" i="0"/>
            <a:t>Fizik tedavi, psikososyal destek, özel eğitim, hemşirelik hizmetleri (ekip).</a:t>
          </a:r>
          <a:endParaRPr lang="en-US"/>
        </a:p>
      </dgm:t>
    </dgm:pt>
    <dgm:pt modelId="{307506AB-DCC9-43F1-8F81-59A6EE641CD6}" type="parTrans" cxnId="{822882BD-8021-4854-AC39-25CD69C6CBF5}">
      <dgm:prSet/>
      <dgm:spPr/>
      <dgm:t>
        <a:bodyPr/>
        <a:lstStyle/>
        <a:p>
          <a:endParaRPr lang="en-US"/>
        </a:p>
      </dgm:t>
    </dgm:pt>
    <dgm:pt modelId="{AB1D9A2F-6D2B-4483-97F3-B497E57BACF9}" type="sibTrans" cxnId="{822882BD-8021-4854-AC39-25CD69C6CBF5}">
      <dgm:prSet/>
      <dgm:spPr/>
      <dgm:t>
        <a:bodyPr/>
        <a:lstStyle/>
        <a:p>
          <a:endParaRPr lang="en-US"/>
        </a:p>
      </dgm:t>
    </dgm:pt>
    <dgm:pt modelId="{0E264E54-7EB1-4825-AAA7-6DB3898F41F4}">
      <dgm:prSet/>
      <dgm:spPr/>
      <dgm:t>
        <a:bodyPr/>
        <a:lstStyle/>
        <a:p>
          <a:r>
            <a:rPr lang="en-US" b="0" i="0"/>
            <a:t>Amaç: fonksiyonel kayıpları gidermek, beceri kazandırmak, sürekli bakım gerekenlere 24 saat hizmet.</a:t>
          </a:r>
          <a:endParaRPr lang="en-US"/>
        </a:p>
      </dgm:t>
    </dgm:pt>
    <dgm:pt modelId="{63331706-96B4-4046-BD6A-C95AC242E5AF}" type="parTrans" cxnId="{0829149F-C4AA-41F8-BF7A-607C38754373}">
      <dgm:prSet/>
      <dgm:spPr/>
      <dgm:t>
        <a:bodyPr/>
        <a:lstStyle/>
        <a:p>
          <a:endParaRPr lang="en-US"/>
        </a:p>
      </dgm:t>
    </dgm:pt>
    <dgm:pt modelId="{53A92B33-08A5-4E0E-BF88-7CC2A9D5CA6D}" type="sibTrans" cxnId="{0829149F-C4AA-41F8-BF7A-607C38754373}">
      <dgm:prSet/>
      <dgm:spPr/>
      <dgm:t>
        <a:bodyPr/>
        <a:lstStyle/>
        <a:p>
          <a:endParaRPr lang="en-US"/>
        </a:p>
      </dgm:t>
    </dgm:pt>
    <dgm:pt modelId="{49DC1ED5-5052-4936-83A2-0CD789AD7D06}" type="pres">
      <dgm:prSet presAssocID="{C29C36F7-1DA1-4561-9367-AFCF2D379E85}" presName="root" presStyleCnt="0">
        <dgm:presLayoutVars>
          <dgm:dir/>
          <dgm:resizeHandles val="exact"/>
        </dgm:presLayoutVars>
      </dgm:prSet>
      <dgm:spPr/>
    </dgm:pt>
    <dgm:pt modelId="{66E57E9E-5EF9-4B81-94EB-8BF3C5D9B1BC}" type="pres">
      <dgm:prSet presAssocID="{F2BCB892-F8F5-4E52-9140-8B69F02522B3}" presName="compNode" presStyleCnt="0"/>
      <dgm:spPr/>
    </dgm:pt>
    <dgm:pt modelId="{621260CD-F0D3-4C70-BE45-6FC7C61A6657}" type="pres">
      <dgm:prSet presAssocID="{F2BCB892-F8F5-4E52-9140-8B69F02522B3}" presName="bgRect" presStyleLbl="bgShp" presStyleIdx="0" presStyleCnt="3"/>
      <dgm:spPr/>
    </dgm:pt>
    <dgm:pt modelId="{47E96394-EA8F-4A42-A059-D194D9D2FAA6}" type="pres">
      <dgm:prSet presAssocID="{F2BCB892-F8F5-4E52-9140-8B69F02522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6F74A7A2-26DE-4333-BA94-776E6A2C1C19}" type="pres">
      <dgm:prSet presAssocID="{F2BCB892-F8F5-4E52-9140-8B69F02522B3}" presName="spaceRect" presStyleCnt="0"/>
      <dgm:spPr/>
    </dgm:pt>
    <dgm:pt modelId="{0BD15B33-6223-4CEA-B9F9-E6DD09BF3758}" type="pres">
      <dgm:prSet presAssocID="{F2BCB892-F8F5-4E52-9140-8B69F02522B3}" presName="parTx" presStyleLbl="revTx" presStyleIdx="0" presStyleCnt="3">
        <dgm:presLayoutVars>
          <dgm:chMax val="0"/>
          <dgm:chPref val="0"/>
        </dgm:presLayoutVars>
      </dgm:prSet>
      <dgm:spPr/>
    </dgm:pt>
    <dgm:pt modelId="{3B1126CD-09DE-4090-9306-CF7C48C867A9}" type="pres">
      <dgm:prSet presAssocID="{5C779CEE-6003-486A-A290-F9B099B495FF}" presName="sibTrans" presStyleCnt="0"/>
      <dgm:spPr/>
    </dgm:pt>
    <dgm:pt modelId="{C058EF4A-D218-4918-8730-BB7EA15C5DE4}" type="pres">
      <dgm:prSet presAssocID="{87F63A36-48B0-4680-8155-E335C6B85989}" presName="compNode" presStyleCnt="0"/>
      <dgm:spPr/>
    </dgm:pt>
    <dgm:pt modelId="{893E567F-4185-4433-8478-139A05E8A099}" type="pres">
      <dgm:prSet presAssocID="{87F63A36-48B0-4680-8155-E335C6B85989}" presName="bgRect" presStyleLbl="bgShp" presStyleIdx="1" presStyleCnt="3"/>
      <dgm:spPr/>
    </dgm:pt>
    <dgm:pt modelId="{016BDC78-D8BA-4E12-ABD7-21962D2AABF3}" type="pres">
      <dgm:prSet presAssocID="{87F63A36-48B0-4680-8155-E335C6B859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354DEBD9-19DB-4DFF-AFD9-9F40F0E36157}" type="pres">
      <dgm:prSet presAssocID="{87F63A36-48B0-4680-8155-E335C6B85989}" presName="spaceRect" presStyleCnt="0"/>
      <dgm:spPr/>
    </dgm:pt>
    <dgm:pt modelId="{FC8D83EA-21A9-4889-9301-2FEB30E06A9A}" type="pres">
      <dgm:prSet presAssocID="{87F63A36-48B0-4680-8155-E335C6B85989}" presName="parTx" presStyleLbl="revTx" presStyleIdx="1" presStyleCnt="3">
        <dgm:presLayoutVars>
          <dgm:chMax val="0"/>
          <dgm:chPref val="0"/>
        </dgm:presLayoutVars>
      </dgm:prSet>
      <dgm:spPr/>
    </dgm:pt>
    <dgm:pt modelId="{C4431433-CEC0-49D7-8B57-B2552D025D06}" type="pres">
      <dgm:prSet presAssocID="{AB1D9A2F-6D2B-4483-97F3-B497E57BACF9}" presName="sibTrans" presStyleCnt="0"/>
      <dgm:spPr/>
    </dgm:pt>
    <dgm:pt modelId="{8B191E90-DF65-4192-969B-6C662A3E17F1}" type="pres">
      <dgm:prSet presAssocID="{0E264E54-7EB1-4825-AAA7-6DB3898F41F4}" presName="compNode" presStyleCnt="0"/>
      <dgm:spPr/>
    </dgm:pt>
    <dgm:pt modelId="{0273A6A2-9123-474F-BEFE-EC84B7E9B5C3}" type="pres">
      <dgm:prSet presAssocID="{0E264E54-7EB1-4825-AAA7-6DB3898F41F4}" presName="bgRect" presStyleLbl="bgShp" presStyleIdx="2" presStyleCnt="3"/>
      <dgm:spPr/>
    </dgm:pt>
    <dgm:pt modelId="{15BF2C92-B1AA-4E16-8E27-A8BB5EC51E9B}" type="pres">
      <dgm:prSet presAssocID="{0E264E54-7EB1-4825-AAA7-6DB3898F41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ronometre"/>
        </a:ext>
      </dgm:extLst>
    </dgm:pt>
    <dgm:pt modelId="{82581819-D014-4340-9914-B8434D870B6E}" type="pres">
      <dgm:prSet presAssocID="{0E264E54-7EB1-4825-AAA7-6DB3898F41F4}" presName="spaceRect" presStyleCnt="0"/>
      <dgm:spPr/>
    </dgm:pt>
    <dgm:pt modelId="{6270E17C-2AB0-46C4-A936-70B7572EE228}" type="pres">
      <dgm:prSet presAssocID="{0E264E54-7EB1-4825-AAA7-6DB3898F41F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3F81303-A16D-4073-B423-580C68D4E11D}" type="presOf" srcId="{0E264E54-7EB1-4825-AAA7-6DB3898F41F4}" destId="{6270E17C-2AB0-46C4-A936-70B7572EE228}" srcOrd="0" destOrd="0" presId="urn:microsoft.com/office/officeart/2018/2/layout/IconVerticalSolidList"/>
    <dgm:cxn modelId="{0829149F-C4AA-41F8-BF7A-607C38754373}" srcId="{C29C36F7-1DA1-4561-9367-AFCF2D379E85}" destId="{0E264E54-7EB1-4825-AAA7-6DB3898F41F4}" srcOrd="2" destOrd="0" parTransId="{63331706-96B4-4046-BD6A-C95AC242E5AF}" sibTransId="{53A92B33-08A5-4E0E-BF88-7CC2A9D5CA6D}"/>
    <dgm:cxn modelId="{EFA9D2A5-3893-42D9-B2DB-F46D3090789C}" srcId="{C29C36F7-1DA1-4561-9367-AFCF2D379E85}" destId="{F2BCB892-F8F5-4E52-9140-8B69F02522B3}" srcOrd="0" destOrd="0" parTransId="{058E65E3-A7EA-4066-B29A-7C669C06D21B}" sibTransId="{5C779CEE-6003-486A-A290-F9B099B495FF}"/>
    <dgm:cxn modelId="{822882BD-8021-4854-AC39-25CD69C6CBF5}" srcId="{C29C36F7-1DA1-4561-9367-AFCF2D379E85}" destId="{87F63A36-48B0-4680-8155-E335C6B85989}" srcOrd="1" destOrd="0" parTransId="{307506AB-DCC9-43F1-8F81-59A6EE641CD6}" sibTransId="{AB1D9A2F-6D2B-4483-97F3-B497E57BACF9}"/>
    <dgm:cxn modelId="{1DCA79D7-20EC-47FC-BC17-F7E746F84056}" type="presOf" srcId="{F2BCB892-F8F5-4E52-9140-8B69F02522B3}" destId="{0BD15B33-6223-4CEA-B9F9-E6DD09BF3758}" srcOrd="0" destOrd="0" presId="urn:microsoft.com/office/officeart/2018/2/layout/IconVerticalSolidList"/>
    <dgm:cxn modelId="{57E197E6-FD5C-479B-B14B-9B027080530F}" type="presOf" srcId="{87F63A36-48B0-4680-8155-E335C6B85989}" destId="{FC8D83EA-21A9-4889-9301-2FEB30E06A9A}" srcOrd="0" destOrd="0" presId="urn:microsoft.com/office/officeart/2018/2/layout/IconVerticalSolidList"/>
    <dgm:cxn modelId="{042436EE-0742-4ACC-AD28-B78C5B17FA98}" type="presOf" srcId="{C29C36F7-1DA1-4561-9367-AFCF2D379E85}" destId="{49DC1ED5-5052-4936-83A2-0CD789AD7D06}" srcOrd="0" destOrd="0" presId="urn:microsoft.com/office/officeart/2018/2/layout/IconVerticalSolidList"/>
    <dgm:cxn modelId="{9315CDA9-3AF4-4484-B7EC-F9CFD85B768E}" type="presParOf" srcId="{49DC1ED5-5052-4936-83A2-0CD789AD7D06}" destId="{66E57E9E-5EF9-4B81-94EB-8BF3C5D9B1BC}" srcOrd="0" destOrd="0" presId="urn:microsoft.com/office/officeart/2018/2/layout/IconVerticalSolidList"/>
    <dgm:cxn modelId="{FB621BC2-5FD5-4C34-9C5E-DB645A20FBC3}" type="presParOf" srcId="{66E57E9E-5EF9-4B81-94EB-8BF3C5D9B1BC}" destId="{621260CD-F0D3-4C70-BE45-6FC7C61A6657}" srcOrd="0" destOrd="0" presId="urn:microsoft.com/office/officeart/2018/2/layout/IconVerticalSolidList"/>
    <dgm:cxn modelId="{E5EA682F-CE84-4BC7-B49E-F9094EF662B9}" type="presParOf" srcId="{66E57E9E-5EF9-4B81-94EB-8BF3C5D9B1BC}" destId="{47E96394-EA8F-4A42-A059-D194D9D2FAA6}" srcOrd="1" destOrd="0" presId="urn:microsoft.com/office/officeart/2018/2/layout/IconVerticalSolidList"/>
    <dgm:cxn modelId="{15823B0A-412C-44B6-A8D8-713A3E6651D1}" type="presParOf" srcId="{66E57E9E-5EF9-4B81-94EB-8BF3C5D9B1BC}" destId="{6F74A7A2-26DE-4333-BA94-776E6A2C1C19}" srcOrd="2" destOrd="0" presId="urn:microsoft.com/office/officeart/2018/2/layout/IconVerticalSolidList"/>
    <dgm:cxn modelId="{6B3E361F-D971-413A-B3A0-11B9BEC7E0D4}" type="presParOf" srcId="{66E57E9E-5EF9-4B81-94EB-8BF3C5D9B1BC}" destId="{0BD15B33-6223-4CEA-B9F9-E6DD09BF3758}" srcOrd="3" destOrd="0" presId="urn:microsoft.com/office/officeart/2018/2/layout/IconVerticalSolidList"/>
    <dgm:cxn modelId="{326844C5-B100-4FF3-8C7A-3FC57276B605}" type="presParOf" srcId="{49DC1ED5-5052-4936-83A2-0CD789AD7D06}" destId="{3B1126CD-09DE-4090-9306-CF7C48C867A9}" srcOrd="1" destOrd="0" presId="urn:microsoft.com/office/officeart/2018/2/layout/IconVerticalSolidList"/>
    <dgm:cxn modelId="{C6BED41B-8CA6-4400-A45C-C550BBBD93B9}" type="presParOf" srcId="{49DC1ED5-5052-4936-83A2-0CD789AD7D06}" destId="{C058EF4A-D218-4918-8730-BB7EA15C5DE4}" srcOrd="2" destOrd="0" presId="urn:microsoft.com/office/officeart/2018/2/layout/IconVerticalSolidList"/>
    <dgm:cxn modelId="{ACE21318-8C29-4B60-B526-5B06489DE3EA}" type="presParOf" srcId="{C058EF4A-D218-4918-8730-BB7EA15C5DE4}" destId="{893E567F-4185-4433-8478-139A05E8A099}" srcOrd="0" destOrd="0" presId="urn:microsoft.com/office/officeart/2018/2/layout/IconVerticalSolidList"/>
    <dgm:cxn modelId="{3407A4F1-8940-486A-A608-6A330E42E36E}" type="presParOf" srcId="{C058EF4A-D218-4918-8730-BB7EA15C5DE4}" destId="{016BDC78-D8BA-4E12-ABD7-21962D2AABF3}" srcOrd="1" destOrd="0" presId="urn:microsoft.com/office/officeart/2018/2/layout/IconVerticalSolidList"/>
    <dgm:cxn modelId="{6A75DB7A-5B4E-4722-B8EA-33C216B8550C}" type="presParOf" srcId="{C058EF4A-D218-4918-8730-BB7EA15C5DE4}" destId="{354DEBD9-19DB-4DFF-AFD9-9F40F0E36157}" srcOrd="2" destOrd="0" presId="urn:microsoft.com/office/officeart/2018/2/layout/IconVerticalSolidList"/>
    <dgm:cxn modelId="{72405653-DAF4-42EB-9099-A1D60B07281A}" type="presParOf" srcId="{C058EF4A-D218-4918-8730-BB7EA15C5DE4}" destId="{FC8D83EA-21A9-4889-9301-2FEB30E06A9A}" srcOrd="3" destOrd="0" presId="urn:microsoft.com/office/officeart/2018/2/layout/IconVerticalSolidList"/>
    <dgm:cxn modelId="{A5A39F7D-9D29-43A3-B6A5-E4A0979D9060}" type="presParOf" srcId="{49DC1ED5-5052-4936-83A2-0CD789AD7D06}" destId="{C4431433-CEC0-49D7-8B57-B2552D025D06}" srcOrd="3" destOrd="0" presId="urn:microsoft.com/office/officeart/2018/2/layout/IconVerticalSolidList"/>
    <dgm:cxn modelId="{4235863E-2F7F-45D3-BDFD-97F466BE4680}" type="presParOf" srcId="{49DC1ED5-5052-4936-83A2-0CD789AD7D06}" destId="{8B191E90-DF65-4192-969B-6C662A3E17F1}" srcOrd="4" destOrd="0" presId="urn:microsoft.com/office/officeart/2018/2/layout/IconVerticalSolidList"/>
    <dgm:cxn modelId="{E54354E9-8BCC-4041-B2A4-F250B7225DFF}" type="presParOf" srcId="{8B191E90-DF65-4192-969B-6C662A3E17F1}" destId="{0273A6A2-9123-474F-BEFE-EC84B7E9B5C3}" srcOrd="0" destOrd="0" presId="urn:microsoft.com/office/officeart/2018/2/layout/IconVerticalSolidList"/>
    <dgm:cxn modelId="{BDDDE9E0-3457-4D6F-8673-AF6A6E3CC4E8}" type="presParOf" srcId="{8B191E90-DF65-4192-969B-6C662A3E17F1}" destId="{15BF2C92-B1AA-4E16-8E27-A8BB5EC51E9B}" srcOrd="1" destOrd="0" presId="urn:microsoft.com/office/officeart/2018/2/layout/IconVerticalSolidList"/>
    <dgm:cxn modelId="{EC05F0C3-E147-4435-826A-011A75F6C675}" type="presParOf" srcId="{8B191E90-DF65-4192-969B-6C662A3E17F1}" destId="{82581819-D014-4340-9914-B8434D870B6E}" srcOrd="2" destOrd="0" presId="urn:microsoft.com/office/officeart/2018/2/layout/IconVerticalSolidList"/>
    <dgm:cxn modelId="{E7CC39A9-124B-427A-9212-88985ED7D38C}" type="presParOf" srcId="{8B191E90-DF65-4192-969B-6C662A3E17F1}" destId="{6270E17C-2AB0-46C4-A936-70B7572EE2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DFDAE96-2F66-4942-8D1F-F76423B0EF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FD71AA2-C978-418D-9352-90E7DDB855BE}">
      <dgm:prSet/>
      <dgm:spPr/>
      <dgm:t>
        <a:bodyPr/>
        <a:lstStyle/>
        <a:p>
          <a:r>
            <a:rPr lang="en-US" b="0" i="0"/>
            <a:t>Öz bakım: kişisel hijyen, beslenme, giyinme, dinlenme.</a:t>
          </a:r>
          <a:endParaRPr lang="en-US"/>
        </a:p>
      </dgm:t>
    </dgm:pt>
    <dgm:pt modelId="{AF2CBD7F-E2FE-4075-B545-907C2FDD117A}" type="parTrans" cxnId="{33216733-8BC9-4550-944B-063151C19026}">
      <dgm:prSet/>
      <dgm:spPr/>
      <dgm:t>
        <a:bodyPr/>
        <a:lstStyle/>
        <a:p>
          <a:endParaRPr lang="en-US"/>
        </a:p>
      </dgm:t>
    </dgm:pt>
    <dgm:pt modelId="{3C3E710C-B93C-47EB-87B0-CA1F115FB68E}" type="sibTrans" cxnId="{33216733-8BC9-4550-944B-063151C19026}">
      <dgm:prSet/>
      <dgm:spPr/>
      <dgm:t>
        <a:bodyPr/>
        <a:lstStyle/>
        <a:p>
          <a:endParaRPr lang="en-US"/>
        </a:p>
      </dgm:t>
    </dgm:pt>
    <dgm:pt modelId="{64AF3DE0-FDB6-4513-8D47-991FE08E0494}">
      <dgm:prSet/>
      <dgm:spPr/>
      <dgm:t>
        <a:bodyPr/>
        <a:lstStyle/>
        <a:p>
          <a:r>
            <a:rPr lang="en-US" b="0" i="0"/>
            <a:t>Serbest zaman: el sanatları, müzik, resim, spor, bilgisayar.</a:t>
          </a:r>
          <a:endParaRPr lang="en-US"/>
        </a:p>
      </dgm:t>
    </dgm:pt>
    <dgm:pt modelId="{02D8C03F-5F06-4F22-A94D-1A4707C4C6B9}" type="parTrans" cxnId="{D9D7506A-40C5-41D5-BA50-ACA4F22C2AB6}">
      <dgm:prSet/>
      <dgm:spPr/>
      <dgm:t>
        <a:bodyPr/>
        <a:lstStyle/>
        <a:p>
          <a:endParaRPr lang="en-US"/>
        </a:p>
      </dgm:t>
    </dgm:pt>
    <dgm:pt modelId="{AB0ADA2E-C983-486A-8661-79AF02F196F7}" type="sibTrans" cxnId="{D9D7506A-40C5-41D5-BA50-ACA4F22C2AB6}">
      <dgm:prSet/>
      <dgm:spPr/>
      <dgm:t>
        <a:bodyPr/>
        <a:lstStyle/>
        <a:p>
          <a:endParaRPr lang="en-US"/>
        </a:p>
      </dgm:t>
    </dgm:pt>
    <dgm:pt modelId="{6CCBB6D1-9E83-49BA-9E1A-23D63CA3000B}">
      <dgm:prSet/>
      <dgm:spPr/>
      <dgm:t>
        <a:bodyPr/>
        <a:lstStyle/>
        <a:p>
          <a:r>
            <a:rPr lang="en-US" b="0" i="0"/>
            <a:t>Sosyal/iletişim: selamlaşma, dinleme, paylaşma, özür/teşekkür, iş birliği.</a:t>
          </a:r>
          <a:endParaRPr lang="en-US"/>
        </a:p>
      </dgm:t>
    </dgm:pt>
    <dgm:pt modelId="{5E3EC854-C33E-494F-ADA1-8CFE9CC77DFD}" type="parTrans" cxnId="{1CFE103D-0687-49ED-B8D7-2DC118DBB05D}">
      <dgm:prSet/>
      <dgm:spPr/>
      <dgm:t>
        <a:bodyPr/>
        <a:lstStyle/>
        <a:p>
          <a:endParaRPr lang="en-US"/>
        </a:p>
      </dgm:t>
    </dgm:pt>
    <dgm:pt modelId="{DCB4E48D-C44E-4BF5-B416-B1C3DFFD3B98}" type="sibTrans" cxnId="{1CFE103D-0687-49ED-B8D7-2DC118DBB05D}">
      <dgm:prSet/>
      <dgm:spPr/>
      <dgm:t>
        <a:bodyPr/>
        <a:lstStyle/>
        <a:p>
          <a:endParaRPr lang="en-US"/>
        </a:p>
      </dgm:t>
    </dgm:pt>
    <dgm:pt modelId="{94EE4348-7548-4B30-9E0F-9E2327424A4A}">
      <dgm:prSet/>
      <dgm:spPr/>
      <dgm:t>
        <a:bodyPr/>
        <a:lstStyle/>
        <a:p>
          <a:r>
            <a:rPr lang="en-US" b="0" i="0"/>
            <a:t>Mesleki: işe hazırlık, mesleki davranışlar; topluma uyum: ev düzeni, mutfak, giysi bakımı vb.</a:t>
          </a:r>
          <a:endParaRPr lang="en-US"/>
        </a:p>
      </dgm:t>
    </dgm:pt>
    <dgm:pt modelId="{AB4E48E0-DE60-46EC-90EE-C80698E924C0}" type="parTrans" cxnId="{BF419E8C-C294-45B8-BA78-2B0C0A918452}">
      <dgm:prSet/>
      <dgm:spPr/>
      <dgm:t>
        <a:bodyPr/>
        <a:lstStyle/>
        <a:p>
          <a:endParaRPr lang="en-US"/>
        </a:p>
      </dgm:t>
    </dgm:pt>
    <dgm:pt modelId="{3C729938-4EF9-409F-A1B5-0D240E79BC50}" type="sibTrans" cxnId="{BF419E8C-C294-45B8-BA78-2B0C0A918452}">
      <dgm:prSet/>
      <dgm:spPr/>
      <dgm:t>
        <a:bodyPr/>
        <a:lstStyle/>
        <a:p>
          <a:endParaRPr lang="en-US"/>
        </a:p>
      </dgm:t>
    </dgm:pt>
    <dgm:pt modelId="{CECE31EE-E1FD-45A8-84C4-9981EB7D1D68}" type="pres">
      <dgm:prSet presAssocID="{1DFDAE96-2F66-4942-8D1F-F76423B0EF7C}" presName="root" presStyleCnt="0">
        <dgm:presLayoutVars>
          <dgm:dir/>
          <dgm:resizeHandles val="exact"/>
        </dgm:presLayoutVars>
      </dgm:prSet>
      <dgm:spPr/>
    </dgm:pt>
    <dgm:pt modelId="{9A99A56D-253B-44CF-BBCB-B9F1CA165FD8}" type="pres">
      <dgm:prSet presAssocID="{BFD71AA2-C978-418D-9352-90E7DDB855BE}" presName="compNode" presStyleCnt="0"/>
      <dgm:spPr/>
    </dgm:pt>
    <dgm:pt modelId="{B23A053F-C84A-403B-9B8F-1BCA622C1F82}" type="pres">
      <dgm:prSet presAssocID="{BFD71AA2-C978-418D-9352-90E7DDB855BE}" presName="bgRect" presStyleLbl="bgShp" presStyleIdx="0" presStyleCnt="4"/>
      <dgm:spPr/>
    </dgm:pt>
    <dgm:pt modelId="{11EB116C-43CA-4E95-B562-369933685872}" type="pres">
      <dgm:prSet presAssocID="{BFD71AA2-C978-418D-9352-90E7DDB855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78EF4AA3-CD20-46D5-858D-F7896A10DF1E}" type="pres">
      <dgm:prSet presAssocID="{BFD71AA2-C978-418D-9352-90E7DDB855BE}" presName="spaceRect" presStyleCnt="0"/>
      <dgm:spPr/>
    </dgm:pt>
    <dgm:pt modelId="{5C9D9640-A1B1-4AD9-AA34-8BC68EA48E2B}" type="pres">
      <dgm:prSet presAssocID="{BFD71AA2-C978-418D-9352-90E7DDB855BE}" presName="parTx" presStyleLbl="revTx" presStyleIdx="0" presStyleCnt="4">
        <dgm:presLayoutVars>
          <dgm:chMax val="0"/>
          <dgm:chPref val="0"/>
        </dgm:presLayoutVars>
      </dgm:prSet>
      <dgm:spPr/>
    </dgm:pt>
    <dgm:pt modelId="{B23C9F80-09F5-4686-B6FA-7013114432BA}" type="pres">
      <dgm:prSet presAssocID="{3C3E710C-B93C-47EB-87B0-CA1F115FB68E}" presName="sibTrans" presStyleCnt="0"/>
      <dgm:spPr/>
    </dgm:pt>
    <dgm:pt modelId="{8DECEF2F-A512-4F04-A2D3-624E045FB08B}" type="pres">
      <dgm:prSet presAssocID="{64AF3DE0-FDB6-4513-8D47-991FE08E0494}" presName="compNode" presStyleCnt="0"/>
      <dgm:spPr/>
    </dgm:pt>
    <dgm:pt modelId="{BAB470AD-4EAD-4654-9EA4-E04BFE7569D5}" type="pres">
      <dgm:prSet presAssocID="{64AF3DE0-FDB6-4513-8D47-991FE08E0494}" presName="bgRect" presStyleLbl="bgShp" presStyleIdx="1" presStyleCnt="4"/>
      <dgm:spPr/>
    </dgm:pt>
    <dgm:pt modelId="{40704C81-37E9-4BF3-994B-2989A70307E6}" type="pres">
      <dgm:prSet presAssocID="{64AF3DE0-FDB6-4513-8D47-991FE08E04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ten"/>
        </a:ext>
      </dgm:extLst>
    </dgm:pt>
    <dgm:pt modelId="{09299030-B244-4DDE-985E-9A74802FFE14}" type="pres">
      <dgm:prSet presAssocID="{64AF3DE0-FDB6-4513-8D47-991FE08E0494}" presName="spaceRect" presStyleCnt="0"/>
      <dgm:spPr/>
    </dgm:pt>
    <dgm:pt modelId="{499A23B4-D886-4B4C-9994-AA51F514140B}" type="pres">
      <dgm:prSet presAssocID="{64AF3DE0-FDB6-4513-8D47-991FE08E0494}" presName="parTx" presStyleLbl="revTx" presStyleIdx="1" presStyleCnt="4">
        <dgm:presLayoutVars>
          <dgm:chMax val="0"/>
          <dgm:chPref val="0"/>
        </dgm:presLayoutVars>
      </dgm:prSet>
      <dgm:spPr/>
    </dgm:pt>
    <dgm:pt modelId="{A410FDE5-28D9-439C-8AC7-C4411E2B061E}" type="pres">
      <dgm:prSet presAssocID="{AB0ADA2E-C983-486A-8661-79AF02F196F7}" presName="sibTrans" presStyleCnt="0"/>
      <dgm:spPr/>
    </dgm:pt>
    <dgm:pt modelId="{D6465EF5-2DA5-473E-9C54-ED039CB03669}" type="pres">
      <dgm:prSet presAssocID="{6CCBB6D1-9E83-49BA-9E1A-23D63CA3000B}" presName="compNode" presStyleCnt="0"/>
      <dgm:spPr/>
    </dgm:pt>
    <dgm:pt modelId="{32E2EC4A-4BAF-4977-BA10-A16A5808B923}" type="pres">
      <dgm:prSet presAssocID="{6CCBB6D1-9E83-49BA-9E1A-23D63CA3000B}" presName="bgRect" presStyleLbl="bgShp" presStyleIdx="2" presStyleCnt="4"/>
      <dgm:spPr/>
    </dgm:pt>
    <dgm:pt modelId="{F2BB041F-0FCB-42A5-90A3-C585BCEBC66C}" type="pres">
      <dgm:prSet presAssocID="{6CCBB6D1-9E83-49BA-9E1A-23D63CA300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hbet"/>
        </a:ext>
      </dgm:extLst>
    </dgm:pt>
    <dgm:pt modelId="{BEA9EA7B-4F46-45E4-BCA3-977D4B0C946C}" type="pres">
      <dgm:prSet presAssocID="{6CCBB6D1-9E83-49BA-9E1A-23D63CA3000B}" presName="spaceRect" presStyleCnt="0"/>
      <dgm:spPr/>
    </dgm:pt>
    <dgm:pt modelId="{F7088DE8-AFCA-4E7B-BB90-DF0C5F383388}" type="pres">
      <dgm:prSet presAssocID="{6CCBB6D1-9E83-49BA-9E1A-23D63CA3000B}" presName="parTx" presStyleLbl="revTx" presStyleIdx="2" presStyleCnt="4">
        <dgm:presLayoutVars>
          <dgm:chMax val="0"/>
          <dgm:chPref val="0"/>
        </dgm:presLayoutVars>
      </dgm:prSet>
      <dgm:spPr/>
    </dgm:pt>
    <dgm:pt modelId="{56750C69-4DD6-4A02-A9DB-148F70D064EF}" type="pres">
      <dgm:prSet presAssocID="{DCB4E48D-C44E-4BF5-B416-B1C3DFFD3B98}" presName="sibTrans" presStyleCnt="0"/>
      <dgm:spPr/>
    </dgm:pt>
    <dgm:pt modelId="{470CB4B0-F3E1-45E9-8603-ACA73148B6BD}" type="pres">
      <dgm:prSet presAssocID="{94EE4348-7548-4B30-9E0F-9E2327424A4A}" presName="compNode" presStyleCnt="0"/>
      <dgm:spPr/>
    </dgm:pt>
    <dgm:pt modelId="{D11DFD28-0B0E-4922-B1A1-923048651F4E}" type="pres">
      <dgm:prSet presAssocID="{94EE4348-7548-4B30-9E0F-9E2327424A4A}" presName="bgRect" presStyleLbl="bgShp" presStyleIdx="3" presStyleCnt="4"/>
      <dgm:spPr/>
    </dgm:pt>
    <dgm:pt modelId="{B321E8FD-C622-4CF3-A970-B04AD192E639}" type="pres">
      <dgm:prSet presAssocID="{94EE4348-7548-4B30-9E0F-9E2327424A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kalaşma"/>
        </a:ext>
      </dgm:extLst>
    </dgm:pt>
    <dgm:pt modelId="{07712A0F-77DC-4F79-96EF-CCA260AF42DA}" type="pres">
      <dgm:prSet presAssocID="{94EE4348-7548-4B30-9E0F-9E2327424A4A}" presName="spaceRect" presStyleCnt="0"/>
      <dgm:spPr/>
    </dgm:pt>
    <dgm:pt modelId="{5511F213-D9E3-4704-AA78-ADBD7B1CAC4D}" type="pres">
      <dgm:prSet presAssocID="{94EE4348-7548-4B30-9E0F-9E2327424A4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0CFD305-BC1B-4681-90F3-C021908B81C2}" type="presOf" srcId="{BFD71AA2-C978-418D-9352-90E7DDB855BE}" destId="{5C9D9640-A1B1-4AD9-AA34-8BC68EA48E2B}" srcOrd="0" destOrd="0" presId="urn:microsoft.com/office/officeart/2018/2/layout/IconVerticalSolidList"/>
    <dgm:cxn modelId="{B10EC516-DFAB-4D6D-9080-6900211FEED7}" type="presOf" srcId="{1DFDAE96-2F66-4942-8D1F-F76423B0EF7C}" destId="{CECE31EE-E1FD-45A8-84C4-9981EB7D1D68}" srcOrd="0" destOrd="0" presId="urn:microsoft.com/office/officeart/2018/2/layout/IconVerticalSolidList"/>
    <dgm:cxn modelId="{33216733-8BC9-4550-944B-063151C19026}" srcId="{1DFDAE96-2F66-4942-8D1F-F76423B0EF7C}" destId="{BFD71AA2-C978-418D-9352-90E7DDB855BE}" srcOrd="0" destOrd="0" parTransId="{AF2CBD7F-E2FE-4075-B545-907C2FDD117A}" sibTransId="{3C3E710C-B93C-47EB-87B0-CA1F115FB68E}"/>
    <dgm:cxn modelId="{1CFE103D-0687-49ED-B8D7-2DC118DBB05D}" srcId="{1DFDAE96-2F66-4942-8D1F-F76423B0EF7C}" destId="{6CCBB6D1-9E83-49BA-9E1A-23D63CA3000B}" srcOrd="2" destOrd="0" parTransId="{5E3EC854-C33E-494F-ADA1-8CFE9CC77DFD}" sibTransId="{DCB4E48D-C44E-4BF5-B416-B1C3DFFD3B98}"/>
    <dgm:cxn modelId="{D9D7506A-40C5-41D5-BA50-ACA4F22C2AB6}" srcId="{1DFDAE96-2F66-4942-8D1F-F76423B0EF7C}" destId="{64AF3DE0-FDB6-4513-8D47-991FE08E0494}" srcOrd="1" destOrd="0" parTransId="{02D8C03F-5F06-4F22-A94D-1A4707C4C6B9}" sibTransId="{AB0ADA2E-C983-486A-8661-79AF02F196F7}"/>
    <dgm:cxn modelId="{D3520E7C-AF5F-45E0-A25B-5007E3436DD8}" type="presOf" srcId="{94EE4348-7548-4B30-9E0F-9E2327424A4A}" destId="{5511F213-D9E3-4704-AA78-ADBD7B1CAC4D}" srcOrd="0" destOrd="0" presId="urn:microsoft.com/office/officeart/2018/2/layout/IconVerticalSolidList"/>
    <dgm:cxn modelId="{BF419E8C-C294-45B8-BA78-2B0C0A918452}" srcId="{1DFDAE96-2F66-4942-8D1F-F76423B0EF7C}" destId="{94EE4348-7548-4B30-9E0F-9E2327424A4A}" srcOrd="3" destOrd="0" parTransId="{AB4E48E0-DE60-46EC-90EE-C80698E924C0}" sibTransId="{3C729938-4EF9-409F-A1B5-0D240E79BC50}"/>
    <dgm:cxn modelId="{B3296090-5A0B-4F5D-9EC0-8948E1C3B7C6}" type="presOf" srcId="{6CCBB6D1-9E83-49BA-9E1A-23D63CA3000B}" destId="{F7088DE8-AFCA-4E7B-BB90-DF0C5F383388}" srcOrd="0" destOrd="0" presId="urn:microsoft.com/office/officeart/2018/2/layout/IconVerticalSolidList"/>
    <dgm:cxn modelId="{D77340AB-B16D-446F-91E4-C32C8EAAFA27}" type="presOf" srcId="{64AF3DE0-FDB6-4513-8D47-991FE08E0494}" destId="{499A23B4-D886-4B4C-9994-AA51F514140B}" srcOrd="0" destOrd="0" presId="urn:microsoft.com/office/officeart/2018/2/layout/IconVerticalSolidList"/>
    <dgm:cxn modelId="{780C0DCF-0FBE-41A9-B002-F93F135F432C}" type="presParOf" srcId="{CECE31EE-E1FD-45A8-84C4-9981EB7D1D68}" destId="{9A99A56D-253B-44CF-BBCB-B9F1CA165FD8}" srcOrd="0" destOrd="0" presId="urn:microsoft.com/office/officeart/2018/2/layout/IconVerticalSolidList"/>
    <dgm:cxn modelId="{B733FF8C-481C-499D-9395-890EF29910C8}" type="presParOf" srcId="{9A99A56D-253B-44CF-BBCB-B9F1CA165FD8}" destId="{B23A053F-C84A-403B-9B8F-1BCA622C1F82}" srcOrd="0" destOrd="0" presId="urn:microsoft.com/office/officeart/2018/2/layout/IconVerticalSolidList"/>
    <dgm:cxn modelId="{AF55C3AA-6DD9-4A92-BED4-48E916205B86}" type="presParOf" srcId="{9A99A56D-253B-44CF-BBCB-B9F1CA165FD8}" destId="{11EB116C-43CA-4E95-B562-369933685872}" srcOrd="1" destOrd="0" presId="urn:microsoft.com/office/officeart/2018/2/layout/IconVerticalSolidList"/>
    <dgm:cxn modelId="{6E52EBB8-B25E-48A3-94B3-413E30088A20}" type="presParOf" srcId="{9A99A56D-253B-44CF-BBCB-B9F1CA165FD8}" destId="{78EF4AA3-CD20-46D5-858D-F7896A10DF1E}" srcOrd="2" destOrd="0" presId="urn:microsoft.com/office/officeart/2018/2/layout/IconVerticalSolidList"/>
    <dgm:cxn modelId="{0B778E53-4DF3-47F0-85D5-D92A7092C99E}" type="presParOf" srcId="{9A99A56D-253B-44CF-BBCB-B9F1CA165FD8}" destId="{5C9D9640-A1B1-4AD9-AA34-8BC68EA48E2B}" srcOrd="3" destOrd="0" presId="urn:microsoft.com/office/officeart/2018/2/layout/IconVerticalSolidList"/>
    <dgm:cxn modelId="{9329054E-E487-461E-84C6-D0FE8FD44DCA}" type="presParOf" srcId="{CECE31EE-E1FD-45A8-84C4-9981EB7D1D68}" destId="{B23C9F80-09F5-4686-B6FA-7013114432BA}" srcOrd="1" destOrd="0" presId="urn:microsoft.com/office/officeart/2018/2/layout/IconVerticalSolidList"/>
    <dgm:cxn modelId="{00A24682-67F4-4593-B505-AF9A660FC79C}" type="presParOf" srcId="{CECE31EE-E1FD-45A8-84C4-9981EB7D1D68}" destId="{8DECEF2F-A512-4F04-A2D3-624E045FB08B}" srcOrd="2" destOrd="0" presId="urn:microsoft.com/office/officeart/2018/2/layout/IconVerticalSolidList"/>
    <dgm:cxn modelId="{AF92C29F-63A7-477A-A9EC-99A598F19347}" type="presParOf" srcId="{8DECEF2F-A512-4F04-A2D3-624E045FB08B}" destId="{BAB470AD-4EAD-4654-9EA4-E04BFE7569D5}" srcOrd="0" destOrd="0" presId="urn:microsoft.com/office/officeart/2018/2/layout/IconVerticalSolidList"/>
    <dgm:cxn modelId="{68716AB9-712A-48D3-9F77-6ABA451B0DEB}" type="presParOf" srcId="{8DECEF2F-A512-4F04-A2D3-624E045FB08B}" destId="{40704C81-37E9-4BF3-994B-2989A70307E6}" srcOrd="1" destOrd="0" presId="urn:microsoft.com/office/officeart/2018/2/layout/IconVerticalSolidList"/>
    <dgm:cxn modelId="{04B7726A-EFD0-4147-83A2-B7FC539E2558}" type="presParOf" srcId="{8DECEF2F-A512-4F04-A2D3-624E045FB08B}" destId="{09299030-B244-4DDE-985E-9A74802FFE14}" srcOrd="2" destOrd="0" presId="urn:microsoft.com/office/officeart/2018/2/layout/IconVerticalSolidList"/>
    <dgm:cxn modelId="{C9F60F44-15E4-4A53-A2DF-50597D8C34FC}" type="presParOf" srcId="{8DECEF2F-A512-4F04-A2D3-624E045FB08B}" destId="{499A23B4-D886-4B4C-9994-AA51F514140B}" srcOrd="3" destOrd="0" presId="urn:microsoft.com/office/officeart/2018/2/layout/IconVerticalSolidList"/>
    <dgm:cxn modelId="{513EE77C-8F4D-49D5-8FDC-102639C78E81}" type="presParOf" srcId="{CECE31EE-E1FD-45A8-84C4-9981EB7D1D68}" destId="{A410FDE5-28D9-439C-8AC7-C4411E2B061E}" srcOrd="3" destOrd="0" presId="urn:microsoft.com/office/officeart/2018/2/layout/IconVerticalSolidList"/>
    <dgm:cxn modelId="{CC626ADE-F783-44A6-AC3F-1547F96CDFF8}" type="presParOf" srcId="{CECE31EE-E1FD-45A8-84C4-9981EB7D1D68}" destId="{D6465EF5-2DA5-473E-9C54-ED039CB03669}" srcOrd="4" destOrd="0" presId="urn:microsoft.com/office/officeart/2018/2/layout/IconVerticalSolidList"/>
    <dgm:cxn modelId="{53332481-AB4D-48EC-A7DA-D5FBA2CC8BDF}" type="presParOf" srcId="{D6465EF5-2DA5-473E-9C54-ED039CB03669}" destId="{32E2EC4A-4BAF-4977-BA10-A16A5808B923}" srcOrd="0" destOrd="0" presId="urn:microsoft.com/office/officeart/2018/2/layout/IconVerticalSolidList"/>
    <dgm:cxn modelId="{4402C25E-644F-4386-8833-F56EDA480BA2}" type="presParOf" srcId="{D6465EF5-2DA5-473E-9C54-ED039CB03669}" destId="{F2BB041F-0FCB-42A5-90A3-C585BCEBC66C}" srcOrd="1" destOrd="0" presId="urn:microsoft.com/office/officeart/2018/2/layout/IconVerticalSolidList"/>
    <dgm:cxn modelId="{7D6409B3-5505-47D1-8AC3-6C5EC2B4119D}" type="presParOf" srcId="{D6465EF5-2DA5-473E-9C54-ED039CB03669}" destId="{BEA9EA7B-4F46-45E4-BCA3-977D4B0C946C}" srcOrd="2" destOrd="0" presId="urn:microsoft.com/office/officeart/2018/2/layout/IconVerticalSolidList"/>
    <dgm:cxn modelId="{2CDDEB85-3264-49F8-9F5B-21AD0F133DFA}" type="presParOf" srcId="{D6465EF5-2DA5-473E-9C54-ED039CB03669}" destId="{F7088DE8-AFCA-4E7B-BB90-DF0C5F383388}" srcOrd="3" destOrd="0" presId="urn:microsoft.com/office/officeart/2018/2/layout/IconVerticalSolidList"/>
    <dgm:cxn modelId="{F9222A52-B784-4683-B950-308BFA96BFBD}" type="presParOf" srcId="{CECE31EE-E1FD-45A8-84C4-9981EB7D1D68}" destId="{56750C69-4DD6-4A02-A9DB-148F70D064EF}" srcOrd="5" destOrd="0" presId="urn:microsoft.com/office/officeart/2018/2/layout/IconVerticalSolidList"/>
    <dgm:cxn modelId="{E10BA716-2167-42FE-8688-63CE801E1553}" type="presParOf" srcId="{CECE31EE-E1FD-45A8-84C4-9981EB7D1D68}" destId="{470CB4B0-F3E1-45E9-8603-ACA73148B6BD}" srcOrd="6" destOrd="0" presId="urn:microsoft.com/office/officeart/2018/2/layout/IconVerticalSolidList"/>
    <dgm:cxn modelId="{4C0ED225-E4A3-4EF0-B368-62E5DA1EE12C}" type="presParOf" srcId="{470CB4B0-F3E1-45E9-8603-ACA73148B6BD}" destId="{D11DFD28-0B0E-4922-B1A1-923048651F4E}" srcOrd="0" destOrd="0" presId="urn:microsoft.com/office/officeart/2018/2/layout/IconVerticalSolidList"/>
    <dgm:cxn modelId="{381EAD30-043C-4557-8862-5EF20280399F}" type="presParOf" srcId="{470CB4B0-F3E1-45E9-8603-ACA73148B6BD}" destId="{B321E8FD-C622-4CF3-A970-B04AD192E639}" srcOrd="1" destOrd="0" presId="urn:microsoft.com/office/officeart/2018/2/layout/IconVerticalSolidList"/>
    <dgm:cxn modelId="{0A73AE58-03DB-4101-B8B3-EA8B675F4B2D}" type="presParOf" srcId="{470CB4B0-F3E1-45E9-8603-ACA73148B6BD}" destId="{07712A0F-77DC-4F79-96EF-CCA260AF42DA}" srcOrd="2" destOrd="0" presId="urn:microsoft.com/office/officeart/2018/2/layout/IconVerticalSolidList"/>
    <dgm:cxn modelId="{640CA3DD-601F-4402-901D-548C0EE5D714}" type="presParOf" srcId="{470CB4B0-F3E1-45E9-8603-ACA73148B6BD}" destId="{5511F213-D9E3-4704-AA78-ADBD7B1CAC4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7E07FD1-C4A6-49D7-8FEC-B252BF5E6D0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1B84E73-BA7D-4B37-A3FD-0D75F2FDCD37}">
      <dgm:prSet/>
      <dgm:spPr/>
      <dgm:t>
        <a:bodyPr/>
        <a:lstStyle/>
        <a:p>
          <a:pPr>
            <a:defRPr cap="all"/>
          </a:pPr>
          <a:r>
            <a:rPr lang="en-US" b="0" i="0"/>
            <a:t>Ekonomik/sosyal güvence; öz güven ve gelecek beklentisi.</a:t>
          </a:r>
          <a:endParaRPr lang="en-US"/>
        </a:p>
      </dgm:t>
    </dgm:pt>
    <dgm:pt modelId="{30297D83-2FEE-43B8-89FD-378D57CE8CC8}" type="parTrans" cxnId="{5F7AF44E-5991-4313-8571-E03E4C3689A3}">
      <dgm:prSet/>
      <dgm:spPr/>
      <dgm:t>
        <a:bodyPr/>
        <a:lstStyle/>
        <a:p>
          <a:endParaRPr lang="en-US"/>
        </a:p>
      </dgm:t>
    </dgm:pt>
    <dgm:pt modelId="{68BF189F-E723-4641-8C0B-B06A7A04A76E}" type="sibTrans" cxnId="{5F7AF44E-5991-4313-8571-E03E4C3689A3}">
      <dgm:prSet/>
      <dgm:spPr/>
      <dgm:t>
        <a:bodyPr/>
        <a:lstStyle/>
        <a:p>
          <a:endParaRPr lang="en-US"/>
        </a:p>
      </dgm:t>
    </dgm:pt>
    <dgm:pt modelId="{F45D30CF-3743-4C01-97D6-CBF965F51641}">
      <dgm:prSet/>
      <dgm:spPr/>
      <dgm:t>
        <a:bodyPr/>
        <a:lstStyle/>
        <a:p>
          <a:pPr>
            <a:defRPr cap="all"/>
          </a:pPr>
          <a:r>
            <a:rPr lang="en-US" b="0" i="0"/>
            <a:t>Toplumsal kabul ve iletişim; yalnızlıkta azalma.</a:t>
          </a:r>
          <a:endParaRPr lang="en-US"/>
        </a:p>
      </dgm:t>
    </dgm:pt>
    <dgm:pt modelId="{4693BDB0-19FC-44E2-84B0-2A5882914D0F}" type="parTrans" cxnId="{7B289AB2-6ABD-49C5-B3C2-D767C139DBA1}">
      <dgm:prSet/>
      <dgm:spPr/>
      <dgm:t>
        <a:bodyPr/>
        <a:lstStyle/>
        <a:p>
          <a:endParaRPr lang="en-US"/>
        </a:p>
      </dgm:t>
    </dgm:pt>
    <dgm:pt modelId="{E5DC234D-F948-447F-B611-79B62328C170}" type="sibTrans" cxnId="{7B289AB2-6ABD-49C5-B3C2-D767C139DBA1}">
      <dgm:prSet/>
      <dgm:spPr/>
      <dgm:t>
        <a:bodyPr/>
        <a:lstStyle/>
        <a:p>
          <a:endParaRPr lang="en-US"/>
        </a:p>
      </dgm:t>
    </dgm:pt>
    <dgm:pt modelId="{D536BFC3-2520-4186-9C5B-E028A364B8BF}">
      <dgm:prSet/>
      <dgm:spPr/>
      <dgm:t>
        <a:bodyPr/>
        <a:lstStyle/>
        <a:p>
          <a:pPr>
            <a:defRPr cap="all"/>
          </a:pPr>
          <a:r>
            <a:rPr lang="en-US" b="0" i="0"/>
            <a:t>Motivasyon ve üretkenlik artışı; sosyal rehabilitasyonun önemi.</a:t>
          </a:r>
          <a:endParaRPr lang="en-US"/>
        </a:p>
      </dgm:t>
    </dgm:pt>
    <dgm:pt modelId="{C71BB17F-18DE-4FD5-A5C2-C2D4F4A3C218}" type="parTrans" cxnId="{AE0D7613-4FE0-4CAE-9246-FBA4D5F0D9CB}">
      <dgm:prSet/>
      <dgm:spPr/>
      <dgm:t>
        <a:bodyPr/>
        <a:lstStyle/>
        <a:p>
          <a:endParaRPr lang="en-US"/>
        </a:p>
      </dgm:t>
    </dgm:pt>
    <dgm:pt modelId="{EB93F21B-E233-4E46-B471-B544B33F191F}" type="sibTrans" cxnId="{AE0D7613-4FE0-4CAE-9246-FBA4D5F0D9CB}">
      <dgm:prSet/>
      <dgm:spPr/>
      <dgm:t>
        <a:bodyPr/>
        <a:lstStyle/>
        <a:p>
          <a:endParaRPr lang="en-US"/>
        </a:p>
      </dgm:t>
    </dgm:pt>
    <dgm:pt modelId="{6A71C258-168E-4F50-A5C7-6E8103DC08E3}" type="pres">
      <dgm:prSet presAssocID="{F7E07FD1-C4A6-49D7-8FEC-B252BF5E6D02}" presName="root" presStyleCnt="0">
        <dgm:presLayoutVars>
          <dgm:dir/>
          <dgm:resizeHandles val="exact"/>
        </dgm:presLayoutVars>
      </dgm:prSet>
      <dgm:spPr/>
    </dgm:pt>
    <dgm:pt modelId="{F1E15B35-2B44-4EE2-BA51-4631CB6460CF}" type="pres">
      <dgm:prSet presAssocID="{E1B84E73-BA7D-4B37-A3FD-0D75F2FDCD37}" presName="compNode" presStyleCnt="0"/>
      <dgm:spPr/>
    </dgm:pt>
    <dgm:pt modelId="{8C35A973-6670-46DF-9496-9D763E7A2E64}" type="pres">
      <dgm:prSet presAssocID="{E1B84E73-BA7D-4B37-A3FD-0D75F2FDCD3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5EEE5C3-8055-4768-B451-74AC3ABD14FB}" type="pres">
      <dgm:prSet presAssocID="{E1B84E73-BA7D-4B37-A3FD-0D75F2FDCD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deni paralar"/>
        </a:ext>
      </dgm:extLst>
    </dgm:pt>
    <dgm:pt modelId="{F17FC537-B363-4407-8175-054E39FBEE1A}" type="pres">
      <dgm:prSet presAssocID="{E1B84E73-BA7D-4B37-A3FD-0D75F2FDCD37}" presName="spaceRect" presStyleCnt="0"/>
      <dgm:spPr/>
    </dgm:pt>
    <dgm:pt modelId="{D33F5F89-BA23-444D-9B7A-0CE7946871C0}" type="pres">
      <dgm:prSet presAssocID="{E1B84E73-BA7D-4B37-A3FD-0D75F2FDCD37}" presName="textRect" presStyleLbl="revTx" presStyleIdx="0" presStyleCnt="3">
        <dgm:presLayoutVars>
          <dgm:chMax val="1"/>
          <dgm:chPref val="1"/>
        </dgm:presLayoutVars>
      </dgm:prSet>
      <dgm:spPr/>
    </dgm:pt>
    <dgm:pt modelId="{6C096392-C5F6-4963-8ED1-2CC91C06B693}" type="pres">
      <dgm:prSet presAssocID="{68BF189F-E723-4641-8C0B-B06A7A04A76E}" presName="sibTrans" presStyleCnt="0"/>
      <dgm:spPr/>
    </dgm:pt>
    <dgm:pt modelId="{490BC4FA-47E4-433B-92CE-3B6FA50ECBDA}" type="pres">
      <dgm:prSet presAssocID="{F45D30CF-3743-4C01-97D6-CBF965F51641}" presName="compNode" presStyleCnt="0"/>
      <dgm:spPr/>
    </dgm:pt>
    <dgm:pt modelId="{7EF52C5D-B3CA-4577-91C0-72D4E5B73C8E}" type="pres">
      <dgm:prSet presAssocID="{F45D30CF-3743-4C01-97D6-CBF965F5164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7CED649-C41A-4E41-9324-D5FCABD2E7C4}" type="pres">
      <dgm:prSet presAssocID="{F45D30CF-3743-4C01-97D6-CBF965F516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Şerefe"/>
        </a:ext>
      </dgm:extLst>
    </dgm:pt>
    <dgm:pt modelId="{19995A2F-BAD3-40AF-ADF2-720831773E1F}" type="pres">
      <dgm:prSet presAssocID="{F45D30CF-3743-4C01-97D6-CBF965F51641}" presName="spaceRect" presStyleCnt="0"/>
      <dgm:spPr/>
    </dgm:pt>
    <dgm:pt modelId="{E62970B5-CBB2-4868-A4AA-78C5445A8748}" type="pres">
      <dgm:prSet presAssocID="{F45D30CF-3743-4C01-97D6-CBF965F51641}" presName="textRect" presStyleLbl="revTx" presStyleIdx="1" presStyleCnt="3">
        <dgm:presLayoutVars>
          <dgm:chMax val="1"/>
          <dgm:chPref val="1"/>
        </dgm:presLayoutVars>
      </dgm:prSet>
      <dgm:spPr/>
    </dgm:pt>
    <dgm:pt modelId="{CAC18616-39B0-4231-9B0A-59BB16B618D2}" type="pres">
      <dgm:prSet presAssocID="{E5DC234D-F948-447F-B611-79B62328C170}" presName="sibTrans" presStyleCnt="0"/>
      <dgm:spPr/>
    </dgm:pt>
    <dgm:pt modelId="{F0FFB99A-E1AD-408D-B433-E436F5E4A576}" type="pres">
      <dgm:prSet presAssocID="{D536BFC3-2520-4186-9C5B-E028A364B8BF}" presName="compNode" presStyleCnt="0"/>
      <dgm:spPr/>
    </dgm:pt>
    <dgm:pt modelId="{47CACB38-ED2C-4DAB-A032-C10FFBDDE9A7}" type="pres">
      <dgm:prSet presAssocID="{D536BFC3-2520-4186-9C5B-E028A364B8B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6BC6034-C252-41CF-9640-D3F3776AFAD5}" type="pres">
      <dgm:prSet presAssocID="{D536BFC3-2520-4186-9C5B-E028A364B8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"/>
        </a:ext>
      </dgm:extLst>
    </dgm:pt>
    <dgm:pt modelId="{480151E3-8EFE-4E1D-84B2-50518F6740D2}" type="pres">
      <dgm:prSet presAssocID="{D536BFC3-2520-4186-9C5B-E028A364B8BF}" presName="spaceRect" presStyleCnt="0"/>
      <dgm:spPr/>
    </dgm:pt>
    <dgm:pt modelId="{7E003EA4-E6C2-40AE-A2D8-0F863B225781}" type="pres">
      <dgm:prSet presAssocID="{D536BFC3-2520-4186-9C5B-E028A364B8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BEB0006-DAC8-4508-A3F3-2ADD13B8F02C}" type="presOf" srcId="{D536BFC3-2520-4186-9C5B-E028A364B8BF}" destId="{7E003EA4-E6C2-40AE-A2D8-0F863B225781}" srcOrd="0" destOrd="0" presId="urn:microsoft.com/office/officeart/2018/5/layout/IconLeafLabelList"/>
    <dgm:cxn modelId="{AE0D7613-4FE0-4CAE-9246-FBA4D5F0D9CB}" srcId="{F7E07FD1-C4A6-49D7-8FEC-B252BF5E6D02}" destId="{D536BFC3-2520-4186-9C5B-E028A364B8BF}" srcOrd="2" destOrd="0" parTransId="{C71BB17F-18DE-4FD5-A5C2-C2D4F4A3C218}" sibTransId="{EB93F21B-E233-4E46-B471-B544B33F191F}"/>
    <dgm:cxn modelId="{76E6AB20-BEBA-4FEE-85E8-7A3BF5345A9E}" type="presOf" srcId="{F45D30CF-3743-4C01-97D6-CBF965F51641}" destId="{E62970B5-CBB2-4868-A4AA-78C5445A8748}" srcOrd="0" destOrd="0" presId="urn:microsoft.com/office/officeart/2018/5/layout/IconLeafLabelList"/>
    <dgm:cxn modelId="{95F6FC2A-3636-447A-ADBC-8666311C2F11}" type="presOf" srcId="{F7E07FD1-C4A6-49D7-8FEC-B252BF5E6D02}" destId="{6A71C258-168E-4F50-A5C7-6E8103DC08E3}" srcOrd="0" destOrd="0" presId="urn:microsoft.com/office/officeart/2018/5/layout/IconLeafLabelList"/>
    <dgm:cxn modelId="{5F7AF44E-5991-4313-8571-E03E4C3689A3}" srcId="{F7E07FD1-C4A6-49D7-8FEC-B252BF5E6D02}" destId="{E1B84E73-BA7D-4B37-A3FD-0D75F2FDCD37}" srcOrd="0" destOrd="0" parTransId="{30297D83-2FEE-43B8-89FD-378D57CE8CC8}" sibTransId="{68BF189F-E723-4641-8C0B-B06A7A04A76E}"/>
    <dgm:cxn modelId="{F333E47E-8933-4ED2-B98B-CC24710268BA}" type="presOf" srcId="{E1B84E73-BA7D-4B37-A3FD-0D75F2FDCD37}" destId="{D33F5F89-BA23-444D-9B7A-0CE7946871C0}" srcOrd="0" destOrd="0" presId="urn:microsoft.com/office/officeart/2018/5/layout/IconLeafLabelList"/>
    <dgm:cxn modelId="{7B289AB2-6ABD-49C5-B3C2-D767C139DBA1}" srcId="{F7E07FD1-C4A6-49D7-8FEC-B252BF5E6D02}" destId="{F45D30CF-3743-4C01-97D6-CBF965F51641}" srcOrd="1" destOrd="0" parTransId="{4693BDB0-19FC-44E2-84B0-2A5882914D0F}" sibTransId="{E5DC234D-F948-447F-B611-79B62328C170}"/>
    <dgm:cxn modelId="{65EA0A23-9F75-4ED3-8DB1-0AD9DF56586F}" type="presParOf" srcId="{6A71C258-168E-4F50-A5C7-6E8103DC08E3}" destId="{F1E15B35-2B44-4EE2-BA51-4631CB6460CF}" srcOrd="0" destOrd="0" presId="urn:microsoft.com/office/officeart/2018/5/layout/IconLeafLabelList"/>
    <dgm:cxn modelId="{2E8314C2-ED03-43F2-B3EE-5AD50F122591}" type="presParOf" srcId="{F1E15B35-2B44-4EE2-BA51-4631CB6460CF}" destId="{8C35A973-6670-46DF-9496-9D763E7A2E64}" srcOrd="0" destOrd="0" presId="urn:microsoft.com/office/officeart/2018/5/layout/IconLeafLabelList"/>
    <dgm:cxn modelId="{65A06607-0FF2-4D48-A441-D08D0E46AF50}" type="presParOf" srcId="{F1E15B35-2B44-4EE2-BA51-4631CB6460CF}" destId="{E5EEE5C3-8055-4768-B451-74AC3ABD14FB}" srcOrd="1" destOrd="0" presId="urn:microsoft.com/office/officeart/2018/5/layout/IconLeafLabelList"/>
    <dgm:cxn modelId="{5372A665-C5A4-45D0-AC1B-69DA04527782}" type="presParOf" srcId="{F1E15B35-2B44-4EE2-BA51-4631CB6460CF}" destId="{F17FC537-B363-4407-8175-054E39FBEE1A}" srcOrd="2" destOrd="0" presId="urn:microsoft.com/office/officeart/2018/5/layout/IconLeafLabelList"/>
    <dgm:cxn modelId="{62505B20-E97A-40D7-BEF4-CF9D8B651636}" type="presParOf" srcId="{F1E15B35-2B44-4EE2-BA51-4631CB6460CF}" destId="{D33F5F89-BA23-444D-9B7A-0CE7946871C0}" srcOrd="3" destOrd="0" presId="urn:microsoft.com/office/officeart/2018/5/layout/IconLeafLabelList"/>
    <dgm:cxn modelId="{924F0020-F6B2-42DB-8024-6437D2268293}" type="presParOf" srcId="{6A71C258-168E-4F50-A5C7-6E8103DC08E3}" destId="{6C096392-C5F6-4963-8ED1-2CC91C06B693}" srcOrd="1" destOrd="0" presId="urn:microsoft.com/office/officeart/2018/5/layout/IconLeafLabelList"/>
    <dgm:cxn modelId="{EBDDA0C0-AF26-4C92-BAC7-4470ECDABEE0}" type="presParOf" srcId="{6A71C258-168E-4F50-A5C7-6E8103DC08E3}" destId="{490BC4FA-47E4-433B-92CE-3B6FA50ECBDA}" srcOrd="2" destOrd="0" presId="urn:microsoft.com/office/officeart/2018/5/layout/IconLeafLabelList"/>
    <dgm:cxn modelId="{91329B91-3A16-462C-B014-F98A98448642}" type="presParOf" srcId="{490BC4FA-47E4-433B-92CE-3B6FA50ECBDA}" destId="{7EF52C5D-B3CA-4577-91C0-72D4E5B73C8E}" srcOrd="0" destOrd="0" presId="urn:microsoft.com/office/officeart/2018/5/layout/IconLeafLabelList"/>
    <dgm:cxn modelId="{026D85AA-3453-4ECF-AEBA-4958BD4769CB}" type="presParOf" srcId="{490BC4FA-47E4-433B-92CE-3B6FA50ECBDA}" destId="{87CED649-C41A-4E41-9324-D5FCABD2E7C4}" srcOrd="1" destOrd="0" presId="urn:microsoft.com/office/officeart/2018/5/layout/IconLeafLabelList"/>
    <dgm:cxn modelId="{56656B44-2ED6-4829-B60C-5BA540F17318}" type="presParOf" srcId="{490BC4FA-47E4-433B-92CE-3B6FA50ECBDA}" destId="{19995A2F-BAD3-40AF-ADF2-720831773E1F}" srcOrd="2" destOrd="0" presId="urn:microsoft.com/office/officeart/2018/5/layout/IconLeafLabelList"/>
    <dgm:cxn modelId="{31D48194-B4E3-4F5F-9E25-F08AC98B7FD2}" type="presParOf" srcId="{490BC4FA-47E4-433B-92CE-3B6FA50ECBDA}" destId="{E62970B5-CBB2-4868-A4AA-78C5445A8748}" srcOrd="3" destOrd="0" presId="urn:microsoft.com/office/officeart/2018/5/layout/IconLeafLabelList"/>
    <dgm:cxn modelId="{57C76DA4-E02F-481D-B3E1-F129BA377D3B}" type="presParOf" srcId="{6A71C258-168E-4F50-A5C7-6E8103DC08E3}" destId="{CAC18616-39B0-4231-9B0A-59BB16B618D2}" srcOrd="3" destOrd="0" presId="urn:microsoft.com/office/officeart/2018/5/layout/IconLeafLabelList"/>
    <dgm:cxn modelId="{A8218725-D37A-48A0-9878-FAC042B71AE4}" type="presParOf" srcId="{6A71C258-168E-4F50-A5C7-6E8103DC08E3}" destId="{F0FFB99A-E1AD-408D-B433-E436F5E4A576}" srcOrd="4" destOrd="0" presId="urn:microsoft.com/office/officeart/2018/5/layout/IconLeafLabelList"/>
    <dgm:cxn modelId="{B71DA48A-8A22-408E-BAA8-A47E242739C9}" type="presParOf" srcId="{F0FFB99A-E1AD-408D-B433-E436F5E4A576}" destId="{47CACB38-ED2C-4DAB-A032-C10FFBDDE9A7}" srcOrd="0" destOrd="0" presId="urn:microsoft.com/office/officeart/2018/5/layout/IconLeafLabelList"/>
    <dgm:cxn modelId="{E9B747E2-4122-4DD6-BF90-C92187D76148}" type="presParOf" srcId="{F0FFB99A-E1AD-408D-B433-E436F5E4A576}" destId="{F6BC6034-C252-41CF-9640-D3F3776AFAD5}" srcOrd="1" destOrd="0" presId="urn:microsoft.com/office/officeart/2018/5/layout/IconLeafLabelList"/>
    <dgm:cxn modelId="{DB1D6D83-FB0B-44A9-A324-8FF26020B5B0}" type="presParOf" srcId="{F0FFB99A-E1AD-408D-B433-E436F5E4A576}" destId="{480151E3-8EFE-4E1D-84B2-50518F6740D2}" srcOrd="2" destOrd="0" presId="urn:microsoft.com/office/officeart/2018/5/layout/IconLeafLabelList"/>
    <dgm:cxn modelId="{F236B885-36BC-4AAD-A3DF-596AB5D1CB9C}" type="presParOf" srcId="{F0FFB99A-E1AD-408D-B433-E436F5E4A576}" destId="{7E003EA4-E6C2-40AE-A2D8-0F863B22578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9E9A94B-5804-48CE-99A6-4EA02288F44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57C35F1-0AA3-4371-9FB3-ED35AE20DBAA}">
      <dgm:prSet/>
      <dgm:spPr/>
      <dgm:t>
        <a:bodyPr/>
        <a:lstStyle/>
        <a:p>
          <a:r>
            <a:rPr lang="en-US" b="0" i="0"/>
            <a:t>Yereldeki bakım/rehab kurumlarını araştırıp hizmet kapsamlarını karşılaştırınız.</a:t>
          </a:r>
          <a:endParaRPr lang="en-US"/>
        </a:p>
      </dgm:t>
    </dgm:pt>
    <dgm:pt modelId="{E5B66EC4-1A69-4690-9070-359C93B07BC3}" type="parTrans" cxnId="{7199F7A2-F797-4947-9102-EBBEA8DFEACC}">
      <dgm:prSet/>
      <dgm:spPr/>
      <dgm:t>
        <a:bodyPr/>
        <a:lstStyle/>
        <a:p>
          <a:endParaRPr lang="en-US"/>
        </a:p>
      </dgm:t>
    </dgm:pt>
    <dgm:pt modelId="{5100B800-188B-47AE-9E3E-F5E353523ABD}" type="sibTrans" cxnId="{7199F7A2-F797-4947-9102-EBBEA8DFEACC}">
      <dgm:prSet/>
      <dgm:spPr/>
      <dgm:t>
        <a:bodyPr/>
        <a:lstStyle/>
        <a:p>
          <a:endParaRPr lang="en-US"/>
        </a:p>
      </dgm:t>
    </dgm:pt>
    <dgm:pt modelId="{A466BC0C-3A81-4E30-81CA-362D0A2C9B53}">
      <dgm:prSet/>
      <dgm:spPr/>
      <dgm:t>
        <a:bodyPr/>
        <a:lstStyle/>
        <a:p>
          <a:r>
            <a:rPr lang="en-US" b="0" i="0"/>
            <a:t>Fiziksel engel gruplarına yönelik bakım planı örnekleri hazırlayınız (5 grup).</a:t>
          </a:r>
          <a:endParaRPr lang="en-US"/>
        </a:p>
      </dgm:t>
    </dgm:pt>
    <dgm:pt modelId="{E9222DA7-71B8-40A4-A3EA-1FEA00FDAEC1}" type="parTrans" cxnId="{3BB857D3-2E6A-46A2-A3C2-92A204586498}">
      <dgm:prSet/>
      <dgm:spPr/>
      <dgm:t>
        <a:bodyPr/>
        <a:lstStyle/>
        <a:p>
          <a:endParaRPr lang="en-US"/>
        </a:p>
      </dgm:t>
    </dgm:pt>
    <dgm:pt modelId="{B3C949D6-8C45-4F3E-AC02-774C9F3BA4DB}" type="sibTrans" cxnId="{3BB857D3-2E6A-46A2-A3C2-92A204586498}">
      <dgm:prSet/>
      <dgm:spPr/>
      <dgm:t>
        <a:bodyPr/>
        <a:lstStyle/>
        <a:p>
          <a:endParaRPr lang="en-US"/>
        </a:p>
      </dgm:t>
    </dgm:pt>
    <dgm:pt modelId="{053E42B2-FC38-47D1-A495-8B1D506CBE01}">
      <dgm:prSet/>
      <dgm:spPr/>
      <dgm:t>
        <a:bodyPr/>
        <a:lstStyle/>
        <a:p>
          <a:r>
            <a:rPr lang="en-US" b="0" i="0"/>
            <a:t>BEP hazırlama ve aile-okul iş birliği senaryosu oluşturunuz.</a:t>
          </a:r>
          <a:endParaRPr lang="en-US"/>
        </a:p>
      </dgm:t>
    </dgm:pt>
    <dgm:pt modelId="{968349EE-F40A-4519-85AF-64AC8125689D}" type="parTrans" cxnId="{FDABCEDA-E341-430B-A544-525D0DAD6B4B}">
      <dgm:prSet/>
      <dgm:spPr/>
      <dgm:t>
        <a:bodyPr/>
        <a:lstStyle/>
        <a:p>
          <a:endParaRPr lang="en-US"/>
        </a:p>
      </dgm:t>
    </dgm:pt>
    <dgm:pt modelId="{967E90E7-460F-4982-851B-73BF9886FC48}" type="sibTrans" cxnId="{FDABCEDA-E341-430B-A544-525D0DAD6B4B}">
      <dgm:prSet/>
      <dgm:spPr/>
      <dgm:t>
        <a:bodyPr/>
        <a:lstStyle/>
        <a:p>
          <a:endParaRPr lang="en-US"/>
        </a:p>
      </dgm:t>
    </dgm:pt>
    <dgm:pt modelId="{E8A59367-6965-4D62-A2A2-C7647EC7A687}" type="pres">
      <dgm:prSet presAssocID="{89E9A94B-5804-48CE-99A6-4EA02288F44E}" presName="root" presStyleCnt="0">
        <dgm:presLayoutVars>
          <dgm:dir/>
          <dgm:resizeHandles val="exact"/>
        </dgm:presLayoutVars>
      </dgm:prSet>
      <dgm:spPr/>
    </dgm:pt>
    <dgm:pt modelId="{8BEC7568-1C78-4055-A686-C4099B56FDA5}" type="pres">
      <dgm:prSet presAssocID="{057C35F1-0AA3-4371-9FB3-ED35AE20DBAA}" presName="compNode" presStyleCnt="0"/>
      <dgm:spPr/>
    </dgm:pt>
    <dgm:pt modelId="{331F21F4-E7E6-4CB9-8DC0-08093EAE8890}" type="pres">
      <dgm:prSet presAssocID="{057C35F1-0AA3-4371-9FB3-ED35AE20DBAA}" presName="bgRect" presStyleLbl="bgShp" presStyleIdx="0" presStyleCnt="3"/>
      <dgm:spPr/>
    </dgm:pt>
    <dgm:pt modelId="{7A389F3A-F673-499A-B7ED-F9FF0239FAFA}" type="pres">
      <dgm:prSet presAssocID="{057C35F1-0AA3-4371-9FB3-ED35AE20DB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tfaiyeci"/>
        </a:ext>
      </dgm:extLst>
    </dgm:pt>
    <dgm:pt modelId="{5F3F6353-6917-42AA-B802-B90D47279C4F}" type="pres">
      <dgm:prSet presAssocID="{057C35F1-0AA3-4371-9FB3-ED35AE20DBAA}" presName="spaceRect" presStyleCnt="0"/>
      <dgm:spPr/>
    </dgm:pt>
    <dgm:pt modelId="{A76D28FD-3B6C-4FE6-942C-ADFF9D56A4D3}" type="pres">
      <dgm:prSet presAssocID="{057C35F1-0AA3-4371-9FB3-ED35AE20DBAA}" presName="parTx" presStyleLbl="revTx" presStyleIdx="0" presStyleCnt="3">
        <dgm:presLayoutVars>
          <dgm:chMax val="0"/>
          <dgm:chPref val="0"/>
        </dgm:presLayoutVars>
      </dgm:prSet>
      <dgm:spPr/>
    </dgm:pt>
    <dgm:pt modelId="{EE86C9E5-8D3D-412E-B8BB-15B1F288DC51}" type="pres">
      <dgm:prSet presAssocID="{5100B800-188B-47AE-9E3E-F5E353523ABD}" presName="sibTrans" presStyleCnt="0"/>
      <dgm:spPr/>
    </dgm:pt>
    <dgm:pt modelId="{490185D4-37AD-4B6F-BBD3-0D337D0B4182}" type="pres">
      <dgm:prSet presAssocID="{A466BC0C-3A81-4E30-81CA-362D0A2C9B53}" presName="compNode" presStyleCnt="0"/>
      <dgm:spPr/>
    </dgm:pt>
    <dgm:pt modelId="{4A70CB28-6F72-4AF6-92A0-28E258280E78}" type="pres">
      <dgm:prSet presAssocID="{A466BC0C-3A81-4E30-81CA-362D0A2C9B53}" presName="bgRect" presStyleLbl="bgShp" presStyleIdx="1" presStyleCnt="3"/>
      <dgm:spPr/>
    </dgm:pt>
    <dgm:pt modelId="{8E49A1E1-07E7-4AB9-8408-7F2306E42715}" type="pres">
      <dgm:prSet presAssocID="{A466BC0C-3A81-4E30-81CA-362D0A2C9B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DD18E1E-5115-45F6-8FD1-4559B01586B6}" type="pres">
      <dgm:prSet presAssocID="{A466BC0C-3A81-4E30-81CA-362D0A2C9B53}" presName="spaceRect" presStyleCnt="0"/>
      <dgm:spPr/>
    </dgm:pt>
    <dgm:pt modelId="{BF5C6E5A-34BB-4C8E-A1CB-2B10CD63E7E6}" type="pres">
      <dgm:prSet presAssocID="{A466BC0C-3A81-4E30-81CA-362D0A2C9B53}" presName="parTx" presStyleLbl="revTx" presStyleIdx="1" presStyleCnt="3">
        <dgm:presLayoutVars>
          <dgm:chMax val="0"/>
          <dgm:chPref val="0"/>
        </dgm:presLayoutVars>
      </dgm:prSet>
      <dgm:spPr/>
    </dgm:pt>
    <dgm:pt modelId="{951061CB-4FC8-4AD4-8EFC-705718C49000}" type="pres">
      <dgm:prSet presAssocID="{B3C949D6-8C45-4F3E-AC02-774C9F3BA4DB}" presName="sibTrans" presStyleCnt="0"/>
      <dgm:spPr/>
    </dgm:pt>
    <dgm:pt modelId="{A5F7F7E6-AEA6-4198-8E3C-4A18A80DECDC}" type="pres">
      <dgm:prSet presAssocID="{053E42B2-FC38-47D1-A495-8B1D506CBE01}" presName="compNode" presStyleCnt="0"/>
      <dgm:spPr/>
    </dgm:pt>
    <dgm:pt modelId="{F41729C8-0D40-47BA-A29D-EFFE02D72F40}" type="pres">
      <dgm:prSet presAssocID="{053E42B2-FC38-47D1-A495-8B1D506CBE01}" presName="bgRect" presStyleLbl="bgShp" presStyleIdx="2" presStyleCnt="3"/>
      <dgm:spPr/>
    </dgm:pt>
    <dgm:pt modelId="{71489ED1-68A3-4CB7-B7DE-1C989210CEBC}" type="pres">
      <dgm:prSet presAssocID="{053E42B2-FC38-47D1-A495-8B1D506CBE0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08F7191-3EF2-46D6-892A-DF179F14280D}" type="pres">
      <dgm:prSet presAssocID="{053E42B2-FC38-47D1-A495-8B1D506CBE01}" presName="spaceRect" presStyleCnt="0"/>
      <dgm:spPr/>
    </dgm:pt>
    <dgm:pt modelId="{B7F71020-0701-4E57-BC9A-AE78686E6ED0}" type="pres">
      <dgm:prSet presAssocID="{053E42B2-FC38-47D1-A495-8B1D506CBE0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DA67C63-6701-47C1-A9AB-66E2A19A05C9}" type="presOf" srcId="{057C35F1-0AA3-4371-9FB3-ED35AE20DBAA}" destId="{A76D28FD-3B6C-4FE6-942C-ADFF9D56A4D3}" srcOrd="0" destOrd="0" presId="urn:microsoft.com/office/officeart/2018/2/layout/IconVerticalSolidList"/>
    <dgm:cxn modelId="{7199F7A2-F797-4947-9102-EBBEA8DFEACC}" srcId="{89E9A94B-5804-48CE-99A6-4EA02288F44E}" destId="{057C35F1-0AA3-4371-9FB3-ED35AE20DBAA}" srcOrd="0" destOrd="0" parTransId="{E5B66EC4-1A69-4690-9070-359C93B07BC3}" sibTransId="{5100B800-188B-47AE-9E3E-F5E353523ABD}"/>
    <dgm:cxn modelId="{84A22ECF-9993-4AB1-8F9B-03E146F7B15A}" type="presOf" srcId="{89E9A94B-5804-48CE-99A6-4EA02288F44E}" destId="{E8A59367-6965-4D62-A2A2-C7647EC7A687}" srcOrd="0" destOrd="0" presId="urn:microsoft.com/office/officeart/2018/2/layout/IconVerticalSolidList"/>
    <dgm:cxn modelId="{3BB857D3-2E6A-46A2-A3C2-92A204586498}" srcId="{89E9A94B-5804-48CE-99A6-4EA02288F44E}" destId="{A466BC0C-3A81-4E30-81CA-362D0A2C9B53}" srcOrd="1" destOrd="0" parTransId="{E9222DA7-71B8-40A4-A3EA-1FEA00FDAEC1}" sibTransId="{B3C949D6-8C45-4F3E-AC02-774C9F3BA4DB}"/>
    <dgm:cxn modelId="{FDABCEDA-E341-430B-A544-525D0DAD6B4B}" srcId="{89E9A94B-5804-48CE-99A6-4EA02288F44E}" destId="{053E42B2-FC38-47D1-A495-8B1D506CBE01}" srcOrd="2" destOrd="0" parTransId="{968349EE-F40A-4519-85AF-64AC8125689D}" sibTransId="{967E90E7-460F-4982-851B-73BF9886FC48}"/>
    <dgm:cxn modelId="{C1B35AFB-9EE6-4BA0-BDEC-BBB55C84BDAA}" type="presOf" srcId="{053E42B2-FC38-47D1-A495-8B1D506CBE01}" destId="{B7F71020-0701-4E57-BC9A-AE78686E6ED0}" srcOrd="0" destOrd="0" presId="urn:microsoft.com/office/officeart/2018/2/layout/IconVerticalSolidList"/>
    <dgm:cxn modelId="{60C727FD-FFF5-4135-8A48-9461CD2A0EB4}" type="presOf" srcId="{A466BC0C-3A81-4E30-81CA-362D0A2C9B53}" destId="{BF5C6E5A-34BB-4C8E-A1CB-2B10CD63E7E6}" srcOrd="0" destOrd="0" presId="urn:microsoft.com/office/officeart/2018/2/layout/IconVerticalSolidList"/>
    <dgm:cxn modelId="{3700058B-9C6E-4A42-9506-3C91CEF343C9}" type="presParOf" srcId="{E8A59367-6965-4D62-A2A2-C7647EC7A687}" destId="{8BEC7568-1C78-4055-A686-C4099B56FDA5}" srcOrd="0" destOrd="0" presId="urn:microsoft.com/office/officeart/2018/2/layout/IconVerticalSolidList"/>
    <dgm:cxn modelId="{E539579E-5862-40E3-A538-4E19A838AE70}" type="presParOf" srcId="{8BEC7568-1C78-4055-A686-C4099B56FDA5}" destId="{331F21F4-E7E6-4CB9-8DC0-08093EAE8890}" srcOrd="0" destOrd="0" presId="urn:microsoft.com/office/officeart/2018/2/layout/IconVerticalSolidList"/>
    <dgm:cxn modelId="{3FD29752-0770-4F9B-A934-450641C139E9}" type="presParOf" srcId="{8BEC7568-1C78-4055-A686-C4099B56FDA5}" destId="{7A389F3A-F673-499A-B7ED-F9FF0239FAFA}" srcOrd="1" destOrd="0" presId="urn:microsoft.com/office/officeart/2018/2/layout/IconVerticalSolidList"/>
    <dgm:cxn modelId="{B9BAFA6A-15D6-4AF4-B9FB-AB45C1C7DA14}" type="presParOf" srcId="{8BEC7568-1C78-4055-A686-C4099B56FDA5}" destId="{5F3F6353-6917-42AA-B802-B90D47279C4F}" srcOrd="2" destOrd="0" presId="urn:microsoft.com/office/officeart/2018/2/layout/IconVerticalSolidList"/>
    <dgm:cxn modelId="{74F8308C-17B2-49AC-B23F-EAADB71D806C}" type="presParOf" srcId="{8BEC7568-1C78-4055-A686-C4099B56FDA5}" destId="{A76D28FD-3B6C-4FE6-942C-ADFF9D56A4D3}" srcOrd="3" destOrd="0" presId="urn:microsoft.com/office/officeart/2018/2/layout/IconVerticalSolidList"/>
    <dgm:cxn modelId="{522375E1-8B2D-4681-B871-24FA24F887C9}" type="presParOf" srcId="{E8A59367-6965-4D62-A2A2-C7647EC7A687}" destId="{EE86C9E5-8D3D-412E-B8BB-15B1F288DC51}" srcOrd="1" destOrd="0" presId="urn:microsoft.com/office/officeart/2018/2/layout/IconVerticalSolidList"/>
    <dgm:cxn modelId="{2159D3C1-C4FA-412B-AF54-6ABC436DF108}" type="presParOf" srcId="{E8A59367-6965-4D62-A2A2-C7647EC7A687}" destId="{490185D4-37AD-4B6F-BBD3-0D337D0B4182}" srcOrd="2" destOrd="0" presId="urn:microsoft.com/office/officeart/2018/2/layout/IconVerticalSolidList"/>
    <dgm:cxn modelId="{50F72D38-4BB8-4676-86BC-080F95702831}" type="presParOf" srcId="{490185D4-37AD-4B6F-BBD3-0D337D0B4182}" destId="{4A70CB28-6F72-4AF6-92A0-28E258280E78}" srcOrd="0" destOrd="0" presId="urn:microsoft.com/office/officeart/2018/2/layout/IconVerticalSolidList"/>
    <dgm:cxn modelId="{9AA9EDE2-266D-4CAD-A1D3-BEC08092D1AA}" type="presParOf" srcId="{490185D4-37AD-4B6F-BBD3-0D337D0B4182}" destId="{8E49A1E1-07E7-4AB9-8408-7F2306E42715}" srcOrd="1" destOrd="0" presId="urn:microsoft.com/office/officeart/2018/2/layout/IconVerticalSolidList"/>
    <dgm:cxn modelId="{B6975DBB-AF7F-449E-A384-327AE3CE5802}" type="presParOf" srcId="{490185D4-37AD-4B6F-BBD3-0D337D0B4182}" destId="{4DD18E1E-5115-45F6-8FD1-4559B01586B6}" srcOrd="2" destOrd="0" presId="urn:microsoft.com/office/officeart/2018/2/layout/IconVerticalSolidList"/>
    <dgm:cxn modelId="{61E19818-7AEB-4D4D-BE74-12B4305393CB}" type="presParOf" srcId="{490185D4-37AD-4B6F-BBD3-0D337D0B4182}" destId="{BF5C6E5A-34BB-4C8E-A1CB-2B10CD63E7E6}" srcOrd="3" destOrd="0" presId="urn:microsoft.com/office/officeart/2018/2/layout/IconVerticalSolidList"/>
    <dgm:cxn modelId="{D6BAB873-7C2F-44B5-8C6C-F9B37DD0FDF2}" type="presParOf" srcId="{E8A59367-6965-4D62-A2A2-C7647EC7A687}" destId="{951061CB-4FC8-4AD4-8EFC-705718C49000}" srcOrd="3" destOrd="0" presId="urn:microsoft.com/office/officeart/2018/2/layout/IconVerticalSolidList"/>
    <dgm:cxn modelId="{1D122465-238E-453B-88EB-2A80D25BD263}" type="presParOf" srcId="{E8A59367-6965-4D62-A2A2-C7647EC7A687}" destId="{A5F7F7E6-AEA6-4198-8E3C-4A18A80DECDC}" srcOrd="4" destOrd="0" presId="urn:microsoft.com/office/officeart/2018/2/layout/IconVerticalSolidList"/>
    <dgm:cxn modelId="{6113EA0A-413F-4F05-8FA0-30EE1F666E71}" type="presParOf" srcId="{A5F7F7E6-AEA6-4198-8E3C-4A18A80DECDC}" destId="{F41729C8-0D40-47BA-A29D-EFFE02D72F40}" srcOrd="0" destOrd="0" presId="urn:microsoft.com/office/officeart/2018/2/layout/IconVerticalSolidList"/>
    <dgm:cxn modelId="{30EF187D-E1FB-49E3-922A-5D388D635A34}" type="presParOf" srcId="{A5F7F7E6-AEA6-4198-8E3C-4A18A80DECDC}" destId="{71489ED1-68A3-4CB7-B7DE-1C989210CEBC}" srcOrd="1" destOrd="0" presId="urn:microsoft.com/office/officeart/2018/2/layout/IconVerticalSolidList"/>
    <dgm:cxn modelId="{B5830B26-C343-4F17-99BE-F686497C40A2}" type="presParOf" srcId="{A5F7F7E6-AEA6-4198-8E3C-4A18A80DECDC}" destId="{408F7191-3EF2-46D6-892A-DF179F14280D}" srcOrd="2" destOrd="0" presId="urn:microsoft.com/office/officeart/2018/2/layout/IconVerticalSolidList"/>
    <dgm:cxn modelId="{08F7F29D-255A-4ACE-8131-4D9D8A83B02D}" type="presParOf" srcId="{A5F7F7E6-AEA6-4198-8E3C-4A18A80DECDC}" destId="{B7F71020-0701-4E57-BC9A-AE78686E6E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0501DA-042A-4158-9671-1E688D290A9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B9127B-7888-4143-972E-A321FC8493EC}">
      <dgm:prSet/>
      <dgm:spPr/>
      <dgm:t>
        <a:bodyPr/>
        <a:lstStyle/>
        <a:p>
          <a:r>
            <a:rPr lang="en-US" b="0" i="0"/>
            <a:t>Engellilik: doğuştan/sonradan bedensel, zihinsel, ruhsal, duyusal ve sosyal yeteneklerde çeşitli derecelerde kayıp.</a:t>
          </a:r>
          <a:endParaRPr lang="en-US"/>
        </a:p>
      </dgm:t>
    </dgm:pt>
    <dgm:pt modelId="{3E0CCDCE-4450-4297-A4F8-FA82678695B2}" type="parTrans" cxnId="{AC7E488C-D166-4461-9E0D-BFED3CD9C427}">
      <dgm:prSet/>
      <dgm:spPr/>
      <dgm:t>
        <a:bodyPr/>
        <a:lstStyle/>
        <a:p>
          <a:endParaRPr lang="en-US"/>
        </a:p>
      </dgm:t>
    </dgm:pt>
    <dgm:pt modelId="{96401B83-CC6C-4465-92B1-96791E082EB1}" type="sibTrans" cxnId="{AC7E488C-D166-4461-9E0D-BFED3CD9C427}">
      <dgm:prSet/>
      <dgm:spPr/>
      <dgm:t>
        <a:bodyPr/>
        <a:lstStyle/>
        <a:p>
          <a:endParaRPr lang="en-US"/>
        </a:p>
      </dgm:t>
    </dgm:pt>
    <dgm:pt modelId="{CB715634-6C6F-4F32-83FF-CFD09C7E001D}">
      <dgm:prSet/>
      <dgm:spPr/>
      <dgm:t>
        <a:bodyPr/>
        <a:lstStyle/>
        <a:p>
          <a:r>
            <a:rPr lang="en-US" b="0" i="0"/>
            <a:t>Sonuç: toplumsal uyum ve GYA’da zorlanma → danışmanlık, korunma, bakım, rehabilitasyon ve destek gereksinimi.</a:t>
          </a:r>
          <a:endParaRPr lang="en-US"/>
        </a:p>
      </dgm:t>
    </dgm:pt>
    <dgm:pt modelId="{96B52AA0-307E-4333-A1B3-7973F18B09FA}" type="parTrans" cxnId="{05F4317F-E190-49FC-9BD8-A84D20D961EC}">
      <dgm:prSet/>
      <dgm:spPr/>
      <dgm:t>
        <a:bodyPr/>
        <a:lstStyle/>
        <a:p>
          <a:endParaRPr lang="en-US"/>
        </a:p>
      </dgm:t>
    </dgm:pt>
    <dgm:pt modelId="{224AFB0A-8EDB-4A38-A104-D82FC43CF044}" type="sibTrans" cxnId="{05F4317F-E190-49FC-9BD8-A84D20D961EC}">
      <dgm:prSet/>
      <dgm:spPr/>
      <dgm:t>
        <a:bodyPr/>
        <a:lstStyle/>
        <a:p>
          <a:endParaRPr lang="en-US"/>
        </a:p>
      </dgm:t>
    </dgm:pt>
    <dgm:pt modelId="{3F3038E2-1115-487D-8A06-55D09B373D62}" type="pres">
      <dgm:prSet presAssocID="{F70501DA-042A-4158-9671-1E688D290A9F}" presName="linear" presStyleCnt="0">
        <dgm:presLayoutVars>
          <dgm:animLvl val="lvl"/>
          <dgm:resizeHandles val="exact"/>
        </dgm:presLayoutVars>
      </dgm:prSet>
      <dgm:spPr/>
    </dgm:pt>
    <dgm:pt modelId="{2529E772-354F-49A3-B213-6148170B2A27}" type="pres">
      <dgm:prSet presAssocID="{C7B9127B-7888-4143-972E-A321FC8493E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FDD7246-AD3D-4118-B4E6-928E63241693}" type="pres">
      <dgm:prSet presAssocID="{96401B83-CC6C-4465-92B1-96791E082EB1}" presName="spacer" presStyleCnt="0"/>
      <dgm:spPr/>
    </dgm:pt>
    <dgm:pt modelId="{37A834C4-33AD-496F-8326-D0D06BAE8C24}" type="pres">
      <dgm:prSet presAssocID="{CB715634-6C6F-4F32-83FF-CFD09C7E001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7A89742-C293-4E41-B6DD-E2B448DDAF66}" type="presOf" srcId="{F70501DA-042A-4158-9671-1E688D290A9F}" destId="{3F3038E2-1115-487D-8A06-55D09B373D62}" srcOrd="0" destOrd="0" presId="urn:microsoft.com/office/officeart/2005/8/layout/vList2"/>
    <dgm:cxn modelId="{05F4317F-E190-49FC-9BD8-A84D20D961EC}" srcId="{F70501DA-042A-4158-9671-1E688D290A9F}" destId="{CB715634-6C6F-4F32-83FF-CFD09C7E001D}" srcOrd="1" destOrd="0" parTransId="{96B52AA0-307E-4333-A1B3-7973F18B09FA}" sibTransId="{224AFB0A-8EDB-4A38-A104-D82FC43CF044}"/>
    <dgm:cxn modelId="{C9970983-E23E-4A4D-827A-7E4F2DAA70CC}" type="presOf" srcId="{C7B9127B-7888-4143-972E-A321FC8493EC}" destId="{2529E772-354F-49A3-B213-6148170B2A27}" srcOrd="0" destOrd="0" presId="urn:microsoft.com/office/officeart/2005/8/layout/vList2"/>
    <dgm:cxn modelId="{AC7E488C-D166-4461-9E0D-BFED3CD9C427}" srcId="{F70501DA-042A-4158-9671-1E688D290A9F}" destId="{C7B9127B-7888-4143-972E-A321FC8493EC}" srcOrd="0" destOrd="0" parTransId="{3E0CCDCE-4450-4297-A4F8-FA82678695B2}" sibTransId="{96401B83-CC6C-4465-92B1-96791E082EB1}"/>
    <dgm:cxn modelId="{BD3C3398-9E22-442C-9E09-7E86F1FCC226}" type="presOf" srcId="{CB715634-6C6F-4F32-83FF-CFD09C7E001D}" destId="{37A834C4-33AD-496F-8326-D0D06BAE8C24}" srcOrd="0" destOrd="0" presId="urn:microsoft.com/office/officeart/2005/8/layout/vList2"/>
    <dgm:cxn modelId="{461EB7E9-F7A8-4DED-9879-9B2A353A79D4}" type="presParOf" srcId="{3F3038E2-1115-487D-8A06-55D09B373D62}" destId="{2529E772-354F-49A3-B213-6148170B2A27}" srcOrd="0" destOrd="0" presId="urn:microsoft.com/office/officeart/2005/8/layout/vList2"/>
    <dgm:cxn modelId="{9FEB867B-69A5-4A23-BE85-92BCEEBD2FC1}" type="presParOf" srcId="{3F3038E2-1115-487D-8A06-55D09B373D62}" destId="{EFDD7246-AD3D-4118-B4E6-928E63241693}" srcOrd="1" destOrd="0" presId="urn:microsoft.com/office/officeart/2005/8/layout/vList2"/>
    <dgm:cxn modelId="{FF0BE972-4CF7-465D-B9C8-C9C6F3D01FEF}" type="presParOf" srcId="{3F3038E2-1115-487D-8A06-55D09B373D62}" destId="{37A834C4-33AD-496F-8326-D0D06BAE8C2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53C258-7D4E-4311-A430-429EDD200E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CEB8D9D-2BB6-4681-86BF-1419134A2079}">
      <dgm:prSet/>
      <dgm:spPr/>
      <dgm:t>
        <a:bodyPr/>
        <a:lstStyle/>
        <a:p>
          <a:r>
            <a:rPr lang="en-US" b="0" i="0"/>
            <a:t>Ekip: uzman hekim, hemşire, fizyoterapist, psikolog, sosyal hizmet uzmanı, konuşma terapisti, özel eğitimci, sınıf/rehber öğretmen.</a:t>
          </a:r>
          <a:endParaRPr lang="en-US"/>
        </a:p>
      </dgm:t>
    </dgm:pt>
    <dgm:pt modelId="{275FEFD2-503D-4AA7-B038-4A278800DEDC}" type="parTrans" cxnId="{773BCB2E-4ACE-4F82-BC1D-B66EB156E2FD}">
      <dgm:prSet/>
      <dgm:spPr/>
      <dgm:t>
        <a:bodyPr/>
        <a:lstStyle/>
        <a:p>
          <a:endParaRPr lang="en-US"/>
        </a:p>
      </dgm:t>
    </dgm:pt>
    <dgm:pt modelId="{A80F8D36-F090-457B-9A69-FFBD0D81C7E1}" type="sibTrans" cxnId="{773BCB2E-4ACE-4F82-BC1D-B66EB156E2FD}">
      <dgm:prSet/>
      <dgm:spPr/>
      <dgm:t>
        <a:bodyPr/>
        <a:lstStyle/>
        <a:p>
          <a:endParaRPr lang="en-US"/>
        </a:p>
      </dgm:t>
    </dgm:pt>
    <dgm:pt modelId="{1B065CBF-071C-4005-BF52-11633C65DA2A}">
      <dgm:prSet/>
      <dgm:spPr/>
      <dgm:t>
        <a:bodyPr/>
        <a:lstStyle/>
        <a:p>
          <a:r>
            <a:rPr lang="en-US" b="0" i="0"/>
            <a:t>Bakım elemanı: öz bakım, basit fiziksel/zihinsel ve sosyal aktivitelerde destek sağlayan profesyonel veya gönüllü yakın.</a:t>
          </a:r>
          <a:endParaRPr lang="en-US"/>
        </a:p>
      </dgm:t>
    </dgm:pt>
    <dgm:pt modelId="{3C7BDF21-694D-4470-A787-1D6BA1F2DA22}" type="parTrans" cxnId="{B9254D18-B89C-42EA-8427-FB14DBA6DCC7}">
      <dgm:prSet/>
      <dgm:spPr/>
      <dgm:t>
        <a:bodyPr/>
        <a:lstStyle/>
        <a:p>
          <a:endParaRPr lang="en-US"/>
        </a:p>
      </dgm:t>
    </dgm:pt>
    <dgm:pt modelId="{630364AD-37C0-41A6-8C67-76E21C609967}" type="sibTrans" cxnId="{B9254D18-B89C-42EA-8427-FB14DBA6DCC7}">
      <dgm:prSet/>
      <dgm:spPr/>
      <dgm:t>
        <a:bodyPr/>
        <a:lstStyle/>
        <a:p>
          <a:endParaRPr lang="en-US"/>
        </a:p>
      </dgm:t>
    </dgm:pt>
    <dgm:pt modelId="{54CECDD2-8CFE-43FB-B88A-548E5F17BFC3}">
      <dgm:prSet/>
      <dgm:spPr/>
      <dgm:t>
        <a:bodyPr/>
        <a:lstStyle/>
        <a:p>
          <a:r>
            <a:rPr lang="en-US" b="0" i="0"/>
            <a:t>Hedef: ihtiyaç tespiti → bireyselleştirilmiş bakım planı → rehabilitasyon programı → izlem.</a:t>
          </a:r>
          <a:endParaRPr lang="en-US"/>
        </a:p>
      </dgm:t>
    </dgm:pt>
    <dgm:pt modelId="{8CA65B20-BA2A-49A9-83B0-0E604B4EB185}" type="parTrans" cxnId="{6D74A459-5C1F-47A8-AF3C-3ED6818A1370}">
      <dgm:prSet/>
      <dgm:spPr/>
      <dgm:t>
        <a:bodyPr/>
        <a:lstStyle/>
        <a:p>
          <a:endParaRPr lang="en-US"/>
        </a:p>
      </dgm:t>
    </dgm:pt>
    <dgm:pt modelId="{8FA0741F-DA4F-4FA6-9F29-6CE87A15C8E9}" type="sibTrans" cxnId="{6D74A459-5C1F-47A8-AF3C-3ED6818A1370}">
      <dgm:prSet/>
      <dgm:spPr/>
      <dgm:t>
        <a:bodyPr/>
        <a:lstStyle/>
        <a:p>
          <a:endParaRPr lang="en-US"/>
        </a:p>
      </dgm:t>
    </dgm:pt>
    <dgm:pt modelId="{5FBAD4E2-2056-40C1-A0B0-635CD938843C}" type="pres">
      <dgm:prSet presAssocID="{1553C258-7D4E-4311-A430-429EDD200EEB}" presName="root" presStyleCnt="0">
        <dgm:presLayoutVars>
          <dgm:dir/>
          <dgm:resizeHandles val="exact"/>
        </dgm:presLayoutVars>
      </dgm:prSet>
      <dgm:spPr/>
    </dgm:pt>
    <dgm:pt modelId="{0DE678CA-CE0E-4AB9-A3D1-0FD4B86B78E9}" type="pres">
      <dgm:prSet presAssocID="{DCEB8D9D-2BB6-4681-86BF-1419134A2079}" presName="compNode" presStyleCnt="0"/>
      <dgm:spPr/>
    </dgm:pt>
    <dgm:pt modelId="{D87D7D57-47C0-4461-BB25-B32C0312C56A}" type="pres">
      <dgm:prSet presAssocID="{DCEB8D9D-2BB6-4681-86BF-1419134A2079}" presName="bgRect" presStyleLbl="bgShp" presStyleIdx="0" presStyleCnt="3"/>
      <dgm:spPr/>
    </dgm:pt>
    <dgm:pt modelId="{F54CA62A-28DE-40CD-85A1-40903C7740E3}" type="pres">
      <dgm:prSet presAssocID="{DCEB8D9D-2BB6-4681-86BF-1419134A20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B8B1A4F0-0904-4784-A70A-CAA50D8B0434}" type="pres">
      <dgm:prSet presAssocID="{DCEB8D9D-2BB6-4681-86BF-1419134A2079}" presName="spaceRect" presStyleCnt="0"/>
      <dgm:spPr/>
    </dgm:pt>
    <dgm:pt modelId="{B781B07F-E1A3-49F5-A906-08E0885DBD1C}" type="pres">
      <dgm:prSet presAssocID="{DCEB8D9D-2BB6-4681-86BF-1419134A2079}" presName="parTx" presStyleLbl="revTx" presStyleIdx="0" presStyleCnt="3">
        <dgm:presLayoutVars>
          <dgm:chMax val="0"/>
          <dgm:chPref val="0"/>
        </dgm:presLayoutVars>
      </dgm:prSet>
      <dgm:spPr/>
    </dgm:pt>
    <dgm:pt modelId="{E98D42A1-79A3-42ED-A56F-19006E8ABB31}" type="pres">
      <dgm:prSet presAssocID="{A80F8D36-F090-457B-9A69-FFBD0D81C7E1}" presName="sibTrans" presStyleCnt="0"/>
      <dgm:spPr/>
    </dgm:pt>
    <dgm:pt modelId="{246F9B17-681F-4F1C-A6F6-9B8B4D6BEE51}" type="pres">
      <dgm:prSet presAssocID="{1B065CBF-071C-4005-BF52-11633C65DA2A}" presName="compNode" presStyleCnt="0"/>
      <dgm:spPr/>
    </dgm:pt>
    <dgm:pt modelId="{3A0229EC-7F14-4BEC-973A-A47870169427}" type="pres">
      <dgm:prSet presAssocID="{1B065CBF-071C-4005-BF52-11633C65DA2A}" presName="bgRect" presStyleLbl="bgShp" presStyleIdx="1" presStyleCnt="3"/>
      <dgm:spPr/>
    </dgm:pt>
    <dgm:pt modelId="{1AAC6046-7F95-404C-A1A7-2E9187233657}" type="pres">
      <dgm:prSet presAssocID="{1B065CBF-071C-4005-BF52-11633C65DA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açlar"/>
        </a:ext>
      </dgm:extLst>
    </dgm:pt>
    <dgm:pt modelId="{8EE6C7DA-E84A-4A75-A278-AD838CE15063}" type="pres">
      <dgm:prSet presAssocID="{1B065CBF-071C-4005-BF52-11633C65DA2A}" presName="spaceRect" presStyleCnt="0"/>
      <dgm:spPr/>
    </dgm:pt>
    <dgm:pt modelId="{F68D2C58-6FAF-4DD9-9BF7-A41667E83405}" type="pres">
      <dgm:prSet presAssocID="{1B065CBF-071C-4005-BF52-11633C65DA2A}" presName="parTx" presStyleLbl="revTx" presStyleIdx="1" presStyleCnt="3">
        <dgm:presLayoutVars>
          <dgm:chMax val="0"/>
          <dgm:chPref val="0"/>
        </dgm:presLayoutVars>
      </dgm:prSet>
      <dgm:spPr/>
    </dgm:pt>
    <dgm:pt modelId="{8505184C-F800-48F0-A81A-FA0ACD3EE139}" type="pres">
      <dgm:prSet presAssocID="{630364AD-37C0-41A6-8C67-76E21C609967}" presName="sibTrans" presStyleCnt="0"/>
      <dgm:spPr/>
    </dgm:pt>
    <dgm:pt modelId="{64AE4855-D064-442F-B969-633FE797498E}" type="pres">
      <dgm:prSet presAssocID="{54CECDD2-8CFE-43FB-B88A-548E5F17BFC3}" presName="compNode" presStyleCnt="0"/>
      <dgm:spPr/>
    </dgm:pt>
    <dgm:pt modelId="{2371B434-157D-400C-9CEC-464171111FB4}" type="pres">
      <dgm:prSet presAssocID="{54CECDD2-8CFE-43FB-B88A-548E5F17BFC3}" presName="bgRect" presStyleLbl="bgShp" presStyleIdx="2" presStyleCnt="3"/>
      <dgm:spPr/>
    </dgm:pt>
    <dgm:pt modelId="{BB757397-A1D0-4F08-8B9D-A3E32A23B06C}" type="pres">
      <dgm:prSet presAssocID="{54CECDD2-8CFE-43FB-B88A-548E5F17BF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def merkezi"/>
        </a:ext>
      </dgm:extLst>
    </dgm:pt>
    <dgm:pt modelId="{C17332A4-6B61-487A-9243-1704E1ECC7D5}" type="pres">
      <dgm:prSet presAssocID="{54CECDD2-8CFE-43FB-B88A-548E5F17BFC3}" presName="spaceRect" presStyleCnt="0"/>
      <dgm:spPr/>
    </dgm:pt>
    <dgm:pt modelId="{711A402A-C8F0-4F0C-A4B5-16DA71FC400A}" type="pres">
      <dgm:prSet presAssocID="{54CECDD2-8CFE-43FB-B88A-548E5F17BFC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B78A05-88B8-4932-AEAE-25791AB0A6C1}" type="presOf" srcId="{1B065CBF-071C-4005-BF52-11633C65DA2A}" destId="{F68D2C58-6FAF-4DD9-9BF7-A41667E83405}" srcOrd="0" destOrd="0" presId="urn:microsoft.com/office/officeart/2018/2/layout/IconVerticalSolidList"/>
    <dgm:cxn modelId="{CFB4660F-0F1F-41EE-A8EE-FF19FB4C2781}" type="presOf" srcId="{1553C258-7D4E-4311-A430-429EDD200EEB}" destId="{5FBAD4E2-2056-40C1-A0B0-635CD938843C}" srcOrd="0" destOrd="0" presId="urn:microsoft.com/office/officeart/2018/2/layout/IconVerticalSolidList"/>
    <dgm:cxn modelId="{B9254D18-B89C-42EA-8427-FB14DBA6DCC7}" srcId="{1553C258-7D4E-4311-A430-429EDD200EEB}" destId="{1B065CBF-071C-4005-BF52-11633C65DA2A}" srcOrd="1" destOrd="0" parTransId="{3C7BDF21-694D-4470-A787-1D6BA1F2DA22}" sibTransId="{630364AD-37C0-41A6-8C67-76E21C609967}"/>
    <dgm:cxn modelId="{DD23DD22-CF58-4A9E-836B-0790E29EE5DC}" type="presOf" srcId="{DCEB8D9D-2BB6-4681-86BF-1419134A2079}" destId="{B781B07F-E1A3-49F5-A906-08E0885DBD1C}" srcOrd="0" destOrd="0" presId="urn:microsoft.com/office/officeart/2018/2/layout/IconVerticalSolidList"/>
    <dgm:cxn modelId="{5F46C625-70E3-4E89-A717-2B0BBACA2164}" type="presOf" srcId="{54CECDD2-8CFE-43FB-B88A-548E5F17BFC3}" destId="{711A402A-C8F0-4F0C-A4B5-16DA71FC400A}" srcOrd="0" destOrd="0" presId="urn:microsoft.com/office/officeart/2018/2/layout/IconVerticalSolidList"/>
    <dgm:cxn modelId="{773BCB2E-4ACE-4F82-BC1D-B66EB156E2FD}" srcId="{1553C258-7D4E-4311-A430-429EDD200EEB}" destId="{DCEB8D9D-2BB6-4681-86BF-1419134A2079}" srcOrd="0" destOrd="0" parTransId="{275FEFD2-503D-4AA7-B038-4A278800DEDC}" sibTransId="{A80F8D36-F090-457B-9A69-FFBD0D81C7E1}"/>
    <dgm:cxn modelId="{6D74A459-5C1F-47A8-AF3C-3ED6818A1370}" srcId="{1553C258-7D4E-4311-A430-429EDD200EEB}" destId="{54CECDD2-8CFE-43FB-B88A-548E5F17BFC3}" srcOrd="2" destOrd="0" parTransId="{8CA65B20-BA2A-49A9-83B0-0E604B4EB185}" sibTransId="{8FA0741F-DA4F-4FA6-9F29-6CE87A15C8E9}"/>
    <dgm:cxn modelId="{DCD2457A-378C-4319-A453-D79A19C6AAAD}" type="presParOf" srcId="{5FBAD4E2-2056-40C1-A0B0-635CD938843C}" destId="{0DE678CA-CE0E-4AB9-A3D1-0FD4B86B78E9}" srcOrd="0" destOrd="0" presId="urn:microsoft.com/office/officeart/2018/2/layout/IconVerticalSolidList"/>
    <dgm:cxn modelId="{CE6760E4-862F-4E29-B051-E6A9CB7B37EB}" type="presParOf" srcId="{0DE678CA-CE0E-4AB9-A3D1-0FD4B86B78E9}" destId="{D87D7D57-47C0-4461-BB25-B32C0312C56A}" srcOrd="0" destOrd="0" presId="urn:microsoft.com/office/officeart/2018/2/layout/IconVerticalSolidList"/>
    <dgm:cxn modelId="{01580330-3AAB-4898-9565-B37448983496}" type="presParOf" srcId="{0DE678CA-CE0E-4AB9-A3D1-0FD4B86B78E9}" destId="{F54CA62A-28DE-40CD-85A1-40903C7740E3}" srcOrd="1" destOrd="0" presId="urn:microsoft.com/office/officeart/2018/2/layout/IconVerticalSolidList"/>
    <dgm:cxn modelId="{AA8DE0AE-961E-4291-9ADD-7FA690FA9EAB}" type="presParOf" srcId="{0DE678CA-CE0E-4AB9-A3D1-0FD4B86B78E9}" destId="{B8B1A4F0-0904-4784-A70A-CAA50D8B0434}" srcOrd="2" destOrd="0" presId="urn:microsoft.com/office/officeart/2018/2/layout/IconVerticalSolidList"/>
    <dgm:cxn modelId="{B151DBD2-21E9-49CA-86D3-9120BB8969EF}" type="presParOf" srcId="{0DE678CA-CE0E-4AB9-A3D1-0FD4B86B78E9}" destId="{B781B07F-E1A3-49F5-A906-08E0885DBD1C}" srcOrd="3" destOrd="0" presId="urn:microsoft.com/office/officeart/2018/2/layout/IconVerticalSolidList"/>
    <dgm:cxn modelId="{1E4CED0B-A921-47CE-9835-1F59F0B6CEC1}" type="presParOf" srcId="{5FBAD4E2-2056-40C1-A0B0-635CD938843C}" destId="{E98D42A1-79A3-42ED-A56F-19006E8ABB31}" srcOrd="1" destOrd="0" presId="urn:microsoft.com/office/officeart/2018/2/layout/IconVerticalSolidList"/>
    <dgm:cxn modelId="{E06FB1ED-21B6-4C7F-A707-C6165A328328}" type="presParOf" srcId="{5FBAD4E2-2056-40C1-A0B0-635CD938843C}" destId="{246F9B17-681F-4F1C-A6F6-9B8B4D6BEE51}" srcOrd="2" destOrd="0" presId="urn:microsoft.com/office/officeart/2018/2/layout/IconVerticalSolidList"/>
    <dgm:cxn modelId="{BA99F8C3-3CB6-429E-BC2B-CBDAE517F1C8}" type="presParOf" srcId="{246F9B17-681F-4F1C-A6F6-9B8B4D6BEE51}" destId="{3A0229EC-7F14-4BEC-973A-A47870169427}" srcOrd="0" destOrd="0" presId="urn:microsoft.com/office/officeart/2018/2/layout/IconVerticalSolidList"/>
    <dgm:cxn modelId="{97AFEA1F-A020-4D7D-ABFF-1D54265AB073}" type="presParOf" srcId="{246F9B17-681F-4F1C-A6F6-9B8B4D6BEE51}" destId="{1AAC6046-7F95-404C-A1A7-2E9187233657}" srcOrd="1" destOrd="0" presId="urn:microsoft.com/office/officeart/2018/2/layout/IconVerticalSolidList"/>
    <dgm:cxn modelId="{06A4A6FF-F70C-4AFE-984D-E052D65B83E6}" type="presParOf" srcId="{246F9B17-681F-4F1C-A6F6-9B8B4D6BEE51}" destId="{8EE6C7DA-E84A-4A75-A278-AD838CE15063}" srcOrd="2" destOrd="0" presId="urn:microsoft.com/office/officeart/2018/2/layout/IconVerticalSolidList"/>
    <dgm:cxn modelId="{F2E43B45-9EBB-4275-8EA9-79DE2C203833}" type="presParOf" srcId="{246F9B17-681F-4F1C-A6F6-9B8B4D6BEE51}" destId="{F68D2C58-6FAF-4DD9-9BF7-A41667E83405}" srcOrd="3" destOrd="0" presId="urn:microsoft.com/office/officeart/2018/2/layout/IconVerticalSolidList"/>
    <dgm:cxn modelId="{0710BF5C-2290-48B8-9361-C2354F608DCB}" type="presParOf" srcId="{5FBAD4E2-2056-40C1-A0B0-635CD938843C}" destId="{8505184C-F800-48F0-A81A-FA0ACD3EE139}" srcOrd="3" destOrd="0" presId="urn:microsoft.com/office/officeart/2018/2/layout/IconVerticalSolidList"/>
    <dgm:cxn modelId="{94A14560-8066-4A4F-932B-CA3840B8118D}" type="presParOf" srcId="{5FBAD4E2-2056-40C1-A0B0-635CD938843C}" destId="{64AE4855-D064-442F-B969-633FE797498E}" srcOrd="4" destOrd="0" presId="urn:microsoft.com/office/officeart/2018/2/layout/IconVerticalSolidList"/>
    <dgm:cxn modelId="{0B404B3D-F470-4CAF-A00F-2AA885D88756}" type="presParOf" srcId="{64AE4855-D064-442F-B969-633FE797498E}" destId="{2371B434-157D-400C-9CEC-464171111FB4}" srcOrd="0" destOrd="0" presId="urn:microsoft.com/office/officeart/2018/2/layout/IconVerticalSolidList"/>
    <dgm:cxn modelId="{AD1D409B-122B-49DD-8DE7-69BC0680DC08}" type="presParOf" srcId="{64AE4855-D064-442F-B969-633FE797498E}" destId="{BB757397-A1D0-4F08-8B9D-A3E32A23B06C}" srcOrd="1" destOrd="0" presId="urn:microsoft.com/office/officeart/2018/2/layout/IconVerticalSolidList"/>
    <dgm:cxn modelId="{2E82AAAB-4319-4D0A-9B99-283C205D29DD}" type="presParOf" srcId="{64AE4855-D064-442F-B969-633FE797498E}" destId="{C17332A4-6B61-487A-9243-1704E1ECC7D5}" srcOrd="2" destOrd="0" presId="urn:microsoft.com/office/officeart/2018/2/layout/IconVerticalSolidList"/>
    <dgm:cxn modelId="{6488FAD4-D0E4-4859-B6AC-90A3BCE1CB89}" type="presParOf" srcId="{64AE4855-D064-442F-B969-633FE797498E}" destId="{711A402A-C8F0-4F0C-A4B5-16DA71FC40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66E3665-5789-49A1-BC28-3D48D0E540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70A9433-E951-4ABB-B29E-FC55765105D9}">
      <dgm:prSet/>
      <dgm:spPr/>
      <dgm:t>
        <a:bodyPr/>
        <a:lstStyle/>
        <a:p>
          <a:r>
            <a:rPr lang="en-US" b="0" i="0"/>
            <a:t>Görme: görme keskinliği + alan + kontrast + kamaşma + diplopi → işlevsel görme puanı.</a:t>
          </a:r>
          <a:endParaRPr lang="en-US"/>
        </a:p>
      </dgm:t>
    </dgm:pt>
    <dgm:pt modelId="{0D0BF75F-51AC-4657-8EC5-AE78D01DDCD8}" type="parTrans" cxnId="{F9B1D292-03F1-469F-A493-861C133BAB25}">
      <dgm:prSet/>
      <dgm:spPr/>
      <dgm:t>
        <a:bodyPr/>
        <a:lstStyle/>
        <a:p>
          <a:endParaRPr lang="en-US"/>
        </a:p>
      </dgm:t>
    </dgm:pt>
    <dgm:pt modelId="{A43DFE89-631A-403B-B412-D4FF87FB0FEC}" type="sibTrans" cxnId="{F9B1D292-03F1-469F-A493-861C133BAB25}">
      <dgm:prSet/>
      <dgm:spPr/>
      <dgm:t>
        <a:bodyPr/>
        <a:lstStyle/>
        <a:p>
          <a:endParaRPr lang="en-US"/>
        </a:p>
      </dgm:t>
    </dgm:pt>
    <dgm:pt modelId="{66449E81-F498-4BC0-B043-D2E92B869CBD}">
      <dgm:prSet/>
      <dgm:spPr/>
      <dgm:t>
        <a:bodyPr/>
        <a:lstStyle/>
        <a:p>
          <a:r>
            <a:rPr lang="en-US" b="0" i="0"/>
            <a:t>İşitme: saf ses odyometrisi (500–1000–2000–4000 Hz), gerekirse objektif testler; kayıp düzeyi sınıflaması (çok hafif→çok ileri).</a:t>
          </a:r>
          <a:endParaRPr lang="en-US"/>
        </a:p>
      </dgm:t>
    </dgm:pt>
    <dgm:pt modelId="{602B57C9-3078-46AD-AE34-FAB3EE60CAE4}" type="parTrans" cxnId="{4E0EDF9E-AD69-4C18-9DB3-52757B284BE5}">
      <dgm:prSet/>
      <dgm:spPr/>
      <dgm:t>
        <a:bodyPr/>
        <a:lstStyle/>
        <a:p>
          <a:endParaRPr lang="en-US"/>
        </a:p>
      </dgm:t>
    </dgm:pt>
    <dgm:pt modelId="{FE83C01B-17BC-40CA-9E0B-B94F6001E320}" type="sibTrans" cxnId="{4E0EDF9E-AD69-4C18-9DB3-52757B284BE5}">
      <dgm:prSet/>
      <dgm:spPr/>
      <dgm:t>
        <a:bodyPr/>
        <a:lstStyle/>
        <a:p>
          <a:endParaRPr lang="en-US"/>
        </a:p>
      </dgm:t>
    </dgm:pt>
    <dgm:pt modelId="{1D636F3A-CA11-4248-ABC8-46D487DC51D6}" type="pres">
      <dgm:prSet presAssocID="{B66E3665-5789-49A1-BC28-3D48D0E54014}" presName="root" presStyleCnt="0">
        <dgm:presLayoutVars>
          <dgm:dir/>
          <dgm:resizeHandles val="exact"/>
        </dgm:presLayoutVars>
      </dgm:prSet>
      <dgm:spPr/>
    </dgm:pt>
    <dgm:pt modelId="{DFCD862E-A5A9-49FD-9036-0AAF1896253B}" type="pres">
      <dgm:prSet presAssocID="{570A9433-E951-4ABB-B29E-FC55765105D9}" presName="compNode" presStyleCnt="0"/>
      <dgm:spPr/>
    </dgm:pt>
    <dgm:pt modelId="{F8C842C7-72DB-42D3-917E-8C95A817BD72}" type="pres">
      <dgm:prSet presAssocID="{570A9433-E951-4ABB-B29E-FC55765105D9}" presName="bgRect" presStyleLbl="bgShp" presStyleIdx="0" presStyleCnt="2"/>
      <dgm:spPr/>
    </dgm:pt>
    <dgm:pt modelId="{F6E42D83-EFE4-40EF-89E7-E2D2117FD455}" type="pres">
      <dgm:prSet presAssocID="{570A9433-E951-4ABB-B29E-FC55765105D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öz"/>
        </a:ext>
      </dgm:extLst>
    </dgm:pt>
    <dgm:pt modelId="{19B185A7-69D3-4A7D-9FD5-5721C6FBC532}" type="pres">
      <dgm:prSet presAssocID="{570A9433-E951-4ABB-B29E-FC55765105D9}" presName="spaceRect" presStyleCnt="0"/>
      <dgm:spPr/>
    </dgm:pt>
    <dgm:pt modelId="{6B03BE5B-1E5E-4EAA-AB35-A83FB1E9E37D}" type="pres">
      <dgm:prSet presAssocID="{570A9433-E951-4ABB-B29E-FC55765105D9}" presName="parTx" presStyleLbl="revTx" presStyleIdx="0" presStyleCnt="2">
        <dgm:presLayoutVars>
          <dgm:chMax val="0"/>
          <dgm:chPref val="0"/>
        </dgm:presLayoutVars>
      </dgm:prSet>
      <dgm:spPr/>
    </dgm:pt>
    <dgm:pt modelId="{92300FD3-FC68-44C5-B2D4-83020D3E6E69}" type="pres">
      <dgm:prSet presAssocID="{A43DFE89-631A-403B-B412-D4FF87FB0FEC}" presName="sibTrans" presStyleCnt="0"/>
      <dgm:spPr/>
    </dgm:pt>
    <dgm:pt modelId="{D6E713A4-F4BF-4530-AF0D-C1E0BC5C91BE}" type="pres">
      <dgm:prSet presAssocID="{66449E81-F498-4BC0-B043-D2E92B869CBD}" presName="compNode" presStyleCnt="0"/>
      <dgm:spPr/>
    </dgm:pt>
    <dgm:pt modelId="{00EFF621-4380-456F-91F7-B0C68EB432D5}" type="pres">
      <dgm:prSet presAssocID="{66449E81-F498-4BC0-B043-D2E92B869CBD}" presName="bgRect" presStyleLbl="bgShp" presStyleIdx="1" presStyleCnt="2"/>
      <dgm:spPr/>
    </dgm:pt>
    <dgm:pt modelId="{E7264EEC-CA3C-4BE5-A435-8B215B19AFD4}" type="pres">
      <dgm:prSet presAssocID="{66449E81-F498-4BC0-B043-D2E92B869C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s"/>
        </a:ext>
      </dgm:extLst>
    </dgm:pt>
    <dgm:pt modelId="{E02CECD2-11B2-4615-88A9-540CA7DE7AED}" type="pres">
      <dgm:prSet presAssocID="{66449E81-F498-4BC0-B043-D2E92B869CBD}" presName="spaceRect" presStyleCnt="0"/>
      <dgm:spPr/>
    </dgm:pt>
    <dgm:pt modelId="{CB00D8F2-3E7F-42F7-AB46-01D26734DA4E}" type="pres">
      <dgm:prSet presAssocID="{66449E81-F498-4BC0-B043-D2E92B869CB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6BC5F20-E7B9-45E8-AA44-1D7D60E46CC3}" type="presOf" srcId="{B66E3665-5789-49A1-BC28-3D48D0E54014}" destId="{1D636F3A-CA11-4248-ABC8-46D487DC51D6}" srcOrd="0" destOrd="0" presId="urn:microsoft.com/office/officeart/2018/2/layout/IconVerticalSolidList"/>
    <dgm:cxn modelId="{FEDABA33-1502-4B90-B8FE-49B70FE67670}" type="presOf" srcId="{66449E81-F498-4BC0-B043-D2E92B869CBD}" destId="{CB00D8F2-3E7F-42F7-AB46-01D26734DA4E}" srcOrd="0" destOrd="0" presId="urn:microsoft.com/office/officeart/2018/2/layout/IconVerticalSolidList"/>
    <dgm:cxn modelId="{7C4C9F3C-178E-4C3F-B837-9A9BF3DBFF55}" type="presOf" srcId="{570A9433-E951-4ABB-B29E-FC55765105D9}" destId="{6B03BE5B-1E5E-4EAA-AB35-A83FB1E9E37D}" srcOrd="0" destOrd="0" presId="urn:microsoft.com/office/officeart/2018/2/layout/IconVerticalSolidList"/>
    <dgm:cxn modelId="{F9B1D292-03F1-469F-A493-861C133BAB25}" srcId="{B66E3665-5789-49A1-BC28-3D48D0E54014}" destId="{570A9433-E951-4ABB-B29E-FC55765105D9}" srcOrd="0" destOrd="0" parTransId="{0D0BF75F-51AC-4657-8EC5-AE78D01DDCD8}" sibTransId="{A43DFE89-631A-403B-B412-D4FF87FB0FEC}"/>
    <dgm:cxn modelId="{4E0EDF9E-AD69-4C18-9DB3-52757B284BE5}" srcId="{B66E3665-5789-49A1-BC28-3D48D0E54014}" destId="{66449E81-F498-4BC0-B043-D2E92B869CBD}" srcOrd="1" destOrd="0" parTransId="{602B57C9-3078-46AD-AE34-FAB3EE60CAE4}" sibTransId="{FE83C01B-17BC-40CA-9E0B-B94F6001E320}"/>
    <dgm:cxn modelId="{53BF2DAE-4717-486C-B346-BF4D9B21BD53}" type="presParOf" srcId="{1D636F3A-CA11-4248-ABC8-46D487DC51D6}" destId="{DFCD862E-A5A9-49FD-9036-0AAF1896253B}" srcOrd="0" destOrd="0" presId="urn:microsoft.com/office/officeart/2018/2/layout/IconVerticalSolidList"/>
    <dgm:cxn modelId="{7E6C383F-83A5-4F8E-9AFE-47F2EA13C178}" type="presParOf" srcId="{DFCD862E-A5A9-49FD-9036-0AAF1896253B}" destId="{F8C842C7-72DB-42D3-917E-8C95A817BD72}" srcOrd="0" destOrd="0" presId="urn:microsoft.com/office/officeart/2018/2/layout/IconVerticalSolidList"/>
    <dgm:cxn modelId="{F140269A-609F-489E-A2E8-9BEFF6B2C2AE}" type="presParOf" srcId="{DFCD862E-A5A9-49FD-9036-0AAF1896253B}" destId="{F6E42D83-EFE4-40EF-89E7-E2D2117FD455}" srcOrd="1" destOrd="0" presId="urn:microsoft.com/office/officeart/2018/2/layout/IconVerticalSolidList"/>
    <dgm:cxn modelId="{A965640A-7DB6-468B-BB22-06AAB1FA99E0}" type="presParOf" srcId="{DFCD862E-A5A9-49FD-9036-0AAF1896253B}" destId="{19B185A7-69D3-4A7D-9FD5-5721C6FBC532}" srcOrd="2" destOrd="0" presId="urn:microsoft.com/office/officeart/2018/2/layout/IconVerticalSolidList"/>
    <dgm:cxn modelId="{3D6C80DC-1ED9-4E96-A0AE-D267C6CC2BCF}" type="presParOf" srcId="{DFCD862E-A5A9-49FD-9036-0AAF1896253B}" destId="{6B03BE5B-1E5E-4EAA-AB35-A83FB1E9E37D}" srcOrd="3" destOrd="0" presId="urn:microsoft.com/office/officeart/2018/2/layout/IconVerticalSolidList"/>
    <dgm:cxn modelId="{AEB126D8-DF14-4A47-83E6-A8290CAC822C}" type="presParOf" srcId="{1D636F3A-CA11-4248-ABC8-46D487DC51D6}" destId="{92300FD3-FC68-44C5-B2D4-83020D3E6E69}" srcOrd="1" destOrd="0" presId="urn:microsoft.com/office/officeart/2018/2/layout/IconVerticalSolidList"/>
    <dgm:cxn modelId="{ABFEC5F9-C87F-4C7E-8D6C-84FBFB9C05CD}" type="presParOf" srcId="{1D636F3A-CA11-4248-ABC8-46D487DC51D6}" destId="{D6E713A4-F4BF-4530-AF0D-C1E0BC5C91BE}" srcOrd="2" destOrd="0" presId="urn:microsoft.com/office/officeart/2018/2/layout/IconVerticalSolidList"/>
    <dgm:cxn modelId="{F20821FB-3832-430F-84B7-8FFD139FBD03}" type="presParOf" srcId="{D6E713A4-F4BF-4530-AF0D-C1E0BC5C91BE}" destId="{00EFF621-4380-456F-91F7-B0C68EB432D5}" srcOrd="0" destOrd="0" presId="urn:microsoft.com/office/officeart/2018/2/layout/IconVerticalSolidList"/>
    <dgm:cxn modelId="{930B6F00-89C2-4370-A2F8-5399C3DDC190}" type="presParOf" srcId="{D6E713A4-F4BF-4530-AF0D-C1E0BC5C91BE}" destId="{E7264EEC-CA3C-4BE5-A435-8B215B19AFD4}" srcOrd="1" destOrd="0" presId="urn:microsoft.com/office/officeart/2018/2/layout/IconVerticalSolidList"/>
    <dgm:cxn modelId="{4B6F2C8B-0CDE-4113-8C68-6924AEEA9D69}" type="presParOf" srcId="{D6E713A4-F4BF-4530-AF0D-C1E0BC5C91BE}" destId="{E02CECD2-11B2-4615-88A9-540CA7DE7AED}" srcOrd="2" destOrd="0" presId="urn:microsoft.com/office/officeart/2018/2/layout/IconVerticalSolidList"/>
    <dgm:cxn modelId="{3684C64A-E047-40B2-9A14-F9DA6D021D22}" type="presParOf" srcId="{D6E713A4-F4BF-4530-AF0D-C1E0BC5C91BE}" destId="{CB00D8F2-3E7F-42F7-AB46-01D26734DA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287EFD-A78D-48C6-9D71-A1493C0BA95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FB1FD02-309E-453A-AECF-4EEE4905EA43}">
      <dgm:prSet/>
      <dgm:spPr/>
      <dgm:t>
        <a:bodyPr/>
        <a:lstStyle/>
        <a:p>
          <a:r>
            <a:rPr lang="en-US" b="0" i="0"/>
            <a:t>Angelman sendromu (15. kromozom, mutlu mizaç, gelişimsel gecikme).</a:t>
          </a:r>
          <a:endParaRPr lang="en-US"/>
        </a:p>
      </dgm:t>
    </dgm:pt>
    <dgm:pt modelId="{43A7E057-48E1-4898-8F02-A1BB2B277EC1}" type="parTrans" cxnId="{34C38532-5C3C-421B-902A-07FFEB68105B}">
      <dgm:prSet/>
      <dgm:spPr/>
      <dgm:t>
        <a:bodyPr/>
        <a:lstStyle/>
        <a:p>
          <a:endParaRPr lang="en-US"/>
        </a:p>
      </dgm:t>
    </dgm:pt>
    <dgm:pt modelId="{34FA1D8C-6453-499D-9827-8CD19843345F}" type="sibTrans" cxnId="{34C38532-5C3C-421B-902A-07FFEB68105B}">
      <dgm:prSet/>
      <dgm:spPr/>
      <dgm:t>
        <a:bodyPr/>
        <a:lstStyle/>
        <a:p>
          <a:endParaRPr lang="en-US"/>
        </a:p>
      </dgm:t>
    </dgm:pt>
    <dgm:pt modelId="{3B2AF01A-922F-4287-9DCC-E1E066333CBE}">
      <dgm:prSet/>
      <dgm:spPr/>
      <dgm:t>
        <a:bodyPr/>
        <a:lstStyle/>
        <a:p>
          <a:r>
            <a:rPr lang="en-US" b="0" i="0"/>
            <a:t>Down sendromu (Trizomi 21).</a:t>
          </a:r>
          <a:endParaRPr lang="en-US"/>
        </a:p>
      </dgm:t>
    </dgm:pt>
    <dgm:pt modelId="{0A0DBE44-274B-45FC-AA1D-133A83685915}" type="parTrans" cxnId="{1D98E22B-9205-4EAE-86BF-DD1868A61739}">
      <dgm:prSet/>
      <dgm:spPr/>
      <dgm:t>
        <a:bodyPr/>
        <a:lstStyle/>
        <a:p>
          <a:endParaRPr lang="en-US"/>
        </a:p>
      </dgm:t>
    </dgm:pt>
    <dgm:pt modelId="{6D2805BF-115B-48C2-86A8-C9899DF54B16}" type="sibTrans" cxnId="{1D98E22B-9205-4EAE-86BF-DD1868A61739}">
      <dgm:prSet/>
      <dgm:spPr/>
      <dgm:t>
        <a:bodyPr/>
        <a:lstStyle/>
        <a:p>
          <a:endParaRPr lang="en-US"/>
        </a:p>
      </dgm:t>
    </dgm:pt>
    <dgm:pt modelId="{0ADB3784-5352-4A90-B50B-82ED175FD4DA}">
      <dgm:prSet/>
      <dgm:spPr/>
      <dgm:t>
        <a:bodyPr/>
        <a:lstStyle/>
        <a:p>
          <a:r>
            <a:rPr lang="en-US" b="0" i="0"/>
            <a:t>Fenilketonüri (metabolik; erken tanı/özel diyet önemli).</a:t>
          </a:r>
          <a:endParaRPr lang="en-US"/>
        </a:p>
      </dgm:t>
    </dgm:pt>
    <dgm:pt modelId="{D893A318-39C8-4AE6-AFC0-1238D91DE8A9}" type="parTrans" cxnId="{04F2FF90-3C71-4A56-A60C-EED0770D6BFB}">
      <dgm:prSet/>
      <dgm:spPr/>
      <dgm:t>
        <a:bodyPr/>
        <a:lstStyle/>
        <a:p>
          <a:endParaRPr lang="en-US"/>
        </a:p>
      </dgm:t>
    </dgm:pt>
    <dgm:pt modelId="{11A5F358-3D83-4314-95B1-3BF2DAB94327}" type="sibTrans" cxnId="{04F2FF90-3C71-4A56-A60C-EED0770D6BFB}">
      <dgm:prSet/>
      <dgm:spPr/>
      <dgm:t>
        <a:bodyPr/>
        <a:lstStyle/>
        <a:p>
          <a:endParaRPr lang="en-US"/>
        </a:p>
      </dgm:t>
    </dgm:pt>
    <dgm:pt modelId="{E284716F-2923-4D6B-BA1A-14A437C8D80E}">
      <dgm:prSet/>
      <dgm:spPr/>
      <dgm:t>
        <a:bodyPr/>
        <a:lstStyle/>
        <a:p>
          <a:r>
            <a:rPr lang="en-US" b="0" i="0"/>
            <a:t>Fragile-X (FMR1; öğrenme güçlüğü, nöbet, davranışsal belirtiler).</a:t>
          </a:r>
          <a:endParaRPr lang="en-US"/>
        </a:p>
      </dgm:t>
    </dgm:pt>
    <dgm:pt modelId="{75400AF8-BA86-4C5E-9014-CC861A8C9D46}" type="parTrans" cxnId="{EBC07631-64FD-40E8-9F83-D78691E13DD0}">
      <dgm:prSet/>
      <dgm:spPr/>
      <dgm:t>
        <a:bodyPr/>
        <a:lstStyle/>
        <a:p>
          <a:endParaRPr lang="en-US"/>
        </a:p>
      </dgm:t>
    </dgm:pt>
    <dgm:pt modelId="{B200E097-7955-484E-9C9F-4A20EAE72DAF}" type="sibTrans" cxnId="{EBC07631-64FD-40E8-9F83-D78691E13DD0}">
      <dgm:prSet/>
      <dgm:spPr/>
      <dgm:t>
        <a:bodyPr/>
        <a:lstStyle/>
        <a:p>
          <a:endParaRPr lang="en-US"/>
        </a:p>
      </dgm:t>
    </dgm:pt>
    <dgm:pt modelId="{1A239B58-63D1-4454-AA86-ACC698F41E43}">
      <dgm:prSet/>
      <dgm:spPr/>
      <dgm:t>
        <a:bodyPr/>
        <a:lstStyle/>
        <a:p>
          <a:r>
            <a:rPr lang="en-US" b="0" i="0"/>
            <a:t>Heller (Dezintegratif) Bozukluk (kazanılmış becerilerde gerileme).</a:t>
          </a:r>
          <a:endParaRPr lang="en-US"/>
        </a:p>
      </dgm:t>
    </dgm:pt>
    <dgm:pt modelId="{479C09EF-256F-4A6A-AC5E-69577D29BCFF}" type="parTrans" cxnId="{3C2756A4-EF39-45E4-A543-22B00F66932C}">
      <dgm:prSet/>
      <dgm:spPr/>
      <dgm:t>
        <a:bodyPr/>
        <a:lstStyle/>
        <a:p>
          <a:endParaRPr lang="en-US"/>
        </a:p>
      </dgm:t>
    </dgm:pt>
    <dgm:pt modelId="{6CEE9B2F-9ED8-4C6F-B337-D27E4396FA0E}" type="sibTrans" cxnId="{3C2756A4-EF39-45E4-A543-22B00F66932C}">
      <dgm:prSet/>
      <dgm:spPr/>
      <dgm:t>
        <a:bodyPr/>
        <a:lstStyle/>
        <a:p>
          <a:endParaRPr lang="en-US"/>
        </a:p>
      </dgm:t>
    </dgm:pt>
    <dgm:pt modelId="{AD8AF4F8-2AE8-4F7D-807B-885EF9866A9D}" type="pres">
      <dgm:prSet presAssocID="{14287EFD-A78D-48C6-9D71-A1493C0BA95F}" presName="root" presStyleCnt="0">
        <dgm:presLayoutVars>
          <dgm:dir/>
          <dgm:resizeHandles val="exact"/>
        </dgm:presLayoutVars>
      </dgm:prSet>
      <dgm:spPr/>
    </dgm:pt>
    <dgm:pt modelId="{88F1F2AB-0791-41C1-9A04-D760F3FC1774}" type="pres">
      <dgm:prSet presAssocID="{14287EFD-A78D-48C6-9D71-A1493C0BA95F}" presName="container" presStyleCnt="0">
        <dgm:presLayoutVars>
          <dgm:dir/>
          <dgm:resizeHandles val="exact"/>
        </dgm:presLayoutVars>
      </dgm:prSet>
      <dgm:spPr/>
    </dgm:pt>
    <dgm:pt modelId="{41D2F072-4787-4753-94E4-8DAD47505991}" type="pres">
      <dgm:prSet presAssocID="{AFB1FD02-309E-453A-AECF-4EEE4905EA43}" presName="compNode" presStyleCnt="0"/>
      <dgm:spPr/>
    </dgm:pt>
    <dgm:pt modelId="{2356517A-3605-41B0-A8C4-00D5FE1D05AB}" type="pres">
      <dgm:prSet presAssocID="{AFB1FD02-309E-453A-AECF-4EEE4905EA43}" presName="iconBgRect" presStyleLbl="bgShp" presStyleIdx="0" presStyleCnt="5"/>
      <dgm:spPr/>
    </dgm:pt>
    <dgm:pt modelId="{482E5932-6C7C-4883-BA3C-077B5E720AD2}" type="pres">
      <dgm:prSet presAssocID="{AFB1FD02-309E-453A-AECF-4EEE4905EA4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0DB65A18-6478-4B91-8DB5-633F3186F84A}" type="pres">
      <dgm:prSet presAssocID="{AFB1FD02-309E-453A-AECF-4EEE4905EA43}" presName="spaceRect" presStyleCnt="0"/>
      <dgm:spPr/>
    </dgm:pt>
    <dgm:pt modelId="{A3087DAD-94C4-439F-AFD1-0E738F8B7546}" type="pres">
      <dgm:prSet presAssocID="{AFB1FD02-309E-453A-AECF-4EEE4905EA43}" presName="textRect" presStyleLbl="revTx" presStyleIdx="0" presStyleCnt="5">
        <dgm:presLayoutVars>
          <dgm:chMax val="1"/>
          <dgm:chPref val="1"/>
        </dgm:presLayoutVars>
      </dgm:prSet>
      <dgm:spPr/>
    </dgm:pt>
    <dgm:pt modelId="{DA72A9C5-A9AE-402A-A79B-14D5C9CC7622}" type="pres">
      <dgm:prSet presAssocID="{34FA1D8C-6453-499D-9827-8CD19843345F}" presName="sibTrans" presStyleLbl="sibTrans2D1" presStyleIdx="0" presStyleCnt="0"/>
      <dgm:spPr/>
    </dgm:pt>
    <dgm:pt modelId="{FD9A3297-450E-48FF-8F21-B34FC9E1DE34}" type="pres">
      <dgm:prSet presAssocID="{3B2AF01A-922F-4287-9DCC-E1E066333CBE}" presName="compNode" presStyleCnt="0"/>
      <dgm:spPr/>
    </dgm:pt>
    <dgm:pt modelId="{CB53D6AA-E3D7-44C5-9EC6-30BE6E92D897}" type="pres">
      <dgm:prSet presAssocID="{3B2AF01A-922F-4287-9DCC-E1E066333CBE}" presName="iconBgRect" presStyleLbl="bgShp" presStyleIdx="1" presStyleCnt="5"/>
      <dgm:spPr/>
    </dgm:pt>
    <dgm:pt modelId="{375F202C-D94E-4F05-A927-E7D85B90B0A3}" type="pres">
      <dgm:prSet presAssocID="{3B2AF01A-922F-4287-9DCC-E1E066333CB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24654871-A2B5-48CB-91D0-EB55F5B1B088}" type="pres">
      <dgm:prSet presAssocID="{3B2AF01A-922F-4287-9DCC-E1E066333CBE}" presName="spaceRect" presStyleCnt="0"/>
      <dgm:spPr/>
    </dgm:pt>
    <dgm:pt modelId="{6E4EC3D8-570A-4BB0-B94E-0A06A0626831}" type="pres">
      <dgm:prSet presAssocID="{3B2AF01A-922F-4287-9DCC-E1E066333CBE}" presName="textRect" presStyleLbl="revTx" presStyleIdx="1" presStyleCnt="5">
        <dgm:presLayoutVars>
          <dgm:chMax val="1"/>
          <dgm:chPref val="1"/>
        </dgm:presLayoutVars>
      </dgm:prSet>
      <dgm:spPr/>
    </dgm:pt>
    <dgm:pt modelId="{860F09AA-7FB0-4419-9FFD-FE2E2F7B7167}" type="pres">
      <dgm:prSet presAssocID="{6D2805BF-115B-48C2-86A8-C9899DF54B16}" presName="sibTrans" presStyleLbl="sibTrans2D1" presStyleIdx="0" presStyleCnt="0"/>
      <dgm:spPr/>
    </dgm:pt>
    <dgm:pt modelId="{979767BD-6754-4057-A1E1-A35AA7C2CADD}" type="pres">
      <dgm:prSet presAssocID="{0ADB3784-5352-4A90-B50B-82ED175FD4DA}" presName="compNode" presStyleCnt="0"/>
      <dgm:spPr/>
    </dgm:pt>
    <dgm:pt modelId="{BE571D57-6E56-485E-96E7-B788599872AB}" type="pres">
      <dgm:prSet presAssocID="{0ADB3784-5352-4A90-B50B-82ED175FD4DA}" presName="iconBgRect" presStyleLbl="bgShp" presStyleIdx="2" presStyleCnt="5"/>
      <dgm:spPr/>
    </dgm:pt>
    <dgm:pt modelId="{E28C7FB0-1FAA-40C4-AA26-5C48666E027E}" type="pres">
      <dgm:prSet presAssocID="{0ADB3784-5352-4A90-B50B-82ED175FD4D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FA0B547F-8F2D-4E14-AF5F-B4192938B2D2}" type="pres">
      <dgm:prSet presAssocID="{0ADB3784-5352-4A90-B50B-82ED175FD4DA}" presName="spaceRect" presStyleCnt="0"/>
      <dgm:spPr/>
    </dgm:pt>
    <dgm:pt modelId="{962EBF30-B12B-4530-9713-317002592FAE}" type="pres">
      <dgm:prSet presAssocID="{0ADB3784-5352-4A90-B50B-82ED175FD4DA}" presName="textRect" presStyleLbl="revTx" presStyleIdx="2" presStyleCnt="5">
        <dgm:presLayoutVars>
          <dgm:chMax val="1"/>
          <dgm:chPref val="1"/>
        </dgm:presLayoutVars>
      </dgm:prSet>
      <dgm:spPr/>
    </dgm:pt>
    <dgm:pt modelId="{EF193120-07D9-4CCC-969C-31F19140FC57}" type="pres">
      <dgm:prSet presAssocID="{11A5F358-3D83-4314-95B1-3BF2DAB94327}" presName="sibTrans" presStyleLbl="sibTrans2D1" presStyleIdx="0" presStyleCnt="0"/>
      <dgm:spPr/>
    </dgm:pt>
    <dgm:pt modelId="{3D68E682-C5BA-43E6-9469-34B6CFCEE96B}" type="pres">
      <dgm:prSet presAssocID="{E284716F-2923-4D6B-BA1A-14A437C8D80E}" presName="compNode" presStyleCnt="0"/>
      <dgm:spPr/>
    </dgm:pt>
    <dgm:pt modelId="{1EC1F455-20BD-40BA-B7E4-98821E607B76}" type="pres">
      <dgm:prSet presAssocID="{E284716F-2923-4D6B-BA1A-14A437C8D80E}" presName="iconBgRect" presStyleLbl="bgShp" presStyleIdx="3" presStyleCnt="5"/>
      <dgm:spPr/>
    </dgm:pt>
    <dgm:pt modelId="{EBEAA12B-24A3-41C6-B2E1-0028A34EF405}" type="pres">
      <dgm:prSet presAssocID="{E284716F-2923-4D6B-BA1A-14A437C8D80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yin"/>
        </a:ext>
      </dgm:extLst>
    </dgm:pt>
    <dgm:pt modelId="{A4F5AF9F-5594-4143-9489-275364071DC5}" type="pres">
      <dgm:prSet presAssocID="{E284716F-2923-4D6B-BA1A-14A437C8D80E}" presName="spaceRect" presStyleCnt="0"/>
      <dgm:spPr/>
    </dgm:pt>
    <dgm:pt modelId="{ED6011C5-22A9-4303-B753-79A4007D7C8B}" type="pres">
      <dgm:prSet presAssocID="{E284716F-2923-4D6B-BA1A-14A437C8D80E}" presName="textRect" presStyleLbl="revTx" presStyleIdx="3" presStyleCnt="5">
        <dgm:presLayoutVars>
          <dgm:chMax val="1"/>
          <dgm:chPref val="1"/>
        </dgm:presLayoutVars>
      </dgm:prSet>
      <dgm:spPr/>
    </dgm:pt>
    <dgm:pt modelId="{84909CE5-056B-441D-9EAE-B66F84BF170D}" type="pres">
      <dgm:prSet presAssocID="{B200E097-7955-484E-9C9F-4A20EAE72DAF}" presName="sibTrans" presStyleLbl="sibTrans2D1" presStyleIdx="0" presStyleCnt="0"/>
      <dgm:spPr/>
    </dgm:pt>
    <dgm:pt modelId="{0277D0D9-6831-4523-B99A-1134ED06C2B1}" type="pres">
      <dgm:prSet presAssocID="{1A239B58-63D1-4454-AA86-ACC698F41E43}" presName="compNode" presStyleCnt="0"/>
      <dgm:spPr/>
    </dgm:pt>
    <dgm:pt modelId="{5DC0B299-1E2F-4FA5-8062-6713490F0125}" type="pres">
      <dgm:prSet presAssocID="{1A239B58-63D1-4454-AA86-ACC698F41E43}" presName="iconBgRect" presStyleLbl="bgShp" presStyleIdx="4" presStyleCnt="5"/>
      <dgm:spPr/>
    </dgm:pt>
    <dgm:pt modelId="{072EFE7E-B705-4A97-9DB2-162EDA828AA6}" type="pres">
      <dgm:prSet presAssocID="{1A239B58-63D1-4454-AA86-ACC698F41E4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ğıt Öğütücü"/>
        </a:ext>
      </dgm:extLst>
    </dgm:pt>
    <dgm:pt modelId="{3192C3B8-07B2-489B-90A6-0A92EDE66E43}" type="pres">
      <dgm:prSet presAssocID="{1A239B58-63D1-4454-AA86-ACC698F41E43}" presName="spaceRect" presStyleCnt="0"/>
      <dgm:spPr/>
    </dgm:pt>
    <dgm:pt modelId="{1D16FBF0-EC53-4FD9-A009-BA06D15CD08E}" type="pres">
      <dgm:prSet presAssocID="{1A239B58-63D1-4454-AA86-ACC698F41E4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D98E22B-9205-4EAE-86BF-DD1868A61739}" srcId="{14287EFD-A78D-48C6-9D71-A1493C0BA95F}" destId="{3B2AF01A-922F-4287-9DCC-E1E066333CBE}" srcOrd="1" destOrd="0" parTransId="{0A0DBE44-274B-45FC-AA1D-133A83685915}" sibTransId="{6D2805BF-115B-48C2-86A8-C9899DF54B16}"/>
    <dgm:cxn modelId="{520D8B2D-B990-4F9C-A8E4-1CE44B1EC781}" type="presOf" srcId="{0ADB3784-5352-4A90-B50B-82ED175FD4DA}" destId="{962EBF30-B12B-4530-9713-317002592FAE}" srcOrd="0" destOrd="0" presId="urn:microsoft.com/office/officeart/2018/2/layout/IconCircleList"/>
    <dgm:cxn modelId="{EBC07631-64FD-40E8-9F83-D78691E13DD0}" srcId="{14287EFD-A78D-48C6-9D71-A1493C0BA95F}" destId="{E284716F-2923-4D6B-BA1A-14A437C8D80E}" srcOrd="3" destOrd="0" parTransId="{75400AF8-BA86-4C5E-9014-CC861A8C9D46}" sibTransId="{B200E097-7955-484E-9C9F-4A20EAE72DAF}"/>
    <dgm:cxn modelId="{34C38532-5C3C-421B-902A-07FFEB68105B}" srcId="{14287EFD-A78D-48C6-9D71-A1493C0BA95F}" destId="{AFB1FD02-309E-453A-AECF-4EEE4905EA43}" srcOrd="0" destOrd="0" parTransId="{43A7E057-48E1-4898-8F02-A1BB2B277EC1}" sibTransId="{34FA1D8C-6453-499D-9827-8CD19843345F}"/>
    <dgm:cxn modelId="{A037823D-7214-4BB0-B5FE-3AA19D5F1777}" type="presOf" srcId="{B200E097-7955-484E-9C9F-4A20EAE72DAF}" destId="{84909CE5-056B-441D-9EAE-B66F84BF170D}" srcOrd="0" destOrd="0" presId="urn:microsoft.com/office/officeart/2018/2/layout/IconCircleList"/>
    <dgm:cxn modelId="{FF504D64-CE4D-4FBC-AF23-AF92D70855DE}" type="presOf" srcId="{E284716F-2923-4D6B-BA1A-14A437C8D80E}" destId="{ED6011C5-22A9-4303-B753-79A4007D7C8B}" srcOrd="0" destOrd="0" presId="urn:microsoft.com/office/officeart/2018/2/layout/IconCircleList"/>
    <dgm:cxn modelId="{AE8DA74F-6EF3-4180-86C1-A023A879AB14}" type="presOf" srcId="{AFB1FD02-309E-453A-AECF-4EEE4905EA43}" destId="{A3087DAD-94C4-439F-AFD1-0E738F8B7546}" srcOrd="0" destOrd="0" presId="urn:microsoft.com/office/officeart/2018/2/layout/IconCircleList"/>
    <dgm:cxn modelId="{B444CB77-BB4A-4072-B23E-173DCCC0655B}" type="presOf" srcId="{11A5F358-3D83-4314-95B1-3BF2DAB94327}" destId="{EF193120-07D9-4CCC-969C-31F19140FC57}" srcOrd="0" destOrd="0" presId="urn:microsoft.com/office/officeart/2018/2/layout/IconCircleList"/>
    <dgm:cxn modelId="{04F2FF90-3C71-4A56-A60C-EED0770D6BFB}" srcId="{14287EFD-A78D-48C6-9D71-A1493C0BA95F}" destId="{0ADB3784-5352-4A90-B50B-82ED175FD4DA}" srcOrd="2" destOrd="0" parTransId="{D893A318-39C8-4AE6-AFC0-1238D91DE8A9}" sibTransId="{11A5F358-3D83-4314-95B1-3BF2DAB94327}"/>
    <dgm:cxn modelId="{76FCF999-B39D-42CE-BAAC-DF5BCFC18A81}" type="presOf" srcId="{1A239B58-63D1-4454-AA86-ACC698F41E43}" destId="{1D16FBF0-EC53-4FD9-A009-BA06D15CD08E}" srcOrd="0" destOrd="0" presId="urn:microsoft.com/office/officeart/2018/2/layout/IconCircleList"/>
    <dgm:cxn modelId="{3C2756A4-EF39-45E4-A543-22B00F66932C}" srcId="{14287EFD-A78D-48C6-9D71-A1493C0BA95F}" destId="{1A239B58-63D1-4454-AA86-ACC698F41E43}" srcOrd="4" destOrd="0" parTransId="{479C09EF-256F-4A6A-AC5E-69577D29BCFF}" sibTransId="{6CEE9B2F-9ED8-4C6F-B337-D27E4396FA0E}"/>
    <dgm:cxn modelId="{43E32BAC-976E-4D6D-8F6E-EF9D90B02853}" type="presOf" srcId="{6D2805BF-115B-48C2-86A8-C9899DF54B16}" destId="{860F09AA-7FB0-4419-9FFD-FE2E2F7B7167}" srcOrd="0" destOrd="0" presId="urn:microsoft.com/office/officeart/2018/2/layout/IconCircleList"/>
    <dgm:cxn modelId="{CBDB51C4-A138-4DC8-8079-C47915E90E32}" type="presOf" srcId="{3B2AF01A-922F-4287-9DCC-E1E066333CBE}" destId="{6E4EC3D8-570A-4BB0-B94E-0A06A0626831}" srcOrd="0" destOrd="0" presId="urn:microsoft.com/office/officeart/2018/2/layout/IconCircleList"/>
    <dgm:cxn modelId="{EEE77DCE-04C7-4EB0-9F04-7B66AD6438C5}" type="presOf" srcId="{34FA1D8C-6453-499D-9827-8CD19843345F}" destId="{DA72A9C5-A9AE-402A-A79B-14D5C9CC7622}" srcOrd="0" destOrd="0" presId="urn:microsoft.com/office/officeart/2018/2/layout/IconCircleList"/>
    <dgm:cxn modelId="{67D10CDE-8977-4075-BB4A-005F7D51315C}" type="presOf" srcId="{14287EFD-A78D-48C6-9D71-A1493C0BA95F}" destId="{AD8AF4F8-2AE8-4F7D-807B-885EF9866A9D}" srcOrd="0" destOrd="0" presId="urn:microsoft.com/office/officeart/2018/2/layout/IconCircleList"/>
    <dgm:cxn modelId="{BB175B94-31C8-4378-98D2-18585D1D49AE}" type="presParOf" srcId="{AD8AF4F8-2AE8-4F7D-807B-885EF9866A9D}" destId="{88F1F2AB-0791-41C1-9A04-D760F3FC1774}" srcOrd="0" destOrd="0" presId="urn:microsoft.com/office/officeart/2018/2/layout/IconCircleList"/>
    <dgm:cxn modelId="{AE4BEA3C-6ABD-4942-A40E-72879328443B}" type="presParOf" srcId="{88F1F2AB-0791-41C1-9A04-D760F3FC1774}" destId="{41D2F072-4787-4753-94E4-8DAD47505991}" srcOrd="0" destOrd="0" presId="urn:microsoft.com/office/officeart/2018/2/layout/IconCircleList"/>
    <dgm:cxn modelId="{5F3FEABF-D47E-4934-AC91-93B551ACFAA8}" type="presParOf" srcId="{41D2F072-4787-4753-94E4-8DAD47505991}" destId="{2356517A-3605-41B0-A8C4-00D5FE1D05AB}" srcOrd="0" destOrd="0" presId="urn:microsoft.com/office/officeart/2018/2/layout/IconCircleList"/>
    <dgm:cxn modelId="{66061668-580B-4A13-91C5-26386D89F872}" type="presParOf" srcId="{41D2F072-4787-4753-94E4-8DAD47505991}" destId="{482E5932-6C7C-4883-BA3C-077B5E720AD2}" srcOrd="1" destOrd="0" presId="urn:microsoft.com/office/officeart/2018/2/layout/IconCircleList"/>
    <dgm:cxn modelId="{98919F7F-5217-4E93-B21F-0C3D65971314}" type="presParOf" srcId="{41D2F072-4787-4753-94E4-8DAD47505991}" destId="{0DB65A18-6478-4B91-8DB5-633F3186F84A}" srcOrd="2" destOrd="0" presId="urn:microsoft.com/office/officeart/2018/2/layout/IconCircleList"/>
    <dgm:cxn modelId="{519C47FF-D2A0-4436-A3F3-A022B5672D0E}" type="presParOf" srcId="{41D2F072-4787-4753-94E4-8DAD47505991}" destId="{A3087DAD-94C4-439F-AFD1-0E738F8B7546}" srcOrd="3" destOrd="0" presId="urn:microsoft.com/office/officeart/2018/2/layout/IconCircleList"/>
    <dgm:cxn modelId="{12ACA1EB-C51C-4686-B740-3E82AFE12398}" type="presParOf" srcId="{88F1F2AB-0791-41C1-9A04-D760F3FC1774}" destId="{DA72A9C5-A9AE-402A-A79B-14D5C9CC7622}" srcOrd="1" destOrd="0" presId="urn:microsoft.com/office/officeart/2018/2/layout/IconCircleList"/>
    <dgm:cxn modelId="{A991DF7D-6E5E-4BB9-8562-7EE46F2466E1}" type="presParOf" srcId="{88F1F2AB-0791-41C1-9A04-D760F3FC1774}" destId="{FD9A3297-450E-48FF-8F21-B34FC9E1DE34}" srcOrd="2" destOrd="0" presId="urn:microsoft.com/office/officeart/2018/2/layout/IconCircleList"/>
    <dgm:cxn modelId="{C7FAB4E8-74F3-4418-A96D-057F36A375D0}" type="presParOf" srcId="{FD9A3297-450E-48FF-8F21-B34FC9E1DE34}" destId="{CB53D6AA-E3D7-44C5-9EC6-30BE6E92D897}" srcOrd="0" destOrd="0" presId="urn:microsoft.com/office/officeart/2018/2/layout/IconCircleList"/>
    <dgm:cxn modelId="{16D94369-DFB8-4CC6-8150-BF9E0E641D93}" type="presParOf" srcId="{FD9A3297-450E-48FF-8F21-B34FC9E1DE34}" destId="{375F202C-D94E-4F05-A927-E7D85B90B0A3}" srcOrd="1" destOrd="0" presId="urn:microsoft.com/office/officeart/2018/2/layout/IconCircleList"/>
    <dgm:cxn modelId="{8C3C9F7E-860E-4D3E-B9BE-F1DCA8157A3F}" type="presParOf" srcId="{FD9A3297-450E-48FF-8F21-B34FC9E1DE34}" destId="{24654871-A2B5-48CB-91D0-EB55F5B1B088}" srcOrd="2" destOrd="0" presId="urn:microsoft.com/office/officeart/2018/2/layout/IconCircleList"/>
    <dgm:cxn modelId="{EC69A9AD-F27C-4CD6-944D-25667E8FCECC}" type="presParOf" srcId="{FD9A3297-450E-48FF-8F21-B34FC9E1DE34}" destId="{6E4EC3D8-570A-4BB0-B94E-0A06A0626831}" srcOrd="3" destOrd="0" presId="urn:microsoft.com/office/officeart/2018/2/layout/IconCircleList"/>
    <dgm:cxn modelId="{13949E35-E72B-4A4D-858F-599F4360FD6F}" type="presParOf" srcId="{88F1F2AB-0791-41C1-9A04-D760F3FC1774}" destId="{860F09AA-7FB0-4419-9FFD-FE2E2F7B7167}" srcOrd="3" destOrd="0" presId="urn:microsoft.com/office/officeart/2018/2/layout/IconCircleList"/>
    <dgm:cxn modelId="{ABD1BE53-F8DC-475A-B929-36595889376F}" type="presParOf" srcId="{88F1F2AB-0791-41C1-9A04-D760F3FC1774}" destId="{979767BD-6754-4057-A1E1-A35AA7C2CADD}" srcOrd="4" destOrd="0" presId="urn:microsoft.com/office/officeart/2018/2/layout/IconCircleList"/>
    <dgm:cxn modelId="{73C55CA2-32F4-4B75-B04D-265564265469}" type="presParOf" srcId="{979767BD-6754-4057-A1E1-A35AA7C2CADD}" destId="{BE571D57-6E56-485E-96E7-B788599872AB}" srcOrd="0" destOrd="0" presId="urn:microsoft.com/office/officeart/2018/2/layout/IconCircleList"/>
    <dgm:cxn modelId="{9B76C645-C5A2-4777-A3B0-8B32CC0EC2A9}" type="presParOf" srcId="{979767BD-6754-4057-A1E1-A35AA7C2CADD}" destId="{E28C7FB0-1FAA-40C4-AA26-5C48666E027E}" srcOrd="1" destOrd="0" presId="urn:microsoft.com/office/officeart/2018/2/layout/IconCircleList"/>
    <dgm:cxn modelId="{805BCCFE-A4A9-4BFC-8B45-AD38992FA690}" type="presParOf" srcId="{979767BD-6754-4057-A1E1-A35AA7C2CADD}" destId="{FA0B547F-8F2D-4E14-AF5F-B4192938B2D2}" srcOrd="2" destOrd="0" presId="urn:microsoft.com/office/officeart/2018/2/layout/IconCircleList"/>
    <dgm:cxn modelId="{197CD86F-0D20-43AF-89AC-2B35AC86794B}" type="presParOf" srcId="{979767BD-6754-4057-A1E1-A35AA7C2CADD}" destId="{962EBF30-B12B-4530-9713-317002592FAE}" srcOrd="3" destOrd="0" presId="urn:microsoft.com/office/officeart/2018/2/layout/IconCircleList"/>
    <dgm:cxn modelId="{C935ADBC-7D3D-4745-9604-4DF2AEC8236C}" type="presParOf" srcId="{88F1F2AB-0791-41C1-9A04-D760F3FC1774}" destId="{EF193120-07D9-4CCC-969C-31F19140FC57}" srcOrd="5" destOrd="0" presId="urn:microsoft.com/office/officeart/2018/2/layout/IconCircleList"/>
    <dgm:cxn modelId="{B3BC8C71-A45A-415F-B560-5BB9F522EEBB}" type="presParOf" srcId="{88F1F2AB-0791-41C1-9A04-D760F3FC1774}" destId="{3D68E682-C5BA-43E6-9469-34B6CFCEE96B}" srcOrd="6" destOrd="0" presId="urn:microsoft.com/office/officeart/2018/2/layout/IconCircleList"/>
    <dgm:cxn modelId="{E82A1BEB-5781-4035-96BC-8347BF865E33}" type="presParOf" srcId="{3D68E682-C5BA-43E6-9469-34B6CFCEE96B}" destId="{1EC1F455-20BD-40BA-B7E4-98821E607B76}" srcOrd="0" destOrd="0" presId="urn:microsoft.com/office/officeart/2018/2/layout/IconCircleList"/>
    <dgm:cxn modelId="{7DBF7912-D207-4350-998D-794C21E360E0}" type="presParOf" srcId="{3D68E682-C5BA-43E6-9469-34B6CFCEE96B}" destId="{EBEAA12B-24A3-41C6-B2E1-0028A34EF405}" srcOrd="1" destOrd="0" presId="urn:microsoft.com/office/officeart/2018/2/layout/IconCircleList"/>
    <dgm:cxn modelId="{786A6B5B-3C7A-41F5-9DE2-DE1E934CB054}" type="presParOf" srcId="{3D68E682-C5BA-43E6-9469-34B6CFCEE96B}" destId="{A4F5AF9F-5594-4143-9489-275364071DC5}" srcOrd="2" destOrd="0" presId="urn:microsoft.com/office/officeart/2018/2/layout/IconCircleList"/>
    <dgm:cxn modelId="{3112D96A-62D0-48A8-9CA5-D8EF851D5206}" type="presParOf" srcId="{3D68E682-C5BA-43E6-9469-34B6CFCEE96B}" destId="{ED6011C5-22A9-4303-B753-79A4007D7C8B}" srcOrd="3" destOrd="0" presId="urn:microsoft.com/office/officeart/2018/2/layout/IconCircleList"/>
    <dgm:cxn modelId="{180FE1B7-6F3A-48E7-AE50-7CCD29662AA2}" type="presParOf" srcId="{88F1F2AB-0791-41C1-9A04-D760F3FC1774}" destId="{84909CE5-056B-441D-9EAE-B66F84BF170D}" srcOrd="7" destOrd="0" presId="urn:microsoft.com/office/officeart/2018/2/layout/IconCircleList"/>
    <dgm:cxn modelId="{1061CF28-22A5-46FC-A2F6-9EF639DD3D9A}" type="presParOf" srcId="{88F1F2AB-0791-41C1-9A04-D760F3FC1774}" destId="{0277D0D9-6831-4523-B99A-1134ED06C2B1}" srcOrd="8" destOrd="0" presId="urn:microsoft.com/office/officeart/2018/2/layout/IconCircleList"/>
    <dgm:cxn modelId="{2F138C30-2819-48DA-AE86-F38C444172A0}" type="presParOf" srcId="{0277D0D9-6831-4523-B99A-1134ED06C2B1}" destId="{5DC0B299-1E2F-4FA5-8062-6713490F0125}" srcOrd="0" destOrd="0" presId="urn:microsoft.com/office/officeart/2018/2/layout/IconCircleList"/>
    <dgm:cxn modelId="{D8F2645B-D8C0-4F1D-A12D-68C679D8FFAF}" type="presParOf" srcId="{0277D0D9-6831-4523-B99A-1134ED06C2B1}" destId="{072EFE7E-B705-4A97-9DB2-162EDA828AA6}" srcOrd="1" destOrd="0" presId="urn:microsoft.com/office/officeart/2018/2/layout/IconCircleList"/>
    <dgm:cxn modelId="{87BAAD0F-CA56-4772-8357-80639838FECF}" type="presParOf" srcId="{0277D0D9-6831-4523-B99A-1134ED06C2B1}" destId="{3192C3B8-07B2-489B-90A6-0A92EDE66E43}" srcOrd="2" destOrd="0" presId="urn:microsoft.com/office/officeart/2018/2/layout/IconCircleList"/>
    <dgm:cxn modelId="{A3890F1C-F028-474D-BD69-088DDDE68CFF}" type="presParOf" srcId="{0277D0D9-6831-4523-B99A-1134ED06C2B1}" destId="{1D16FBF0-EC53-4FD9-A009-BA06D15CD08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5DAC5F-971F-4AC5-ACE8-A035BF96832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ED56D5-AE1B-4C71-9ED6-07A69D4F4E48}">
      <dgm:prSet/>
      <dgm:spPr/>
      <dgm:t>
        <a:bodyPr/>
        <a:lstStyle/>
        <a:p>
          <a:pPr>
            <a:defRPr cap="all"/>
          </a:pPr>
          <a:r>
            <a:rPr lang="en-US" b="0" i="0"/>
            <a:t>Hidrosefali (BOS artışı; yürüme/bilişsel etkilenim).</a:t>
          </a:r>
          <a:endParaRPr lang="en-US"/>
        </a:p>
      </dgm:t>
    </dgm:pt>
    <dgm:pt modelId="{3070A534-FD09-4780-AB2A-B33353EBEBE5}" type="parTrans" cxnId="{32AB6FE5-CC9C-446C-88A3-E1F2FABBF0E7}">
      <dgm:prSet/>
      <dgm:spPr/>
      <dgm:t>
        <a:bodyPr/>
        <a:lstStyle/>
        <a:p>
          <a:endParaRPr lang="en-US"/>
        </a:p>
      </dgm:t>
    </dgm:pt>
    <dgm:pt modelId="{103F148B-301B-4802-A93A-BE15DD944EB5}" type="sibTrans" cxnId="{32AB6FE5-CC9C-446C-88A3-E1F2FABBF0E7}">
      <dgm:prSet/>
      <dgm:spPr/>
      <dgm:t>
        <a:bodyPr/>
        <a:lstStyle/>
        <a:p>
          <a:endParaRPr lang="en-US"/>
        </a:p>
      </dgm:t>
    </dgm:pt>
    <dgm:pt modelId="{5640E2CC-F3B0-466A-BEDC-FB9F6D6C2252}">
      <dgm:prSet/>
      <dgm:spPr/>
      <dgm:t>
        <a:bodyPr/>
        <a:lstStyle/>
        <a:p>
          <a:pPr>
            <a:defRPr cap="all"/>
          </a:pPr>
          <a:r>
            <a:rPr lang="en-US" b="0" i="0"/>
            <a:t>Hiperleksi (ileri okuma + anlama güçlüğü).</a:t>
          </a:r>
          <a:endParaRPr lang="en-US"/>
        </a:p>
      </dgm:t>
    </dgm:pt>
    <dgm:pt modelId="{F616AEB8-55A6-4D93-A8DA-EE6C08DCDFB4}" type="parTrans" cxnId="{B7F1E0D6-9246-40D5-A6FB-F54EC48E0EF3}">
      <dgm:prSet/>
      <dgm:spPr/>
      <dgm:t>
        <a:bodyPr/>
        <a:lstStyle/>
        <a:p>
          <a:endParaRPr lang="en-US"/>
        </a:p>
      </dgm:t>
    </dgm:pt>
    <dgm:pt modelId="{FD727637-EE8D-4B2B-80E6-5A68E0193AA6}" type="sibTrans" cxnId="{B7F1E0D6-9246-40D5-A6FB-F54EC48E0EF3}">
      <dgm:prSet/>
      <dgm:spPr/>
      <dgm:t>
        <a:bodyPr/>
        <a:lstStyle/>
        <a:p>
          <a:endParaRPr lang="en-US"/>
        </a:p>
      </dgm:t>
    </dgm:pt>
    <dgm:pt modelId="{71BBC757-6081-4DDB-8B9E-2BA4FF26897A}">
      <dgm:prSet/>
      <dgm:spPr/>
      <dgm:t>
        <a:bodyPr/>
        <a:lstStyle/>
        <a:p>
          <a:pPr>
            <a:defRPr cap="all"/>
          </a:pPr>
          <a:r>
            <a:rPr lang="en-US" b="0" i="0"/>
            <a:t>Prader–Willi (hipotonus, iştah artışı, obezite, davranış).</a:t>
          </a:r>
          <a:endParaRPr lang="en-US"/>
        </a:p>
      </dgm:t>
    </dgm:pt>
    <dgm:pt modelId="{DF97711F-DA52-41C2-B4CE-988EB4962AB0}" type="parTrans" cxnId="{BCDEA8F4-E220-4D3C-B0D9-6DC05438B6DD}">
      <dgm:prSet/>
      <dgm:spPr/>
      <dgm:t>
        <a:bodyPr/>
        <a:lstStyle/>
        <a:p>
          <a:endParaRPr lang="en-US"/>
        </a:p>
      </dgm:t>
    </dgm:pt>
    <dgm:pt modelId="{DE62B6C2-4521-4A60-88FC-ED1D9DD858D7}" type="sibTrans" cxnId="{BCDEA8F4-E220-4D3C-B0D9-6DC05438B6DD}">
      <dgm:prSet/>
      <dgm:spPr/>
      <dgm:t>
        <a:bodyPr/>
        <a:lstStyle/>
        <a:p>
          <a:endParaRPr lang="en-US"/>
        </a:p>
      </dgm:t>
    </dgm:pt>
    <dgm:pt modelId="{9CB21460-F9E4-4A26-96E1-C8B05B54A3F6}">
      <dgm:prSet/>
      <dgm:spPr/>
      <dgm:t>
        <a:bodyPr/>
        <a:lstStyle/>
        <a:p>
          <a:pPr>
            <a:defRPr cap="all"/>
          </a:pPr>
          <a:r>
            <a:rPr lang="en-US" b="0" i="0"/>
            <a:t>Rett (MECP2; çoğunlukla kızlarda).</a:t>
          </a:r>
          <a:endParaRPr lang="en-US"/>
        </a:p>
      </dgm:t>
    </dgm:pt>
    <dgm:pt modelId="{F96ED8C3-4F1E-4C0C-B8DC-02CC8764E780}" type="parTrans" cxnId="{FA427E38-CB5F-41E1-A5BC-F644703D82B6}">
      <dgm:prSet/>
      <dgm:spPr/>
      <dgm:t>
        <a:bodyPr/>
        <a:lstStyle/>
        <a:p>
          <a:endParaRPr lang="en-US"/>
        </a:p>
      </dgm:t>
    </dgm:pt>
    <dgm:pt modelId="{9CC892ED-7B0D-4996-A982-20D243BF4FE0}" type="sibTrans" cxnId="{FA427E38-CB5F-41E1-A5BC-F644703D82B6}">
      <dgm:prSet/>
      <dgm:spPr/>
      <dgm:t>
        <a:bodyPr/>
        <a:lstStyle/>
        <a:p>
          <a:endParaRPr lang="en-US"/>
        </a:p>
      </dgm:t>
    </dgm:pt>
    <dgm:pt modelId="{A291EC7B-D06D-4812-8706-FA6DB372135F}">
      <dgm:prSet/>
      <dgm:spPr/>
      <dgm:t>
        <a:bodyPr/>
        <a:lstStyle/>
        <a:p>
          <a:pPr>
            <a:defRPr cap="all"/>
          </a:pPr>
          <a:r>
            <a:rPr lang="en-US" b="0" i="0"/>
            <a:t>Spina bifida (nöral tüp defekti; felç/mesane–bağırsak sorunları).</a:t>
          </a:r>
          <a:endParaRPr lang="en-US"/>
        </a:p>
      </dgm:t>
    </dgm:pt>
    <dgm:pt modelId="{B24DA597-2190-4131-A155-876243DD15FC}" type="parTrans" cxnId="{392765A6-6617-479E-85F6-45A8E682ED3C}">
      <dgm:prSet/>
      <dgm:spPr/>
      <dgm:t>
        <a:bodyPr/>
        <a:lstStyle/>
        <a:p>
          <a:endParaRPr lang="en-US"/>
        </a:p>
      </dgm:t>
    </dgm:pt>
    <dgm:pt modelId="{ECE87715-86B5-4B79-927A-8963565682AC}" type="sibTrans" cxnId="{392765A6-6617-479E-85F6-45A8E682ED3C}">
      <dgm:prSet/>
      <dgm:spPr/>
      <dgm:t>
        <a:bodyPr/>
        <a:lstStyle/>
        <a:p>
          <a:endParaRPr lang="en-US"/>
        </a:p>
      </dgm:t>
    </dgm:pt>
    <dgm:pt modelId="{A33001FB-7E80-4202-BB7C-43FF028D7B46}" type="pres">
      <dgm:prSet presAssocID="{345DAC5F-971F-4AC5-ACE8-A035BF96832A}" presName="root" presStyleCnt="0">
        <dgm:presLayoutVars>
          <dgm:dir/>
          <dgm:resizeHandles val="exact"/>
        </dgm:presLayoutVars>
      </dgm:prSet>
      <dgm:spPr/>
    </dgm:pt>
    <dgm:pt modelId="{5DECD001-7C01-4788-8F2F-37A8BA201B2C}" type="pres">
      <dgm:prSet presAssocID="{F1ED56D5-AE1B-4C71-9ED6-07A69D4F4E48}" presName="compNode" presStyleCnt="0"/>
      <dgm:spPr/>
    </dgm:pt>
    <dgm:pt modelId="{EE3322BF-DE83-45CE-9B7E-F63660CF685C}" type="pres">
      <dgm:prSet presAssocID="{F1ED56D5-AE1B-4C71-9ED6-07A69D4F4E48}" presName="iconBgRect" presStyleLbl="bgShp" presStyleIdx="0" presStyleCnt="5"/>
      <dgm:spPr/>
    </dgm:pt>
    <dgm:pt modelId="{EAF5010A-D4F8-4EB3-B53D-9AF9B6F157D2}" type="pres">
      <dgm:prSet presAssocID="{F1ED56D5-AE1B-4C71-9ED6-07A69D4F4E4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74D2F475-2FBB-4B25-96A1-EEB624B31DAA}" type="pres">
      <dgm:prSet presAssocID="{F1ED56D5-AE1B-4C71-9ED6-07A69D4F4E48}" presName="spaceRect" presStyleCnt="0"/>
      <dgm:spPr/>
    </dgm:pt>
    <dgm:pt modelId="{85EE19DC-F977-4809-9463-569D66AFB04B}" type="pres">
      <dgm:prSet presAssocID="{F1ED56D5-AE1B-4C71-9ED6-07A69D4F4E48}" presName="textRect" presStyleLbl="revTx" presStyleIdx="0" presStyleCnt="5">
        <dgm:presLayoutVars>
          <dgm:chMax val="1"/>
          <dgm:chPref val="1"/>
        </dgm:presLayoutVars>
      </dgm:prSet>
      <dgm:spPr/>
    </dgm:pt>
    <dgm:pt modelId="{306CAD82-D096-4F4A-9DBA-7A40D58401E8}" type="pres">
      <dgm:prSet presAssocID="{103F148B-301B-4802-A93A-BE15DD944EB5}" presName="sibTrans" presStyleCnt="0"/>
      <dgm:spPr/>
    </dgm:pt>
    <dgm:pt modelId="{55FE37E8-DA9F-4C48-9BCF-91EE85BF3E69}" type="pres">
      <dgm:prSet presAssocID="{5640E2CC-F3B0-466A-BEDC-FB9F6D6C2252}" presName="compNode" presStyleCnt="0"/>
      <dgm:spPr/>
    </dgm:pt>
    <dgm:pt modelId="{076A88FA-B404-41DF-BAA9-B60CA5CDA599}" type="pres">
      <dgm:prSet presAssocID="{5640E2CC-F3B0-466A-BEDC-FB9F6D6C2252}" presName="iconBgRect" presStyleLbl="bgShp" presStyleIdx="1" presStyleCnt="5"/>
      <dgm:spPr/>
    </dgm:pt>
    <dgm:pt modelId="{4CADD503-7C09-4DC5-84E7-DE4B0A83F1C7}" type="pres">
      <dgm:prSet presAssocID="{5640E2CC-F3B0-466A-BEDC-FB9F6D6C225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ktarma"/>
        </a:ext>
      </dgm:extLst>
    </dgm:pt>
    <dgm:pt modelId="{DC0AF2D0-8333-47F1-9FA6-F286ADB95803}" type="pres">
      <dgm:prSet presAssocID="{5640E2CC-F3B0-466A-BEDC-FB9F6D6C2252}" presName="spaceRect" presStyleCnt="0"/>
      <dgm:spPr/>
    </dgm:pt>
    <dgm:pt modelId="{85AD24F0-F01B-47BA-BAEC-101AF4E27171}" type="pres">
      <dgm:prSet presAssocID="{5640E2CC-F3B0-466A-BEDC-FB9F6D6C2252}" presName="textRect" presStyleLbl="revTx" presStyleIdx="1" presStyleCnt="5">
        <dgm:presLayoutVars>
          <dgm:chMax val="1"/>
          <dgm:chPref val="1"/>
        </dgm:presLayoutVars>
      </dgm:prSet>
      <dgm:spPr/>
    </dgm:pt>
    <dgm:pt modelId="{D833DE53-AD4C-47F2-AEC8-FF244A6C7AB5}" type="pres">
      <dgm:prSet presAssocID="{FD727637-EE8D-4B2B-80E6-5A68E0193AA6}" presName="sibTrans" presStyleCnt="0"/>
      <dgm:spPr/>
    </dgm:pt>
    <dgm:pt modelId="{9D2BC3FD-C8C8-49B2-9543-2926FA4A0EF0}" type="pres">
      <dgm:prSet presAssocID="{71BBC757-6081-4DDB-8B9E-2BA4FF26897A}" presName="compNode" presStyleCnt="0"/>
      <dgm:spPr/>
    </dgm:pt>
    <dgm:pt modelId="{31C7A5EC-F691-45CB-8187-5E2FD052B8C5}" type="pres">
      <dgm:prSet presAssocID="{71BBC757-6081-4DDB-8B9E-2BA4FF26897A}" presName="iconBgRect" presStyleLbl="bgShp" presStyleIdx="2" presStyleCnt="5"/>
      <dgm:spPr/>
    </dgm:pt>
    <dgm:pt modelId="{4CD89225-A5A7-41D9-9989-2E84660D3F12}" type="pres">
      <dgm:prSet presAssocID="{71BBC757-6081-4DDB-8B9E-2BA4FF26897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A69E830D-BBCD-4491-BDF1-D0270E759C36}" type="pres">
      <dgm:prSet presAssocID="{71BBC757-6081-4DDB-8B9E-2BA4FF26897A}" presName="spaceRect" presStyleCnt="0"/>
      <dgm:spPr/>
    </dgm:pt>
    <dgm:pt modelId="{1AFE4467-D7AF-43C1-8C55-B9507C0814A8}" type="pres">
      <dgm:prSet presAssocID="{71BBC757-6081-4DDB-8B9E-2BA4FF26897A}" presName="textRect" presStyleLbl="revTx" presStyleIdx="2" presStyleCnt="5">
        <dgm:presLayoutVars>
          <dgm:chMax val="1"/>
          <dgm:chPref val="1"/>
        </dgm:presLayoutVars>
      </dgm:prSet>
      <dgm:spPr/>
    </dgm:pt>
    <dgm:pt modelId="{A0F346F0-0FD7-4F5A-AC6B-7B060AEAA27A}" type="pres">
      <dgm:prSet presAssocID="{DE62B6C2-4521-4A60-88FC-ED1D9DD858D7}" presName="sibTrans" presStyleCnt="0"/>
      <dgm:spPr/>
    </dgm:pt>
    <dgm:pt modelId="{F3C20C5B-10C1-40A2-B5EE-A02A4794D059}" type="pres">
      <dgm:prSet presAssocID="{9CB21460-F9E4-4A26-96E1-C8B05B54A3F6}" presName="compNode" presStyleCnt="0"/>
      <dgm:spPr/>
    </dgm:pt>
    <dgm:pt modelId="{AA376BF5-22AF-4991-B6A6-047071CFEB5F}" type="pres">
      <dgm:prSet presAssocID="{9CB21460-F9E4-4A26-96E1-C8B05B54A3F6}" presName="iconBgRect" presStyleLbl="bgShp" presStyleIdx="3" presStyleCnt="5"/>
      <dgm:spPr/>
    </dgm:pt>
    <dgm:pt modelId="{7B2C4FBE-38CF-479D-A963-7D04D710D720}" type="pres">
      <dgm:prSet presAssocID="{9CB21460-F9E4-4A26-96E1-C8B05B54A3F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etti Ball"/>
        </a:ext>
      </dgm:extLst>
    </dgm:pt>
    <dgm:pt modelId="{460EEB28-06C2-440E-B3A9-A7DE375C3153}" type="pres">
      <dgm:prSet presAssocID="{9CB21460-F9E4-4A26-96E1-C8B05B54A3F6}" presName="spaceRect" presStyleCnt="0"/>
      <dgm:spPr/>
    </dgm:pt>
    <dgm:pt modelId="{845C26B9-550E-4CB0-A068-3EB94FD36855}" type="pres">
      <dgm:prSet presAssocID="{9CB21460-F9E4-4A26-96E1-C8B05B54A3F6}" presName="textRect" presStyleLbl="revTx" presStyleIdx="3" presStyleCnt="5">
        <dgm:presLayoutVars>
          <dgm:chMax val="1"/>
          <dgm:chPref val="1"/>
        </dgm:presLayoutVars>
      </dgm:prSet>
      <dgm:spPr/>
    </dgm:pt>
    <dgm:pt modelId="{94892282-5B1C-41AD-94EB-6E3C2638F9D4}" type="pres">
      <dgm:prSet presAssocID="{9CC892ED-7B0D-4996-A982-20D243BF4FE0}" presName="sibTrans" presStyleCnt="0"/>
      <dgm:spPr/>
    </dgm:pt>
    <dgm:pt modelId="{DF04E6B5-6C19-4942-93D6-6AE196E1748C}" type="pres">
      <dgm:prSet presAssocID="{A291EC7B-D06D-4812-8706-FA6DB372135F}" presName="compNode" presStyleCnt="0"/>
      <dgm:spPr/>
    </dgm:pt>
    <dgm:pt modelId="{4C4981D8-23A2-4118-9155-5CA2DCDED7E9}" type="pres">
      <dgm:prSet presAssocID="{A291EC7B-D06D-4812-8706-FA6DB372135F}" presName="iconBgRect" presStyleLbl="bgShp" presStyleIdx="4" presStyleCnt="5"/>
      <dgm:spPr/>
    </dgm:pt>
    <dgm:pt modelId="{CF5F498F-C10B-474E-BA90-D7E705D195BB}" type="pres">
      <dgm:prSet presAssocID="{A291EC7B-D06D-4812-8706-FA6DB372135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de"/>
        </a:ext>
      </dgm:extLst>
    </dgm:pt>
    <dgm:pt modelId="{C84E3FA6-6135-4624-A740-8F3B60577180}" type="pres">
      <dgm:prSet presAssocID="{A291EC7B-D06D-4812-8706-FA6DB372135F}" presName="spaceRect" presStyleCnt="0"/>
      <dgm:spPr/>
    </dgm:pt>
    <dgm:pt modelId="{3D06D55D-5339-4F2C-B4AB-05F4C04D9BA2}" type="pres">
      <dgm:prSet presAssocID="{A291EC7B-D06D-4812-8706-FA6DB372135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DBAE612-42D1-48AB-964F-4DFFA61BCDF8}" type="presOf" srcId="{71BBC757-6081-4DDB-8B9E-2BA4FF26897A}" destId="{1AFE4467-D7AF-43C1-8C55-B9507C0814A8}" srcOrd="0" destOrd="0" presId="urn:microsoft.com/office/officeart/2018/5/layout/IconCircleLabelList"/>
    <dgm:cxn modelId="{39CAF21B-8762-4BD0-B5D3-BF4445F82464}" type="presOf" srcId="{345DAC5F-971F-4AC5-ACE8-A035BF96832A}" destId="{A33001FB-7E80-4202-BB7C-43FF028D7B46}" srcOrd="0" destOrd="0" presId="urn:microsoft.com/office/officeart/2018/5/layout/IconCircleLabelList"/>
    <dgm:cxn modelId="{937E0C1F-44F4-4217-B3C0-D3BA272D9FDD}" type="presOf" srcId="{5640E2CC-F3B0-466A-BEDC-FB9F6D6C2252}" destId="{85AD24F0-F01B-47BA-BAEC-101AF4E27171}" srcOrd="0" destOrd="0" presId="urn:microsoft.com/office/officeart/2018/5/layout/IconCircleLabelList"/>
    <dgm:cxn modelId="{BBB43B26-5541-453D-9559-E56609A7029B}" type="presOf" srcId="{A291EC7B-D06D-4812-8706-FA6DB372135F}" destId="{3D06D55D-5339-4F2C-B4AB-05F4C04D9BA2}" srcOrd="0" destOrd="0" presId="urn:microsoft.com/office/officeart/2018/5/layout/IconCircleLabelList"/>
    <dgm:cxn modelId="{FA427E38-CB5F-41E1-A5BC-F644703D82B6}" srcId="{345DAC5F-971F-4AC5-ACE8-A035BF96832A}" destId="{9CB21460-F9E4-4A26-96E1-C8B05B54A3F6}" srcOrd="3" destOrd="0" parTransId="{F96ED8C3-4F1E-4C0C-B8DC-02CC8764E780}" sibTransId="{9CC892ED-7B0D-4996-A982-20D243BF4FE0}"/>
    <dgm:cxn modelId="{E81E2C6E-6333-4807-A836-E6D9DB3FAAAF}" type="presOf" srcId="{F1ED56D5-AE1B-4C71-9ED6-07A69D4F4E48}" destId="{85EE19DC-F977-4809-9463-569D66AFB04B}" srcOrd="0" destOrd="0" presId="urn:microsoft.com/office/officeart/2018/5/layout/IconCircleLabelList"/>
    <dgm:cxn modelId="{392765A6-6617-479E-85F6-45A8E682ED3C}" srcId="{345DAC5F-971F-4AC5-ACE8-A035BF96832A}" destId="{A291EC7B-D06D-4812-8706-FA6DB372135F}" srcOrd="4" destOrd="0" parTransId="{B24DA597-2190-4131-A155-876243DD15FC}" sibTransId="{ECE87715-86B5-4B79-927A-8963565682AC}"/>
    <dgm:cxn modelId="{AFA87CBE-E2B2-4111-A437-4BEF994E42D1}" type="presOf" srcId="{9CB21460-F9E4-4A26-96E1-C8B05B54A3F6}" destId="{845C26B9-550E-4CB0-A068-3EB94FD36855}" srcOrd="0" destOrd="0" presId="urn:microsoft.com/office/officeart/2018/5/layout/IconCircleLabelList"/>
    <dgm:cxn modelId="{B7F1E0D6-9246-40D5-A6FB-F54EC48E0EF3}" srcId="{345DAC5F-971F-4AC5-ACE8-A035BF96832A}" destId="{5640E2CC-F3B0-466A-BEDC-FB9F6D6C2252}" srcOrd="1" destOrd="0" parTransId="{F616AEB8-55A6-4D93-A8DA-EE6C08DCDFB4}" sibTransId="{FD727637-EE8D-4B2B-80E6-5A68E0193AA6}"/>
    <dgm:cxn modelId="{32AB6FE5-CC9C-446C-88A3-E1F2FABBF0E7}" srcId="{345DAC5F-971F-4AC5-ACE8-A035BF96832A}" destId="{F1ED56D5-AE1B-4C71-9ED6-07A69D4F4E48}" srcOrd="0" destOrd="0" parTransId="{3070A534-FD09-4780-AB2A-B33353EBEBE5}" sibTransId="{103F148B-301B-4802-A93A-BE15DD944EB5}"/>
    <dgm:cxn modelId="{BCDEA8F4-E220-4D3C-B0D9-6DC05438B6DD}" srcId="{345DAC5F-971F-4AC5-ACE8-A035BF96832A}" destId="{71BBC757-6081-4DDB-8B9E-2BA4FF26897A}" srcOrd="2" destOrd="0" parTransId="{DF97711F-DA52-41C2-B4CE-988EB4962AB0}" sibTransId="{DE62B6C2-4521-4A60-88FC-ED1D9DD858D7}"/>
    <dgm:cxn modelId="{334F69CA-DDCA-4BC9-AB5B-15E3CE639A0F}" type="presParOf" srcId="{A33001FB-7E80-4202-BB7C-43FF028D7B46}" destId="{5DECD001-7C01-4788-8F2F-37A8BA201B2C}" srcOrd="0" destOrd="0" presId="urn:microsoft.com/office/officeart/2018/5/layout/IconCircleLabelList"/>
    <dgm:cxn modelId="{FAA3D58E-8B54-48A6-93B1-47A70A3CEF63}" type="presParOf" srcId="{5DECD001-7C01-4788-8F2F-37A8BA201B2C}" destId="{EE3322BF-DE83-45CE-9B7E-F63660CF685C}" srcOrd="0" destOrd="0" presId="urn:microsoft.com/office/officeart/2018/5/layout/IconCircleLabelList"/>
    <dgm:cxn modelId="{2B932150-C6FB-4242-B40E-C4D5AEE96C2C}" type="presParOf" srcId="{5DECD001-7C01-4788-8F2F-37A8BA201B2C}" destId="{EAF5010A-D4F8-4EB3-B53D-9AF9B6F157D2}" srcOrd="1" destOrd="0" presId="urn:microsoft.com/office/officeart/2018/5/layout/IconCircleLabelList"/>
    <dgm:cxn modelId="{A543C1D1-7AAA-475C-AAB9-174DD53F1497}" type="presParOf" srcId="{5DECD001-7C01-4788-8F2F-37A8BA201B2C}" destId="{74D2F475-2FBB-4B25-96A1-EEB624B31DAA}" srcOrd="2" destOrd="0" presId="urn:microsoft.com/office/officeart/2018/5/layout/IconCircleLabelList"/>
    <dgm:cxn modelId="{888D2AC5-AEF3-4DC9-93F3-F6CD94BC6C40}" type="presParOf" srcId="{5DECD001-7C01-4788-8F2F-37A8BA201B2C}" destId="{85EE19DC-F977-4809-9463-569D66AFB04B}" srcOrd="3" destOrd="0" presId="urn:microsoft.com/office/officeart/2018/5/layout/IconCircleLabelList"/>
    <dgm:cxn modelId="{E5252E27-A51C-4211-B3ED-A3323DAD5428}" type="presParOf" srcId="{A33001FB-7E80-4202-BB7C-43FF028D7B46}" destId="{306CAD82-D096-4F4A-9DBA-7A40D58401E8}" srcOrd="1" destOrd="0" presId="urn:microsoft.com/office/officeart/2018/5/layout/IconCircleLabelList"/>
    <dgm:cxn modelId="{B40427A3-6D62-4CB8-A5B2-5F2433B13AA3}" type="presParOf" srcId="{A33001FB-7E80-4202-BB7C-43FF028D7B46}" destId="{55FE37E8-DA9F-4C48-9BCF-91EE85BF3E69}" srcOrd="2" destOrd="0" presId="urn:microsoft.com/office/officeart/2018/5/layout/IconCircleLabelList"/>
    <dgm:cxn modelId="{E3815A4F-51A9-49D6-807C-4ECD08CB2967}" type="presParOf" srcId="{55FE37E8-DA9F-4C48-9BCF-91EE85BF3E69}" destId="{076A88FA-B404-41DF-BAA9-B60CA5CDA599}" srcOrd="0" destOrd="0" presId="urn:microsoft.com/office/officeart/2018/5/layout/IconCircleLabelList"/>
    <dgm:cxn modelId="{CA825437-530E-45AD-A012-08A4F613DD14}" type="presParOf" srcId="{55FE37E8-DA9F-4C48-9BCF-91EE85BF3E69}" destId="{4CADD503-7C09-4DC5-84E7-DE4B0A83F1C7}" srcOrd="1" destOrd="0" presId="urn:microsoft.com/office/officeart/2018/5/layout/IconCircleLabelList"/>
    <dgm:cxn modelId="{2FA736A7-9E14-434A-9E68-68606E47CCEF}" type="presParOf" srcId="{55FE37E8-DA9F-4C48-9BCF-91EE85BF3E69}" destId="{DC0AF2D0-8333-47F1-9FA6-F286ADB95803}" srcOrd="2" destOrd="0" presId="urn:microsoft.com/office/officeart/2018/5/layout/IconCircleLabelList"/>
    <dgm:cxn modelId="{1B8C6AA4-026B-429E-9A8D-9D1E46D62D0C}" type="presParOf" srcId="{55FE37E8-DA9F-4C48-9BCF-91EE85BF3E69}" destId="{85AD24F0-F01B-47BA-BAEC-101AF4E27171}" srcOrd="3" destOrd="0" presId="urn:microsoft.com/office/officeart/2018/5/layout/IconCircleLabelList"/>
    <dgm:cxn modelId="{10A97B18-205F-4942-96FA-62489887036E}" type="presParOf" srcId="{A33001FB-7E80-4202-BB7C-43FF028D7B46}" destId="{D833DE53-AD4C-47F2-AEC8-FF244A6C7AB5}" srcOrd="3" destOrd="0" presId="urn:microsoft.com/office/officeart/2018/5/layout/IconCircleLabelList"/>
    <dgm:cxn modelId="{F7A56D25-9DE4-4D8F-A25C-D0A0D101227C}" type="presParOf" srcId="{A33001FB-7E80-4202-BB7C-43FF028D7B46}" destId="{9D2BC3FD-C8C8-49B2-9543-2926FA4A0EF0}" srcOrd="4" destOrd="0" presId="urn:microsoft.com/office/officeart/2018/5/layout/IconCircleLabelList"/>
    <dgm:cxn modelId="{49F1AA3E-D16A-4973-B7AA-5C33C14968AC}" type="presParOf" srcId="{9D2BC3FD-C8C8-49B2-9543-2926FA4A0EF0}" destId="{31C7A5EC-F691-45CB-8187-5E2FD052B8C5}" srcOrd="0" destOrd="0" presId="urn:microsoft.com/office/officeart/2018/5/layout/IconCircleLabelList"/>
    <dgm:cxn modelId="{3FE52B5D-F9AD-4DD0-A1F9-41B968A63C7A}" type="presParOf" srcId="{9D2BC3FD-C8C8-49B2-9543-2926FA4A0EF0}" destId="{4CD89225-A5A7-41D9-9989-2E84660D3F12}" srcOrd="1" destOrd="0" presId="urn:microsoft.com/office/officeart/2018/5/layout/IconCircleLabelList"/>
    <dgm:cxn modelId="{F0C3BA0F-A218-4BC8-A12E-A498F2199C96}" type="presParOf" srcId="{9D2BC3FD-C8C8-49B2-9543-2926FA4A0EF0}" destId="{A69E830D-BBCD-4491-BDF1-D0270E759C36}" srcOrd="2" destOrd="0" presId="urn:microsoft.com/office/officeart/2018/5/layout/IconCircleLabelList"/>
    <dgm:cxn modelId="{AFE64292-E834-4672-B828-DC52FE2D1DE2}" type="presParOf" srcId="{9D2BC3FD-C8C8-49B2-9543-2926FA4A0EF0}" destId="{1AFE4467-D7AF-43C1-8C55-B9507C0814A8}" srcOrd="3" destOrd="0" presId="urn:microsoft.com/office/officeart/2018/5/layout/IconCircleLabelList"/>
    <dgm:cxn modelId="{E8A20BCB-85D6-4596-9833-437C27B16B10}" type="presParOf" srcId="{A33001FB-7E80-4202-BB7C-43FF028D7B46}" destId="{A0F346F0-0FD7-4F5A-AC6B-7B060AEAA27A}" srcOrd="5" destOrd="0" presId="urn:microsoft.com/office/officeart/2018/5/layout/IconCircleLabelList"/>
    <dgm:cxn modelId="{19A16B8B-2A36-4A94-B825-312C0E5F2D8B}" type="presParOf" srcId="{A33001FB-7E80-4202-BB7C-43FF028D7B46}" destId="{F3C20C5B-10C1-40A2-B5EE-A02A4794D059}" srcOrd="6" destOrd="0" presId="urn:microsoft.com/office/officeart/2018/5/layout/IconCircleLabelList"/>
    <dgm:cxn modelId="{20C4240E-20FF-44D2-9C7A-41847D4D7F7F}" type="presParOf" srcId="{F3C20C5B-10C1-40A2-B5EE-A02A4794D059}" destId="{AA376BF5-22AF-4991-B6A6-047071CFEB5F}" srcOrd="0" destOrd="0" presId="urn:microsoft.com/office/officeart/2018/5/layout/IconCircleLabelList"/>
    <dgm:cxn modelId="{4431108F-9581-4D2A-AD5A-6FFA1AD4F36B}" type="presParOf" srcId="{F3C20C5B-10C1-40A2-B5EE-A02A4794D059}" destId="{7B2C4FBE-38CF-479D-A963-7D04D710D720}" srcOrd="1" destOrd="0" presId="urn:microsoft.com/office/officeart/2018/5/layout/IconCircleLabelList"/>
    <dgm:cxn modelId="{C089442B-7D63-4312-A3FA-3EC9D4ED4E24}" type="presParOf" srcId="{F3C20C5B-10C1-40A2-B5EE-A02A4794D059}" destId="{460EEB28-06C2-440E-B3A9-A7DE375C3153}" srcOrd="2" destOrd="0" presId="urn:microsoft.com/office/officeart/2018/5/layout/IconCircleLabelList"/>
    <dgm:cxn modelId="{0C882684-8470-4FAE-AB04-B36BF2A85977}" type="presParOf" srcId="{F3C20C5B-10C1-40A2-B5EE-A02A4794D059}" destId="{845C26B9-550E-4CB0-A068-3EB94FD36855}" srcOrd="3" destOrd="0" presId="urn:microsoft.com/office/officeart/2018/5/layout/IconCircleLabelList"/>
    <dgm:cxn modelId="{3538CEEA-4E0A-4E8C-8614-E091CFF87F88}" type="presParOf" srcId="{A33001FB-7E80-4202-BB7C-43FF028D7B46}" destId="{94892282-5B1C-41AD-94EB-6E3C2638F9D4}" srcOrd="7" destOrd="0" presId="urn:microsoft.com/office/officeart/2018/5/layout/IconCircleLabelList"/>
    <dgm:cxn modelId="{53A2F728-B32F-4B76-A68E-2C88EF4337E0}" type="presParOf" srcId="{A33001FB-7E80-4202-BB7C-43FF028D7B46}" destId="{DF04E6B5-6C19-4942-93D6-6AE196E1748C}" srcOrd="8" destOrd="0" presId="urn:microsoft.com/office/officeart/2018/5/layout/IconCircleLabelList"/>
    <dgm:cxn modelId="{1FF89008-7375-498F-9C42-8689A9F28635}" type="presParOf" srcId="{DF04E6B5-6C19-4942-93D6-6AE196E1748C}" destId="{4C4981D8-23A2-4118-9155-5CA2DCDED7E9}" srcOrd="0" destOrd="0" presId="urn:microsoft.com/office/officeart/2018/5/layout/IconCircleLabelList"/>
    <dgm:cxn modelId="{DD37B6FD-EB36-4928-9A40-1EE5D126F3C3}" type="presParOf" srcId="{DF04E6B5-6C19-4942-93D6-6AE196E1748C}" destId="{CF5F498F-C10B-474E-BA90-D7E705D195BB}" srcOrd="1" destOrd="0" presId="urn:microsoft.com/office/officeart/2018/5/layout/IconCircleLabelList"/>
    <dgm:cxn modelId="{A28F7EA3-887F-4CBD-8C7D-9FCF6CCA25CB}" type="presParOf" srcId="{DF04E6B5-6C19-4942-93D6-6AE196E1748C}" destId="{C84E3FA6-6135-4624-A740-8F3B60577180}" srcOrd="2" destOrd="0" presId="urn:microsoft.com/office/officeart/2018/5/layout/IconCircleLabelList"/>
    <dgm:cxn modelId="{A31A95ED-0418-4FB8-BC6E-06815FDD5165}" type="presParOf" srcId="{DF04E6B5-6C19-4942-93D6-6AE196E1748C}" destId="{3D06D55D-5339-4F2C-B4AB-05F4C04D9BA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133871-8577-4DC7-A9A1-D1950CDBF59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F0F2557-F358-475C-95D3-0A961A28A607}">
      <dgm:prSet/>
      <dgm:spPr/>
      <dgm:t>
        <a:bodyPr/>
        <a:lstStyle/>
        <a:p>
          <a:pPr>
            <a:defRPr cap="all"/>
          </a:pPr>
          <a:r>
            <a:rPr lang="en-US" b="0" i="0"/>
            <a:t>Otizm Spektrum Bozukluğu (erken çocukluk; iletişim/sosyal etkileşim farklılıkları, tekrarlayıcı davranışlar).</a:t>
          </a:r>
          <a:endParaRPr lang="en-US"/>
        </a:p>
      </dgm:t>
    </dgm:pt>
    <dgm:pt modelId="{5995BFC4-866D-4E54-B4A2-65AEF42E4DE7}" type="parTrans" cxnId="{CADED1E9-C8C7-400D-BFCC-4C1D256427D2}">
      <dgm:prSet/>
      <dgm:spPr/>
      <dgm:t>
        <a:bodyPr/>
        <a:lstStyle/>
        <a:p>
          <a:endParaRPr lang="en-US"/>
        </a:p>
      </dgm:t>
    </dgm:pt>
    <dgm:pt modelId="{8FB4F265-9941-408D-8272-1953B057FAA0}" type="sibTrans" cxnId="{CADED1E9-C8C7-400D-BFCC-4C1D256427D2}">
      <dgm:prSet/>
      <dgm:spPr/>
      <dgm:t>
        <a:bodyPr/>
        <a:lstStyle/>
        <a:p>
          <a:endParaRPr lang="en-US"/>
        </a:p>
      </dgm:t>
    </dgm:pt>
    <dgm:pt modelId="{E1B48D31-55B1-4329-8A5F-2E8BCB4A998A}">
      <dgm:prSet/>
      <dgm:spPr/>
      <dgm:t>
        <a:bodyPr/>
        <a:lstStyle/>
        <a:p>
          <a:pPr>
            <a:defRPr cap="all"/>
          </a:pPr>
          <a:r>
            <a:rPr lang="en-US" b="0" i="0"/>
            <a:t>DEHB (dikkat, dürtüsellik, aşırı hareketlilik).</a:t>
          </a:r>
          <a:endParaRPr lang="en-US"/>
        </a:p>
      </dgm:t>
    </dgm:pt>
    <dgm:pt modelId="{5D34FB6B-6038-4546-9A78-FFB563D3CAE4}" type="parTrans" cxnId="{3CDE3ED9-2D04-4711-A79F-9A11F063440D}">
      <dgm:prSet/>
      <dgm:spPr/>
      <dgm:t>
        <a:bodyPr/>
        <a:lstStyle/>
        <a:p>
          <a:endParaRPr lang="en-US"/>
        </a:p>
      </dgm:t>
    </dgm:pt>
    <dgm:pt modelId="{9D67C785-2F11-4B26-821B-42A082486DF0}" type="sibTrans" cxnId="{3CDE3ED9-2D04-4711-A79F-9A11F063440D}">
      <dgm:prSet/>
      <dgm:spPr/>
      <dgm:t>
        <a:bodyPr/>
        <a:lstStyle/>
        <a:p>
          <a:endParaRPr lang="en-US"/>
        </a:p>
      </dgm:t>
    </dgm:pt>
    <dgm:pt modelId="{8714DD74-109D-4148-A444-A4167AA589F8}">
      <dgm:prSet/>
      <dgm:spPr/>
      <dgm:t>
        <a:bodyPr/>
        <a:lstStyle/>
        <a:p>
          <a:pPr>
            <a:defRPr cap="all"/>
          </a:pPr>
          <a:r>
            <a:rPr lang="en-US" b="0" i="0"/>
            <a:t>Zihinsel yetersizliğe eşlik eden konuşma/dil gecikmeleri.</a:t>
          </a:r>
          <a:endParaRPr lang="en-US"/>
        </a:p>
      </dgm:t>
    </dgm:pt>
    <dgm:pt modelId="{446CAAD4-5E33-4C1D-817B-C21A187EC9BF}" type="parTrans" cxnId="{5928C08F-1798-402F-BC10-4AF2D209D8A4}">
      <dgm:prSet/>
      <dgm:spPr/>
      <dgm:t>
        <a:bodyPr/>
        <a:lstStyle/>
        <a:p>
          <a:endParaRPr lang="en-US"/>
        </a:p>
      </dgm:t>
    </dgm:pt>
    <dgm:pt modelId="{E3CF761E-1E3E-452F-ACFB-192AF621719D}" type="sibTrans" cxnId="{5928C08F-1798-402F-BC10-4AF2D209D8A4}">
      <dgm:prSet/>
      <dgm:spPr/>
      <dgm:t>
        <a:bodyPr/>
        <a:lstStyle/>
        <a:p>
          <a:endParaRPr lang="en-US"/>
        </a:p>
      </dgm:t>
    </dgm:pt>
    <dgm:pt modelId="{2C5DD2F7-2DAF-47C7-8493-D2B11BF3A0CF}" type="pres">
      <dgm:prSet presAssocID="{52133871-8577-4DC7-A9A1-D1950CDBF59E}" presName="root" presStyleCnt="0">
        <dgm:presLayoutVars>
          <dgm:dir/>
          <dgm:resizeHandles val="exact"/>
        </dgm:presLayoutVars>
      </dgm:prSet>
      <dgm:spPr/>
    </dgm:pt>
    <dgm:pt modelId="{9C1549BF-97E4-4BE8-9826-8BA4FCDB6C99}" type="pres">
      <dgm:prSet presAssocID="{EF0F2557-F358-475C-95D3-0A961A28A607}" presName="compNode" presStyleCnt="0"/>
      <dgm:spPr/>
    </dgm:pt>
    <dgm:pt modelId="{ED2057C6-D1B1-4501-8506-4EF8C717DD27}" type="pres">
      <dgm:prSet presAssocID="{EF0F2557-F358-475C-95D3-0A961A28A607}" presName="iconBgRect" presStyleLbl="bgShp" presStyleIdx="0" presStyleCnt="3"/>
      <dgm:spPr/>
    </dgm:pt>
    <dgm:pt modelId="{018FC6E3-9A8B-4F45-B3F5-7AD06BEE421D}" type="pres">
      <dgm:prSet presAssocID="{EF0F2557-F358-475C-95D3-0A961A28A6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apboz"/>
        </a:ext>
      </dgm:extLst>
    </dgm:pt>
    <dgm:pt modelId="{713DC308-9567-4037-9D94-477EF184BCE8}" type="pres">
      <dgm:prSet presAssocID="{EF0F2557-F358-475C-95D3-0A961A28A607}" presName="spaceRect" presStyleCnt="0"/>
      <dgm:spPr/>
    </dgm:pt>
    <dgm:pt modelId="{980E0D95-2D0A-4A06-9E3C-CD73BDD7AC32}" type="pres">
      <dgm:prSet presAssocID="{EF0F2557-F358-475C-95D3-0A961A28A607}" presName="textRect" presStyleLbl="revTx" presStyleIdx="0" presStyleCnt="3">
        <dgm:presLayoutVars>
          <dgm:chMax val="1"/>
          <dgm:chPref val="1"/>
        </dgm:presLayoutVars>
      </dgm:prSet>
      <dgm:spPr/>
    </dgm:pt>
    <dgm:pt modelId="{6C32C4EB-07AC-49B1-93F3-A2D504CF1910}" type="pres">
      <dgm:prSet presAssocID="{8FB4F265-9941-408D-8272-1953B057FAA0}" presName="sibTrans" presStyleCnt="0"/>
      <dgm:spPr/>
    </dgm:pt>
    <dgm:pt modelId="{8DE1F6BC-67C2-43DC-A3B5-49E1343AADC8}" type="pres">
      <dgm:prSet presAssocID="{E1B48D31-55B1-4329-8A5F-2E8BCB4A998A}" presName="compNode" presStyleCnt="0"/>
      <dgm:spPr/>
    </dgm:pt>
    <dgm:pt modelId="{91E62E84-FCF1-4157-8FD8-BA70276654EB}" type="pres">
      <dgm:prSet presAssocID="{E1B48D31-55B1-4329-8A5F-2E8BCB4A998A}" presName="iconBgRect" presStyleLbl="bgShp" presStyleIdx="1" presStyleCnt="3"/>
      <dgm:spPr/>
    </dgm:pt>
    <dgm:pt modelId="{56DAEB3D-0DA6-45F7-BDEF-C7D236AC5F62}" type="pres">
      <dgm:prSet presAssocID="{E1B48D31-55B1-4329-8A5F-2E8BCB4A99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yak"/>
        </a:ext>
      </dgm:extLst>
    </dgm:pt>
    <dgm:pt modelId="{B959F345-F311-47E9-818B-DC3432B9B3B7}" type="pres">
      <dgm:prSet presAssocID="{E1B48D31-55B1-4329-8A5F-2E8BCB4A998A}" presName="spaceRect" presStyleCnt="0"/>
      <dgm:spPr/>
    </dgm:pt>
    <dgm:pt modelId="{C991794F-D357-422D-8640-DC8A9E2AD2BA}" type="pres">
      <dgm:prSet presAssocID="{E1B48D31-55B1-4329-8A5F-2E8BCB4A998A}" presName="textRect" presStyleLbl="revTx" presStyleIdx="1" presStyleCnt="3">
        <dgm:presLayoutVars>
          <dgm:chMax val="1"/>
          <dgm:chPref val="1"/>
        </dgm:presLayoutVars>
      </dgm:prSet>
      <dgm:spPr/>
    </dgm:pt>
    <dgm:pt modelId="{85882FFA-D7B8-4138-9661-0D5C384F1D7F}" type="pres">
      <dgm:prSet presAssocID="{9D67C785-2F11-4B26-821B-42A082486DF0}" presName="sibTrans" presStyleCnt="0"/>
      <dgm:spPr/>
    </dgm:pt>
    <dgm:pt modelId="{A52F192A-A566-493E-9F28-20D8AB6CCEA5}" type="pres">
      <dgm:prSet presAssocID="{8714DD74-109D-4148-A444-A4167AA589F8}" presName="compNode" presStyleCnt="0"/>
      <dgm:spPr/>
    </dgm:pt>
    <dgm:pt modelId="{170D893A-A9DD-4BC1-AC21-BAAD10E80A60}" type="pres">
      <dgm:prSet presAssocID="{8714DD74-109D-4148-A444-A4167AA589F8}" presName="iconBgRect" presStyleLbl="bgShp" presStyleIdx="2" presStyleCnt="3"/>
      <dgm:spPr/>
    </dgm:pt>
    <dgm:pt modelId="{197AA914-25F6-4305-B06C-D3693B504AA8}" type="pres">
      <dgm:prSet presAssocID="{8714DD74-109D-4148-A444-A4167AA589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şitme engelli"/>
        </a:ext>
      </dgm:extLst>
    </dgm:pt>
    <dgm:pt modelId="{02AF38DD-5147-4C14-B188-613CD8592F9E}" type="pres">
      <dgm:prSet presAssocID="{8714DD74-109D-4148-A444-A4167AA589F8}" presName="spaceRect" presStyleCnt="0"/>
      <dgm:spPr/>
    </dgm:pt>
    <dgm:pt modelId="{6736DD9D-8990-4BCF-802E-7C5158AD11F1}" type="pres">
      <dgm:prSet presAssocID="{8714DD74-109D-4148-A444-A4167AA589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C5F2507-0516-4C9D-B94F-20D7B61D4A9F}" type="presOf" srcId="{EF0F2557-F358-475C-95D3-0A961A28A607}" destId="{980E0D95-2D0A-4A06-9E3C-CD73BDD7AC32}" srcOrd="0" destOrd="0" presId="urn:microsoft.com/office/officeart/2018/5/layout/IconCircleLabelList"/>
    <dgm:cxn modelId="{0995AE80-8B32-4996-A5ED-451965AA2D24}" type="presOf" srcId="{52133871-8577-4DC7-A9A1-D1950CDBF59E}" destId="{2C5DD2F7-2DAF-47C7-8493-D2B11BF3A0CF}" srcOrd="0" destOrd="0" presId="urn:microsoft.com/office/officeart/2018/5/layout/IconCircleLabelList"/>
    <dgm:cxn modelId="{5928C08F-1798-402F-BC10-4AF2D209D8A4}" srcId="{52133871-8577-4DC7-A9A1-D1950CDBF59E}" destId="{8714DD74-109D-4148-A444-A4167AA589F8}" srcOrd="2" destOrd="0" parTransId="{446CAAD4-5E33-4C1D-817B-C21A187EC9BF}" sibTransId="{E3CF761E-1E3E-452F-ACFB-192AF621719D}"/>
    <dgm:cxn modelId="{67009FB9-FE1D-40EB-93D8-FED34A70DB1E}" type="presOf" srcId="{8714DD74-109D-4148-A444-A4167AA589F8}" destId="{6736DD9D-8990-4BCF-802E-7C5158AD11F1}" srcOrd="0" destOrd="0" presId="urn:microsoft.com/office/officeart/2018/5/layout/IconCircleLabelList"/>
    <dgm:cxn modelId="{3CDE3ED9-2D04-4711-A79F-9A11F063440D}" srcId="{52133871-8577-4DC7-A9A1-D1950CDBF59E}" destId="{E1B48D31-55B1-4329-8A5F-2E8BCB4A998A}" srcOrd="1" destOrd="0" parTransId="{5D34FB6B-6038-4546-9A78-FFB563D3CAE4}" sibTransId="{9D67C785-2F11-4B26-821B-42A082486DF0}"/>
    <dgm:cxn modelId="{60B318E4-D0EC-47F8-99A7-664CAE89D737}" type="presOf" srcId="{E1B48D31-55B1-4329-8A5F-2E8BCB4A998A}" destId="{C991794F-D357-422D-8640-DC8A9E2AD2BA}" srcOrd="0" destOrd="0" presId="urn:microsoft.com/office/officeart/2018/5/layout/IconCircleLabelList"/>
    <dgm:cxn modelId="{CADED1E9-C8C7-400D-BFCC-4C1D256427D2}" srcId="{52133871-8577-4DC7-A9A1-D1950CDBF59E}" destId="{EF0F2557-F358-475C-95D3-0A961A28A607}" srcOrd="0" destOrd="0" parTransId="{5995BFC4-866D-4E54-B4A2-65AEF42E4DE7}" sibTransId="{8FB4F265-9941-408D-8272-1953B057FAA0}"/>
    <dgm:cxn modelId="{04F896B7-31C0-426D-8B81-0892301DA10F}" type="presParOf" srcId="{2C5DD2F7-2DAF-47C7-8493-D2B11BF3A0CF}" destId="{9C1549BF-97E4-4BE8-9826-8BA4FCDB6C99}" srcOrd="0" destOrd="0" presId="urn:microsoft.com/office/officeart/2018/5/layout/IconCircleLabelList"/>
    <dgm:cxn modelId="{097FCF2D-D5CD-4D54-A0AB-2335D392B3AA}" type="presParOf" srcId="{9C1549BF-97E4-4BE8-9826-8BA4FCDB6C99}" destId="{ED2057C6-D1B1-4501-8506-4EF8C717DD27}" srcOrd="0" destOrd="0" presId="urn:microsoft.com/office/officeart/2018/5/layout/IconCircleLabelList"/>
    <dgm:cxn modelId="{174378C3-CFB3-485F-9495-7C327FDE537D}" type="presParOf" srcId="{9C1549BF-97E4-4BE8-9826-8BA4FCDB6C99}" destId="{018FC6E3-9A8B-4F45-B3F5-7AD06BEE421D}" srcOrd="1" destOrd="0" presId="urn:microsoft.com/office/officeart/2018/5/layout/IconCircleLabelList"/>
    <dgm:cxn modelId="{B125B038-8D63-4E93-B2C5-B88DF7D12B73}" type="presParOf" srcId="{9C1549BF-97E4-4BE8-9826-8BA4FCDB6C99}" destId="{713DC308-9567-4037-9D94-477EF184BCE8}" srcOrd="2" destOrd="0" presId="urn:microsoft.com/office/officeart/2018/5/layout/IconCircleLabelList"/>
    <dgm:cxn modelId="{75C15A6F-FA1D-46A3-9317-A0504A16891D}" type="presParOf" srcId="{9C1549BF-97E4-4BE8-9826-8BA4FCDB6C99}" destId="{980E0D95-2D0A-4A06-9E3C-CD73BDD7AC32}" srcOrd="3" destOrd="0" presId="urn:microsoft.com/office/officeart/2018/5/layout/IconCircleLabelList"/>
    <dgm:cxn modelId="{FF0E9904-97CC-49B5-85B7-0D5C30D8F79B}" type="presParOf" srcId="{2C5DD2F7-2DAF-47C7-8493-D2B11BF3A0CF}" destId="{6C32C4EB-07AC-49B1-93F3-A2D504CF1910}" srcOrd="1" destOrd="0" presId="urn:microsoft.com/office/officeart/2018/5/layout/IconCircleLabelList"/>
    <dgm:cxn modelId="{58F1A646-793E-443C-9FAA-20928969D9D8}" type="presParOf" srcId="{2C5DD2F7-2DAF-47C7-8493-D2B11BF3A0CF}" destId="{8DE1F6BC-67C2-43DC-A3B5-49E1343AADC8}" srcOrd="2" destOrd="0" presId="urn:microsoft.com/office/officeart/2018/5/layout/IconCircleLabelList"/>
    <dgm:cxn modelId="{1B1C1D13-176C-4E9F-B795-9E9822C76FB0}" type="presParOf" srcId="{8DE1F6BC-67C2-43DC-A3B5-49E1343AADC8}" destId="{91E62E84-FCF1-4157-8FD8-BA70276654EB}" srcOrd="0" destOrd="0" presId="urn:microsoft.com/office/officeart/2018/5/layout/IconCircleLabelList"/>
    <dgm:cxn modelId="{0600DA45-CF09-4CB7-AAC8-5DD62B032185}" type="presParOf" srcId="{8DE1F6BC-67C2-43DC-A3B5-49E1343AADC8}" destId="{56DAEB3D-0DA6-45F7-BDEF-C7D236AC5F62}" srcOrd="1" destOrd="0" presId="urn:microsoft.com/office/officeart/2018/5/layout/IconCircleLabelList"/>
    <dgm:cxn modelId="{568E6334-6966-48C4-BAF5-B120912896C5}" type="presParOf" srcId="{8DE1F6BC-67C2-43DC-A3B5-49E1343AADC8}" destId="{B959F345-F311-47E9-818B-DC3432B9B3B7}" srcOrd="2" destOrd="0" presId="urn:microsoft.com/office/officeart/2018/5/layout/IconCircleLabelList"/>
    <dgm:cxn modelId="{521E280D-263A-4C75-BA0E-FA67C413C252}" type="presParOf" srcId="{8DE1F6BC-67C2-43DC-A3B5-49E1343AADC8}" destId="{C991794F-D357-422D-8640-DC8A9E2AD2BA}" srcOrd="3" destOrd="0" presId="urn:microsoft.com/office/officeart/2018/5/layout/IconCircleLabelList"/>
    <dgm:cxn modelId="{028D9DAD-A875-49EC-BF1B-150EB2F7E447}" type="presParOf" srcId="{2C5DD2F7-2DAF-47C7-8493-D2B11BF3A0CF}" destId="{85882FFA-D7B8-4138-9661-0D5C384F1D7F}" srcOrd="3" destOrd="0" presId="urn:microsoft.com/office/officeart/2018/5/layout/IconCircleLabelList"/>
    <dgm:cxn modelId="{5C7155A1-A7AD-4EE5-B898-60C8D10BAEC1}" type="presParOf" srcId="{2C5DD2F7-2DAF-47C7-8493-D2B11BF3A0CF}" destId="{A52F192A-A566-493E-9F28-20D8AB6CCEA5}" srcOrd="4" destOrd="0" presId="urn:microsoft.com/office/officeart/2018/5/layout/IconCircleLabelList"/>
    <dgm:cxn modelId="{6C5E4AD4-C505-4154-9B6B-A013EB5647AC}" type="presParOf" srcId="{A52F192A-A566-493E-9F28-20D8AB6CCEA5}" destId="{170D893A-A9DD-4BC1-AC21-BAAD10E80A60}" srcOrd="0" destOrd="0" presId="urn:microsoft.com/office/officeart/2018/5/layout/IconCircleLabelList"/>
    <dgm:cxn modelId="{C9E488C7-6B21-420C-AECE-635EBF6B4B95}" type="presParOf" srcId="{A52F192A-A566-493E-9F28-20D8AB6CCEA5}" destId="{197AA914-25F6-4305-B06C-D3693B504AA8}" srcOrd="1" destOrd="0" presId="urn:microsoft.com/office/officeart/2018/5/layout/IconCircleLabelList"/>
    <dgm:cxn modelId="{E7485D79-9C66-4442-9CD1-F9B0D6888F68}" type="presParOf" srcId="{A52F192A-A566-493E-9F28-20D8AB6CCEA5}" destId="{02AF38DD-5147-4C14-B188-613CD8592F9E}" srcOrd="2" destOrd="0" presId="urn:microsoft.com/office/officeart/2018/5/layout/IconCircleLabelList"/>
    <dgm:cxn modelId="{2DA4ECDA-3133-462B-9A0A-05CD6C58E1F8}" type="presParOf" srcId="{A52F192A-A566-493E-9F28-20D8AB6CCEA5}" destId="{6736DD9D-8990-4BCF-802E-7C5158AD11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3824439-5517-4BA1-ADBA-12586E3530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40593CF-1425-4795-99F4-C7751E400E08}">
      <dgm:prSet/>
      <dgm:spPr/>
      <dgm:t>
        <a:bodyPr/>
        <a:lstStyle/>
        <a:p>
          <a:r>
            <a:rPr lang="en-US" b="0" i="0"/>
            <a:t>Uyumsal davranış ve bilişsel işlevlerde sınırlılık; destek gereksinimi düzeye bağlı değişir.</a:t>
          </a:r>
          <a:endParaRPr lang="en-US"/>
        </a:p>
      </dgm:t>
    </dgm:pt>
    <dgm:pt modelId="{F011FBE7-D4B7-4927-A5CB-B8F79483AEBF}" type="parTrans" cxnId="{15753C93-2DDD-4F14-B4CF-51799EAA8FFF}">
      <dgm:prSet/>
      <dgm:spPr/>
      <dgm:t>
        <a:bodyPr/>
        <a:lstStyle/>
        <a:p>
          <a:endParaRPr lang="en-US"/>
        </a:p>
      </dgm:t>
    </dgm:pt>
    <dgm:pt modelId="{2743C9F6-B874-4758-B184-EC61D2983B0F}" type="sibTrans" cxnId="{15753C93-2DDD-4F14-B4CF-51799EAA8FFF}">
      <dgm:prSet/>
      <dgm:spPr/>
      <dgm:t>
        <a:bodyPr/>
        <a:lstStyle/>
        <a:p>
          <a:endParaRPr lang="en-US"/>
        </a:p>
      </dgm:t>
    </dgm:pt>
    <dgm:pt modelId="{71EB989F-AB51-4EE4-A97A-6C7169DC1968}">
      <dgm:prSet/>
      <dgm:spPr/>
      <dgm:t>
        <a:bodyPr/>
        <a:lstStyle/>
        <a:p>
          <a:r>
            <a:rPr lang="en-US" b="0" i="0"/>
            <a:t>Dikkat, bellek, öğrenme hızı, dil/konuşma, motor koordinasyon sorunları.</a:t>
          </a:r>
          <a:endParaRPr lang="en-US"/>
        </a:p>
      </dgm:t>
    </dgm:pt>
    <dgm:pt modelId="{6E696FD6-A227-424F-8650-0FF355314EE2}" type="parTrans" cxnId="{BA1D6C49-E5CB-4464-AF42-1BF37327B87E}">
      <dgm:prSet/>
      <dgm:spPr/>
      <dgm:t>
        <a:bodyPr/>
        <a:lstStyle/>
        <a:p>
          <a:endParaRPr lang="en-US"/>
        </a:p>
      </dgm:t>
    </dgm:pt>
    <dgm:pt modelId="{70198EE3-DC6E-4EF4-BDF8-C23E6DF8E7D8}" type="sibTrans" cxnId="{BA1D6C49-E5CB-4464-AF42-1BF37327B87E}">
      <dgm:prSet/>
      <dgm:spPr/>
      <dgm:t>
        <a:bodyPr/>
        <a:lstStyle/>
        <a:p>
          <a:endParaRPr lang="en-US"/>
        </a:p>
      </dgm:t>
    </dgm:pt>
    <dgm:pt modelId="{7EEBF4DB-938E-4D35-AA4F-74966289F5CF}">
      <dgm:prSet/>
      <dgm:spPr/>
      <dgm:t>
        <a:bodyPr/>
        <a:lstStyle/>
        <a:p>
          <a:r>
            <a:rPr lang="en-US" b="0" i="0"/>
            <a:t>Öz bakım ve günlük işlerde zorlanma; somutlaştırma ve basit yönergeler yararlı.</a:t>
          </a:r>
          <a:endParaRPr lang="en-US"/>
        </a:p>
      </dgm:t>
    </dgm:pt>
    <dgm:pt modelId="{E5D010C9-BC43-4A09-9562-289FF13AFE2B}" type="parTrans" cxnId="{3CA9C7AB-2E7B-424A-9666-250C371BCE4F}">
      <dgm:prSet/>
      <dgm:spPr/>
      <dgm:t>
        <a:bodyPr/>
        <a:lstStyle/>
        <a:p>
          <a:endParaRPr lang="en-US"/>
        </a:p>
      </dgm:t>
    </dgm:pt>
    <dgm:pt modelId="{5AE93C8F-8116-48EB-94D9-C31D241F9DB0}" type="sibTrans" cxnId="{3CA9C7AB-2E7B-424A-9666-250C371BCE4F}">
      <dgm:prSet/>
      <dgm:spPr/>
      <dgm:t>
        <a:bodyPr/>
        <a:lstStyle/>
        <a:p>
          <a:endParaRPr lang="en-US"/>
        </a:p>
      </dgm:t>
    </dgm:pt>
    <dgm:pt modelId="{358AFC3C-679C-4529-810E-10E09007A720}" type="pres">
      <dgm:prSet presAssocID="{43824439-5517-4BA1-ADBA-12586E3530BE}" presName="root" presStyleCnt="0">
        <dgm:presLayoutVars>
          <dgm:dir/>
          <dgm:resizeHandles val="exact"/>
        </dgm:presLayoutVars>
      </dgm:prSet>
      <dgm:spPr/>
    </dgm:pt>
    <dgm:pt modelId="{3CDC212B-7E69-4DB2-BF7F-F8B908F12CF9}" type="pres">
      <dgm:prSet presAssocID="{D40593CF-1425-4795-99F4-C7751E400E08}" presName="compNode" presStyleCnt="0"/>
      <dgm:spPr/>
    </dgm:pt>
    <dgm:pt modelId="{E268FD86-9FDE-4A8E-BB23-ACE29E6420AA}" type="pres">
      <dgm:prSet presAssocID="{D40593CF-1425-4795-99F4-C7751E400E08}" presName="bgRect" presStyleLbl="bgShp" presStyleIdx="0" presStyleCnt="3"/>
      <dgm:spPr/>
    </dgm:pt>
    <dgm:pt modelId="{59BD410E-5919-4B27-BB79-A17E19DD28CD}" type="pres">
      <dgm:prSet presAssocID="{D40593CF-1425-4795-99F4-C7751E400E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C453A70-96DE-4179-8183-B28B3A73CE4A}" type="pres">
      <dgm:prSet presAssocID="{D40593CF-1425-4795-99F4-C7751E400E08}" presName="spaceRect" presStyleCnt="0"/>
      <dgm:spPr/>
    </dgm:pt>
    <dgm:pt modelId="{5A31AAB2-7EB1-4879-B329-305AA3D49AFE}" type="pres">
      <dgm:prSet presAssocID="{D40593CF-1425-4795-99F4-C7751E400E08}" presName="parTx" presStyleLbl="revTx" presStyleIdx="0" presStyleCnt="3">
        <dgm:presLayoutVars>
          <dgm:chMax val="0"/>
          <dgm:chPref val="0"/>
        </dgm:presLayoutVars>
      </dgm:prSet>
      <dgm:spPr/>
    </dgm:pt>
    <dgm:pt modelId="{70B634BF-51F5-4105-B5A4-0268B27EA37B}" type="pres">
      <dgm:prSet presAssocID="{2743C9F6-B874-4758-B184-EC61D2983B0F}" presName="sibTrans" presStyleCnt="0"/>
      <dgm:spPr/>
    </dgm:pt>
    <dgm:pt modelId="{D5C85259-F5F6-4B19-873F-5121900004C5}" type="pres">
      <dgm:prSet presAssocID="{71EB989F-AB51-4EE4-A97A-6C7169DC1968}" presName="compNode" presStyleCnt="0"/>
      <dgm:spPr/>
    </dgm:pt>
    <dgm:pt modelId="{A8433729-F270-4980-BC0E-22387A7FE9F4}" type="pres">
      <dgm:prSet presAssocID="{71EB989F-AB51-4EE4-A97A-6C7169DC1968}" presName="bgRect" presStyleLbl="bgShp" presStyleIdx="1" presStyleCnt="3"/>
      <dgm:spPr/>
    </dgm:pt>
    <dgm:pt modelId="{89F98FE6-F881-4BA6-B895-F2AA37F9CF08}" type="pres">
      <dgm:prSet presAssocID="{71EB989F-AB51-4EE4-A97A-6C7169DC19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siklet"/>
        </a:ext>
      </dgm:extLst>
    </dgm:pt>
    <dgm:pt modelId="{9AFA514F-8ECB-4336-BF89-14DDF0FA46EF}" type="pres">
      <dgm:prSet presAssocID="{71EB989F-AB51-4EE4-A97A-6C7169DC1968}" presName="spaceRect" presStyleCnt="0"/>
      <dgm:spPr/>
    </dgm:pt>
    <dgm:pt modelId="{8DDB31E3-ED2D-4C66-BAB6-65CE4BD7A203}" type="pres">
      <dgm:prSet presAssocID="{71EB989F-AB51-4EE4-A97A-6C7169DC1968}" presName="parTx" presStyleLbl="revTx" presStyleIdx="1" presStyleCnt="3">
        <dgm:presLayoutVars>
          <dgm:chMax val="0"/>
          <dgm:chPref val="0"/>
        </dgm:presLayoutVars>
      </dgm:prSet>
      <dgm:spPr/>
    </dgm:pt>
    <dgm:pt modelId="{5A41F106-D24E-4A0E-A458-83A77B6B8FC7}" type="pres">
      <dgm:prSet presAssocID="{70198EE3-DC6E-4EF4-BDF8-C23E6DF8E7D8}" presName="sibTrans" presStyleCnt="0"/>
      <dgm:spPr/>
    </dgm:pt>
    <dgm:pt modelId="{D7534C24-ED82-4683-88AE-2C1BB94997C9}" type="pres">
      <dgm:prSet presAssocID="{7EEBF4DB-938E-4D35-AA4F-74966289F5CF}" presName="compNode" presStyleCnt="0"/>
      <dgm:spPr/>
    </dgm:pt>
    <dgm:pt modelId="{B99CBE95-C990-4467-B770-4385B7742C64}" type="pres">
      <dgm:prSet presAssocID="{7EEBF4DB-938E-4D35-AA4F-74966289F5CF}" presName="bgRect" presStyleLbl="bgShp" presStyleIdx="2" presStyleCnt="3"/>
      <dgm:spPr/>
    </dgm:pt>
    <dgm:pt modelId="{E842EED7-1245-49F7-8256-F9075E6A8794}" type="pres">
      <dgm:prSet presAssocID="{7EEBF4DB-938E-4D35-AA4F-74966289F5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rvest Basket"/>
        </a:ext>
      </dgm:extLst>
    </dgm:pt>
    <dgm:pt modelId="{8B667C8F-CD95-45D7-BC1E-0A4FF47A9547}" type="pres">
      <dgm:prSet presAssocID="{7EEBF4DB-938E-4D35-AA4F-74966289F5CF}" presName="spaceRect" presStyleCnt="0"/>
      <dgm:spPr/>
    </dgm:pt>
    <dgm:pt modelId="{476976D7-7CC8-4ACF-A184-8706BE88E492}" type="pres">
      <dgm:prSet presAssocID="{7EEBF4DB-938E-4D35-AA4F-74966289F5C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A0BC10B-4A10-42DC-A1CB-280ED3E65CAC}" type="presOf" srcId="{7EEBF4DB-938E-4D35-AA4F-74966289F5CF}" destId="{476976D7-7CC8-4ACF-A184-8706BE88E492}" srcOrd="0" destOrd="0" presId="urn:microsoft.com/office/officeart/2018/2/layout/IconVerticalSolidList"/>
    <dgm:cxn modelId="{BA1D6C49-E5CB-4464-AF42-1BF37327B87E}" srcId="{43824439-5517-4BA1-ADBA-12586E3530BE}" destId="{71EB989F-AB51-4EE4-A97A-6C7169DC1968}" srcOrd="1" destOrd="0" parTransId="{6E696FD6-A227-424F-8650-0FF355314EE2}" sibTransId="{70198EE3-DC6E-4EF4-BDF8-C23E6DF8E7D8}"/>
    <dgm:cxn modelId="{15753C93-2DDD-4F14-B4CF-51799EAA8FFF}" srcId="{43824439-5517-4BA1-ADBA-12586E3530BE}" destId="{D40593CF-1425-4795-99F4-C7751E400E08}" srcOrd="0" destOrd="0" parTransId="{F011FBE7-D4B7-4927-A5CB-B8F79483AEBF}" sibTransId="{2743C9F6-B874-4758-B184-EC61D2983B0F}"/>
    <dgm:cxn modelId="{3CA9C7AB-2E7B-424A-9666-250C371BCE4F}" srcId="{43824439-5517-4BA1-ADBA-12586E3530BE}" destId="{7EEBF4DB-938E-4D35-AA4F-74966289F5CF}" srcOrd="2" destOrd="0" parTransId="{E5D010C9-BC43-4A09-9562-289FF13AFE2B}" sibTransId="{5AE93C8F-8116-48EB-94D9-C31D241F9DB0}"/>
    <dgm:cxn modelId="{63E304CB-F3CF-4FF3-AC84-B834E7F5622A}" type="presOf" srcId="{71EB989F-AB51-4EE4-A97A-6C7169DC1968}" destId="{8DDB31E3-ED2D-4C66-BAB6-65CE4BD7A203}" srcOrd="0" destOrd="0" presId="urn:microsoft.com/office/officeart/2018/2/layout/IconVerticalSolidList"/>
    <dgm:cxn modelId="{B6F9C6D6-6FC1-4A06-AAD3-CB804F0B617A}" type="presOf" srcId="{D40593CF-1425-4795-99F4-C7751E400E08}" destId="{5A31AAB2-7EB1-4879-B329-305AA3D49AFE}" srcOrd="0" destOrd="0" presId="urn:microsoft.com/office/officeart/2018/2/layout/IconVerticalSolidList"/>
    <dgm:cxn modelId="{9ED668EE-8F52-4B27-8933-33C9701E92D6}" type="presOf" srcId="{43824439-5517-4BA1-ADBA-12586E3530BE}" destId="{358AFC3C-679C-4529-810E-10E09007A720}" srcOrd="0" destOrd="0" presId="urn:microsoft.com/office/officeart/2018/2/layout/IconVerticalSolidList"/>
    <dgm:cxn modelId="{258DB84D-7604-4AB2-B340-70BD8C0F1D44}" type="presParOf" srcId="{358AFC3C-679C-4529-810E-10E09007A720}" destId="{3CDC212B-7E69-4DB2-BF7F-F8B908F12CF9}" srcOrd="0" destOrd="0" presId="urn:microsoft.com/office/officeart/2018/2/layout/IconVerticalSolidList"/>
    <dgm:cxn modelId="{4179E527-1E5E-4DD6-908B-75CAD3ABCB6A}" type="presParOf" srcId="{3CDC212B-7E69-4DB2-BF7F-F8B908F12CF9}" destId="{E268FD86-9FDE-4A8E-BB23-ACE29E6420AA}" srcOrd="0" destOrd="0" presId="urn:microsoft.com/office/officeart/2018/2/layout/IconVerticalSolidList"/>
    <dgm:cxn modelId="{1F7E8FBB-957A-48F2-9FB4-1CB3CE9BD8AC}" type="presParOf" srcId="{3CDC212B-7E69-4DB2-BF7F-F8B908F12CF9}" destId="{59BD410E-5919-4B27-BB79-A17E19DD28CD}" srcOrd="1" destOrd="0" presId="urn:microsoft.com/office/officeart/2018/2/layout/IconVerticalSolidList"/>
    <dgm:cxn modelId="{63D1762A-D024-471B-B7CC-05BC3552059C}" type="presParOf" srcId="{3CDC212B-7E69-4DB2-BF7F-F8B908F12CF9}" destId="{2C453A70-96DE-4179-8183-B28B3A73CE4A}" srcOrd="2" destOrd="0" presId="urn:microsoft.com/office/officeart/2018/2/layout/IconVerticalSolidList"/>
    <dgm:cxn modelId="{D003DAF2-54CF-48A2-B7BB-1C25F481212C}" type="presParOf" srcId="{3CDC212B-7E69-4DB2-BF7F-F8B908F12CF9}" destId="{5A31AAB2-7EB1-4879-B329-305AA3D49AFE}" srcOrd="3" destOrd="0" presId="urn:microsoft.com/office/officeart/2018/2/layout/IconVerticalSolidList"/>
    <dgm:cxn modelId="{35EF654C-EEAF-4CB1-9CFF-7741C083F07F}" type="presParOf" srcId="{358AFC3C-679C-4529-810E-10E09007A720}" destId="{70B634BF-51F5-4105-B5A4-0268B27EA37B}" srcOrd="1" destOrd="0" presId="urn:microsoft.com/office/officeart/2018/2/layout/IconVerticalSolidList"/>
    <dgm:cxn modelId="{163DB7ED-F8CE-4BEE-8FCF-8B10A0D54AAC}" type="presParOf" srcId="{358AFC3C-679C-4529-810E-10E09007A720}" destId="{D5C85259-F5F6-4B19-873F-5121900004C5}" srcOrd="2" destOrd="0" presId="urn:microsoft.com/office/officeart/2018/2/layout/IconVerticalSolidList"/>
    <dgm:cxn modelId="{CEA14D56-BC9A-4530-985A-42E7B50C7793}" type="presParOf" srcId="{D5C85259-F5F6-4B19-873F-5121900004C5}" destId="{A8433729-F270-4980-BC0E-22387A7FE9F4}" srcOrd="0" destOrd="0" presId="urn:microsoft.com/office/officeart/2018/2/layout/IconVerticalSolidList"/>
    <dgm:cxn modelId="{EBD5EE1B-C188-4E8B-97D3-C1C21EF14369}" type="presParOf" srcId="{D5C85259-F5F6-4B19-873F-5121900004C5}" destId="{89F98FE6-F881-4BA6-B895-F2AA37F9CF08}" srcOrd="1" destOrd="0" presId="urn:microsoft.com/office/officeart/2018/2/layout/IconVerticalSolidList"/>
    <dgm:cxn modelId="{71C899E7-B3AC-4441-B0FB-42829E24125A}" type="presParOf" srcId="{D5C85259-F5F6-4B19-873F-5121900004C5}" destId="{9AFA514F-8ECB-4336-BF89-14DDF0FA46EF}" srcOrd="2" destOrd="0" presId="urn:microsoft.com/office/officeart/2018/2/layout/IconVerticalSolidList"/>
    <dgm:cxn modelId="{3394E5D4-689E-4603-8208-54AA14F82828}" type="presParOf" srcId="{D5C85259-F5F6-4B19-873F-5121900004C5}" destId="{8DDB31E3-ED2D-4C66-BAB6-65CE4BD7A203}" srcOrd="3" destOrd="0" presId="urn:microsoft.com/office/officeart/2018/2/layout/IconVerticalSolidList"/>
    <dgm:cxn modelId="{7BA04E51-9FBA-4C9C-89B0-12D99ECD2E41}" type="presParOf" srcId="{358AFC3C-679C-4529-810E-10E09007A720}" destId="{5A41F106-D24E-4A0E-A458-83A77B6B8FC7}" srcOrd="3" destOrd="0" presId="urn:microsoft.com/office/officeart/2018/2/layout/IconVerticalSolidList"/>
    <dgm:cxn modelId="{930294B6-1293-4636-9D56-2BEF7A8FADEA}" type="presParOf" srcId="{358AFC3C-679C-4529-810E-10E09007A720}" destId="{D7534C24-ED82-4683-88AE-2C1BB94997C9}" srcOrd="4" destOrd="0" presId="urn:microsoft.com/office/officeart/2018/2/layout/IconVerticalSolidList"/>
    <dgm:cxn modelId="{64B8703E-6519-43E7-B341-FA88C6E6D696}" type="presParOf" srcId="{D7534C24-ED82-4683-88AE-2C1BB94997C9}" destId="{B99CBE95-C990-4467-B770-4385B7742C64}" srcOrd="0" destOrd="0" presId="urn:microsoft.com/office/officeart/2018/2/layout/IconVerticalSolidList"/>
    <dgm:cxn modelId="{017E8C10-A933-47C7-9D91-C90B1F26C2A3}" type="presParOf" srcId="{D7534C24-ED82-4683-88AE-2C1BB94997C9}" destId="{E842EED7-1245-49F7-8256-F9075E6A8794}" srcOrd="1" destOrd="0" presId="urn:microsoft.com/office/officeart/2018/2/layout/IconVerticalSolidList"/>
    <dgm:cxn modelId="{01F22D7D-3030-4939-99BF-1EFEEE109743}" type="presParOf" srcId="{D7534C24-ED82-4683-88AE-2C1BB94997C9}" destId="{8B667C8F-CD95-45D7-BC1E-0A4FF47A9547}" srcOrd="2" destOrd="0" presId="urn:microsoft.com/office/officeart/2018/2/layout/IconVerticalSolidList"/>
    <dgm:cxn modelId="{8F35F039-7EE3-4EB9-A04E-C0413C445B62}" type="presParOf" srcId="{D7534C24-ED82-4683-88AE-2C1BB94997C9}" destId="{476976D7-7CC8-4ACF-A184-8706BE88E4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108952C-A9AC-4F0B-B63A-D4664D70EF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11FF024-9773-42FD-97E4-C78D0B03BE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Evde bakım hizmetleri: koruyucu–önleyici–tedavi–rehabilite edici hizmetlerin ekipçe ev ortamında sunumu.</a:t>
          </a:r>
          <a:endParaRPr lang="en-US"/>
        </a:p>
      </dgm:t>
    </dgm:pt>
    <dgm:pt modelId="{84268209-E6AF-40B2-B3D8-DB08B37D69B0}" type="parTrans" cxnId="{8280D2A6-648F-4BA2-8B50-3DD94629BB9B}">
      <dgm:prSet/>
      <dgm:spPr/>
      <dgm:t>
        <a:bodyPr/>
        <a:lstStyle/>
        <a:p>
          <a:endParaRPr lang="en-US"/>
        </a:p>
      </dgm:t>
    </dgm:pt>
    <dgm:pt modelId="{527D1F66-1D39-4E01-ACCE-0129290F90D5}" type="sibTrans" cxnId="{8280D2A6-648F-4BA2-8B50-3DD94629BB9B}">
      <dgm:prSet/>
      <dgm:spPr/>
      <dgm:t>
        <a:bodyPr/>
        <a:lstStyle/>
        <a:p>
          <a:endParaRPr lang="en-US"/>
        </a:p>
      </dgm:t>
    </dgm:pt>
    <dgm:pt modelId="{BA81C303-9459-48BA-93E5-E6CE5E02A3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Kurum bakımı ve rehabilitasyon: yatılı bakım/rehab merkezleri; disiplinler arası uygulamalar.</a:t>
          </a:r>
          <a:endParaRPr lang="en-US"/>
        </a:p>
      </dgm:t>
    </dgm:pt>
    <dgm:pt modelId="{D04C2ECC-60BF-4F81-9CF7-3C5EE4DE90B3}" type="parTrans" cxnId="{DF0171D7-44E6-491E-9949-CC6864169CEB}">
      <dgm:prSet/>
      <dgm:spPr/>
      <dgm:t>
        <a:bodyPr/>
        <a:lstStyle/>
        <a:p>
          <a:endParaRPr lang="en-US"/>
        </a:p>
      </dgm:t>
    </dgm:pt>
    <dgm:pt modelId="{A5ECA46D-9361-41DC-9F8B-5AA92555BA85}" type="sibTrans" cxnId="{DF0171D7-44E6-491E-9949-CC6864169CEB}">
      <dgm:prSet/>
      <dgm:spPr/>
      <dgm:t>
        <a:bodyPr/>
        <a:lstStyle/>
        <a:p>
          <a:endParaRPr lang="en-US"/>
        </a:p>
      </dgm:t>
    </dgm:pt>
    <dgm:pt modelId="{D63293DD-4F62-46CB-8BD7-7E6EBDF16EDD}" type="pres">
      <dgm:prSet presAssocID="{D108952C-A9AC-4F0B-B63A-D4664D70EF43}" presName="root" presStyleCnt="0">
        <dgm:presLayoutVars>
          <dgm:dir/>
          <dgm:resizeHandles val="exact"/>
        </dgm:presLayoutVars>
      </dgm:prSet>
      <dgm:spPr/>
    </dgm:pt>
    <dgm:pt modelId="{1D080BDA-A95B-454B-88D4-50ED7C667080}" type="pres">
      <dgm:prSet presAssocID="{211FF024-9773-42FD-97E4-C78D0B03BEE1}" presName="compNode" presStyleCnt="0"/>
      <dgm:spPr/>
    </dgm:pt>
    <dgm:pt modelId="{FAFD13CC-E025-4693-AB3F-57730A401990}" type="pres">
      <dgm:prSet presAssocID="{211FF024-9773-42FD-97E4-C78D0B03BEE1}" presName="bgRect" presStyleLbl="bgShp" presStyleIdx="0" presStyleCnt="2"/>
      <dgm:spPr/>
    </dgm:pt>
    <dgm:pt modelId="{6505FE60-6CCC-4FFD-9D8A-1A0BAB782E6B}" type="pres">
      <dgm:prSet presAssocID="{211FF024-9773-42FD-97E4-C78D0B03BE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ıp"/>
        </a:ext>
      </dgm:extLst>
    </dgm:pt>
    <dgm:pt modelId="{A1B14EDD-7DBD-4803-8738-43B224C3A5DC}" type="pres">
      <dgm:prSet presAssocID="{211FF024-9773-42FD-97E4-C78D0B03BEE1}" presName="spaceRect" presStyleCnt="0"/>
      <dgm:spPr/>
    </dgm:pt>
    <dgm:pt modelId="{707606DC-E031-4DD0-A66D-A4CB575BAF6F}" type="pres">
      <dgm:prSet presAssocID="{211FF024-9773-42FD-97E4-C78D0B03BEE1}" presName="parTx" presStyleLbl="revTx" presStyleIdx="0" presStyleCnt="2">
        <dgm:presLayoutVars>
          <dgm:chMax val="0"/>
          <dgm:chPref val="0"/>
        </dgm:presLayoutVars>
      </dgm:prSet>
      <dgm:spPr/>
    </dgm:pt>
    <dgm:pt modelId="{53FC5C80-33CA-498F-9BF5-C220CB185295}" type="pres">
      <dgm:prSet presAssocID="{527D1F66-1D39-4E01-ACCE-0129290F90D5}" presName="sibTrans" presStyleCnt="0"/>
      <dgm:spPr/>
    </dgm:pt>
    <dgm:pt modelId="{C85B82F7-1802-469C-B1E9-5317EA61F81C}" type="pres">
      <dgm:prSet presAssocID="{BA81C303-9459-48BA-93E5-E6CE5E02A39D}" presName="compNode" presStyleCnt="0"/>
      <dgm:spPr/>
    </dgm:pt>
    <dgm:pt modelId="{7EF21BF7-DEAC-4BE9-89E0-85B0B8F49ACD}" type="pres">
      <dgm:prSet presAssocID="{BA81C303-9459-48BA-93E5-E6CE5E02A39D}" presName="bgRect" presStyleLbl="bgShp" presStyleIdx="1" presStyleCnt="2"/>
      <dgm:spPr/>
    </dgm:pt>
    <dgm:pt modelId="{8F1C5971-AE3D-4591-9937-B3D0C80FEBE6}" type="pres">
      <dgm:prSet presAssocID="{BA81C303-9459-48BA-93E5-E6CE5E02A3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tfaiyeci"/>
        </a:ext>
      </dgm:extLst>
    </dgm:pt>
    <dgm:pt modelId="{474FB9B7-0CFF-4A40-8416-041A4DA2EAB1}" type="pres">
      <dgm:prSet presAssocID="{BA81C303-9459-48BA-93E5-E6CE5E02A39D}" presName="spaceRect" presStyleCnt="0"/>
      <dgm:spPr/>
    </dgm:pt>
    <dgm:pt modelId="{DD029B83-9D67-43AD-963D-83795B59EB65}" type="pres">
      <dgm:prSet presAssocID="{BA81C303-9459-48BA-93E5-E6CE5E02A39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280D2A6-648F-4BA2-8B50-3DD94629BB9B}" srcId="{D108952C-A9AC-4F0B-B63A-D4664D70EF43}" destId="{211FF024-9773-42FD-97E4-C78D0B03BEE1}" srcOrd="0" destOrd="0" parTransId="{84268209-E6AF-40B2-B3D8-DB08B37D69B0}" sibTransId="{527D1F66-1D39-4E01-ACCE-0129290F90D5}"/>
    <dgm:cxn modelId="{A01E3CAB-ADFC-474E-9C70-8A8C652A7D02}" type="presOf" srcId="{BA81C303-9459-48BA-93E5-E6CE5E02A39D}" destId="{DD029B83-9D67-43AD-963D-83795B59EB65}" srcOrd="0" destOrd="0" presId="urn:microsoft.com/office/officeart/2018/2/layout/IconVerticalSolidList"/>
    <dgm:cxn modelId="{44E434CC-D042-4169-8C54-537F14422891}" type="presOf" srcId="{211FF024-9773-42FD-97E4-C78D0B03BEE1}" destId="{707606DC-E031-4DD0-A66D-A4CB575BAF6F}" srcOrd="0" destOrd="0" presId="urn:microsoft.com/office/officeart/2018/2/layout/IconVerticalSolidList"/>
    <dgm:cxn modelId="{DF0171D7-44E6-491E-9949-CC6864169CEB}" srcId="{D108952C-A9AC-4F0B-B63A-D4664D70EF43}" destId="{BA81C303-9459-48BA-93E5-E6CE5E02A39D}" srcOrd="1" destOrd="0" parTransId="{D04C2ECC-60BF-4F81-9CF7-3C5EE4DE90B3}" sibTransId="{A5ECA46D-9361-41DC-9F8B-5AA92555BA85}"/>
    <dgm:cxn modelId="{14A5B6F7-C841-4611-8276-89AA8635BD6C}" type="presOf" srcId="{D108952C-A9AC-4F0B-B63A-D4664D70EF43}" destId="{D63293DD-4F62-46CB-8BD7-7E6EBDF16EDD}" srcOrd="0" destOrd="0" presId="urn:microsoft.com/office/officeart/2018/2/layout/IconVerticalSolidList"/>
    <dgm:cxn modelId="{F8D8ECBC-CD09-4532-A934-9925AE15A18E}" type="presParOf" srcId="{D63293DD-4F62-46CB-8BD7-7E6EBDF16EDD}" destId="{1D080BDA-A95B-454B-88D4-50ED7C667080}" srcOrd="0" destOrd="0" presId="urn:microsoft.com/office/officeart/2018/2/layout/IconVerticalSolidList"/>
    <dgm:cxn modelId="{A8ACDF63-CDEC-418B-838C-F24B6CC66A71}" type="presParOf" srcId="{1D080BDA-A95B-454B-88D4-50ED7C667080}" destId="{FAFD13CC-E025-4693-AB3F-57730A401990}" srcOrd="0" destOrd="0" presId="urn:microsoft.com/office/officeart/2018/2/layout/IconVerticalSolidList"/>
    <dgm:cxn modelId="{6BCDF36D-1BA2-4CE7-9CB2-A65AA2E75BBA}" type="presParOf" srcId="{1D080BDA-A95B-454B-88D4-50ED7C667080}" destId="{6505FE60-6CCC-4FFD-9D8A-1A0BAB782E6B}" srcOrd="1" destOrd="0" presId="urn:microsoft.com/office/officeart/2018/2/layout/IconVerticalSolidList"/>
    <dgm:cxn modelId="{962CB601-CA85-4F4F-85C8-D8291907D658}" type="presParOf" srcId="{1D080BDA-A95B-454B-88D4-50ED7C667080}" destId="{A1B14EDD-7DBD-4803-8738-43B224C3A5DC}" srcOrd="2" destOrd="0" presId="urn:microsoft.com/office/officeart/2018/2/layout/IconVerticalSolidList"/>
    <dgm:cxn modelId="{95F8142A-B277-491C-BEB8-6645E6B96587}" type="presParOf" srcId="{1D080BDA-A95B-454B-88D4-50ED7C667080}" destId="{707606DC-E031-4DD0-A66D-A4CB575BAF6F}" srcOrd="3" destOrd="0" presId="urn:microsoft.com/office/officeart/2018/2/layout/IconVerticalSolidList"/>
    <dgm:cxn modelId="{1C461120-4F0E-4630-A27E-B1614D70F50F}" type="presParOf" srcId="{D63293DD-4F62-46CB-8BD7-7E6EBDF16EDD}" destId="{53FC5C80-33CA-498F-9BF5-C220CB185295}" srcOrd="1" destOrd="0" presId="urn:microsoft.com/office/officeart/2018/2/layout/IconVerticalSolidList"/>
    <dgm:cxn modelId="{41079D6F-5D95-43CD-B8D6-1F0E5E668BD8}" type="presParOf" srcId="{D63293DD-4F62-46CB-8BD7-7E6EBDF16EDD}" destId="{C85B82F7-1802-469C-B1E9-5317EA61F81C}" srcOrd="2" destOrd="0" presId="urn:microsoft.com/office/officeart/2018/2/layout/IconVerticalSolidList"/>
    <dgm:cxn modelId="{DE4C19C5-6736-4CC9-8647-82DDE27086E8}" type="presParOf" srcId="{C85B82F7-1802-469C-B1E9-5317EA61F81C}" destId="{7EF21BF7-DEAC-4BE9-89E0-85B0B8F49ACD}" srcOrd="0" destOrd="0" presId="urn:microsoft.com/office/officeart/2018/2/layout/IconVerticalSolidList"/>
    <dgm:cxn modelId="{DC56CD7E-8EBB-40CF-BAE3-7305174494B9}" type="presParOf" srcId="{C85B82F7-1802-469C-B1E9-5317EA61F81C}" destId="{8F1C5971-AE3D-4591-9937-B3D0C80FEBE6}" srcOrd="1" destOrd="0" presId="urn:microsoft.com/office/officeart/2018/2/layout/IconVerticalSolidList"/>
    <dgm:cxn modelId="{F64246E6-D6C0-4055-B8E4-63E3C6D8C775}" type="presParOf" srcId="{C85B82F7-1802-469C-B1E9-5317EA61F81C}" destId="{474FB9B7-0CFF-4A40-8416-041A4DA2EAB1}" srcOrd="2" destOrd="0" presId="urn:microsoft.com/office/officeart/2018/2/layout/IconVerticalSolidList"/>
    <dgm:cxn modelId="{2B90086B-5966-4C9F-BBA3-3510ACC6D3C6}" type="presParOf" srcId="{C85B82F7-1802-469C-B1E9-5317EA61F81C}" destId="{DD029B83-9D67-43AD-963D-83795B59EB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5E5BED-36B2-4983-A1A3-5E6F0553CE60}">
      <dsp:nvSpPr>
        <dsp:cNvPr id="0" name=""/>
        <dsp:cNvSpPr/>
      </dsp:nvSpPr>
      <dsp:spPr>
        <a:xfrm>
          <a:off x="0" y="89631"/>
          <a:ext cx="4793456" cy="16526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Sosyal devlet anlayışı: bireyin toplum içinde sağlıklı, kaliteli ve mümkün olan en uzun süre bağımsız yaşayabilmesini destekler.</a:t>
          </a:r>
        </a:p>
      </dsp:txBody>
      <dsp:txXfrm>
        <a:off x="80676" y="170307"/>
        <a:ext cx="4632104" cy="1491309"/>
      </dsp:txXfrm>
    </dsp:sp>
    <dsp:sp modelId="{27970BC9-18BC-4175-A0BE-3496FD428271}">
      <dsp:nvSpPr>
        <dsp:cNvPr id="0" name=""/>
        <dsp:cNvSpPr/>
      </dsp:nvSpPr>
      <dsp:spPr>
        <a:xfrm>
          <a:off x="0" y="1797012"/>
          <a:ext cx="4793456" cy="1652661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Engelli bakım hizmetlerinin amacı: GYA bağımsızlığını artırmak, tedavi/bakıma erişimi en üst düzeye çıkarmak, engelliliğin etkilerini azaltarak yaşam kalitesini yükseltmek.</a:t>
          </a:r>
        </a:p>
      </dsp:txBody>
      <dsp:txXfrm>
        <a:off x="80676" y="1877688"/>
        <a:ext cx="4632104" cy="1491309"/>
      </dsp:txXfrm>
    </dsp:sp>
    <dsp:sp modelId="{FC50F74C-5F98-4F1C-99FA-505904221F97}">
      <dsp:nvSpPr>
        <dsp:cNvPr id="0" name=""/>
        <dsp:cNvSpPr/>
      </dsp:nvSpPr>
      <dsp:spPr>
        <a:xfrm>
          <a:off x="0" y="3504394"/>
          <a:ext cx="4793456" cy="1652661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Bütüncül yaklaşım: fiziksel + ruhsal + sosyal yönler birlikte ele alınır; tıbbi ve sosyal bakım entegre edilir, disiplinler arası koordinasyon sağlanır.</a:t>
          </a:r>
        </a:p>
      </dsp:txBody>
      <dsp:txXfrm>
        <a:off x="80676" y="3585070"/>
        <a:ext cx="4632104" cy="149130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19125-DA75-49B1-84B8-E912244F392A}">
      <dsp:nvSpPr>
        <dsp:cNvPr id="0" name=""/>
        <dsp:cNvSpPr/>
      </dsp:nvSpPr>
      <dsp:spPr>
        <a:xfrm>
          <a:off x="623249" y="65284"/>
          <a:ext cx="1212125" cy="121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BB212-E702-487C-B1DD-FCA7FAD7D5BB}">
      <dsp:nvSpPr>
        <dsp:cNvPr id="0" name=""/>
        <dsp:cNvSpPr/>
      </dsp:nvSpPr>
      <dsp:spPr>
        <a:xfrm>
          <a:off x="881571" y="323606"/>
          <a:ext cx="695481" cy="6954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637359-BCAE-4174-A9FA-081F7E863BFD}">
      <dsp:nvSpPr>
        <dsp:cNvPr id="0" name=""/>
        <dsp:cNvSpPr/>
      </dsp:nvSpPr>
      <dsp:spPr>
        <a:xfrm>
          <a:off x="235766" y="1654957"/>
          <a:ext cx="198709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Öz bakımın karşılanması; güvenli çevre ve davranış.</a:t>
          </a:r>
          <a:endParaRPr lang="en-US" sz="1200" kern="1200"/>
        </a:p>
      </dsp:txBody>
      <dsp:txXfrm>
        <a:off x="235766" y="1654957"/>
        <a:ext cx="1987091" cy="720000"/>
      </dsp:txXfrm>
    </dsp:sp>
    <dsp:sp modelId="{E9607B01-08FC-4765-B50B-0D7C939A11FD}">
      <dsp:nvSpPr>
        <dsp:cNvPr id="0" name=""/>
        <dsp:cNvSpPr/>
      </dsp:nvSpPr>
      <dsp:spPr>
        <a:xfrm>
          <a:off x="2958081" y="65284"/>
          <a:ext cx="1212125" cy="121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95E6C-7423-4A09-AEA4-97554458E3D3}">
      <dsp:nvSpPr>
        <dsp:cNvPr id="0" name=""/>
        <dsp:cNvSpPr/>
      </dsp:nvSpPr>
      <dsp:spPr>
        <a:xfrm>
          <a:off x="3216403" y="323606"/>
          <a:ext cx="695481" cy="6954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8646D-96EA-4478-8BFD-28B1E07DDE00}">
      <dsp:nvSpPr>
        <dsp:cNvPr id="0" name=""/>
        <dsp:cNvSpPr/>
      </dsp:nvSpPr>
      <dsp:spPr>
        <a:xfrm>
          <a:off x="2570598" y="1654957"/>
          <a:ext cx="198709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Motor beceri güçlendirme; GYA bağımsızlığı.</a:t>
          </a:r>
          <a:endParaRPr lang="en-US" sz="1200" kern="1200"/>
        </a:p>
      </dsp:txBody>
      <dsp:txXfrm>
        <a:off x="2570598" y="1654957"/>
        <a:ext cx="1987091" cy="720000"/>
      </dsp:txXfrm>
    </dsp:sp>
    <dsp:sp modelId="{8EB7186B-510B-4995-9DCF-729A03316C40}">
      <dsp:nvSpPr>
        <dsp:cNvPr id="0" name=""/>
        <dsp:cNvSpPr/>
      </dsp:nvSpPr>
      <dsp:spPr>
        <a:xfrm>
          <a:off x="623249" y="2871729"/>
          <a:ext cx="1212125" cy="121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3ECAAD-3B0C-4F15-B545-D5B0B0909F0F}">
      <dsp:nvSpPr>
        <dsp:cNvPr id="0" name=""/>
        <dsp:cNvSpPr/>
      </dsp:nvSpPr>
      <dsp:spPr>
        <a:xfrm>
          <a:off x="881571" y="3130051"/>
          <a:ext cx="695481" cy="6954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9AA2E-ACAB-4F6F-8629-2C1207B5EC7B}">
      <dsp:nvSpPr>
        <dsp:cNvPr id="0" name=""/>
        <dsp:cNvSpPr/>
      </dsp:nvSpPr>
      <dsp:spPr>
        <a:xfrm>
          <a:off x="235766" y="4461402"/>
          <a:ext cx="198709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Aileye bilgilendirme, sosyal haklar, sosyal–kültürel katılımın teşviki.</a:t>
          </a:r>
          <a:endParaRPr lang="en-US" sz="1200" kern="1200"/>
        </a:p>
      </dsp:txBody>
      <dsp:txXfrm>
        <a:off x="235766" y="4461402"/>
        <a:ext cx="1987091" cy="720000"/>
      </dsp:txXfrm>
    </dsp:sp>
    <dsp:sp modelId="{0B0C1702-0448-4395-8240-63E8F8146C9D}">
      <dsp:nvSpPr>
        <dsp:cNvPr id="0" name=""/>
        <dsp:cNvSpPr/>
      </dsp:nvSpPr>
      <dsp:spPr>
        <a:xfrm>
          <a:off x="2958081" y="2871729"/>
          <a:ext cx="1212125" cy="1212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3DA879-B017-4CAC-BA97-23623D66F2E1}">
      <dsp:nvSpPr>
        <dsp:cNvPr id="0" name=""/>
        <dsp:cNvSpPr/>
      </dsp:nvSpPr>
      <dsp:spPr>
        <a:xfrm>
          <a:off x="3216403" y="3130051"/>
          <a:ext cx="695481" cy="6954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1E618C-64F4-4804-B0F9-4A0961587C57}">
      <dsp:nvSpPr>
        <dsp:cNvPr id="0" name=""/>
        <dsp:cNvSpPr/>
      </dsp:nvSpPr>
      <dsp:spPr>
        <a:xfrm>
          <a:off x="2570598" y="4461402"/>
          <a:ext cx="198709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Yalnızlık/öfke/korku gibi duygularla baş etme desteği.</a:t>
          </a:r>
          <a:endParaRPr lang="en-US" sz="1200" kern="1200"/>
        </a:p>
      </dsp:txBody>
      <dsp:txXfrm>
        <a:off x="2570598" y="4461402"/>
        <a:ext cx="1987091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260CD-F0D3-4C70-BE45-6FC7C61A6657}">
      <dsp:nvSpPr>
        <dsp:cNvPr id="0" name=""/>
        <dsp:cNvSpPr/>
      </dsp:nvSpPr>
      <dsp:spPr>
        <a:xfrm>
          <a:off x="0" y="640"/>
          <a:ext cx="4793456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E96394-EA8F-4A42-A059-D194D9D2FAA6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15B33-6223-4CEA-B9F9-E6DD09BF3758}">
      <dsp:nvSpPr>
        <dsp:cNvPr id="0" name=""/>
        <dsp:cNvSpPr/>
      </dsp:nvSpPr>
      <dsp:spPr>
        <a:xfrm>
          <a:off x="1730984" y="640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Öz bakım, beslenme, hijyen, ortam düzeni (bakım elemanı).</a:t>
          </a:r>
          <a:endParaRPr lang="en-US" sz="1600" kern="1200"/>
        </a:p>
      </dsp:txBody>
      <dsp:txXfrm>
        <a:off x="1730984" y="640"/>
        <a:ext cx="3062471" cy="1498687"/>
      </dsp:txXfrm>
    </dsp:sp>
    <dsp:sp modelId="{893E567F-4185-4433-8478-139A05E8A099}">
      <dsp:nvSpPr>
        <dsp:cNvPr id="0" name=""/>
        <dsp:cNvSpPr/>
      </dsp:nvSpPr>
      <dsp:spPr>
        <a:xfrm>
          <a:off x="0" y="1873999"/>
          <a:ext cx="4793456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BDC78-D8BA-4E12-ABD7-21962D2AABF3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D83EA-21A9-4889-9301-2FEB30E06A9A}">
      <dsp:nvSpPr>
        <dsp:cNvPr id="0" name=""/>
        <dsp:cNvSpPr/>
      </dsp:nvSpPr>
      <dsp:spPr>
        <a:xfrm>
          <a:off x="1730984" y="187399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Fizik tedavi, psikososyal destek, özel eğitim, hemşirelik hizmetleri (ekip).</a:t>
          </a:r>
          <a:endParaRPr lang="en-US" sz="1600" kern="1200"/>
        </a:p>
      </dsp:txBody>
      <dsp:txXfrm>
        <a:off x="1730984" y="1873999"/>
        <a:ext cx="3062471" cy="1498687"/>
      </dsp:txXfrm>
    </dsp:sp>
    <dsp:sp modelId="{0273A6A2-9123-474F-BEFE-EC84B7E9B5C3}">
      <dsp:nvSpPr>
        <dsp:cNvPr id="0" name=""/>
        <dsp:cNvSpPr/>
      </dsp:nvSpPr>
      <dsp:spPr>
        <a:xfrm>
          <a:off x="0" y="3747359"/>
          <a:ext cx="4793456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F2C92-B1AA-4E16-8E27-A8BB5EC51E9B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0E17C-2AB0-46C4-A936-70B7572EE228}">
      <dsp:nvSpPr>
        <dsp:cNvPr id="0" name=""/>
        <dsp:cNvSpPr/>
      </dsp:nvSpPr>
      <dsp:spPr>
        <a:xfrm>
          <a:off x="1730984" y="374735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Amaç: fonksiyonel kayıpları gidermek, beceri kazandırmak, sürekli bakım gerekenlere 24 saat hizmet.</a:t>
          </a:r>
          <a:endParaRPr lang="en-US" sz="1600" kern="1200"/>
        </a:p>
      </dsp:txBody>
      <dsp:txXfrm>
        <a:off x="1730984" y="3747359"/>
        <a:ext cx="3062471" cy="14986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3A053F-C84A-403B-9B8F-1BCA622C1F82}">
      <dsp:nvSpPr>
        <dsp:cNvPr id="0" name=""/>
        <dsp:cNvSpPr/>
      </dsp:nvSpPr>
      <dsp:spPr>
        <a:xfrm>
          <a:off x="0" y="2177"/>
          <a:ext cx="4793456" cy="1103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B116C-43CA-4E95-B562-369933685872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D9640-A1B1-4AD9-AA34-8BC68EA48E2B}">
      <dsp:nvSpPr>
        <dsp:cNvPr id="0" name=""/>
        <dsp:cNvSpPr/>
      </dsp:nvSpPr>
      <dsp:spPr>
        <a:xfrm>
          <a:off x="1274714" y="2177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Öz bakım: kişisel hijyen, beslenme, giyinme, dinlenme.</a:t>
          </a:r>
          <a:endParaRPr lang="en-US" sz="1700" kern="1200"/>
        </a:p>
      </dsp:txBody>
      <dsp:txXfrm>
        <a:off x="1274714" y="2177"/>
        <a:ext cx="3518741" cy="1103648"/>
      </dsp:txXfrm>
    </dsp:sp>
    <dsp:sp modelId="{BAB470AD-4EAD-4654-9EA4-E04BFE7569D5}">
      <dsp:nvSpPr>
        <dsp:cNvPr id="0" name=""/>
        <dsp:cNvSpPr/>
      </dsp:nvSpPr>
      <dsp:spPr>
        <a:xfrm>
          <a:off x="0" y="1381738"/>
          <a:ext cx="4793456" cy="1103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04C81-37E9-4BF3-994B-2989A70307E6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A23B4-D886-4B4C-9994-AA51F514140B}">
      <dsp:nvSpPr>
        <dsp:cNvPr id="0" name=""/>
        <dsp:cNvSpPr/>
      </dsp:nvSpPr>
      <dsp:spPr>
        <a:xfrm>
          <a:off x="1274714" y="1381738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Serbest zaman: el sanatları, müzik, resim, spor, bilgisayar.</a:t>
          </a:r>
          <a:endParaRPr lang="en-US" sz="1700" kern="1200"/>
        </a:p>
      </dsp:txBody>
      <dsp:txXfrm>
        <a:off x="1274714" y="1381738"/>
        <a:ext cx="3518741" cy="1103648"/>
      </dsp:txXfrm>
    </dsp:sp>
    <dsp:sp modelId="{32E2EC4A-4BAF-4977-BA10-A16A5808B923}">
      <dsp:nvSpPr>
        <dsp:cNvPr id="0" name=""/>
        <dsp:cNvSpPr/>
      </dsp:nvSpPr>
      <dsp:spPr>
        <a:xfrm>
          <a:off x="0" y="2761299"/>
          <a:ext cx="4793456" cy="1103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B041F-0FCB-42A5-90A3-C585BCEBC66C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88DE8-AFCA-4E7B-BB90-DF0C5F383388}">
      <dsp:nvSpPr>
        <dsp:cNvPr id="0" name=""/>
        <dsp:cNvSpPr/>
      </dsp:nvSpPr>
      <dsp:spPr>
        <a:xfrm>
          <a:off x="1274714" y="2761299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Sosyal/iletişim: selamlaşma, dinleme, paylaşma, özür/teşekkür, iş birliği.</a:t>
          </a:r>
          <a:endParaRPr lang="en-US" sz="1700" kern="1200"/>
        </a:p>
      </dsp:txBody>
      <dsp:txXfrm>
        <a:off x="1274714" y="2761299"/>
        <a:ext cx="3518741" cy="1103648"/>
      </dsp:txXfrm>
    </dsp:sp>
    <dsp:sp modelId="{D11DFD28-0B0E-4922-B1A1-923048651F4E}">
      <dsp:nvSpPr>
        <dsp:cNvPr id="0" name=""/>
        <dsp:cNvSpPr/>
      </dsp:nvSpPr>
      <dsp:spPr>
        <a:xfrm>
          <a:off x="0" y="4140860"/>
          <a:ext cx="4793456" cy="1103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1E8FD-C622-4CF3-A970-B04AD192E639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1F213-D9E3-4704-AA78-ADBD7B1CAC4D}">
      <dsp:nvSpPr>
        <dsp:cNvPr id="0" name=""/>
        <dsp:cNvSpPr/>
      </dsp:nvSpPr>
      <dsp:spPr>
        <a:xfrm>
          <a:off x="1274714" y="4140860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Mesleki: işe hazırlık, mesleki davranışlar; topluma uyum: ev düzeni, mutfak, giysi bakımı vb.</a:t>
          </a:r>
          <a:endParaRPr lang="en-US" sz="1700" kern="1200"/>
        </a:p>
      </dsp:txBody>
      <dsp:txXfrm>
        <a:off x="1274714" y="4140860"/>
        <a:ext cx="3518741" cy="11036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5A973-6670-46DF-9496-9D763E7A2E64}">
      <dsp:nvSpPr>
        <dsp:cNvPr id="0" name=""/>
        <dsp:cNvSpPr/>
      </dsp:nvSpPr>
      <dsp:spPr>
        <a:xfrm>
          <a:off x="589415" y="30218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EE5C3-8055-4768-B451-74AC3ABD14FB}">
      <dsp:nvSpPr>
        <dsp:cNvPr id="0" name=""/>
        <dsp:cNvSpPr/>
      </dsp:nvSpPr>
      <dsp:spPr>
        <a:xfrm>
          <a:off x="852665" y="293468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3F5F89-BA23-444D-9B7A-0CE7946871C0}">
      <dsp:nvSpPr>
        <dsp:cNvPr id="0" name=""/>
        <dsp:cNvSpPr/>
      </dsp:nvSpPr>
      <dsp:spPr>
        <a:xfrm>
          <a:off x="194540" y="1650218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Ekonomik/sosyal güvence; öz güven ve gelecek beklentisi.</a:t>
          </a:r>
          <a:endParaRPr lang="en-US" sz="1200" kern="1200"/>
        </a:p>
      </dsp:txBody>
      <dsp:txXfrm>
        <a:off x="194540" y="1650218"/>
        <a:ext cx="2025000" cy="720000"/>
      </dsp:txXfrm>
    </dsp:sp>
    <dsp:sp modelId="{7EF52C5D-B3CA-4577-91C0-72D4E5B73C8E}">
      <dsp:nvSpPr>
        <dsp:cNvPr id="0" name=""/>
        <dsp:cNvSpPr/>
      </dsp:nvSpPr>
      <dsp:spPr>
        <a:xfrm>
          <a:off x="2968790" y="30218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CED649-C41A-4E41-9324-D5FCABD2E7C4}">
      <dsp:nvSpPr>
        <dsp:cNvPr id="0" name=""/>
        <dsp:cNvSpPr/>
      </dsp:nvSpPr>
      <dsp:spPr>
        <a:xfrm>
          <a:off x="3232040" y="293468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2970B5-CBB2-4868-A4AA-78C5445A8748}">
      <dsp:nvSpPr>
        <dsp:cNvPr id="0" name=""/>
        <dsp:cNvSpPr/>
      </dsp:nvSpPr>
      <dsp:spPr>
        <a:xfrm>
          <a:off x="2573915" y="1650218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Toplumsal kabul ve iletişim; yalnızlıkta azalma.</a:t>
          </a:r>
          <a:endParaRPr lang="en-US" sz="1200" kern="1200"/>
        </a:p>
      </dsp:txBody>
      <dsp:txXfrm>
        <a:off x="2573915" y="1650218"/>
        <a:ext cx="2025000" cy="720000"/>
      </dsp:txXfrm>
    </dsp:sp>
    <dsp:sp modelId="{47CACB38-ED2C-4DAB-A032-C10FFBDDE9A7}">
      <dsp:nvSpPr>
        <dsp:cNvPr id="0" name=""/>
        <dsp:cNvSpPr/>
      </dsp:nvSpPr>
      <dsp:spPr>
        <a:xfrm>
          <a:off x="1779103" y="2876468"/>
          <a:ext cx="1235250" cy="1235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C6034-C252-41CF-9640-D3F3776AFAD5}">
      <dsp:nvSpPr>
        <dsp:cNvPr id="0" name=""/>
        <dsp:cNvSpPr/>
      </dsp:nvSpPr>
      <dsp:spPr>
        <a:xfrm>
          <a:off x="2042353" y="3139718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03EA4-E6C2-40AE-A2D8-0F863B225781}">
      <dsp:nvSpPr>
        <dsp:cNvPr id="0" name=""/>
        <dsp:cNvSpPr/>
      </dsp:nvSpPr>
      <dsp:spPr>
        <a:xfrm>
          <a:off x="1384227" y="4496468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i="0" kern="1200"/>
            <a:t>Motivasyon ve üretkenlik artışı; sosyal rehabilitasyonun önemi.</a:t>
          </a:r>
          <a:endParaRPr lang="en-US" sz="1200" kern="1200"/>
        </a:p>
      </dsp:txBody>
      <dsp:txXfrm>
        <a:off x="1384227" y="4496468"/>
        <a:ext cx="202500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F21F4-E7E6-4CB9-8DC0-08093EAE8890}">
      <dsp:nvSpPr>
        <dsp:cNvPr id="0" name=""/>
        <dsp:cNvSpPr/>
      </dsp:nvSpPr>
      <dsp:spPr>
        <a:xfrm>
          <a:off x="0" y="640"/>
          <a:ext cx="4793456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89F3A-F673-499A-B7ED-F9FF0239FAFA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6D28FD-3B6C-4FE6-942C-ADFF9D56A4D3}">
      <dsp:nvSpPr>
        <dsp:cNvPr id="0" name=""/>
        <dsp:cNvSpPr/>
      </dsp:nvSpPr>
      <dsp:spPr>
        <a:xfrm>
          <a:off x="1730984" y="640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Yereldeki bakım/rehab kurumlarını araştırıp hizmet kapsamlarını karşılaştırınız.</a:t>
          </a:r>
          <a:endParaRPr lang="en-US" sz="1800" kern="1200"/>
        </a:p>
      </dsp:txBody>
      <dsp:txXfrm>
        <a:off x="1730984" y="640"/>
        <a:ext cx="3062471" cy="1498687"/>
      </dsp:txXfrm>
    </dsp:sp>
    <dsp:sp modelId="{4A70CB28-6F72-4AF6-92A0-28E258280E78}">
      <dsp:nvSpPr>
        <dsp:cNvPr id="0" name=""/>
        <dsp:cNvSpPr/>
      </dsp:nvSpPr>
      <dsp:spPr>
        <a:xfrm>
          <a:off x="0" y="1873999"/>
          <a:ext cx="4793456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9A1E1-07E7-4AB9-8408-7F2306E42715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5C6E5A-34BB-4C8E-A1CB-2B10CD63E7E6}">
      <dsp:nvSpPr>
        <dsp:cNvPr id="0" name=""/>
        <dsp:cNvSpPr/>
      </dsp:nvSpPr>
      <dsp:spPr>
        <a:xfrm>
          <a:off x="1730984" y="187399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Fiziksel engel gruplarına yönelik bakım planı örnekleri hazırlayınız (5 grup).</a:t>
          </a:r>
          <a:endParaRPr lang="en-US" sz="1800" kern="1200"/>
        </a:p>
      </dsp:txBody>
      <dsp:txXfrm>
        <a:off x="1730984" y="1873999"/>
        <a:ext cx="3062471" cy="1498687"/>
      </dsp:txXfrm>
    </dsp:sp>
    <dsp:sp modelId="{F41729C8-0D40-47BA-A29D-EFFE02D72F40}">
      <dsp:nvSpPr>
        <dsp:cNvPr id="0" name=""/>
        <dsp:cNvSpPr/>
      </dsp:nvSpPr>
      <dsp:spPr>
        <a:xfrm>
          <a:off x="0" y="3747359"/>
          <a:ext cx="4793456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89ED1-68A3-4CB7-B7DE-1C989210CEBC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71020-0701-4E57-BC9A-AE78686E6ED0}">
      <dsp:nvSpPr>
        <dsp:cNvPr id="0" name=""/>
        <dsp:cNvSpPr/>
      </dsp:nvSpPr>
      <dsp:spPr>
        <a:xfrm>
          <a:off x="1730984" y="374735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BEP hazırlama ve aile-okul iş birliği senaryosu oluşturunuz.</a:t>
          </a:r>
          <a:endParaRPr lang="en-US" sz="1800" kern="1200"/>
        </a:p>
      </dsp:txBody>
      <dsp:txXfrm>
        <a:off x="1730984" y="3747359"/>
        <a:ext cx="3062471" cy="1498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29E772-354F-49A3-B213-6148170B2A27}">
      <dsp:nvSpPr>
        <dsp:cNvPr id="0" name=""/>
        <dsp:cNvSpPr/>
      </dsp:nvSpPr>
      <dsp:spPr>
        <a:xfrm>
          <a:off x="0" y="13343"/>
          <a:ext cx="4793456" cy="2574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Engellilik: doğuştan/sonradan bedensel, zihinsel, ruhsal, duyusal ve sosyal yeteneklerde çeşitli derecelerde kayıp.</a:t>
          </a:r>
          <a:endParaRPr lang="en-US" sz="2500" kern="1200"/>
        </a:p>
      </dsp:txBody>
      <dsp:txXfrm>
        <a:off x="125652" y="138995"/>
        <a:ext cx="4542152" cy="2322696"/>
      </dsp:txXfrm>
    </dsp:sp>
    <dsp:sp modelId="{37A834C4-33AD-496F-8326-D0D06BAE8C24}">
      <dsp:nvSpPr>
        <dsp:cNvPr id="0" name=""/>
        <dsp:cNvSpPr/>
      </dsp:nvSpPr>
      <dsp:spPr>
        <a:xfrm>
          <a:off x="0" y="2659343"/>
          <a:ext cx="4793456" cy="257400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Sonuç: toplumsal uyum ve GYA’da zorlanma → danışmanlık, korunma, bakım, rehabilitasyon ve destek gereksinimi.</a:t>
          </a:r>
          <a:endParaRPr lang="en-US" sz="2500" kern="1200"/>
        </a:p>
      </dsp:txBody>
      <dsp:txXfrm>
        <a:off x="125652" y="2784995"/>
        <a:ext cx="4542152" cy="23226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D7D57-47C0-4461-BB25-B32C0312C56A}">
      <dsp:nvSpPr>
        <dsp:cNvPr id="0" name=""/>
        <dsp:cNvSpPr/>
      </dsp:nvSpPr>
      <dsp:spPr>
        <a:xfrm>
          <a:off x="0" y="640"/>
          <a:ext cx="4793456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4CA62A-28DE-40CD-85A1-40903C7740E3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1B07F-E1A3-49F5-A906-08E0885DBD1C}">
      <dsp:nvSpPr>
        <dsp:cNvPr id="0" name=""/>
        <dsp:cNvSpPr/>
      </dsp:nvSpPr>
      <dsp:spPr>
        <a:xfrm>
          <a:off x="1730984" y="640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Ekip: uzman hekim, hemşire, fizyoterapist, psikolog, sosyal hizmet uzmanı, konuşma terapisti, özel eğitimci, sınıf/rehber öğretmen.</a:t>
          </a:r>
          <a:endParaRPr lang="en-US" sz="1500" kern="1200"/>
        </a:p>
      </dsp:txBody>
      <dsp:txXfrm>
        <a:off x="1730984" y="640"/>
        <a:ext cx="3062471" cy="1498687"/>
      </dsp:txXfrm>
    </dsp:sp>
    <dsp:sp modelId="{3A0229EC-7F14-4BEC-973A-A47870169427}">
      <dsp:nvSpPr>
        <dsp:cNvPr id="0" name=""/>
        <dsp:cNvSpPr/>
      </dsp:nvSpPr>
      <dsp:spPr>
        <a:xfrm>
          <a:off x="0" y="1873999"/>
          <a:ext cx="4793456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C6046-7F95-404C-A1A7-2E9187233657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D2C58-6FAF-4DD9-9BF7-A41667E83405}">
      <dsp:nvSpPr>
        <dsp:cNvPr id="0" name=""/>
        <dsp:cNvSpPr/>
      </dsp:nvSpPr>
      <dsp:spPr>
        <a:xfrm>
          <a:off x="1730984" y="187399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Bakım elemanı: öz bakım, basit fiziksel/zihinsel ve sosyal aktivitelerde destek sağlayan profesyonel veya gönüllü yakın.</a:t>
          </a:r>
          <a:endParaRPr lang="en-US" sz="1500" kern="1200"/>
        </a:p>
      </dsp:txBody>
      <dsp:txXfrm>
        <a:off x="1730984" y="1873999"/>
        <a:ext cx="3062471" cy="1498687"/>
      </dsp:txXfrm>
    </dsp:sp>
    <dsp:sp modelId="{2371B434-157D-400C-9CEC-464171111FB4}">
      <dsp:nvSpPr>
        <dsp:cNvPr id="0" name=""/>
        <dsp:cNvSpPr/>
      </dsp:nvSpPr>
      <dsp:spPr>
        <a:xfrm>
          <a:off x="0" y="3747359"/>
          <a:ext cx="4793456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57397-A1D0-4F08-8B9D-A3E32A23B06C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A402A-C8F0-4F0C-A4B5-16DA71FC400A}">
      <dsp:nvSpPr>
        <dsp:cNvPr id="0" name=""/>
        <dsp:cNvSpPr/>
      </dsp:nvSpPr>
      <dsp:spPr>
        <a:xfrm>
          <a:off x="1730984" y="374735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Hedef: ihtiyaç tespiti → bireyselleştirilmiş bakım planı → rehabilitasyon programı → izlem.</a:t>
          </a:r>
          <a:endParaRPr lang="en-US" sz="1500" kern="1200"/>
        </a:p>
      </dsp:txBody>
      <dsp:txXfrm>
        <a:off x="1730984" y="3747359"/>
        <a:ext cx="3062471" cy="14986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842C7-72DB-42D3-917E-8C95A817BD72}">
      <dsp:nvSpPr>
        <dsp:cNvPr id="0" name=""/>
        <dsp:cNvSpPr/>
      </dsp:nvSpPr>
      <dsp:spPr>
        <a:xfrm>
          <a:off x="0" y="852586"/>
          <a:ext cx="4793456" cy="15740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42D83-EFE4-40EF-89E7-E2D2117FD455}">
      <dsp:nvSpPr>
        <dsp:cNvPr id="0" name=""/>
        <dsp:cNvSpPr/>
      </dsp:nvSpPr>
      <dsp:spPr>
        <a:xfrm>
          <a:off x="476136" y="1206738"/>
          <a:ext cx="865703" cy="865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3BE5B-1E5E-4EAA-AB35-A83FB1E9E37D}">
      <dsp:nvSpPr>
        <dsp:cNvPr id="0" name=""/>
        <dsp:cNvSpPr/>
      </dsp:nvSpPr>
      <dsp:spPr>
        <a:xfrm>
          <a:off x="1817977" y="852586"/>
          <a:ext cx="2975478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Görme: görme keskinliği + alan + kontrast + kamaşma + diplopi → işlevsel görme puanı.</a:t>
          </a:r>
          <a:endParaRPr lang="en-US" sz="1700" kern="1200"/>
        </a:p>
      </dsp:txBody>
      <dsp:txXfrm>
        <a:off x="1817977" y="852586"/>
        <a:ext cx="2975478" cy="1574006"/>
      </dsp:txXfrm>
    </dsp:sp>
    <dsp:sp modelId="{00EFF621-4380-456F-91F7-B0C68EB432D5}">
      <dsp:nvSpPr>
        <dsp:cNvPr id="0" name=""/>
        <dsp:cNvSpPr/>
      </dsp:nvSpPr>
      <dsp:spPr>
        <a:xfrm>
          <a:off x="0" y="2820094"/>
          <a:ext cx="4793456" cy="15740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264EEC-CA3C-4BE5-A435-8B215B19AFD4}">
      <dsp:nvSpPr>
        <dsp:cNvPr id="0" name=""/>
        <dsp:cNvSpPr/>
      </dsp:nvSpPr>
      <dsp:spPr>
        <a:xfrm>
          <a:off x="476136" y="3174245"/>
          <a:ext cx="865703" cy="865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0D8F2-3E7F-42F7-AB46-01D26734DA4E}">
      <dsp:nvSpPr>
        <dsp:cNvPr id="0" name=""/>
        <dsp:cNvSpPr/>
      </dsp:nvSpPr>
      <dsp:spPr>
        <a:xfrm>
          <a:off x="1817977" y="2820094"/>
          <a:ext cx="2975478" cy="15740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582" tIns="166582" rIns="166582" bIns="16658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İşitme: saf ses odyometrisi (500–1000–2000–4000 Hz), gerekirse objektif testler; kayıp düzeyi sınıflaması (çok hafif→çok ileri).</a:t>
          </a:r>
          <a:endParaRPr lang="en-US" sz="1700" kern="1200"/>
        </a:p>
      </dsp:txBody>
      <dsp:txXfrm>
        <a:off x="1817977" y="2820094"/>
        <a:ext cx="2975478" cy="15740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6517A-3605-41B0-A8C4-00D5FE1D05AB}">
      <dsp:nvSpPr>
        <dsp:cNvPr id="0" name=""/>
        <dsp:cNvSpPr/>
      </dsp:nvSpPr>
      <dsp:spPr>
        <a:xfrm>
          <a:off x="823762" y="23085"/>
          <a:ext cx="737599" cy="7375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E5932-6C7C-4883-BA3C-077B5E720AD2}">
      <dsp:nvSpPr>
        <dsp:cNvPr id="0" name=""/>
        <dsp:cNvSpPr/>
      </dsp:nvSpPr>
      <dsp:spPr>
        <a:xfrm>
          <a:off x="978658" y="177981"/>
          <a:ext cx="427807" cy="427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87DAD-94C4-439F-AFD1-0E738F8B7546}">
      <dsp:nvSpPr>
        <dsp:cNvPr id="0" name=""/>
        <dsp:cNvSpPr/>
      </dsp:nvSpPr>
      <dsp:spPr>
        <a:xfrm>
          <a:off x="1719419" y="23085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Angelman sendromu (15. kromozom, mutlu mizaç, gelişimsel gecikme).</a:t>
          </a:r>
          <a:endParaRPr lang="en-US" sz="1300" kern="1200"/>
        </a:p>
      </dsp:txBody>
      <dsp:txXfrm>
        <a:off x="1719419" y="23085"/>
        <a:ext cx="1738627" cy="737599"/>
      </dsp:txXfrm>
    </dsp:sp>
    <dsp:sp modelId="{CB53D6AA-E3D7-44C5-9EC6-30BE6E92D897}">
      <dsp:nvSpPr>
        <dsp:cNvPr id="0" name=""/>
        <dsp:cNvSpPr/>
      </dsp:nvSpPr>
      <dsp:spPr>
        <a:xfrm>
          <a:off x="3760989" y="23085"/>
          <a:ext cx="737599" cy="7375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5F202C-D94E-4F05-A927-E7D85B90B0A3}">
      <dsp:nvSpPr>
        <dsp:cNvPr id="0" name=""/>
        <dsp:cNvSpPr/>
      </dsp:nvSpPr>
      <dsp:spPr>
        <a:xfrm>
          <a:off x="3915885" y="177981"/>
          <a:ext cx="427807" cy="427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EC3D8-570A-4BB0-B94E-0A06A0626831}">
      <dsp:nvSpPr>
        <dsp:cNvPr id="0" name=""/>
        <dsp:cNvSpPr/>
      </dsp:nvSpPr>
      <dsp:spPr>
        <a:xfrm>
          <a:off x="4656646" y="23085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Down sendromu (Trizomi 21).</a:t>
          </a:r>
          <a:endParaRPr lang="en-US" sz="1300" kern="1200"/>
        </a:p>
      </dsp:txBody>
      <dsp:txXfrm>
        <a:off x="4656646" y="23085"/>
        <a:ext cx="1738627" cy="737599"/>
      </dsp:txXfrm>
    </dsp:sp>
    <dsp:sp modelId="{BE571D57-6E56-485E-96E7-B788599872AB}">
      <dsp:nvSpPr>
        <dsp:cNvPr id="0" name=""/>
        <dsp:cNvSpPr/>
      </dsp:nvSpPr>
      <dsp:spPr>
        <a:xfrm>
          <a:off x="823762" y="1342541"/>
          <a:ext cx="737599" cy="7375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8C7FB0-1FAA-40C4-AA26-5C48666E027E}">
      <dsp:nvSpPr>
        <dsp:cNvPr id="0" name=""/>
        <dsp:cNvSpPr/>
      </dsp:nvSpPr>
      <dsp:spPr>
        <a:xfrm>
          <a:off x="978658" y="1497437"/>
          <a:ext cx="427807" cy="427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EBF30-B12B-4530-9713-317002592FAE}">
      <dsp:nvSpPr>
        <dsp:cNvPr id="0" name=""/>
        <dsp:cNvSpPr/>
      </dsp:nvSpPr>
      <dsp:spPr>
        <a:xfrm>
          <a:off x="1719419" y="1342541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Fenilketonüri (metabolik; erken tanı/özel diyet önemli).</a:t>
          </a:r>
          <a:endParaRPr lang="en-US" sz="1300" kern="1200"/>
        </a:p>
      </dsp:txBody>
      <dsp:txXfrm>
        <a:off x="1719419" y="1342541"/>
        <a:ext cx="1738627" cy="737599"/>
      </dsp:txXfrm>
    </dsp:sp>
    <dsp:sp modelId="{1EC1F455-20BD-40BA-B7E4-98821E607B76}">
      <dsp:nvSpPr>
        <dsp:cNvPr id="0" name=""/>
        <dsp:cNvSpPr/>
      </dsp:nvSpPr>
      <dsp:spPr>
        <a:xfrm>
          <a:off x="3760989" y="1342541"/>
          <a:ext cx="737599" cy="7375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AA12B-24A3-41C6-B2E1-0028A34EF405}">
      <dsp:nvSpPr>
        <dsp:cNvPr id="0" name=""/>
        <dsp:cNvSpPr/>
      </dsp:nvSpPr>
      <dsp:spPr>
        <a:xfrm>
          <a:off x="3915885" y="1497437"/>
          <a:ext cx="427807" cy="427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011C5-22A9-4303-B753-79A4007D7C8B}">
      <dsp:nvSpPr>
        <dsp:cNvPr id="0" name=""/>
        <dsp:cNvSpPr/>
      </dsp:nvSpPr>
      <dsp:spPr>
        <a:xfrm>
          <a:off x="4656646" y="1342541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Fragile-X (FMR1; öğrenme güçlüğü, nöbet, davranışsal belirtiler).</a:t>
          </a:r>
          <a:endParaRPr lang="en-US" sz="1300" kern="1200"/>
        </a:p>
      </dsp:txBody>
      <dsp:txXfrm>
        <a:off x="4656646" y="1342541"/>
        <a:ext cx="1738627" cy="737599"/>
      </dsp:txXfrm>
    </dsp:sp>
    <dsp:sp modelId="{5DC0B299-1E2F-4FA5-8062-6713490F0125}">
      <dsp:nvSpPr>
        <dsp:cNvPr id="0" name=""/>
        <dsp:cNvSpPr/>
      </dsp:nvSpPr>
      <dsp:spPr>
        <a:xfrm>
          <a:off x="823762" y="2661997"/>
          <a:ext cx="737599" cy="7375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2EFE7E-B705-4A97-9DB2-162EDA828AA6}">
      <dsp:nvSpPr>
        <dsp:cNvPr id="0" name=""/>
        <dsp:cNvSpPr/>
      </dsp:nvSpPr>
      <dsp:spPr>
        <a:xfrm>
          <a:off x="978658" y="2816893"/>
          <a:ext cx="427807" cy="427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16FBF0-EC53-4FD9-A009-BA06D15CD08E}">
      <dsp:nvSpPr>
        <dsp:cNvPr id="0" name=""/>
        <dsp:cNvSpPr/>
      </dsp:nvSpPr>
      <dsp:spPr>
        <a:xfrm>
          <a:off x="1719419" y="2661997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Heller (Dezintegratif) Bozukluk (kazanılmış becerilerde gerileme).</a:t>
          </a:r>
          <a:endParaRPr lang="en-US" sz="1300" kern="1200"/>
        </a:p>
      </dsp:txBody>
      <dsp:txXfrm>
        <a:off x="1719419" y="2661997"/>
        <a:ext cx="1738627" cy="7375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322BF-DE83-45CE-9B7E-F63660CF685C}">
      <dsp:nvSpPr>
        <dsp:cNvPr id="0" name=""/>
        <dsp:cNvSpPr/>
      </dsp:nvSpPr>
      <dsp:spPr>
        <a:xfrm>
          <a:off x="941958" y="1780"/>
          <a:ext cx="787042" cy="78704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F5010A-D4F8-4EB3-B53D-9AF9B6F157D2}">
      <dsp:nvSpPr>
        <dsp:cNvPr id="0" name=""/>
        <dsp:cNvSpPr/>
      </dsp:nvSpPr>
      <dsp:spPr>
        <a:xfrm>
          <a:off x="1109689" y="169511"/>
          <a:ext cx="451582" cy="4515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E19DC-F977-4809-9463-569D66AFB04B}">
      <dsp:nvSpPr>
        <dsp:cNvPr id="0" name=""/>
        <dsp:cNvSpPr/>
      </dsp:nvSpPr>
      <dsp:spPr>
        <a:xfrm>
          <a:off x="690363" y="1033968"/>
          <a:ext cx="1290234" cy="51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Hidrosefali (BOS artışı; yürüme/bilişsel etkilenim).</a:t>
          </a:r>
          <a:endParaRPr lang="en-US" sz="1100" kern="1200"/>
        </a:p>
      </dsp:txBody>
      <dsp:txXfrm>
        <a:off x="690363" y="1033968"/>
        <a:ext cx="1290234" cy="516093"/>
      </dsp:txXfrm>
    </dsp:sp>
    <dsp:sp modelId="{076A88FA-B404-41DF-BAA9-B60CA5CDA599}">
      <dsp:nvSpPr>
        <dsp:cNvPr id="0" name=""/>
        <dsp:cNvSpPr/>
      </dsp:nvSpPr>
      <dsp:spPr>
        <a:xfrm>
          <a:off x="2457984" y="1780"/>
          <a:ext cx="787042" cy="78704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DD503-7C09-4DC5-84E7-DE4B0A83F1C7}">
      <dsp:nvSpPr>
        <dsp:cNvPr id="0" name=""/>
        <dsp:cNvSpPr/>
      </dsp:nvSpPr>
      <dsp:spPr>
        <a:xfrm>
          <a:off x="2625714" y="169511"/>
          <a:ext cx="451582" cy="4515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AD24F0-F01B-47BA-BAEC-101AF4E27171}">
      <dsp:nvSpPr>
        <dsp:cNvPr id="0" name=""/>
        <dsp:cNvSpPr/>
      </dsp:nvSpPr>
      <dsp:spPr>
        <a:xfrm>
          <a:off x="2206388" y="1033968"/>
          <a:ext cx="1290234" cy="51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Hiperleksi (ileri okuma + anlama güçlüğü).</a:t>
          </a:r>
          <a:endParaRPr lang="en-US" sz="1100" kern="1200"/>
        </a:p>
      </dsp:txBody>
      <dsp:txXfrm>
        <a:off x="2206388" y="1033968"/>
        <a:ext cx="1290234" cy="516093"/>
      </dsp:txXfrm>
    </dsp:sp>
    <dsp:sp modelId="{31C7A5EC-F691-45CB-8187-5E2FD052B8C5}">
      <dsp:nvSpPr>
        <dsp:cNvPr id="0" name=""/>
        <dsp:cNvSpPr/>
      </dsp:nvSpPr>
      <dsp:spPr>
        <a:xfrm>
          <a:off x="3974009" y="1780"/>
          <a:ext cx="787042" cy="78704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D89225-A5A7-41D9-9989-2E84660D3F12}">
      <dsp:nvSpPr>
        <dsp:cNvPr id="0" name=""/>
        <dsp:cNvSpPr/>
      </dsp:nvSpPr>
      <dsp:spPr>
        <a:xfrm>
          <a:off x="4141740" y="169511"/>
          <a:ext cx="451582" cy="4515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E4467-D7AF-43C1-8C55-B9507C0814A8}">
      <dsp:nvSpPr>
        <dsp:cNvPr id="0" name=""/>
        <dsp:cNvSpPr/>
      </dsp:nvSpPr>
      <dsp:spPr>
        <a:xfrm>
          <a:off x="3722414" y="1033968"/>
          <a:ext cx="1290234" cy="51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Prader–Willi (hipotonus, iştah artışı, obezite, davranış).</a:t>
          </a:r>
          <a:endParaRPr lang="en-US" sz="1100" kern="1200"/>
        </a:p>
      </dsp:txBody>
      <dsp:txXfrm>
        <a:off x="3722414" y="1033968"/>
        <a:ext cx="1290234" cy="516093"/>
      </dsp:txXfrm>
    </dsp:sp>
    <dsp:sp modelId="{AA376BF5-22AF-4991-B6A6-047071CFEB5F}">
      <dsp:nvSpPr>
        <dsp:cNvPr id="0" name=""/>
        <dsp:cNvSpPr/>
      </dsp:nvSpPr>
      <dsp:spPr>
        <a:xfrm>
          <a:off x="5490035" y="1780"/>
          <a:ext cx="787042" cy="78704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C4FBE-38CF-479D-A963-7D04D710D720}">
      <dsp:nvSpPr>
        <dsp:cNvPr id="0" name=""/>
        <dsp:cNvSpPr/>
      </dsp:nvSpPr>
      <dsp:spPr>
        <a:xfrm>
          <a:off x="5657765" y="169511"/>
          <a:ext cx="451582" cy="4515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C26B9-550E-4CB0-A068-3EB94FD36855}">
      <dsp:nvSpPr>
        <dsp:cNvPr id="0" name=""/>
        <dsp:cNvSpPr/>
      </dsp:nvSpPr>
      <dsp:spPr>
        <a:xfrm>
          <a:off x="5238439" y="1033968"/>
          <a:ext cx="1290234" cy="51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Rett (MECP2; çoğunlukla kızlarda).</a:t>
          </a:r>
          <a:endParaRPr lang="en-US" sz="1100" kern="1200"/>
        </a:p>
      </dsp:txBody>
      <dsp:txXfrm>
        <a:off x="5238439" y="1033968"/>
        <a:ext cx="1290234" cy="516093"/>
      </dsp:txXfrm>
    </dsp:sp>
    <dsp:sp modelId="{4C4981D8-23A2-4118-9155-5CA2DCDED7E9}">
      <dsp:nvSpPr>
        <dsp:cNvPr id="0" name=""/>
        <dsp:cNvSpPr/>
      </dsp:nvSpPr>
      <dsp:spPr>
        <a:xfrm>
          <a:off x="3215997" y="1872620"/>
          <a:ext cx="787042" cy="78704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5F498F-C10B-474E-BA90-D7E705D195BB}">
      <dsp:nvSpPr>
        <dsp:cNvPr id="0" name=""/>
        <dsp:cNvSpPr/>
      </dsp:nvSpPr>
      <dsp:spPr>
        <a:xfrm>
          <a:off x="3383727" y="2040351"/>
          <a:ext cx="451582" cy="45158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6D55D-5339-4F2C-B4AB-05F4C04D9BA2}">
      <dsp:nvSpPr>
        <dsp:cNvPr id="0" name=""/>
        <dsp:cNvSpPr/>
      </dsp:nvSpPr>
      <dsp:spPr>
        <a:xfrm>
          <a:off x="2964401" y="2904808"/>
          <a:ext cx="1290234" cy="516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Spina bifida (nöral tüp defekti; felç/mesane–bağırsak sorunları).</a:t>
          </a:r>
          <a:endParaRPr lang="en-US" sz="1100" kern="1200"/>
        </a:p>
      </dsp:txBody>
      <dsp:txXfrm>
        <a:off x="2964401" y="2904808"/>
        <a:ext cx="1290234" cy="5160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057C6-D1B1-4501-8506-4EF8C717DD27}">
      <dsp:nvSpPr>
        <dsp:cNvPr id="0" name=""/>
        <dsp:cNvSpPr/>
      </dsp:nvSpPr>
      <dsp:spPr>
        <a:xfrm>
          <a:off x="446018" y="462591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FC6E3-9A8B-4F45-B3F5-7AD06BEE421D}">
      <dsp:nvSpPr>
        <dsp:cNvPr id="0" name=""/>
        <dsp:cNvSpPr/>
      </dsp:nvSpPr>
      <dsp:spPr>
        <a:xfrm>
          <a:off x="723893" y="740466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E0D95-2D0A-4A06-9E3C-CD73BDD7AC32}">
      <dsp:nvSpPr>
        <dsp:cNvPr id="0" name=""/>
        <dsp:cNvSpPr/>
      </dsp:nvSpPr>
      <dsp:spPr>
        <a:xfrm>
          <a:off x="29205" y="2172591"/>
          <a:ext cx="21375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Otizm Spektrum Bozukluğu (erken çocukluk; iletişim/sosyal etkileşim farklılıkları, tekrarlayıcı davranışlar).</a:t>
          </a:r>
          <a:endParaRPr lang="en-US" sz="1100" kern="1200"/>
        </a:p>
      </dsp:txBody>
      <dsp:txXfrm>
        <a:off x="29205" y="2172591"/>
        <a:ext cx="2137500" cy="787500"/>
      </dsp:txXfrm>
    </dsp:sp>
    <dsp:sp modelId="{91E62E84-FCF1-4157-8FD8-BA70276654EB}">
      <dsp:nvSpPr>
        <dsp:cNvPr id="0" name=""/>
        <dsp:cNvSpPr/>
      </dsp:nvSpPr>
      <dsp:spPr>
        <a:xfrm>
          <a:off x="2957581" y="462591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AEB3D-0DA6-45F7-BDEF-C7D236AC5F62}">
      <dsp:nvSpPr>
        <dsp:cNvPr id="0" name=""/>
        <dsp:cNvSpPr/>
      </dsp:nvSpPr>
      <dsp:spPr>
        <a:xfrm>
          <a:off x="3235456" y="740466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1794F-D357-422D-8640-DC8A9E2AD2BA}">
      <dsp:nvSpPr>
        <dsp:cNvPr id="0" name=""/>
        <dsp:cNvSpPr/>
      </dsp:nvSpPr>
      <dsp:spPr>
        <a:xfrm>
          <a:off x="2540768" y="2172591"/>
          <a:ext cx="21375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DEHB (dikkat, dürtüsellik, aşırı hareketlilik).</a:t>
          </a:r>
          <a:endParaRPr lang="en-US" sz="1100" kern="1200"/>
        </a:p>
      </dsp:txBody>
      <dsp:txXfrm>
        <a:off x="2540768" y="2172591"/>
        <a:ext cx="2137500" cy="787500"/>
      </dsp:txXfrm>
    </dsp:sp>
    <dsp:sp modelId="{170D893A-A9DD-4BC1-AC21-BAAD10E80A60}">
      <dsp:nvSpPr>
        <dsp:cNvPr id="0" name=""/>
        <dsp:cNvSpPr/>
      </dsp:nvSpPr>
      <dsp:spPr>
        <a:xfrm>
          <a:off x="5469143" y="462591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AA914-25F6-4305-B06C-D3693B504AA8}">
      <dsp:nvSpPr>
        <dsp:cNvPr id="0" name=""/>
        <dsp:cNvSpPr/>
      </dsp:nvSpPr>
      <dsp:spPr>
        <a:xfrm>
          <a:off x="5747018" y="740466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36DD9D-8990-4BCF-802E-7C5158AD11F1}">
      <dsp:nvSpPr>
        <dsp:cNvPr id="0" name=""/>
        <dsp:cNvSpPr/>
      </dsp:nvSpPr>
      <dsp:spPr>
        <a:xfrm>
          <a:off x="5052331" y="2172591"/>
          <a:ext cx="21375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/>
            <a:t>Zihinsel yetersizliğe eşlik eden konuşma/dil gecikmeleri.</a:t>
          </a:r>
          <a:endParaRPr lang="en-US" sz="1100" kern="1200"/>
        </a:p>
      </dsp:txBody>
      <dsp:txXfrm>
        <a:off x="5052331" y="2172591"/>
        <a:ext cx="2137500" cy="787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8FD86-9FDE-4A8E-BB23-ACE29E6420AA}">
      <dsp:nvSpPr>
        <dsp:cNvPr id="0" name=""/>
        <dsp:cNvSpPr/>
      </dsp:nvSpPr>
      <dsp:spPr>
        <a:xfrm>
          <a:off x="0" y="640"/>
          <a:ext cx="4793456" cy="1498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D410E-5919-4B27-BB79-A17E19DD28CD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1AAB2-7EB1-4879-B329-305AA3D49AFE}">
      <dsp:nvSpPr>
        <dsp:cNvPr id="0" name=""/>
        <dsp:cNvSpPr/>
      </dsp:nvSpPr>
      <dsp:spPr>
        <a:xfrm>
          <a:off x="1730984" y="640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Uyumsal davranış ve bilişsel işlevlerde sınırlılık; destek gereksinimi düzeye bağlı değişir.</a:t>
          </a:r>
          <a:endParaRPr lang="en-US" sz="1800" kern="1200"/>
        </a:p>
      </dsp:txBody>
      <dsp:txXfrm>
        <a:off x="1730984" y="640"/>
        <a:ext cx="3062471" cy="1498687"/>
      </dsp:txXfrm>
    </dsp:sp>
    <dsp:sp modelId="{A8433729-F270-4980-BC0E-22387A7FE9F4}">
      <dsp:nvSpPr>
        <dsp:cNvPr id="0" name=""/>
        <dsp:cNvSpPr/>
      </dsp:nvSpPr>
      <dsp:spPr>
        <a:xfrm>
          <a:off x="0" y="1873999"/>
          <a:ext cx="4793456" cy="1498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98FE6-F881-4BA6-B895-F2AA37F9CF08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B31E3-ED2D-4C66-BAB6-65CE4BD7A203}">
      <dsp:nvSpPr>
        <dsp:cNvPr id="0" name=""/>
        <dsp:cNvSpPr/>
      </dsp:nvSpPr>
      <dsp:spPr>
        <a:xfrm>
          <a:off x="1730984" y="187399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Dikkat, bellek, öğrenme hızı, dil/konuşma, motor koordinasyon sorunları.</a:t>
          </a:r>
          <a:endParaRPr lang="en-US" sz="1800" kern="1200"/>
        </a:p>
      </dsp:txBody>
      <dsp:txXfrm>
        <a:off x="1730984" y="1873999"/>
        <a:ext cx="3062471" cy="1498687"/>
      </dsp:txXfrm>
    </dsp:sp>
    <dsp:sp modelId="{B99CBE95-C990-4467-B770-4385B7742C64}">
      <dsp:nvSpPr>
        <dsp:cNvPr id="0" name=""/>
        <dsp:cNvSpPr/>
      </dsp:nvSpPr>
      <dsp:spPr>
        <a:xfrm>
          <a:off x="0" y="3747359"/>
          <a:ext cx="4793456" cy="1498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42EED7-1245-49F7-8256-F9075E6A8794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976D7-7CC8-4ACF-A184-8706BE88E492}">
      <dsp:nvSpPr>
        <dsp:cNvPr id="0" name=""/>
        <dsp:cNvSpPr/>
      </dsp:nvSpPr>
      <dsp:spPr>
        <a:xfrm>
          <a:off x="1730984" y="3747359"/>
          <a:ext cx="3062471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Öz bakım ve günlük işlerde zorlanma; somutlaştırma ve basit yönergeler yararlı.</a:t>
          </a:r>
          <a:endParaRPr lang="en-US" sz="1800" kern="1200"/>
        </a:p>
      </dsp:txBody>
      <dsp:txXfrm>
        <a:off x="1730984" y="3747359"/>
        <a:ext cx="3062471" cy="14986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D13CC-E025-4693-AB3F-57730A401990}">
      <dsp:nvSpPr>
        <dsp:cNvPr id="0" name=""/>
        <dsp:cNvSpPr/>
      </dsp:nvSpPr>
      <dsp:spPr>
        <a:xfrm>
          <a:off x="0" y="682413"/>
          <a:ext cx="6619244" cy="125984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5FE60-6CCC-4FFD-9D8A-1A0BAB782E6B}">
      <dsp:nvSpPr>
        <dsp:cNvPr id="0" name=""/>
        <dsp:cNvSpPr/>
      </dsp:nvSpPr>
      <dsp:spPr>
        <a:xfrm>
          <a:off x="381101" y="965877"/>
          <a:ext cx="692912" cy="6929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7606DC-E031-4DD0-A66D-A4CB575BAF6F}">
      <dsp:nvSpPr>
        <dsp:cNvPr id="0" name=""/>
        <dsp:cNvSpPr/>
      </dsp:nvSpPr>
      <dsp:spPr>
        <a:xfrm>
          <a:off x="1455115" y="682413"/>
          <a:ext cx="5164128" cy="12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33" tIns="133333" rIns="133333" bIns="1333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Evde bakım hizmetleri: koruyucu–önleyici–tedavi–rehabilite edici hizmetlerin ekipçe ev ortamında sunumu.</a:t>
          </a:r>
          <a:endParaRPr lang="en-US" sz="1900" kern="1200"/>
        </a:p>
      </dsp:txBody>
      <dsp:txXfrm>
        <a:off x="1455115" y="682413"/>
        <a:ext cx="5164128" cy="1259840"/>
      </dsp:txXfrm>
    </dsp:sp>
    <dsp:sp modelId="{7EF21BF7-DEAC-4BE9-89E0-85B0B8F49ACD}">
      <dsp:nvSpPr>
        <dsp:cNvPr id="0" name=""/>
        <dsp:cNvSpPr/>
      </dsp:nvSpPr>
      <dsp:spPr>
        <a:xfrm>
          <a:off x="0" y="2257213"/>
          <a:ext cx="6619244" cy="1259840"/>
        </a:xfrm>
        <a:prstGeom prst="roundRect">
          <a:avLst>
            <a:gd name="adj" fmla="val 10000"/>
          </a:avLst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C5971-AE3D-4591-9937-B3D0C80FEBE6}">
      <dsp:nvSpPr>
        <dsp:cNvPr id="0" name=""/>
        <dsp:cNvSpPr/>
      </dsp:nvSpPr>
      <dsp:spPr>
        <a:xfrm>
          <a:off x="381101" y="2540677"/>
          <a:ext cx="692912" cy="6929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29B83-9D67-43AD-963D-83795B59EB65}">
      <dsp:nvSpPr>
        <dsp:cNvPr id="0" name=""/>
        <dsp:cNvSpPr/>
      </dsp:nvSpPr>
      <dsp:spPr>
        <a:xfrm>
          <a:off x="1455115" y="2257213"/>
          <a:ext cx="5164128" cy="12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33" tIns="133333" rIns="133333" bIns="1333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Kurum bakımı ve rehabilitasyon: yatılı bakım/rehab merkezleri; disiplinler arası uygulamalar.</a:t>
          </a:r>
          <a:endParaRPr lang="en-US" sz="1900" kern="1200"/>
        </a:p>
      </dsp:txBody>
      <dsp:txXfrm>
        <a:off x="1455115" y="2257213"/>
        <a:ext cx="5164128" cy="125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0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1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10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39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12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59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67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8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6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1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22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54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6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99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5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4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7614" y="951064"/>
            <a:ext cx="5917679" cy="2550877"/>
          </a:xfrm>
        </p:spPr>
        <p:txBody>
          <a:bodyPr/>
          <a:lstStyle/>
          <a:p>
            <a:r>
              <a:rPr dirty="0" err="1"/>
              <a:t>Engellilerde</a:t>
            </a:r>
            <a:r>
              <a:rPr dirty="0"/>
              <a:t> Engel </a:t>
            </a:r>
            <a:r>
              <a:rPr dirty="0" err="1"/>
              <a:t>Türüne</a:t>
            </a:r>
            <a:r>
              <a:rPr dirty="0"/>
              <a:t> </a:t>
            </a:r>
            <a:r>
              <a:rPr dirty="0" err="1"/>
              <a:t>Göre</a:t>
            </a:r>
            <a:r>
              <a:rPr dirty="0"/>
              <a:t> </a:t>
            </a:r>
            <a:r>
              <a:rPr dirty="0" err="1"/>
              <a:t>Bakım</a:t>
            </a:r>
            <a:r>
              <a:rPr dirty="0"/>
              <a:t> Hizmetleri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485" y="4192436"/>
            <a:ext cx="7589302" cy="3429000"/>
          </a:xfrm>
        </p:spPr>
        <p:txBody>
          <a:bodyPr>
            <a:noAutofit/>
          </a:bodyPr>
          <a:lstStyle/>
          <a:p>
            <a:r>
              <a:rPr lang="tr-TR" sz="2000"/>
              <a:t>ESAT TAHA POLAT 12/D 195</a:t>
            </a:r>
            <a:endParaRPr lang="tr-TR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r>
              <a:rPr lang="fi-FI" sz="2800">
                <a:solidFill>
                  <a:srgbClr val="EBEBEB"/>
                </a:solidFill>
              </a:rPr>
              <a:t>6) Süreğen Hastalığı Olan Engelli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r>
              <a:rPr lang="tr-TR" sz="1700"/>
              <a:t>Uzun süreli hastalıkların (ör. kanser, KBY, KVS hastalıkları, diyabet) yol açtığı işlev kaybı.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r>
              <a:rPr lang="fi-FI" sz="1800">
                <a:solidFill>
                  <a:srgbClr val="EBEBEB"/>
                </a:solidFill>
              </a:rPr>
              <a:t>7) Zedelenme/Sapma Olan Engelli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r>
              <a:rPr lang="tr-TR" sz="1700"/>
              <a:t>Psikolojik/fizyolojik/anatomik özellikte geçici ya da kalıcı bozukluk (ör. organ yokluğu/işlevsizlik).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r>
              <a:rPr lang="tr-TR" sz="2800">
                <a:solidFill>
                  <a:srgbClr val="EBEBEB"/>
                </a:solidFill>
              </a:rPr>
              <a:t>8) Yetersizliği Olan Engelli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r>
              <a:rPr lang="tr-TR" sz="1700"/>
              <a:t>Zedelenme/sapmalar sonucu normal sayılan etkinliği yapamama/sınırlılık (görememe, işitememe vb.).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tr-TR" sz="2200" dirty="0">
                <a:solidFill>
                  <a:srgbClr val="EBEBEB"/>
                </a:solidFill>
              </a:rPr>
              <a:t>İlgili Meslek Elemanlarıyla İş Birliği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529A30-69F5-B0CE-6CC4-7450D0A473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089746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Bakım Elemanının Dikkat Edeceği İlkeler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İnsan merkezli değerlendirme; haklara ve seçime saygı.</a:t>
            </a:r>
          </a:p>
          <a:p>
            <a:r>
              <a:t>Doğru iletişim, uygun beden dili, empati; saygı ve mahremiyet.</a:t>
            </a:r>
          </a:p>
          <a:p>
            <a:r>
              <a:t>Motivasyon ve bağımsızlığı teşvik; güvenli mobilizasyon.</a:t>
            </a:r>
          </a:p>
          <a:p>
            <a:r>
              <a:t>İlaç uyumu, çevresel güvenlik (ısı/ışık/havalandırma), acilde soğukkanlılık.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tr-TR">
                <a:solidFill>
                  <a:schemeClr val="tx1"/>
                </a:solidFill>
              </a:rPr>
              <a:t>Bireyin Engel Durumunun Tespiti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chemeClr val="tx1"/>
                </a:solidFill>
              </a:rPr>
              <a:t>Sağlık kurulu ve 'engel oranları cetveli': tıbbi bozukluk ciddiyeti + GYA kısıtlılıkları → % oran.</a:t>
            </a:r>
          </a:p>
          <a:p>
            <a:r>
              <a:rPr lang="tr-TR">
                <a:solidFill>
                  <a:schemeClr val="tx1"/>
                </a:solidFill>
              </a:rPr>
              <a:t>Fonksiyon temelli yaklaşım; tam bağımlı/bağımlı/kısmi bağımlı sınıflaması.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EBEBEB"/>
                </a:solidFill>
              </a:rPr>
              <a:t>Tespit – Görme ve İşitme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FE8B07DD-D69C-5544-D6D9-9F7B8C6AFA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950462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Tespit – Dil/Konuşma ve Ortopedik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Dil/konuşma: akıcılık, fonetik, dil ve ses değerlendirmesi; 40 puanlık ölçek, performans görevleri.</a:t>
            </a:r>
          </a:p>
          <a:p>
            <a:r>
              <a:t>Ortopedik: anatomik/tanısal/fonksiyonel testler; esas ölçüt işlev kaybı.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r>
              <a:rPr lang="tr-TR" sz="2800">
                <a:solidFill>
                  <a:srgbClr val="EBEBEB"/>
                </a:solidFill>
              </a:rPr>
              <a:t>Tespit – Zihinsel Engellilik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r>
              <a:rPr lang="tr-TR" sz="1700"/>
              <a:t>Üç eksen: uyumsal davranışlar (kavramsal/sosyal/pratik), destek sistemleri (doğal–rastlantısal–genel–özel), zihinsel işlevler (IQ).</a:t>
            </a:r>
          </a:p>
          <a:p>
            <a:r>
              <a:rPr lang="tr-TR" sz="1700"/>
              <a:t>Zekâ düzeyi: hafif–orta–ağır–çok ağır (yaklaşık aralıklar 50–70, 35–55, 20–40, &lt;20–25).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3154" y="467397"/>
            <a:ext cx="521872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79" y="1209957"/>
            <a:ext cx="2275935" cy="4438087"/>
          </a:xfrm>
        </p:spPr>
        <p:txBody>
          <a:bodyPr anchor="ctr">
            <a:normAutofit/>
          </a:bodyPr>
          <a:lstStyle/>
          <a:p>
            <a:pPr algn="r"/>
            <a:r>
              <a:rPr lang="tr-TR" sz="2800">
                <a:solidFill>
                  <a:schemeClr val="tx1"/>
                </a:solidFill>
              </a:rPr>
              <a:t>Tespit – Süreğen Hastalık / Zedelenme / Yetersizlik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8818" y="1059025"/>
            <a:ext cx="3976641" cy="4739950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chemeClr val="tx1"/>
                </a:solidFill>
              </a:rPr>
              <a:t>Süreğen: hastalık şiddeti/remisyon ve organ etkisine göre oran; ör. diyabete bağlı görme/ayak sorunlarında ilgili testler.</a:t>
            </a:r>
          </a:p>
          <a:p>
            <a:r>
              <a:rPr lang="tr-TR">
                <a:solidFill>
                  <a:schemeClr val="tx1"/>
                </a:solidFill>
              </a:rPr>
              <a:t>Zedelenme–Sapma: altta yatan engel türüne özgü testlerle belirlenir.</a:t>
            </a:r>
          </a:p>
          <a:p>
            <a:r>
              <a:rPr lang="tr-TR">
                <a:solidFill>
                  <a:schemeClr val="tx1"/>
                </a:solidFill>
              </a:rPr>
              <a:t>Yetersizlik: tek testle değil, çoklu değerlendirme; yardımcı teknoloji kullanımı dikkate alınır.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EBEBEB"/>
                </a:solidFill>
              </a:rPr>
              <a:t>Giriş ve Amaç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4089950-13A8-B038-B56B-925F238C4A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7492271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r>
              <a:rPr lang="tr-TR" sz="2800">
                <a:solidFill>
                  <a:srgbClr val="EBEBEB"/>
                </a:solidFill>
              </a:rPr>
              <a:t>Sık Görülen Fiziksel Engellilikler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r>
              <a:rPr lang="tr-TR" sz="1700"/>
              <a:t>Monopleji, Parapleji/Dipleji, Tetrapleji, Hemipleji (inme).</a:t>
            </a:r>
          </a:p>
          <a:p>
            <a:r>
              <a:rPr lang="tr-TR" sz="1700"/>
              <a:t>Müsküler Distrofi (ileri gidişli genetik kas hastalığı).</a:t>
            </a:r>
          </a:p>
          <a:p>
            <a:r>
              <a:rPr lang="tr-TR" sz="1700"/>
              <a:t>Serebral Palsi (erken müdahale ve yaşam boyu rehab ile kazanımlar).</a:t>
            </a:r>
          </a:p>
          <a:p>
            <a:r>
              <a:rPr lang="tr-TR" sz="1700"/>
              <a:t>Ampütasyon (travma, PVD, diyabet, tümör vb.).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200">
                <a:solidFill>
                  <a:srgbClr val="FFFFFF"/>
                </a:solidFill>
              </a:rPr>
              <a:t>Sık Görülen Zihinsel/Gelişimsel Engellilikler – 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BDC2265-2A4B-5A4E-47B7-74DD53948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814250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200">
                <a:solidFill>
                  <a:srgbClr val="FFFFFF"/>
                </a:solidFill>
              </a:rPr>
              <a:t>Sık Görülen Zihinsel/Gelişimsel Engellilikler – II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021350-0D71-939E-4451-10CDAC84F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28486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200">
                <a:solidFill>
                  <a:srgbClr val="FFFFFF"/>
                </a:solidFill>
              </a:rPr>
              <a:t>Sık Görülen Zihinsel/Gelişimsel Engellilikler – III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D92FEA3-4DB8-08FA-E63B-BD0AF894C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1343507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r>
              <a:rPr lang="tr-TR" sz="2800">
                <a:solidFill>
                  <a:srgbClr val="EBEBEB"/>
                </a:solidFill>
              </a:rPr>
              <a:t>Fiziksel Engelliliklerin Genel Özellikleri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r>
              <a:rPr lang="tr-TR" sz="1700"/>
              <a:t>Hareket/denge/koordinasyonda sınırlılık; yorgunluk ve pasiflik eğilimi.</a:t>
            </a:r>
          </a:p>
          <a:p>
            <a:r>
              <a:rPr lang="tr-TR" sz="1700"/>
              <a:t>Uyum/öğrenme güçlükleri görülebilir; özgüven azalabilir.</a:t>
            </a:r>
          </a:p>
          <a:p>
            <a:r>
              <a:rPr lang="tr-TR" sz="1700"/>
              <a:t>Ulaşım ve erişilebilirlik engelleri → izolasyon riski.</a:t>
            </a:r>
          </a:p>
          <a:p>
            <a:r>
              <a:rPr lang="tr-TR" sz="1700"/>
              <a:t>Spor ve sosyal etkinlikler, katılım ve öz yeterliği artırır.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tr-TR" sz="2500">
                <a:solidFill>
                  <a:srgbClr val="EBEBEB"/>
                </a:solidFill>
              </a:rPr>
              <a:t>Zihinsel Engelliliklerin Genel Özellikleri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4B0966-5702-EEA7-9791-6FE5017F1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92608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2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700">
                <a:solidFill>
                  <a:srgbClr val="FFFFFF"/>
                </a:solidFill>
              </a:rPr>
              <a:t>İhtiyaca Özgü Bakım Hizmeti – Türkiye</a:t>
            </a: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CB17F4-D3F2-81B6-5916-B032AE094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2412343"/>
              </p:ext>
            </p:extLst>
          </p:nvPr>
        </p:nvGraphicFramePr>
        <p:xfrm>
          <a:off x="866215" y="1820333"/>
          <a:ext cx="6619244" cy="4199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EBEBEB"/>
                </a:solidFill>
              </a:rPr>
              <a:t>Evde Bakım Hizmetleri – Hedef ve İçerik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AF5993-2581-BE04-F4EF-4FE58E616A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436646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tr-TR" sz="2200">
                <a:solidFill>
                  <a:srgbClr val="EBEBEB"/>
                </a:solidFill>
              </a:rPr>
              <a:t>Kurum Bakımı ve Rehabilitasyon – İçerik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853896-5420-E179-4F24-E119FEB54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627956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r>
              <a:rPr lang="tr-TR" sz="2800">
                <a:solidFill>
                  <a:srgbClr val="EBEBEB"/>
                </a:solidFill>
              </a:rPr>
              <a:t>Bireye Özel Bakım – Fiziksel Engellilik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r>
              <a:rPr lang="tr-TR" sz="1700"/>
              <a:t>Kararlar alışkanlıklar dikkate alınarak birlikte alınır.</a:t>
            </a:r>
          </a:p>
          <a:p>
            <a:r>
              <a:rPr lang="tr-TR" sz="1700"/>
              <a:t>Mahremiyete saygı; boşaltım ve hijyen kurallarına uyum.</a:t>
            </a:r>
          </a:p>
          <a:p>
            <a:r>
              <a:rPr lang="tr-TR" sz="1700"/>
              <a:t>Rehabilitasyon egzersizlerine uyum; pozisyon değişikliği ile bası yarası önleme.</a:t>
            </a:r>
          </a:p>
          <a:p>
            <a:r>
              <a:rPr lang="tr-TR" sz="1700"/>
              <a:t>Erişilebilir çevre düzenlemesi; eğitim yönlendirmesi; sosyal katılım desteği.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EBEBEB"/>
                </a:solidFill>
              </a:rPr>
              <a:t>Temel Tanımlar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494D0F-7147-80A9-52B0-E938C3320E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334267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tr-TR">
                <a:solidFill>
                  <a:schemeClr val="tx1"/>
                </a:solidFill>
              </a:rPr>
              <a:t>Bireye Özel Bakım – Zihinsel Engellilik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chemeClr val="tx1"/>
                </a:solidFill>
              </a:rPr>
              <a:t>Kişinin tercihleri/eski alışkanlıkları temel alınır.</a:t>
            </a:r>
          </a:p>
          <a:p>
            <a:r>
              <a:rPr lang="tr-TR">
                <a:solidFill>
                  <a:schemeClr val="tx1"/>
                </a:solidFill>
              </a:rPr>
              <a:t>Eğitilebilir bireylere öz bakım becerileri öğretimi.</a:t>
            </a:r>
          </a:p>
          <a:p>
            <a:r>
              <a:rPr lang="tr-TR">
                <a:solidFill>
                  <a:schemeClr val="tx1"/>
                </a:solidFill>
              </a:rPr>
              <a:t>Somut ve kısa yönergeler; mecazlardan kaçınma; tekrar ve sabır.</a:t>
            </a:r>
          </a:p>
          <a:p>
            <a:r>
              <a:rPr lang="tr-TR">
                <a:solidFill>
                  <a:schemeClr val="tx1"/>
                </a:solidFill>
              </a:rPr>
              <a:t>Psikolojik destek; aile ilişkilerinin izlenmesi; eğitim ve sosyal katılım.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tr-TR">
                <a:solidFill>
                  <a:schemeClr val="tx1"/>
                </a:solidFill>
              </a:rPr>
              <a:t>Engelin Etkilerini Azaltmanın Olumlu Sonuçları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chemeClr val="tx1"/>
                </a:solidFill>
              </a:rPr>
              <a:t>Yaşam kalitesi ve sosyal katılım artışı; stresle baş etme.</a:t>
            </a:r>
          </a:p>
          <a:p>
            <a:r>
              <a:rPr lang="tr-TR">
                <a:solidFill>
                  <a:schemeClr val="tx1"/>
                </a:solidFill>
              </a:rPr>
              <a:t>Bağımsız yaşam ve hareket becerilerinde gelişim.</a:t>
            </a:r>
          </a:p>
          <a:p>
            <a:r>
              <a:rPr lang="tr-TR">
                <a:solidFill>
                  <a:schemeClr val="tx1"/>
                </a:solidFill>
              </a:rPr>
              <a:t>Öz saygı ve motivasyon; depresyon/istismar riskinde azalma.</a:t>
            </a:r>
          </a:p>
          <a:p>
            <a:r>
              <a:rPr lang="tr-TR">
                <a:solidFill>
                  <a:schemeClr val="tx1"/>
                </a:solidFill>
              </a:rPr>
              <a:t>Başarma arzusu ve toplumsal kabulde artış.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EBEBEB"/>
                </a:solidFill>
              </a:rPr>
              <a:t>Kişinin Engeline Uygun Yeni Beceriler – Destek Alanları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BEAFB1-9F02-2CE9-D628-A01FF96B4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710697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tr-TR" sz="2700">
                <a:solidFill>
                  <a:srgbClr val="EBEBEB"/>
                </a:solidFill>
              </a:rPr>
              <a:t>İstihdam ve Sosyal İçerme – Kazanımlar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F7B43A-3649-6E7A-2715-994FC0A84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432780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EBEBEB"/>
                </a:solidFill>
              </a:rPr>
              <a:t>Etkinlik Önerileri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36EC68-289C-007F-C540-D74398F2D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411913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r>
              <a:rPr lang="tr-TR" sz="2800">
                <a:solidFill>
                  <a:srgbClr val="EBEBEB"/>
                </a:solidFill>
              </a:rPr>
              <a:t>Engellilik Çeşitleri – Genel Bakış (8 Grup)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r>
              <a:rPr lang="tr-TR" sz="1700"/>
              <a:t>Ortopedik</a:t>
            </a:r>
          </a:p>
          <a:p>
            <a:r>
              <a:rPr lang="tr-TR" sz="1700"/>
              <a:t>Görme</a:t>
            </a:r>
          </a:p>
          <a:p>
            <a:r>
              <a:rPr lang="tr-TR" sz="1700"/>
              <a:t>İşitme</a:t>
            </a:r>
          </a:p>
          <a:p>
            <a:r>
              <a:rPr lang="tr-TR" sz="1700"/>
              <a:t>Dil ve Konuşma</a:t>
            </a:r>
          </a:p>
          <a:p>
            <a:r>
              <a:rPr lang="tr-TR" sz="1700"/>
              <a:t>Zihinsel</a:t>
            </a:r>
          </a:p>
          <a:p>
            <a:r>
              <a:rPr lang="tr-TR" sz="1700"/>
              <a:t>Süreğen hastalığı olan</a:t>
            </a:r>
          </a:p>
          <a:p>
            <a:r>
              <a:rPr lang="tr-TR" sz="1700"/>
              <a:t>Zedelenme–Sapma</a:t>
            </a:r>
          </a:p>
          <a:p>
            <a:r>
              <a:rPr lang="tr-TR" sz="1700"/>
              <a:t>Yetersizliği olan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r>
              <a:rPr lang="tr-TR" sz="2800">
                <a:solidFill>
                  <a:srgbClr val="EBEBEB"/>
                </a:solidFill>
              </a:rPr>
              <a:t>1) Ortopedik Engelli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r>
              <a:rPr lang="tr-TR" sz="1700"/>
              <a:t>Kas-iskelet-sinir sistemi bozukluklarına bağlı fonksiyon kaybı.</a:t>
            </a:r>
          </a:p>
          <a:p>
            <a:r>
              <a:rPr lang="tr-TR" sz="1700"/>
              <a:t>Örnekler: kalça çıkığı, uzuv eksikliği, ayak çarpıklığı, meningosel, skolyoz, kol felci, yapışık parmak, doğuştan kas hastalıkları, cücelik.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r>
              <a:rPr lang="tr-TR" sz="2800">
                <a:solidFill>
                  <a:srgbClr val="EBEBEB"/>
                </a:solidFill>
              </a:rPr>
              <a:t>2) Görme Engelli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r>
              <a:rPr lang="tr-TR" sz="1700"/>
              <a:t>Görsel uyarıcılardan ağır derecede yoksunluk; düşük görme-körlük spektrumu.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r>
              <a:rPr lang="tr-TR" sz="2800">
                <a:solidFill>
                  <a:srgbClr val="EBEBEB"/>
                </a:solidFill>
              </a:rPr>
              <a:t>3) İşitme Engelli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r>
              <a:rPr lang="tr-TR" sz="1700"/>
              <a:t>Tek/çift kulakta kısmi ya da tam işitme kaybı.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r>
              <a:rPr lang="tr-TR" sz="2800">
                <a:solidFill>
                  <a:srgbClr val="EBEBEB"/>
                </a:solidFill>
              </a:rPr>
              <a:t>4) Dil ve Konuşma Engelli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r>
              <a:rPr lang="tr-TR" sz="1700"/>
              <a:t>Konuşamama ya da akıcılık, hız, anlatım bozuklukları.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r>
              <a:rPr lang="tr-TR" sz="2800">
                <a:solidFill>
                  <a:srgbClr val="EBEBEB"/>
                </a:solidFill>
              </a:rPr>
              <a:t>5) Zihinsel Engelli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r>
              <a:rPr lang="tr-TR" sz="1700"/>
              <a:t>Zihinsel işlevlerde yetersizlik → farklı derecelerde destek gereksinimi.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 Toplantı Odası">
  <a:themeElements>
    <a:clrScheme name="İyon Toplantı Odası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İyon Toplantı Odası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 Toplantı Odası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İyon Toplantı Odası</Template>
  <TotalTime>29</TotalTime>
  <Words>1368</Words>
  <Application>Microsoft Office PowerPoint</Application>
  <PresentationFormat>Ekran Gösterisi (4:3)</PresentationFormat>
  <Paragraphs>130</Paragraphs>
  <Slides>34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34</vt:i4>
      </vt:variant>
    </vt:vector>
  </HeadingPairs>
  <TitlesOfParts>
    <vt:vector size="38" baseType="lpstr">
      <vt:lpstr>Arial</vt:lpstr>
      <vt:lpstr>Century Gothic</vt:lpstr>
      <vt:lpstr>Wingdings 3</vt:lpstr>
      <vt:lpstr>İyon Toplantı Odası</vt:lpstr>
      <vt:lpstr>Engellilerde Engel Türüne Göre Bakım Hizmetleri</vt:lpstr>
      <vt:lpstr>Giriş ve Amaç</vt:lpstr>
      <vt:lpstr>Temel Tanımlar</vt:lpstr>
      <vt:lpstr>Engellilik Çeşitleri – Genel Bakış (8 Grup)</vt:lpstr>
      <vt:lpstr>1) Ortopedik Engelli</vt:lpstr>
      <vt:lpstr>2) Görme Engelli</vt:lpstr>
      <vt:lpstr>3) İşitme Engelli</vt:lpstr>
      <vt:lpstr>4) Dil ve Konuşma Engelli</vt:lpstr>
      <vt:lpstr>5) Zihinsel Engelli</vt:lpstr>
      <vt:lpstr>6) Süreğen Hastalığı Olan Engelli</vt:lpstr>
      <vt:lpstr>7) Zedelenme/Sapma Olan Engelli</vt:lpstr>
      <vt:lpstr>8) Yetersizliği Olan Engelli</vt:lpstr>
      <vt:lpstr>İlgili Meslek Elemanlarıyla İş Birliği</vt:lpstr>
      <vt:lpstr>Bakım Elemanının Dikkat Edeceği İlkeler</vt:lpstr>
      <vt:lpstr>Bireyin Engel Durumunun Tespiti</vt:lpstr>
      <vt:lpstr>Tespit – Görme ve İşitme</vt:lpstr>
      <vt:lpstr>Tespit – Dil/Konuşma ve Ortopedik</vt:lpstr>
      <vt:lpstr>Tespit – Zihinsel Engellilik</vt:lpstr>
      <vt:lpstr>Tespit – Süreğen Hastalık / Zedelenme / Yetersizlik</vt:lpstr>
      <vt:lpstr>Sık Görülen Fiziksel Engellilikler</vt:lpstr>
      <vt:lpstr>Sık Görülen Zihinsel/Gelişimsel Engellilikler – I</vt:lpstr>
      <vt:lpstr>Sık Görülen Zihinsel/Gelişimsel Engellilikler – II</vt:lpstr>
      <vt:lpstr>Sık Görülen Zihinsel/Gelişimsel Engellilikler – III</vt:lpstr>
      <vt:lpstr>Fiziksel Engelliliklerin Genel Özellikleri</vt:lpstr>
      <vt:lpstr>Zihinsel Engelliliklerin Genel Özellikleri</vt:lpstr>
      <vt:lpstr>İhtiyaca Özgü Bakım Hizmeti – Türkiye</vt:lpstr>
      <vt:lpstr>Evde Bakım Hizmetleri – Hedef ve İçerik</vt:lpstr>
      <vt:lpstr>Kurum Bakımı ve Rehabilitasyon – İçerik</vt:lpstr>
      <vt:lpstr>Bireye Özel Bakım – Fiziksel Engellilik</vt:lpstr>
      <vt:lpstr>Bireye Özel Bakım – Zihinsel Engellilik</vt:lpstr>
      <vt:lpstr>Engelin Etkilerini Azaltmanın Olumlu Sonuçları</vt:lpstr>
      <vt:lpstr>Kişinin Engeline Uygun Yeni Beceriler – Destek Alanları</vt:lpstr>
      <vt:lpstr>İstihdam ve Sosyal İçerme – Kazanımlar</vt:lpstr>
      <vt:lpstr>Etkinlik Önerileri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AFRANUR POLAT</cp:lastModifiedBy>
  <cp:revision>3</cp:revision>
  <dcterms:created xsi:type="dcterms:W3CDTF">2013-01-27T09:14:16Z</dcterms:created>
  <dcterms:modified xsi:type="dcterms:W3CDTF">2025-10-01T16:53:25Z</dcterms:modified>
  <cp:category/>
</cp:coreProperties>
</file>