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4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2FFAC2-6FDC-47CD-893B-808E88E803C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7D2DAA-3858-40BB-9663-D949BA84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100" y="2348706"/>
            <a:ext cx="9867900" cy="2387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Kristen ITC" panose="03050502040202030202" pitchFamily="66" charset="0"/>
              </a:rPr>
              <a:t> WEBSITE </a:t>
            </a:r>
            <a:r>
              <a:rPr lang="en-US" b="1" dirty="0" smtClean="0">
                <a:latin typeface="Kristen ITC" panose="03050502040202030202" pitchFamily="66" charset="0"/>
              </a:rPr>
              <a:t>FOR       </a:t>
            </a:r>
            <a:r>
              <a:rPr lang="en-US" b="1" dirty="0" smtClean="0">
                <a:latin typeface="Kristen ITC" panose="03050502040202030202" pitchFamily="66" charset="0"/>
              </a:rPr>
              <a:t>SUNGLASSES &amp; </a:t>
            </a:r>
            <a:r>
              <a:rPr lang="en-US" b="1" dirty="0" smtClean="0">
                <a:latin typeface="Kristen ITC" panose="03050502040202030202" pitchFamily="66" charset="0"/>
              </a:rPr>
              <a:t>GOGGLES</a:t>
            </a:r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5200" y="5067300"/>
            <a:ext cx="3048000" cy="11938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Name: M.Taha Usman</a:t>
            </a: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Roll no: 2024F-BSE-315</a:t>
            </a: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Section: C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752475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81384"/>
            <a:ext cx="2790031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25"/>
          <a:stretch/>
        </p:blipFill>
        <p:spPr>
          <a:xfrm>
            <a:off x="469900" y="0"/>
            <a:ext cx="1127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6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154" y="948268"/>
            <a:ext cx="8761413" cy="706964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</a:br>
            <a:r>
              <a:rPr lang="en-US" sz="48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>Website </a:t>
            </a:r>
            <a:r>
              <a:rPr lang="en-US" sz="4800" b="1" dirty="0">
                <a:solidFill>
                  <a:srgbClr val="FFFF00"/>
                </a:solidFill>
                <a:latin typeface="Kristen ITC" panose="03050502040202030202" pitchFamily="66" charset="0"/>
              </a:rPr>
              <a:t>Structure</a:t>
            </a:r>
            <a:r>
              <a:rPr lang="en-US" sz="4800" dirty="0">
                <a:solidFill>
                  <a:srgbClr val="FFFF00"/>
                </a:solidFill>
              </a:rPr>
              <a:t/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sz="4800" b="1" dirty="0">
              <a:solidFill>
                <a:srgbClr val="FFFF00"/>
              </a:solidFill>
              <a:latin typeface="Kristen ITC" panose="03050502040202030202" pitchFamily="66" charset="0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39860" y="2636510"/>
            <a:ext cx="9905999" cy="38354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CONTACT PAGE: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3200" dirty="0" smtClean="0"/>
              <a:t>Inquiry </a:t>
            </a:r>
            <a:r>
              <a:rPr lang="en-US" sz="3200" dirty="0"/>
              <a:t>form or contact details.</a:t>
            </a:r>
          </a:p>
          <a:p>
            <a:pPr lvl="1"/>
            <a:r>
              <a:rPr lang="en-US" sz="3200" dirty="0" smtClean="0"/>
              <a:t>Google Map Location Embed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495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-1"/>
            <a:ext cx="113157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0200" y="578535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Kristen ITC" panose="03050502040202030202" pitchFamily="66" charset="0"/>
                <a:ea typeface="+mj-ea"/>
                <a:cs typeface="+mj-cs"/>
              </a:rPr>
              <a:t>Folder Structure of Flask Project</a:t>
            </a:r>
            <a:endParaRPr lang="en-US" sz="4800" b="1" dirty="0">
              <a:solidFill>
                <a:srgbClr val="FFFF00"/>
              </a:solidFill>
              <a:latin typeface="Kristen ITC" panose="03050502040202030202" pitchFamily="66" charset="0"/>
              <a:ea typeface="+mj-ea"/>
              <a:cs typeface="+mj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41403" y="3048000"/>
            <a:ext cx="1801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2817167"/>
            <a:ext cx="261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FOLDER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68807" y="5029200"/>
            <a:ext cx="18019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0996" y="4798367"/>
            <a:ext cx="308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TEMPLATES FOLDER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804" y="2490787"/>
            <a:ext cx="2664598" cy="4202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8" y="2173594"/>
            <a:ext cx="2114845" cy="45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4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254" y="2374900"/>
            <a:ext cx="5423645" cy="43815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latin typeface="Lucida Handwriting" panose="03010101010101010101" pitchFamily="66" charset="0"/>
              </a:rPr>
              <a:t>Login Workflow</a:t>
            </a:r>
          </a:p>
          <a:p>
            <a:r>
              <a:rPr lang="en-US" b="1" dirty="0"/>
              <a:t>User Input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user enters their username and password into the login form.</a:t>
            </a:r>
          </a:p>
          <a:p>
            <a:r>
              <a:rPr lang="en-US" b="1" dirty="0"/>
              <a:t>Validation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system checks if the username and password match the simulated data stored in memory.</a:t>
            </a:r>
          </a:p>
          <a:p>
            <a:r>
              <a:rPr lang="en-US" b="1" dirty="0"/>
              <a:t>Authentication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the credentials match, the user is logged in and redirected to the dashboard or homepage.</a:t>
            </a:r>
          </a:p>
          <a:p>
            <a:pPr marL="457200" lvl="1" indent="0">
              <a:buNone/>
            </a:pPr>
            <a:r>
              <a:rPr lang="en-US" dirty="0"/>
              <a:t>If the credentials are incorrect, an error message is displayed.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0254" y="2374900"/>
            <a:ext cx="5537946" cy="438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Lucida Handwriting" panose="03010101010101010101" pitchFamily="66" charset="0"/>
              </a:rPr>
              <a:t>Registration Workflow</a:t>
            </a:r>
          </a:p>
          <a:p>
            <a:r>
              <a:rPr lang="en-US" b="1" dirty="0" smtClean="0"/>
              <a:t>User Input</a:t>
            </a:r>
            <a:r>
              <a:rPr lang="en-US" dirty="0" smtClean="0"/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smtClean="0"/>
              <a:t>The user fills out the registration form, providing details like username, password, and email.</a:t>
            </a:r>
          </a:p>
          <a:p>
            <a:r>
              <a:rPr lang="en-US" b="1" dirty="0" smtClean="0"/>
              <a:t>Validation</a:t>
            </a:r>
            <a:r>
              <a:rPr lang="en-US" dirty="0" smtClean="0"/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smtClean="0"/>
              <a:t>The system validates the input fields (e.g., ensuring the password is strong, email format is correct, and all required fields are filled).</a:t>
            </a:r>
          </a:p>
          <a:p>
            <a:r>
              <a:rPr lang="en-US" b="1" dirty="0" smtClean="0"/>
              <a:t>Temporary Data Storage</a:t>
            </a:r>
            <a:r>
              <a:rPr lang="en-US" dirty="0" smtClean="0"/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smtClean="0"/>
              <a:t>The input data is stored in a Python dictionary (or any in-memory object) for the duration of the session.</a:t>
            </a:r>
          </a:p>
          <a:p>
            <a:r>
              <a:rPr lang="en-US" b="1" dirty="0" smtClean="0"/>
              <a:t>Feedback</a:t>
            </a:r>
            <a:r>
              <a:rPr lang="en-US" dirty="0" smtClean="0"/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dirty="0" smtClean="0"/>
              <a:t>Upon successful registration, the user is redirected to a success page or prompted to log in</a:t>
            </a:r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8500" y="783168"/>
            <a:ext cx="10716467" cy="115993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>Work Flow of </a:t>
            </a:r>
            <a:br>
              <a:rPr lang="en-US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>login and Registration system</a:t>
            </a:r>
            <a:r>
              <a:rPr lang="en-US" sz="4800" dirty="0">
                <a:solidFill>
                  <a:srgbClr val="FFFF00"/>
                </a:solidFill>
              </a:rPr>
              <a:t/>
            </a:r>
            <a:br>
              <a:rPr lang="en-US" sz="4800" dirty="0">
                <a:solidFill>
                  <a:srgbClr val="FFFF00"/>
                </a:solidFill>
              </a:rPr>
            </a:br>
            <a:endParaRPr lang="en-US" sz="4800" b="1" dirty="0">
              <a:solidFill>
                <a:srgbClr val="FFFF00"/>
              </a:solidFill>
              <a:latin typeface="Kristen ITC" panose="03050502040202030202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01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54" y="2501900"/>
            <a:ext cx="5131546" cy="4114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Fixed static folder structure.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Debugged using </a:t>
            </a:r>
            <a:r>
              <a:rPr lang="en-US" sz="2400" dirty="0" smtClean="0"/>
              <a:t>Flask’s Debug=True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Used in-memory storage (no database).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Added CSS media queries for mobile.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8700" y="2362200"/>
            <a:ext cx="5054599" cy="375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SOLUTION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Linked CSS using url_for.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Corrected route </a:t>
            </a:r>
            <a:r>
              <a:rPr lang="en-US" sz="2400" dirty="0" smtClean="0"/>
              <a:t>definitions.</a:t>
            </a:r>
            <a:endParaRPr lang="en-US" sz="2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Implemented validation </a:t>
            </a:r>
            <a:r>
              <a:rPr lang="en-US" sz="2400" dirty="0" smtClean="0"/>
              <a:t>logic.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Tested layouts in developer tools.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718235"/>
            <a:ext cx="5981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Kristen ITC" panose="03050502040202030202" pitchFamily="66" charset="0"/>
                <a:ea typeface="+mj-ea"/>
                <a:cs typeface="+mj-cs"/>
              </a:rPr>
              <a:t>Challenges faced </a:t>
            </a:r>
            <a:r>
              <a:rPr lang="en-US" sz="3600" b="1" dirty="0" smtClean="0">
                <a:solidFill>
                  <a:srgbClr val="FFFF00"/>
                </a:solidFill>
                <a:latin typeface="Kristen ITC" panose="03050502040202030202" pitchFamily="66" charset="0"/>
                <a:ea typeface="+mj-ea"/>
                <a:cs typeface="+mj-cs"/>
              </a:rPr>
              <a:t>   &amp; </a:t>
            </a:r>
            <a:r>
              <a:rPr lang="en-US" sz="3600" b="1" dirty="0">
                <a:solidFill>
                  <a:srgbClr val="FFFF00"/>
                </a:solidFill>
                <a:latin typeface="Kristen ITC" panose="03050502040202030202" pitchFamily="66" charset="0"/>
                <a:ea typeface="+mj-ea"/>
                <a:cs typeface="+mj-cs"/>
              </a:rPr>
              <a:t>solutions implemented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12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3" y="61851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Kristen ITC" panose="03050502040202030202" pitchFamily="66" charset="0"/>
              </a:rPr>
              <a:t/>
            </a:r>
            <a:br>
              <a:rPr lang="en-US" sz="4800" b="1" dirty="0" smtClean="0">
                <a:latin typeface="Kristen ITC" panose="03050502040202030202" pitchFamily="66" charset="0"/>
              </a:rPr>
            </a:br>
            <a:r>
              <a:rPr lang="en-US" sz="4800" b="1" dirty="0" smtClean="0">
                <a:latin typeface="Kristen ITC" panose="03050502040202030202" pitchFamily="66" charset="0"/>
              </a:rPr>
              <a:t>Purpose </a:t>
            </a:r>
            <a:r>
              <a:rPr lang="en-US" sz="4800" b="1" dirty="0">
                <a:latin typeface="Kristen ITC" panose="03050502040202030202" pitchFamily="66" charset="0"/>
              </a:rPr>
              <a:t>of the Website</a:t>
            </a:r>
            <a:br>
              <a:rPr lang="en-US" sz="4800" b="1" dirty="0">
                <a:latin typeface="Kristen ITC" panose="03050502040202030202" pitchFamily="66" charset="0"/>
              </a:rPr>
            </a:br>
            <a:endParaRPr lang="en-US" sz="4800" b="1" dirty="0">
              <a:latin typeface="Kristen ITC" panose="0305050204020203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Purpose:</a:t>
            </a:r>
            <a:endParaRPr lang="en-US" dirty="0"/>
          </a:p>
          <a:p>
            <a:pPr lvl="1"/>
            <a:r>
              <a:rPr lang="en-US" dirty="0"/>
              <a:t>To showcase a wide range of stylish and functional sunglasses and goggles.</a:t>
            </a:r>
          </a:p>
          <a:p>
            <a:pPr lvl="1"/>
            <a:r>
              <a:rPr lang="en-US" dirty="0"/>
              <a:t>To educate visitors about the importance of eye protection and UV-blocking lenses.</a:t>
            </a:r>
          </a:p>
          <a:p>
            <a:pPr lvl="1"/>
            <a:r>
              <a:rPr lang="en-US" dirty="0"/>
              <a:t>To provide an online platform for exploring and buying eyewear.</a:t>
            </a:r>
          </a:p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Attract potential customers with an appealing design.</a:t>
            </a:r>
          </a:p>
          <a:p>
            <a:pPr lvl="1"/>
            <a:r>
              <a:rPr lang="en-US" dirty="0"/>
              <a:t>Highlight the unique features of sunglasses and goggles.</a:t>
            </a:r>
          </a:p>
          <a:p>
            <a:pPr lvl="1"/>
            <a:r>
              <a:rPr lang="en-US" dirty="0"/>
              <a:t>Make it easy for users to find, compare, and inquire about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>
                <a:latin typeface="Kristen ITC" panose="03050502040202030202" pitchFamily="66" charset="0"/>
              </a:rPr>
              <a:t>Website Structure</a:t>
            </a:r>
            <a:br>
              <a:rPr lang="en-US" sz="4800" b="1" dirty="0">
                <a:latin typeface="Kristen ITC" panose="03050502040202030202" pitchFamily="66" charset="0"/>
              </a:rPr>
            </a:br>
            <a:endParaRPr lang="en-US" sz="4800" b="1" dirty="0">
              <a:latin typeface="Kristen ITC" panose="0305050204020203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054" y="2489199"/>
            <a:ext cx="9905999" cy="38354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MAIN PAGE ( HOME PAGE ):</a:t>
            </a:r>
          </a:p>
          <a:p>
            <a:pPr marL="0" indent="0">
              <a:buNone/>
            </a:pPr>
            <a:endParaRPr lang="en-US" sz="3600" dirty="0" smtClean="0"/>
          </a:p>
          <a:p>
            <a:pPr marL="742950" lvl="2" indent="-342900"/>
            <a:r>
              <a:rPr lang="en-US" sz="3200" dirty="0"/>
              <a:t>Welcome to Our Website </a:t>
            </a:r>
            <a:endParaRPr lang="en-US" sz="3200" dirty="0" smtClean="0"/>
          </a:p>
          <a:p>
            <a:pPr marL="742950" lvl="2" indent="-342900"/>
            <a:r>
              <a:rPr lang="en-US" sz="3200" dirty="0" smtClean="0"/>
              <a:t>Introduction </a:t>
            </a:r>
            <a:r>
              <a:rPr lang="en-US" sz="3200" dirty="0"/>
              <a:t>to </a:t>
            </a:r>
            <a:r>
              <a:rPr lang="en-US" sz="3200" dirty="0" smtClean="0"/>
              <a:t>Our Sunglasses and Goggles Website.</a:t>
            </a:r>
          </a:p>
        </p:txBody>
      </p:sp>
    </p:spTree>
    <p:extLst>
      <p:ext uri="{BB962C8B-B14F-4D97-AF65-F5344CB8AC3E}">
        <p14:creationId xmlns:p14="http://schemas.microsoft.com/office/powerpoint/2010/main" val="28279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6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0"/>
            <a:ext cx="1145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136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44"/>
          <a:stretch/>
        </p:blipFill>
        <p:spPr>
          <a:xfrm>
            <a:off x="161097" y="1"/>
            <a:ext cx="11869806" cy="67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7400" y="901700"/>
            <a:ext cx="6642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Kristen ITC" panose="03050502040202030202" pitchFamily="66" charset="0"/>
              </a:rPr>
              <a:t>Website Structure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30300" y="2725410"/>
            <a:ext cx="9905999" cy="38354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ABOUT PAGE: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3200" dirty="0"/>
              <a:t>Information about the company and its mission.</a:t>
            </a:r>
          </a:p>
          <a:p>
            <a:pPr lvl="1"/>
            <a:r>
              <a:rPr lang="en-US" sz="3200" dirty="0"/>
              <a:t>Why eye protection matters.</a:t>
            </a:r>
          </a:p>
        </p:txBody>
      </p:sp>
    </p:spTree>
    <p:extLst>
      <p:ext uri="{BB962C8B-B14F-4D97-AF65-F5344CB8AC3E}">
        <p14:creationId xmlns:p14="http://schemas.microsoft.com/office/powerpoint/2010/main" val="240628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0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250</TotalTime>
  <Words>364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Kristen ITC</vt:lpstr>
      <vt:lpstr>Lucida Handwriting</vt:lpstr>
      <vt:lpstr>Wingdings 3</vt:lpstr>
      <vt:lpstr>Ion Boardroom</vt:lpstr>
      <vt:lpstr> WEBSITE FOR       SUNGLASSES &amp; GOGGLES</vt:lpstr>
      <vt:lpstr> Purpose of the Website </vt:lpstr>
      <vt:lpstr>  Website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Website Structure </vt:lpstr>
      <vt:lpstr>PowerPoint Presentation</vt:lpstr>
      <vt:lpstr>PowerPoint Presentation</vt:lpstr>
      <vt:lpstr>PowerPoint Presentation</vt:lpstr>
      <vt:lpstr>PowerPoint Presentation</vt:lpstr>
      <vt:lpstr> Work Flow of  login and Registration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FOR SUNGLASSES &amp; GOGGLES</dc:title>
  <dc:creator>TECHFEVER</dc:creator>
  <cp:lastModifiedBy>TECHFEVER</cp:lastModifiedBy>
  <cp:revision>16</cp:revision>
  <dcterms:created xsi:type="dcterms:W3CDTF">2024-11-30T06:02:49Z</dcterms:created>
  <dcterms:modified xsi:type="dcterms:W3CDTF">2024-11-30T12:03:55Z</dcterms:modified>
</cp:coreProperties>
</file>