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HD-ShadowLong.png"/>
          <p:cNvPicPr/>
          <p:nvPr/>
        </p:nvPicPr>
        <p:blipFill>
          <a:blip r:embed="rId3"/>
          <a:stretch/>
        </p:blipFill>
        <p:spPr>
          <a:xfrm>
            <a:off x="0" y="4242960"/>
            <a:ext cx="8967600" cy="27576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HD-ShadowShort.png"/>
          <p:cNvPicPr/>
          <p:nvPr/>
        </p:nvPicPr>
        <p:blipFill>
          <a:blip r:embed="rId4"/>
          <a:stretch/>
        </p:blipFill>
        <p:spPr>
          <a:xfrm>
            <a:off x="9111600" y="4243680"/>
            <a:ext cx="3076920" cy="27648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2590200"/>
            <a:ext cx="8967600" cy="16599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9111600" y="2590200"/>
            <a:ext cx="3076920" cy="165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CC6D585-64D3-4B9D-A288-855BEF449757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3/7/22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/>
          </p:nvPr>
        </p:nvSpPr>
        <p:spPr>
          <a:xfrm>
            <a:off x="9255240" y="2750400"/>
            <a:ext cx="1171440" cy="1356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06F2971-F6D3-4771-9870-43C96BF83CB3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14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7" name="Picture 14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>
            <a:noFill/>
          </a:ln>
        </p:spPr>
      </p:pic>
      <p:pic>
        <p:nvPicPr>
          <p:cNvPr id="48" name="Picture 15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383C97C-9F2A-498F-9E5B-1B93564E5F39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3/7/22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F1FB2CD-8B93-4CFA-BEA5-DC70471D19B1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Natural Language Processing (NLP)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80400" y="4394160"/>
            <a:ext cx="8143920" cy="1117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Lecture 10: Word Associations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Dr. Muhammad Taimoor Khan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What if we know more about a text segment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1981080" y="2198880"/>
            <a:ext cx="8229240" cy="332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Conditional Entropy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1981080" y="1924560"/>
            <a:ext cx="8229240" cy="387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In general, for any discrete random variables X and Y, we can have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What’s the minimum possible value for H(X|Y)?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Conditional Entropy to Capture Syntagmatic Relation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Which is smaller?  or ?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For which word w, does  reach its minimum (i.e., 0)?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For which word w, does  reach its maximum value?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1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For each word w1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For every other word w2, compute conditional entropy 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Sort all the candidate words in ascending order of 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Take the top ranked candidate words as words that have potential syntagmatic relationship with w1.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Need to use a threshold for each w1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However, while  and  are comparable,  and  aren’t!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We may need to mine the </a:t>
            </a:r>
            <a:r>
              <a:rPr b="0" lang="en-US" sz="2400" spc="-1" strike="noStrike">
                <a:solidFill>
                  <a:srgbClr val="ffff00"/>
                </a:solidFill>
                <a:latin typeface="Trebuchet MS"/>
              </a:rPr>
              <a:t>K strongest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syntagmatic relations from a collection.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Syntagmatic relation discovery: Mutual Information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1981080" y="1988640"/>
            <a:ext cx="8229240" cy="374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Mutual Information I(X;Y): Measuring Entropy Reduction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680400" y="2263320"/>
            <a:ext cx="9613440" cy="385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Mutual Information I(X;Y) for Syntagmatic Relation Mining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680400" y="2258280"/>
            <a:ext cx="9613440" cy="415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Summary of syntagmatic relation discovery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Syntagmatic relation can be discovered by measuring correlations between occurrences of two words.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Three concepts from Information Theory: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–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Entropy H(X): measures the uncertainty of a random variable X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–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Conditional entropy H(X|Y): entropy of X given we know Y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–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Mutual information I(X;Y): entropy reduction of X (or Y) due to knowing Y (or X)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Mutual information provides a principled way for discovering syntagmatic relations.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Syntagmatic Word Association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Syntagmatic: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A &amp; B have syntagmatic relation if they can be combined with each other (i.e., A &amp; B are related contextually)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–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E.g., “cat” and “sit”; “car” and “drive”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Trebuchet MS"/>
              </a:rPr>
              <a:t>These two basic and complementary relations can be generalized to describe relations of any items in a language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Mining word associations: Intuitions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2400480" y="2181960"/>
            <a:ext cx="7391160" cy="336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Syntagmatic Relations: Correlated Occurrences 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2023920" y="2010600"/>
            <a:ext cx="8143560" cy="37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Word Prediction: Intuition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1981080" y="2267640"/>
            <a:ext cx="8229240" cy="319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Word Prediction: Formal Definition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1981080" y="2007720"/>
            <a:ext cx="8229240" cy="371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Entropy H(X) Measures Randomness of X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05" name="Picture 3" descr=""/>
          <p:cNvPicPr/>
          <p:nvPr/>
        </p:nvPicPr>
        <p:blipFill>
          <a:blip r:embed="rId1"/>
          <a:stretch/>
        </p:blipFill>
        <p:spPr>
          <a:xfrm>
            <a:off x="1981080" y="1991880"/>
            <a:ext cx="8229240" cy="374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Entropy H(X): Coin Tossing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07" name="Picture 3" descr=""/>
          <p:cNvPicPr/>
          <p:nvPr/>
        </p:nvPicPr>
        <p:blipFill>
          <a:blip r:embed="rId1"/>
          <a:stretch/>
        </p:blipFill>
        <p:spPr>
          <a:xfrm>
            <a:off x="1981080" y="1955160"/>
            <a:ext cx="8229240" cy="381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Entropy for Word Prediction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09" name="Picture 2" descr=""/>
          <p:cNvPicPr/>
          <p:nvPr/>
        </p:nvPicPr>
        <p:blipFill>
          <a:blip r:embed="rId1"/>
          <a:stretch/>
        </p:blipFill>
        <p:spPr>
          <a:xfrm>
            <a:off x="2486160" y="1920240"/>
            <a:ext cx="7219440" cy="388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</TotalTime>
  <Application>LibreOffice/6.4.7.2$Linux_X86_64 LibreOffice_project/40$Build-2</Application>
  <Words>403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2019-02-23T20:18:32Z</dcterms:created>
  <dc:creator>Taimoor</dc:creator>
  <dc:description/>
  <dc:language>en-US</dc:language>
  <cp:lastModifiedBy/>
  <dcterms:modified xsi:type="dcterms:W3CDTF">2022-03-07T11:00:44Z</dcterms:modified>
  <cp:revision>11</cp:revision>
  <dc:subject/>
  <dc:title>Natural Language Processing (NLP)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